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2.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2" r:id="rId1"/>
    <p:sldMasterId id="2147483703" r:id="rId2"/>
    <p:sldMasterId id="2147483704" r:id="rId3"/>
  </p:sldMasterIdLst>
  <p:notesMasterIdLst>
    <p:notesMasterId r:id="rId92"/>
  </p:notesMasterIdLst>
  <p:sldIdLst>
    <p:sldId id="256" r:id="rId4"/>
    <p:sldId id="257" r:id="rId5"/>
    <p:sldId id="342" r:id="rId6"/>
    <p:sldId id="344" r:id="rId7"/>
    <p:sldId id="343" r:id="rId8"/>
    <p:sldId id="260" r:id="rId9"/>
    <p:sldId id="262" r:id="rId10"/>
    <p:sldId id="272" r:id="rId11"/>
    <p:sldId id="261" r:id="rId12"/>
    <p:sldId id="266" r:id="rId13"/>
    <p:sldId id="263" r:id="rId14"/>
    <p:sldId id="265" r:id="rId15"/>
    <p:sldId id="264" r:id="rId16"/>
    <p:sldId id="259" r:id="rId17"/>
    <p:sldId id="267" r:id="rId18"/>
    <p:sldId id="268" r:id="rId19"/>
    <p:sldId id="269" r:id="rId20"/>
    <p:sldId id="270" r:id="rId21"/>
    <p:sldId id="271"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 id="308" r:id="rId58"/>
    <p:sldId id="309" r:id="rId59"/>
    <p:sldId id="310" r:id="rId60"/>
    <p:sldId id="311" r:id="rId61"/>
    <p:sldId id="312" r:id="rId62"/>
    <p:sldId id="313" r:id="rId63"/>
    <p:sldId id="314" r:id="rId64"/>
    <p:sldId id="315" r:id="rId65"/>
    <p:sldId id="316" r:id="rId66"/>
    <p:sldId id="317" r:id="rId67"/>
    <p:sldId id="318" r:id="rId68"/>
    <p:sldId id="319" r:id="rId69"/>
    <p:sldId id="320" r:id="rId70"/>
    <p:sldId id="321" r:id="rId71"/>
    <p:sldId id="322" r:id="rId72"/>
    <p:sldId id="323" r:id="rId73"/>
    <p:sldId id="324" r:id="rId74"/>
    <p:sldId id="325" r:id="rId75"/>
    <p:sldId id="326" r:id="rId76"/>
    <p:sldId id="327" r:id="rId77"/>
    <p:sldId id="328" r:id="rId78"/>
    <p:sldId id="329" r:id="rId79"/>
    <p:sldId id="330" r:id="rId80"/>
    <p:sldId id="331" r:id="rId81"/>
    <p:sldId id="332" r:id="rId82"/>
    <p:sldId id="333" r:id="rId83"/>
    <p:sldId id="334" r:id="rId84"/>
    <p:sldId id="335" r:id="rId85"/>
    <p:sldId id="336" r:id="rId86"/>
    <p:sldId id="337" r:id="rId87"/>
    <p:sldId id="338" r:id="rId88"/>
    <p:sldId id="339" r:id="rId89"/>
    <p:sldId id="340" r:id="rId90"/>
    <p:sldId id="341" r:id="rId91"/>
  </p:sldIdLst>
  <p:sldSz cx="9144000" cy="5143500" type="screen16x9"/>
  <p:notesSz cx="6858000" cy="9144000"/>
  <p:embeddedFontLst>
    <p:embeddedFont>
      <p:font typeface="Amatic SC" panose="00000500000000000000" pitchFamily="2" charset="-79"/>
      <p:regular r:id="rId93"/>
      <p:bold r:id="rId94"/>
    </p:embeddedFont>
    <p:embeddedFont>
      <p:font typeface="Itim" panose="020B0604020202020204" charset="-34"/>
      <p:regular r:id="rId95"/>
    </p:embeddedFont>
    <p:embeddedFont>
      <p:font typeface="Mako" panose="020B0604020202020204" charset="0"/>
      <p:regular r:id="rId96"/>
    </p:embeddedFont>
    <p:embeddedFont>
      <p:font typeface="Permanent Marker" panose="02000000000000000000" pitchFamily="2" charset="0"/>
      <p:regular r:id="rId97"/>
    </p:embeddedFont>
    <p:embeddedFont>
      <p:font typeface="Proxima Nova" panose="020B0604020202020204" charset="0"/>
      <p:regular r:id="rId98"/>
      <p:bold r:id="rId99"/>
      <p:italic r:id="rId100"/>
      <p:boldItalic r:id="rId101"/>
    </p:embeddedFont>
    <p:embeddedFont>
      <p:font typeface="Proxima Nova Semibold" panose="020B0604020202020204" charset="0"/>
      <p:regular r:id="rId102"/>
      <p:bold r:id="rId103"/>
      <p:boldItalic r:id="rId104"/>
    </p:embeddedFont>
    <p:embeddedFont>
      <p:font typeface="Roboto Medium" panose="02000000000000000000" pitchFamily="2" charset="0"/>
      <p:regular r:id="rId105"/>
      <p:bold r:id="rId106"/>
      <p:italic r:id="rId107"/>
      <p:boldItalic r:id="rId10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76">
          <p15:clr>
            <a:srgbClr val="FF0000"/>
          </p15:clr>
        </p15:guide>
        <p15:guide id="2" pos="454">
          <p15:clr>
            <a:srgbClr val="FF0000"/>
          </p15:clr>
        </p15:guide>
        <p15:guide id="3" pos="5306">
          <p15:clr>
            <a:srgbClr val="FF0000"/>
          </p15:clr>
        </p15:guide>
        <p15:guide id="4" orient="horz" pos="2952">
          <p15:clr>
            <a:srgbClr val="FF0000"/>
          </p15:clr>
        </p15:guide>
        <p15:guide id="5" orient="horz" pos="288">
          <p15:clr>
            <a:srgbClr val="00FF00"/>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A04CAA4-B60D-43E6-AFD4-F8A1D9180929}">
  <a:tblStyle styleId="{5A04CAA4-B60D-43E6-AFD4-F8A1D918092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2" d="100"/>
          <a:sy n="82" d="100"/>
        </p:scale>
        <p:origin x="820" y="60"/>
      </p:cViewPr>
      <p:guideLst>
        <p:guide orient="horz" pos="576"/>
        <p:guide pos="454"/>
        <p:guide pos="5306"/>
        <p:guide orient="horz" pos="2952"/>
        <p:guide orient="horz" pos="288"/>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tableStyles" Target="tableStyles.xml"/><Relationship Id="rId16" Type="http://schemas.openxmlformats.org/officeDocument/2006/relationships/slide" Target="slides/slide13.xml"/><Relationship Id="rId107" Type="http://schemas.openxmlformats.org/officeDocument/2006/relationships/font" Target="fonts/font15.fntdata"/><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font" Target="fonts/font10.fntdata"/><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font" Target="fonts/font3.fntdata"/><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microsoft.com/office/2016/11/relationships/changesInfo" Target="changesInfos/changesInfo1.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font" Target="fonts/font11.fntdata"/><Relationship Id="rId108" Type="http://schemas.openxmlformats.org/officeDocument/2006/relationships/font" Target="fonts/font16.fntdata"/><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font" Target="fonts/font4.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font" Target="fonts/font14.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font" Target="fonts/font2.fntdata"/><Relationship Id="rId99" Type="http://schemas.openxmlformats.org/officeDocument/2006/relationships/font" Target="fonts/font7.fntdata"/><Relationship Id="rId101" Type="http://schemas.openxmlformats.org/officeDocument/2006/relationships/font" Target="fonts/font9.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presProps" Target="presProps.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font" Target="fonts/font5.fntdata"/><Relationship Id="rId104" Type="http://schemas.openxmlformats.org/officeDocument/2006/relationships/font" Target="fonts/font12.fntdata"/><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font" Target="fonts/font8.fntdata"/><Relationship Id="rId105" Type="http://schemas.openxmlformats.org/officeDocument/2006/relationships/font" Target="fonts/font13.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font" Target="fonts/font1.fntdata"/><Relationship Id="rId98" Type="http://schemas.openxmlformats.org/officeDocument/2006/relationships/font" Target="fonts/font6.fntdata"/><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guyen Nga" userId="3ea6b119b520ed94" providerId="LiveId" clId="{A1637F61-EA72-473A-8F65-7CAC2127F205}"/>
    <pc:docChg chg="undo custSel modSld sldOrd">
      <pc:chgData name="Nguyen Nga" userId="3ea6b119b520ed94" providerId="LiveId" clId="{A1637F61-EA72-473A-8F65-7CAC2127F205}" dt="2025-10-06T11:45:36.967" v="34"/>
      <pc:docMkLst>
        <pc:docMk/>
      </pc:docMkLst>
      <pc:sldChg chg="modAnim">
        <pc:chgData name="Nguyen Nga" userId="3ea6b119b520ed94" providerId="LiveId" clId="{A1637F61-EA72-473A-8F65-7CAC2127F205}" dt="2025-10-06T11:44:21.914" v="21"/>
        <pc:sldMkLst>
          <pc:docMk/>
          <pc:sldMk cId="0" sldId="261"/>
        </pc:sldMkLst>
      </pc:sldChg>
      <pc:sldChg chg="ord modAnim">
        <pc:chgData name="Nguyen Nga" userId="3ea6b119b520ed94" providerId="LiveId" clId="{A1637F61-EA72-473A-8F65-7CAC2127F205}" dt="2025-10-06T11:45:36.967" v="34"/>
        <pc:sldMkLst>
          <pc:docMk/>
          <pc:sldMk cId="0" sldId="262"/>
        </pc:sldMkLst>
      </pc:sldChg>
      <pc:sldChg chg="modAnim">
        <pc:chgData name="Nguyen Nga" userId="3ea6b119b520ed94" providerId="LiveId" clId="{A1637F61-EA72-473A-8F65-7CAC2127F205}" dt="2025-10-06T11:45:00.949" v="29"/>
        <pc:sldMkLst>
          <pc:docMk/>
          <pc:sldMk cId="0" sldId="263"/>
        </pc:sldMkLst>
      </pc:sldChg>
      <pc:sldChg chg="modAnim">
        <pc:chgData name="Nguyen Nga" userId="3ea6b119b520ed94" providerId="LiveId" clId="{A1637F61-EA72-473A-8F65-7CAC2127F205}" dt="2025-10-06T11:45:17.010" v="32"/>
        <pc:sldMkLst>
          <pc:docMk/>
          <pc:sldMk cId="0" sldId="265"/>
        </pc:sldMkLst>
      </pc:sldChg>
      <pc:sldChg chg="modSp mod modAnim">
        <pc:chgData name="Nguyen Nga" userId="3ea6b119b520ed94" providerId="LiveId" clId="{A1637F61-EA72-473A-8F65-7CAC2127F205}" dt="2025-10-06T11:44:50.672" v="27"/>
        <pc:sldMkLst>
          <pc:docMk/>
          <pc:sldMk cId="0" sldId="266"/>
        </pc:sldMkLst>
        <pc:spChg chg="mod">
          <ac:chgData name="Nguyen Nga" userId="3ea6b119b520ed94" providerId="LiveId" clId="{A1637F61-EA72-473A-8F65-7CAC2127F205}" dt="2025-10-06T11:44:35.736" v="23" actId="1076"/>
          <ac:spMkLst>
            <pc:docMk/>
            <pc:sldMk cId="0" sldId="266"/>
            <ac:spMk id="5" creationId="{C3A5F25F-5853-B66F-3276-979A46D7BD68}"/>
          </ac:spMkLst>
        </pc:spChg>
      </pc:sldChg>
      <pc:sldChg chg="modAnim">
        <pc:chgData name="Nguyen Nga" userId="3ea6b119b520ed94" providerId="LiveId" clId="{A1637F61-EA72-473A-8F65-7CAC2127F205}" dt="2025-10-06T11:43:58.322" v="15"/>
        <pc:sldMkLst>
          <pc:docMk/>
          <pc:sldMk cId="0" sldId="272"/>
        </pc:sldMkLst>
      </pc:sldChg>
      <pc:sldChg chg="modAnim">
        <pc:chgData name="Nguyen Nga" userId="3ea6b119b520ed94" providerId="LiveId" clId="{A1637F61-EA72-473A-8F65-7CAC2127F205}" dt="2025-10-06T11:43:01.445" v="6"/>
        <pc:sldMkLst>
          <pc:docMk/>
          <pc:sldMk cId="2134803748" sldId="343"/>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0"/>
        <p:cNvGrpSpPr/>
        <p:nvPr/>
      </p:nvGrpSpPr>
      <p:grpSpPr>
        <a:xfrm>
          <a:off x="0" y="0"/>
          <a:ext cx="0" cy="0"/>
          <a:chOff x="0" y="0"/>
          <a:chExt cx="0" cy="0"/>
        </a:xfrm>
      </p:grpSpPr>
      <p:sp>
        <p:nvSpPr>
          <p:cNvPr id="1931" name="Google Shape;1931;g11619fd1901_0_1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2" name="Google Shape;1932;g11619fd1901_0_1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4"/>
        <p:cNvGrpSpPr/>
        <p:nvPr/>
      </p:nvGrpSpPr>
      <p:grpSpPr>
        <a:xfrm>
          <a:off x="0" y="0"/>
          <a:ext cx="0" cy="0"/>
          <a:chOff x="0" y="0"/>
          <a:chExt cx="0" cy="0"/>
        </a:xfrm>
      </p:grpSpPr>
      <p:sp>
        <p:nvSpPr>
          <p:cNvPr id="1775" name="Google Shape;1775;g11619fd1901_0_9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6" name="Google Shape;1776;g11619fd1901_0_9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8"/>
        <p:cNvGrpSpPr/>
        <p:nvPr/>
      </p:nvGrpSpPr>
      <p:grpSpPr>
        <a:xfrm>
          <a:off x="0" y="0"/>
          <a:ext cx="0" cy="0"/>
          <a:chOff x="0" y="0"/>
          <a:chExt cx="0" cy="0"/>
        </a:xfrm>
      </p:grpSpPr>
      <p:sp>
        <p:nvSpPr>
          <p:cNvPr id="1909" name="Google Shape;1909;g11619fd1901_0_5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0" name="Google Shape;1910;g11619fd1901_0_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5"/>
        <p:cNvGrpSpPr/>
        <p:nvPr/>
      </p:nvGrpSpPr>
      <p:grpSpPr>
        <a:xfrm>
          <a:off x="0" y="0"/>
          <a:ext cx="0" cy="0"/>
          <a:chOff x="0" y="0"/>
          <a:chExt cx="0" cy="0"/>
        </a:xfrm>
      </p:grpSpPr>
      <p:sp>
        <p:nvSpPr>
          <p:cNvPr id="1846" name="Google Shape;1846;g11619fd1901_0_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7" name="Google Shape;1847;g11619fd1901_0_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3"/>
        <p:cNvGrpSpPr/>
        <p:nvPr/>
      </p:nvGrpSpPr>
      <p:grpSpPr>
        <a:xfrm>
          <a:off x="0" y="0"/>
          <a:ext cx="0" cy="0"/>
          <a:chOff x="0" y="0"/>
          <a:chExt cx="0" cy="0"/>
        </a:xfrm>
      </p:grpSpPr>
      <p:sp>
        <p:nvSpPr>
          <p:cNvPr id="1604" name="Google Shape;1604;g11619fd1901_0_3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5" name="Google Shape;1605;g11619fd1901_0_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8"/>
        <p:cNvGrpSpPr/>
        <p:nvPr/>
      </p:nvGrpSpPr>
      <p:grpSpPr>
        <a:xfrm>
          <a:off x="0" y="0"/>
          <a:ext cx="0" cy="0"/>
          <a:chOff x="0" y="0"/>
          <a:chExt cx="0" cy="0"/>
        </a:xfrm>
      </p:grpSpPr>
      <p:sp>
        <p:nvSpPr>
          <p:cNvPr id="1959" name="Google Shape;1959;g11619fd1901_0_12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0" name="Google Shape;1960;g11619fd1901_0_1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4"/>
        <p:cNvGrpSpPr/>
        <p:nvPr/>
      </p:nvGrpSpPr>
      <p:grpSpPr>
        <a:xfrm>
          <a:off x="0" y="0"/>
          <a:ext cx="0" cy="0"/>
          <a:chOff x="0" y="0"/>
          <a:chExt cx="0" cy="0"/>
        </a:xfrm>
      </p:grpSpPr>
      <p:sp>
        <p:nvSpPr>
          <p:cNvPr id="2025" name="Google Shape;2025;g1149ae162d0_0_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6" name="Google Shape;2026;g1149ae162d0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9"/>
        <p:cNvGrpSpPr/>
        <p:nvPr/>
      </p:nvGrpSpPr>
      <p:grpSpPr>
        <a:xfrm>
          <a:off x="0" y="0"/>
          <a:ext cx="0" cy="0"/>
          <a:chOff x="0" y="0"/>
          <a:chExt cx="0" cy="0"/>
        </a:xfrm>
      </p:grpSpPr>
      <p:sp>
        <p:nvSpPr>
          <p:cNvPr id="2070" name="Google Shape;2070;g1149ae162d0_0_2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1" name="Google Shape;2071;g1149ae162d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6"/>
        <p:cNvGrpSpPr/>
        <p:nvPr/>
      </p:nvGrpSpPr>
      <p:grpSpPr>
        <a:xfrm>
          <a:off x="0" y="0"/>
          <a:ext cx="0" cy="0"/>
          <a:chOff x="0" y="0"/>
          <a:chExt cx="0" cy="0"/>
        </a:xfrm>
      </p:grpSpPr>
      <p:sp>
        <p:nvSpPr>
          <p:cNvPr id="2137" name="Google Shape;2137;g1149ae162d0_0_4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8" name="Google Shape;2138;g1149ae162d0_0_4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0"/>
        <p:cNvGrpSpPr/>
        <p:nvPr/>
      </p:nvGrpSpPr>
      <p:grpSpPr>
        <a:xfrm>
          <a:off x="0" y="0"/>
          <a:ext cx="0" cy="0"/>
          <a:chOff x="0" y="0"/>
          <a:chExt cx="0" cy="0"/>
        </a:xfrm>
      </p:grpSpPr>
      <p:sp>
        <p:nvSpPr>
          <p:cNvPr id="2191" name="Google Shape;2191;g1149ae162d0_0_6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2" name="Google Shape;2192;g1149ae162d0_0_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6"/>
        <p:cNvGrpSpPr/>
        <p:nvPr/>
      </p:nvGrpSpPr>
      <p:grpSpPr>
        <a:xfrm>
          <a:off x="0" y="0"/>
          <a:ext cx="0" cy="0"/>
          <a:chOff x="0" y="0"/>
          <a:chExt cx="0" cy="0"/>
        </a:xfrm>
      </p:grpSpPr>
      <p:sp>
        <p:nvSpPr>
          <p:cNvPr id="1537" name="Google Shape;1537;g11619fd1901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8" name="Google Shape;1538;g11619fd1901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8"/>
        <p:cNvGrpSpPr/>
        <p:nvPr/>
      </p:nvGrpSpPr>
      <p:grpSpPr>
        <a:xfrm>
          <a:off x="0" y="0"/>
          <a:ext cx="0" cy="0"/>
          <a:chOff x="0" y="0"/>
          <a:chExt cx="0" cy="0"/>
        </a:xfrm>
      </p:grpSpPr>
      <p:sp>
        <p:nvSpPr>
          <p:cNvPr id="2339" name="Google Shape;2339;g1149ae162d0_0_6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0" name="Google Shape;2340;g1149ae162d0_0_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4"/>
        <p:cNvGrpSpPr/>
        <p:nvPr/>
      </p:nvGrpSpPr>
      <p:grpSpPr>
        <a:xfrm>
          <a:off x="0" y="0"/>
          <a:ext cx="0" cy="0"/>
          <a:chOff x="0" y="0"/>
          <a:chExt cx="0" cy="0"/>
        </a:xfrm>
      </p:grpSpPr>
      <p:sp>
        <p:nvSpPr>
          <p:cNvPr id="2385" name="Google Shape;2385;g116e8aca522_0_17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6" name="Google Shape;2386;g116e8aca522_0_17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8"/>
        <p:cNvGrpSpPr/>
        <p:nvPr/>
      </p:nvGrpSpPr>
      <p:grpSpPr>
        <a:xfrm>
          <a:off x="0" y="0"/>
          <a:ext cx="0" cy="0"/>
          <a:chOff x="0" y="0"/>
          <a:chExt cx="0" cy="0"/>
        </a:xfrm>
      </p:grpSpPr>
      <p:sp>
        <p:nvSpPr>
          <p:cNvPr id="2429" name="Google Shape;2429;g1149ae162d0_0_9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0" name="Google Shape;2430;g1149ae162d0_0_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5"/>
        <p:cNvGrpSpPr/>
        <p:nvPr/>
      </p:nvGrpSpPr>
      <p:grpSpPr>
        <a:xfrm>
          <a:off x="0" y="0"/>
          <a:ext cx="0" cy="0"/>
          <a:chOff x="0" y="0"/>
          <a:chExt cx="0" cy="0"/>
        </a:xfrm>
      </p:grpSpPr>
      <p:sp>
        <p:nvSpPr>
          <p:cNvPr id="2436" name="Google Shape;2436;g113e94f587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7" name="Google Shape;2437;g113e94f587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1"/>
        <p:cNvGrpSpPr/>
        <p:nvPr/>
      </p:nvGrpSpPr>
      <p:grpSpPr>
        <a:xfrm>
          <a:off x="0" y="0"/>
          <a:ext cx="0" cy="0"/>
          <a:chOff x="0" y="0"/>
          <a:chExt cx="0" cy="0"/>
        </a:xfrm>
      </p:grpSpPr>
      <p:sp>
        <p:nvSpPr>
          <p:cNvPr id="2452" name="Google Shape;2452;g116e8aca522_0_14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3" name="Google Shape;2453;g116e8aca522_0_1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2"/>
        <p:cNvGrpSpPr/>
        <p:nvPr/>
      </p:nvGrpSpPr>
      <p:grpSpPr>
        <a:xfrm>
          <a:off x="0" y="0"/>
          <a:ext cx="0" cy="0"/>
          <a:chOff x="0" y="0"/>
          <a:chExt cx="0" cy="0"/>
        </a:xfrm>
      </p:grpSpPr>
      <p:sp>
        <p:nvSpPr>
          <p:cNvPr id="2473" name="Google Shape;2473;g113e94f5878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4" name="Google Shape;2474;g113e94f5878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7"/>
        <p:cNvGrpSpPr/>
        <p:nvPr/>
      </p:nvGrpSpPr>
      <p:grpSpPr>
        <a:xfrm>
          <a:off x="0" y="0"/>
          <a:ext cx="0" cy="0"/>
          <a:chOff x="0" y="0"/>
          <a:chExt cx="0" cy="0"/>
        </a:xfrm>
      </p:grpSpPr>
      <p:sp>
        <p:nvSpPr>
          <p:cNvPr id="2528" name="Google Shape;2528;g113e94f5878_0_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9" name="Google Shape;2529;g113e94f5878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0"/>
        <p:cNvGrpSpPr/>
        <p:nvPr/>
      </p:nvGrpSpPr>
      <p:grpSpPr>
        <a:xfrm>
          <a:off x="0" y="0"/>
          <a:ext cx="0" cy="0"/>
          <a:chOff x="0" y="0"/>
          <a:chExt cx="0" cy="0"/>
        </a:xfrm>
      </p:grpSpPr>
      <p:sp>
        <p:nvSpPr>
          <p:cNvPr id="2571" name="Google Shape;2571;g116e8aca522_0_14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2" name="Google Shape;2572;g116e8aca522_0_14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2"/>
        <p:cNvGrpSpPr/>
        <p:nvPr/>
      </p:nvGrpSpPr>
      <p:grpSpPr>
        <a:xfrm>
          <a:off x="0" y="0"/>
          <a:ext cx="0" cy="0"/>
          <a:chOff x="0" y="0"/>
          <a:chExt cx="0" cy="0"/>
        </a:xfrm>
      </p:grpSpPr>
      <p:sp>
        <p:nvSpPr>
          <p:cNvPr id="2613" name="Google Shape;2613;g113e94f5878_0_2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4" name="Google Shape;2614;g113e94f5878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9"/>
        <p:cNvGrpSpPr/>
        <p:nvPr/>
      </p:nvGrpSpPr>
      <p:grpSpPr>
        <a:xfrm>
          <a:off x="0" y="0"/>
          <a:ext cx="0" cy="0"/>
          <a:chOff x="0" y="0"/>
          <a:chExt cx="0" cy="0"/>
        </a:xfrm>
      </p:grpSpPr>
      <p:sp>
        <p:nvSpPr>
          <p:cNvPr id="2670" name="Google Shape;2670;g113e94f5878_0_3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1" name="Google Shape;2671;g113e94f5878_0_3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6">
          <a:extLst>
            <a:ext uri="{FF2B5EF4-FFF2-40B4-BE49-F238E27FC236}">
              <a16:creationId xmlns:a16="http://schemas.microsoft.com/office/drawing/2014/main" id="{1C2A6DF9-881A-AE05-0235-9275262E6A53}"/>
            </a:ext>
          </a:extLst>
        </p:cNvPr>
        <p:cNvGrpSpPr/>
        <p:nvPr/>
      </p:nvGrpSpPr>
      <p:grpSpPr>
        <a:xfrm>
          <a:off x="0" y="0"/>
          <a:ext cx="0" cy="0"/>
          <a:chOff x="0" y="0"/>
          <a:chExt cx="0" cy="0"/>
        </a:xfrm>
      </p:grpSpPr>
      <p:sp>
        <p:nvSpPr>
          <p:cNvPr id="1537" name="Google Shape;1537;g11619fd1901_0_170:notes">
            <a:extLst>
              <a:ext uri="{FF2B5EF4-FFF2-40B4-BE49-F238E27FC236}">
                <a16:creationId xmlns:a16="http://schemas.microsoft.com/office/drawing/2014/main" id="{374FF450-DFBE-3919-E94F-3BC26B49394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8" name="Google Shape;1538;g11619fd1901_0_170:notes">
            <a:extLst>
              <a:ext uri="{FF2B5EF4-FFF2-40B4-BE49-F238E27FC236}">
                <a16:creationId xmlns:a16="http://schemas.microsoft.com/office/drawing/2014/main" id="{6A8D770F-4796-497B-F533-B718A96802F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656750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6"/>
        <p:cNvGrpSpPr/>
        <p:nvPr/>
      </p:nvGrpSpPr>
      <p:grpSpPr>
        <a:xfrm>
          <a:off x="0" y="0"/>
          <a:ext cx="0" cy="0"/>
          <a:chOff x="0" y="0"/>
          <a:chExt cx="0" cy="0"/>
        </a:xfrm>
      </p:grpSpPr>
      <p:sp>
        <p:nvSpPr>
          <p:cNvPr id="2717" name="Google Shape;2717;g113e94f5878_0_4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8" name="Google Shape;2718;g113e94f5878_0_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7"/>
        <p:cNvGrpSpPr/>
        <p:nvPr/>
      </p:nvGrpSpPr>
      <p:grpSpPr>
        <a:xfrm>
          <a:off x="0" y="0"/>
          <a:ext cx="0" cy="0"/>
          <a:chOff x="0" y="0"/>
          <a:chExt cx="0" cy="0"/>
        </a:xfrm>
      </p:grpSpPr>
      <p:sp>
        <p:nvSpPr>
          <p:cNvPr id="2768" name="Google Shape;2768;g113e94f5878_0_5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9" name="Google Shape;2769;g113e94f5878_0_5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8"/>
        <p:cNvGrpSpPr/>
        <p:nvPr/>
      </p:nvGrpSpPr>
      <p:grpSpPr>
        <a:xfrm>
          <a:off x="0" y="0"/>
          <a:ext cx="0" cy="0"/>
          <a:chOff x="0" y="0"/>
          <a:chExt cx="0" cy="0"/>
        </a:xfrm>
      </p:grpSpPr>
      <p:sp>
        <p:nvSpPr>
          <p:cNvPr id="2819" name="Google Shape;2819;g113e94f5878_0_6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0" name="Google Shape;2820;g113e94f5878_0_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7"/>
        <p:cNvGrpSpPr/>
        <p:nvPr/>
      </p:nvGrpSpPr>
      <p:grpSpPr>
        <a:xfrm>
          <a:off x="0" y="0"/>
          <a:ext cx="0" cy="0"/>
          <a:chOff x="0" y="0"/>
          <a:chExt cx="0" cy="0"/>
        </a:xfrm>
      </p:grpSpPr>
      <p:sp>
        <p:nvSpPr>
          <p:cNvPr id="2908" name="Google Shape;2908;g113e94f5878_0_7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9" name="Google Shape;2909;g113e94f5878_0_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8"/>
        <p:cNvGrpSpPr/>
        <p:nvPr/>
      </p:nvGrpSpPr>
      <p:grpSpPr>
        <a:xfrm>
          <a:off x="0" y="0"/>
          <a:ext cx="0" cy="0"/>
          <a:chOff x="0" y="0"/>
          <a:chExt cx="0" cy="0"/>
        </a:xfrm>
      </p:grpSpPr>
      <p:sp>
        <p:nvSpPr>
          <p:cNvPr id="2949" name="Google Shape;2949;g113e94f5878_0_8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0" name="Google Shape;2950;g113e94f5878_0_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5"/>
        <p:cNvGrpSpPr/>
        <p:nvPr/>
      </p:nvGrpSpPr>
      <p:grpSpPr>
        <a:xfrm>
          <a:off x="0" y="0"/>
          <a:ext cx="0" cy="0"/>
          <a:chOff x="0" y="0"/>
          <a:chExt cx="0" cy="0"/>
        </a:xfrm>
      </p:grpSpPr>
      <p:sp>
        <p:nvSpPr>
          <p:cNvPr id="2996" name="Google Shape;2996;g113e94f5878_0_8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7" name="Google Shape;2997;g113e94f5878_0_8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4"/>
        <p:cNvGrpSpPr/>
        <p:nvPr/>
      </p:nvGrpSpPr>
      <p:grpSpPr>
        <a:xfrm>
          <a:off x="0" y="0"/>
          <a:ext cx="0" cy="0"/>
          <a:chOff x="0" y="0"/>
          <a:chExt cx="0" cy="0"/>
        </a:xfrm>
      </p:grpSpPr>
      <p:sp>
        <p:nvSpPr>
          <p:cNvPr id="3055" name="Google Shape;3055;g113e94f5878_0_9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6" name="Google Shape;3056;g113e94f5878_0_9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2"/>
        <p:cNvGrpSpPr/>
        <p:nvPr/>
      </p:nvGrpSpPr>
      <p:grpSpPr>
        <a:xfrm>
          <a:off x="0" y="0"/>
          <a:ext cx="0" cy="0"/>
          <a:chOff x="0" y="0"/>
          <a:chExt cx="0" cy="0"/>
        </a:xfrm>
      </p:grpSpPr>
      <p:sp>
        <p:nvSpPr>
          <p:cNvPr id="3103" name="Google Shape;3103;g113e94f5878_0_11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4" name="Google Shape;3104;g113e94f5878_0_1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9"/>
        <p:cNvGrpSpPr/>
        <p:nvPr/>
      </p:nvGrpSpPr>
      <p:grpSpPr>
        <a:xfrm>
          <a:off x="0" y="0"/>
          <a:ext cx="0" cy="0"/>
          <a:chOff x="0" y="0"/>
          <a:chExt cx="0" cy="0"/>
        </a:xfrm>
      </p:grpSpPr>
      <p:sp>
        <p:nvSpPr>
          <p:cNvPr id="3160" name="Google Shape;3160;g113e94f5878_0_11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1" name="Google Shape;3161;g113e94f5878_0_1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2"/>
        <p:cNvGrpSpPr/>
        <p:nvPr/>
      </p:nvGrpSpPr>
      <p:grpSpPr>
        <a:xfrm>
          <a:off x="0" y="0"/>
          <a:ext cx="0" cy="0"/>
          <a:chOff x="0" y="0"/>
          <a:chExt cx="0" cy="0"/>
        </a:xfrm>
      </p:grpSpPr>
      <p:sp>
        <p:nvSpPr>
          <p:cNvPr id="3273" name="Google Shape;3273;g113e94f5878_0_13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4" name="Google Shape;3274;g113e94f5878_0_1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6">
          <a:extLst>
            <a:ext uri="{FF2B5EF4-FFF2-40B4-BE49-F238E27FC236}">
              <a16:creationId xmlns:a16="http://schemas.microsoft.com/office/drawing/2014/main" id="{B7903FD1-ECB1-45C4-6F01-9FEDCBB31E33}"/>
            </a:ext>
          </a:extLst>
        </p:cNvPr>
        <p:cNvGrpSpPr/>
        <p:nvPr/>
      </p:nvGrpSpPr>
      <p:grpSpPr>
        <a:xfrm>
          <a:off x="0" y="0"/>
          <a:ext cx="0" cy="0"/>
          <a:chOff x="0" y="0"/>
          <a:chExt cx="0" cy="0"/>
        </a:xfrm>
      </p:grpSpPr>
      <p:sp>
        <p:nvSpPr>
          <p:cNvPr id="1537" name="Google Shape;1537;g11619fd1901_0_170:notes">
            <a:extLst>
              <a:ext uri="{FF2B5EF4-FFF2-40B4-BE49-F238E27FC236}">
                <a16:creationId xmlns:a16="http://schemas.microsoft.com/office/drawing/2014/main" id="{8B5E425C-90EB-28E0-BEB6-922018244E7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8" name="Google Shape;1538;g11619fd1901_0_170:notes">
            <a:extLst>
              <a:ext uri="{FF2B5EF4-FFF2-40B4-BE49-F238E27FC236}">
                <a16:creationId xmlns:a16="http://schemas.microsoft.com/office/drawing/2014/main" id="{596CE7D2-F1C5-2D03-0BF6-80507B72F17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582033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1"/>
        <p:cNvGrpSpPr/>
        <p:nvPr/>
      </p:nvGrpSpPr>
      <p:grpSpPr>
        <a:xfrm>
          <a:off x="0" y="0"/>
          <a:ext cx="0" cy="0"/>
          <a:chOff x="0" y="0"/>
          <a:chExt cx="0" cy="0"/>
        </a:xfrm>
      </p:grpSpPr>
      <p:sp>
        <p:nvSpPr>
          <p:cNvPr id="3352" name="Google Shape;3352;g113e94f5878_0_1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3" name="Google Shape;3353;g113e94f5878_0_1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9"/>
        <p:cNvGrpSpPr/>
        <p:nvPr/>
      </p:nvGrpSpPr>
      <p:grpSpPr>
        <a:xfrm>
          <a:off x="0" y="0"/>
          <a:ext cx="0" cy="0"/>
          <a:chOff x="0" y="0"/>
          <a:chExt cx="0" cy="0"/>
        </a:xfrm>
      </p:grpSpPr>
      <p:sp>
        <p:nvSpPr>
          <p:cNvPr id="3450" name="Google Shape;3450;g116e14ccef7_0_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1" name="Google Shape;3451;g116e14ccef7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6"/>
        <p:cNvGrpSpPr/>
        <p:nvPr/>
      </p:nvGrpSpPr>
      <p:grpSpPr>
        <a:xfrm>
          <a:off x="0" y="0"/>
          <a:ext cx="0" cy="0"/>
          <a:chOff x="0" y="0"/>
          <a:chExt cx="0" cy="0"/>
        </a:xfrm>
      </p:grpSpPr>
      <p:sp>
        <p:nvSpPr>
          <p:cNvPr id="3487" name="Google Shape;3487;g116e14ccef7_0_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8" name="Google Shape;3488;g116e14ccef7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0"/>
        <p:cNvGrpSpPr/>
        <p:nvPr/>
      </p:nvGrpSpPr>
      <p:grpSpPr>
        <a:xfrm>
          <a:off x="0" y="0"/>
          <a:ext cx="0" cy="0"/>
          <a:chOff x="0" y="0"/>
          <a:chExt cx="0" cy="0"/>
        </a:xfrm>
      </p:grpSpPr>
      <p:sp>
        <p:nvSpPr>
          <p:cNvPr id="3631" name="Google Shape;3631;g116e14ccef7_0_2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2" name="Google Shape;3632;g116e14ccef7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1"/>
        <p:cNvGrpSpPr/>
        <p:nvPr/>
      </p:nvGrpSpPr>
      <p:grpSpPr>
        <a:xfrm>
          <a:off x="0" y="0"/>
          <a:ext cx="0" cy="0"/>
          <a:chOff x="0" y="0"/>
          <a:chExt cx="0" cy="0"/>
        </a:xfrm>
      </p:grpSpPr>
      <p:sp>
        <p:nvSpPr>
          <p:cNvPr id="3842" name="Google Shape;3842;g116e14ccef7_0_5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3" name="Google Shape;3843;g116e14ccef7_0_5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4"/>
        <p:cNvGrpSpPr/>
        <p:nvPr/>
      </p:nvGrpSpPr>
      <p:grpSpPr>
        <a:xfrm>
          <a:off x="0" y="0"/>
          <a:ext cx="0" cy="0"/>
          <a:chOff x="0" y="0"/>
          <a:chExt cx="0" cy="0"/>
        </a:xfrm>
      </p:grpSpPr>
      <p:sp>
        <p:nvSpPr>
          <p:cNvPr id="3905" name="Google Shape;3905;g116e14ccef7_0_6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06" name="Google Shape;3906;g116e14ccef7_0_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9"/>
        <p:cNvGrpSpPr/>
        <p:nvPr/>
      </p:nvGrpSpPr>
      <p:grpSpPr>
        <a:xfrm>
          <a:off x="0" y="0"/>
          <a:ext cx="0" cy="0"/>
          <a:chOff x="0" y="0"/>
          <a:chExt cx="0" cy="0"/>
        </a:xfrm>
      </p:grpSpPr>
      <p:sp>
        <p:nvSpPr>
          <p:cNvPr id="3990" name="Google Shape;3990;g116e14ccef7_0_6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1" name="Google Shape;3991;g116e14ccef7_0_6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9"/>
        <p:cNvGrpSpPr/>
        <p:nvPr/>
      </p:nvGrpSpPr>
      <p:grpSpPr>
        <a:xfrm>
          <a:off x="0" y="0"/>
          <a:ext cx="0" cy="0"/>
          <a:chOff x="0" y="0"/>
          <a:chExt cx="0" cy="0"/>
        </a:xfrm>
      </p:grpSpPr>
      <p:sp>
        <p:nvSpPr>
          <p:cNvPr id="4050" name="Google Shape;4050;g116e14ccef7_0_7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1" name="Google Shape;4051;g116e14ccef7_0_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6"/>
        <p:cNvGrpSpPr/>
        <p:nvPr/>
      </p:nvGrpSpPr>
      <p:grpSpPr>
        <a:xfrm>
          <a:off x="0" y="0"/>
          <a:ext cx="0" cy="0"/>
          <a:chOff x="0" y="0"/>
          <a:chExt cx="0" cy="0"/>
        </a:xfrm>
      </p:grpSpPr>
      <p:sp>
        <p:nvSpPr>
          <p:cNvPr id="4097" name="Google Shape;4097;g116e8aca522_0_15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8" name="Google Shape;4098;g116e8aca522_0_15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7"/>
        <p:cNvGrpSpPr/>
        <p:nvPr/>
      </p:nvGrpSpPr>
      <p:grpSpPr>
        <a:xfrm>
          <a:off x="0" y="0"/>
          <a:ext cx="0" cy="0"/>
          <a:chOff x="0" y="0"/>
          <a:chExt cx="0" cy="0"/>
        </a:xfrm>
      </p:grpSpPr>
      <p:sp>
        <p:nvSpPr>
          <p:cNvPr id="4138" name="Google Shape;4138;g116e14ccef7_0_8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9" name="Google Shape;4139;g116e14ccef7_0_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5">
          <a:extLst>
            <a:ext uri="{FF2B5EF4-FFF2-40B4-BE49-F238E27FC236}">
              <a16:creationId xmlns:a16="http://schemas.microsoft.com/office/drawing/2014/main" id="{4BEAC11E-19BD-1E0D-27E7-05EDE29919A9}"/>
            </a:ext>
          </a:extLst>
        </p:cNvPr>
        <p:cNvGrpSpPr/>
        <p:nvPr/>
      </p:nvGrpSpPr>
      <p:grpSpPr>
        <a:xfrm>
          <a:off x="0" y="0"/>
          <a:ext cx="0" cy="0"/>
          <a:chOff x="0" y="0"/>
          <a:chExt cx="0" cy="0"/>
        </a:xfrm>
      </p:grpSpPr>
      <p:sp>
        <p:nvSpPr>
          <p:cNvPr id="1566" name="Google Shape;1566;g11619fd1901_0_331:notes">
            <a:extLst>
              <a:ext uri="{FF2B5EF4-FFF2-40B4-BE49-F238E27FC236}">
                <a16:creationId xmlns:a16="http://schemas.microsoft.com/office/drawing/2014/main" id="{5D995B5E-D81E-B9AA-F8ED-B9F86B0D2C6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7" name="Google Shape;1567;g11619fd1901_0_331:notes">
            <a:extLst>
              <a:ext uri="{FF2B5EF4-FFF2-40B4-BE49-F238E27FC236}">
                <a16:creationId xmlns:a16="http://schemas.microsoft.com/office/drawing/2014/main" id="{9A4D5D5C-E383-D579-3444-DCD43CD5070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31645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3"/>
        <p:cNvGrpSpPr/>
        <p:nvPr/>
      </p:nvGrpSpPr>
      <p:grpSpPr>
        <a:xfrm>
          <a:off x="0" y="0"/>
          <a:ext cx="0" cy="0"/>
          <a:chOff x="0" y="0"/>
          <a:chExt cx="0" cy="0"/>
        </a:xfrm>
      </p:grpSpPr>
      <p:sp>
        <p:nvSpPr>
          <p:cNvPr id="4194" name="Google Shape;4194;g116e14ccef7_0_10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5" name="Google Shape;4195;g116e14ccef7_0_1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8"/>
        <p:cNvGrpSpPr/>
        <p:nvPr/>
      </p:nvGrpSpPr>
      <p:grpSpPr>
        <a:xfrm>
          <a:off x="0" y="0"/>
          <a:ext cx="0" cy="0"/>
          <a:chOff x="0" y="0"/>
          <a:chExt cx="0" cy="0"/>
        </a:xfrm>
      </p:grpSpPr>
      <p:sp>
        <p:nvSpPr>
          <p:cNvPr id="4279" name="Google Shape;4279;g116e14ccef7_0_11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0" name="Google Shape;4280;g116e14ccef7_0_1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4"/>
        <p:cNvGrpSpPr/>
        <p:nvPr/>
      </p:nvGrpSpPr>
      <p:grpSpPr>
        <a:xfrm>
          <a:off x="0" y="0"/>
          <a:ext cx="0" cy="0"/>
          <a:chOff x="0" y="0"/>
          <a:chExt cx="0" cy="0"/>
        </a:xfrm>
      </p:grpSpPr>
      <p:sp>
        <p:nvSpPr>
          <p:cNvPr id="4375" name="Google Shape;4375;g116e14ccef7_0_12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76" name="Google Shape;4376;g116e14ccef7_0_1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2"/>
        <p:cNvGrpSpPr/>
        <p:nvPr/>
      </p:nvGrpSpPr>
      <p:grpSpPr>
        <a:xfrm>
          <a:off x="0" y="0"/>
          <a:ext cx="0" cy="0"/>
          <a:chOff x="0" y="0"/>
          <a:chExt cx="0" cy="0"/>
        </a:xfrm>
      </p:grpSpPr>
      <p:sp>
        <p:nvSpPr>
          <p:cNvPr id="4433" name="Google Shape;4433;g116e14ccef7_0_14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4" name="Google Shape;4434;g116e14ccef7_0_1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5"/>
        <p:cNvGrpSpPr/>
        <p:nvPr/>
      </p:nvGrpSpPr>
      <p:grpSpPr>
        <a:xfrm>
          <a:off x="0" y="0"/>
          <a:ext cx="0" cy="0"/>
          <a:chOff x="0" y="0"/>
          <a:chExt cx="0" cy="0"/>
        </a:xfrm>
      </p:grpSpPr>
      <p:sp>
        <p:nvSpPr>
          <p:cNvPr id="4486" name="Google Shape;4486;g116e14ccef7_0_15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7" name="Google Shape;4487;g116e14ccef7_0_1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6"/>
        <p:cNvGrpSpPr/>
        <p:nvPr/>
      </p:nvGrpSpPr>
      <p:grpSpPr>
        <a:xfrm>
          <a:off x="0" y="0"/>
          <a:ext cx="0" cy="0"/>
          <a:chOff x="0" y="0"/>
          <a:chExt cx="0" cy="0"/>
        </a:xfrm>
      </p:grpSpPr>
      <p:sp>
        <p:nvSpPr>
          <p:cNvPr id="4547" name="Google Shape;4547;g116e8aca522_0_16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48" name="Google Shape;4548;g116e8aca522_0_16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5"/>
        <p:cNvGrpSpPr/>
        <p:nvPr/>
      </p:nvGrpSpPr>
      <p:grpSpPr>
        <a:xfrm>
          <a:off x="0" y="0"/>
          <a:ext cx="0" cy="0"/>
          <a:chOff x="0" y="0"/>
          <a:chExt cx="0" cy="0"/>
        </a:xfrm>
      </p:grpSpPr>
      <p:sp>
        <p:nvSpPr>
          <p:cNvPr id="4606" name="Google Shape;4606;g116e14ccef7_0_17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7" name="Google Shape;4607;g116e14ccef7_0_1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4"/>
        <p:cNvGrpSpPr/>
        <p:nvPr/>
      </p:nvGrpSpPr>
      <p:grpSpPr>
        <a:xfrm>
          <a:off x="0" y="0"/>
          <a:ext cx="0" cy="0"/>
          <a:chOff x="0" y="0"/>
          <a:chExt cx="0" cy="0"/>
        </a:xfrm>
      </p:grpSpPr>
      <p:sp>
        <p:nvSpPr>
          <p:cNvPr id="4645" name="Google Shape;4645;g116e8aca522_0_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6" name="Google Shape;4646;g116e8aca522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9"/>
        <p:cNvGrpSpPr/>
        <p:nvPr/>
      </p:nvGrpSpPr>
      <p:grpSpPr>
        <a:xfrm>
          <a:off x="0" y="0"/>
          <a:ext cx="0" cy="0"/>
          <a:chOff x="0" y="0"/>
          <a:chExt cx="0" cy="0"/>
        </a:xfrm>
      </p:grpSpPr>
      <p:sp>
        <p:nvSpPr>
          <p:cNvPr id="4700" name="Google Shape;4700;g116e8aca522_0_2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1" name="Google Shape;4701;g116e8aca522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9"/>
        <p:cNvGrpSpPr/>
        <p:nvPr/>
      </p:nvGrpSpPr>
      <p:grpSpPr>
        <a:xfrm>
          <a:off x="0" y="0"/>
          <a:ext cx="0" cy="0"/>
          <a:chOff x="0" y="0"/>
          <a:chExt cx="0" cy="0"/>
        </a:xfrm>
      </p:grpSpPr>
      <p:sp>
        <p:nvSpPr>
          <p:cNvPr id="4740" name="Google Shape;4740;g116e8aca522_0_2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1" name="Google Shape;4741;g116e8aca522_0_2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7"/>
        <p:cNvGrpSpPr/>
        <p:nvPr/>
      </p:nvGrpSpPr>
      <p:grpSpPr>
        <a:xfrm>
          <a:off x="0" y="0"/>
          <a:ext cx="0" cy="0"/>
          <a:chOff x="0" y="0"/>
          <a:chExt cx="0" cy="0"/>
        </a:xfrm>
      </p:grpSpPr>
      <p:sp>
        <p:nvSpPr>
          <p:cNvPr id="1648" name="Google Shape;1648;g11619fd1901_0_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9" name="Google Shape;1649;g11619fd1901_0_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0"/>
        <p:cNvGrpSpPr/>
        <p:nvPr/>
      </p:nvGrpSpPr>
      <p:grpSpPr>
        <a:xfrm>
          <a:off x="0" y="0"/>
          <a:ext cx="0" cy="0"/>
          <a:chOff x="0" y="0"/>
          <a:chExt cx="0" cy="0"/>
        </a:xfrm>
      </p:grpSpPr>
      <p:sp>
        <p:nvSpPr>
          <p:cNvPr id="4791" name="Google Shape;4791;g116e8aca522_0_3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2" name="Google Shape;4792;g116e8aca522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6"/>
        <p:cNvGrpSpPr/>
        <p:nvPr/>
      </p:nvGrpSpPr>
      <p:grpSpPr>
        <a:xfrm>
          <a:off x="0" y="0"/>
          <a:ext cx="0" cy="0"/>
          <a:chOff x="0" y="0"/>
          <a:chExt cx="0" cy="0"/>
        </a:xfrm>
      </p:grpSpPr>
      <p:sp>
        <p:nvSpPr>
          <p:cNvPr id="4837" name="Google Shape;4837;g116e8aca522_0_4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8" name="Google Shape;4838;g116e8aca522_0_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0"/>
        <p:cNvGrpSpPr/>
        <p:nvPr/>
      </p:nvGrpSpPr>
      <p:grpSpPr>
        <a:xfrm>
          <a:off x="0" y="0"/>
          <a:ext cx="0" cy="0"/>
          <a:chOff x="0" y="0"/>
          <a:chExt cx="0" cy="0"/>
        </a:xfrm>
      </p:grpSpPr>
      <p:sp>
        <p:nvSpPr>
          <p:cNvPr id="4891" name="Google Shape;4891;g116e8aca522_0_5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2" name="Google Shape;4892;g116e8aca522_0_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4"/>
        <p:cNvGrpSpPr/>
        <p:nvPr/>
      </p:nvGrpSpPr>
      <p:grpSpPr>
        <a:xfrm>
          <a:off x="0" y="0"/>
          <a:ext cx="0" cy="0"/>
          <a:chOff x="0" y="0"/>
          <a:chExt cx="0" cy="0"/>
        </a:xfrm>
      </p:grpSpPr>
      <p:sp>
        <p:nvSpPr>
          <p:cNvPr id="4975" name="Google Shape;4975;g116e8aca522_0_21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6" name="Google Shape;4976;g116e8aca522_0_2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3"/>
        <p:cNvGrpSpPr/>
        <p:nvPr/>
      </p:nvGrpSpPr>
      <p:grpSpPr>
        <a:xfrm>
          <a:off x="0" y="0"/>
          <a:ext cx="0" cy="0"/>
          <a:chOff x="0" y="0"/>
          <a:chExt cx="0" cy="0"/>
        </a:xfrm>
      </p:grpSpPr>
      <p:sp>
        <p:nvSpPr>
          <p:cNvPr id="5724" name="Google Shape;5724;g116e8aca522_0_7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5" name="Google Shape;5725;g116e8aca522_0_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1"/>
        <p:cNvGrpSpPr/>
        <p:nvPr/>
      </p:nvGrpSpPr>
      <p:grpSpPr>
        <a:xfrm>
          <a:off x="0" y="0"/>
          <a:ext cx="0" cy="0"/>
          <a:chOff x="0" y="0"/>
          <a:chExt cx="0" cy="0"/>
        </a:xfrm>
      </p:grpSpPr>
      <p:sp>
        <p:nvSpPr>
          <p:cNvPr id="6342" name="Google Shape;6342;g116e8aca522_0_36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43" name="Google Shape;6343;g116e8aca522_0_3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2"/>
        <p:cNvGrpSpPr/>
        <p:nvPr/>
      </p:nvGrpSpPr>
      <p:grpSpPr>
        <a:xfrm>
          <a:off x="0" y="0"/>
          <a:ext cx="0" cy="0"/>
          <a:chOff x="0" y="0"/>
          <a:chExt cx="0" cy="0"/>
        </a:xfrm>
      </p:grpSpPr>
      <p:sp>
        <p:nvSpPr>
          <p:cNvPr id="6723" name="Google Shape;6723;g116e8aca522_0_19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4" name="Google Shape;6724;g116e8aca522_0_1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2"/>
        <p:cNvGrpSpPr/>
        <p:nvPr/>
      </p:nvGrpSpPr>
      <p:grpSpPr>
        <a:xfrm>
          <a:off x="0" y="0"/>
          <a:ext cx="0" cy="0"/>
          <a:chOff x="0" y="0"/>
          <a:chExt cx="0" cy="0"/>
        </a:xfrm>
      </p:grpSpPr>
      <p:sp>
        <p:nvSpPr>
          <p:cNvPr id="6853" name="Google Shape;6853;g116e8aca522_0_4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4" name="Google Shape;6854;g116e8aca522_0_4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8"/>
        <p:cNvGrpSpPr/>
        <p:nvPr/>
      </p:nvGrpSpPr>
      <p:grpSpPr>
        <a:xfrm>
          <a:off x="0" y="0"/>
          <a:ext cx="0" cy="0"/>
          <a:chOff x="0" y="0"/>
          <a:chExt cx="0" cy="0"/>
        </a:xfrm>
      </p:grpSpPr>
      <p:sp>
        <p:nvSpPr>
          <p:cNvPr id="6879" name="Google Shape;6879;g116e8aca522_0_40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80" name="Google Shape;6880;g116e8aca522_0_40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7"/>
        <p:cNvGrpSpPr/>
        <p:nvPr/>
      </p:nvGrpSpPr>
      <p:grpSpPr>
        <a:xfrm>
          <a:off x="0" y="0"/>
          <a:ext cx="0" cy="0"/>
          <a:chOff x="0" y="0"/>
          <a:chExt cx="0" cy="0"/>
        </a:xfrm>
      </p:grpSpPr>
      <p:sp>
        <p:nvSpPr>
          <p:cNvPr id="6908" name="Google Shape;6908;g1173f05576f_4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9" name="Google Shape;6909;g1173f05576f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8"/>
        <p:cNvGrpSpPr/>
        <p:nvPr/>
      </p:nvGrpSpPr>
      <p:grpSpPr>
        <a:xfrm>
          <a:off x="0" y="0"/>
          <a:ext cx="0" cy="0"/>
          <a:chOff x="0" y="0"/>
          <a:chExt cx="0" cy="0"/>
        </a:xfrm>
      </p:grpSpPr>
      <p:sp>
        <p:nvSpPr>
          <p:cNvPr id="1729" name="Google Shape;1729;g11619fd1901_0_8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0" name="Google Shape;1730;g11619fd1901_0_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4"/>
        <p:cNvGrpSpPr/>
        <p:nvPr/>
      </p:nvGrpSpPr>
      <p:grpSpPr>
        <a:xfrm>
          <a:off x="0" y="0"/>
          <a:ext cx="0" cy="0"/>
          <a:chOff x="0" y="0"/>
          <a:chExt cx="0" cy="0"/>
        </a:xfrm>
      </p:grpSpPr>
      <p:sp>
        <p:nvSpPr>
          <p:cNvPr id="6945" name="Google Shape;6945;g116e8aca522_0_13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6" name="Google Shape;6946;g116e8aca522_0_1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1"/>
        <p:cNvGrpSpPr/>
        <p:nvPr/>
      </p:nvGrpSpPr>
      <p:grpSpPr>
        <a:xfrm>
          <a:off x="0" y="0"/>
          <a:ext cx="0" cy="0"/>
          <a:chOff x="0" y="0"/>
          <a:chExt cx="0" cy="0"/>
        </a:xfrm>
      </p:grpSpPr>
      <p:sp>
        <p:nvSpPr>
          <p:cNvPr id="6982" name="Google Shape;6982;SLIDES_API1368583118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3" name="Google Shape;6983;SLIDES_API1368583118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8"/>
        <p:cNvGrpSpPr/>
        <p:nvPr/>
      </p:nvGrpSpPr>
      <p:grpSpPr>
        <a:xfrm>
          <a:off x="0" y="0"/>
          <a:ext cx="0" cy="0"/>
          <a:chOff x="0" y="0"/>
          <a:chExt cx="0" cy="0"/>
        </a:xfrm>
      </p:grpSpPr>
      <p:sp>
        <p:nvSpPr>
          <p:cNvPr id="6989" name="Google Shape;6989;g116e8aca522_0_42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0" name="Google Shape;6990;g116e8aca522_0_4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95"/>
        <p:cNvGrpSpPr/>
        <p:nvPr/>
      </p:nvGrpSpPr>
      <p:grpSpPr>
        <a:xfrm>
          <a:off x="0" y="0"/>
          <a:ext cx="0" cy="0"/>
          <a:chOff x="0" y="0"/>
          <a:chExt cx="0" cy="0"/>
        </a:xfrm>
      </p:grpSpPr>
      <p:sp>
        <p:nvSpPr>
          <p:cNvPr id="6996" name="Google Shape;6996;g116e8aca522_0_20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7" name="Google Shape;6997;g116e8aca522_0_2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1"/>
        <p:cNvGrpSpPr/>
        <p:nvPr/>
      </p:nvGrpSpPr>
      <p:grpSpPr>
        <a:xfrm>
          <a:off x="0" y="0"/>
          <a:ext cx="0" cy="0"/>
          <a:chOff x="0" y="0"/>
          <a:chExt cx="0" cy="0"/>
        </a:xfrm>
      </p:grpSpPr>
      <p:sp>
        <p:nvSpPr>
          <p:cNvPr id="7022" name="Google Shape;7022;g116e8aca522_0_42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3" name="Google Shape;7023;g116e8aca522_0_4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7"/>
        <p:cNvGrpSpPr/>
        <p:nvPr/>
      </p:nvGrpSpPr>
      <p:grpSpPr>
        <a:xfrm>
          <a:off x="0" y="0"/>
          <a:ext cx="0" cy="0"/>
          <a:chOff x="0" y="0"/>
          <a:chExt cx="0" cy="0"/>
        </a:xfrm>
      </p:grpSpPr>
      <p:sp>
        <p:nvSpPr>
          <p:cNvPr id="7038" name="Google Shape;7038;g116e8aca522_0_43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9" name="Google Shape;7039;g116e8aca522_0_4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4"/>
        <p:cNvGrpSpPr/>
        <p:nvPr/>
      </p:nvGrpSpPr>
      <p:grpSpPr>
        <a:xfrm>
          <a:off x="0" y="0"/>
          <a:ext cx="0" cy="0"/>
          <a:chOff x="0" y="0"/>
          <a:chExt cx="0" cy="0"/>
        </a:xfrm>
      </p:grpSpPr>
      <p:sp>
        <p:nvSpPr>
          <p:cNvPr id="7375" name="Google Shape;7375;g116e8aca522_0_46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6" name="Google Shape;7376;g116e8aca522_0_4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19"/>
        <p:cNvGrpSpPr/>
        <p:nvPr/>
      </p:nvGrpSpPr>
      <p:grpSpPr>
        <a:xfrm>
          <a:off x="0" y="0"/>
          <a:ext cx="0" cy="0"/>
          <a:chOff x="0" y="0"/>
          <a:chExt cx="0" cy="0"/>
        </a:xfrm>
      </p:grpSpPr>
      <p:sp>
        <p:nvSpPr>
          <p:cNvPr id="9520" name="Google Shape;9520;g116e8aca522_0_67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1" name="Google Shape;9521;g116e8aca522_0_6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8"/>
        <p:cNvGrpSpPr/>
        <p:nvPr/>
      </p:nvGrpSpPr>
      <p:grpSpPr>
        <a:xfrm>
          <a:off x="0" y="0"/>
          <a:ext cx="0" cy="0"/>
          <a:chOff x="0" y="0"/>
          <a:chExt cx="0" cy="0"/>
        </a:xfrm>
      </p:grpSpPr>
      <p:sp>
        <p:nvSpPr>
          <p:cNvPr id="9939" name="Google Shape;9939;g116e8aca522_0_71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0" name="Google Shape;9940;g116e8aca522_0_7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8"/>
        <p:cNvGrpSpPr/>
        <p:nvPr/>
      </p:nvGrpSpPr>
      <p:grpSpPr>
        <a:xfrm>
          <a:off x="0" y="0"/>
          <a:ext cx="0" cy="0"/>
          <a:chOff x="0" y="0"/>
          <a:chExt cx="0" cy="0"/>
        </a:xfrm>
      </p:grpSpPr>
      <p:sp>
        <p:nvSpPr>
          <p:cNvPr id="10109" name="Google Shape;10109;g116e8aca522_0_73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0" name="Google Shape;10110;g116e8aca522_0_7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4"/>
        <p:cNvGrpSpPr/>
        <p:nvPr/>
      </p:nvGrpSpPr>
      <p:grpSpPr>
        <a:xfrm>
          <a:off x="0" y="0"/>
          <a:ext cx="0" cy="0"/>
          <a:chOff x="0" y="0"/>
          <a:chExt cx="0" cy="0"/>
        </a:xfrm>
      </p:grpSpPr>
      <p:sp>
        <p:nvSpPr>
          <p:cNvPr id="2265" name="Google Shape;2265;g1149ae162d0_0_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6" name="Google Shape;2266;g1149ae162d0_0_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3"/>
        <p:cNvGrpSpPr/>
        <p:nvPr/>
      </p:nvGrpSpPr>
      <p:grpSpPr>
        <a:xfrm>
          <a:off x="0" y="0"/>
          <a:ext cx="0" cy="0"/>
          <a:chOff x="0" y="0"/>
          <a:chExt cx="0" cy="0"/>
        </a:xfrm>
      </p:grpSpPr>
      <p:sp>
        <p:nvSpPr>
          <p:cNvPr id="10514" name="Google Shape;10514;g116e8aca522_0_77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5" name="Google Shape;10515;g116e8aca522_0_77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3"/>
        <p:cNvGrpSpPr/>
        <p:nvPr/>
      </p:nvGrpSpPr>
      <p:grpSpPr>
        <a:xfrm>
          <a:off x="0" y="0"/>
          <a:ext cx="0" cy="0"/>
          <a:chOff x="0" y="0"/>
          <a:chExt cx="0" cy="0"/>
        </a:xfrm>
      </p:grpSpPr>
      <p:sp>
        <p:nvSpPr>
          <p:cNvPr id="10894" name="Google Shape;10894;g116e8aca522_0_8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5" name="Google Shape;10895;g116e8aca522_0_8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1"/>
        <p:cNvGrpSpPr/>
        <p:nvPr/>
      </p:nvGrpSpPr>
      <p:grpSpPr>
        <a:xfrm>
          <a:off x="0" y="0"/>
          <a:ext cx="0" cy="0"/>
          <a:chOff x="0" y="0"/>
          <a:chExt cx="0" cy="0"/>
        </a:xfrm>
      </p:grpSpPr>
      <p:sp>
        <p:nvSpPr>
          <p:cNvPr id="11812" name="Google Shape;11812;g116e8aca522_0_90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13" name="Google Shape;11813;g116e8aca522_0_9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45"/>
        <p:cNvGrpSpPr/>
        <p:nvPr/>
      </p:nvGrpSpPr>
      <p:grpSpPr>
        <a:xfrm>
          <a:off x="0" y="0"/>
          <a:ext cx="0" cy="0"/>
          <a:chOff x="0" y="0"/>
          <a:chExt cx="0" cy="0"/>
        </a:xfrm>
      </p:grpSpPr>
      <p:sp>
        <p:nvSpPr>
          <p:cNvPr id="13246" name="Google Shape;13246;g116e8aca522_0_105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7" name="Google Shape;13247;g116e8aca522_0_10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01"/>
        <p:cNvGrpSpPr/>
        <p:nvPr/>
      </p:nvGrpSpPr>
      <p:grpSpPr>
        <a:xfrm>
          <a:off x="0" y="0"/>
          <a:ext cx="0" cy="0"/>
          <a:chOff x="0" y="0"/>
          <a:chExt cx="0" cy="0"/>
        </a:xfrm>
      </p:grpSpPr>
      <p:sp>
        <p:nvSpPr>
          <p:cNvPr id="15802" name="Google Shape;15802;g116e8aca522_0_130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03" name="Google Shape;15803;g116e8aca522_0_130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51"/>
        <p:cNvGrpSpPr/>
        <p:nvPr/>
      </p:nvGrpSpPr>
      <p:grpSpPr>
        <a:xfrm>
          <a:off x="0" y="0"/>
          <a:ext cx="0" cy="0"/>
          <a:chOff x="0" y="0"/>
          <a:chExt cx="0" cy="0"/>
        </a:xfrm>
      </p:grpSpPr>
      <p:sp>
        <p:nvSpPr>
          <p:cNvPr id="17752" name="Google Shape;17752;g116e8aca522_0_150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53" name="Google Shape;17753;g116e8aca522_0_150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26"/>
        <p:cNvGrpSpPr/>
        <p:nvPr/>
      </p:nvGrpSpPr>
      <p:grpSpPr>
        <a:xfrm>
          <a:off x="0" y="0"/>
          <a:ext cx="0" cy="0"/>
          <a:chOff x="0" y="0"/>
          <a:chExt cx="0" cy="0"/>
        </a:xfrm>
      </p:grpSpPr>
      <p:sp>
        <p:nvSpPr>
          <p:cNvPr id="19527" name="Google Shape;19527;g116e8aca522_0_167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28" name="Google Shape;19528;g116e8aca522_0_16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68"/>
        <p:cNvGrpSpPr/>
        <p:nvPr/>
      </p:nvGrpSpPr>
      <p:grpSpPr>
        <a:xfrm>
          <a:off x="0" y="0"/>
          <a:ext cx="0" cy="0"/>
          <a:chOff x="0" y="0"/>
          <a:chExt cx="0" cy="0"/>
        </a:xfrm>
      </p:grpSpPr>
      <p:sp>
        <p:nvSpPr>
          <p:cNvPr id="20569" name="Google Shape;20569;g116e8aca522_0_178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70" name="Google Shape;20570;g116e8aca522_0_17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88"/>
        <p:cNvGrpSpPr/>
        <p:nvPr/>
      </p:nvGrpSpPr>
      <p:grpSpPr>
        <a:xfrm>
          <a:off x="0" y="0"/>
          <a:ext cx="0" cy="0"/>
          <a:chOff x="0" y="0"/>
          <a:chExt cx="0" cy="0"/>
        </a:xfrm>
      </p:grpSpPr>
      <p:sp>
        <p:nvSpPr>
          <p:cNvPr id="22289" name="Google Shape;22289;g116e8aca522_0_240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0" name="Google Shape;22290;g116e8aca522_0_24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3"/>
        <p:cNvGrpSpPr/>
        <p:nvPr/>
      </p:nvGrpSpPr>
      <p:grpSpPr>
        <a:xfrm>
          <a:off x="0" y="0"/>
          <a:ext cx="0" cy="0"/>
          <a:chOff x="0" y="0"/>
          <a:chExt cx="0" cy="0"/>
        </a:xfrm>
      </p:grpSpPr>
      <p:sp>
        <p:nvSpPr>
          <p:cNvPr id="1694" name="Google Shape;1694;g11619fd1901_0_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5" name="Google Shape;1695;g11619fd1901_0_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p:nvPr/>
        </p:nvSpPr>
        <p:spPr>
          <a:xfrm>
            <a:off x="716575" y="0"/>
            <a:ext cx="8579795" cy="5143484"/>
          </a:xfrm>
          <a:custGeom>
            <a:avLst/>
            <a:gdLst/>
            <a:ahLst/>
            <a:cxnLst/>
            <a:rect l="l" t="t" r="r" b="b"/>
            <a:pathLst>
              <a:path w="128517" h="78770" extrusionOk="0">
                <a:moveTo>
                  <a:pt x="35" y="1"/>
                </a:moveTo>
                <a:lnTo>
                  <a:pt x="0" y="78769"/>
                </a:lnTo>
                <a:lnTo>
                  <a:pt x="128517" y="78769"/>
                </a:lnTo>
                <a:cubicBezTo>
                  <a:pt x="61260" y="76442"/>
                  <a:pt x="7739" y="332"/>
                  <a:pt x="7739" y="332"/>
                </a:cubicBezTo>
                <a:lnTo>
                  <a:pt x="35" y="1"/>
                </a:ln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754550" y="1135650"/>
            <a:ext cx="5634900" cy="2872200"/>
          </a:xfrm>
          <a:prstGeom prst="plaque">
            <a:avLst>
              <a:gd name="adj" fmla="val 11691"/>
            </a:avLst>
          </a:prstGeom>
          <a:solidFill>
            <a:srgbClr val="FFFFFF"/>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 name="Google Shape;12;p2"/>
          <p:cNvCxnSpPr/>
          <p:nvPr/>
        </p:nvCxnSpPr>
        <p:spPr>
          <a:xfrm>
            <a:off x="2572800" y="3116850"/>
            <a:ext cx="3998400" cy="0"/>
          </a:xfrm>
          <a:prstGeom prst="straightConnector1">
            <a:avLst/>
          </a:prstGeom>
          <a:noFill/>
          <a:ln w="19050" cap="flat" cmpd="sng">
            <a:solidFill>
              <a:schemeClr val="dk2"/>
            </a:solidFill>
            <a:prstDash val="solid"/>
            <a:round/>
            <a:headEnd type="none" w="med" len="med"/>
            <a:tailEnd type="none" w="med" len="med"/>
          </a:ln>
        </p:spPr>
      </p:cxnSp>
      <p:cxnSp>
        <p:nvCxnSpPr>
          <p:cNvPr id="13" name="Google Shape;13;p2"/>
          <p:cNvCxnSpPr/>
          <p:nvPr/>
        </p:nvCxnSpPr>
        <p:spPr>
          <a:xfrm>
            <a:off x="2572800" y="2222750"/>
            <a:ext cx="3998400" cy="0"/>
          </a:xfrm>
          <a:prstGeom prst="straightConnector1">
            <a:avLst/>
          </a:prstGeom>
          <a:noFill/>
          <a:ln w="19050" cap="flat" cmpd="sng">
            <a:solidFill>
              <a:schemeClr val="dk2"/>
            </a:solidFill>
            <a:prstDash val="solid"/>
            <a:round/>
            <a:headEnd type="none" w="med" len="med"/>
            <a:tailEnd type="none" w="med" len="med"/>
          </a:ln>
        </p:spPr>
      </p:cxnSp>
      <p:grpSp>
        <p:nvGrpSpPr>
          <p:cNvPr id="14" name="Google Shape;14;p2"/>
          <p:cNvGrpSpPr/>
          <p:nvPr/>
        </p:nvGrpSpPr>
        <p:grpSpPr>
          <a:xfrm rot="697126">
            <a:off x="8280187" y="-46678"/>
            <a:ext cx="1305393" cy="1346461"/>
            <a:chOff x="1492000" y="427450"/>
            <a:chExt cx="1188000" cy="1225375"/>
          </a:xfrm>
        </p:grpSpPr>
        <p:sp>
          <p:nvSpPr>
            <p:cNvPr id="15" name="Google Shape;15;p2"/>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 name="Google Shape;26;p2"/>
          <p:cNvSpPr/>
          <p:nvPr/>
        </p:nvSpPr>
        <p:spPr>
          <a:xfrm>
            <a:off x="-50900" y="-21500"/>
            <a:ext cx="771000" cy="51651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7;p2"/>
          <p:cNvGrpSpPr/>
          <p:nvPr/>
        </p:nvGrpSpPr>
        <p:grpSpPr>
          <a:xfrm rot="-1976796" flipH="1">
            <a:off x="5917481" y="3990133"/>
            <a:ext cx="3474354" cy="888893"/>
            <a:chOff x="3809875" y="1963175"/>
            <a:chExt cx="1923600" cy="492150"/>
          </a:xfrm>
        </p:grpSpPr>
        <p:sp>
          <p:nvSpPr>
            <p:cNvPr id="28" name="Google Shape;28;p2"/>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rot="-375097">
            <a:off x="1228557" y="-253382"/>
            <a:ext cx="711742" cy="793298"/>
            <a:chOff x="6554696" y="509501"/>
            <a:chExt cx="711709" cy="793261"/>
          </a:xfrm>
        </p:grpSpPr>
        <p:sp>
          <p:nvSpPr>
            <p:cNvPr id="40" name="Google Shape;40;p2"/>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2;p2"/>
          <p:cNvGrpSpPr/>
          <p:nvPr/>
        </p:nvGrpSpPr>
        <p:grpSpPr>
          <a:xfrm rot="807122">
            <a:off x="809300" y="4708652"/>
            <a:ext cx="2497551" cy="2401906"/>
            <a:chOff x="1857000" y="3245400"/>
            <a:chExt cx="1233825" cy="1186575"/>
          </a:xfrm>
        </p:grpSpPr>
        <p:sp>
          <p:nvSpPr>
            <p:cNvPr id="43" name="Google Shape;43;p2"/>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2"/>
          <p:cNvSpPr/>
          <p:nvPr/>
        </p:nvSpPr>
        <p:spPr>
          <a:xfrm rot="-381518">
            <a:off x="1317430" y="-146232"/>
            <a:ext cx="102933" cy="551241"/>
          </a:xfrm>
          <a:prstGeom prst="roundRect">
            <a:avLst>
              <a:gd name="adj" fmla="val 50000"/>
            </a:avLst>
          </a:prstGeom>
          <a:solidFill>
            <a:srgbClr val="EEEEEE">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txBox="1">
            <a:spLocks noGrp="1"/>
          </p:cNvSpPr>
          <p:nvPr>
            <p:ph type="ctrTitle"/>
          </p:nvPr>
        </p:nvSpPr>
        <p:spPr>
          <a:xfrm>
            <a:off x="2351850" y="1460922"/>
            <a:ext cx="4440300" cy="1749000"/>
          </a:xfrm>
          <a:prstGeom prst="rect">
            <a:avLst/>
          </a:prstGeom>
        </p:spPr>
        <p:txBody>
          <a:bodyPr spcFirstLastPara="1" wrap="square" lIns="0" tIns="0" rIns="0" bIns="0" anchor="t" anchorCtr="0">
            <a:noAutofit/>
          </a:bodyPr>
          <a:lstStyle>
            <a:lvl1pPr lvl="0" algn="ctr" rtl="0">
              <a:spcBef>
                <a:spcPts val="0"/>
              </a:spcBef>
              <a:spcAft>
                <a:spcPts val="0"/>
              </a:spcAft>
              <a:buSzPts val="5200"/>
              <a:buFont typeface="Itim"/>
              <a:buNone/>
              <a:defRPr sz="6000" b="1">
                <a:latin typeface="Itim"/>
                <a:ea typeface="Itim"/>
                <a:cs typeface="Itim"/>
                <a:sym typeface="Itim"/>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1" name="Google Shape;51;p2"/>
          <p:cNvSpPr txBox="1">
            <a:spLocks noGrp="1"/>
          </p:cNvSpPr>
          <p:nvPr>
            <p:ph type="subTitle" idx="1"/>
          </p:nvPr>
        </p:nvSpPr>
        <p:spPr>
          <a:xfrm>
            <a:off x="2351850" y="3287050"/>
            <a:ext cx="4440300" cy="357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65"/>
        <p:cNvGrpSpPr/>
        <p:nvPr/>
      </p:nvGrpSpPr>
      <p:grpSpPr>
        <a:xfrm>
          <a:off x="0" y="0"/>
          <a:ext cx="0" cy="0"/>
          <a:chOff x="0" y="0"/>
          <a:chExt cx="0" cy="0"/>
        </a:xfrm>
      </p:grpSpPr>
      <p:grpSp>
        <p:nvGrpSpPr>
          <p:cNvPr id="266" name="Google Shape;266;p11"/>
          <p:cNvGrpSpPr/>
          <p:nvPr/>
        </p:nvGrpSpPr>
        <p:grpSpPr>
          <a:xfrm>
            <a:off x="-1700" y="329"/>
            <a:ext cx="9147400" cy="5142843"/>
            <a:chOff x="238125" y="854700"/>
            <a:chExt cx="7142500" cy="4015650"/>
          </a:xfrm>
        </p:grpSpPr>
        <p:sp>
          <p:nvSpPr>
            <p:cNvPr id="267" name="Google Shape;267;p11"/>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1"/>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1"/>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1"/>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1"/>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1"/>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1"/>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1"/>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1"/>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1"/>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1"/>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1"/>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1"/>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1"/>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6" name="Google Shape;286;p11"/>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287" name="Google Shape;287;p11"/>
          <p:cNvSpPr txBox="1">
            <a:spLocks noGrp="1"/>
          </p:cNvSpPr>
          <p:nvPr>
            <p:ph type="title" hasCustomPrompt="1"/>
          </p:nvPr>
        </p:nvSpPr>
        <p:spPr>
          <a:xfrm>
            <a:off x="1768200" y="1654521"/>
            <a:ext cx="5607600" cy="842100"/>
          </a:xfrm>
          <a:prstGeom prst="rect">
            <a:avLst/>
          </a:prstGeom>
        </p:spPr>
        <p:txBody>
          <a:bodyPr spcFirstLastPara="1" wrap="square" lIns="0" tIns="0" rIns="0" bIns="0" anchor="t" anchorCtr="0">
            <a:noAutofit/>
          </a:bodyPr>
          <a:lstStyle>
            <a:lvl1pPr lvl="0" algn="ctr" rtl="0">
              <a:spcBef>
                <a:spcPts val="0"/>
              </a:spcBef>
              <a:spcAft>
                <a:spcPts val="0"/>
              </a:spcAft>
              <a:buSzPts val="12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8" name="Google Shape;288;p11"/>
          <p:cNvSpPr txBox="1">
            <a:spLocks noGrp="1"/>
          </p:cNvSpPr>
          <p:nvPr>
            <p:ph type="body" idx="1"/>
          </p:nvPr>
        </p:nvSpPr>
        <p:spPr>
          <a:xfrm>
            <a:off x="2710050" y="2650221"/>
            <a:ext cx="3723900" cy="6633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Char char="●"/>
              <a:defRPr/>
            </a:lvl1pPr>
            <a:lvl2pPr marL="914400" lvl="1" indent="-330200" algn="ctr" rtl="0">
              <a:spcBef>
                <a:spcPts val="1600"/>
              </a:spcBef>
              <a:spcAft>
                <a:spcPts val="0"/>
              </a:spcAft>
              <a:buSzPts val="1600"/>
              <a:buChar char="○"/>
              <a:defRPr/>
            </a:lvl2pPr>
            <a:lvl3pPr marL="1371600" lvl="2" indent="-330200" algn="ctr" rtl="0">
              <a:spcBef>
                <a:spcPts val="1600"/>
              </a:spcBef>
              <a:spcAft>
                <a:spcPts val="0"/>
              </a:spcAft>
              <a:buSzPts val="1600"/>
              <a:buChar char="■"/>
              <a:defRPr/>
            </a:lvl3pPr>
            <a:lvl4pPr marL="1828800" lvl="3" indent="-330200" algn="ctr" rtl="0">
              <a:spcBef>
                <a:spcPts val="1600"/>
              </a:spcBef>
              <a:spcAft>
                <a:spcPts val="0"/>
              </a:spcAft>
              <a:buSzPts val="1600"/>
              <a:buChar char="●"/>
              <a:defRPr/>
            </a:lvl4pPr>
            <a:lvl5pPr marL="2286000" lvl="4" indent="-330200" algn="ctr" rtl="0">
              <a:spcBef>
                <a:spcPts val="1600"/>
              </a:spcBef>
              <a:spcAft>
                <a:spcPts val="0"/>
              </a:spcAft>
              <a:buSzPts val="1600"/>
              <a:buChar char="○"/>
              <a:defRPr/>
            </a:lvl5pPr>
            <a:lvl6pPr marL="2743200" lvl="5" indent="-330200" algn="ctr" rtl="0">
              <a:spcBef>
                <a:spcPts val="1600"/>
              </a:spcBef>
              <a:spcAft>
                <a:spcPts val="0"/>
              </a:spcAft>
              <a:buSzPts val="1600"/>
              <a:buChar char="■"/>
              <a:defRPr/>
            </a:lvl6pPr>
            <a:lvl7pPr marL="3200400" lvl="6" indent="-330200" algn="ctr" rtl="0">
              <a:spcBef>
                <a:spcPts val="1600"/>
              </a:spcBef>
              <a:spcAft>
                <a:spcPts val="0"/>
              </a:spcAft>
              <a:buSzPts val="1600"/>
              <a:buChar char="●"/>
              <a:defRPr/>
            </a:lvl7pPr>
            <a:lvl8pPr marL="3657600" lvl="7" indent="-330200" algn="ctr" rtl="0">
              <a:spcBef>
                <a:spcPts val="1600"/>
              </a:spcBef>
              <a:spcAft>
                <a:spcPts val="0"/>
              </a:spcAft>
              <a:buSzPts val="1600"/>
              <a:buChar char="○"/>
              <a:defRPr/>
            </a:lvl8pPr>
            <a:lvl9pPr marL="4114800" lvl="8" indent="-330200" algn="ctr" rtl="0">
              <a:spcBef>
                <a:spcPts val="1600"/>
              </a:spcBef>
              <a:spcAft>
                <a:spcPts val="1600"/>
              </a:spcAft>
              <a:buSzPts val="16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89"/>
        <p:cNvGrpSpPr/>
        <p:nvPr/>
      </p:nvGrpSpPr>
      <p:grpSpPr>
        <a:xfrm>
          <a:off x="0" y="0"/>
          <a:ext cx="0" cy="0"/>
          <a:chOff x="0" y="0"/>
          <a:chExt cx="0" cy="0"/>
        </a:xfrm>
      </p:grpSpPr>
      <p:sp>
        <p:nvSpPr>
          <p:cNvPr id="290" name="Google Shape;290;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91"/>
        <p:cNvGrpSpPr/>
        <p:nvPr/>
      </p:nvGrpSpPr>
      <p:grpSpPr>
        <a:xfrm>
          <a:off x="0" y="0"/>
          <a:ext cx="0" cy="0"/>
          <a:chOff x="0" y="0"/>
          <a:chExt cx="0" cy="0"/>
        </a:xfrm>
      </p:grpSpPr>
      <p:grpSp>
        <p:nvGrpSpPr>
          <p:cNvPr id="292" name="Google Shape;292;p13"/>
          <p:cNvGrpSpPr/>
          <p:nvPr/>
        </p:nvGrpSpPr>
        <p:grpSpPr>
          <a:xfrm>
            <a:off x="-174525" y="-22399"/>
            <a:ext cx="9487164" cy="5193049"/>
            <a:chOff x="-174525" y="-22399"/>
            <a:chExt cx="9487164" cy="5193049"/>
          </a:xfrm>
        </p:grpSpPr>
        <p:sp>
          <p:nvSpPr>
            <p:cNvPr id="293" name="Google Shape;293;p13"/>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94" name="Google Shape;294;p1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295" name="Google Shape;295;p13"/>
            <p:cNvGrpSpPr/>
            <p:nvPr/>
          </p:nvGrpSpPr>
          <p:grpSpPr>
            <a:xfrm>
              <a:off x="263005" y="845117"/>
              <a:ext cx="3790149" cy="3960313"/>
              <a:chOff x="263005" y="845117"/>
              <a:chExt cx="3790149" cy="3960313"/>
            </a:xfrm>
          </p:grpSpPr>
          <p:sp>
            <p:nvSpPr>
              <p:cNvPr id="296" name="Google Shape;296;p1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 name="Google Shape;311;p13"/>
            <p:cNvGrpSpPr/>
            <p:nvPr/>
          </p:nvGrpSpPr>
          <p:grpSpPr>
            <a:xfrm>
              <a:off x="5055305" y="845117"/>
              <a:ext cx="3790149" cy="3960313"/>
              <a:chOff x="263005" y="845117"/>
              <a:chExt cx="3790149" cy="3960313"/>
            </a:xfrm>
          </p:grpSpPr>
          <p:sp>
            <p:nvSpPr>
              <p:cNvPr id="312" name="Google Shape;312;p1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27" name="Google Shape;327;p13"/>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328" name="Google Shape;328;p13"/>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329" name="Google Shape;329;p13"/>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330" name="Google Shape;330;p13"/>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331" name="Google Shape;331;p13"/>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332" name="Google Shape;332;p1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333" name="Google Shape;333;p13"/>
          <p:cNvSpPr txBox="1">
            <a:spLocks noGrp="1"/>
          </p:cNvSpPr>
          <p:nvPr>
            <p:ph type="title"/>
          </p:nvPr>
        </p:nvSpPr>
        <p:spPr>
          <a:xfrm>
            <a:off x="720000" y="540000"/>
            <a:ext cx="3368700" cy="5727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34" name="Google Shape;334;p13"/>
          <p:cNvSpPr txBox="1">
            <a:spLocks noGrp="1"/>
          </p:cNvSpPr>
          <p:nvPr>
            <p:ph type="subTitle" idx="1"/>
          </p:nvPr>
        </p:nvSpPr>
        <p:spPr>
          <a:xfrm>
            <a:off x="906900" y="3292127"/>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5" name="Google Shape;335;p13"/>
          <p:cNvSpPr txBox="1">
            <a:spLocks noGrp="1"/>
          </p:cNvSpPr>
          <p:nvPr>
            <p:ph type="subTitle" idx="2"/>
          </p:nvPr>
        </p:nvSpPr>
        <p:spPr>
          <a:xfrm>
            <a:off x="5676900" y="3292127"/>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6" name="Google Shape;336;p13"/>
          <p:cNvSpPr txBox="1">
            <a:spLocks noGrp="1"/>
          </p:cNvSpPr>
          <p:nvPr>
            <p:ph type="subTitle" idx="3"/>
          </p:nvPr>
        </p:nvSpPr>
        <p:spPr>
          <a:xfrm>
            <a:off x="906900" y="1584571"/>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7" name="Google Shape;337;p13"/>
          <p:cNvSpPr txBox="1">
            <a:spLocks noGrp="1"/>
          </p:cNvSpPr>
          <p:nvPr>
            <p:ph type="subTitle" idx="4"/>
          </p:nvPr>
        </p:nvSpPr>
        <p:spPr>
          <a:xfrm>
            <a:off x="5676900" y="1584571"/>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8" name="Google Shape;338;p13"/>
          <p:cNvSpPr txBox="1">
            <a:spLocks noGrp="1"/>
          </p:cNvSpPr>
          <p:nvPr>
            <p:ph type="subTitle" idx="5"/>
          </p:nvPr>
        </p:nvSpPr>
        <p:spPr>
          <a:xfrm>
            <a:off x="906900" y="2048743"/>
            <a:ext cx="2506200" cy="5727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9" name="Google Shape;339;p13"/>
          <p:cNvSpPr txBox="1">
            <a:spLocks noGrp="1"/>
          </p:cNvSpPr>
          <p:nvPr>
            <p:ph type="subTitle" idx="6"/>
          </p:nvPr>
        </p:nvSpPr>
        <p:spPr>
          <a:xfrm>
            <a:off x="5676900" y="2048743"/>
            <a:ext cx="2506200" cy="5727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40" name="Google Shape;340;p13"/>
          <p:cNvSpPr txBox="1">
            <a:spLocks noGrp="1"/>
          </p:cNvSpPr>
          <p:nvPr>
            <p:ph type="subTitle" idx="7"/>
          </p:nvPr>
        </p:nvSpPr>
        <p:spPr>
          <a:xfrm>
            <a:off x="906900" y="3755202"/>
            <a:ext cx="2506200" cy="5727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41" name="Google Shape;341;p13"/>
          <p:cNvSpPr txBox="1">
            <a:spLocks noGrp="1"/>
          </p:cNvSpPr>
          <p:nvPr>
            <p:ph type="subTitle" idx="8"/>
          </p:nvPr>
        </p:nvSpPr>
        <p:spPr>
          <a:xfrm>
            <a:off x="5676900" y="3755202"/>
            <a:ext cx="2506200" cy="5727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1">
  <p:cSld name="CUSTOM_1">
    <p:spTree>
      <p:nvGrpSpPr>
        <p:cNvPr id="1" name="Shape 342"/>
        <p:cNvGrpSpPr/>
        <p:nvPr/>
      </p:nvGrpSpPr>
      <p:grpSpPr>
        <a:xfrm>
          <a:off x="0" y="0"/>
          <a:ext cx="0" cy="0"/>
          <a:chOff x="0" y="0"/>
          <a:chExt cx="0" cy="0"/>
        </a:xfrm>
      </p:grpSpPr>
      <p:grpSp>
        <p:nvGrpSpPr>
          <p:cNvPr id="343" name="Google Shape;343;p14"/>
          <p:cNvGrpSpPr/>
          <p:nvPr/>
        </p:nvGrpSpPr>
        <p:grpSpPr>
          <a:xfrm>
            <a:off x="-1700" y="329"/>
            <a:ext cx="9147400" cy="5142843"/>
            <a:chOff x="238125" y="854700"/>
            <a:chExt cx="7142500" cy="4015650"/>
          </a:xfrm>
        </p:grpSpPr>
        <p:sp>
          <p:nvSpPr>
            <p:cNvPr id="344" name="Google Shape;344;p1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 name="Google Shape;366;p14"/>
          <p:cNvSpPr txBox="1">
            <a:spLocks noGrp="1"/>
          </p:cNvSpPr>
          <p:nvPr>
            <p:ph type="ctrTitle"/>
          </p:nvPr>
        </p:nvSpPr>
        <p:spPr>
          <a:xfrm>
            <a:off x="5908324" y="1290427"/>
            <a:ext cx="24513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367" name="Google Shape;367;p14"/>
          <p:cNvSpPr txBox="1">
            <a:spLocks noGrp="1"/>
          </p:cNvSpPr>
          <p:nvPr>
            <p:ph type="subTitle" idx="1"/>
          </p:nvPr>
        </p:nvSpPr>
        <p:spPr>
          <a:xfrm>
            <a:off x="5908324" y="1573018"/>
            <a:ext cx="2451300" cy="549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368" name="Google Shape;368;p14"/>
          <p:cNvSpPr txBox="1">
            <a:spLocks noGrp="1"/>
          </p:cNvSpPr>
          <p:nvPr>
            <p:ph type="title" idx="2" hasCustomPrompt="1"/>
          </p:nvPr>
        </p:nvSpPr>
        <p:spPr>
          <a:xfrm>
            <a:off x="4903953" y="1280000"/>
            <a:ext cx="814500" cy="577800"/>
          </a:xfrm>
          <a:prstGeom prst="rect">
            <a:avLst/>
          </a:prstGeom>
        </p:spPr>
        <p:txBody>
          <a:bodyPr spcFirstLastPara="1" wrap="square" lIns="0" tIns="0" rIns="0" bIns="0" anchor="t" anchorCtr="0">
            <a:noAutofit/>
          </a:bodyPr>
          <a:lstStyle>
            <a:lvl1pPr lvl="0" rtl="0">
              <a:spcBef>
                <a:spcPts val="0"/>
              </a:spcBef>
              <a:spcAft>
                <a:spcPts val="0"/>
              </a:spcAft>
              <a:buClr>
                <a:schemeClr val="accent5"/>
              </a:buClr>
              <a:buSzPts val="3500"/>
              <a:buNone/>
              <a:defRPr sz="3500">
                <a:solidFill>
                  <a:schemeClr val="dk2"/>
                </a:solidFill>
              </a:defRPr>
            </a:lvl1pPr>
            <a:lvl2pPr lvl="1"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2pPr>
            <a:lvl3pPr lvl="2"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3pPr>
            <a:lvl4pPr lvl="3"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4pPr>
            <a:lvl5pPr lvl="4"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5pPr>
            <a:lvl6pPr lvl="5"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6pPr>
            <a:lvl7pPr lvl="6"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7pPr>
            <a:lvl8pPr lvl="7"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8pPr>
            <a:lvl9pPr lvl="8"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9pPr>
          </a:lstStyle>
          <a:p>
            <a:r>
              <a:t>xx%</a:t>
            </a:r>
          </a:p>
        </p:txBody>
      </p:sp>
      <p:sp>
        <p:nvSpPr>
          <p:cNvPr id="369" name="Google Shape;369;p14"/>
          <p:cNvSpPr txBox="1">
            <a:spLocks noGrp="1"/>
          </p:cNvSpPr>
          <p:nvPr>
            <p:ph type="subTitle" idx="3"/>
          </p:nvPr>
        </p:nvSpPr>
        <p:spPr>
          <a:xfrm>
            <a:off x="5908324" y="3563486"/>
            <a:ext cx="2451300" cy="577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370" name="Google Shape;370;p14"/>
          <p:cNvSpPr txBox="1">
            <a:spLocks noGrp="1"/>
          </p:cNvSpPr>
          <p:nvPr>
            <p:ph type="title" idx="4" hasCustomPrompt="1"/>
          </p:nvPr>
        </p:nvSpPr>
        <p:spPr>
          <a:xfrm>
            <a:off x="4903953" y="3277304"/>
            <a:ext cx="814500" cy="577800"/>
          </a:xfrm>
          <a:prstGeom prst="rect">
            <a:avLst/>
          </a:prstGeom>
        </p:spPr>
        <p:txBody>
          <a:bodyPr spcFirstLastPara="1" wrap="square" lIns="0" tIns="0" rIns="0" bIns="0" anchor="t" anchorCtr="0">
            <a:noAutofit/>
          </a:bodyPr>
          <a:lstStyle>
            <a:lvl1pPr lvl="0" rtl="0">
              <a:spcBef>
                <a:spcPts val="0"/>
              </a:spcBef>
              <a:spcAft>
                <a:spcPts val="0"/>
              </a:spcAft>
              <a:buClr>
                <a:schemeClr val="accent5"/>
              </a:buClr>
              <a:buSzPts val="3500"/>
              <a:buNone/>
              <a:defRPr sz="3500">
                <a:solidFill>
                  <a:schemeClr val="dk2"/>
                </a:solidFill>
              </a:defRPr>
            </a:lvl1pPr>
            <a:lvl2pPr lvl="1"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2pPr>
            <a:lvl3pPr lvl="2"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3pPr>
            <a:lvl4pPr lvl="3"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4pPr>
            <a:lvl5pPr lvl="4"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5pPr>
            <a:lvl6pPr lvl="5"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6pPr>
            <a:lvl7pPr lvl="6"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7pPr>
            <a:lvl8pPr lvl="7"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8pPr>
            <a:lvl9pPr lvl="8"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9pPr>
          </a:lstStyle>
          <a:p>
            <a:r>
              <a:t>xx%</a:t>
            </a:r>
          </a:p>
        </p:txBody>
      </p:sp>
      <p:sp>
        <p:nvSpPr>
          <p:cNvPr id="371" name="Google Shape;371;p14"/>
          <p:cNvSpPr txBox="1">
            <a:spLocks noGrp="1"/>
          </p:cNvSpPr>
          <p:nvPr>
            <p:ph type="subTitle" idx="5"/>
          </p:nvPr>
        </p:nvSpPr>
        <p:spPr>
          <a:xfrm>
            <a:off x="5908324" y="2589180"/>
            <a:ext cx="2451300" cy="549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372" name="Google Shape;372;p14"/>
          <p:cNvSpPr txBox="1">
            <a:spLocks noGrp="1"/>
          </p:cNvSpPr>
          <p:nvPr>
            <p:ph type="title" idx="6" hasCustomPrompt="1"/>
          </p:nvPr>
        </p:nvSpPr>
        <p:spPr>
          <a:xfrm>
            <a:off x="4903953" y="2306644"/>
            <a:ext cx="814500" cy="577800"/>
          </a:xfrm>
          <a:prstGeom prst="rect">
            <a:avLst/>
          </a:prstGeom>
        </p:spPr>
        <p:txBody>
          <a:bodyPr spcFirstLastPara="1" wrap="square" lIns="0" tIns="0" rIns="0" bIns="0" anchor="t" anchorCtr="0">
            <a:noAutofit/>
          </a:bodyPr>
          <a:lstStyle>
            <a:lvl1pPr lvl="0" rtl="0">
              <a:spcBef>
                <a:spcPts val="0"/>
              </a:spcBef>
              <a:spcAft>
                <a:spcPts val="0"/>
              </a:spcAft>
              <a:buClr>
                <a:schemeClr val="accent5"/>
              </a:buClr>
              <a:buSzPts val="3500"/>
              <a:buNone/>
              <a:defRPr sz="3500">
                <a:solidFill>
                  <a:schemeClr val="dk2"/>
                </a:solidFill>
              </a:defRPr>
            </a:lvl1pPr>
            <a:lvl2pPr lvl="1"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2pPr>
            <a:lvl3pPr lvl="2"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3pPr>
            <a:lvl4pPr lvl="3"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4pPr>
            <a:lvl5pPr lvl="4"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5pPr>
            <a:lvl6pPr lvl="5"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6pPr>
            <a:lvl7pPr lvl="6"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7pPr>
            <a:lvl8pPr lvl="7"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8pPr>
            <a:lvl9pPr lvl="8"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9pPr>
          </a:lstStyle>
          <a:p>
            <a:r>
              <a:t>xx%</a:t>
            </a:r>
          </a:p>
        </p:txBody>
      </p:sp>
      <p:sp>
        <p:nvSpPr>
          <p:cNvPr id="373" name="Google Shape;373;p14"/>
          <p:cNvSpPr txBox="1">
            <a:spLocks noGrp="1"/>
          </p:cNvSpPr>
          <p:nvPr>
            <p:ph type="ctrTitle" idx="7"/>
          </p:nvPr>
        </p:nvSpPr>
        <p:spPr>
          <a:xfrm>
            <a:off x="5908324" y="2311104"/>
            <a:ext cx="24513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374" name="Google Shape;374;p14"/>
          <p:cNvSpPr txBox="1">
            <a:spLocks noGrp="1"/>
          </p:cNvSpPr>
          <p:nvPr>
            <p:ph type="ctrTitle" idx="8"/>
          </p:nvPr>
        </p:nvSpPr>
        <p:spPr>
          <a:xfrm>
            <a:off x="5908324" y="3282994"/>
            <a:ext cx="24513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375" name="Google Shape;375;p14"/>
          <p:cNvSpPr txBox="1">
            <a:spLocks noGrp="1"/>
          </p:cNvSpPr>
          <p:nvPr>
            <p:ph type="ctrTitle" idx="9"/>
          </p:nvPr>
        </p:nvSpPr>
        <p:spPr>
          <a:xfrm>
            <a:off x="1912664" y="1297314"/>
            <a:ext cx="24513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376" name="Google Shape;376;p14"/>
          <p:cNvSpPr txBox="1">
            <a:spLocks noGrp="1"/>
          </p:cNvSpPr>
          <p:nvPr>
            <p:ph type="subTitle" idx="13"/>
          </p:nvPr>
        </p:nvSpPr>
        <p:spPr>
          <a:xfrm>
            <a:off x="1912664" y="1573018"/>
            <a:ext cx="2451300" cy="549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377" name="Google Shape;377;p14"/>
          <p:cNvSpPr txBox="1">
            <a:spLocks noGrp="1"/>
          </p:cNvSpPr>
          <p:nvPr>
            <p:ph type="title" idx="14" hasCustomPrompt="1"/>
          </p:nvPr>
        </p:nvSpPr>
        <p:spPr>
          <a:xfrm>
            <a:off x="784376" y="1286887"/>
            <a:ext cx="814500" cy="5778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5"/>
              </a:buClr>
              <a:buSzPts val="3500"/>
              <a:buNone/>
              <a:defRPr sz="3500">
                <a:solidFill>
                  <a:schemeClr val="dk2"/>
                </a:solidFill>
              </a:defRPr>
            </a:lvl1pPr>
            <a:lvl2pPr lvl="1"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2pPr>
            <a:lvl3pPr lvl="2"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3pPr>
            <a:lvl4pPr lvl="3"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4pPr>
            <a:lvl5pPr lvl="4"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5pPr>
            <a:lvl6pPr lvl="5"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6pPr>
            <a:lvl7pPr lvl="6"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7pPr>
            <a:lvl8pPr lvl="7"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8pPr>
            <a:lvl9pPr lvl="8"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9pPr>
          </a:lstStyle>
          <a:p>
            <a:r>
              <a:t>xx%</a:t>
            </a:r>
          </a:p>
        </p:txBody>
      </p:sp>
      <p:sp>
        <p:nvSpPr>
          <p:cNvPr id="378" name="Google Shape;378;p14"/>
          <p:cNvSpPr txBox="1">
            <a:spLocks noGrp="1"/>
          </p:cNvSpPr>
          <p:nvPr>
            <p:ph type="subTitle" idx="15"/>
          </p:nvPr>
        </p:nvSpPr>
        <p:spPr>
          <a:xfrm>
            <a:off x="1912664" y="3563486"/>
            <a:ext cx="2451300" cy="577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379" name="Google Shape;379;p14"/>
          <p:cNvSpPr txBox="1">
            <a:spLocks noGrp="1"/>
          </p:cNvSpPr>
          <p:nvPr>
            <p:ph type="title" idx="16" hasCustomPrompt="1"/>
          </p:nvPr>
        </p:nvSpPr>
        <p:spPr>
          <a:xfrm>
            <a:off x="784376" y="3284192"/>
            <a:ext cx="814500" cy="5778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5"/>
              </a:buClr>
              <a:buSzPts val="3500"/>
              <a:buNone/>
              <a:defRPr sz="3500">
                <a:solidFill>
                  <a:schemeClr val="dk2"/>
                </a:solidFill>
              </a:defRPr>
            </a:lvl1pPr>
            <a:lvl2pPr lvl="1"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2pPr>
            <a:lvl3pPr lvl="2"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3pPr>
            <a:lvl4pPr lvl="3"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4pPr>
            <a:lvl5pPr lvl="4"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5pPr>
            <a:lvl6pPr lvl="5"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6pPr>
            <a:lvl7pPr lvl="6"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7pPr>
            <a:lvl8pPr lvl="7"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8pPr>
            <a:lvl9pPr lvl="8"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9pPr>
          </a:lstStyle>
          <a:p>
            <a:r>
              <a:t>xx%</a:t>
            </a:r>
          </a:p>
        </p:txBody>
      </p:sp>
      <p:sp>
        <p:nvSpPr>
          <p:cNvPr id="380" name="Google Shape;380;p14"/>
          <p:cNvSpPr txBox="1">
            <a:spLocks noGrp="1"/>
          </p:cNvSpPr>
          <p:nvPr>
            <p:ph type="subTitle" idx="17"/>
          </p:nvPr>
        </p:nvSpPr>
        <p:spPr>
          <a:xfrm>
            <a:off x="1912664" y="2596068"/>
            <a:ext cx="2451300" cy="549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381" name="Google Shape;381;p14"/>
          <p:cNvSpPr txBox="1">
            <a:spLocks noGrp="1"/>
          </p:cNvSpPr>
          <p:nvPr>
            <p:ph type="title" idx="18" hasCustomPrompt="1"/>
          </p:nvPr>
        </p:nvSpPr>
        <p:spPr>
          <a:xfrm>
            <a:off x="784376" y="2313531"/>
            <a:ext cx="814500" cy="5778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5"/>
              </a:buClr>
              <a:buSzPts val="3500"/>
              <a:buNone/>
              <a:defRPr sz="3500">
                <a:solidFill>
                  <a:schemeClr val="dk2"/>
                </a:solidFill>
              </a:defRPr>
            </a:lvl1pPr>
            <a:lvl2pPr lvl="1"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2pPr>
            <a:lvl3pPr lvl="2"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3pPr>
            <a:lvl4pPr lvl="3"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4pPr>
            <a:lvl5pPr lvl="4"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5pPr>
            <a:lvl6pPr lvl="5"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6pPr>
            <a:lvl7pPr lvl="6"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7pPr>
            <a:lvl8pPr lvl="7"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8pPr>
            <a:lvl9pPr lvl="8" algn="ctr" rtl="0">
              <a:spcBef>
                <a:spcPts val="0"/>
              </a:spcBef>
              <a:spcAft>
                <a:spcPts val="0"/>
              </a:spcAft>
              <a:buClr>
                <a:schemeClr val="accent5"/>
              </a:buClr>
              <a:buSzPts val="3500"/>
              <a:buFont typeface="Permanent Marker"/>
              <a:buNone/>
              <a:defRPr sz="3500">
                <a:solidFill>
                  <a:schemeClr val="accent5"/>
                </a:solidFill>
                <a:latin typeface="Permanent Marker"/>
                <a:ea typeface="Permanent Marker"/>
                <a:cs typeface="Permanent Marker"/>
                <a:sym typeface="Permanent Marker"/>
              </a:defRPr>
            </a:lvl9pPr>
          </a:lstStyle>
          <a:p>
            <a:r>
              <a:t>xx%</a:t>
            </a:r>
          </a:p>
        </p:txBody>
      </p:sp>
      <p:sp>
        <p:nvSpPr>
          <p:cNvPr id="382" name="Google Shape;382;p14"/>
          <p:cNvSpPr txBox="1">
            <a:spLocks noGrp="1"/>
          </p:cNvSpPr>
          <p:nvPr>
            <p:ph type="ctrTitle" idx="19"/>
          </p:nvPr>
        </p:nvSpPr>
        <p:spPr>
          <a:xfrm>
            <a:off x="1912664" y="2304052"/>
            <a:ext cx="24513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383" name="Google Shape;383;p14"/>
          <p:cNvSpPr txBox="1">
            <a:spLocks noGrp="1"/>
          </p:cNvSpPr>
          <p:nvPr>
            <p:ph type="ctrTitle" idx="20"/>
          </p:nvPr>
        </p:nvSpPr>
        <p:spPr>
          <a:xfrm>
            <a:off x="1912664" y="3289882"/>
            <a:ext cx="24513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384" name="Google Shape;384;p14"/>
          <p:cNvSpPr txBox="1">
            <a:spLocks noGrp="1"/>
          </p:cNvSpPr>
          <p:nvPr>
            <p:ph type="title" idx="21"/>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CUSTOM_2">
    <p:spTree>
      <p:nvGrpSpPr>
        <p:cNvPr id="1" name="Shape 385"/>
        <p:cNvGrpSpPr/>
        <p:nvPr/>
      </p:nvGrpSpPr>
      <p:grpSpPr>
        <a:xfrm>
          <a:off x="0" y="0"/>
          <a:ext cx="0" cy="0"/>
          <a:chOff x="0" y="0"/>
          <a:chExt cx="0" cy="0"/>
        </a:xfrm>
      </p:grpSpPr>
      <p:grpSp>
        <p:nvGrpSpPr>
          <p:cNvPr id="386" name="Google Shape;386;p15"/>
          <p:cNvGrpSpPr/>
          <p:nvPr/>
        </p:nvGrpSpPr>
        <p:grpSpPr>
          <a:xfrm flipH="1">
            <a:off x="-1700" y="329"/>
            <a:ext cx="9147400" cy="5142843"/>
            <a:chOff x="238125" y="854700"/>
            <a:chExt cx="7142500" cy="4015650"/>
          </a:xfrm>
        </p:grpSpPr>
        <p:sp>
          <p:nvSpPr>
            <p:cNvPr id="387" name="Google Shape;387;p1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5"/>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5"/>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5"/>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5"/>
          <p:cNvSpPr txBox="1">
            <a:spLocks noGrp="1"/>
          </p:cNvSpPr>
          <p:nvPr>
            <p:ph type="subTitle" idx="1"/>
          </p:nvPr>
        </p:nvSpPr>
        <p:spPr>
          <a:xfrm>
            <a:off x="2059950" y="2514140"/>
            <a:ext cx="4327200" cy="1073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20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2100"/>
              <a:buNone/>
              <a:defRPr sz="2100">
                <a:solidFill>
                  <a:schemeClr val="dk2"/>
                </a:solidFill>
              </a:defRPr>
            </a:lvl2pPr>
            <a:lvl3pPr lvl="2" algn="r" rtl="0">
              <a:lnSpc>
                <a:spcPct val="100000"/>
              </a:lnSpc>
              <a:spcBef>
                <a:spcPts val="0"/>
              </a:spcBef>
              <a:spcAft>
                <a:spcPts val="0"/>
              </a:spcAft>
              <a:buClr>
                <a:schemeClr val="dk2"/>
              </a:buClr>
              <a:buSzPts val="2100"/>
              <a:buNone/>
              <a:defRPr sz="2100">
                <a:solidFill>
                  <a:schemeClr val="dk2"/>
                </a:solidFill>
              </a:defRPr>
            </a:lvl3pPr>
            <a:lvl4pPr lvl="3" algn="r" rtl="0">
              <a:lnSpc>
                <a:spcPct val="100000"/>
              </a:lnSpc>
              <a:spcBef>
                <a:spcPts val="0"/>
              </a:spcBef>
              <a:spcAft>
                <a:spcPts val="0"/>
              </a:spcAft>
              <a:buClr>
                <a:schemeClr val="dk2"/>
              </a:buClr>
              <a:buSzPts val="2100"/>
              <a:buNone/>
              <a:defRPr sz="2100">
                <a:solidFill>
                  <a:schemeClr val="dk2"/>
                </a:solidFill>
              </a:defRPr>
            </a:lvl4pPr>
            <a:lvl5pPr lvl="4" algn="r" rtl="0">
              <a:lnSpc>
                <a:spcPct val="100000"/>
              </a:lnSpc>
              <a:spcBef>
                <a:spcPts val="0"/>
              </a:spcBef>
              <a:spcAft>
                <a:spcPts val="0"/>
              </a:spcAft>
              <a:buClr>
                <a:schemeClr val="dk2"/>
              </a:buClr>
              <a:buSzPts val="2100"/>
              <a:buNone/>
              <a:defRPr sz="2100">
                <a:solidFill>
                  <a:schemeClr val="dk2"/>
                </a:solidFill>
              </a:defRPr>
            </a:lvl5pPr>
            <a:lvl6pPr lvl="5" algn="r" rtl="0">
              <a:lnSpc>
                <a:spcPct val="100000"/>
              </a:lnSpc>
              <a:spcBef>
                <a:spcPts val="0"/>
              </a:spcBef>
              <a:spcAft>
                <a:spcPts val="0"/>
              </a:spcAft>
              <a:buClr>
                <a:schemeClr val="dk2"/>
              </a:buClr>
              <a:buSzPts val="2100"/>
              <a:buNone/>
              <a:defRPr sz="2100">
                <a:solidFill>
                  <a:schemeClr val="dk2"/>
                </a:solidFill>
              </a:defRPr>
            </a:lvl6pPr>
            <a:lvl7pPr lvl="6" algn="r" rtl="0">
              <a:lnSpc>
                <a:spcPct val="100000"/>
              </a:lnSpc>
              <a:spcBef>
                <a:spcPts val="0"/>
              </a:spcBef>
              <a:spcAft>
                <a:spcPts val="0"/>
              </a:spcAft>
              <a:buClr>
                <a:schemeClr val="dk2"/>
              </a:buClr>
              <a:buSzPts val="2100"/>
              <a:buNone/>
              <a:defRPr sz="2100">
                <a:solidFill>
                  <a:schemeClr val="dk2"/>
                </a:solidFill>
              </a:defRPr>
            </a:lvl7pPr>
            <a:lvl8pPr lvl="7" algn="r" rtl="0">
              <a:lnSpc>
                <a:spcPct val="100000"/>
              </a:lnSpc>
              <a:spcBef>
                <a:spcPts val="0"/>
              </a:spcBef>
              <a:spcAft>
                <a:spcPts val="0"/>
              </a:spcAft>
              <a:buClr>
                <a:schemeClr val="dk2"/>
              </a:buClr>
              <a:buSzPts val="2100"/>
              <a:buNone/>
              <a:defRPr sz="2100">
                <a:solidFill>
                  <a:schemeClr val="dk2"/>
                </a:solidFill>
              </a:defRPr>
            </a:lvl8pPr>
            <a:lvl9pPr lvl="8" algn="r" rtl="0">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410" name="Google Shape;410;p15"/>
          <p:cNvSpPr txBox="1">
            <a:spLocks noGrp="1"/>
          </p:cNvSpPr>
          <p:nvPr>
            <p:ph type="title"/>
          </p:nvPr>
        </p:nvSpPr>
        <p:spPr>
          <a:xfrm>
            <a:off x="1080450" y="1555960"/>
            <a:ext cx="5306700" cy="896700"/>
          </a:xfrm>
          <a:prstGeom prst="rect">
            <a:avLst/>
          </a:prstGeom>
        </p:spPr>
        <p:txBody>
          <a:bodyPr spcFirstLastPara="1" wrap="square" lIns="0" tIns="0" rIns="0" bIns="0" anchor="t" anchorCtr="0">
            <a:noAutofit/>
          </a:bodyPr>
          <a:lstStyle>
            <a:lvl1pPr lvl="0" algn="r" rtl="0">
              <a:spcBef>
                <a:spcPts val="0"/>
              </a:spcBef>
              <a:spcAft>
                <a:spcPts val="0"/>
              </a:spcAft>
              <a:buSzPts val="4200"/>
              <a:buNone/>
              <a:defRPr sz="6000"/>
            </a:lvl1pPr>
            <a:lvl2pPr lvl="1" algn="r" rtl="0">
              <a:lnSpc>
                <a:spcPct val="100000"/>
              </a:lnSpc>
              <a:spcBef>
                <a:spcPts val="0"/>
              </a:spcBef>
              <a:spcAft>
                <a:spcPts val="0"/>
              </a:spcAft>
              <a:buSzPts val="4200"/>
              <a:buNone/>
              <a:defRPr sz="4200"/>
            </a:lvl2pPr>
            <a:lvl3pPr lvl="2" algn="r" rtl="0">
              <a:lnSpc>
                <a:spcPct val="100000"/>
              </a:lnSpc>
              <a:spcBef>
                <a:spcPts val="0"/>
              </a:spcBef>
              <a:spcAft>
                <a:spcPts val="0"/>
              </a:spcAft>
              <a:buSzPts val="4200"/>
              <a:buNone/>
              <a:defRPr sz="4200"/>
            </a:lvl3pPr>
            <a:lvl4pPr lvl="3" algn="r" rtl="0">
              <a:lnSpc>
                <a:spcPct val="100000"/>
              </a:lnSpc>
              <a:spcBef>
                <a:spcPts val="0"/>
              </a:spcBef>
              <a:spcAft>
                <a:spcPts val="0"/>
              </a:spcAft>
              <a:buSzPts val="4200"/>
              <a:buNone/>
              <a:defRPr sz="4200"/>
            </a:lvl4pPr>
            <a:lvl5pPr lvl="4" algn="r" rtl="0">
              <a:lnSpc>
                <a:spcPct val="100000"/>
              </a:lnSpc>
              <a:spcBef>
                <a:spcPts val="0"/>
              </a:spcBef>
              <a:spcAft>
                <a:spcPts val="0"/>
              </a:spcAft>
              <a:buSzPts val="4200"/>
              <a:buNone/>
              <a:defRPr sz="4200"/>
            </a:lvl5pPr>
            <a:lvl6pPr lvl="5" algn="r" rtl="0">
              <a:lnSpc>
                <a:spcPct val="100000"/>
              </a:lnSpc>
              <a:spcBef>
                <a:spcPts val="0"/>
              </a:spcBef>
              <a:spcAft>
                <a:spcPts val="0"/>
              </a:spcAft>
              <a:buSzPts val="4200"/>
              <a:buNone/>
              <a:defRPr sz="4200"/>
            </a:lvl6pPr>
            <a:lvl7pPr lvl="6" algn="r" rtl="0">
              <a:lnSpc>
                <a:spcPct val="100000"/>
              </a:lnSpc>
              <a:spcBef>
                <a:spcPts val="0"/>
              </a:spcBef>
              <a:spcAft>
                <a:spcPts val="0"/>
              </a:spcAft>
              <a:buSzPts val="4200"/>
              <a:buNone/>
              <a:defRPr sz="4200"/>
            </a:lvl7pPr>
            <a:lvl8pPr lvl="7" algn="r" rtl="0">
              <a:lnSpc>
                <a:spcPct val="100000"/>
              </a:lnSpc>
              <a:spcBef>
                <a:spcPts val="0"/>
              </a:spcBef>
              <a:spcAft>
                <a:spcPts val="0"/>
              </a:spcAft>
              <a:buSzPts val="4200"/>
              <a:buNone/>
              <a:defRPr sz="4200"/>
            </a:lvl8pPr>
            <a:lvl9pPr lvl="8" algn="r" rtl="0">
              <a:lnSpc>
                <a:spcPct val="100000"/>
              </a:lnSpc>
              <a:spcBef>
                <a:spcPts val="0"/>
              </a:spcBef>
              <a:spcAft>
                <a:spcPts val="0"/>
              </a:spcAft>
              <a:buSzPts val="4200"/>
              <a:buNone/>
              <a:defRPr sz="4200"/>
            </a:lvl9pPr>
          </a:lstStyle>
          <a:p>
            <a:endParaRPr/>
          </a:p>
        </p:txBody>
      </p:sp>
      <p:sp>
        <p:nvSpPr>
          <p:cNvPr id="411" name="Google Shape;411;p15"/>
          <p:cNvSpPr txBox="1">
            <a:spLocks noGrp="1"/>
          </p:cNvSpPr>
          <p:nvPr>
            <p:ph type="title" idx="2" hasCustomPrompt="1"/>
          </p:nvPr>
        </p:nvSpPr>
        <p:spPr>
          <a:xfrm>
            <a:off x="6853050" y="2092943"/>
            <a:ext cx="1456500" cy="816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6000"/>
              <a:buNone/>
              <a:defRPr sz="6000"/>
            </a:lvl1pPr>
            <a:lvl2pPr lvl="1" algn="ctr" rtl="0">
              <a:lnSpc>
                <a:spcPct val="100000"/>
              </a:lnSpc>
              <a:spcBef>
                <a:spcPts val="0"/>
              </a:spcBef>
              <a:spcAft>
                <a:spcPts val="0"/>
              </a:spcAft>
              <a:buSzPts val="6000"/>
              <a:buNone/>
              <a:defRPr sz="6000"/>
            </a:lvl2pPr>
            <a:lvl3pPr lvl="2" algn="ctr" rtl="0">
              <a:lnSpc>
                <a:spcPct val="100000"/>
              </a:lnSpc>
              <a:spcBef>
                <a:spcPts val="0"/>
              </a:spcBef>
              <a:spcAft>
                <a:spcPts val="0"/>
              </a:spcAft>
              <a:buSzPts val="6000"/>
              <a:buNone/>
              <a:defRPr sz="6000"/>
            </a:lvl3pPr>
            <a:lvl4pPr lvl="3" algn="ctr" rtl="0">
              <a:lnSpc>
                <a:spcPct val="100000"/>
              </a:lnSpc>
              <a:spcBef>
                <a:spcPts val="0"/>
              </a:spcBef>
              <a:spcAft>
                <a:spcPts val="0"/>
              </a:spcAft>
              <a:buSzPts val="6000"/>
              <a:buNone/>
              <a:defRPr sz="6000"/>
            </a:lvl4pPr>
            <a:lvl5pPr lvl="4" algn="ctr" rtl="0">
              <a:lnSpc>
                <a:spcPct val="100000"/>
              </a:lnSpc>
              <a:spcBef>
                <a:spcPts val="0"/>
              </a:spcBef>
              <a:spcAft>
                <a:spcPts val="0"/>
              </a:spcAft>
              <a:buSzPts val="6000"/>
              <a:buNone/>
              <a:defRPr sz="6000"/>
            </a:lvl5pPr>
            <a:lvl6pPr lvl="5" algn="ctr" rtl="0">
              <a:lnSpc>
                <a:spcPct val="100000"/>
              </a:lnSpc>
              <a:spcBef>
                <a:spcPts val="0"/>
              </a:spcBef>
              <a:spcAft>
                <a:spcPts val="0"/>
              </a:spcAft>
              <a:buSzPts val="6000"/>
              <a:buNone/>
              <a:defRPr sz="6000"/>
            </a:lvl6pPr>
            <a:lvl7pPr lvl="6" algn="ctr" rtl="0">
              <a:lnSpc>
                <a:spcPct val="100000"/>
              </a:lnSpc>
              <a:spcBef>
                <a:spcPts val="0"/>
              </a:spcBef>
              <a:spcAft>
                <a:spcPts val="0"/>
              </a:spcAft>
              <a:buSzPts val="6000"/>
              <a:buNone/>
              <a:defRPr sz="6000"/>
            </a:lvl7pPr>
            <a:lvl8pPr lvl="7" algn="ctr" rtl="0">
              <a:lnSpc>
                <a:spcPct val="100000"/>
              </a:lnSpc>
              <a:spcBef>
                <a:spcPts val="0"/>
              </a:spcBef>
              <a:spcAft>
                <a:spcPts val="0"/>
              </a:spcAft>
              <a:buSzPts val="6000"/>
              <a:buNone/>
              <a:defRPr sz="6000"/>
            </a:lvl8pPr>
            <a:lvl9pPr lvl="8" algn="ctr" rtl="0">
              <a:lnSpc>
                <a:spcPct val="100000"/>
              </a:lnSpc>
              <a:spcBef>
                <a:spcPts val="0"/>
              </a:spcBef>
              <a:spcAft>
                <a:spcPts val="0"/>
              </a:spcAft>
              <a:buSzPts val="6000"/>
              <a:buNone/>
              <a:defRPr sz="6000"/>
            </a:lvl9pPr>
          </a:lstStyle>
          <a:p>
            <a:r>
              <a:t>xx%</a:t>
            </a:r>
          </a:p>
        </p:txBody>
      </p:sp>
      <p:grpSp>
        <p:nvGrpSpPr>
          <p:cNvPr id="412" name="Google Shape;412;p15"/>
          <p:cNvGrpSpPr/>
          <p:nvPr/>
        </p:nvGrpSpPr>
        <p:grpSpPr>
          <a:xfrm rot="-5072894" flipH="1">
            <a:off x="-1007770" y="1789630"/>
            <a:ext cx="3474349" cy="888902"/>
            <a:chOff x="3809875" y="1963175"/>
            <a:chExt cx="1923600" cy="492150"/>
          </a:xfrm>
        </p:grpSpPr>
        <p:sp>
          <p:nvSpPr>
            <p:cNvPr id="413" name="Google Shape;413;p15"/>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5"/>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5"/>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5"/>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5"/>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5"/>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5"/>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5"/>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5"/>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5"/>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 name="Google Shape;424;p15"/>
          <p:cNvGrpSpPr/>
          <p:nvPr/>
        </p:nvGrpSpPr>
        <p:grpSpPr>
          <a:xfrm rot="-375097">
            <a:off x="7330557" y="3418618"/>
            <a:ext cx="711742" cy="793298"/>
            <a:chOff x="6554696" y="509501"/>
            <a:chExt cx="711709" cy="793261"/>
          </a:xfrm>
        </p:grpSpPr>
        <p:sp>
          <p:nvSpPr>
            <p:cNvPr id="425" name="Google Shape;425;p15"/>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3">
    <p:spTree>
      <p:nvGrpSpPr>
        <p:cNvPr id="1" name="Shape 427"/>
        <p:cNvGrpSpPr/>
        <p:nvPr/>
      </p:nvGrpSpPr>
      <p:grpSpPr>
        <a:xfrm>
          <a:off x="0" y="0"/>
          <a:ext cx="0" cy="0"/>
          <a:chOff x="0" y="0"/>
          <a:chExt cx="0" cy="0"/>
        </a:xfrm>
      </p:grpSpPr>
      <p:grpSp>
        <p:nvGrpSpPr>
          <p:cNvPr id="428" name="Google Shape;428;p16"/>
          <p:cNvGrpSpPr/>
          <p:nvPr/>
        </p:nvGrpSpPr>
        <p:grpSpPr>
          <a:xfrm flipH="1">
            <a:off x="-1700" y="329"/>
            <a:ext cx="9147400" cy="5142843"/>
            <a:chOff x="238125" y="854700"/>
            <a:chExt cx="7142500" cy="4015650"/>
          </a:xfrm>
        </p:grpSpPr>
        <p:sp>
          <p:nvSpPr>
            <p:cNvPr id="429" name="Google Shape;429;p16"/>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6"/>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6"/>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6"/>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6"/>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6"/>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6"/>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6"/>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6"/>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6"/>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6"/>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6"/>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6"/>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6"/>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6"/>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6"/>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6"/>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6"/>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6"/>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6"/>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 name="Google Shape;451;p16"/>
          <p:cNvSpPr txBox="1">
            <a:spLocks noGrp="1"/>
          </p:cNvSpPr>
          <p:nvPr>
            <p:ph type="title"/>
          </p:nvPr>
        </p:nvSpPr>
        <p:spPr>
          <a:xfrm>
            <a:off x="3168000" y="1478819"/>
            <a:ext cx="2808000" cy="755700"/>
          </a:xfrm>
          <a:prstGeom prst="rect">
            <a:avLst/>
          </a:prstGeom>
        </p:spPr>
        <p:txBody>
          <a:bodyPr spcFirstLastPara="1" wrap="square" lIns="0" tIns="0" rIns="0" bIns="0" anchor="t" anchorCtr="0">
            <a:noAutofit/>
          </a:bodyPr>
          <a:lstStyle>
            <a:lvl1pPr lvl="0" algn="ctr" rtl="0">
              <a:spcBef>
                <a:spcPts val="0"/>
              </a:spcBef>
              <a:spcAft>
                <a:spcPts val="0"/>
              </a:spcAft>
              <a:buSzPts val="2400"/>
              <a:buNone/>
              <a:defRPr sz="6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52" name="Google Shape;452;p16"/>
          <p:cNvSpPr txBox="1">
            <a:spLocks noGrp="1"/>
          </p:cNvSpPr>
          <p:nvPr>
            <p:ph type="body" idx="1"/>
          </p:nvPr>
        </p:nvSpPr>
        <p:spPr>
          <a:xfrm>
            <a:off x="3168000" y="2469364"/>
            <a:ext cx="2808000" cy="1153500"/>
          </a:xfrm>
          <a:prstGeom prst="rect">
            <a:avLst/>
          </a:prstGeom>
        </p:spPr>
        <p:txBody>
          <a:bodyPr spcFirstLastPara="1" wrap="square" lIns="91425" tIns="91425" rIns="91425" bIns="91425" anchor="t" anchorCtr="0">
            <a:noAutofit/>
          </a:bodyPr>
          <a:lstStyle>
            <a:lvl1pPr marL="457200" lvl="0" indent="-304800" algn="ctr" rtl="0">
              <a:spcBef>
                <a:spcPts val="0"/>
              </a:spcBef>
              <a:spcAft>
                <a:spcPts val="0"/>
              </a:spcAft>
              <a:buSzPts val="1200"/>
              <a:buChar char="●"/>
              <a:defRPr sz="16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CUSTOM_4">
    <p:spTree>
      <p:nvGrpSpPr>
        <p:cNvPr id="1" name="Shape 453"/>
        <p:cNvGrpSpPr/>
        <p:nvPr/>
      </p:nvGrpSpPr>
      <p:grpSpPr>
        <a:xfrm>
          <a:off x="0" y="0"/>
          <a:ext cx="0" cy="0"/>
          <a:chOff x="0" y="0"/>
          <a:chExt cx="0" cy="0"/>
        </a:xfrm>
      </p:grpSpPr>
      <p:grpSp>
        <p:nvGrpSpPr>
          <p:cNvPr id="454" name="Google Shape;454;p17"/>
          <p:cNvGrpSpPr/>
          <p:nvPr/>
        </p:nvGrpSpPr>
        <p:grpSpPr>
          <a:xfrm>
            <a:off x="-1700" y="329"/>
            <a:ext cx="9147400" cy="5142843"/>
            <a:chOff x="238125" y="854700"/>
            <a:chExt cx="7142500" cy="4015650"/>
          </a:xfrm>
        </p:grpSpPr>
        <p:sp>
          <p:nvSpPr>
            <p:cNvPr id="455" name="Google Shape;455;p17"/>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7"/>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7"/>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7"/>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7"/>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7"/>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7"/>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7"/>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7"/>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7"/>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7"/>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7"/>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7"/>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7"/>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7"/>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7"/>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7"/>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7"/>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7"/>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7"/>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 name="Google Shape;477;p17"/>
          <p:cNvSpPr txBox="1">
            <a:spLocks noGrp="1"/>
          </p:cNvSpPr>
          <p:nvPr>
            <p:ph type="subTitle" idx="1"/>
          </p:nvPr>
        </p:nvSpPr>
        <p:spPr>
          <a:xfrm>
            <a:off x="3983700" y="1758177"/>
            <a:ext cx="4440300" cy="9723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sp>
        <p:nvSpPr>
          <p:cNvPr id="478" name="Google Shape;478;p17"/>
          <p:cNvSpPr txBox="1">
            <a:spLocks noGrp="1"/>
          </p:cNvSpPr>
          <p:nvPr>
            <p:ph type="ctrTitle"/>
          </p:nvPr>
        </p:nvSpPr>
        <p:spPr>
          <a:xfrm>
            <a:off x="5875800" y="2837502"/>
            <a:ext cx="2548200" cy="461700"/>
          </a:xfrm>
          <a:prstGeom prst="rect">
            <a:avLst/>
          </a:prstGeom>
        </p:spPr>
        <p:txBody>
          <a:bodyPr spcFirstLastPara="1" wrap="square" lIns="0" tIns="0" rIns="0" bIns="0" anchor="t" anchorCtr="0">
            <a:noAutofit/>
          </a:bodyPr>
          <a:lstStyle>
            <a:lvl1pPr lvl="0" algn="r" rtl="0">
              <a:spcBef>
                <a:spcPts val="0"/>
              </a:spcBef>
              <a:spcAft>
                <a:spcPts val="0"/>
              </a:spcAft>
              <a:buSzPts val="5200"/>
              <a:buNone/>
              <a:defRPr sz="1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grpSp>
        <p:nvGrpSpPr>
          <p:cNvPr id="479" name="Google Shape;479;p17"/>
          <p:cNvGrpSpPr/>
          <p:nvPr/>
        </p:nvGrpSpPr>
        <p:grpSpPr>
          <a:xfrm>
            <a:off x="7673759" y="-287513"/>
            <a:ext cx="788762" cy="861588"/>
            <a:chOff x="7673759" y="-287513"/>
            <a:chExt cx="788762" cy="861588"/>
          </a:xfrm>
        </p:grpSpPr>
        <p:grpSp>
          <p:nvGrpSpPr>
            <p:cNvPr id="480" name="Google Shape;480;p17"/>
            <p:cNvGrpSpPr/>
            <p:nvPr/>
          </p:nvGrpSpPr>
          <p:grpSpPr>
            <a:xfrm rot="350572">
              <a:off x="7712287" y="-253348"/>
              <a:ext cx="711705" cy="793257"/>
              <a:chOff x="6554696" y="509501"/>
              <a:chExt cx="711709" cy="793261"/>
            </a:xfrm>
          </p:grpSpPr>
          <p:sp>
            <p:nvSpPr>
              <p:cNvPr id="481" name="Google Shape;481;p17"/>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17"/>
            <p:cNvSpPr/>
            <p:nvPr/>
          </p:nvSpPr>
          <p:spPr>
            <a:xfrm rot="442426">
              <a:off x="8229710" y="-161880"/>
              <a:ext cx="102851" cy="551273"/>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1">
  <p:cSld name="CUSTOM_5">
    <p:spTree>
      <p:nvGrpSpPr>
        <p:cNvPr id="1" name="Shape 484"/>
        <p:cNvGrpSpPr/>
        <p:nvPr/>
      </p:nvGrpSpPr>
      <p:grpSpPr>
        <a:xfrm>
          <a:off x="0" y="0"/>
          <a:ext cx="0" cy="0"/>
          <a:chOff x="0" y="0"/>
          <a:chExt cx="0" cy="0"/>
        </a:xfrm>
      </p:grpSpPr>
      <p:grpSp>
        <p:nvGrpSpPr>
          <p:cNvPr id="485" name="Google Shape;485;p18"/>
          <p:cNvGrpSpPr/>
          <p:nvPr/>
        </p:nvGrpSpPr>
        <p:grpSpPr>
          <a:xfrm flipH="1">
            <a:off x="-1700" y="329"/>
            <a:ext cx="9147400" cy="5142843"/>
            <a:chOff x="238125" y="854700"/>
            <a:chExt cx="7142500" cy="4015650"/>
          </a:xfrm>
        </p:grpSpPr>
        <p:sp>
          <p:nvSpPr>
            <p:cNvPr id="486" name="Google Shape;486;p1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8"/>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8"/>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8"/>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 name="Google Shape;508;p18"/>
          <p:cNvSpPr txBox="1">
            <a:spLocks noGrp="1"/>
          </p:cNvSpPr>
          <p:nvPr>
            <p:ph type="subTitle" idx="1"/>
          </p:nvPr>
        </p:nvSpPr>
        <p:spPr>
          <a:xfrm>
            <a:off x="2351850" y="1758177"/>
            <a:ext cx="4440300" cy="972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sp>
        <p:nvSpPr>
          <p:cNvPr id="509" name="Google Shape;509;p18"/>
          <p:cNvSpPr txBox="1">
            <a:spLocks noGrp="1"/>
          </p:cNvSpPr>
          <p:nvPr>
            <p:ph type="ctrTitle"/>
          </p:nvPr>
        </p:nvSpPr>
        <p:spPr>
          <a:xfrm>
            <a:off x="3297900" y="2837502"/>
            <a:ext cx="2548200" cy="461700"/>
          </a:xfrm>
          <a:prstGeom prst="rect">
            <a:avLst/>
          </a:prstGeom>
        </p:spPr>
        <p:txBody>
          <a:bodyPr spcFirstLastPara="1" wrap="square" lIns="0" tIns="0" rIns="0" bIns="0" anchor="t" anchorCtr="0">
            <a:noAutofit/>
          </a:bodyPr>
          <a:lstStyle>
            <a:lvl1pPr lvl="0" algn="ctr" rtl="0">
              <a:spcBef>
                <a:spcPts val="0"/>
              </a:spcBef>
              <a:spcAft>
                <a:spcPts val="0"/>
              </a:spcAft>
              <a:buSzPts val="5200"/>
              <a:buNone/>
              <a:defRPr sz="1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CUSTOM_6">
    <p:spTree>
      <p:nvGrpSpPr>
        <p:cNvPr id="1" name="Shape 510"/>
        <p:cNvGrpSpPr/>
        <p:nvPr/>
      </p:nvGrpSpPr>
      <p:grpSpPr>
        <a:xfrm>
          <a:off x="0" y="0"/>
          <a:ext cx="0" cy="0"/>
          <a:chOff x="0" y="0"/>
          <a:chExt cx="0" cy="0"/>
        </a:xfrm>
      </p:grpSpPr>
      <p:grpSp>
        <p:nvGrpSpPr>
          <p:cNvPr id="511" name="Google Shape;511;p19"/>
          <p:cNvGrpSpPr/>
          <p:nvPr/>
        </p:nvGrpSpPr>
        <p:grpSpPr>
          <a:xfrm flipH="1">
            <a:off x="-1700" y="329"/>
            <a:ext cx="9147400" cy="5142843"/>
            <a:chOff x="238125" y="854700"/>
            <a:chExt cx="7142500" cy="4015650"/>
          </a:xfrm>
        </p:grpSpPr>
        <p:sp>
          <p:nvSpPr>
            <p:cNvPr id="512" name="Google Shape;512;p1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9"/>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9"/>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9"/>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 name="Google Shape;534;p19"/>
          <p:cNvSpPr txBox="1">
            <a:spLocks noGrp="1"/>
          </p:cNvSpPr>
          <p:nvPr>
            <p:ph type="subTitle" idx="1"/>
          </p:nvPr>
        </p:nvSpPr>
        <p:spPr>
          <a:xfrm>
            <a:off x="906900" y="298732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535" name="Google Shape;535;p19"/>
          <p:cNvSpPr txBox="1">
            <a:spLocks noGrp="1"/>
          </p:cNvSpPr>
          <p:nvPr>
            <p:ph type="subTitle" idx="2"/>
          </p:nvPr>
        </p:nvSpPr>
        <p:spPr>
          <a:xfrm>
            <a:off x="906900" y="1279771"/>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536" name="Google Shape;536;p19"/>
          <p:cNvSpPr txBox="1">
            <a:spLocks noGrp="1"/>
          </p:cNvSpPr>
          <p:nvPr>
            <p:ph type="subTitle" idx="3"/>
          </p:nvPr>
        </p:nvSpPr>
        <p:spPr>
          <a:xfrm>
            <a:off x="906900" y="1743949"/>
            <a:ext cx="2506200" cy="8553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537" name="Google Shape;537;p19"/>
          <p:cNvSpPr txBox="1">
            <a:spLocks noGrp="1"/>
          </p:cNvSpPr>
          <p:nvPr>
            <p:ph type="subTitle" idx="4"/>
          </p:nvPr>
        </p:nvSpPr>
        <p:spPr>
          <a:xfrm>
            <a:off x="906900" y="3464338"/>
            <a:ext cx="2506200" cy="8553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538" name="Google Shape;538;p19"/>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
  <p:cSld name="CUSTOM_7">
    <p:spTree>
      <p:nvGrpSpPr>
        <p:cNvPr id="1" name="Shape 539"/>
        <p:cNvGrpSpPr/>
        <p:nvPr/>
      </p:nvGrpSpPr>
      <p:grpSpPr>
        <a:xfrm>
          <a:off x="0" y="0"/>
          <a:ext cx="0" cy="0"/>
          <a:chOff x="0" y="0"/>
          <a:chExt cx="0" cy="0"/>
        </a:xfrm>
      </p:grpSpPr>
      <p:grpSp>
        <p:nvGrpSpPr>
          <p:cNvPr id="540" name="Google Shape;540;p20"/>
          <p:cNvGrpSpPr/>
          <p:nvPr/>
        </p:nvGrpSpPr>
        <p:grpSpPr>
          <a:xfrm>
            <a:off x="-1700" y="329"/>
            <a:ext cx="9147400" cy="5142843"/>
            <a:chOff x="238125" y="854700"/>
            <a:chExt cx="7142500" cy="4015650"/>
          </a:xfrm>
        </p:grpSpPr>
        <p:sp>
          <p:nvSpPr>
            <p:cNvPr id="541" name="Google Shape;541;p2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0"/>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0"/>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0"/>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 name="Google Shape;563;p20"/>
          <p:cNvSpPr txBox="1">
            <a:spLocks noGrp="1"/>
          </p:cNvSpPr>
          <p:nvPr>
            <p:ph type="ctrTitle"/>
          </p:nvPr>
        </p:nvSpPr>
        <p:spPr>
          <a:xfrm>
            <a:off x="5272950" y="1633778"/>
            <a:ext cx="2451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564" name="Google Shape;564;p20"/>
          <p:cNvSpPr txBox="1">
            <a:spLocks noGrp="1"/>
          </p:cNvSpPr>
          <p:nvPr>
            <p:ph type="subTitle" idx="1"/>
          </p:nvPr>
        </p:nvSpPr>
        <p:spPr>
          <a:xfrm>
            <a:off x="5272950" y="1919436"/>
            <a:ext cx="2451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565" name="Google Shape;565;p20"/>
          <p:cNvSpPr txBox="1">
            <a:spLocks noGrp="1"/>
          </p:cNvSpPr>
          <p:nvPr>
            <p:ph type="subTitle" idx="2"/>
          </p:nvPr>
        </p:nvSpPr>
        <p:spPr>
          <a:xfrm>
            <a:off x="5272950" y="3770738"/>
            <a:ext cx="2451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566" name="Google Shape;566;p20"/>
          <p:cNvSpPr txBox="1">
            <a:spLocks noGrp="1"/>
          </p:cNvSpPr>
          <p:nvPr>
            <p:ph type="ctrTitle" idx="3"/>
          </p:nvPr>
        </p:nvSpPr>
        <p:spPr>
          <a:xfrm>
            <a:off x="5272950" y="3485698"/>
            <a:ext cx="2451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567" name="Google Shape;567;p20"/>
          <p:cNvSpPr txBox="1">
            <a:spLocks noGrp="1"/>
          </p:cNvSpPr>
          <p:nvPr>
            <p:ph type="ctrTitle" idx="4"/>
          </p:nvPr>
        </p:nvSpPr>
        <p:spPr>
          <a:xfrm>
            <a:off x="1419750" y="1633778"/>
            <a:ext cx="2451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568" name="Google Shape;568;p20"/>
          <p:cNvSpPr txBox="1">
            <a:spLocks noGrp="1"/>
          </p:cNvSpPr>
          <p:nvPr>
            <p:ph type="subTitle" idx="5"/>
          </p:nvPr>
        </p:nvSpPr>
        <p:spPr>
          <a:xfrm>
            <a:off x="1419750" y="1919436"/>
            <a:ext cx="2451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569" name="Google Shape;569;p20"/>
          <p:cNvSpPr txBox="1">
            <a:spLocks noGrp="1"/>
          </p:cNvSpPr>
          <p:nvPr>
            <p:ph type="subTitle" idx="6"/>
          </p:nvPr>
        </p:nvSpPr>
        <p:spPr>
          <a:xfrm>
            <a:off x="1419750" y="3770738"/>
            <a:ext cx="2451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570" name="Google Shape;570;p20"/>
          <p:cNvSpPr txBox="1">
            <a:spLocks noGrp="1"/>
          </p:cNvSpPr>
          <p:nvPr>
            <p:ph type="ctrTitle" idx="7"/>
          </p:nvPr>
        </p:nvSpPr>
        <p:spPr>
          <a:xfrm>
            <a:off x="1419750" y="3485698"/>
            <a:ext cx="2451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571" name="Google Shape;571;p20"/>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2"/>
        <p:cNvGrpSpPr/>
        <p:nvPr/>
      </p:nvGrpSpPr>
      <p:grpSpPr>
        <a:xfrm>
          <a:off x="0" y="0"/>
          <a:ext cx="0" cy="0"/>
          <a:chOff x="0" y="0"/>
          <a:chExt cx="0" cy="0"/>
        </a:xfrm>
      </p:grpSpPr>
      <p:grpSp>
        <p:nvGrpSpPr>
          <p:cNvPr id="53" name="Google Shape;53;p3"/>
          <p:cNvGrpSpPr/>
          <p:nvPr/>
        </p:nvGrpSpPr>
        <p:grpSpPr>
          <a:xfrm>
            <a:off x="-1700" y="329"/>
            <a:ext cx="9147400" cy="5142843"/>
            <a:chOff x="238125" y="854700"/>
            <a:chExt cx="7142500" cy="4015650"/>
          </a:xfrm>
        </p:grpSpPr>
        <p:sp>
          <p:nvSpPr>
            <p:cNvPr id="54" name="Google Shape;54;p3"/>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 name="Google Shape;76;p3"/>
          <p:cNvSpPr txBox="1">
            <a:spLocks noGrp="1"/>
          </p:cNvSpPr>
          <p:nvPr>
            <p:ph type="subTitle" idx="1"/>
          </p:nvPr>
        </p:nvSpPr>
        <p:spPr>
          <a:xfrm>
            <a:off x="3117150" y="3530226"/>
            <a:ext cx="2909700" cy="1073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0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100"/>
              <a:buNone/>
              <a:defRPr sz="2100">
                <a:solidFill>
                  <a:schemeClr val="dk2"/>
                </a:solidFill>
              </a:defRPr>
            </a:lvl2pPr>
            <a:lvl3pPr lvl="2" algn="ctr" rtl="0">
              <a:lnSpc>
                <a:spcPct val="100000"/>
              </a:lnSpc>
              <a:spcBef>
                <a:spcPts val="0"/>
              </a:spcBef>
              <a:spcAft>
                <a:spcPts val="0"/>
              </a:spcAft>
              <a:buClr>
                <a:schemeClr val="dk2"/>
              </a:buClr>
              <a:buSzPts val="2100"/>
              <a:buNone/>
              <a:defRPr sz="2100">
                <a:solidFill>
                  <a:schemeClr val="dk2"/>
                </a:solidFill>
              </a:defRPr>
            </a:lvl3pPr>
            <a:lvl4pPr lvl="3" algn="ctr" rtl="0">
              <a:lnSpc>
                <a:spcPct val="100000"/>
              </a:lnSpc>
              <a:spcBef>
                <a:spcPts val="0"/>
              </a:spcBef>
              <a:spcAft>
                <a:spcPts val="0"/>
              </a:spcAft>
              <a:buClr>
                <a:schemeClr val="dk2"/>
              </a:buClr>
              <a:buSzPts val="2100"/>
              <a:buNone/>
              <a:defRPr sz="2100">
                <a:solidFill>
                  <a:schemeClr val="dk2"/>
                </a:solidFill>
              </a:defRPr>
            </a:lvl4pPr>
            <a:lvl5pPr lvl="4" algn="ctr" rtl="0">
              <a:lnSpc>
                <a:spcPct val="100000"/>
              </a:lnSpc>
              <a:spcBef>
                <a:spcPts val="0"/>
              </a:spcBef>
              <a:spcAft>
                <a:spcPts val="0"/>
              </a:spcAft>
              <a:buClr>
                <a:schemeClr val="dk2"/>
              </a:buClr>
              <a:buSzPts val="2100"/>
              <a:buNone/>
              <a:defRPr sz="2100">
                <a:solidFill>
                  <a:schemeClr val="dk2"/>
                </a:solidFill>
              </a:defRPr>
            </a:lvl5pPr>
            <a:lvl6pPr lvl="5" algn="ctr" rtl="0">
              <a:lnSpc>
                <a:spcPct val="100000"/>
              </a:lnSpc>
              <a:spcBef>
                <a:spcPts val="0"/>
              </a:spcBef>
              <a:spcAft>
                <a:spcPts val="0"/>
              </a:spcAft>
              <a:buClr>
                <a:schemeClr val="dk2"/>
              </a:buClr>
              <a:buSzPts val="2100"/>
              <a:buNone/>
              <a:defRPr sz="2100">
                <a:solidFill>
                  <a:schemeClr val="dk2"/>
                </a:solidFill>
              </a:defRPr>
            </a:lvl6pPr>
            <a:lvl7pPr lvl="6" algn="ctr" rtl="0">
              <a:lnSpc>
                <a:spcPct val="100000"/>
              </a:lnSpc>
              <a:spcBef>
                <a:spcPts val="0"/>
              </a:spcBef>
              <a:spcAft>
                <a:spcPts val="0"/>
              </a:spcAft>
              <a:buClr>
                <a:schemeClr val="dk2"/>
              </a:buClr>
              <a:buSzPts val="2100"/>
              <a:buNone/>
              <a:defRPr sz="2100">
                <a:solidFill>
                  <a:schemeClr val="dk2"/>
                </a:solidFill>
              </a:defRPr>
            </a:lvl7pPr>
            <a:lvl8pPr lvl="7" algn="ctr" rtl="0">
              <a:lnSpc>
                <a:spcPct val="100000"/>
              </a:lnSpc>
              <a:spcBef>
                <a:spcPts val="0"/>
              </a:spcBef>
              <a:spcAft>
                <a:spcPts val="0"/>
              </a:spcAft>
              <a:buClr>
                <a:schemeClr val="dk2"/>
              </a:buClr>
              <a:buSzPts val="2100"/>
              <a:buNone/>
              <a:defRPr sz="2100">
                <a:solidFill>
                  <a:schemeClr val="dk2"/>
                </a:solidFill>
              </a:defRPr>
            </a:lvl8pPr>
            <a:lvl9pPr lvl="8" algn="ctr" rtl="0">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77" name="Google Shape;77;p3"/>
          <p:cNvSpPr txBox="1">
            <a:spLocks noGrp="1"/>
          </p:cNvSpPr>
          <p:nvPr>
            <p:ph type="title"/>
          </p:nvPr>
        </p:nvSpPr>
        <p:spPr>
          <a:xfrm>
            <a:off x="1918650" y="1613852"/>
            <a:ext cx="5306700" cy="1794000"/>
          </a:xfrm>
          <a:prstGeom prst="rect">
            <a:avLst/>
          </a:prstGeom>
        </p:spPr>
        <p:txBody>
          <a:bodyPr spcFirstLastPara="1" wrap="square" lIns="0" tIns="0" rIns="0" bIns="0" anchor="t" anchorCtr="0">
            <a:noAutofit/>
          </a:bodyPr>
          <a:lstStyle>
            <a:lvl1pPr lvl="0" algn="ctr" rtl="0">
              <a:spcBef>
                <a:spcPts val="0"/>
              </a:spcBef>
              <a:spcAft>
                <a:spcPts val="0"/>
              </a:spcAft>
              <a:buSzPts val="4200"/>
              <a:buNone/>
              <a:defRPr sz="6000"/>
            </a:lvl1pPr>
            <a:lvl2pPr lvl="1" algn="ctr" rtl="0">
              <a:lnSpc>
                <a:spcPct val="100000"/>
              </a:lnSpc>
              <a:spcBef>
                <a:spcPts val="0"/>
              </a:spcBef>
              <a:spcAft>
                <a:spcPts val="0"/>
              </a:spcAft>
              <a:buSzPts val="4200"/>
              <a:buNone/>
              <a:defRPr sz="4200"/>
            </a:lvl2pPr>
            <a:lvl3pPr lvl="2" algn="ctr" rtl="0">
              <a:lnSpc>
                <a:spcPct val="100000"/>
              </a:lnSpc>
              <a:spcBef>
                <a:spcPts val="0"/>
              </a:spcBef>
              <a:spcAft>
                <a:spcPts val="0"/>
              </a:spcAft>
              <a:buSzPts val="4200"/>
              <a:buNone/>
              <a:defRPr sz="4200"/>
            </a:lvl3pPr>
            <a:lvl4pPr lvl="3" algn="ctr" rtl="0">
              <a:lnSpc>
                <a:spcPct val="100000"/>
              </a:lnSpc>
              <a:spcBef>
                <a:spcPts val="0"/>
              </a:spcBef>
              <a:spcAft>
                <a:spcPts val="0"/>
              </a:spcAft>
              <a:buSzPts val="4200"/>
              <a:buNone/>
              <a:defRPr sz="4200"/>
            </a:lvl4pPr>
            <a:lvl5pPr lvl="4" algn="ctr" rtl="0">
              <a:lnSpc>
                <a:spcPct val="100000"/>
              </a:lnSpc>
              <a:spcBef>
                <a:spcPts val="0"/>
              </a:spcBef>
              <a:spcAft>
                <a:spcPts val="0"/>
              </a:spcAft>
              <a:buSzPts val="4200"/>
              <a:buNone/>
              <a:defRPr sz="4200"/>
            </a:lvl5pPr>
            <a:lvl6pPr lvl="5" algn="ctr" rtl="0">
              <a:lnSpc>
                <a:spcPct val="100000"/>
              </a:lnSpc>
              <a:spcBef>
                <a:spcPts val="0"/>
              </a:spcBef>
              <a:spcAft>
                <a:spcPts val="0"/>
              </a:spcAft>
              <a:buSzPts val="4200"/>
              <a:buNone/>
              <a:defRPr sz="4200"/>
            </a:lvl6pPr>
            <a:lvl7pPr lvl="6" algn="ctr" rtl="0">
              <a:lnSpc>
                <a:spcPct val="100000"/>
              </a:lnSpc>
              <a:spcBef>
                <a:spcPts val="0"/>
              </a:spcBef>
              <a:spcAft>
                <a:spcPts val="0"/>
              </a:spcAft>
              <a:buSzPts val="4200"/>
              <a:buNone/>
              <a:defRPr sz="4200"/>
            </a:lvl7pPr>
            <a:lvl8pPr lvl="7" algn="ctr" rtl="0">
              <a:lnSpc>
                <a:spcPct val="100000"/>
              </a:lnSpc>
              <a:spcBef>
                <a:spcPts val="0"/>
              </a:spcBef>
              <a:spcAft>
                <a:spcPts val="0"/>
              </a:spcAft>
              <a:buSzPts val="4200"/>
              <a:buNone/>
              <a:defRPr sz="4200"/>
            </a:lvl8pPr>
            <a:lvl9pPr lvl="8" algn="ctr" rtl="0">
              <a:lnSpc>
                <a:spcPct val="100000"/>
              </a:lnSpc>
              <a:spcBef>
                <a:spcPts val="0"/>
              </a:spcBef>
              <a:spcAft>
                <a:spcPts val="0"/>
              </a:spcAft>
              <a:buSzPts val="4200"/>
              <a:buNone/>
              <a:defRPr sz="4200"/>
            </a:lvl9pPr>
          </a:lstStyle>
          <a:p>
            <a:endParaRPr/>
          </a:p>
        </p:txBody>
      </p:sp>
      <p:sp>
        <p:nvSpPr>
          <p:cNvPr id="78" name="Google Shape;78;p3"/>
          <p:cNvSpPr txBox="1">
            <a:spLocks noGrp="1"/>
          </p:cNvSpPr>
          <p:nvPr>
            <p:ph type="title" idx="2" hasCustomPrompt="1"/>
          </p:nvPr>
        </p:nvSpPr>
        <p:spPr>
          <a:xfrm>
            <a:off x="3843750" y="591078"/>
            <a:ext cx="1456500" cy="816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6000"/>
              <a:buNone/>
              <a:defRPr sz="6000"/>
            </a:lvl1pPr>
            <a:lvl2pPr lvl="1" algn="ctr" rtl="0">
              <a:lnSpc>
                <a:spcPct val="100000"/>
              </a:lnSpc>
              <a:spcBef>
                <a:spcPts val="0"/>
              </a:spcBef>
              <a:spcAft>
                <a:spcPts val="0"/>
              </a:spcAft>
              <a:buSzPts val="6000"/>
              <a:buNone/>
              <a:defRPr sz="6000"/>
            </a:lvl2pPr>
            <a:lvl3pPr lvl="2" algn="ctr" rtl="0">
              <a:lnSpc>
                <a:spcPct val="100000"/>
              </a:lnSpc>
              <a:spcBef>
                <a:spcPts val="0"/>
              </a:spcBef>
              <a:spcAft>
                <a:spcPts val="0"/>
              </a:spcAft>
              <a:buSzPts val="6000"/>
              <a:buNone/>
              <a:defRPr sz="6000"/>
            </a:lvl3pPr>
            <a:lvl4pPr lvl="3" algn="ctr" rtl="0">
              <a:lnSpc>
                <a:spcPct val="100000"/>
              </a:lnSpc>
              <a:spcBef>
                <a:spcPts val="0"/>
              </a:spcBef>
              <a:spcAft>
                <a:spcPts val="0"/>
              </a:spcAft>
              <a:buSzPts val="6000"/>
              <a:buNone/>
              <a:defRPr sz="6000"/>
            </a:lvl4pPr>
            <a:lvl5pPr lvl="4" algn="ctr" rtl="0">
              <a:lnSpc>
                <a:spcPct val="100000"/>
              </a:lnSpc>
              <a:spcBef>
                <a:spcPts val="0"/>
              </a:spcBef>
              <a:spcAft>
                <a:spcPts val="0"/>
              </a:spcAft>
              <a:buSzPts val="6000"/>
              <a:buNone/>
              <a:defRPr sz="6000"/>
            </a:lvl5pPr>
            <a:lvl6pPr lvl="5" algn="ctr" rtl="0">
              <a:lnSpc>
                <a:spcPct val="100000"/>
              </a:lnSpc>
              <a:spcBef>
                <a:spcPts val="0"/>
              </a:spcBef>
              <a:spcAft>
                <a:spcPts val="0"/>
              </a:spcAft>
              <a:buSzPts val="6000"/>
              <a:buNone/>
              <a:defRPr sz="6000"/>
            </a:lvl6pPr>
            <a:lvl7pPr lvl="6" algn="ctr" rtl="0">
              <a:lnSpc>
                <a:spcPct val="100000"/>
              </a:lnSpc>
              <a:spcBef>
                <a:spcPts val="0"/>
              </a:spcBef>
              <a:spcAft>
                <a:spcPts val="0"/>
              </a:spcAft>
              <a:buSzPts val="6000"/>
              <a:buNone/>
              <a:defRPr sz="6000"/>
            </a:lvl7pPr>
            <a:lvl8pPr lvl="7" algn="ctr" rtl="0">
              <a:lnSpc>
                <a:spcPct val="100000"/>
              </a:lnSpc>
              <a:spcBef>
                <a:spcPts val="0"/>
              </a:spcBef>
              <a:spcAft>
                <a:spcPts val="0"/>
              </a:spcAft>
              <a:buSzPts val="6000"/>
              <a:buNone/>
              <a:defRPr sz="6000"/>
            </a:lvl8pPr>
            <a:lvl9pPr lvl="8" algn="ctr" rtl="0">
              <a:lnSpc>
                <a:spcPct val="100000"/>
              </a:lnSpc>
              <a:spcBef>
                <a:spcPts val="0"/>
              </a:spcBef>
              <a:spcAft>
                <a:spcPts val="0"/>
              </a:spcAft>
              <a:buSzPts val="6000"/>
              <a:buNone/>
              <a:defRPr sz="6000"/>
            </a:lvl9pPr>
          </a:lstStyle>
          <a:p>
            <a:r>
              <a:t>xx%</a:t>
            </a:r>
          </a:p>
        </p:txBody>
      </p:sp>
      <p:grpSp>
        <p:nvGrpSpPr>
          <p:cNvPr id="79" name="Google Shape;79;p3"/>
          <p:cNvGrpSpPr/>
          <p:nvPr/>
        </p:nvGrpSpPr>
        <p:grpSpPr>
          <a:xfrm rot="-697126" flipH="1">
            <a:off x="569287" y="-351303"/>
            <a:ext cx="1305393" cy="1346461"/>
            <a:chOff x="1492000" y="427450"/>
            <a:chExt cx="1188000" cy="1225375"/>
          </a:xfrm>
        </p:grpSpPr>
        <p:sp>
          <p:nvSpPr>
            <p:cNvPr id="80" name="Google Shape;80;p3"/>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8">
    <p:spTree>
      <p:nvGrpSpPr>
        <p:cNvPr id="1" name="Shape 572"/>
        <p:cNvGrpSpPr/>
        <p:nvPr/>
      </p:nvGrpSpPr>
      <p:grpSpPr>
        <a:xfrm>
          <a:off x="0" y="0"/>
          <a:ext cx="0" cy="0"/>
          <a:chOff x="0" y="0"/>
          <a:chExt cx="0" cy="0"/>
        </a:xfrm>
      </p:grpSpPr>
      <p:grpSp>
        <p:nvGrpSpPr>
          <p:cNvPr id="573" name="Google Shape;573;p21"/>
          <p:cNvGrpSpPr/>
          <p:nvPr/>
        </p:nvGrpSpPr>
        <p:grpSpPr>
          <a:xfrm>
            <a:off x="-174525" y="-22399"/>
            <a:ext cx="9487164" cy="5193049"/>
            <a:chOff x="-174525" y="-22399"/>
            <a:chExt cx="9487164" cy="5193049"/>
          </a:xfrm>
        </p:grpSpPr>
        <p:sp>
          <p:nvSpPr>
            <p:cNvPr id="574" name="Google Shape;574;p21"/>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5" name="Google Shape;575;p2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576" name="Google Shape;576;p21"/>
            <p:cNvGrpSpPr/>
            <p:nvPr/>
          </p:nvGrpSpPr>
          <p:grpSpPr>
            <a:xfrm>
              <a:off x="263005" y="845117"/>
              <a:ext cx="3790149" cy="3960313"/>
              <a:chOff x="263005" y="845117"/>
              <a:chExt cx="3790149" cy="3960313"/>
            </a:xfrm>
          </p:grpSpPr>
          <p:sp>
            <p:nvSpPr>
              <p:cNvPr id="577" name="Google Shape;577;p2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21"/>
            <p:cNvGrpSpPr/>
            <p:nvPr/>
          </p:nvGrpSpPr>
          <p:grpSpPr>
            <a:xfrm>
              <a:off x="5055305" y="845117"/>
              <a:ext cx="3790149" cy="3960313"/>
              <a:chOff x="263005" y="845117"/>
              <a:chExt cx="3790149" cy="3960313"/>
            </a:xfrm>
          </p:grpSpPr>
          <p:sp>
            <p:nvSpPr>
              <p:cNvPr id="593" name="Google Shape;593;p2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08" name="Google Shape;608;p21"/>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609" name="Google Shape;609;p21"/>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10" name="Google Shape;610;p21"/>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11" name="Google Shape;611;p21"/>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12" name="Google Shape;612;p21"/>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13" name="Google Shape;613;p2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614" name="Google Shape;614;p21"/>
          <p:cNvSpPr txBox="1">
            <a:spLocks noGrp="1"/>
          </p:cNvSpPr>
          <p:nvPr>
            <p:ph type="title"/>
          </p:nvPr>
        </p:nvSpPr>
        <p:spPr>
          <a:xfrm>
            <a:off x="720000" y="540000"/>
            <a:ext cx="3087300" cy="1459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5" name="Google Shape;615;p21"/>
          <p:cNvSpPr txBox="1">
            <a:spLocks noGrp="1"/>
          </p:cNvSpPr>
          <p:nvPr>
            <p:ph type="subTitle" idx="1"/>
          </p:nvPr>
        </p:nvSpPr>
        <p:spPr>
          <a:xfrm>
            <a:off x="5703898" y="867200"/>
            <a:ext cx="1041600" cy="406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16" name="Google Shape;616;p21"/>
          <p:cNvSpPr txBox="1">
            <a:spLocks noGrp="1"/>
          </p:cNvSpPr>
          <p:nvPr>
            <p:ph type="subTitle" idx="2"/>
          </p:nvPr>
        </p:nvSpPr>
        <p:spPr>
          <a:xfrm>
            <a:off x="5703898" y="2856550"/>
            <a:ext cx="1041600" cy="406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17" name="Google Shape;617;p21"/>
          <p:cNvSpPr txBox="1">
            <a:spLocks noGrp="1"/>
          </p:cNvSpPr>
          <p:nvPr>
            <p:ph type="subTitle" idx="3"/>
          </p:nvPr>
        </p:nvSpPr>
        <p:spPr>
          <a:xfrm>
            <a:off x="906900" y="2856550"/>
            <a:ext cx="1041600" cy="406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18" name="Google Shape;618;p21"/>
          <p:cNvSpPr txBox="1">
            <a:spLocks noGrp="1"/>
          </p:cNvSpPr>
          <p:nvPr>
            <p:ph type="subTitle" idx="4"/>
          </p:nvPr>
        </p:nvSpPr>
        <p:spPr>
          <a:xfrm>
            <a:off x="906900" y="3234171"/>
            <a:ext cx="2506200" cy="1134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19" name="Google Shape;619;p21"/>
          <p:cNvSpPr txBox="1">
            <a:spLocks noGrp="1"/>
          </p:cNvSpPr>
          <p:nvPr>
            <p:ph type="subTitle" idx="5"/>
          </p:nvPr>
        </p:nvSpPr>
        <p:spPr>
          <a:xfrm>
            <a:off x="5703900" y="3234171"/>
            <a:ext cx="2506200" cy="1134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20" name="Google Shape;620;p21"/>
          <p:cNvSpPr txBox="1">
            <a:spLocks noGrp="1"/>
          </p:cNvSpPr>
          <p:nvPr>
            <p:ph type="subTitle" idx="6"/>
          </p:nvPr>
        </p:nvSpPr>
        <p:spPr>
          <a:xfrm>
            <a:off x="5703900" y="1247983"/>
            <a:ext cx="2506200" cy="1134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ive columns">
  <p:cSld name="CUSTOM_9">
    <p:spTree>
      <p:nvGrpSpPr>
        <p:cNvPr id="1" name="Shape 621"/>
        <p:cNvGrpSpPr/>
        <p:nvPr/>
      </p:nvGrpSpPr>
      <p:grpSpPr>
        <a:xfrm>
          <a:off x="0" y="0"/>
          <a:ext cx="0" cy="0"/>
          <a:chOff x="0" y="0"/>
          <a:chExt cx="0" cy="0"/>
        </a:xfrm>
      </p:grpSpPr>
      <p:grpSp>
        <p:nvGrpSpPr>
          <p:cNvPr id="622" name="Google Shape;622;p22"/>
          <p:cNvGrpSpPr/>
          <p:nvPr/>
        </p:nvGrpSpPr>
        <p:grpSpPr>
          <a:xfrm>
            <a:off x="-1700" y="329"/>
            <a:ext cx="9147400" cy="5142843"/>
            <a:chOff x="238125" y="854700"/>
            <a:chExt cx="7142500" cy="4015650"/>
          </a:xfrm>
        </p:grpSpPr>
        <p:sp>
          <p:nvSpPr>
            <p:cNvPr id="623" name="Google Shape;623;p22"/>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2"/>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2"/>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2"/>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2"/>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2"/>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2"/>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2"/>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2"/>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2"/>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2"/>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2"/>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2"/>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2"/>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2"/>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2"/>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2"/>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2"/>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2"/>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2"/>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2"/>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2"/>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 name="Google Shape;645;p22"/>
          <p:cNvSpPr txBox="1">
            <a:spLocks noGrp="1"/>
          </p:cNvSpPr>
          <p:nvPr>
            <p:ph type="ctrTitle"/>
          </p:nvPr>
        </p:nvSpPr>
        <p:spPr>
          <a:xfrm>
            <a:off x="3443850" y="17861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46" name="Google Shape;646;p22"/>
          <p:cNvSpPr txBox="1">
            <a:spLocks noGrp="1"/>
          </p:cNvSpPr>
          <p:nvPr>
            <p:ph type="subTitle" idx="1"/>
          </p:nvPr>
        </p:nvSpPr>
        <p:spPr>
          <a:xfrm>
            <a:off x="3443845" y="2057896"/>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647" name="Google Shape;647;p22"/>
          <p:cNvSpPr txBox="1">
            <a:spLocks noGrp="1"/>
          </p:cNvSpPr>
          <p:nvPr>
            <p:ph type="subTitle" idx="2"/>
          </p:nvPr>
        </p:nvSpPr>
        <p:spPr>
          <a:xfrm>
            <a:off x="4759920" y="3694544"/>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648" name="Google Shape;648;p22"/>
          <p:cNvSpPr txBox="1">
            <a:spLocks noGrp="1"/>
          </p:cNvSpPr>
          <p:nvPr>
            <p:ph type="ctrTitle" idx="3"/>
          </p:nvPr>
        </p:nvSpPr>
        <p:spPr>
          <a:xfrm>
            <a:off x="4759920" y="3409503"/>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49" name="Google Shape;649;p22"/>
          <p:cNvSpPr txBox="1">
            <a:spLocks noGrp="1"/>
          </p:cNvSpPr>
          <p:nvPr>
            <p:ph type="ctrTitle" idx="4"/>
          </p:nvPr>
        </p:nvSpPr>
        <p:spPr>
          <a:xfrm>
            <a:off x="811705" y="17861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50" name="Google Shape;650;p22"/>
          <p:cNvSpPr txBox="1">
            <a:spLocks noGrp="1"/>
          </p:cNvSpPr>
          <p:nvPr>
            <p:ph type="subTitle" idx="5"/>
          </p:nvPr>
        </p:nvSpPr>
        <p:spPr>
          <a:xfrm>
            <a:off x="811705" y="2057896"/>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651" name="Google Shape;651;p22"/>
          <p:cNvSpPr txBox="1">
            <a:spLocks noGrp="1"/>
          </p:cNvSpPr>
          <p:nvPr>
            <p:ph type="subTitle" idx="6"/>
          </p:nvPr>
        </p:nvSpPr>
        <p:spPr>
          <a:xfrm>
            <a:off x="2127778" y="3694544"/>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652" name="Google Shape;652;p22"/>
          <p:cNvSpPr txBox="1">
            <a:spLocks noGrp="1"/>
          </p:cNvSpPr>
          <p:nvPr>
            <p:ph type="ctrTitle" idx="7"/>
          </p:nvPr>
        </p:nvSpPr>
        <p:spPr>
          <a:xfrm>
            <a:off x="2127780" y="3409503"/>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53" name="Google Shape;653;p22"/>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54" name="Google Shape;654;p22"/>
          <p:cNvSpPr txBox="1">
            <a:spLocks noGrp="1"/>
          </p:cNvSpPr>
          <p:nvPr>
            <p:ph type="ctrTitle" idx="9"/>
          </p:nvPr>
        </p:nvSpPr>
        <p:spPr>
          <a:xfrm>
            <a:off x="6075995" y="17861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55" name="Google Shape;655;p22"/>
          <p:cNvSpPr txBox="1">
            <a:spLocks noGrp="1"/>
          </p:cNvSpPr>
          <p:nvPr>
            <p:ph type="subTitle" idx="13"/>
          </p:nvPr>
        </p:nvSpPr>
        <p:spPr>
          <a:xfrm>
            <a:off x="6075995" y="2057896"/>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CUSTOM_10">
    <p:spTree>
      <p:nvGrpSpPr>
        <p:cNvPr id="1" name="Shape 656"/>
        <p:cNvGrpSpPr/>
        <p:nvPr/>
      </p:nvGrpSpPr>
      <p:grpSpPr>
        <a:xfrm>
          <a:off x="0" y="0"/>
          <a:ext cx="0" cy="0"/>
          <a:chOff x="0" y="0"/>
          <a:chExt cx="0" cy="0"/>
        </a:xfrm>
      </p:grpSpPr>
      <p:grpSp>
        <p:nvGrpSpPr>
          <p:cNvPr id="657" name="Google Shape;657;p23"/>
          <p:cNvGrpSpPr/>
          <p:nvPr/>
        </p:nvGrpSpPr>
        <p:grpSpPr>
          <a:xfrm>
            <a:off x="-1700" y="329"/>
            <a:ext cx="9147400" cy="5142843"/>
            <a:chOff x="238125" y="854700"/>
            <a:chExt cx="7142500" cy="4015650"/>
          </a:xfrm>
        </p:grpSpPr>
        <p:sp>
          <p:nvSpPr>
            <p:cNvPr id="658" name="Google Shape;658;p23"/>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3"/>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3"/>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3"/>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3"/>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3"/>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3"/>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3"/>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3"/>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3"/>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3"/>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3"/>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3"/>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3"/>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3"/>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3"/>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3"/>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3"/>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3"/>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3"/>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3"/>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3"/>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 name="Google Shape;680;p23"/>
          <p:cNvSpPr txBox="1">
            <a:spLocks noGrp="1"/>
          </p:cNvSpPr>
          <p:nvPr>
            <p:ph type="title"/>
          </p:nvPr>
        </p:nvSpPr>
        <p:spPr>
          <a:xfrm>
            <a:off x="5314275" y="1089028"/>
            <a:ext cx="3109500" cy="13386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1" name="Google Shape;681;p23"/>
          <p:cNvSpPr txBox="1">
            <a:spLocks noGrp="1"/>
          </p:cNvSpPr>
          <p:nvPr>
            <p:ph type="subTitle" idx="1"/>
          </p:nvPr>
        </p:nvSpPr>
        <p:spPr>
          <a:xfrm>
            <a:off x="6241125" y="2611969"/>
            <a:ext cx="2182800" cy="14367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2">
  <p:cSld name="CUSTOM_34">
    <p:spTree>
      <p:nvGrpSpPr>
        <p:cNvPr id="1" name="Shape 682"/>
        <p:cNvGrpSpPr/>
        <p:nvPr/>
      </p:nvGrpSpPr>
      <p:grpSpPr>
        <a:xfrm>
          <a:off x="0" y="0"/>
          <a:ext cx="0" cy="0"/>
          <a:chOff x="0" y="0"/>
          <a:chExt cx="0" cy="0"/>
        </a:xfrm>
      </p:grpSpPr>
      <p:grpSp>
        <p:nvGrpSpPr>
          <p:cNvPr id="683" name="Google Shape;683;p24"/>
          <p:cNvGrpSpPr/>
          <p:nvPr/>
        </p:nvGrpSpPr>
        <p:grpSpPr>
          <a:xfrm>
            <a:off x="-1700" y="329"/>
            <a:ext cx="9147400" cy="5142843"/>
            <a:chOff x="238125" y="854700"/>
            <a:chExt cx="7142500" cy="4015650"/>
          </a:xfrm>
        </p:grpSpPr>
        <p:sp>
          <p:nvSpPr>
            <p:cNvPr id="684" name="Google Shape;684;p2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24"/>
          <p:cNvSpPr txBox="1">
            <a:spLocks noGrp="1"/>
          </p:cNvSpPr>
          <p:nvPr>
            <p:ph type="title"/>
          </p:nvPr>
        </p:nvSpPr>
        <p:spPr>
          <a:xfrm>
            <a:off x="717000" y="1491225"/>
            <a:ext cx="3870300" cy="9366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7" name="Google Shape;707;p24"/>
          <p:cNvSpPr txBox="1">
            <a:spLocks noGrp="1"/>
          </p:cNvSpPr>
          <p:nvPr>
            <p:ph type="subTitle" idx="1"/>
          </p:nvPr>
        </p:nvSpPr>
        <p:spPr>
          <a:xfrm>
            <a:off x="1870200" y="2570158"/>
            <a:ext cx="2717100" cy="11736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1">
  <p:cSld name="CUSTOM_11">
    <p:spTree>
      <p:nvGrpSpPr>
        <p:cNvPr id="1" name="Shape 708"/>
        <p:cNvGrpSpPr/>
        <p:nvPr/>
      </p:nvGrpSpPr>
      <p:grpSpPr>
        <a:xfrm>
          <a:off x="0" y="0"/>
          <a:ext cx="0" cy="0"/>
          <a:chOff x="0" y="0"/>
          <a:chExt cx="0" cy="0"/>
        </a:xfrm>
      </p:grpSpPr>
      <p:grpSp>
        <p:nvGrpSpPr>
          <p:cNvPr id="709" name="Google Shape;709;p25"/>
          <p:cNvGrpSpPr/>
          <p:nvPr/>
        </p:nvGrpSpPr>
        <p:grpSpPr>
          <a:xfrm flipH="1">
            <a:off x="-1700" y="329"/>
            <a:ext cx="9147400" cy="5142843"/>
            <a:chOff x="238125" y="854700"/>
            <a:chExt cx="7142500" cy="4015650"/>
          </a:xfrm>
        </p:grpSpPr>
        <p:sp>
          <p:nvSpPr>
            <p:cNvPr id="710" name="Google Shape;710;p2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5"/>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5"/>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5"/>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 name="Google Shape;732;p25"/>
          <p:cNvSpPr txBox="1">
            <a:spLocks noGrp="1"/>
          </p:cNvSpPr>
          <p:nvPr>
            <p:ph type="ctrTitle"/>
          </p:nvPr>
        </p:nvSpPr>
        <p:spPr>
          <a:xfrm>
            <a:off x="988403" y="1297314"/>
            <a:ext cx="2451300" cy="364800"/>
          </a:xfrm>
          <a:prstGeom prst="rect">
            <a:avLst/>
          </a:prstGeom>
        </p:spPr>
        <p:txBody>
          <a:bodyPr spcFirstLastPara="1" wrap="square" lIns="0" tIns="0" rIns="0" bIns="0" anchor="t" anchorCtr="0">
            <a:noAutofit/>
          </a:bodyPr>
          <a:lstStyle>
            <a:lvl1pPr lvl="0" algn="r"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733" name="Google Shape;733;p25"/>
          <p:cNvSpPr txBox="1">
            <a:spLocks noGrp="1"/>
          </p:cNvSpPr>
          <p:nvPr>
            <p:ph type="subTitle" idx="1"/>
          </p:nvPr>
        </p:nvSpPr>
        <p:spPr>
          <a:xfrm>
            <a:off x="988403" y="1579523"/>
            <a:ext cx="2451300" cy="5493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734" name="Google Shape;734;p25"/>
          <p:cNvSpPr txBox="1">
            <a:spLocks noGrp="1"/>
          </p:cNvSpPr>
          <p:nvPr>
            <p:ph type="subTitle" idx="2"/>
          </p:nvPr>
        </p:nvSpPr>
        <p:spPr>
          <a:xfrm>
            <a:off x="988403" y="3577425"/>
            <a:ext cx="2451300" cy="5778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735" name="Google Shape;735;p25"/>
          <p:cNvSpPr txBox="1">
            <a:spLocks noGrp="1"/>
          </p:cNvSpPr>
          <p:nvPr>
            <p:ph type="subTitle" idx="3"/>
          </p:nvPr>
        </p:nvSpPr>
        <p:spPr>
          <a:xfrm>
            <a:off x="988403" y="2596068"/>
            <a:ext cx="2451300" cy="5493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736" name="Google Shape;736;p25"/>
          <p:cNvSpPr txBox="1">
            <a:spLocks noGrp="1"/>
          </p:cNvSpPr>
          <p:nvPr>
            <p:ph type="ctrTitle" idx="4"/>
          </p:nvPr>
        </p:nvSpPr>
        <p:spPr>
          <a:xfrm>
            <a:off x="988403" y="2304052"/>
            <a:ext cx="2451300" cy="364800"/>
          </a:xfrm>
          <a:prstGeom prst="rect">
            <a:avLst/>
          </a:prstGeom>
        </p:spPr>
        <p:txBody>
          <a:bodyPr spcFirstLastPara="1" wrap="square" lIns="0" tIns="0" rIns="0" bIns="0" anchor="t" anchorCtr="0">
            <a:noAutofit/>
          </a:bodyPr>
          <a:lstStyle>
            <a:lvl1pPr lvl="0" algn="r"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737" name="Google Shape;737;p25"/>
          <p:cNvSpPr txBox="1">
            <a:spLocks noGrp="1"/>
          </p:cNvSpPr>
          <p:nvPr>
            <p:ph type="ctrTitle" idx="5"/>
          </p:nvPr>
        </p:nvSpPr>
        <p:spPr>
          <a:xfrm>
            <a:off x="988403" y="3289882"/>
            <a:ext cx="2451300" cy="364800"/>
          </a:xfrm>
          <a:prstGeom prst="rect">
            <a:avLst/>
          </a:prstGeom>
        </p:spPr>
        <p:txBody>
          <a:bodyPr spcFirstLastPara="1" wrap="square" lIns="0" tIns="0" rIns="0" bIns="0" anchor="t" anchorCtr="0">
            <a:noAutofit/>
          </a:bodyPr>
          <a:lstStyle>
            <a:lvl1pPr lvl="0" algn="r"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738" name="Google Shape;738;p25"/>
          <p:cNvSpPr txBox="1">
            <a:spLocks noGrp="1"/>
          </p:cNvSpPr>
          <p:nvPr>
            <p:ph type="title" idx="6"/>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739"/>
        <p:cNvGrpSpPr/>
        <p:nvPr/>
      </p:nvGrpSpPr>
      <p:grpSpPr>
        <a:xfrm>
          <a:off x="0" y="0"/>
          <a:ext cx="0" cy="0"/>
          <a:chOff x="0" y="0"/>
          <a:chExt cx="0" cy="0"/>
        </a:xfrm>
      </p:grpSpPr>
      <p:sp>
        <p:nvSpPr>
          <p:cNvPr id="740" name="Google Shape;740;p26"/>
          <p:cNvSpPr txBox="1">
            <a:spLocks noGrp="1"/>
          </p:cNvSpPr>
          <p:nvPr>
            <p:ph type="title"/>
          </p:nvPr>
        </p:nvSpPr>
        <p:spPr>
          <a:xfrm>
            <a:off x="5059850" y="3019625"/>
            <a:ext cx="3364200" cy="14313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2">
  <p:cSld name="CUSTOM_31">
    <p:spTree>
      <p:nvGrpSpPr>
        <p:cNvPr id="1" name="Shape 741"/>
        <p:cNvGrpSpPr/>
        <p:nvPr/>
      </p:nvGrpSpPr>
      <p:grpSpPr>
        <a:xfrm>
          <a:off x="0" y="0"/>
          <a:ext cx="0" cy="0"/>
          <a:chOff x="0" y="0"/>
          <a:chExt cx="0" cy="0"/>
        </a:xfrm>
      </p:grpSpPr>
      <p:sp>
        <p:nvSpPr>
          <p:cNvPr id="742" name="Google Shape;742;p27"/>
          <p:cNvSpPr txBox="1">
            <a:spLocks noGrp="1"/>
          </p:cNvSpPr>
          <p:nvPr>
            <p:ph type="title"/>
          </p:nvPr>
        </p:nvSpPr>
        <p:spPr>
          <a:xfrm>
            <a:off x="1249850" y="873387"/>
            <a:ext cx="3364200" cy="14313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aption 1">
  <p:cSld name="CUSTOM_14">
    <p:spTree>
      <p:nvGrpSpPr>
        <p:cNvPr id="1" name="Shape 743"/>
        <p:cNvGrpSpPr/>
        <p:nvPr/>
      </p:nvGrpSpPr>
      <p:grpSpPr>
        <a:xfrm>
          <a:off x="0" y="0"/>
          <a:ext cx="0" cy="0"/>
          <a:chOff x="0" y="0"/>
          <a:chExt cx="0" cy="0"/>
        </a:xfrm>
      </p:grpSpPr>
      <p:grpSp>
        <p:nvGrpSpPr>
          <p:cNvPr id="744" name="Google Shape;744;p28"/>
          <p:cNvGrpSpPr/>
          <p:nvPr/>
        </p:nvGrpSpPr>
        <p:grpSpPr>
          <a:xfrm flipH="1">
            <a:off x="-1700" y="329"/>
            <a:ext cx="9147400" cy="5142843"/>
            <a:chOff x="238125" y="854700"/>
            <a:chExt cx="7142500" cy="4015650"/>
          </a:xfrm>
        </p:grpSpPr>
        <p:sp>
          <p:nvSpPr>
            <p:cNvPr id="745" name="Google Shape;745;p2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 name="Google Shape;767;p28"/>
          <p:cNvSpPr txBox="1">
            <a:spLocks noGrp="1"/>
          </p:cNvSpPr>
          <p:nvPr>
            <p:ph type="title"/>
          </p:nvPr>
        </p:nvSpPr>
        <p:spPr>
          <a:xfrm>
            <a:off x="1232825" y="1765317"/>
            <a:ext cx="6678300" cy="755700"/>
          </a:xfrm>
          <a:prstGeom prst="rect">
            <a:avLst/>
          </a:prstGeom>
        </p:spPr>
        <p:txBody>
          <a:bodyPr spcFirstLastPara="1" wrap="square" lIns="0" tIns="0" rIns="0" bIns="0" anchor="t" anchorCtr="0">
            <a:noAutofit/>
          </a:bodyPr>
          <a:lstStyle>
            <a:lvl1pPr lvl="0" algn="ctr" rtl="0">
              <a:spcBef>
                <a:spcPts val="0"/>
              </a:spcBef>
              <a:spcAft>
                <a:spcPts val="0"/>
              </a:spcAft>
              <a:buSzPts val="2400"/>
              <a:buNone/>
              <a:defRPr sz="5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68" name="Google Shape;768;p28"/>
          <p:cNvSpPr txBox="1">
            <a:spLocks noGrp="1"/>
          </p:cNvSpPr>
          <p:nvPr>
            <p:ph type="body" idx="1"/>
          </p:nvPr>
        </p:nvSpPr>
        <p:spPr>
          <a:xfrm>
            <a:off x="2155325" y="2698083"/>
            <a:ext cx="4833300" cy="6801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SzPts val="1200"/>
              <a:buChar char="●"/>
              <a:defRPr sz="1600"/>
            </a:lvl1pPr>
            <a:lvl2pPr marL="914400" lvl="1" indent="-304800" rtl="0">
              <a:spcBef>
                <a:spcPts val="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aption 2">
  <p:cSld name="CUSTOM_32">
    <p:spTree>
      <p:nvGrpSpPr>
        <p:cNvPr id="1" name="Shape 769"/>
        <p:cNvGrpSpPr/>
        <p:nvPr/>
      </p:nvGrpSpPr>
      <p:grpSpPr>
        <a:xfrm>
          <a:off x="0" y="0"/>
          <a:ext cx="0" cy="0"/>
          <a:chOff x="0" y="0"/>
          <a:chExt cx="0" cy="0"/>
        </a:xfrm>
      </p:grpSpPr>
      <p:grpSp>
        <p:nvGrpSpPr>
          <p:cNvPr id="770" name="Google Shape;770;p29"/>
          <p:cNvGrpSpPr/>
          <p:nvPr/>
        </p:nvGrpSpPr>
        <p:grpSpPr>
          <a:xfrm>
            <a:off x="-1700" y="329"/>
            <a:ext cx="9147400" cy="5142843"/>
            <a:chOff x="238125" y="854700"/>
            <a:chExt cx="7142500" cy="4015650"/>
          </a:xfrm>
        </p:grpSpPr>
        <p:sp>
          <p:nvSpPr>
            <p:cNvPr id="771" name="Google Shape;771;p2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9"/>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9"/>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9"/>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 name="Google Shape;793;p29"/>
          <p:cNvSpPr txBox="1">
            <a:spLocks noGrp="1"/>
          </p:cNvSpPr>
          <p:nvPr>
            <p:ph type="title"/>
          </p:nvPr>
        </p:nvSpPr>
        <p:spPr>
          <a:xfrm>
            <a:off x="3800500" y="1351950"/>
            <a:ext cx="3933000" cy="1582500"/>
          </a:xfrm>
          <a:prstGeom prst="rect">
            <a:avLst/>
          </a:prstGeom>
        </p:spPr>
        <p:txBody>
          <a:bodyPr spcFirstLastPara="1" wrap="square" lIns="0" tIns="0" rIns="0" bIns="0" anchor="t" anchorCtr="0">
            <a:noAutofit/>
          </a:bodyPr>
          <a:lstStyle>
            <a:lvl1pPr lvl="0" algn="r" rtl="0">
              <a:spcBef>
                <a:spcPts val="0"/>
              </a:spcBef>
              <a:spcAft>
                <a:spcPts val="0"/>
              </a:spcAft>
              <a:buSzPts val="2400"/>
              <a:buNone/>
              <a:defRPr sz="55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794" name="Google Shape;794;p29"/>
          <p:cNvSpPr txBox="1">
            <a:spLocks noGrp="1"/>
          </p:cNvSpPr>
          <p:nvPr>
            <p:ph type="body" idx="1"/>
          </p:nvPr>
        </p:nvSpPr>
        <p:spPr>
          <a:xfrm>
            <a:off x="3800550" y="3111475"/>
            <a:ext cx="3933000" cy="680100"/>
          </a:xfrm>
          <a:prstGeom prst="rect">
            <a:avLst/>
          </a:prstGeom>
        </p:spPr>
        <p:txBody>
          <a:bodyPr spcFirstLastPara="1" wrap="square" lIns="91425" tIns="91425" rIns="91425" bIns="91425" anchor="t" anchorCtr="0">
            <a:noAutofit/>
          </a:bodyPr>
          <a:lstStyle>
            <a:lvl1pPr marL="457200" lvl="0" indent="-304800" algn="r" rtl="0">
              <a:lnSpc>
                <a:spcPct val="100000"/>
              </a:lnSpc>
              <a:spcBef>
                <a:spcPts val="0"/>
              </a:spcBef>
              <a:spcAft>
                <a:spcPts val="0"/>
              </a:spcAft>
              <a:buSzPts val="1200"/>
              <a:buChar char="●"/>
              <a:defRPr sz="1600"/>
            </a:lvl1pPr>
            <a:lvl2pPr marL="914400" lvl="1" indent="-304800" algn="r" rtl="0">
              <a:spcBef>
                <a:spcPts val="0"/>
              </a:spcBef>
              <a:spcAft>
                <a:spcPts val="0"/>
              </a:spcAft>
              <a:buSzPts val="1200"/>
              <a:buChar char="○"/>
              <a:defRPr sz="1200"/>
            </a:lvl2pPr>
            <a:lvl3pPr marL="1371600" lvl="2" indent="-304800" algn="r" rtl="0">
              <a:spcBef>
                <a:spcPts val="1600"/>
              </a:spcBef>
              <a:spcAft>
                <a:spcPts val="0"/>
              </a:spcAft>
              <a:buSzPts val="1200"/>
              <a:buChar char="■"/>
              <a:defRPr sz="1200"/>
            </a:lvl3pPr>
            <a:lvl4pPr marL="1828800" lvl="3" indent="-304800" algn="r" rtl="0">
              <a:spcBef>
                <a:spcPts val="1600"/>
              </a:spcBef>
              <a:spcAft>
                <a:spcPts val="0"/>
              </a:spcAft>
              <a:buSzPts val="1200"/>
              <a:buChar char="●"/>
              <a:defRPr sz="1200"/>
            </a:lvl4pPr>
            <a:lvl5pPr marL="2286000" lvl="4" indent="-304800" algn="r" rtl="0">
              <a:spcBef>
                <a:spcPts val="1600"/>
              </a:spcBef>
              <a:spcAft>
                <a:spcPts val="0"/>
              </a:spcAft>
              <a:buSzPts val="1200"/>
              <a:buChar char="○"/>
              <a:defRPr sz="1200"/>
            </a:lvl5pPr>
            <a:lvl6pPr marL="2743200" lvl="5" indent="-304800" algn="r" rtl="0">
              <a:spcBef>
                <a:spcPts val="1600"/>
              </a:spcBef>
              <a:spcAft>
                <a:spcPts val="0"/>
              </a:spcAft>
              <a:buSzPts val="1200"/>
              <a:buChar char="■"/>
              <a:defRPr sz="1200"/>
            </a:lvl6pPr>
            <a:lvl7pPr marL="3200400" lvl="6" indent="-304800" algn="r" rtl="0">
              <a:spcBef>
                <a:spcPts val="1600"/>
              </a:spcBef>
              <a:spcAft>
                <a:spcPts val="0"/>
              </a:spcAft>
              <a:buSzPts val="1200"/>
              <a:buChar char="●"/>
              <a:defRPr sz="1200"/>
            </a:lvl7pPr>
            <a:lvl8pPr marL="3657600" lvl="7" indent="-304800" algn="r" rtl="0">
              <a:spcBef>
                <a:spcPts val="1600"/>
              </a:spcBef>
              <a:spcAft>
                <a:spcPts val="0"/>
              </a:spcAft>
              <a:buSzPts val="1200"/>
              <a:buChar char="○"/>
              <a:defRPr sz="1200"/>
            </a:lvl8pPr>
            <a:lvl9pPr marL="4114800" lvl="8" indent="-304800" algn="r" rtl="0">
              <a:spcBef>
                <a:spcPts val="1600"/>
              </a:spcBef>
              <a:spcAft>
                <a:spcPts val="1600"/>
              </a:spcAft>
              <a:buSzPts val="1200"/>
              <a:buChar char="■"/>
              <a:defRPr sz="1200"/>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3">
  <p:cSld name="CUSTOM_15">
    <p:spTree>
      <p:nvGrpSpPr>
        <p:cNvPr id="1" name="Shape 795"/>
        <p:cNvGrpSpPr/>
        <p:nvPr/>
      </p:nvGrpSpPr>
      <p:grpSpPr>
        <a:xfrm>
          <a:off x="0" y="0"/>
          <a:ext cx="0" cy="0"/>
          <a:chOff x="0" y="0"/>
          <a:chExt cx="0" cy="0"/>
        </a:xfrm>
      </p:grpSpPr>
      <p:grpSp>
        <p:nvGrpSpPr>
          <p:cNvPr id="796" name="Google Shape;796;p30"/>
          <p:cNvGrpSpPr/>
          <p:nvPr/>
        </p:nvGrpSpPr>
        <p:grpSpPr>
          <a:xfrm flipH="1">
            <a:off x="-1700" y="329"/>
            <a:ext cx="9147400" cy="5142843"/>
            <a:chOff x="238125" y="854700"/>
            <a:chExt cx="7142500" cy="4015650"/>
          </a:xfrm>
        </p:grpSpPr>
        <p:sp>
          <p:nvSpPr>
            <p:cNvPr id="797" name="Google Shape;797;p3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0"/>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0"/>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0"/>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 name="Google Shape;819;p30"/>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1"/>
        <p:cNvGrpSpPr/>
        <p:nvPr/>
      </p:nvGrpSpPr>
      <p:grpSpPr>
        <a:xfrm>
          <a:off x="0" y="0"/>
          <a:ext cx="0" cy="0"/>
          <a:chOff x="0" y="0"/>
          <a:chExt cx="0" cy="0"/>
        </a:xfrm>
      </p:grpSpPr>
      <p:sp>
        <p:nvSpPr>
          <p:cNvPr id="92" name="Google Shape;92;p4"/>
          <p:cNvSpPr/>
          <p:nvPr/>
        </p:nvSpPr>
        <p:spPr>
          <a:xfrm>
            <a:off x="8740343" y="1780347"/>
            <a:ext cx="20479" cy="58449"/>
          </a:xfrm>
          <a:custGeom>
            <a:avLst/>
            <a:gdLst/>
            <a:ahLst/>
            <a:cxnLst/>
            <a:rect l="l" t="t" r="r" b="b"/>
            <a:pathLst>
              <a:path w="488" h="1403" extrusionOk="0">
                <a:moveTo>
                  <a:pt x="249" y="0"/>
                </a:moveTo>
                <a:cubicBezTo>
                  <a:pt x="193" y="0"/>
                  <a:pt x="139" y="35"/>
                  <a:pt x="118" y="90"/>
                </a:cubicBezTo>
                <a:cubicBezTo>
                  <a:pt x="73" y="190"/>
                  <a:pt x="46" y="289"/>
                  <a:pt x="28" y="397"/>
                </a:cubicBezTo>
                <a:cubicBezTo>
                  <a:pt x="19" y="442"/>
                  <a:pt x="1" y="496"/>
                  <a:pt x="19" y="541"/>
                </a:cubicBezTo>
                <a:cubicBezTo>
                  <a:pt x="19" y="559"/>
                  <a:pt x="28" y="568"/>
                  <a:pt x="37" y="586"/>
                </a:cubicBezTo>
                <a:cubicBezTo>
                  <a:pt x="64" y="595"/>
                  <a:pt x="145" y="613"/>
                  <a:pt x="145" y="622"/>
                </a:cubicBezTo>
                <a:cubicBezTo>
                  <a:pt x="145" y="631"/>
                  <a:pt x="100" y="649"/>
                  <a:pt x="73" y="658"/>
                </a:cubicBezTo>
                <a:cubicBezTo>
                  <a:pt x="37" y="667"/>
                  <a:pt x="46" y="685"/>
                  <a:pt x="46" y="694"/>
                </a:cubicBezTo>
                <a:cubicBezTo>
                  <a:pt x="37" y="902"/>
                  <a:pt x="46" y="1100"/>
                  <a:pt x="109" y="1307"/>
                </a:cubicBezTo>
                <a:cubicBezTo>
                  <a:pt x="118" y="1343"/>
                  <a:pt x="154" y="1379"/>
                  <a:pt x="190" y="1397"/>
                </a:cubicBezTo>
                <a:cubicBezTo>
                  <a:pt x="203" y="1401"/>
                  <a:pt x="215" y="1402"/>
                  <a:pt x="228" y="1402"/>
                </a:cubicBezTo>
                <a:cubicBezTo>
                  <a:pt x="289" y="1402"/>
                  <a:pt x="348" y="1367"/>
                  <a:pt x="371" y="1307"/>
                </a:cubicBezTo>
                <a:cubicBezTo>
                  <a:pt x="434" y="1109"/>
                  <a:pt x="443" y="902"/>
                  <a:pt x="443" y="703"/>
                </a:cubicBezTo>
                <a:cubicBezTo>
                  <a:pt x="443" y="685"/>
                  <a:pt x="452" y="676"/>
                  <a:pt x="416" y="658"/>
                </a:cubicBezTo>
                <a:cubicBezTo>
                  <a:pt x="389" y="649"/>
                  <a:pt x="344" y="640"/>
                  <a:pt x="344" y="622"/>
                </a:cubicBezTo>
                <a:cubicBezTo>
                  <a:pt x="344" y="613"/>
                  <a:pt x="425" y="595"/>
                  <a:pt x="443" y="586"/>
                </a:cubicBezTo>
                <a:cubicBezTo>
                  <a:pt x="461" y="577"/>
                  <a:pt x="470" y="559"/>
                  <a:pt x="470" y="550"/>
                </a:cubicBezTo>
                <a:cubicBezTo>
                  <a:pt x="488" y="496"/>
                  <a:pt x="470" y="451"/>
                  <a:pt x="461" y="397"/>
                </a:cubicBezTo>
                <a:cubicBezTo>
                  <a:pt x="443" y="298"/>
                  <a:pt x="416" y="190"/>
                  <a:pt x="380" y="90"/>
                </a:cubicBezTo>
                <a:cubicBezTo>
                  <a:pt x="362" y="54"/>
                  <a:pt x="335" y="27"/>
                  <a:pt x="298" y="9"/>
                </a:cubicBezTo>
                <a:cubicBezTo>
                  <a:pt x="282" y="3"/>
                  <a:pt x="266"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 name="Google Shape;93;p4"/>
          <p:cNvGrpSpPr/>
          <p:nvPr/>
        </p:nvGrpSpPr>
        <p:grpSpPr>
          <a:xfrm>
            <a:off x="-1700" y="329"/>
            <a:ext cx="9147400" cy="5142843"/>
            <a:chOff x="238125" y="854700"/>
            <a:chExt cx="7142500" cy="4015650"/>
          </a:xfrm>
        </p:grpSpPr>
        <p:sp>
          <p:nvSpPr>
            <p:cNvPr id="94" name="Google Shape;94;p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 name="Google Shape;116;p4"/>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17" name="Google Shape;117;p4"/>
          <p:cNvSpPr txBox="1">
            <a:spLocks noGrp="1"/>
          </p:cNvSpPr>
          <p:nvPr>
            <p:ph type="body" idx="1"/>
          </p:nvPr>
        </p:nvSpPr>
        <p:spPr>
          <a:xfrm>
            <a:off x="720000" y="1170724"/>
            <a:ext cx="7704000" cy="38943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AutoNum type="arabicPeriod"/>
              <a:defRPr sz="1100"/>
            </a:lvl1pPr>
            <a:lvl2pPr marL="914400" lvl="1" indent="-304800" rtl="0">
              <a:spcBef>
                <a:spcPts val="0"/>
              </a:spcBef>
              <a:spcAft>
                <a:spcPts val="0"/>
              </a:spcAft>
              <a:buSzPts val="1200"/>
              <a:buAutoNum type="alphaLcPeriod"/>
              <a:defRPr sz="1200"/>
            </a:lvl2pPr>
            <a:lvl3pPr marL="1371600" lvl="2" indent="-304800" rtl="0">
              <a:spcBef>
                <a:spcPts val="1600"/>
              </a:spcBef>
              <a:spcAft>
                <a:spcPts val="0"/>
              </a:spcAft>
              <a:buSzPts val="1200"/>
              <a:buAutoNum type="romanLcPeriod"/>
              <a:defRPr sz="1200"/>
            </a:lvl3pPr>
            <a:lvl4pPr marL="1828800" lvl="3" indent="-304800" rtl="0">
              <a:spcBef>
                <a:spcPts val="1600"/>
              </a:spcBef>
              <a:spcAft>
                <a:spcPts val="0"/>
              </a:spcAft>
              <a:buSzPts val="1200"/>
              <a:buAutoNum type="arabicPeriod"/>
              <a:defRPr sz="1200"/>
            </a:lvl4pPr>
            <a:lvl5pPr marL="2286000" lvl="4" indent="-304800" rtl="0">
              <a:spcBef>
                <a:spcPts val="1600"/>
              </a:spcBef>
              <a:spcAft>
                <a:spcPts val="0"/>
              </a:spcAft>
              <a:buSzPts val="1200"/>
              <a:buAutoNum type="alphaLcPeriod"/>
              <a:defRPr sz="1200"/>
            </a:lvl5pPr>
            <a:lvl6pPr marL="2743200" lvl="5" indent="-304800" rtl="0">
              <a:spcBef>
                <a:spcPts val="1600"/>
              </a:spcBef>
              <a:spcAft>
                <a:spcPts val="0"/>
              </a:spcAft>
              <a:buSzPts val="1200"/>
              <a:buAutoNum type="romanLcPeriod"/>
              <a:defRPr sz="1200"/>
            </a:lvl6pPr>
            <a:lvl7pPr marL="3200400" lvl="6" indent="-304800" rtl="0">
              <a:spcBef>
                <a:spcPts val="1600"/>
              </a:spcBef>
              <a:spcAft>
                <a:spcPts val="0"/>
              </a:spcAft>
              <a:buSzPts val="1200"/>
              <a:buAutoNum type="arabicPeriod"/>
              <a:defRPr sz="1200"/>
            </a:lvl7pPr>
            <a:lvl8pPr marL="3657600" lvl="7" indent="-304800" rtl="0">
              <a:spcBef>
                <a:spcPts val="1600"/>
              </a:spcBef>
              <a:spcAft>
                <a:spcPts val="0"/>
              </a:spcAft>
              <a:buSzPts val="1200"/>
              <a:buAutoNum type="alphaLcPeriod"/>
              <a:defRPr sz="1200"/>
            </a:lvl8pPr>
            <a:lvl9pPr marL="4114800" lvl="8" indent="-304800" rtl="0">
              <a:spcBef>
                <a:spcPts val="1600"/>
              </a:spcBef>
              <a:spcAft>
                <a:spcPts val="1600"/>
              </a:spcAft>
              <a:buSzPts val="1200"/>
              <a:buAutoNum type="romanLcPeriod"/>
              <a:defRPr sz="12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1">
  <p:cSld name="CUSTOM_16">
    <p:spTree>
      <p:nvGrpSpPr>
        <p:cNvPr id="1" name="Shape 820"/>
        <p:cNvGrpSpPr/>
        <p:nvPr/>
      </p:nvGrpSpPr>
      <p:grpSpPr>
        <a:xfrm>
          <a:off x="0" y="0"/>
          <a:ext cx="0" cy="0"/>
          <a:chOff x="0" y="0"/>
          <a:chExt cx="0" cy="0"/>
        </a:xfrm>
      </p:grpSpPr>
      <p:grpSp>
        <p:nvGrpSpPr>
          <p:cNvPr id="821" name="Google Shape;821;p31"/>
          <p:cNvGrpSpPr/>
          <p:nvPr/>
        </p:nvGrpSpPr>
        <p:grpSpPr>
          <a:xfrm>
            <a:off x="-174525" y="-22399"/>
            <a:ext cx="9487164" cy="5193049"/>
            <a:chOff x="-174525" y="-22399"/>
            <a:chExt cx="9487164" cy="5193049"/>
          </a:xfrm>
        </p:grpSpPr>
        <p:sp>
          <p:nvSpPr>
            <p:cNvPr id="822" name="Google Shape;822;p31"/>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 name="Google Shape;823;p3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824" name="Google Shape;824;p31"/>
            <p:cNvGrpSpPr/>
            <p:nvPr/>
          </p:nvGrpSpPr>
          <p:grpSpPr>
            <a:xfrm>
              <a:off x="263005" y="845117"/>
              <a:ext cx="3790149" cy="3960313"/>
              <a:chOff x="263005" y="845117"/>
              <a:chExt cx="3790149" cy="3960313"/>
            </a:xfrm>
          </p:grpSpPr>
          <p:sp>
            <p:nvSpPr>
              <p:cNvPr id="825" name="Google Shape;825;p3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31"/>
            <p:cNvGrpSpPr/>
            <p:nvPr/>
          </p:nvGrpSpPr>
          <p:grpSpPr>
            <a:xfrm>
              <a:off x="5055305" y="845117"/>
              <a:ext cx="3790149" cy="3960313"/>
              <a:chOff x="263005" y="845117"/>
              <a:chExt cx="3790149" cy="3960313"/>
            </a:xfrm>
          </p:grpSpPr>
          <p:sp>
            <p:nvSpPr>
              <p:cNvPr id="841" name="Google Shape;841;p3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56" name="Google Shape;856;p31"/>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857" name="Google Shape;857;p31"/>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858" name="Google Shape;858;p31"/>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859" name="Google Shape;859;p31"/>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860" name="Google Shape;860;p31"/>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861" name="Google Shape;861;p3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862" name="Google Shape;862;p31"/>
          <p:cNvSpPr txBox="1">
            <a:spLocks noGrp="1"/>
          </p:cNvSpPr>
          <p:nvPr>
            <p:ph type="subTitle" idx="1"/>
          </p:nvPr>
        </p:nvSpPr>
        <p:spPr>
          <a:xfrm>
            <a:off x="906900" y="3615868"/>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3" name="Google Shape;863;p31"/>
          <p:cNvSpPr txBox="1">
            <a:spLocks noGrp="1"/>
          </p:cNvSpPr>
          <p:nvPr>
            <p:ph type="subTitle" idx="2"/>
          </p:nvPr>
        </p:nvSpPr>
        <p:spPr>
          <a:xfrm>
            <a:off x="5565696" y="3615868"/>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4" name="Google Shape;864;p31"/>
          <p:cNvSpPr txBox="1">
            <a:spLocks noGrp="1"/>
          </p:cNvSpPr>
          <p:nvPr>
            <p:ph type="subTitle" idx="3"/>
          </p:nvPr>
        </p:nvSpPr>
        <p:spPr>
          <a:xfrm>
            <a:off x="906900" y="2084031"/>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5" name="Google Shape;865;p31"/>
          <p:cNvSpPr txBox="1">
            <a:spLocks noGrp="1"/>
          </p:cNvSpPr>
          <p:nvPr>
            <p:ph type="subTitle" idx="4"/>
          </p:nvPr>
        </p:nvSpPr>
        <p:spPr>
          <a:xfrm>
            <a:off x="5565688" y="2094806"/>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6" name="Google Shape;866;p31"/>
          <p:cNvSpPr txBox="1">
            <a:spLocks noGrp="1"/>
          </p:cNvSpPr>
          <p:nvPr>
            <p:ph type="subTitle" idx="5"/>
          </p:nvPr>
        </p:nvSpPr>
        <p:spPr>
          <a:xfrm>
            <a:off x="906900" y="246940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7" name="Google Shape;867;p31"/>
          <p:cNvSpPr txBox="1">
            <a:spLocks noGrp="1"/>
          </p:cNvSpPr>
          <p:nvPr>
            <p:ph type="subTitle" idx="6"/>
          </p:nvPr>
        </p:nvSpPr>
        <p:spPr>
          <a:xfrm>
            <a:off x="5565688" y="246940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8" name="Google Shape;868;p31"/>
          <p:cNvSpPr txBox="1">
            <a:spLocks noGrp="1"/>
          </p:cNvSpPr>
          <p:nvPr>
            <p:ph type="subTitle" idx="7"/>
          </p:nvPr>
        </p:nvSpPr>
        <p:spPr>
          <a:xfrm>
            <a:off x="906900" y="3991211"/>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9" name="Google Shape;869;p31"/>
          <p:cNvSpPr txBox="1">
            <a:spLocks noGrp="1"/>
          </p:cNvSpPr>
          <p:nvPr>
            <p:ph type="subTitle" idx="8"/>
          </p:nvPr>
        </p:nvSpPr>
        <p:spPr>
          <a:xfrm>
            <a:off x="5565688" y="3991211"/>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70" name="Google Shape;870;p31"/>
          <p:cNvSpPr txBox="1">
            <a:spLocks noGrp="1"/>
          </p:cNvSpPr>
          <p:nvPr>
            <p:ph type="title"/>
          </p:nvPr>
        </p:nvSpPr>
        <p:spPr>
          <a:xfrm>
            <a:off x="720000" y="540000"/>
            <a:ext cx="3330000" cy="9969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2">
  <p:cSld name="CUSTOM_17">
    <p:spTree>
      <p:nvGrpSpPr>
        <p:cNvPr id="1" name="Shape 871"/>
        <p:cNvGrpSpPr/>
        <p:nvPr/>
      </p:nvGrpSpPr>
      <p:grpSpPr>
        <a:xfrm>
          <a:off x="0" y="0"/>
          <a:ext cx="0" cy="0"/>
          <a:chOff x="0" y="0"/>
          <a:chExt cx="0" cy="0"/>
        </a:xfrm>
      </p:grpSpPr>
      <p:grpSp>
        <p:nvGrpSpPr>
          <p:cNvPr id="872" name="Google Shape;872;p32"/>
          <p:cNvGrpSpPr/>
          <p:nvPr/>
        </p:nvGrpSpPr>
        <p:grpSpPr>
          <a:xfrm flipH="1">
            <a:off x="-1700" y="329"/>
            <a:ext cx="9147400" cy="5142843"/>
            <a:chOff x="238125" y="854700"/>
            <a:chExt cx="7142500" cy="4015650"/>
          </a:xfrm>
        </p:grpSpPr>
        <p:sp>
          <p:nvSpPr>
            <p:cNvPr id="873" name="Google Shape;873;p32"/>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2"/>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2"/>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2"/>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2"/>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2"/>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2"/>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2"/>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2"/>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2"/>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2"/>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2"/>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2"/>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2"/>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2"/>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2"/>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2"/>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 name="Google Shape;895;p32"/>
          <p:cNvSpPr txBox="1">
            <a:spLocks noGrp="1"/>
          </p:cNvSpPr>
          <p:nvPr>
            <p:ph type="ctrTitle"/>
          </p:nvPr>
        </p:nvSpPr>
        <p:spPr>
          <a:xfrm>
            <a:off x="5295149" y="1449725"/>
            <a:ext cx="30975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896" name="Google Shape;896;p32"/>
          <p:cNvSpPr txBox="1">
            <a:spLocks noGrp="1"/>
          </p:cNvSpPr>
          <p:nvPr>
            <p:ph type="subTitle" idx="1"/>
          </p:nvPr>
        </p:nvSpPr>
        <p:spPr>
          <a:xfrm>
            <a:off x="5295149" y="1731948"/>
            <a:ext cx="3097500" cy="876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rtl="0">
              <a:lnSpc>
                <a:spcPct val="100000"/>
              </a:lnSpc>
              <a:spcBef>
                <a:spcPts val="0"/>
              </a:spcBef>
              <a:spcAft>
                <a:spcPts val="0"/>
              </a:spcAft>
              <a:buClr>
                <a:schemeClr val="dk2"/>
              </a:buClr>
              <a:buSzPts val="1400"/>
              <a:buNone/>
              <a:defRPr sz="1400">
                <a:solidFill>
                  <a:schemeClr val="dk2"/>
                </a:solidFill>
              </a:defRPr>
            </a:lvl2pPr>
            <a:lvl3pPr lvl="2" rtl="0">
              <a:lnSpc>
                <a:spcPct val="100000"/>
              </a:lnSpc>
              <a:spcBef>
                <a:spcPts val="0"/>
              </a:spcBef>
              <a:spcAft>
                <a:spcPts val="0"/>
              </a:spcAft>
              <a:buClr>
                <a:schemeClr val="dk2"/>
              </a:buClr>
              <a:buSzPts val="1400"/>
              <a:buNone/>
              <a:defRPr sz="1400">
                <a:solidFill>
                  <a:schemeClr val="dk2"/>
                </a:solidFill>
              </a:defRPr>
            </a:lvl3pPr>
            <a:lvl4pPr lvl="3" rtl="0">
              <a:lnSpc>
                <a:spcPct val="100000"/>
              </a:lnSpc>
              <a:spcBef>
                <a:spcPts val="0"/>
              </a:spcBef>
              <a:spcAft>
                <a:spcPts val="0"/>
              </a:spcAft>
              <a:buClr>
                <a:schemeClr val="dk2"/>
              </a:buClr>
              <a:buSzPts val="1400"/>
              <a:buNone/>
              <a:defRPr sz="1400">
                <a:solidFill>
                  <a:schemeClr val="dk2"/>
                </a:solidFill>
              </a:defRPr>
            </a:lvl4pPr>
            <a:lvl5pPr lvl="4" rtl="0">
              <a:lnSpc>
                <a:spcPct val="100000"/>
              </a:lnSpc>
              <a:spcBef>
                <a:spcPts val="0"/>
              </a:spcBef>
              <a:spcAft>
                <a:spcPts val="0"/>
              </a:spcAft>
              <a:buClr>
                <a:schemeClr val="dk2"/>
              </a:buClr>
              <a:buSzPts val="1400"/>
              <a:buNone/>
              <a:defRPr sz="1400">
                <a:solidFill>
                  <a:schemeClr val="dk2"/>
                </a:solidFill>
              </a:defRPr>
            </a:lvl5pPr>
            <a:lvl6pPr lvl="5" rtl="0">
              <a:lnSpc>
                <a:spcPct val="100000"/>
              </a:lnSpc>
              <a:spcBef>
                <a:spcPts val="0"/>
              </a:spcBef>
              <a:spcAft>
                <a:spcPts val="0"/>
              </a:spcAft>
              <a:buClr>
                <a:schemeClr val="dk2"/>
              </a:buClr>
              <a:buSzPts val="1400"/>
              <a:buNone/>
              <a:defRPr sz="1400">
                <a:solidFill>
                  <a:schemeClr val="dk2"/>
                </a:solidFill>
              </a:defRPr>
            </a:lvl6pPr>
            <a:lvl7pPr lvl="6" rtl="0">
              <a:lnSpc>
                <a:spcPct val="100000"/>
              </a:lnSpc>
              <a:spcBef>
                <a:spcPts val="0"/>
              </a:spcBef>
              <a:spcAft>
                <a:spcPts val="0"/>
              </a:spcAft>
              <a:buClr>
                <a:schemeClr val="dk2"/>
              </a:buClr>
              <a:buSzPts val="1400"/>
              <a:buNone/>
              <a:defRPr sz="1400">
                <a:solidFill>
                  <a:schemeClr val="dk2"/>
                </a:solidFill>
              </a:defRPr>
            </a:lvl7pPr>
            <a:lvl8pPr lvl="7" rtl="0">
              <a:lnSpc>
                <a:spcPct val="100000"/>
              </a:lnSpc>
              <a:spcBef>
                <a:spcPts val="0"/>
              </a:spcBef>
              <a:spcAft>
                <a:spcPts val="0"/>
              </a:spcAft>
              <a:buClr>
                <a:schemeClr val="dk2"/>
              </a:buClr>
              <a:buSzPts val="1400"/>
              <a:buNone/>
              <a:defRPr sz="1400">
                <a:solidFill>
                  <a:schemeClr val="dk2"/>
                </a:solidFill>
              </a:defRPr>
            </a:lvl8pPr>
            <a:lvl9pPr lvl="8"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897" name="Google Shape;897;p32"/>
          <p:cNvSpPr txBox="1">
            <a:spLocks noGrp="1"/>
          </p:cNvSpPr>
          <p:nvPr>
            <p:ph type="subTitle" idx="2"/>
          </p:nvPr>
        </p:nvSpPr>
        <p:spPr>
          <a:xfrm>
            <a:off x="5295149" y="3281876"/>
            <a:ext cx="3097500" cy="876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rtl="0">
              <a:lnSpc>
                <a:spcPct val="100000"/>
              </a:lnSpc>
              <a:spcBef>
                <a:spcPts val="0"/>
              </a:spcBef>
              <a:spcAft>
                <a:spcPts val="0"/>
              </a:spcAft>
              <a:buClr>
                <a:schemeClr val="dk2"/>
              </a:buClr>
              <a:buSzPts val="1400"/>
              <a:buNone/>
              <a:defRPr sz="1400">
                <a:solidFill>
                  <a:schemeClr val="dk2"/>
                </a:solidFill>
              </a:defRPr>
            </a:lvl2pPr>
            <a:lvl3pPr lvl="2" rtl="0">
              <a:lnSpc>
                <a:spcPct val="100000"/>
              </a:lnSpc>
              <a:spcBef>
                <a:spcPts val="0"/>
              </a:spcBef>
              <a:spcAft>
                <a:spcPts val="0"/>
              </a:spcAft>
              <a:buClr>
                <a:schemeClr val="dk2"/>
              </a:buClr>
              <a:buSzPts val="1400"/>
              <a:buNone/>
              <a:defRPr sz="1400">
                <a:solidFill>
                  <a:schemeClr val="dk2"/>
                </a:solidFill>
              </a:defRPr>
            </a:lvl3pPr>
            <a:lvl4pPr lvl="3" rtl="0">
              <a:lnSpc>
                <a:spcPct val="100000"/>
              </a:lnSpc>
              <a:spcBef>
                <a:spcPts val="0"/>
              </a:spcBef>
              <a:spcAft>
                <a:spcPts val="0"/>
              </a:spcAft>
              <a:buClr>
                <a:schemeClr val="dk2"/>
              </a:buClr>
              <a:buSzPts val="1400"/>
              <a:buNone/>
              <a:defRPr sz="1400">
                <a:solidFill>
                  <a:schemeClr val="dk2"/>
                </a:solidFill>
              </a:defRPr>
            </a:lvl4pPr>
            <a:lvl5pPr lvl="4" rtl="0">
              <a:lnSpc>
                <a:spcPct val="100000"/>
              </a:lnSpc>
              <a:spcBef>
                <a:spcPts val="0"/>
              </a:spcBef>
              <a:spcAft>
                <a:spcPts val="0"/>
              </a:spcAft>
              <a:buClr>
                <a:schemeClr val="dk2"/>
              </a:buClr>
              <a:buSzPts val="1400"/>
              <a:buNone/>
              <a:defRPr sz="1400">
                <a:solidFill>
                  <a:schemeClr val="dk2"/>
                </a:solidFill>
              </a:defRPr>
            </a:lvl5pPr>
            <a:lvl6pPr lvl="5" rtl="0">
              <a:lnSpc>
                <a:spcPct val="100000"/>
              </a:lnSpc>
              <a:spcBef>
                <a:spcPts val="0"/>
              </a:spcBef>
              <a:spcAft>
                <a:spcPts val="0"/>
              </a:spcAft>
              <a:buClr>
                <a:schemeClr val="dk2"/>
              </a:buClr>
              <a:buSzPts val="1400"/>
              <a:buNone/>
              <a:defRPr sz="1400">
                <a:solidFill>
                  <a:schemeClr val="dk2"/>
                </a:solidFill>
              </a:defRPr>
            </a:lvl6pPr>
            <a:lvl7pPr lvl="6" rtl="0">
              <a:lnSpc>
                <a:spcPct val="100000"/>
              </a:lnSpc>
              <a:spcBef>
                <a:spcPts val="0"/>
              </a:spcBef>
              <a:spcAft>
                <a:spcPts val="0"/>
              </a:spcAft>
              <a:buClr>
                <a:schemeClr val="dk2"/>
              </a:buClr>
              <a:buSzPts val="1400"/>
              <a:buNone/>
              <a:defRPr sz="1400">
                <a:solidFill>
                  <a:schemeClr val="dk2"/>
                </a:solidFill>
              </a:defRPr>
            </a:lvl7pPr>
            <a:lvl8pPr lvl="7" rtl="0">
              <a:lnSpc>
                <a:spcPct val="100000"/>
              </a:lnSpc>
              <a:spcBef>
                <a:spcPts val="0"/>
              </a:spcBef>
              <a:spcAft>
                <a:spcPts val="0"/>
              </a:spcAft>
              <a:buClr>
                <a:schemeClr val="dk2"/>
              </a:buClr>
              <a:buSzPts val="1400"/>
              <a:buNone/>
              <a:defRPr sz="1400">
                <a:solidFill>
                  <a:schemeClr val="dk2"/>
                </a:solidFill>
              </a:defRPr>
            </a:lvl8pPr>
            <a:lvl9pPr lvl="8"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898" name="Google Shape;898;p32"/>
          <p:cNvSpPr txBox="1">
            <a:spLocks noGrp="1"/>
          </p:cNvSpPr>
          <p:nvPr>
            <p:ph type="ctrTitle" idx="3"/>
          </p:nvPr>
        </p:nvSpPr>
        <p:spPr>
          <a:xfrm>
            <a:off x="5295153" y="2989856"/>
            <a:ext cx="30975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899" name="Google Shape;899;p32"/>
          <p:cNvSpPr txBox="1">
            <a:spLocks noGrp="1"/>
          </p:cNvSpPr>
          <p:nvPr>
            <p:ph type="title" idx="4"/>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4">
  <p:cSld name="CUSTOM_18">
    <p:spTree>
      <p:nvGrpSpPr>
        <p:cNvPr id="1" name="Shape 900"/>
        <p:cNvGrpSpPr/>
        <p:nvPr/>
      </p:nvGrpSpPr>
      <p:grpSpPr>
        <a:xfrm>
          <a:off x="0" y="0"/>
          <a:ext cx="0" cy="0"/>
          <a:chOff x="0" y="0"/>
          <a:chExt cx="0" cy="0"/>
        </a:xfrm>
      </p:grpSpPr>
      <p:grpSp>
        <p:nvGrpSpPr>
          <p:cNvPr id="901" name="Google Shape;901;p33"/>
          <p:cNvGrpSpPr/>
          <p:nvPr/>
        </p:nvGrpSpPr>
        <p:grpSpPr>
          <a:xfrm>
            <a:off x="-1700" y="329"/>
            <a:ext cx="9147400" cy="5142843"/>
            <a:chOff x="238125" y="854700"/>
            <a:chExt cx="7142500" cy="4015650"/>
          </a:xfrm>
        </p:grpSpPr>
        <p:sp>
          <p:nvSpPr>
            <p:cNvPr id="902" name="Google Shape;902;p33"/>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3"/>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3"/>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3"/>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3"/>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3"/>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3"/>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3"/>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3"/>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3"/>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3"/>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3"/>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3"/>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3"/>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3"/>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3"/>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3"/>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3"/>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3"/>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3"/>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3"/>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3"/>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 name="Google Shape;924;p33"/>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5">
  <p:cSld name="CUSTOM_24">
    <p:spTree>
      <p:nvGrpSpPr>
        <p:cNvPr id="1" name="Shape 925"/>
        <p:cNvGrpSpPr/>
        <p:nvPr/>
      </p:nvGrpSpPr>
      <p:grpSpPr>
        <a:xfrm>
          <a:off x="0" y="0"/>
          <a:ext cx="0" cy="0"/>
          <a:chOff x="0" y="0"/>
          <a:chExt cx="0" cy="0"/>
        </a:xfrm>
      </p:grpSpPr>
      <p:grpSp>
        <p:nvGrpSpPr>
          <p:cNvPr id="926" name="Google Shape;926;p34"/>
          <p:cNvGrpSpPr/>
          <p:nvPr/>
        </p:nvGrpSpPr>
        <p:grpSpPr>
          <a:xfrm>
            <a:off x="-1700" y="329"/>
            <a:ext cx="9147400" cy="5142843"/>
            <a:chOff x="238125" y="854700"/>
            <a:chExt cx="7142500" cy="4015650"/>
          </a:xfrm>
        </p:grpSpPr>
        <p:sp>
          <p:nvSpPr>
            <p:cNvPr id="927" name="Google Shape;927;p3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 name="Google Shape;949;p34"/>
          <p:cNvSpPr txBox="1">
            <a:spLocks noGrp="1"/>
          </p:cNvSpPr>
          <p:nvPr>
            <p:ph type="title"/>
          </p:nvPr>
        </p:nvSpPr>
        <p:spPr>
          <a:xfrm>
            <a:off x="720000" y="540000"/>
            <a:ext cx="5399100" cy="8709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six columns">
  <p:cSld name="CUSTOM_19">
    <p:spTree>
      <p:nvGrpSpPr>
        <p:cNvPr id="1" name="Shape 950"/>
        <p:cNvGrpSpPr/>
        <p:nvPr/>
      </p:nvGrpSpPr>
      <p:grpSpPr>
        <a:xfrm>
          <a:off x="0" y="0"/>
          <a:ext cx="0" cy="0"/>
          <a:chOff x="0" y="0"/>
          <a:chExt cx="0" cy="0"/>
        </a:xfrm>
      </p:grpSpPr>
      <p:grpSp>
        <p:nvGrpSpPr>
          <p:cNvPr id="951" name="Google Shape;951;p35"/>
          <p:cNvGrpSpPr/>
          <p:nvPr/>
        </p:nvGrpSpPr>
        <p:grpSpPr>
          <a:xfrm>
            <a:off x="-1700" y="329"/>
            <a:ext cx="9147400" cy="5142843"/>
            <a:chOff x="238125" y="854700"/>
            <a:chExt cx="7142500" cy="4015650"/>
          </a:xfrm>
        </p:grpSpPr>
        <p:sp>
          <p:nvSpPr>
            <p:cNvPr id="952" name="Google Shape;952;p3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35"/>
          <p:cNvSpPr txBox="1">
            <a:spLocks noGrp="1"/>
          </p:cNvSpPr>
          <p:nvPr>
            <p:ph type="subTitle" idx="1"/>
          </p:nvPr>
        </p:nvSpPr>
        <p:spPr>
          <a:xfrm>
            <a:off x="804150" y="3069865"/>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5" name="Google Shape;975;p35"/>
          <p:cNvSpPr txBox="1">
            <a:spLocks noGrp="1"/>
          </p:cNvSpPr>
          <p:nvPr>
            <p:ph type="subTitle" idx="2"/>
          </p:nvPr>
        </p:nvSpPr>
        <p:spPr>
          <a:xfrm>
            <a:off x="5833650" y="3069865"/>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6" name="Google Shape;976;p35"/>
          <p:cNvSpPr txBox="1">
            <a:spLocks noGrp="1"/>
          </p:cNvSpPr>
          <p:nvPr>
            <p:ph type="subTitle" idx="3"/>
          </p:nvPr>
        </p:nvSpPr>
        <p:spPr>
          <a:xfrm>
            <a:off x="804150" y="153041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7" name="Google Shape;977;p35"/>
          <p:cNvSpPr txBox="1">
            <a:spLocks noGrp="1"/>
          </p:cNvSpPr>
          <p:nvPr>
            <p:ph type="subTitle" idx="4"/>
          </p:nvPr>
        </p:nvSpPr>
        <p:spPr>
          <a:xfrm>
            <a:off x="5833650" y="153041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8" name="Google Shape;978;p35"/>
          <p:cNvSpPr txBox="1">
            <a:spLocks noGrp="1"/>
          </p:cNvSpPr>
          <p:nvPr>
            <p:ph type="subTitle" idx="5"/>
          </p:nvPr>
        </p:nvSpPr>
        <p:spPr>
          <a:xfrm>
            <a:off x="3318900" y="3069865"/>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9" name="Google Shape;979;p35"/>
          <p:cNvSpPr txBox="1">
            <a:spLocks noGrp="1"/>
          </p:cNvSpPr>
          <p:nvPr>
            <p:ph type="subTitle" idx="6"/>
          </p:nvPr>
        </p:nvSpPr>
        <p:spPr>
          <a:xfrm>
            <a:off x="3318900" y="153041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80" name="Google Shape;980;p35"/>
          <p:cNvSpPr txBox="1">
            <a:spLocks noGrp="1"/>
          </p:cNvSpPr>
          <p:nvPr>
            <p:ph type="title"/>
          </p:nvPr>
        </p:nvSpPr>
        <p:spPr>
          <a:xfrm>
            <a:off x="720000" y="540000"/>
            <a:ext cx="7704000" cy="4962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81" name="Google Shape;981;p35"/>
          <p:cNvSpPr txBox="1">
            <a:spLocks noGrp="1"/>
          </p:cNvSpPr>
          <p:nvPr>
            <p:ph type="subTitle" idx="7"/>
          </p:nvPr>
        </p:nvSpPr>
        <p:spPr>
          <a:xfrm>
            <a:off x="804150" y="1904448"/>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2" name="Google Shape;982;p35"/>
          <p:cNvSpPr txBox="1">
            <a:spLocks noGrp="1"/>
          </p:cNvSpPr>
          <p:nvPr>
            <p:ph type="subTitle" idx="8"/>
          </p:nvPr>
        </p:nvSpPr>
        <p:spPr>
          <a:xfrm>
            <a:off x="5833650" y="1904448"/>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3" name="Google Shape;983;p35"/>
          <p:cNvSpPr txBox="1">
            <a:spLocks noGrp="1"/>
          </p:cNvSpPr>
          <p:nvPr>
            <p:ph type="subTitle" idx="9"/>
          </p:nvPr>
        </p:nvSpPr>
        <p:spPr>
          <a:xfrm>
            <a:off x="804150" y="345674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4" name="Google Shape;984;p35"/>
          <p:cNvSpPr txBox="1">
            <a:spLocks noGrp="1"/>
          </p:cNvSpPr>
          <p:nvPr>
            <p:ph type="subTitle" idx="13"/>
          </p:nvPr>
        </p:nvSpPr>
        <p:spPr>
          <a:xfrm>
            <a:off x="5833650" y="345674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5" name="Google Shape;985;p35"/>
          <p:cNvSpPr txBox="1">
            <a:spLocks noGrp="1"/>
          </p:cNvSpPr>
          <p:nvPr>
            <p:ph type="subTitle" idx="14"/>
          </p:nvPr>
        </p:nvSpPr>
        <p:spPr>
          <a:xfrm>
            <a:off x="3318900" y="1904448"/>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6" name="Google Shape;986;p35"/>
          <p:cNvSpPr txBox="1">
            <a:spLocks noGrp="1"/>
          </p:cNvSpPr>
          <p:nvPr>
            <p:ph type="subTitle" idx="15"/>
          </p:nvPr>
        </p:nvSpPr>
        <p:spPr>
          <a:xfrm>
            <a:off x="3318900" y="345674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hree columns 2">
  <p:cSld name="CUSTOM_27">
    <p:spTree>
      <p:nvGrpSpPr>
        <p:cNvPr id="1" name="Shape 987"/>
        <p:cNvGrpSpPr/>
        <p:nvPr/>
      </p:nvGrpSpPr>
      <p:grpSpPr>
        <a:xfrm>
          <a:off x="0" y="0"/>
          <a:ext cx="0" cy="0"/>
          <a:chOff x="0" y="0"/>
          <a:chExt cx="0" cy="0"/>
        </a:xfrm>
      </p:grpSpPr>
      <p:grpSp>
        <p:nvGrpSpPr>
          <p:cNvPr id="988" name="Google Shape;988;p36"/>
          <p:cNvGrpSpPr/>
          <p:nvPr/>
        </p:nvGrpSpPr>
        <p:grpSpPr>
          <a:xfrm>
            <a:off x="-1700" y="329"/>
            <a:ext cx="9147400" cy="5142843"/>
            <a:chOff x="238125" y="854700"/>
            <a:chExt cx="7142500" cy="4015650"/>
          </a:xfrm>
        </p:grpSpPr>
        <p:sp>
          <p:nvSpPr>
            <p:cNvPr id="989" name="Google Shape;989;p36"/>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6"/>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6"/>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6"/>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6"/>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6"/>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6"/>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6"/>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6"/>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6"/>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6"/>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6"/>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6"/>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6"/>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6"/>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6"/>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6"/>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6"/>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6"/>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6"/>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6"/>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6"/>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 name="Google Shape;1011;p36"/>
          <p:cNvSpPr txBox="1">
            <a:spLocks noGrp="1"/>
          </p:cNvSpPr>
          <p:nvPr>
            <p:ph type="subTitle" idx="1"/>
          </p:nvPr>
        </p:nvSpPr>
        <p:spPr>
          <a:xfrm>
            <a:off x="804150" y="2853903"/>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12" name="Google Shape;1012;p36"/>
          <p:cNvSpPr txBox="1">
            <a:spLocks noGrp="1"/>
          </p:cNvSpPr>
          <p:nvPr>
            <p:ph type="subTitle" idx="2"/>
          </p:nvPr>
        </p:nvSpPr>
        <p:spPr>
          <a:xfrm>
            <a:off x="5833650" y="2853903"/>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13" name="Google Shape;1013;p36"/>
          <p:cNvSpPr txBox="1">
            <a:spLocks noGrp="1"/>
          </p:cNvSpPr>
          <p:nvPr>
            <p:ph type="subTitle" idx="3"/>
          </p:nvPr>
        </p:nvSpPr>
        <p:spPr>
          <a:xfrm>
            <a:off x="3318900" y="2003065"/>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14" name="Google Shape;1014;p36"/>
          <p:cNvSpPr txBox="1">
            <a:spLocks noGrp="1"/>
          </p:cNvSpPr>
          <p:nvPr>
            <p:ph type="title"/>
          </p:nvPr>
        </p:nvSpPr>
        <p:spPr>
          <a:xfrm>
            <a:off x="5917800" y="540000"/>
            <a:ext cx="2506200" cy="4962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15" name="Google Shape;1015;p36"/>
          <p:cNvSpPr txBox="1">
            <a:spLocks noGrp="1"/>
          </p:cNvSpPr>
          <p:nvPr>
            <p:ph type="subTitle" idx="4"/>
          </p:nvPr>
        </p:nvSpPr>
        <p:spPr>
          <a:xfrm>
            <a:off x="804150" y="3240773"/>
            <a:ext cx="2506200" cy="955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016" name="Google Shape;1016;p36"/>
          <p:cNvSpPr txBox="1">
            <a:spLocks noGrp="1"/>
          </p:cNvSpPr>
          <p:nvPr>
            <p:ph type="subTitle" idx="5"/>
          </p:nvPr>
        </p:nvSpPr>
        <p:spPr>
          <a:xfrm>
            <a:off x="5833650" y="3240773"/>
            <a:ext cx="2506200" cy="955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017" name="Google Shape;1017;p36"/>
          <p:cNvSpPr txBox="1">
            <a:spLocks noGrp="1"/>
          </p:cNvSpPr>
          <p:nvPr>
            <p:ph type="subTitle" idx="6"/>
          </p:nvPr>
        </p:nvSpPr>
        <p:spPr>
          <a:xfrm>
            <a:off x="3318900" y="2389956"/>
            <a:ext cx="2506200" cy="955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3">
  <p:cSld name="CUSTOM_28">
    <p:spTree>
      <p:nvGrpSpPr>
        <p:cNvPr id="1" name="Shape 1018"/>
        <p:cNvGrpSpPr/>
        <p:nvPr/>
      </p:nvGrpSpPr>
      <p:grpSpPr>
        <a:xfrm>
          <a:off x="0" y="0"/>
          <a:ext cx="0" cy="0"/>
          <a:chOff x="0" y="0"/>
          <a:chExt cx="0" cy="0"/>
        </a:xfrm>
      </p:grpSpPr>
      <p:grpSp>
        <p:nvGrpSpPr>
          <p:cNvPr id="1019" name="Google Shape;1019;p37"/>
          <p:cNvGrpSpPr/>
          <p:nvPr/>
        </p:nvGrpSpPr>
        <p:grpSpPr>
          <a:xfrm flipH="1">
            <a:off x="-1700" y="329"/>
            <a:ext cx="9147400" cy="5142843"/>
            <a:chOff x="238125" y="854700"/>
            <a:chExt cx="7142500" cy="4015650"/>
          </a:xfrm>
        </p:grpSpPr>
        <p:sp>
          <p:nvSpPr>
            <p:cNvPr id="1020" name="Google Shape;1020;p37"/>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7"/>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7"/>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7"/>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7"/>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7"/>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7"/>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7"/>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7"/>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7"/>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7"/>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7"/>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7"/>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7"/>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7"/>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7"/>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7"/>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7"/>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7"/>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7"/>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7"/>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7"/>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 name="Google Shape;1042;p37"/>
          <p:cNvSpPr txBox="1">
            <a:spLocks noGrp="1"/>
          </p:cNvSpPr>
          <p:nvPr>
            <p:ph type="subTitle" idx="1"/>
          </p:nvPr>
        </p:nvSpPr>
        <p:spPr>
          <a:xfrm>
            <a:off x="1342450" y="3241403"/>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43" name="Google Shape;1043;p37"/>
          <p:cNvSpPr txBox="1">
            <a:spLocks noGrp="1"/>
          </p:cNvSpPr>
          <p:nvPr>
            <p:ph type="subTitle" idx="2"/>
          </p:nvPr>
        </p:nvSpPr>
        <p:spPr>
          <a:xfrm>
            <a:off x="5295350" y="3232090"/>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44" name="Google Shape;1044;p37"/>
          <p:cNvSpPr txBox="1">
            <a:spLocks noGrp="1"/>
          </p:cNvSpPr>
          <p:nvPr>
            <p:ph type="title"/>
          </p:nvPr>
        </p:nvSpPr>
        <p:spPr>
          <a:xfrm>
            <a:off x="720000" y="540000"/>
            <a:ext cx="7704000" cy="4962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45" name="Google Shape;1045;p37"/>
          <p:cNvSpPr txBox="1">
            <a:spLocks noGrp="1"/>
          </p:cNvSpPr>
          <p:nvPr>
            <p:ph type="subTitle" idx="3"/>
          </p:nvPr>
        </p:nvSpPr>
        <p:spPr>
          <a:xfrm>
            <a:off x="1342450" y="3615440"/>
            <a:ext cx="2506200" cy="990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046" name="Google Shape;1046;p37"/>
          <p:cNvSpPr txBox="1">
            <a:spLocks noGrp="1"/>
          </p:cNvSpPr>
          <p:nvPr>
            <p:ph type="subTitle" idx="4"/>
          </p:nvPr>
        </p:nvSpPr>
        <p:spPr>
          <a:xfrm>
            <a:off x="5295350" y="3606127"/>
            <a:ext cx="2506200" cy="990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five columns 1">
  <p:cSld name="CUSTOM_20">
    <p:spTree>
      <p:nvGrpSpPr>
        <p:cNvPr id="1" name="Shape 1047"/>
        <p:cNvGrpSpPr/>
        <p:nvPr/>
      </p:nvGrpSpPr>
      <p:grpSpPr>
        <a:xfrm>
          <a:off x="0" y="0"/>
          <a:ext cx="0" cy="0"/>
          <a:chOff x="0" y="0"/>
          <a:chExt cx="0" cy="0"/>
        </a:xfrm>
      </p:grpSpPr>
      <p:grpSp>
        <p:nvGrpSpPr>
          <p:cNvPr id="1048" name="Google Shape;1048;p38"/>
          <p:cNvGrpSpPr/>
          <p:nvPr/>
        </p:nvGrpSpPr>
        <p:grpSpPr>
          <a:xfrm flipH="1">
            <a:off x="-1700" y="329"/>
            <a:ext cx="9147400" cy="5142843"/>
            <a:chOff x="238125" y="854700"/>
            <a:chExt cx="7142500" cy="4015650"/>
          </a:xfrm>
        </p:grpSpPr>
        <p:sp>
          <p:nvSpPr>
            <p:cNvPr id="1049" name="Google Shape;1049;p3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8"/>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8"/>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8"/>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 name="Google Shape;1071;p38"/>
          <p:cNvSpPr txBox="1">
            <a:spLocks noGrp="1"/>
          </p:cNvSpPr>
          <p:nvPr>
            <p:ph type="ctrTitle"/>
          </p:nvPr>
        </p:nvSpPr>
        <p:spPr>
          <a:xfrm>
            <a:off x="3443847" y="30815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72" name="Google Shape;1072;p38"/>
          <p:cNvSpPr txBox="1">
            <a:spLocks noGrp="1"/>
          </p:cNvSpPr>
          <p:nvPr>
            <p:ph type="subTitle" idx="1"/>
          </p:nvPr>
        </p:nvSpPr>
        <p:spPr>
          <a:xfrm>
            <a:off x="3443847" y="3367235"/>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1073" name="Google Shape;1073;p38"/>
          <p:cNvSpPr txBox="1">
            <a:spLocks noGrp="1"/>
          </p:cNvSpPr>
          <p:nvPr>
            <p:ph type="subTitle" idx="2"/>
          </p:nvPr>
        </p:nvSpPr>
        <p:spPr>
          <a:xfrm>
            <a:off x="4759920" y="1879683"/>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1074" name="Google Shape;1074;p38"/>
          <p:cNvSpPr txBox="1">
            <a:spLocks noGrp="1"/>
          </p:cNvSpPr>
          <p:nvPr>
            <p:ph type="ctrTitle" idx="3"/>
          </p:nvPr>
        </p:nvSpPr>
        <p:spPr>
          <a:xfrm>
            <a:off x="4759920" y="1580703"/>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75" name="Google Shape;1075;p38"/>
          <p:cNvSpPr txBox="1">
            <a:spLocks noGrp="1"/>
          </p:cNvSpPr>
          <p:nvPr>
            <p:ph type="ctrTitle" idx="4"/>
          </p:nvPr>
        </p:nvSpPr>
        <p:spPr>
          <a:xfrm>
            <a:off x="811705" y="30815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76" name="Google Shape;1076;p38"/>
          <p:cNvSpPr txBox="1">
            <a:spLocks noGrp="1"/>
          </p:cNvSpPr>
          <p:nvPr>
            <p:ph type="subTitle" idx="5"/>
          </p:nvPr>
        </p:nvSpPr>
        <p:spPr>
          <a:xfrm>
            <a:off x="811705" y="3367235"/>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1077" name="Google Shape;1077;p38"/>
          <p:cNvSpPr txBox="1">
            <a:spLocks noGrp="1"/>
          </p:cNvSpPr>
          <p:nvPr>
            <p:ph type="subTitle" idx="6"/>
          </p:nvPr>
        </p:nvSpPr>
        <p:spPr>
          <a:xfrm>
            <a:off x="2127780" y="1879683"/>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1078" name="Google Shape;1078;p38"/>
          <p:cNvSpPr txBox="1">
            <a:spLocks noGrp="1"/>
          </p:cNvSpPr>
          <p:nvPr>
            <p:ph type="ctrTitle" idx="7"/>
          </p:nvPr>
        </p:nvSpPr>
        <p:spPr>
          <a:xfrm>
            <a:off x="2127780" y="1580703"/>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79" name="Google Shape;1079;p38"/>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080" name="Google Shape;1080;p38"/>
          <p:cNvSpPr txBox="1">
            <a:spLocks noGrp="1"/>
          </p:cNvSpPr>
          <p:nvPr>
            <p:ph type="ctrTitle" idx="9"/>
          </p:nvPr>
        </p:nvSpPr>
        <p:spPr>
          <a:xfrm>
            <a:off x="6075995" y="30815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81" name="Google Shape;1081;p38"/>
          <p:cNvSpPr txBox="1">
            <a:spLocks noGrp="1"/>
          </p:cNvSpPr>
          <p:nvPr>
            <p:ph type="subTitle" idx="13"/>
          </p:nvPr>
        </p:nvSpPr>
        <p:spPr>
          <a:xfrm>
            <a:off x="6075995" y="3367235"/>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ig number">
  <p:cSld name="CUSTOM_21">
    <p:spTree>
      <p:nvGrpSpPr>
        <p:cNvPr id="1" name="Shape 1082"/>
        <p:cNvGrpSpPr/>
        <p:nvPr/>
      </p:nvGrpSpPr>
      <p:grpSpPr>
        <a:xfrm>
          <a:off x="0" y="0"/>
          <a:ext cx="0" cy="0"/>
          <a:chOff x="0" y="0"/>
          <a:chExt cx="0" cy="0"/>
        </a:xfrm>
      </p:grpSpPr>
      <p:grpSp>
        <p:nvGrpSpPr>
          <p:cNvPr id="1083" name="Google Shape;1083;p39"/>
          <p:cNvGrpSpPr/>
          <p:nvPr/>
        </p:nvGrpSpPr>
        <p:grpSpPr>
          <a:xfrm flipH="1">
            <a:off x="-1700" y="329"/>
            <a:ext cx="9147400" cy="5142843"/>
            <a:chOff x="238125" y="854700"/>
            <a:chExt cx="7142500" cy="4015650"/>
          </a:xfrm>
        </p:grpSpPr>
        <p:sp>
          <p:nvSpPr>
            <p:cNvPr id="1084" name="Google Shape;1084;p3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 name="Google Shape;1103;p39"/>
          <p:cNvSpPr txBox="1">
            <a:spLocks noGrp="1"/>
          </p:cNvSpPr>
          <p:nvPr>
            <p:ph type="title" hasCustomPrompt="1"/>
          </p:nvPr>
        </p:nvSpPr>
        <p:spPr>
          <a:xfrm>
            <a:off x="715349" y="1829975"/>
            <a:ext cx="5264400" cy="8937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6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104" name="Google Shape;1104;p39"/>
          <p:cNvSpPr txBox="1">
            <a:spLocks noGrp="1"/>
          </p:cNvSpPr>
          <p:nvPr>
            <p:ph type="body" idx="1"/>
          </p:nvPr>
        </p:nvSpPr>
        <p:spPr>
          <a:xfrm>
            <a:off x="715350" y="2823072"/>
            <a:ext cx="4569300" cy="4545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Char char="●"/>
              <a:defRPr/>
            </a:lvl1pPr>
            <a:lvl2pPr marL="914400" lvl="1" indent="-330200" rtl="0">
              <a:spcBef>
                <a:spcPts val="1600"/>
              </a:spcBef>
              <a:spcAft>
                <a:spcPts val="0"/>
              </a:spcAft>
              <a:buSzPts val="1600"/>
              <a:buChar char="○"/>
              <a:defRPr/>
            </a:lvl2pPr>
            <a:lvl3pPr marL="1371600" lvl="2" indent="-330200" rtl="0">
              <a:spcBef>
                <a:spcPts val="1600"/>
              </a:spcBef>
              <a:spcAft>
                <a:spcPts val="0"/>
              </a:spcAft>
              <a:buSzPts val="1600"/>
              <a:buChar char="■"/>
              <a:defRPr/>
            </a:lvl3pPr>
            <a:lvl4pPr marL="1828800" lvl="3" indent="-330200" rtl="0">
              <a:spcBef>
                <a:spcPts val="1600"/>
              </a:spcBef>
              <a:spcAft>
                <a:spcPts val="0"/>
              </a:spcAft>
              <a:buSzPts val="1600"/>
              <a:buChar char="●"/>
              <a:defRPr/>
            </a:lvl4pPr>
            <a:lvl5pPr marL="2286000" lvl="4" indent="-330200" rtl="0">
              <a:spcBef>
                <a:spcPts val="1600"/>
              </a:spcBef>
              <a:spcAft>
                <a:spcPts val="0"/>
              </a:spcAft>
              <a:buSzPts val="1600"/>
              <a:buChar char="○"/>
              <a:defRPr/>
            </a:lvl5pPr>
            <a:lvl6pPr marL="2743200" lvl="5" indent="-330200" rtl="0">
              <a:spcBef>
                <a:spcPts val="1600"/>
              </a:spcBef>
              <a:spcAft>
                <a:spcPts val="0"/>
              </a:spcAft>
              <a:buSzPts val="1600"/>
              <a:buChar char="■"/>
              <a:defRPr/>
            </a:lvl6pPr>
            <a:lvl7pPr marL="3200400" lvl="6" indent="-330200" rtl="0">
              <a:spcBef>
                <a:spcPts val="1600"/>
              </a:spcBef>
              <a:spcAft>
                <a:spcPts val="0"/>
              </a:spcAft>
              <a:buSzPts val="1600"/>
              <a:buChar char="●"/>
              <a:defRPr/>
            </a:lvl7pPr>
            <a:lvl8pPr marL="3657600" lvl="7" indent="-330200" rtl="0">
              <a:spcBef>
                <a:spcPts val="1600"/>
              </a:spcBef>
              <a:spcAft>
                <a:spcPts val="0"/>
              </a:spcAft>
              <a:buSzPts val="1600"/>
              <a:buChar char="○"/>
              <a:defRPr/>
            </a:lvl8pPr>
            <a:lvl9pPr marL="4114800" lvl="8" indent="-330200" rtl="0">
              <a:spcBef>
                <a:spcPts val="1600"/>
              </a:spcBef>
              <a:spcAft>
                <a:spcPts val="1600"/>
              </a:spcAft>
              <a:buSzPts val="1600"/>
              <a:buChar char="■"/>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ig number 1">
  <p:cSld name="CUSTOM_33">
    <p:spTree>
      <p:nvGrpSpPr>
        <p:cNvPr id="1" name="Shape 1105"/>
        <p:cNvGrpSpPr/>
        <p:nvPr/>
      </p:nvGrpSpPr>
      <p:grpSpPr>
        <a:xfrm>
          <a:off x="0" y="0"/>
          <a:ext cx="0" cy="0"/>
          <a:chOff x="0" y="0"/>
          <a:chExt cx="0" cy="0"/>
        </a:xfrm>
      </p:grpSpPr>
      <p:grpSp>
        <p:nvGrpSpPr>
          <p:cNvPr id="1106" name="Google Shape;1106;p40"/>
          <p:cNvGrpSpPr/>
          <p:nvPr/>
        </p:nvGrpSpPr>
        <p:grpSpPr>
          <a:xfrm>
            <a:off x="-1700" y="329"/>
            <a:ext cx="9147400" cy="5142843"/>
            <a:chOff x="238125" y="854700"/>
            <a:chExt cx="7142500" cy="4015650"/>
          </a:xfrm>
        </p:grpSpPr>
        <p:sp>
          <p:nvSpPr>
            <p:cNvPr id="1107" name="Google Shape;1107;p4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 name="Google Shape;1126;p40"/>
          <p:cNvSpPr txBox="1">
            <a:spLocks noGrp="1"/>
          </p:cNvSpPr>
          <p:nvPr>
            <p:ph type="title" hasCustomPrompt="1"/>
          </p:nvPr>
        </p:nvSpPr>
        <p:spPr>
          <a:xfrm>
            <a:off x="3772625" y="1829975"/>
            <a:ext cx="4569300" cy="893700"/>
          </a:xfrm>
          <a:prstGeom prst="rect">
            <a:avLst/>
          </a:prstGeom>
        </p:spPr>
        <p:txBody>
          <a:bodyPr spcFirstLastPara="1" wrap="square" lIns="0" tIns="0" rIns="0" bIns="0" anchor="t" anchorCtr="0">
            <a:noAutofit/>
          </a:bodyPr>
          <a:lstStyle>
            <a:lvl1pPr lvl="0" algn="r" rtl="0">
              <a:spcBef>
                <a:spcPts val="0"/>
              </a:spcBef>
              <a:spcAft>
                <a:spcPts val="0"/>
              </a:spcAft>
              <a:buSzPts val="12000"/>
              <a:buNone/>
              <a:defRPr sz="60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1127" name="Google Shape;1127;p40"/>
          <p:cNvSpPr txBox="1">
            <a:spLocks noGrp="1"/>
          </p:cNvSpPr>
          <p:nvPr>
            <p:ph type="body" idx="1"/>
          </p:nvPr>
        </p:nvSpPr>
        <p:spPr>
          <a:xfrm>
            <a:off x="3772649" y="2823072"/>
            <a:ext cx="4569300" cy="4545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Char char="●"/>
              <a:defRPr/>
            </a:lvl1pPr>
            <a:lvl2pPr marL="914400" lvl="1" indent="-330200" algn="r" rtl="0">
              <a:spcBef>
                <a:spcPts val="1600"/>
              </a:spcBef>
              <a:spcAft>
                <a:spcPts val="0"/>
              </a:spcAft>
              <a:buSzPts val="1600"/>
              <a:buChar char="○"/>
              <a:defRPr/>
            </a:lvl2pPr>
            <a:lvl3pPr marL="1371600" lvl="2" indent="-330200" algn="r" rtl="0">
              <a:spcBef>
                <a:spcPts val="1600"/>
              </a:spcBef>
              <a:spcAft>
                <a:spcPts val="0"/>
              </a:spcAft>
              <a:buSzPts val="1600"/>
              <a:buChar char="■"/>
              <a:defRPr/>
            </a:lvl3pPr>
            <a:lvl4pPr marL="1828800" lvl="3" indent="-330200" algn="r" rtl="0">
              <a:spcBef>
                <a:spcPts val="1600"/>
              </a:spcBef>
              <a:spcAft>
                <a:spcPts val="0"/>
              </a:spcAft>
              <a:buSzPts val="1600"/>
              <a:buChar char="●"/>
              <a:defRPr/>
            </a:lvl4pPr>
            <a:lvl5pPr marL="2286000" lvl="4" indent="-330200" algn="r" rtl="0">
              <a:spcBef>
                <a:spcPts val="1600"/>
              </a:spcBef>
              <a:spcAft>
                <a:spcPts val="0"/>
              </a:spcAft>
              <a:buSzPts val="1600"/>
              <a:buChar char="○"/>
              <a:defRPr/>
            </a:lvl5pPr>
            <a:lvl6pPr marL="2743200" lvl="5" indent="-330200" algn="r" rtl="0">
              <a:spcBef>
                <a:spcPts val="1600"/>
              </a:spcBef>
              <a:spcAft>
                <a:spcPts val="0"/>
              </a:spcAft>
              <a:buSzPts val="1600"/>
              <a:buChar char="■"/>
              <a:defRPr/>
            </a:lvl6pPr>
            <a:lvl7pPr marL="3200400" lvl="6" indent="-330200" algn="r" rtl="0">
              <a:spcBef>
                <a:spcPts val="1600"/>
              </a:spcBef>
              <a:spcAft>
                <a:spcPts val="0"/>
              </a:spcAft>
              <a:buSzPts val="1600"/>
              <a:buChar char="●"/>
              <a:defRPr/>
            </a:lvl7pPr>
            <a:lvl8pPr marL="3657600" lvl="7" indent="-330200" algn="r" rtl="0">
              <a:spcBef>
                <a:spcPts val="1600"/>
              </a:spcBef>
              <a:spcAft>
                <a:spcPts val="0"/>
              </a:spcAft>
              <a:buSzPts val="1600"/>
              <a:buChar char="○"/>
              <a:defRPr/>
            </a:lvl8pPr>
            <a:lvl9pPr marL="4114800" lvl="8" indent="-330200" algn="r" rtl="0">
              <a:spcBef>
                <a:spcPts val="1600"/>
              </a:spcBef>
              <a:spcAft>
                <a:spcPts val="1600"/>
              </a:spcAft>
              <a:buSzPts val="1600"/>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8"/>
        <p:cNvGrpSpPr/>
        <p:nvPr/>
      </p:nvGrpSpPr>
      <p:grpSpPr>
        <a:xfrm>
          <a:off x="0" y="0"/>
          <a:ext cx="0" cy="0"/>
          <a:chOff x="0" y="0"/>
          <a:chExt cx="0" cy="0"/>
        </a:xfrm>
      </p:grpSpPr>
      <p:sp>
        <p:nvSpPr>
          <p:cNvPr id="119" name="Google Shape;119;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120" name="Google Shape;120;p5"/>
          <p:cNvGrpSpPr/>
          <p:nvPr/>
        </p:nvGrpSpPr>
        <p:grpSpPr>
          <a:xfrm>
            <a:off x="-174525" y="-22399"/>
            <a:ext cx="9487164" cy="5193049"/>
            <a:chOff x="-174525" y="-22399"/>
            <a:chExt cx="9487164" cy="5193049"/>
          </a:xfrm>
        </p:grpSpPr>
        <p:sp>
          <p:nvSpPr>
            <p:cNvPr id="121" name="Google Shape;121;p5"/>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 name="Google Shape;122;p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23" name="Google Shape;123;p5"/>
            <p:cNvGrpSpPr/>
            <p:nvPr/>
          </p:nvGrpSpPr>
          <p:grpSpPr>
            <a:xfrm>
              <a:off x="263005" y="845117"/>
              <a:ext cx="3790149" cy="3960313"/>
              <a:chOff x="263005" y="845117"/>
              <a:chExt cx="3790149" cy="3960313"/>
            </a:xfrm>
          </p:grpSpPr>
          <p:sp>
            <p:nvSpPr>
              <p:cNvPr id="124" name="Google Shape;124;p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139;p5"/>
            <p:cNvGrpSpPr/>
            <p:nvPr/>
          </p:nvGrpSpPr>
          <p:grpSpPr>
            <a:xfrm>
              <a:off x="5055305" y="845117"/>
              <a:ext cx="3790149" cy="3960313"/>
              <a:chOff x="263005" y="845117"/>
              <a:chExt cx="3790149" cy="3960313"/>
            </a:xfrm>
          </p:grpSpPr>
          <p:sp>
            <p:nvSpPr>
              <p:cNvPr id="140" name="Google Shape;140;p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5" name="Google Shape;155;p5"/>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56" name="Google Shape;156;p5"/>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57" name="Google Shape;157;p5"/>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58" name="Google Shape;158;p5"/>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59" name="Google Shape;159;p5"/>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60" name="Google Shape;160;p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61" name="Google Shape;161;p5"/>
          <p:cNvSpPr txBox="1">
            <a:spLocks noGrp="1"/>
          </p:cNvSpPr>
          <p:nvPr>
            <p:ph type="title"/>
          </p:nvPr>
        </p:nvSpPr>
        <p:spPr>
          <a:xfrm>
            <a:off x="720000" y="540000"/>
            <a:ext cx="3378600" cy="10170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2" name="Google Shape;162;p5"/>
          <p:cNvSpPr txBox="1">
            <a:spLocks noGrp="1"/>
          </p:cNvSpPr>
          <p:nvPr>
            <p:ph type="body" idx="1"/>
          </p:nvPr>
        </p:nvSpPr>
        <p:spPr>
          <a:xfrm>
            <a:off x="720000" y="2980194"/>
            <a:ext cx="3129300" cy="12858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163" name="Google Shape;163;p5"/>
          <p:cNvSpPr txBox="1">
            <a:spLocks noGrp="1"/>
          </p:cNvSpPr>
          <p:nvPr>
            <p:ph type="body" idx="2"/>
          </p:nvPr>
        </p:nvSpPr>
        <p:spPr>
          <a:xfrm>
            <a:off x="5368500" y="2980194"/>
            <a:ext cx="3055500" cy="1285800"/>
          </a:xfrm>
          <a:prstGeom prst="rect">
            <a:avLst/>
          </a:prstGeom>
          <a:noFill/>
          <a:ln>
            <a:noFill/>
          </a:ln>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SzPts val="1400"/>
              <a:buChar char="●"/>
              <a:defRPr sz="1600">
                <a:solidFill>
                  <a:schemeClr val="dk2"/>
                </a:solidFill>
                <a:latin typeface="Muli"/>
                <a:ea typeface="Muli"/>
                <a:cs typeface="Muli"/>
                <a:sym typeface="Muli"/>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64" name="Google Shape;164;p5"/>
          <p:cNvSpPr txBox="1">
            <a:spLocks noGrp="1"/>
          </p:cNvSpPr>
          <p:nvPr>
            <p:ph type="subTitle" idx="3"/>
          </p:nvPr>
        </p:nvSpPr>
        <p:spPr>
          <a:xfrm>
            <a:off x="1031550" y="258639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65" name="Google Shape;165;p5"/>
          <p:cNvSpPr txBox="1">
            <a:spLocks noGrp="1"/>
          </p:cNvSpPr>
          <p:nvPr>
            <p:ph type="subTitle" idx="4"/>
          </p:nvPr>
        </p:nvSpPr>
        <p:spPr>
          <a:xfrm>
            <a:off x="5643150" y="258639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Numbers and text">
  <p:cSld name="CUSTOM_22">
    <p:spTree>
      <p:nvGrpSpPr>
        <p:cNvPr id="1" name="Shape 1128"/>
        <p:cNvGrpSpPr/>
        <p:nvPr/>
      </p:nvGrpSpPr>
      <p:grpSpPr>
        <a:xfrm>
          <a:off x="0" y="0"/>
          <a:ext cx="0" cy="0"/>
          <a:chOff x="0" y="0"/>
          <a:chExt cx="0" cy="0"/>
        </a:xfrm>
      </p:grpSpPr>
      <p:grpSp>
        <p:nvGrpSpPr>
          <p:cNvPr id="1129" name="Google Shape;1129;p41"/>
          <p:cNvGrpSpPr/>
          <p:nvPr/>
        </p:nvGrpSpPr>
        <p:grpSpPr>
          <a:xfrm>
            <a:off x="-174525" y="-22399"/>
            <a:ext cx="9487164" cy="5193049"/>
            <a:chOff x="-174525" y="-22399"/>
            <a:chExt cx="9487164" cy="5193049"/>
          </a:xfrm>
        </p:grpSpPr>
        <p:sp>
          <p:nvSpPr>
            <p:cNvPr id="1130" name="Google Shape;1130;p41"/>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1" name="Google Shape;1131;p4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132" name="Google Shape;1132;p41"/>
            <p:cNvGrpSpPr/>
            <p:nvPr/>
          </p:nvGrpSpPr>
          <p:grpSpPr>
            <a:xfrm>
              <a:off x="263005" y="845117"/>
              <a:ext cx="3790149" cy="3960313"/>
              <a:chOff x="263005" y="845117"/>
              <a:chExt cx="3790149" cy="3960313"/>
            </a:xfrm>
          </p:grpSpPr>
          <p:sp>
            <p:nvSpPr>
              <p:cNvPr id="1133" name="Google Shape;1133;p4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41"/>
            <p:cNvGrpSpPr/>
            <p:nvPr/>
          </p:nvGrpSpPr>
          <p:grpSpPr>
            <a:xfrm>
              <a:off x="5055305" y="845117"/>
              <a:ext cx="3790149" cy="3960313"/>
              <a:chOff x="263005" y="845117"/>
              <a:chExt cx="3790149" cy="3960313"/>
            </a:xfrm>
          </p:grpSpPr>
          <p:sp>
            <p:nvSpPr>
              <p:cNvPr id="1149" name="Google Shape;1149;p4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64" name="Google Shape;1164;p41"/>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165" name="Google Shape;1165;p41"/>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66" name="Google Shape;1166;p41"/>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67" name="Google Shape;1167;p41"/>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68" name="Google Shape;1168;p41"/>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69" name="Google Shape;1169;p4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170" name="Google Shape;1170;p41"/>
          <p:cNvSpPr txBox="1">
            <a:spLocks noGrp="1"/>
          </p:cNvSpPr>
          <p:nvPr>
            <p:ph type="title" hasCustomPrompt="1"/>
          </p:nvPr>
        </p:nvSpPr>
        <p:spPr>
          <a:xfrm>
            <a:off x="720000" y="1143700"/>
            <a:ext cx="3330000" cy="795900"/>
          </a:xfrm>
          <a:prstGeom prst="rect">
            <a:avLst/>
          </a:prstGeom>
        </p:spPr>
        <p:txBody>
          <a:bodyPr spcFirstLastPara="1" wrap="square" lIns="0" tIns="0" rIns="0" bIns="0" anchor="t" anchorCtr="0">
            <a:noAutofit/>
          </a:bodyPr>
          <a:lstStyle>
            <a:lvl1pPr lvl="0" algn="ctr"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71" name="Google Shape;1171;p41"/>
          <p:cNvSpPr txBox="1">
            <a:spLocks noGrp="1"/>
          </p:cNvSpPr>
          <p:nvPr>
            <p:ph type="title" idx="2" hasCustomPrompt="1"/>
          </p:nvPr>
        </p:nvSpPr>
        <p:spPr>
          <a:xfrm>
            <a:off x="720000" y="2946225"/>
            <a:ext cx="3330000" cy="795900"/>
          </a:xfrm>
          <a:prstGeom prst="rect">
            <a:avLst/>
          </a:prstGeom>
        </p:spPr>
        <p:txBody>
          <a:bodyPr spcFirstLastPara="1" wrap="square" lIns="0" tIns="0" rIns="0" bIns="0" anchor="t" anchorCtr="0">
            <a:noAutofit/>
          </a:bodyPr>
          <a:lstStyle>
            <a:lvl1pPr lvl="0" algn="ctr"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72" name="Google Shape;1172;p41"/>
          <p:cNvSpPr txBox="1">
            <a:spLocks noGrp="1"/>
          </p:cNvSpPr>
          <p:nvPr>
            <p:ph type="title" idx="3" hasCustomPrompt="1"/>
          </p:nvPr>
        </p:nvSpPr>
        <p:spPr>
          <a:xfrm>
            <a:off x="5094000" y="2946225"/>
            <a:ext cx="3330000" cy="795900"/>
          </a:xfrm>
          <a:prstGeom prst="rect">
            <a:avLst/>
          </a:prstGeom>
        </p:spPr>
        <p:txBody>
          <a:bodyPr spcFirstLastPara="1" wrap="square" lIns="0" tIns="0" rIns="0" bIns="0" anchor="t" anchorCtr="0">
            <a:noAutofit/>
          </a:bodyPr>
          <a:lstStyle>
            <a:lvl1pPr lvl="0" algn="ctr"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73" name="Google Shape;1173;p41"/>
          <p:cNvSpPr txBox="1">
            <a:spLocks noGrp="1"/>
          </p:cNvSpPr>
          <p:nvPr>
            <p:ph type="subTitle" idx="1"/>
          </p:nvPr>
        </p:nvSpPr>
        <p:spPr>
          <a:xfrm>
            <a:off x="915300" y="1964863"/>
            <a:ext cx="2939400" cy="410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74" name="Google Shape;1174;p41"/>
          <p:cNvSpPr txBox="1">
            <a:spLocks noGrp="1"/>
          </p:cNvSpPr>
          <p:nvPr>
            <p:ph type="subTitle" idx="4"/>
          </p:nvPr>
        </p:nvSpPr>
        <p:spPr>
          <a:xfrm>
            <a:off x="915300" y="3754738"/>
            <a:ext cx="2939400" cy="410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75" name="Google Shape;1175;p41"/>
          <p:cNvSpPr txBox="1">
            <a:spLocks noGrp="1"/>
          </p:cNvSpPr>
          <p:nvPr>
            <p:ph type="subTitle" idx="5"/>
          </p:nvPr>
        </p:nvSpPr>
        <p:spPr>
          <a:xfrm>
            <a:off x="5192850" y="3754772"/>
            <a:ext cx="3132300" cy="426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1">
  <p:cSld name="CUSTOM_23">
    <p:spTree>
      <p:nvGrpSpPr>
        <p:cNvPr id="1" name="Shape 1176"/>
        <p:cNvGrpSpPr/>
        <p:nvPr/>
      </p:nvGrpSpPr>
      <p:grpSpPr>
        <a:xfrm>
          <a:off x="0" y="0"/>
          <a:ext cx="0" cy="0"/>
          <a:chOff x="0" y="0"/>
          <a:chExt cx="0" cy="0"/>
        </a:xfrm>
      </p:grpSpPr>
      <p:grpSp>
        <p:nvGrpSpPr>
          <p:cNvPr id="1177" name="Google Shape;1177;p42"/>
          <p:cNvGrpSpPr/>
          <p:nvPr/>
        </p:nvGrpSpPr>
        <p:grpSpPr>
          <a:xfrm flipH="1">
            <a:off x="-1700" y="329"/>
            <a:ext cx="9147400" cy="5142843"/>
            <a:chOff x="238125" y="854700"/>
            <a:chExt cx="7142500" cy="4015650"/>
          </a:xfrm>
        </p:grpSpPr>
        <p:sp>
          <p:nvSpPr>
            <p:cNvPr id="1178" name="Google Shape;1178;p42"/>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2"/>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2"/>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2"/>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2"/>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2"/>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2"/>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2"/>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2"/>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2"/>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2"/>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2"/>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2"/>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2"/>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2"/>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2"/>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2"/>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2"/>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2"/>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 name="Google Shape;1197;p42"/>
          <p:cNvSpPr txBox="1">
            <a:spLocks noGrp="1"/>
          </p:cNvSpPr>
          <p:nvPr>
            <p:ph type="title" hasCustomPrompt="1"/>
          </p:nvPr>
        </p:nvSpPr>
        <p:spPr>
          <a:xfrm>
            <a:off x="3285938" y="1143700"/>
            <a:ext cx="2388900" cy="7959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98" name="Google Shape;1198;p42"/>
          <p:cNvSpPr txBox="1">
            <a:spLocks noGrp="1"/>
          </p:cNvSpPr>
          <p:nvPr>
            <p:ph type="subTitle" idx="1"/>
          </p:nvPr>
        </p:nvSpPr>
        <p:spPr>
          <a:xfrm>
            <a:off x="3285938" y="1964876"/>
            <a:ext cx="2388900" cy="562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9" name="Google Shape;1199;p42"/>
          <p:cNvSpPr txBox="1">
            <a:spLocks noGrp="1"/>
          </p:cNvSpPr>
          <p:nvPr>
            <p:ph type="title" idx="2" hasCustomPrompt="1"/>
          </p:nvPr>
        </p:nvSpPr>
        <p:spPr>
          <a:xfrm>
            <a:off x="3285938" y="2970100"/>
            <a:ext cx="2388900" cy="7959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00" name="Google Shape;1200;p42"/>
          <p:cNvSpPr txBox="1">
            <a:spLocks noGrp="1"/>
          </p:cNvSpPr>
          <p:nvPr>
            <p:ph type="subTitle" idx="3"/>
          </p:nvPr>
        </p:nvSpPr>
        <p:spPr>
          <a:xfrm>
            <a:off x="3285938" y="3791277"/>
            <a:ext cx="2388900" cy="562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01" name="Google Shape;1201;p42"/>
          <p:cNvSpPr txBox="1">
            <a:spLocks noGrp="1"/>
          </p:cNvSpPr>
          <p:nvPr>
            <p:ph type="title" idx="4" hasCustomPrompt="1"/>
          </p:nvPr>
        </p:nvSpPr>
        <p:spPr>
          <a:xfrm>
            <a:off x="6030113" y="1156338"/>
            <a:ext cx="2388900" cy="7959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02" name="Google Shape;1202;p42"/>
          <p:cNvSpPr txBox="1">
            <a:spLocks noGrp="1"/>
          </p:cNvSpPr>
          <p:nvPr>
            <p:ph type="subTitle" idx="5"/>
          </p:nvPr>
        </p:nvSpPr>
        <p:spPr>
          <a:xfrm>
            <a:off x="6030113" y="1977515"/>
            <a:ext cx="2388900" cy="562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03" name="Google Shape;1203;p42"/>
          <p:cNvSpPr txBox="1">
            <a:spLocks noGrp="1"/>
          </p:cNvSpPr>
          <p:nvPr>
            <p:ph type="title" idx="6" hasCustomPrompt="1"/>
          </p:nvPr>
        </p:nvSpPr>
        <p:spPr>
          <a:xfrm>
            <a:off x="6030113" y="2982738"/>
            <a:ext cx="2388900" cy="7959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04" name="Google Shape;1204;p42"/>
          <p:cNvSpPr txBox="1">
            <a:spLocks noGrp="1"/>
          </p:cNvSpPr>
          <p:nvPr>
            <p:ph type="subTitle" idx="7"/>
          </p:nvPr>
        </p:nvSpPr>
        <p:spPr>
          <a:xfrm>
            <a:off x="6030113" y="3803915"/>
            <a:ext cx="2388900" cy="562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3">
  <p:cSld name="CUSTOM_25">
    <p:spTree>
      <p:nvGrpSpPr>
        <p:cNvPr id="1" name="Shape 1205"/>
        <p:cNvGrpSpPr/>
        <p:nvPr/>
      </p:nvGrpSpPr>
      <p:grpSpPr>
        <a:xfrm>
          <a:off x="0" y="0"/>
          <a:ext cx="0" cy="0"/>
          <a:chOff x="0" y="0"/>
          <a:chExt cx="0" cy="0"/>
        </a:xfrm>
      </p:grpSpPr>
      <p:grpSp>
        <p:nvGrpSpPr>
          <p:cNvPr id="1206" name="Google Shape;1206;p43"/>
          <p:cNvGrpSpPr/>
          <p:nvPr/>
        </p:nvGrpSpPr>
        <p:grpSpPr>
          <a:xfrm>
            <a:off x="-174525" y="-22399"/>
            <a:ext cx="9487164" cy="5193049"/>
            <a:chOff x="-174525" y="-22399"/>
            <a:chExt cx="9487164" cy="5193049"/>
          </a:xfrm>
        </p:grpSpPr>
        <p:sp>
          <p:nvSpPr>
            <p:cNvPr id="1207" name="Google Shape;1207;p43"/>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8" name="Google Shape;1208;p4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209" name="Google Shape;1209;p43"/>
            <p:cNvGrpSpPr/>
            <p:nvPr/>
          </p:nvGrpSpPr>
          <p:grpSpPr>
            <a:xfrm>
              <a:off x="263005" y="845117"/>
              <a:ext cx="3790149" cy="3960313"/>
              <a:chOff x="263005" y="845117"/>
              <a:chExt cx="3790149" cy="3960313"/>
            </a:xfrm>
          </p:grpSpPr>
          <p:sp>
            <p:nvSpPr>
              <p:cNvPr id="1210" name="Google Shape;1210;p4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43"/>
            <p:cNvGrpSpPr/>
            <p:nvPr/>
          </p:nvGrpSpPr>
          <p:grpSpPr>
            <a:xfrm>
              <a:off x="5055305" y="845117"/>
              <a:ext cx="3790149" cy="3960313"/>
              <a:chOff x="263005" y="845117"/>
              <a:chExt cx="3790149" cy="3960313"/>
            </a:xfrm>
          </p:grpSpPr>
          <p:sp>
            <p:nvSpPr>
              <p:cNvPr id="1226" name="Google Shape;1226;p4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41" name="Google Shape;1241;p43"/>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242" name="Google Shape;1242;p43"/>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43" name="Google Shape;1243;p43"/>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44" name="Google Shape;1244;p43"/>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45" name="Google Shape;1245;p43"/>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46" name="Google Shape;1246;p4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247" name="Google Shape;1247;p43"/>
          <p:cNvSpPr txBox="1">
            <a:spLocks noGrp="1"/>
          </p:cNvSpPr>
          <p:nvPr>
            <p:ph type="subTitle" idx="1"/>
          </p:nvPr>
        </p:nvSpPr>
        <p:spPr>
          <a:xfrm>
            <a:off x="720000" y="2532242"/>
            <a:ext cx="2300400" cy="1594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48" name="Google Shape;1248;p43"/>
          <p:cNvSpPr txBox="1">
            <a:spLocks noGrp="1"/>
          </p:cNvSpPr>
          <p:nvPr>
            <p:ph type="title"/>
          </p:nvPr>
        </p:nvSpPr>
        <p:spPr>
          <a:xfrm>
            <a:off x="720000" y="1452200"/>
            <a:ext cx="1554900" cy="9936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4">
  <p:cSld name="CUSTOM_26">
    <p:spTree>
      <p:nvGrpSpPr>
        <p:cNvPr id="1" name="Shape 1249"/>
        <p:cNvGrpSpPr/>
        <p:nvPr/>
      </p:nvGrpSpPr>
      <p:grpSpPr>
        <a:xfrm>
          <a:off x="0" y="0"/>
          <a:ext cx="0" cy="0"/>
          <a:chOff x="0" y="0"/>
          <a:chExt cx="0" cy="0"/>
        </a:xfrm>
      </p:grpSpPr>
      <p:grpSp>
        <p:nvGrpSpPr>
          <p:cNvPr id="1250" name="Google Shape;1250;p44"/>
          <p:cNvGrpSpPr/>
          <p:nvPr/>
        </p:nvGrpSpPr>
        <p:grpSpPr>
          <a:xfrm>
            <a:off x="-174525" y="-22399"/>
            <a:ext cx="9487164" cy="5193049"/>
            <a:chOff x="-174525" y="-22399"/>
            <a:chExt cx="9487164" cy="5193049"/>
          </a:xfrm>
        </p:grpSpPr>
        <p:sp>
          <p:nvSpPr>
            <p:cNvPr id="1251" name="Google Shape;1251;p44"/>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52" name="Google Shape;1252;p44"/>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253" name="Google Shape;1253;p44"/>
            <p:cNvGrpSpPr/>
            <p:nvPr/>
          </p:nvGrpSpPr>
          <p:grpSpPr>
            <a:xfrm>
              <a:off x="263005" y="845117"/>
              <a:ext cx="3790149" cy="3960313"/>
              <a:chOff x="263005" y="845117"/>
              <a:chExt cx="3790149" cy="3960313"/>
            </a:xfrm>
          </p:grpSpPr>
          <p:sp>
            <p:nvSpPr>
              <p:cNvPr id="1254" name="Google Shape;1254;p44"/>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4"/>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4"/>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4"/>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4"/>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4"/>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4"/>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4"/>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4"/>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4"/>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4"/>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4"/>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4"/>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4"/>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4"/>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44"/>
            <p:cNvGrpSpPr/>
            <p:nvPr/>
          </p:nvGrpSpPr>
          <p:grpSpPr>
            <a:xfrm>
              <a:off x="5055305" y="845117"/>
              <a:ext cx="3790149" cy="3960313"/>
              <a:chOff x="263005" y="845117"/>
              <a:chExt cx="3790149" cy="3960313"/>
            </a:xfrm>
          </p:grpSpPr>
          <p:sp>
            <p:nvSpPr>
              <p:cNvPr id="1270" name="Google Shape;1270;p44"/>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4"/>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4"/>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4"/>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4"/>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4"/>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4"/>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4"/>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4"/>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4"/>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4"/>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4"/>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4"/>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4"/>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4"/>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85" name="Google Shape;1285;p44"/>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286" name="Google Shape;1286;p44"/>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87" name="Google Shape;1287;p44"/>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88" name="Google Shape;1288;p44"/>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89" name="Google Shape;1289;p44"/>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90" name="Google Shape;1290;p44"/>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291" name="Google Shape;1291;p44"/>
          <p:cNvSpPr txBox="1">
            <a:spLocks noGrp="1"/>
          </p:cNvSpPr>
          <p:nvPr>
            <p:ph type="subTitle" idx="1"/>
          </p:nvPr>
        </p:nvSpPr>
        <p:spPr>
          <a:xfrm>
            <a:off x="6302975" y="2571750"/>
            <a:ext cx="2121300" cy="15942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92" name="Google Shape;1292;p44"/>
          <p:cNvSpPr txBox="1">
            <a:spLocks noGrp="1"/>
          </p:cNvSpPr>
          <p:nvPr>
            <p:ph type="title"/>
          </p:nvPr>
        </p:nvSpPr>
        <p:spPr>
          <a:xfrm>
            <a:off x="6682500" y="1452213"/>
            <a:ext cx="1741500" cy="9936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5">
  <p:cSld name="CUSTOM_30">
    <p:spTree>
      <p:nvGrpSpPr>
        <p:cNvPr id="1" name="Shape 1293"/>
        <p:cNvGrpSpPr/>
        <p:nvPr/>
      </p:nvGrpSpPr>
      <p:grpSpPr>
        <a:xfrm>
          <a:off x="0" y="0"/>
          <a:ext cx="0" cy="0"/>
          <a:chOff x="0" y="0"/>
          <a:chExt cx="0" cy="0"/>
        </a:xfrm>
      </p:grpSpPr>
      <p:grpSp>
        <p:nvGrpSpPr>
          <p:cNvPr id="1294" name="Google Shape;1294;p45"/>
          <p:cNvGrpSpPr/>
          <p:nvPr/>
        </p:nvGrpSpPr>
        <p:grpSpPr>
          <a:xfrm flipH="1">
            <a:off x="-1700" y="329"/>
            <a:ext cx="9147400" cy="5142843"/>
            <a:chOff x="238125" y="854700"/>
            <a:chExt cx="7142500" cy="4015650"/>
          </a:xfrm>
        </p:grpSpPr>
        <p:sp>
          <p:nvSpPr>
            <p:cNvPr id="1295" name="Google Shape;1295;p4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5"/>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5"/>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5"/>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 name="Google Shape;1317;p45"/>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318" name="Google Shape;1318;p45"/>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lvl1pPr marL="457200" lvl="0" indent="-304800" rtl="0">
              <a:lnSpc>
                <a:spcPct val="85000"/>
              </a:lnSpc>
              <a:spcBef>
                <a:spcPts val="0"/>
              </a:spcBef>
              <a:spcAft>
                <a:spcPts val="0"/>
              </a:spcAft>
              <a:buClr>
                <a:schemeClr val="dk1"/>
              </a:buClr>
              <a:buSzPts val="1200"/>
              <a:buChar char="●"/>
              <a:defRPr sz="1200"/>
            </a:lvl1pPr>
            <a:lvl2pPr marL="914400" lvl="1" indent="-304800" rtl="0">
              <a:spcBef>
                <a:spcPts val="5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hanks">
  <p:cSld name="CUSTOM_29">
    <p:spTree>
      <p:nvGrpSpPr>
        <p:cNvPr id="1" name="Shape 1319"/>
        <p:cNvGrpSpPr/>
        <p:nvPr/>
      </p:nvGrpSpPr>
      <p:grpSpPr>
        <a:xfrm>
          <a:off x="0" y="0"/>
          <a:ext cx="0" cy="0"/>
          <a:chOff x="0" y="0"/>
          <a:chExt cx="0" cy="0"/>
        </a:xfrm>
      </p:grpSpPr>
      <p:grpSp>
        <p:nvGrpSpPr>
          <p:cNvPr id="1320" name="Google Shape;1320;p46"/>
          <p:cNvGrpSpPr/>
          <p:nvPr/>
        </p:nvGrpSpPr>
        <p:grpSpPr>
          <a:xfrm>
            <a:off x="-1700" y="329"/>
            <a:ext cx="9147400" cy="5142843"/>
            <a:chOff x="238125" y="854700"/>
            <a:chExt cx="7142500" cy="4015650"/>
          </a:xfrm>
        </p:grpSpPr>
        <p:sp>
          <p:nvSpPr>
            <p:cNvPr id="1321" name="Google Shape;1321;p46"/>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6"/>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6"/>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6"/>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6"/>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6"/>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6"/>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6"/>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6"/>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6"/>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6"/>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6"/>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6"/>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6"/>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6"/>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6"/>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6"/>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6"/>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6"/>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40" name="Google Shape;1340;p46"/>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1341" name="Google Shape;1341;p46"/>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6"/>
          <p:cNvSpPr txBox="1">
            <a:spLocks noGrp="1"/>
          </p:cNvSpPr>
          <p:nvPr>
            <p:ph type="ctrTitle"/>
          </p:nvPr>
        </p:nvSpPr>
        <p:spPr>
          <a:xfrm>
            <a:off x="2351875" y="540000"/>
            <a:ext cx="4440300" cy="929100"/>
          </a:xfrm>
          <a:prstGeom prst="rect">
            <a:avLst/>
          </a:prstGeom>
        </p:spPr>
        <p:txBody>
          <a:bodyPr spcFirstLastPara="1" wrap="square" lIns="0" tIns="0" rIns="0" bIns="0" anchor="t"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343" name="Google Shape;1343;p46"/>
          <p:cNvSpPr txBox="1"/>
          <p:nvPr/>
        </p:nvSpPr>
        <p:spPr>
          <a:xfrm>
            <a:off x="2422213" y="3592175"/>
            <a:ext cx="4299600" cy="6330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Clr>
                <a:schemeClr val="dk2"/>
              </a:buClr>
              <a:buSzPts val="1100"/>
              <a:buFont typeface="Arial"/>
              <a:buNone/>
            </a:pPr>
            <a:r>
              <a:rPr lang="en" sz="1200">
                <a:solidFill>
                  <a:srgbClr val="434343"/>
                </a:solidFill>
                <a:latin typeface="Muli"/>
                <a:ea typeface="Muli"/>
                <a:cs typeface="Muli"/>
                <a:sym typeface="Muli"/>
              </a:rPr>
              <a:t>CREDITS: This presentation template was created by </a:t>
            </a:r>
            <a:r>
              <a:rPr lang="en" sz="1200">
                <a:solidFill>
                  <a:srgbClr val="434343"/>
                </a:solidFill>
                <a:uFill>
                  <a:noFill/>
                </a:uFill>
                <a:latin typeface="Muli"/>
                <a:ea typeface="Muli"/>
                <a:cs typeface="Muli"/>
                <a:sym typeface="Muli"/>
                <a:hlinkClick r:id="rId2">
                  <a:extLst>
                    <a:ext uri="{A12FA001-AC4F-418D-AE19-62706E023703}">
                      <ahyp:hlinkClr xmlns:ahyp="http://schemas.microsoft.com/office/drawing/2018/hyperlinkcolor" val="tx"/>
                    </a:ext>
                  </a:extLst>
                </a:hlinkClick>
              </a:rPr>
              <a:t>Slidesgo</a:t>
            </a:r>
            <a:r>
              <a:rPr lang="en" sz="1200">
                <a:solidFill>
                  <a:srgbClr val="434343"/>
                </a:solidFill>
                <a:latin typeface="Muli"/>
                <a:ea typeface="Muli"/>
                <a:cs typeface="Muli"/>
                <a:sym typeface="Muli"/>
              </a:rPr>
              <a:t>, including icons by </a:t>
            </a:r>
            <a:r>
              <a:rPr lang="en" sz="1200">
                <a:solidFill>
                  <a:srgbClr val="434343"/>
                </a:solidFill>
                <a:uFill>
                  <a:noFill/>
                </a:uFill>
                <a:latin typeface="Muli"/>
                <a:ea typeface="Muli"/>
                <a:cs typeface="Muli"/>
                <a:sym typeface="Muli"/>
                <a:hlinkClick r:id="rId3">
                  <a:extLst>
                    <a:ext uri="{A12FA001-AC4F-418D-AE19-62706E023703}">
                      <ahyp:hlinkClr xmlns:ahyp="http://schemas.microsoft.com/office/drawing/2018/hyperlinkcolor" val="tx"/>
                    </a:ext>
                  </a:extLst>
                </a:hlinkClick>
              </a:rPr>
              <a:t>Flaticon</a:t>
            </a:r>
            <a:r>
              <a:rPr lang="en" sz="1200">
                <a:solidFill>
                  <a:srgbClr val="434343"/>
                </a:solidFill>
                <a:latin typeface="Muli"/>
                <a:ea typeface="Muli"/>
                <a:cs typeface="Muli"/>
                <a:sym typeface="Muli"/>
              </a:rPr>
              <a:t> and infographics &amp; images by </a:t>
            </a:r>
            <a:r>
              <a:rPr lang="en" sz="1200">
                <a:solidFill>
                  <a:srgbClr val="434343"/>
                </a:solidFill>
                <a:uFill>
                  <a:noFill/>
                </a:uFill>
                <a:latin typeface="Muli"/>
                <a:ea typeface="Muli"/>
                <a:cs typeface="Muli"/>
                <a:sym typeface="Muli"/>
                <a:hlinkClick r:id="rId4">
                  <a:extLst>
                    <a:ext uri="{A12FA001-AC4F-418D-AE19-62706E023703}">
                      <ahyp:hlinkClr xmlns:ahyp="http://schemas.microsoft.com/office/drawing/2018/hyperlinkcolor" val="tx"/>
                    </a:ext>
                  </a:extLst>
                </a:hlinkClick>
              </a:rPr>
              <a:t>Freepik</a:t>
            </a:r>
            <a:endParaRPr sz="1200">
              <a:solidFill>
                <a:srgbClr val="434343"/>
              </a:solidFill>
              <a:latin typeface="Muli"/>
              <a:ea typeface="Muli"/>
              <a:cs typeface="Muli"/>
              <a:sym typeface="Muli"/>
            </a:endParaRPr>
          </a:p>
          <a:p>
            <a:pPr marL="0" lvl="0" indent="0" algn="ctr" rtl="0">
              <a:lnSpc>
                <a:spcPct val="90000"/>
              </a:lnSpc>
              <a:spcBef>
                <a:spcPts val="0"/>
              </a:spcBef>
              <a:spcAft>
                <a:spcPts val="0"/>
              </a:spcAft>
              <a:buNone/>
            </a:pPr>
            <a:endParaRPr sz="1200">
              <a:solidFill>
                <a:schemeClr val="dk2"/>
              </a:solidFill>
              <a:latin typeface="Muli"/>
              <a:ea typeface="Muli"/>
              <a:cs typeface="Muli"/>
              <a:sym typeface="Muli"/>
            </a:endParaRPr>
          </a:p>
        </p:txBody>
      </p:sp>
      <p:sp>
        <p:nvSpPr>
          <p:cNvPr id="1344" name="Google Shape;1344;p46"/>
          <p:cNvSpPr txBox="1">
            <a:spLocks noGrp="1"/>
          </p:cNvSpPr>
          <p:nvPr>
            <p:ph type="subTitle" idx="1"/>
          </p:nvPr>
        </p:nvSpPr>
        <p:spPr>
          <a:xfrm>
            <a:off x="2955600" y="2255325"/>
            <a:ext cx="3232800" cy="1322100"/>
          </a:xfrm>
          <a:prstGeom prst="rect">
            <a:avLst/>
          </a:prstGeom>
          <a:noFill/>
          <a:ln>
            <a:noFill/>
          </a:ln>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grpSp>
        <p:nvGrpSpPr>
          <p:cNvPr id="1345" name="Google Shape;1345;p46"/>
          <p:cNvGrpSpPr/>
          <p:nvPr/>
        </p:nvGrpSpPr>
        <p:grpSpPr>
          <a:xfrm rot="697126">
            <a:off x="8218474" y="-369190"/>
            <a:ext cx="1305393" cy="1346461"/>
            <a:chOff x="1492000" y="427450"/>
            <a:chExt cx="1188000" cy="1225375"/>
          </a:xfrm>
        </p:grpSpPr>
        <p:sp>
          <p:nvSpPr>
            <p:cNvPr id="1346" name="Google Shape;1346;p46"/>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6"/>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6"/>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6"/>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6"/>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6"/>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6"/>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6"/>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6"/>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6"/>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6"/>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p:cSld name="CUSTOM_35">
    <p:spTree>
      <p:nvGrpSpPr>
        <p:cNvPr id="1" name="Shape 1357"/>
        <p:cNvGrpSpPr/>
        <p:nvPr/>
      </p:nvGrpSpPr>
      <p:grpSpPr>
        <a:xfrm>
          <a:off x="0" y="0"/>
          <a:ext cx="0" cy="0"/>
          <a:chOff x="0" y="0"/>
          <a:chExt cx="0" cy="0"/>
        </a:xfrm>
      </p:grpSpPr>
      <p:grpSp>
        <p:nvGrpSpPr>
          <p:cNvPr id="1358" name="Google Shape;1358;p47"/>
          <p:cNvGrpSpPr/>
          <p:nvPr/>
        </p:nvGrpSpPr>
        <p:grpSpPr>
          <a:xfrm>
            <a:off x="-174525" y="-22399"/>
            <a:ext cx="9487164" cy="5193049"/>
            <a:chOff x="-174525" y="-22399"/>
            <a:chExt cx="9487164" cy="5193049"/>
          </a:xfrm>
        </p:grpSpPr>
        <p:sp>
          <p:nvSpPr>
            <p:cNvPr id="1359" name="Google Shape;1359;p47"/>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0" name="Google Shape;1360;p47"/>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361" name="Google Shape;1361;p47"/>
            <p:cNvGrpSpPr/>
            <p:nvPr/>
          </p:nvGrpSpPr>
          <p:grpSpPr>
            <a:xfrm>
              <a:off x="263005" y="845117"/>
              <a:ext cx="3790149" cy="3960313"/>
              <a:chOff x="263005" y="845117"/>
              <a:chExt cx="3790149" cy="3960313"/>
            </a:xfrm>
          </p:grpSpPr>
          <p:sp>
            <p:nvSpPr>
              <p:cNvPr id="1362" name="Google Shape;1362;p47"/>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7"/>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7"/>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7"/>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7"/>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7"/>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7"/>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7"/>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7"/>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7"/>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7"/>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7"/>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7"/>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7"/>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7"/>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47"/>
            <p:cNvGrpSpPr/>
            <p:nvPr/>
          </p:nvGrpSpPr>
          <p:grpSpPr>
            <a:xfrm>
              <a:off x="5055305" y="845117"/>
              <a:ext cx="3790149" cy="3960313"/>
              <a:chOff x="263005" y="845117"/>
              <a:chExt cx="3790149" cy="3960313"/>
            </a:xfrm>
          </p:grpSpPr>
          <p:sp>
            <p:nvSpPr>
              <p:cNvPr id="1378" name="Google Shape;1378;p47"/>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7"/>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7"/>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7"/>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7"/>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7"/>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7"/>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7"/>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7"/>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7"/>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7"/>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7"/>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7"/>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7"/>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7"/>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93" name="Google Shape;1393;p47"/>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394" name="Google Shape;1394;p47"/>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395" name="Google Shape;1395;p47"/>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396" name="Google Shape;1396;p47"/>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397" name="Google Shape;1397;p47"/>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398" name="Google Shape;1398;p47"/>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ackground 1">
  <p:cSld name="CUSTOM_36">
    <p:spTree>
      <p:nvGrpSpPr>
        <p:cNvPr id="1" name="Shape 1399"/>
        <p:cNvGrpSpPr/>
        <p:nvPr/>
      </p:nvGrpSpPr>
      <p:grpSpPr>
        <a:xfrm>
          <a:off x="0" y="0"/>
          <a:ext cx="0" cy="0"/>
          <a:chOff x="0" y="0"/>
          <a:chExt cx="0" cy="0"/>
        </a:xfrm>
      </p:grpSpPr>
      <p:grpSp>
        <p:nvGrpSpPr>
          <p:cNvPr id="1400" name="Google Shape;1400;p48"/>
          <p:cNvGrpSpPr/>
          <p:nvPr/>
        </p:nvGrpSpPr>
        <p:grpSpPr>
          <a:xfrm>
            <a:off x="-1700" y="329"/>
            <a:ext cx="9147400" cy="5142843"/>
            <a:chOff x="238125" y="854700"/>
            <a:chExt cx="7142500" cy="4015650"/>
          </a:xfrm>
        </p:grpSpPr>
        <p:sp>
          <p:nvSpPr>
            <p:cNvPr id="1401" name="Google Shape;1401;p4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20" name="Google Shape;1420;p48"/>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1421" name="Google Shape;1421;p48"/>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 name="Google Shape;1422;p48"/>
          <p:cNvGrpSpPr/>
          <p:nvPr/>
        </p:nvGrpSpPr>
        <p:grpSpPr>
          <a:xfrm rot="697126">
            <a:off x="8218474" y="-369190"/>
            <a:ext cx="1305393" cy="1346461"/>
            <a:chOff x="1492000" y="427450"/>
            <a:chExt cx="1188000" cy="1225375"/>
          </a:xfrm>
        </p:grpSpPr>
        <p:sp>
          <p:nvSpPr>
            <p:cNvPr id="1423" name="Google Shape;1423;p48"/>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ackground 2">
  <p:cSld name="CUSTOM_37">
    <p:spTree>
      <p:nvGrpSpPr>
        <p:cNvPr id="1" name="Shape 1434"/>
        <p:cNvGrpSpPr/>
        <p:nvPr/>
      </p:nvGrpSpPr>
      <p:grpSpPr>
        <a:xfrm>
          <a:off x="0" y="0"/>
          <a:ext cx="0" cy="0"/>
          <a:chOff x="0" y="0"/>
          <a:chExt cx="0" cy="0"/>
        </a:xfrm>
      </p:grpSpPr>
      <p:grpSp>
        <p:nvGrpSpPr>
          <p:cNvPr id="1435" name="Google Shape;1435;p49"/>
          <p:cNvGrpSpPr/>
          <p:nvPr/>
        </p:nvGrpSpPr>
        <p:grpSpPr>
          <a:xfrm flipH="1">
            <a:off x="-1700" y="329"/>
            <a:ext cx="9147400" cy="5142843"/>
            <a:chOff x="238125" y="854700"/>
            <a:chExt cx="7142500" cy="4015650"/>
          </a:xfrm>
        </p:grpSpPr>
        <p:sp>
          <p:nvSpPr>
            <p:cNvPr id="1436" name="Google Shape;1436;p4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9"/>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9"/>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9"/>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ackground 3">
  <p:cSld name="CUSTOM_38">
    <p:spTree>
      <p:nvGrpSpPr>
        <p:cNvPr id="1" name="Shape 1458"/>
        <p:cNvGrpSpPr/>
        <p:nvPr/>
      </p:nvGrpSpPr>
      <p:grpSpPr>
        <a:xfrm>
          <a:off x="0" y="0"/>
          <a:ext cx="0" cy="0"/>
          <a:chOff x="0" y="0"/>
          <a:chExt cx="0" cy="0"/>
        </a:xfrm>
      </p:grpSpPr>
      <p:grpSp>
        <p:nvGrpSpPr>
          <p:cNvPr id="1459" name="Google Shape;1459;p50"/>
          <p:cNvGrpSpPr/>
          <p:nvPr/>
        </p:nvGrpSpPr>
        <p:grpSpPr>
          <a:xfrm>
            <a:off x="-1700" y="329"/>
            <a:ext cx="9147400" cy="5142843"/>
            <a:chOff x="238125" y="854700"/>
            <a:chExt cx="7142500" cy="4015650"/>
          </a:xfrm>
        </p:grpSpPr>
        <p:sp>
          <p:nvSpPr>
            <p:cNvPr id="1460" name="Google Shape;1460;p5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0"/>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0"/>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0"/>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50"/>
          <p:cNvGrpSpPr/>
          <p:nvPr/>
        </p:nvGrpSpPr>
        <p:grpSpPr>
          <a:xfrm>
            <a:off x="2995920" y="1056023"/>
            <a:ext cx="3152176" cy="3031462"/>
            <a:chOff x="1857000" y="3245400"/>
            <a:chExt cx="1233825" cy="1186575"/>
          </a:xfrm>
        </p:grpSpPr>
        <p:sp>
          <p:nvSpPr>
            <p:cNvPr id="1483" name="Google Shape;1483;p50"/>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0"/>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0"/>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0"/>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6"/>
        <p:cNvGrpSpPr/>
        <p:nvPr/>
      </p:nvGrpSpPr>
      <p:grpSpPr>
        <a:xfrm>
          <a:off x="0" y="0"/>
          <a:ext cx="0" cy="0"/>
          <a:chOff x="0" y="0"/>
          <a:chExt cx="0" cy="0"/>
        </a:xfrm>
      </p:grpSpPr>
      <p:grpSp>
        <p:nvGrpSpPr>
          <p:cNvPr id="167" name="Google Shape;167;p6"/>
          <p:cNvGrpSpPr/>
          <p:nvPr/>
        </p:nvGrpSpPr>
        <p:grpSpPr>
          <a:xfrm>
            <a:off x="352670" y="6764"/>
            <a:ext cx="8793030" cy="5129556"/>
            <a:chOff x="514825" y="859725"/>
            <a:chExt cx="6865800" cy="4005275"/>
          </a:xfrm>
        </p:grpSpPr>
        <p:sp>
          <p:nvSpPr>
            <p:cNvPr id="168" name="Google Shape;168;p6"/>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6"/>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6"/>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 name="Google Shape;189;p6"/>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lvl1pPr lvl="0" algn="r" rtl="0">
              <a:spcBef>
                <a:spcPts val="0"/>
              </a:spcBef>
              <a:spcAft>
                <a:spcPts val="0"/>
              </a:spcAft>
              <a:buSzPts val="4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4">
  <p:cSld name="CUSTOM_39">
    <p:spTree>
      <p:nvGrpSpPr>
        <p:cNvPr id="1" name="Shape 1489"/>
        <p:cNvGrpSpPr/>
        <p:nvPr/>
      </p:nvGrpSpPr>
      <p:grpSpPr>
        <a:xfrm>
          <a:off x="0" y="0"/>
          <a:ext cx="0" cy="0"/>
          <a:chOff x="0" y="0"/>
          <a:chExt cx="0" cy="0"/>
        </a:xfrm>
      </p:grpSpPr>
      <p:grpSp>
        <p:nvGrpSpPr>
          <p:cNvPr id="1490" name="Google Shape;1490;p51"/>
          <p:cNvGrpSpPr/>
          <p:nvPr/>
        </p:nvGrpSpPr>
        <p:grpSpPr>
          <a:xfrm flipH="1">
            <a:off x="-1700" y="329"/>
            <a:ext cx="9147400" cy="5142843"/>
            <a:chOff x="238125" y="854700"/>
            <a:chExt cx="7142500" cy="4015650"/>
          </a:xfrm>
        </p:grpSpPr>
        <p:sp>
          <p:nvSpPr>
            <p:cNvPr id="1491" name="Google Shape;1491;p51"/>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1"/>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1"/>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1"/>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1"/>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1"/>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1"/>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1"/>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1"/>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1"/>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1"/>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1"/>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1"/>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1"/>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1"/>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1"/>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1"/>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1"/>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1"/>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1"/>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1"/>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1"/>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 name="Google Shape;1513;p51"/>
          <p:cNvGrpSpPr/>
          <p:nvPr/>
        </p:nvGrpSpPr>
        <p:grpSpPr>
          <a:xfrm>
            <a:off x="262" y="2729663"/>
            <a:ext cx="2995174" cy="2414033"/>
            <a:chOff x="6562292" y="3785209"/>
            <a:chExt cx="1875030" cy="1511226"/>
          </a:xfrm>
        </p:grpSpPr>
        <p:grpSp>
          <p:nvGrpSpPr>
            <p:cNvPr id="1514" name="Google Shape;1514;p51"/>
            <p:cNvGrpSpPr/>
            <p:nvPr/>
          </p:nvGrpSpPr>
          <p:grpSpPr>
            <a:xfrm>
              <a:off x="7717466" y="3785209"/>
              <a:ext cx="719856" cy="680112"/>
              <a:chOff x="7717200" y="3905550"/>
              <a:chExt cx="592377" cy="559671"/>
            </a:xfrm>
          </p:grpSpPr>
          <p:sp>
            <p:nvSpPr>
              <p:cNvPr id="1515" name="Google Shape;1515;p51"/>
              <p:cNvSpPr/>
              <p:nvPr/>
            </p:nvSpPr>
            <p:spPr>
              <a:xfrm>
                <a:off x="7724869" y="3917054"/>
                <a:ext cx="581268" cy="532152"/>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1"/>
              <p:cNvSpPr/>
              <p:nvPr/>
            </p:nvSpPr>
            <p:spPr>
              <a:xfrm>
                <a:off x="7717200" y="3905550"/>
                <a:ext cx="592377" cy="559671"/>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7" name="Google Shape;1517;p51"/>
            <p:cNvSpPr/>
            <p:nvPr/>
          </p:nvSpPr>
          <p:spPr>
            <a:xfrm>
              <a:off x="6562292" y="4354432"/>
              <a:ext cx="1368335" cy="942004"/>
            </a:xfrm>
            <a:custGeom>
              <a:avLst/>
              <a:gdLst/>
              <a:ahLst/>
              <a:cxnLst/>
              <a:rect l="l" t="t" r="r" b="b"/>
              <a:pathLst>
                <a:path w="16999" h="11703" extrusionOk="0">
                  <a:moveTo>
                    <a:pt x="16961" y="211"/>
                  </a:moveTo>
                  <a:cubicBezTo>
                    <a:pt x="16998" y="87"/>
                    <a:pt x="16850" y="1"/>
                    <a:pt x="16764" y="100"/>
                  </a:cubicBezTo>
                  <a:cubicBezTo>
                    <a:pt x="16752" y="112"/>
                    <a:pt x="16752" y="124"/>
                    <a:pt x="16739" y="137"/>
                  </a:cubicBezTo>
                  <a:lnTo>
                    <a:pt x="16727" y="186"/>
                  </a:lnTo>
                  <a:lnTo>
                    <a:pt x="16715" y="235"/>
                  </a:lnTo>
                  <a:lnTo>
                    <a:pt x="16690" y="285"/>
                  </a:lnTo>
                  <a:lnTo>
                    <a:pt x="16665" y="346"/>
                  </a:lnTo>
                  <a:cubicBezTo>
                    <a:pt x="16616" y="495"/>
                    <a:pt x="16826" y="569"/>
                    <a:pt x="16887" y="433"/>
                  </a:cubicBezTo>
                  <a:lnTo>
                    <a:pt x="16912" y="359"/>
                  </a:lnTo>
                  <a:lnTo>
                    <a:pt x="16924" y="309"/>
                  </a:lnTo>
                  <a:lnTo>
                    <a:pt x="16949" y="260"/>
                  </a:lnTo>
                  <a:close/>
                  <a:moveTo>
                    <a:pt x="260" y="10197"/>
                  </a:moveTo>
                  <a:cubicBezTo>
                    <a:pt x="137" y="10110"/>
                    <a:pt x="1" y="10283"/>
                    <a:pt x="112" y="10382"/>
                  </a:cubicBezTo>
                  <a:lnTo>
                    <a:pt x="186" y="10444"/>
                  </a:lnTo>
                  <a:lnTo>
                    <a:pt x="248" y="10481"/>
                  </a:lnTo>
                  <a:lnTo>
                    <a:pt x="309" y="10530"/>
                  </a:lnTo>
                  <a:cubicBezTo>
                    <a:pt x="433" y="10617"/>
                    <a:pt x="569" y="10431"/>
                    <a:pt x="445" y="10345"/>
                  </a:cubicBezTo>
                  <a:lnTo>
                    <a:pt x="384" y="10296"/>
                  </a:lnTo>
                  <a:lnTo>
                    <a:pt x="334" y="10259"/>
                  </a:lnTo>
                  <a:close/>
                  <a:moveTo>
                    <a:pt x="1013" y="10728"/>
                  </a:moveTo>
                  <a:cubicBezTo>
                    <a:pt x="890" y="10617"/>
                    <a:pt x="741" y="10789"/>
                    <a:pt x="853" y="10900"/>
                  </a:cubicBezTo>
                  <a:cubicBezTo>
                    <a:pt x="865" y="10900"/>
                    <a:pt x="877" y="10913"/>
                    <a:pt x="890" y="10925"/>
                  </a:cubicBezTo>
                  <a:lnTo>
                    <a:pt x="951" y="10962"/>
                  </a:lnTo>
                  <a:lnTo>
                    <a:pt x="1013" y="10999"/>
                  </a:lnTo>
                  <a:lnTo>
                    <a:pt x="1087" y="11036"/>
                  </a:lnTo>
                  <a:cubicBezTo>
                    <a:pt x="1211" y="11135"/>
                    <a:pt x="1359" y="10962"/>
                    <a:pt x="1248" y="10863"/>
                  </a:cubicBezTo>
                  <a:cubicBezTo>
                    <a:pt x="1235" y="10851"/>
                    <a:pt x="1223" y="10839"/>
                    <a:pt x="1211" y="10839"/>
                  </a:cubicBezTo>
                  <a:lnTo>
                    <a:pt x="1136" y="10802"/>
                  </a:lnTo>
                  <a:lnTo>
                    <a:pt x="1075" y="10765"/>
                  </a:lnTo>
                  <a:close/>
                  <a:moveTo>
                    <a:pt x="1828" y="11123"/>
                  </a:moveTo>
                  <a:cubicBezTo>
                    <a:pt x="1680" y="11073"/>
                    <a:pt x="1593" y="11283"/>
                    <a:pt x="1741" y="11345"/>
                  </a:cubicBezTo>
                  <a:lnTo>
                    <a:pt x="1791" y="11370"/>
                  </a:lnTo>
                  <a:lnTo>
                    <a:pt x="1852" y="11382"/>
                  </a:lnTo>
                  <a:lnTo>
                    <a:pt x="1914" y="11407"/>
                  </a:lnTo>
                  <a:lnTo>
                    <a:pt x="1964" y="11431"/>
                  </a:lnTo>
                  <a:cubicBezTo>
                    <a:pt x="2001" y="11444"/>
                    <a:pt x="2050" y="11431"/>
                    <a:pt x="2075" y="11394"/>
                  </a:cubicBezTo>
                  <a:cubicBezTo>
                    <a:pt x="2136" y="11345"/>
                    <a:pt x="2124" y="11234"/>
                    <a:pt x="2038" y="11209"/>
                  </a:cubicBezTo>
                  <a:lnTo>
                    <a:pt x="1988" y="11184"/>
                  </a:lnTo>
                  <a:lnTo>
                    <a:pt x="1927" y="11172"/>
                  </a:lnTo>
                  <a:lnTo>
                    <a:pt x="1877" y="11147"/>
                  </a:lnTo>
                  <a:close/>
                  <a:moveTo>
                    <a:pt x="2692" y="11382"/>
                  </a:moveTo>
                  <a:cubicBezTo>
                    <a:pt x="2568" y="11370"/>
                    <a:pt x="2507" y="11518"/>
                    <a:pt x="2605" y="11592"/>
                  </a:cubicBezTo>
                  <a:cubicBezTo>
                    <a:pt x="2618" y="11604"/>
                    <a:pt x="2630" y="11616"/>
                    <a:pt x="2642" y="11616"/>
                  </a:cubicBezTo>
                  <a:lnTo>
                    <a:pt x="2717" y="11629"/>
                  </a:lnTo>
                  <a:lnTo>
                    <a:pt x="2778" y="11641"/>
                  </a:lnTo>
                  <a:lnTo>
                    <a:pt x="2840" y="11653"/>
                  </a:lnTo>
                  <a:lnTo>
                    <a:pt x="2877" y="11653"/>
                  </a:lnTo>
                  <a:cubicBezTo>
                    <a:pt x="3013" y="11666"/>
                    <a:pt x="3062" y="11481"/>
                    <a:pt x="2939" y="11431"/>
                  </a:cubicBezTo>
                  <a:lnTo>
                    <a:pt x="2914" y="11431"/>
                  </a:lnTo>
                  <a:lnTo>
                    <a:pt x="2865" y="11431"/>
                  </a:lnTo>
                  <a:lnTo>
                    <a:pt x="2815" y="11419"/>
                  </a:lnTo>
                  <a:lnTo>
                    <a:pt x="2766" y="11407"/>
                  </a:lnTo>
                  <a:lnTo>
                    <a:pt x="2692" y="11394"/>
                  </a:lnTo>
                  <a:close/>
                  <a:moveTo>
                    <a:pt x="3593" y="11468"/>
                  </a:moveTo>
                  <a:cubicBezTo>
                    <a:pt x="3457" y="11481"/>
                    <a:pt x="3432" y="11653"/>
                    <a:pt x="3556" y="11690"/>
                  </a:cubicBezTo>
                  <a:cubicBezTo>
                    <a:pt x="3568" y="11703"/>
                    <a:pt x="3581" y="11703"/>
                    <a:pt x="3593" y="11690"/>
                  </a:cubicBezTo>
                  <a:lnTo>
                    <a:pt x="3679" y="11690"/>
                  </a:lnTo>
                  <a:lnTo>
                    <a:pt x="3741" y="11690"/>
                  </a:lnTo>
                  <a:lnTo>
                    <a:pt x="3790" y="11690"/>
                  </a:lnTo>
                  <a:lnTo>
                    <a:pt x="3827" y="11690"/>
                  </a:lnTo>
                  <a:cubicBezTo>
                    <a:pt x="3963" y="11690"/>
                    <a:pt x="3988" y="11518"/>
                    <a:pt x="3865" y="11468"/>
                  </a:cubicBezTo>
                  <a:cubicBezTo>
                    <a:pt x="3852" y="11468"/>
                    <a:pt x="3840" y="11468"/>
                    <a:pt x="3815" y="11468"/>
                  </a:cubicBezTo>
                  <a:lnTo>
                    <a:pt x="3778" y="11468"/>
                  </a:lnTo>
                  <a:lnTo>
                    <a:pt x="3729" y="11468"/>
                  </a:lnTo>
                  <a:lnTo>
                    <a:pt x="3593" y="11468"/>
                  </a:lnTo>
                  <a:close/>
                  <a:moveTo>
                    <a:pt x="4482" y="11357"/>
                  </a:moveTo>
                  <a:cubicBezTo>
                    <a:pt x="4371" y="11394"/>
                    <a:pt x="4371" y="11567"/>
                    <a:pt x="4482" y="11592"/>
                  </a:cubicBezTo>
                  <a:cubicBezTo>
                    <a:pt x="4506" y="11592"/>
                    <a:pt x="4519" y="11592"/>
                    <a:pt x="4531" y="11592"/>
                  </a:cubicBezTo>
                  <a:lnTo>
                    <a:pt x="4593" y="11579"/>
                  </a:lnTo>
                  <a:lnTo>
                    <a:pt x="4642" y="11567"/>
                  </a:lnTo>
                  <a:lnTo>
                    <a:pt x="4704" y="11555"/>
                  </a:lnTo>
                  <a:lnTo>
                    <a:pt x="4766" y="11530"/>
                  </a:lnTo>
                  <a:cubicBezTo>
                    <a:pt x="4864" y="11505"/>
                    <a:pt x="4877" y="11370"/>
                    <a:pt x="4790" y="11320"/>
                  </a:cubicBezTo>
                  <a:cubicBezTo>
                    <a:pt x="4766" y="11308"/>
                    <a:pt x="4729" y="11295"/>
                    <a:pt x="4704" y="11308"/>
                  </a:cubicBezTo>
                  <a:lnTo>
                    <a:pt x="4642" y="11320"/>
                  </a:lnTo>
                  <a:lnTo>
                    <a:pt x="4593" y="11333"/>
                  </a:lnTo>
                  <a:lnTo>
                    <a:pt x="4543" y="11345"/>
                  </a:lnTo>
                  <a:lnTo>
                    <a:pt x="4482" y="11370"/>
                  </a:lnTo>
                  <a:close/>
                  <a:moveTo>
                    <a:pt x="5346" y="11073"/>
                  </a:moveTo>
                  <a:cubicBezTo>
                    <a:pt x="5222" y="11123"/>
                    <a:pt x="5272" y="11308"/>
                    <a:pt x="5395" y="11295"/>
                  </a:cubicBezTo>
                  <a:cubicBezTo>
                    <a:pt x="5408" y="11295"/>
                    <a:pt x="5432" y="11295"/>
                    <a:pt x="5445" y="11283"/>
                  </a:cubicBezTo>
                  <a:lnTo>
                    <a:pt x="5469" y="11271"/>
                  </a:lnTo>
                  <a:lnTo>
                    <a:pt x="5519" y="11258"/>
                  </a:lnTo>
                  <a:lnTo>
                    <a:pt x="5568" y="11234"/>
                  </a:lnTo>
                  <a:lnTo>
                    <a:pt x="5617" y="11209"/>
                  </a:lnTo>
                  <a:lnTo>
                    <a:pt x="5654" y="11184"/>
                  </a:lnTo>
                  <a:cubicBezTo>
                    <a:pt x="5741" y="11147"/>
                    <a:pt x="5741" y="11012"/>
                    <a:pt x="5642" y="10975"/>
                  </a:cubicBezTo>
                  <a:cubicBezTo>
                    <a:pt x="5617" y="10962"/>
                    <a:pt x="5580" y="10962"/>
                    <a:pt x="5556" y="10975"/>
                  </a:cubicBezTo>
                  <a:lnTo>
                    <a:pt x="5469" y="11012"/>
                  </a:lnTo>
                  <a:lnTo>
                    <a:pt x="5420" y="11036"/>
                  </a:lnTo>
                  <a:lnTo>
                    <a:pt x="5346" y="11073"/>
                  </a:lnTo>
                  <a:close/>
                  <a:moveTo>
                    <a:pt x="6136" y="10641"/>
                  </a:moveTo>
                  <a:cubicBezTo>
                    <a:pt x="6099" y="10666"/>
                    <a:pt x="6086" y="10703"/>
                    <a:pt x="6086" y="10752"/>
                  </a:cubicBezTo>
                  <a:cubicBezTo>
                    <a:pt x="6111" y="10839"/>
                    <a:pt x="6198" y="10876"/>
                    <a:pt x="6272" y="10839"/>
                  </a:cubicBezTo>
                  <a:lnTo>
                    <a:pt x="6333" y="10789"/>
                  </a:lnTo>
                  <a:lnTo>
                    <a:pt x="6370" y="10765"/>
                  </a:lnTo>
                  <a:lnTo>
                    <a:pt x="6420" y="10728"/>
                  </a:lnTo>
                  <a:lnTo>
                    <a:pt x="6469" y="10703"/>
                  </a:lnTo>
                  <a:cubicBezTo>
                    <a:pt x="6580" y="10617"/>
                    <a:pt x="6481" y="10444"/>
                    <a:pt x="6358" y="10493"/>
                  </a:cubicBezTo>
                  <a:lnTo>
                    <a:pt x="6333" y="10505"/>
                  </a:lnTo>
                  <a:lnTo>
                    <a:pt x="6247" y="10567"/>
                  </a:lnTo>
                  <a:cubicBezTo>
                    <a:pt x="6210" y="10592"/>
                    <a:pt x="6173" y="10617"/>
                    <a:pt x="6136" y="10641"/>
                  </a:cubicBezTo>
                  <a:close/>
                  <a:moveTo>
                    <a:pt x="6864" y="10086"/>
                  </a:moveTo>
                  <a:cubicBezTo>
                    <a:pt x="6753" y="10160"/>
                    <a:pt x="6864" y="10333"/>
                    <a:pt x="6988" y="10271"/>
                  </a:cubicBezTo>
                  <a:cubicBezTo>
                    <a:pt x="7000" y="10271"/>
                    <a:pt x="7000" y="10259"/>
                    <a:pt x="7012" y="10259"/>
                  </a:cubicBezTo>
                  <a:lnTo>
                    <a:pt x="7185" y="10098"/>
                  </a:lnTo>
                  <a:cubicBezTo>
                    <a:pt x="7222" y="10061"/>
                    <a:pt x="7234" y="10012"/>
                    <a:pt x="7210" y="9962"/>
                  </a:cubicBezTo>
                  <a:cubicBezTo>
                    <a:pt x="7173" y="9888"/>
                    <a:pt x="7086" y="9876"/>
                    <a:pt x="7025" y="9925"/>
                  </a:cubicBezTo>
                  <a:cubicBezTo>
                    <a:pt x="6975" y="9987"/>
                    <a:pt x="6913" y="10036"/>
                    <a:pt x="6864" y="10086"/>
                  </a:cubicBezTo>
                  <a:close/>
                  <a:moveTo>
                    <a:pt x="7494" y="9432"/>
                  </a:moveTo>
                  <a:cubicBezTo>
                    <a:pt x="7395" y="9543"/>
                    <a:pt x="7568" y="9703"/>
                    <a:pt x="7679" y="9580"/>
                  </a:cubicBezTo>
                  <a:lnTo>
                    <a:pt x="7827" y="9407"/>
                  </a:lnTo>
                  <a:cubicBezTo>
                    <a:pt x="7926" y="9296"/>
                    <a:pt x="7790" y="9148"/>
                    <a:pt x="7679" y="9222"/>
                  </a:cubicBezTo>
                  <a:cubicBezTo>
                    <a:pt x="7666" y="9234"/>
                    <a:pt x="7654" y="9246"/>
                    <a:pt x="7642" y="9259"/>
                  </a:cubicBezTo>
                  <a:cubicBezTo>
                    <a:pt x="7592" y="9320"/>
                    <a:pt x="7543" y="9370"/>
                    <a:pt x="7494" y="9432"/>
                  </a:cubicBezTo>
                  <a:close/>
                  <a:moveTo>
                    <a:pt x="8049" y="8703"/>
                  </a:moveTo>
                  <a:cubicBezTo>
                    <a:pt x="7963" y="8827"/>
                    <a:pt x="8160" y="8975"/>
                    <a:pt x="8247" y="8827"/>
                  </a:cubicBezTo>
                  <a:cubicBezTo>
                    <a:pt x="8296" y="8765"/>
                    <a:pt x="8333" y="8703"/>
                    <a:pt x="8382" y="8629"/>
                  </a:cubicBezTo>
                  <a:cubicBezTo>
                    <a:pt x="8456" y="8518"/>
                    <a:pt x="8308" y="8382"/>
                    <a:pt x="8210" y="8481"/>
                  </a:cubicBezTo>
                  <a:cubicBezTo>
                    <a:pt x="8197" y="8493"/>
                    <a:pt x="8185" y="8493"/>
                    <a:pt x="8185" y="8506"/>
                  </a:cubicBezTo>
                  <a:cubicBezTo>
                    <a:pt x="8136" y="8567"/>
                    <a:pt x="8098" y="8642"/>
                    <a:pt x="8061" y="8703"/>
                  </a:cubicBezTo>
                  <a:close/>
                  <a:moveTo>
                    <a:pt x="8518" y="7913"/>
                  </a:moveTo>
                  <a:cubicBezTo>
                    <a:pt x="8493" y="7963"/>
                    <a:pt x="8506" y="8024"/>
                    <a:pt x="8543" y="8061"/>
                  </a:cubicBezTo>
                  <a:cubicBezTo>
                    <a:pt x="8605" y="8111"/>
                    <a:pt x="8691" y="8086"/>
                    <a:pt x="8728" y="8024"/>
                  </a:cubicBezTo>
                  <a:cubicBezTo>
                    <a:pt x="8765" y="7950"/>
                    <a:pt x="8802" y="7889"/>
                    <a:pt x="8827" y="7814"/>
                  </a:cubicBezTo>
                  <a:cubicBezTo>
                    <a:pt x="8888" y="7703"/>
                    <a:pt x="8740" y="7592"/>
                    <a:pt x="8654" y="7679"/>
                  </a:cubicBezTo>
                  <a:cubicBezTo>
                    <a:pt x="8642" y="7691"/>
                    <a:pt x="8629" y="7703"/>
                    <a:pt x="8629" y="7716"/>
                  </a:cubicBezTo>
                  <a:cubicBezTo>
                    <a:pt x="8592" y="7777"/>
                    <a:pt x="8555" y="7852"/>
                    <a:pt x="8518" y="7913"/>
                  </a:cubicBezTo>
                  <a:close/>
                  <a:moveTo>
                    <a:pt x="8901" y="7086"/>
                  </a:moveTo>
                  <a:cubicBezTo>
                    <a:pt x="8851" y="7197"/>
                    <a:pt x="9000" y="7296"/>
                    <a:pt x="9098" y="7210"/>
                  </a:cubicBezTo>
                  <a:cubicBezTo>
                    <a:pt x="9111" y="7197"/>
                    <a:pt x="9111" y="7185"/>
                    <a:pt x="9123" y="7173"/>
                  </a:cubicBezTo>
                  <a:cubicBezTo>
                    <a:pt x="9148" y="7099"/>
                    <a:pt x="9172" y="7024"/>
                    <a:pt x="9197" y="6950"/>
                  </a:cubicBezTo>
                  <a:cubicBezTo>
                    <a:pt x="9246" y="6827"/>
                    <a:pt x="9086" y="6728"/>
                    <a:pt x="9012" y="6839"/>
                  </a:cubicBezTo>
                  <a:cubicBezTo>
                    <a:pt x="9000" y="6839"/>
                    <a:pt x="8987" y="6852"/>
                    <a:pt x="8987" y="6876"/>
                  </a:cubicBezTo>
                  <a:cubicBezTo>
                    <a:pt x="8963" y="6938"/>
                    <a:pt x="8926" y="7012"/>
                    <a:pt x="8901" y="7086"/>
                  </a:cubicBezTo>
                  <a:close/>
                  <a:moveTo>
                    <a:pt x="9197" y="6222"/>
                  </a:moveTo>
                  <a:cubicBezTo>
                    <a:pt x="9160" y="6370"/>
                    <a:pt x="9382" y="6432"/>
                    <a:pt x="9419" y="6284"/>
                  </a:cubicBezTo>
                  <a:cubicBezTo>
                    <a:pt x="9444" y="6197"/>
                    <a:pt x="9456" y="6123"/>
                    <a:pt x="9481" y="6049"/>
                  </a:cubicBezTo>
                  <a:cubicBezTo>
                    <a:pt x="9506" y="5951"/>
                    <a:pt x="9395" y="5864"/>
                    <a:pt x="9308" y="5926"/>
                  </a:cubicBezTo>
                  <a:cubicBezTo>
                    <a:pt x="9284" y="5938"/>
                    <a:pt x="9259" y="5963"/>
                    <a:pt x="9246" y="6000"/>
                  </a:cubicBezTo>
                  <a:cubicBezTo>
                    <a:pt x="9234" y="6074"/>
                    <a:pt x="9209" y="6148"/>
                    <a:pt x="9197" y="6222"/>
                  </a:cubicBezTo>
                  <a:close/>
                  <a:moveTo>
                    <a:pt x="9382" y="5321"/>
                  </a:moveTo>
                  <a:cubicBezTo>
                    <a:pt x="9358" y="5444"/>
                    <a:pt x="9530" y="5506"/>
                    <a:pt x="9592" y="5407"/>
                  </a:cubicBezTo>
                  <a:cubicBezTo>
                    <a:pt x="9604" y="5395"/>
                    <a:pt x="9617" y="5370"/>
                    <a:pt x="9617" y="5358"/>
                  </a:cubicBezTo>
                  <a:cubicBezTo>
                    <a:pt x="9629" y="5284"/>
                    <a:pt x="9629" y="5198"/>
                    <a:pt x="9641" y="5124"/>
                  </a:cubicBezTo>
                  <a:cubicBezTo>
                    <a:pt x="9641" y="5099"/>
                    <a:pt x="9641" y="5087"/>
                    <a:pt x="9641" y="5062"/>
                  </a:cubicBezTo>
                  <a:cubicBezTo>
                    <a:pt x="9666" y="5000"/>
                    <a:pt x="9629" y="4938"/>
                    <a:pt x="9567" y="4926"/>
                  </a:cubicBezTo>
                  <a:cubicBezTo>
                    <a:pt x="9555" y="4914"/>
                    <a:pt x="9543" y="4914"/>
                    <a:pt x="9530" y="4926"/>
                  </a:cubicBezTo>
                  <a:cubicBezTo>
                    <a:pt x="9456" y="4926"/>
                    <a:pt x="9370" y="4926"/>
                    <a:pt x="9296" y="4926"/>
                  </a:cubicBezTo>
                  <a:cubicBezTo>
                    <a:pt x="9172" y="4926"/>
                    <a:pt x="9135" y="5111"/>
                    <a:pt x="9259" y="5148"/>
                  </a:cubicBezTo>
                  <a:cubicBezTo>
                    <a:pt x="9271" y="5161"/>
                    <a:pt x="9284" y="5161"/>
                    <a:pt x="9308" y="5161"/>
                  </a:cubicBezTo>
                  <a:lnTo>
                    <a:pt x="9419" y="5161"/>
                  </a:lnTo>
                  <a:cubicBezTo>
                    <a:pt x="9419" y="5222"/>
                    <a:pt x="9395" y="5272"/>
                    <a:pt x="9395" y="5333"/>
                  </a:cubicBezTo>
                  <a:close/>
                  <a:moveTo>
                    <a:pt x="9456" y="4420"/>
                  </a:moveTo>
                  <a:cubicBezTo>
                    <a:pt x="9469" y="4556"/>
                    <a:pt x="9666" y="4556"/>
                    <a:pt x="9679" y="4420"/>
                  </a:cubicBezTo>
                  <a:lnTo>
                    <a:pt x="9679" y="4358"/>
                  </a:lnTo>
                  <a:lnTo>
                    <a:pt x="9679" y="4173"/>
                  </a:lnTo>
                  <a:cubicBezTo>
                    <a:pt x="9679" y="4050"/>
                    <a:pt x="9506" y="4025"/>
                    <a:pt x="9456" y="4136"/>
                  </a:cubicBezTo>
                  <a:cubicBezTo>
                    <a:pt x="9456" y="4161"/>
                    <a:pt x="9456" y="4173"/>
                    <a:pt x="9456" y="4185"/>
                  </a:cubicBezTo>
                  <a:lnTo>
                    <a:pt x="9456" y="4420"/>
                  </a:lnTo>
                  <a:close/>
                  <a:moveTo>
                    <a:pt x="9395" y="3506"/>
                  </a:moveTo>
                  <a:cubicBezTo>
                    <a:pt x="9407" y="3642"/>
                    <a:pt x="9604" y="3642"/>
                    <a:pt x="9617" y="3506"/>
                  </a:cubicBezTo>
                  <a:lnTo>
                    <a:pt x="9617" y="3482"/>
                  </a:lnTo>
                  <a:cubicBezTo>
                    <a:pt x="9604" y="3395"/>
                    <a:pt x="9592" y="3321"/>
                    <a:pt x="9580" y="3235"/>
                  </a:cubicBezTo>
                  <a:cubicBezTo>
                    <a:pt x="9555" y="3111"/>
                    <a:pt x="9370" y="3111"/>
                    <a:pt x="9358" y="3235"/>
                  </a:cubicBezTo>
                  <a:cubicBezTo>
                    <a:pt x="9345" y="3260"/>
                    <a:pt x="9345" y="3272"/>
                    <a:pt x="9358" y="3284"/>
                  </a:cubicBezTo>
                  <a:cubicBezTo>
                    <a:pt x="9370" y="3358"/>
                    <a:pt x="9382" y="3432"/>
                    <a:pt x="9395" y="3506"/>
                  </a:cubicBezTo>
                  <a:close/>
                  <a:moveTo>
                    <a:pt x="9111" y="2692"/>
                  </a:moveTo>
                  <a:cubicBezTo>
                    <a:pt x="9197" y="2791"/>
                    <a:pt x="9358" y="2716"/>
                    <a:pt x="9321" y="2593"/>
                  </a:cubicBezTo>
                  <a:cubicBezTo>
                    <a:pt x="9308" y="2568"/>
                    <a:pt x="9308" y="2556"/>
                    <a:pt x="9296" y="2544"/>
                  </a:cubicBezTo>
                  <a:cubicBezTo>
                    <a:pt x="9234" y="2482"/>
                    <a:pt x="9172" y="2420"/>
                    <a:pt x="9098" y="2371"/>
                  </a:cubicBezTo>
                  <a:cubicBezTo>
                    <a:pt x="8987" y="2297"/>
                    <a:pt x="8851" y="2433"/>
                    <a:pt x="8938" y="2544"/>
                  </a:cubicBezTo>
                  <a:cubicBezTo>
                    <a:pt x="8950" y="2544"/>
                    <a:pt x="8963" y="2556"/>
                    <a:pt x="8975" y="2568"/>
                  </a:cubicBezTo>
                  <a:cubicBezTo>
                    <a:pt x="9024" y="2593"/>
                    <a:pt x="9074" y="2642"/>
                    <a:pt x="9111" y="2692"/>
                  </a:cubicBezTo>
                  <a:close/>
                  <a:moveTo>
                    <a:pt x="8395" y="2544"/>
                  </a:moveTo>
                  <a:cubicBezTo>
                    <a:pt x="8531" y="2507"/>
                    <a:pt x="8493" y="2309"/>
                    <a:pt x="8358" y="2321"/>
                  </a:cubicBezTo>
                  <a:cubicBezTo>
                    <a:pt x="8345" y="2321"/>
                    <a:pt x="8333" y="2321"/>
                    <a:pt x="8321" y="2321"/>
                  </a:cubicBezTo>
                  <a:cubicBezTo>
                    <a:pt x="8247" y="2346"/>
                    <a:pt x="8173" y="2383"/>
                    <a:pt x="8098" y="2420"/>
                  </a:cubicBezTo>
                  <a:cubicBezTo>
                    <a:pt x="8074" y="2433"/>
                    <a:pt x="8049" y="2445"/>
                    <a:pt x="8037" y="2470"/>
                  </a:cubicBezTo>
                  <a:cubicBezTo>
                    <a:pt x="8000" y="2568"/>
                    <a:pt x="8098" y="2679"/>
                    <a:pt x="8197" y="2630"/>
                  </a:cubicBezTo>
                  <a:cubicBezTo>
                    <a:pt x="8259" y="2593"/>
                    <a:pt x="8333" y="2568"/>
                    <a:pt x="8395" y="2544"/>
                  </a:cubicBezTo>
                  <a:close/>
                  <a:moveTo>
                    <a:pt x="7642" y="3000"/>
                  </a:moveTo>
                  <a:cubicBezTo>
                    <a:pt x="7666" y="2976"/>
                    <a:pt x="7679" y="2951"/>
                    <a:pt x="7679" y="2926"/>
                  </a:cubicBezTo>
                  <a:cubicBezTo>
                    <a:pt x="7691" y="2815"/>
                    <a:pt x="7568" y="2754"/>
                    <a:pt x="7494" y="2815"/>
                  </a:cubicBezTo>
                  <a:cubicBezTo>
                    <a:pt x="7420" y="2877"/>
                    <a:pt x="7370" y="2926"/>
                    <a:pt x="7308" y="3000"/>
                  </a:cubicBezTo>
                  <a:cubicBezTo>
                    <a:pt x="7284" y="3037"/>
                    <a:pt x="7271" y="3087"/>
                    <a:pt x="7296" y="3136"/>
                  </a:cubicBezTo>
                  <a:cubicBezTo>
                    <a:pt x="7346" y="3198"/>
                    <a:pt x="7432" y="3210"/>
                    <a:pt x="7481" y="3149"/>
                  </a:cubicBezTo>
                  <a:cubicBezTo>
                    <a:pt x="7531" y="3087"/>
                    <a:pt x="7580" y="3037"/>
                    <a:pt x="7642" y="2988"/>
                  </a:cubicBezTo>
                  <a:close/>
                  <a:moveTo>
                    <a:pt x="7259" y="3692"/>
                  </a:moveTo>
                  <a:cubicBezTo>
                    <a:pt x="7259" y="3655"/>
                    <a:pt x="7234" y="3605"/>
                    <a:pt x="7185" y="3593"/>
                  </a:cubicBezTo>
                  <a:cubicBezTo>
                    <a:pt x="7111" y="3568"/>
                    <a:pt x="7025" y="3630"/>
                    <a:pt x="7037" y="3704"/>
                  </a:cubicBezTo>
                  <a:cubicBezTo>
                    <a:pt x="7037" y="3790"/>
                    <a:pt x="7049" y="3877"/>
                    <a:pt x="7086" y="3963"/>
                  </a:cubicBezTo>
                  <a:cubicBezTo>
                    <a:pt x="7123" y="4099"/>
                    <a:pt x="7321" y="4050"/>
                    <a:pt x="7308" y="3914"/>
                  </a:cubicBezTo>
                  <a:cubicBezTo>
                    <a:pt x="7308" y="3914"/>
                    <a:pt x="7308" y="3901"/>
                    <a:pt x="7308" y="3889"/>
                  </a:cubicBezTo>
                  <a:cubicBezTo>
                    <a:pt x="7284" y="3827"/>
                    <a:pt x="7271" y="3766"/>
                    <a:pt x="7271" y="3692"/>
                  </a:cubicBezTo>
                  <a:close/>
                  <a:moveTo>
                    <a:pt x="7666" y="4408"/>
                  </a:moveTo>
                  <a:cubicBezTo>
                    <a:pt x="7568" y="4321"/>
                    <a:pt x="7420" y="4432"/>
                    <a:pt x="7481" y="4556"/>
                  </a:cubicBezTo>
                  <a:cubicBezTo>
                    <a:pt x="7481" y="4556"/>
                    <a:pt x="7494" y="4568"/>
                    <a:pt x="7506" y="4580"/>
                  </a:cubicBezTo>
                  <a:cubicBezTo>
                    <a:pt x="7555" y="4642"/>
                    <a:pt x="7617" y="4691"/>
                    <a:pt x="7679" y="4741"/>
                  </a:cubicBezTo>
                  <a:cubicBezTo>
                    <a:pt x="7802" y="4840"/>
                    <a:pt x="7950" y="4667"/>
                    <a:pt x="7839" y="4568"/>
                  </a:cubicBezTo>
                  <a:cubicBezTo>
                    <a:pt x="7778" y="4519"/>
                    <a:pt x="7728" y="4469"/>
                    <a:pt x="7666" y="4408"/>
                  </a:cubicBezTo>
                  <a:close/>
                  <a:moveTo>
                    <a:pt x="8395" y="4852"/>
                  </a:moveTo>
                  <a:cubicBezTo>
                    <a:pt x="8271" y="4815"/>
                    <a:pt x="8197" y="4988"/>
                    <a:pt x="8308" y="5062"/>
                  </a:cubicBezTo>
                  <a:cubicBezTo>
                    <a:pt x="8321" y="5062"/>
                    <a:pt x="8333" y="5074"/>
                    <a:pt x="8345" y="5074"/>
                  </a:cubicBezTo>
                  <a:cubicBezTo>
                    <a:pt x="8419" y="5099"/>
                    <a:pt x="8493" y="5111"/>
                    <a:pt x="8580" y="5124"/>
                  </a:cubicBezTo>
                  <a:cubicBezTo>
                    <a:pt x="8703" y="5136"/>
                    <a:pt x="8765" y="4963"/>
                    <a:pt x="8654" y="4901"/>
                  </a:cubicBezTo>
                  <a:cubicBezTo>
                    <a:pt x="8642" y="4901"/>
                    <a:pt x="8629" y="4889"/>
                    <a:pt x="8617" y="4889"/>
                  </a:cubicBezTo>
                  <a:cubicBezTo>
                    <a:pt x="8543" y="4877"/>
                    <a:pt x="8469" y="4864"/>
                    <a:pt x="8395" y="4852"/>
                  </a:cubicBezTo>
                  <a:close/>
                  <a:moveTo>
                    <a:pt x="10197" y="4852"/>
                  </a:moveTo>
                  <a:cubicBezTo>
                    <a:pt x="10074" y="4864"/>
                    <a:pt x="10074" y="5049"/>
                    <a:pt x="10197" y="5074"/>
                  </a:cubicBezTo>
                  <a:cubicBezTo>
                    <a:pt x="10209" y="5074"/>
                    <a:pt x="10222" y="5074"/>
                    <a:pt x="10234" y="5074"/>
                  </a:cubicBezTo>
                  <a:lnTo>
                    <a:pt x="10469" y="5037"/>
                  </a:lnTo>
                  <a:cubicBezTo>
                    <a:pt x="10592" y="5012"/>
                    <a:pt x="10592" y="4827"/>
                    <a:pt x="10469" y="4815"/>
                  </a:cubicBezTo>
                  <a:cubicBezTo>
                    <a:pt x="10456" y="4803"/>
                    <a:pt x="10431" y="4803"/>
                    <a:pt x="10419" y="4815"/>
                  </a:cubicBezTo>
                  <a:cubicBezTo>
                    <a:pt x="10345" y="4827"/>
                    <a:pt x="10271" y="4840"/>
                    <a:pt x="10197" y="4852"/>
                  </a:cubicBezTo>
                  <a:close/>
                  <a:moveTo>
                    <a:pt x="11098" y="4667"/>
                  </a:moveTo>
                  <a:cubicBezTo>
                    <a:pt x="11012" y="4691"/>
                    <a:pt x="10975" y="4803"/>
                    <a:pt x="11049" y="4864"/>
                  </a:cubicBezTo>
                  <a:cubicBezTo>
                    <a:pt x="11073" y="4889"/>
                    <a:pt x="11123" y="4901"/>
                    <a:pt x="11160" y="4901"/>
                  </a:cubicBezTo>
                  <a:lnTo>
                    <a:pt x="11382" y="4840"/>
                  </a:lnTo>
                  <a:cubicBezTo>
                    <a:pt x="11518" y="4803"/>
                    <a:pt x="11493" y="4593"/>
                    <a:pt x="11345" y="4605"/>
                  </a:cubicBezTo>
                  <a:lnTo>
                    <a:pt x="11320" y="4605"/>
                  </a:lnTo>
                  <a:lnTo>
                    <a:pt x="11098" y="4667"/>
                  </a:lnTo>
                  <a:close/>
                  <a:moveTo>
                    <a:pt x="11987" y="4408"/>
                  </a:moveTo>
                  <a:cubicBezTo>
                    <a:pt x="11851" y="4457"/>
                    <a:pt x="11888" y="4642"/>
                    <a:pt x="12024" y="4642"/>
                  </a:cubicBezTo>
                  <a:cubicBezTo>
                    <a:pt x="12036" y="4642"/>
                    <a:pt x="12049" y="4642"/>
                    <a:pt x="12061" y="4642"/>
                  </a:cubicBezTo>
                  <a:lnTo>
                    <a:pt x="12283" y="4556"/>
                  </a:lnTo>
                  <a:cubicBezTo>
                    <a:pt x="12394" y="4519"/>
                    <a:pt x="12369" y="4334"/>
                    <a:pt x="12246" y="4334"/>
                  </a:cubicBezTo>
                  <a:cubicBezTo>
                    <a:pt x="12221" y="4334"/>
                    <a:pt x="12209" y="4334"/>
                    <a:pt x="12197" y="4346"/>
                  </a:cubicBezTo>
                  <a:lnTo>
                    <a:pt x="11987" y="4420"/>
                  </a:lnTo>
                  <a:close/>
                  <a:moveTo>
                    <a:pt x="12839" y="4074"/>
                  </a:moveTo>
                  <a:cubicBezTo>
                    <a:pt x="12727" y="4124"/>
                    <a:pt x="12764" y="4296"/>
                    <a:pt x="12888" y="4296"/>
                  </a:cubicBezTo>
                  <a:cubicBezTo>
                    <a:pt x="12900" y="4296"/>
                    <a:pt x="12913" y="4296"/>
                    <a:pt x="12925" y="4284"/>
                  </a:cubicBezTo>
                  <a:lnTo>
                    <a:pt x="13147" y="4185"/>
                  </a:lnTo>
                  <a:cubicBezTo>
                    <a:pt x="13258" y="4136"/>
                    <a:pt x="13209" y="3951"/>
                    <a:pt x="13085" y="3963"/>
                  </a:cubicBezTo>
                  <a:cubicBezTo>
                    <a:pt x="13073" y="3963"/>
                    <a:pt x="13061" y="3976"/>
                    <a:pt x="13048" y="3976"/>
                  </a:cubicBezTo>
                  <a:close/>
                  <a:moveTo>
                    <a:pt x="13653" y="3655"/>
                  </a:moveTo>
                  <a:cubicBezTo>
                    <a:pt x="13542" y="3729"/>
                    <a:pt x="13604" y="3889"/>
                    <a:pt x="13727" y="3877"/>
                  </a:cubicBezTo>
                  <a:cubicBezTo>
                    <a:pt x="13740" y="3877"/>
                    <a:pt x="13752" y="3864"/>
                    <a:pt x="13764" y="3864"/>
                  </a:cubicBezTo>
                  <a:cubicBezTo>
                    <a:pt x="13838" y="3827"/>
                    <a:pt x="13900" y="3778"/>
                    <a:pt x="13974" y="3741"/>
                  </a:cubicBezTo>
                  <a:cubicBezTo>
                    <a:pt x="14098" y="3655"/>
                    <a:pt x="13987" y="3457"/>
                    <a:pt x="13851" y="3544"/>
                  </a:cubicBezTo>
                  <a:close/>
                  <a:moveTo>
                    <a:pt x="14419" y="3161"/>
                  </a:moveTo>
                  <a:cubicBezTo>
                    <a:pt x="14320" y="3235"/>
                    <a:pt x="14394" y="3395"/>
                    <a:pt x="14517" y="3371"/>
                  </a:cubicBezTo>
                  <a:cubicBezTo>
                    <a:pt x="14530" y="3371"/>
                    <a:pt x="14554" y="3358"/>
                    <a:pt x="14567" y="3358"/>
                  </a:cubicBezTo>
                  <a:cubicBezTo>
                    <a:pt x="14628" y="3309"/>
                    <a:pt x="14690" y="3260"/>
                    <a:pt x="14752" y="3210"/>
                  </a:cubicBezTo>
                  <a:cubicBezTo>
                    <a:pt x="14826" y="3149"/>
                    <a:pt x="14801" y="3013"/>
                    <a:pt x="14690" y="3000"/>
                  </a:cubicBezTo>
                  <a:cubicBezTo>
                    <a:pt x="14665" y="3000"/>
                    <a:pt x="14628" y="3013"/>
                    <a:pt x="14604" y="3025"/>
                  </a:cubicBezTo>
                  <a:close/>
                  <a:moveTo>
                    <a:pt x="15135" y="2581"/>
                  </a:moveTo>
                  <a:cubicBezTo>
                    <a:pt x="15097" y="2605"/>
                    <a:pt x="15085" y="2655"/>
                    <a:pt x="15097" y="2692"/>
                  </a:cubicBezTo>
                  <a:cubicBezTo>
                    <a:pt x="15110" y="2778"/>
                    <a:pt x="15221" y="2815"/>
                    <a:pt x="15295" y="2754"/>
                  </a:cubicBezTo>
                  <a:cubicBezTo>
                    <a:pt x="15344" y="2704"/>
                    <a:pt x="15406" y="2642"/>
                    <a:pt x="15455" y="2593"/>
                  </a:cubicBezTo>
                  <a:cubicBezTo>
                    <a:pt x="15579" y="2482"/>
                    <a:pt x="15418" y="2309"/>
                    <a:pt x="15307" y="2420"/>
                  </a:cubicBezTo>
                  <a:cubicBezTo>
                    <a:pt x="15246" y="2470"/>
                    <a:pt x="15196" y="2531"/>
                    <a:pt x="15135" y="2581"/>
                  </a:cubicBezTo>
                  <a:close/>
                  <a:moveTo>
                    <a:pt x="15752" y="1926"/>
                  </a:moveTo>
                  <a:cubicBezTo>
                    <a:pt x="15715" y="1951"/>
                    <a:pt x="15715" y="2001"/>
                    <a:pt x="15739" y="2050"/>
                  </a:cubicBezTo>
                  <a:cubicBezTo>
                    <a:pt x="15776" y="2124"/>
                    <a:pt x="15875" y="2124"/>
                    <a:pt x="15925" y="2062"/>
                  </a:cubicBezTo>
                  <a:cubicBezTo>
                    <a:pt x="15974" y="2001"/>
                    <a:pt x="16023" y="1939"/>
                    <a:pt x="16073" y="1877"/>
                  </a:cubicBezTo>
                  <a:cubicBezTo>
                    <a:pt x="16134" y="1778"/>
                    <a:pt x="16023" y="1655"/>
                    <a:pt x="15925" y="1717"/>
                  </a:cubicBezTo>
                  <a:cubicBezTo>
                    <a:pt x="15912" y="1717"/>
                    <a:pt x="15900" y="1729"/>
                    <a:pt x="15900" y="1741"/>
                  </a:cubicBezTo>
                  <a:cubicBezTo>
                    <a:pt x="15850" y="1803"/>
                    <a:pt x="15801" y="1865"/>
                    <a:pt x="15752" y="1926"/>
                  </a:cubicBezTo>
                  <a:close/>
                  <a:moveTo>
                    <a:pt x="16270" y="1173"/>
                  </a:moveTo>
                  <a:cubicBezTo>
                    <a:pt x="16159" y="1285"/>
                    <a:pt x="16332" y="1445"/>
                    <a:pt x="16443" y="1322"/>
                  </a:cubicBezTo>
                  <a:cubicBezTo>
                    <a:pt x="16455" y="1322"/>
                    <a:pt x="16455" y="1309"/>
                    <a:pt x="16468" y="1297"/>
                  </a:cubicBezTo>
                  <a:lnTo>
                    <a:pt x="16492" y="1248"/>
                  </a:lnTo>
                  <a:lnTo>
                    <a:pt x="16542" y="1149"/>
                  </a:lnTo>
                  <a:lnTo>
                    <a:pt x="16579" y="1087"/>
                  </a:lnTo>
                  <a:cubicBezTo>
                    <a:pt x="16653" y="964"/>
                    <a:pt x="16480" y="853"/>
                    <a:pt x="16394" y="951"/>
                  </a:cubicBezTo>
                  <a:cubicBezTo>
                    <a:pt x="16381" y="964"/>
                    <a:pt x="16381" y="976"/>
                    <a:pt x="16381" y="976"/>
                  </a:cubicBezTo>
                  <a:lnTo>
                    <a:pt x="16344" y="1038"/>
                  </a:lnTo>
                  <a:lnTo>
                    <a:pt x="16295" y="1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521"/>
        <p:cNvGrpSpPr/>
        <p:nvPr/>
      </p:nvGrpSpPr>
      <p:grpSpPr>
        <a:xfrm>
          <a:off x="0" y="0"/>
          <a:ext cx="0" cy="0"/>
          <a:chOff x="0" y="0"/>
          <a:chExt cx="0" cy="0"/>
        </a:xfrm>
      </p:grpSpPr>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522"/>
        <p:cNvGrpSpPr/>
        <p:nvPr/>
      </p:nvGrpSpPr>
      <p:grpSpPr>
        <a:xfrm>
          <a:off x="0" y="0"/>
          <a:ext cx="0" cy="0"/>
          <a:chOff x="0" y="0"/>
          <a:chExt cx="0" cy="0"/>
        </a:xfrm>
      </p:grpSpPr>
      <p:sp>
        <p:nvSpPr>
          <p:cNvPr id="1523" name="Google Shape;1523;p5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527"/>
        <p:cNvGrpSpPr/>
        <p:nvPr/>
      </p:nvGrpSpPr>
      <p:grpSpPr>
        <a:xfrm>
          <a:off x="0" y="0"/>
          <a:ext cx="0" cy="0"/>
          <a:chOff x="0" y="0"/>
          <a:chExt cx="0" cy="0"/>
        </a:xfrm>
      </p:grpSpPr>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528"/>
        <p:cNvGrpSpPr/>
        <p:nvPr/>
      </p:nvGrpSpPr>
      <p:grpSpPr>
        <a:xfrm>
          <a:off x="0" y="0"/>
          <a:ext cx="0" cy="0"/>
          <a:chOff x="0" y="0"/>
          <a:chExt cx="0" cy="0"/>
        </a:xfrm>
      </p:grpSpPr>
      <p:sp>
        <p:nvSpPr>
          <p:cNvPr id="1529" name="Google Shape;1529;p5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90"/>
        <p:cNvGrpSpPr/>
        <p:nvPr/>
      </p:nvGrpSpPr>
      <p:grpSpPr>
        <a:xfrm>
          <a:off x="0" y="0"/>
          <a:ext cx="0" cy="0"/>
          <a:chOff x="0" y="0"/>
          <a:chExt cx="0" cy="0"/>
        </a:xfrm>
      </p:grpSpPr>
      <p:grpSp>
        <p:nvGrpSpPr>
          <p:cNvPr id="191" name="Google Shape;191;p7"/>
          <p:cNvGrpSpPr/>
          <p:nvPr/>
        </p:nvGrpSpPr>
        <p:grpSpPr>
          <a:xfrm>
            <a:off x="-1700" y="329"/>
            <a:ext cx="9147400" cy="5142843"/>
            <a:chOff x="238125" y="854700"/>
            <a:chExt cx="7142500" cy="4015650"/>
          </a:xfrm>
        </p:grpSpPr>
        <p:sp>
          <p:nvSpPr>
            <p:cNvPr id="192" name="Google Shape;192;p7"/>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7"/>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7"/>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7"/>
          <p:cNvSpPr txBox="1">
            <a:spLocks noGrp="1"/>
          </p:cNvSpPr>
          <p:nvPr>
            <p:ph type="subTitle" idx="1"/>
          </p:nvPr>
        </p:nvSpPr>
        <p:spPr>
          <a:xfrm>
            <a:off x="890100" y="1760244"/>
            <a:ext cx="7533900" cy="27771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Char char="●"/>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Char char="○"/>
              <a:defRPr sz="2800">
                <a:solidFill>
                  <a:schemeClr val="dk2"/>
                </a:solidFill>
              </a:defRPr>
            </a:lvl2pPr>
            <a:lvl3pPr lvl="2" algn="ctr" rtl="0">
              <a:lnSpc>
                <a:spcPct val="100000"/>
              </a:lnSpc>
              <a:spcBef>
                <a:spcPts val="0"/>
              </a:spcBef>
              <a:spcAft>
                <a:spcPts val="0"/>
              </a:spcAft>
              <a:buClr>
                <a:schemeClr val="dk2"/>
              </a:buClr>
              <a:buSzPts val="2800"/>
              <a:buChar char="■"/>
              <a:defRPr sz="2800">
                <a:solidFill>
                  <a:schemeClr val="dk2"/>
                </a:solidFill>
              </a:defRPr>
            </a:lvl3pPr>
            <a:lvl4pPr lvl="3" algn="ctr" rtl="0">
              <a:lnSpc>
                <a:spcPct val="100000"/>
              </a:lnSpc>
              <a:spcBef>
                <a:spcPts val="0"/>
              </a:spcBef>
              <a:spcAft>
                <a:spcPts val="0"/>
              </a:spcAft>
              <a:buClr>
                <a:schemeClr val="dk2"/>
              </a:buClr>
              <a:buSzPts val="2800"/>
              <a:buChar char="●"/>
              <a:defRPr sz="2800">
                <a:solidFill>
                  <a:schemeClr val="dk2"/>
                </a:solidFill>
              </a:defRPr>
            </a:lvl4pPr>
            <a:lvl5pPr lvl="4" algn="ctr" rtl="0">
              <a:lnSpc>
                <a:spcPct val="100000"/>
              </a:lnSpc>
              <a:spcBef>
                <a:spcPts val="0"/>
              </a:spcBef>
              <a:spcAft>
                <a:spcPts val="0"/>
              </a:spcAft>
              <a:buClr>
                <a:schemeClr val="dk2"/>
              </a:buClr>
              <a:buSzPts val="2800"/>
              <a:buChar char="○"/>
              <a:defRPr sz="2800">
                <a:solidFill>
                  <a:schemeClr val="dk2"/>
                </a:solidFill>
              </a:defRPr>
            </a:lvl5pPr>
            <a:lvl6pPr lvl="5" algn="ctr" rtl="0">
              <a:lnSpc>
                <a:spcPct val="100000"/>
              </a:lnSpc>
              <a:spcBef>
                <a:spcPts val="0"/>
              </a:spcBef>
              <a:spcAft>
                <a:spcPts val="0"/>
              </a:spcAft>
              <a:buClr>
                <a:schemeClr val="dk2"/>
              </a:buClr>
              <a:buSzPts val="2800"/>
              <a:buChar char="■"/>
              <a:defRPr sz="2800">
                <a:solidFill>
                  <a:schemeClr val="dk2"/>
                </a:solidFill>
              </a:defRPr>
            </a:lvl6pPr>
            <a:lvl7pPr lvl="6" algn="ctr" rtl="0">
              <a:lnSpc>
                <a:spcPct val="100000"/>
              </a:lnSpc>
              <a:spcBef>
                <a:spcPts val="0"/>
              </a:spcBef>
              <a:spcAft>
                <a:spcPts val="0"/>
              </a:spcAft>
              <a:buClr>
                <a:schemeClr val="dk2"/>
              </a:buClr>
              <a:buSzPts val="2800"/>
              <a:buChar char="●"/>
              <a:defRPr sz="2800">
                <a:solidFill>
                  <a:schemeClr val="dk2"/>
                </a:solidFill>
              </a:defRPr>
            </a:lvl7pPr>
            <a:lvl8pPr lvl="7" algn="ctr" rtl="0">
              <a:lnSpc>
                <a:spcPct val="100000"/>
              </a:lnSpc>
              <a:spcBef>
                <a:spcPts val="0"/>
              </a:spcBef>
              <a:spcAft>
                <a:spcPts val="0"/>
              </a:spcAft>
              <a:buClr>
                <a:schemeClr val="dk2"/>
              </a:buClr>
              <a:buSzPts val="2800"/>
              <a:buChar char="○"/>
              <a:defRPr sz="2800">
                <a:solidFill>
                  <a:schemeClr val="dk2"/>
                </a:solidFill>
              </a:defRPr>
            </a:lvl8pPr>
            <a:lvl9pPr lvl="8" algn="ctr" rtl="0">
              <a:lnSpc>
                <a:spcPct val="100000"/>
              </a:lnSpc>
              <a:spcBef>
                <a:spcPts val="0"/>
              </a:spcBef>
              <a:spcAft>
                <a:spcPts val="0"/>
              </a:spcAft>
              <a:buClr>
                <a:schemeClr val="dk2"/>
              </a:buClr>
              <a:buSzPts val="2800"/>
              <a:buChar char="■"/>
              <a:defRPr sz="2800">
                <a:solidFill>
                  <a:schemeClr val="dk2"/>
                </a:solidFill>
              </a:defRPr>
            </a:lvl9pPr>
          </a:lstStyle>
          <a:p>
            <a:endParaRPr/>
          </a:p>
        </p:txBody>
      </p:sp>
      <p:sp>
        <p:nvSpPr>
          <p:cNvPr id="212" name="Google Shape;212;p7"/>
          <p:cNvSpPr txBox="1">
            <a:spLocks noGrp="1"/>
          </p:cNvSpPr>
          <p:nvPr>
            <p:ph type="title"/>
          </p:nvPr>
        </p:nvSpPr>
        <p:spPr>
          <a:xfrm>
            <a:off x="4572000" y="540000"/>
            <a:ext cx="3852000" cy="10371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13"/>
        <p:cNvGrpSpPr/>
        <p:nvPr/>
      </p:nvGrpSpPr>
      <p:grpSpPr>
        <a:xfrm>
          <a:off x="0" y="0"/>
          <a:ext cx="0" cy="0"/>
          <a:chOff x="0" y="0"/>
          <a:chExt cx="0" cy="0"/>
        </a:xfrm>
      </p:grpSpPr>
      <p:grpSp>
        <p:nvGrpSpPr>
          <p:cNvPr id="214" name="Google Shape;214;p8"/>
          <p:cNvGrpSpPr/>
          <p:nvPr/>
        </p:nvGrpSpPr>
        <p:grpSpPr>
          <a:xfrm>
            <a:off x="-1700" y="329"/>
            <a:ext cx="9147400" cy="5142843"/>
            <a:chOff x="238125" y="854700"/>
            <a:chExt cx="7142500" cy="4015650"/>
          </a:xfrm>
        </p:grpSpPr>
        <p:sp>
          <p:nvSpPr>
            <p:cNvPr id="215" name="Google Shape;215;p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34" name="Google Shape;234;p8"/>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235" name="Google Shape;235;p8"/>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txBox="1">
            <a:spLocks noGrp="1"/>
          </p:cNvSpPr>
          <p:nvPr>
            <p:ph type="title"/>
          </p:nvPr>
        </p:nvSpPr>
        <p:spPr>
          <a:xfrm>
            <a:off x="720000" y="1560650"/>
            <a:ext cx="3519300" cy="1679700"/>
          </a:xfrm>
          <a:prstGeom prst="rect">
            <a:avLst/>
          </a:prstGeom>
        </p:spPr>
        <p:txBody>
          <a:bodyPr spcFirstLastPara="1" wrap="square" lIns="0" tIns="0" rIns="0" bIns="0" anchor="t" anchorCtr="0">
            <a:noAutofit/>
          </a:bodyPr>
          <a:lstStyle>
            <a:lvl1pPr lvl="0" rtl="0">
              <a:spcBef>
                <a:spcPts val="0"/>
              </a:spcBef>
              <a:spcAft>
                <a:spcPts val="0"/>
              </a:spcAft>
              <a:buSzPts val="4800"/>
              <a:buNone/>
              <a:defRPr sz="55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237" name="Google Shape;237;p8"/>
          <p:cNvSpPr txBox="1">
            <a:spLocks noGrp="1"/>
          </p:cNvSpPr>
          <p:nvPr>
            <p:ph type="subTitle" idx="1"/>
          </p:nvPr>
        </p:nvSpPr>
        <p:spPr>
          <a:xfrm rot="684086">
            <a:off x="5771626" y="1941489"/>
            <a:ext cx="1878775" cy="1549123"/>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38"/>
        <p:cNvGrpSpPr/>
        <p:nvPr/>
      </p:nvGrpSpPr>
      <p:grpSpPr>
        <a:xfrm>
          <a:off x="0" y="0"/>
          <a:ext cx="0" cy="0"/>
          <a:chOff x="0" y="0"/>
          <a:chExt cx="0" cy="0"/>
        </a:xfrm>
      </p:grpSpPr>
      <p:grpSp>
        <p:nvGrpSpPr>
          <p:cNvPr id="239" name="Google Shape;239;p9"/>
          <p:cNvGrpSpPr/>
          <p:nvPr/>
        </p:nvGrpSpPr>
        <p:grpSpPr>
          <a:xfrm>
            <a:off x="-1700" y="329"/>
            <a:ext cx="9147400" cy="5142843"/>
            <a:chOff x="238125" y="854700"/>
            <a:chExt cx="7142500" cy="4015650"/>
          </a:xfrm>
        </p:grpSpPr>
        <p:sp>
          <p:nvSpPr>
            <p:cNvPr id="240" name="Google Shape;240;p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 name="Google Shape;259;p9"/>
          <p:cNvSpPr txBox="1">
            <a:spLocks noGrp="1"/>
          </p:cNvSpPr>
          <p:nvPr>
            <p:ph type="title"/>
          </p:nvPr>
        </p:nvSpPr>
        <p:spPr>
          <a:xfrm>
            <a:off x="1061575" y="1472687"/>
            <a:ext cx="2808000" cy="755700"/>
          </a:xfrm>
          <a:prstGeom prst="rect">
            <a:avLst/>
          </a:prstGeom>
        </p:spPr>
        <p:txBody>
          <a:bodyPr spcFirstLastPara="1" wrap="square" lIns="0" tIns="0" rIns="0" bIns="0" anchor="t" anchorCtr="0">
            <a:noAutofit/>
          </a:bodyPr>
          <a:lstStyle>
            <a:lvl1pPr lvl="0" algn="ctr" rtl="0">
              <a:spcBef>
                <a:spcPts val="0"/>
              </a:spcBef>
              <a:spcAft>
                <a:spcPts val="0"/>
              </a:spcAft>
              <a:buSzPts val="2400"/>
              <a:buNone/>
              <a:defRPr sz="6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0" name="Google Shape;260;p9"/>
          <p:cNvSpPr txBox="1">
            <a:spLocks noGrp="1"/>
          </p:cNvSpPr>
          <p:nvPr>
            <p:ph type="body" idx="1"/>
          </p:nvPr>
        </p:nvSpPr>
        <p:spPr>
          <a:xfrm>
            <a:off x="1061575" y="2468991"/>
            <a:ext cx="2808000" cy="1153500"/>
          </a:xfrm>
          <a:prstGeom prst="rect">
            <a:avLst/>
          </a:prstGeom>
        </p:spPr>
        <p:txBody>
          <a:bodyPr spcFirstLastPara="1" wrap="square" lIns="91425" tIns="91425" rIns="91425" bIns="91425" anchor="t" anchorCtr="0">
            <a:noAutofit/>
          </a:bodyPr>
          <a:lstStyle>
            <a:lvl1pPr marL="457200" lvl="0" indent="-304800" algn="ctr" rtl="0">
              <a:spcBef>
                <a:spcPts val="0"/>
              </a:spcBef>
              <a:spcAft>
                <a:spcPts val="0"/>
              </a:spcAft>
              <a:buSzPts val="1200"/>
              <a:buChar char="●"/>
              <a:defRPr sz="16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cxnSp>
        <p:nvCxnSpPr>
          <p:cNvPr id="261" name="Google Shape;261;p9"/>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262" name="Google Shape;262;p9"/>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63"/>
        <p:cNvGrpSpPr/>
        <p:nvPr/>
      </p:nvGrpSpPr>
      <p:grpSpPr>
        <a:xfrm>
          <a:off x="0" y="0"/>
          <a:ext cx="0" cy="0"/>
          <a:chOff x="0" y="0"/>
          <a:chExt cx="0" cy="0"/>
        </a:xfrm>
      </p:grpSpPr>
      <p:sp>
        <p:nvSpPr>
          <p:cNvPr id="264" name="Google Shape;264;p10"/>
          <p:cNvSpPr txBox="1">
            <a:spLocks noGrp="1"/>
          </p:cNvSpPr>
          <p:nvPr>
            <p:ph type="title"/>
          </p:nvPr>
        </p:nvSpPr>
        <p:spPr>
          <a:xfrm>
            <a:off x="3223200" y="1570950"/>
            <a:ext cx="2697600" cy="20016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52.xml"/><Relationship Id="rId1" Type="http://schemas.openxmlformats.org/officeDocument/2006/relationships/slideLayout" Target="../slideLayouts/slideLayout51.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54.xml"/><Relationship Id="rId1"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0" tIns="0" rIns="0" bIns="0" anchor="t" anchorCtr="0">
            <a:noAutofit/>
          </a:bodyPr>
          <a:lstStyle>
            <a:lvl1pPr lvl="0" rtl="0">
              <a:spcBef>
                <a:spcPts val="0"/>
              </a:spcBef>
              <a:spcAft>
                <a:spcPts val="0"/>
              </a:spcAft>
              <a:buClr>
                <a:schemeClr val="dk1"/>
              </a:buClr>
              <a:buSzPts val="3000"/>
              <a:buFont typeface="Itim"/>
              <a:buNone/>
              <a:defRPr sz="3000" b="1">
                <a:solidFill>
                  <a:schemeClr val="dk1"/>
                </a:solidFill>
                <a:latin typeface="Itim"/>
                <a:ea typeface="Itim"/>
                <a:cs typeface="Itim"/>
                <a:sym typeface="Itim"/>
              </a:defRPr>
            </a:lvl1pPr>
            <a:lvl2pPr lvl="1"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9pPr>
          </a:lstStyle>
          <a:p>
            <a:endParaRPr/>
          </a:p>
        </p:txBody>
      </p:sp>
      <p:sp>
        <p:nvSpPr>
          <p:cNvPr id="8" name="Google Shape;8;p1"/>
          <p:cNvSpPr txBox="1">
            <a:spLocks noGrp="1"/>
          </p:cNvSpPr>
          <p:nvPr>
            <p:ph type="body" idx="1"/>
          </p:nvPr>
        </p:nvSpPr>
        <p:spPr>
          <a:xfrm>
            <a:off x="720000" y="1187100"/>
            <a:ext cx="7704000" cy="3416400"/>
          </a:xfrm>
          <a:prstGeom prst="rect">
            <a:avLst/>
          </a:prstGeom>
          <a:noFill/>
          <a:ln>
            <a:noFill/>
          </a:ln>
        </p:spPr>
        <p:txBody>
          <a:bodyPr spcFirstLastPara="1" wrap="square" lIns="91425" tIns="91425" rIns="91425" bIns="91425" anchor="t" anchorCtr="0">
            <a:noAutofit/>
          </a:bodyPr>
          <a:lstStyle>
            <a:lvl1pPr marL="457200" lvl="0" indent="-330200" rtl="0">
              <a:lnSpc>
                <a:spcPct val="115000"/>
              </a:lnSpc>
              <a:spcBef>
                <a:spcPts val="0"/>
              </a:spcBef>
              <a:spcAft>
                <a:spcPts val="0"/>
              </a:spcAft>
              <a:buClr>
                <a:schemeClr val="dk2"/>
              </a:buClr>
              <a:buSzPts val="1600"/>
              <a:buFont typeface="Muli"/>
              <a:buChar char="●"/>
              <a:defRPr sz="1600">
                <a:solidFill>
                  <a:schemeClr val="dk2"/>
                </a:solidFill>
                <a:latin typeface="Muli"/>
                <a:ea typeface="Muli"/>
                <a:cs typeface="Muli"/>
                <a:sym typeface="Muli"/>
              </a:defRPr>
            </a:lvl1pPr>
            <a:lvl2pPr marL="914400" lvl="1"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2pPr>
            <a:lvl3pPr marL="1371600" lvl="2"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3pPr>
            <a:lvl4pPr marL="1828800" lvl="3"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4pPr>
            <a:lvl5pPr marL="2286000" lvl="4"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5pPr>
            <a:lvl6pPr marL="2743200" lvl="5"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6pPr>
            <a:lvl7pPr marL="3200400" lvl="6"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7pPr>
            <a:lvl8pPr marL="3657600" lvl="7"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8pPr>
            <a:lvl9pPr marL="4114800" lvl="8" indent="-330200" rtl="0">
              <a:lnSpc>
                <a:spcPct val="115000"/>
              </a:lnSpc>
              <a:spcBef>
                <a:spcPts val="1600"/>
              </a:spcBef>
              <a:spcAft>
                <a:spcPts val="1600"/>
              </a:spcAft>
              <a:buClr>
                <a:schemeClr val="dk2"/>
              </a:buClr>
              <a:buSzPts val="1600"/>
              <a:buFont typeface="Muli"/>
              <a:buChar char="■"/>
              <a:defRPr sz="1600">
                <a:solidFill>
                  <a:schemeClr val="dk2"/>
                </a:solidFill>
                <a:latin typeface="Muli"/>
                <a:ea typeface="Muli"/>
                <a:cs typeface="Muli"/>
                <a:sym typeface="Mul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18"/>
        <p:cNvGrpSpPr/>
        <p:nvPr/>
      </p:nvGrpSpPr>
      <p:grpSpPr>
        <a:xfrm>
          <a:off x="0" y="0"/>
          <a:ext cx="0" cy="0"/>
          <a:chOff x="0" y="0"/>
          <a:chExt cx="0" cy="0"/>
        </a:xfrm>
      </p:grpSpPr>
      <p:sp>
        <p:nvSpPr>
          <p:cNvPr id="1519" name="Google Shape;1519;p5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520" name="Google Shape;1520;p5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8" r:id="rId1"/>
    <p:sldLayoutId id="214748369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24"/>
        <p:cNvGrpSpPr/>
        <p:nvPr/>
      </p:nvGrpSpPr>
      <p:grpSpPr>
        <a:xfrm>
          <a:off x="0" y="0"/>
          <a:ext cx="0" cy="0"/>
          <a:chOff x="0" y="0"/>
          <a:chExt cx="0" cy="0"/>
        </a:xfrm>
      </p:grpSpPr>
      <p:sp>
        <p:nvSpPr>
          <p:cNvPr id="1525" name="Google Shape;1525;p5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526" name="Google Shape;1526;p5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00" r:id="rId1"/>
    <p:sldLayoutId id="214748370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0.xml"/><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1.xml"/><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3" Type="http://schemas.openxmlformats.org/officeDocument/2006/relationships/hyperlink" Target="https://docs.google.com/spreadsheets/d/1bzYWETp5WHZP1vH7u1UbiUoTCnRbFsmyKwA6Vxle2U0/copy" TargetMode="External"/><Relationship Id="rId2" Type="http://schemas.openxmlformats.org/officeDocument/2006/relationships/notesSlide" Target="../notesSlides/notesSlide28.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7.png"/></Relationships>
</file>

<file path=ppt/slides/_rels/slide29.xml.rels><?xml version="1.0" encoding="UTF-8" standalone="yes"?>
<Relationships xmlns="http://schemas.openxmlformats.org/package/2006/relationships"><Relationship Id="rId3" Type="http://schemas.openxmlformats.org/officeDocument/2006/relationships/hyperlink" Target="https://docs.google.com/spreadsheets/d/1bzYWETp5WHZP1vH7u1UbiUoTCnRbFsmyKwA6Vxle2U0/copy" TargetMode="External"/><Relationship Id="rId2" Type="http://schemas.openxmlformats.org/officeDocument/2006/relationships/notesSlide" Target="../notesSlides/notesSlide29.xml"/><Relationship Id="rId1" Type="http://schemas.openxmlformats.org/officeDocument/2006/relationships/slideLayout" Target="../slideLayouts/slideLayout29.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0.xml"/></Relationships>
</file>

<file path=ppt/slides/_rels/slide31.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31.xml"/><Relationship Id="rId1" Type="http://schemas.openxmlformats.org/officeDocument/2006/relationships/slideLayout" Target="../slideLayouts/slideLayout3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3" Type="http://schemas.openxmlformats.org/officeDocument/2006/relationships/hyperlink" Target="https://docs.google.com/spreadsheets/d/1bzYWETp5WHZP1vH7u1UbiUoTCnRbFsmyKwA6Vxle2U0/copy" TargetMode="External"/><Relationship Id="rId2" Type="http://schemas.openxmlformats.org/officeDocument/2006/relationships/notesSlide" Target="../notesSlides/notesSlide34.xml"/><Relationship Id="rId1" Type="http://schemas.openxmlformats.org/officeDocument/2006/relationships/slideLayout" Target="../slideLayouts/slideLayout32.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0.png"/></Relationships>
</file>

<file path=ppt/slides/_rels/slide35.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5.xml"/><Relationship Id="rId1" Type="http://schemas.openxmlformats.org/officeDocument/2006/relationships/slideLayout" Target="../slideLayouts/slideLayout29.xml"/><Relationship Id="rId5" Type="http://schemas.openxmlformats.org/officeDocument/2006/relationships/image" Target="../media/image11.png"/><Relationship Id="rId4" Type="http://schemas.openxmlformats.org/officeDocument/2006/relationships/hyperlink" Target="https://docs.google.com/spreadsheets/d/1bzYWETp5WHZP1vH7u1UbiUoTCnRbFsmyKwA6Vxle2U0/copy" TargetMode="Externa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5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6.xml"/><Relationship Id="rId1" Type="http://schemas.openxmlformats.org/officeDocument/2006/relationships/slideLayout" Target="../slideLayouts/slideLayout42.xml"/></Relationships>
</file>

<file path=ppt/slides/_rels/slide5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xml"/><Relationship Id="rId1" Type="http://schemas.openxmlformats.org/officeDocument/2006/relationships/slideLayout" Target="../slideLayouts/slideLayout43.xml"/></Relationships>
</file>

<file path=ppt/slides/_rels/slide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8.xml"/><Relationship Id="rId1" Type="http://schemas.openxmlformats.org/officeDocument/2006/relationships/slideLayout" Target="../slideLayouts/slideLayout42.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59.xml"/><Relationship Id="rId1" Type="http://schemas.openxmlformats.org/officeDocument/2006/relationships/slideLayout" Target="../slideLayouts/slideLayout4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5.xml"/></Relationships>
</file>

<file path=ppt/slides/_rels/slide6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61.xml"/><Relationship Id="rId1" Type="http://schemas.openxmlformats.org/officeDocument/2006/relationships/slideLayout" Target="../slideLayouts/slideLayout36.xml"/><Relationship Id="rId4" Type="http://schemas.openxmlformats.org/officeDocument/2006/relationships/image" Target="../media/image17.jp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5.xml"/></Relationships>
</file>

<file path=ppt/slides/_rels/slide63.xml.rels><?xml version="1.0" encoding="UTF-8" standalone="yes"?>
<Relationships xmlns="http://schemas.openxmlformats.org/package/2006/relationships"><Relationship Id="rId3" Type="http://schemas.openxmlformats.org/officeDocument/2006/relationships/hyperlink" Target="https://www.flaticon.com/packs/learning-274?word=school/?utm_source=slidesgo_template&amp;utm_medium=referral-link&amp;utm_campaign=sg_resources&amp;utm_content=flaticon" TargetMode="External"/><Relationship Id="rId2" Type="http://schemas.openxmlformats.org/officeDocument/2006/relationships/notesSlide" Target="../notesSlides/notesSlide63.xml"/><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9.xml"/></Relationships>
</file>

<file path=ppt/slides/_rels/slide67.xml.rels><?xml version="1.0" encoding="UTF-8" standalone="yes"?>
<Relationships xmlns="http://schemas.openxmlformats.org/package/2006/relationships"><Relationship Id="rId8" Type="http://schemas.openxmlformats.org/officeDocument/2006/relationships/hyperlink" Target="https://www.freepik.com/free-vector/background-welcome-school_926487.htm/?utm_source=slidesgo_template&amp;utm_medium=referral-link&amp;utm_campaign=s%20g_resources&amp;utm_content=freepik" TargetMode="External"/><Relationship Id="rId13" Type="http://schemas.openxmlformats.org/officeDocument/2006/relationships/hyperlink" Target="https://www.freepik.com/premium-vector/hand-drawn-design-back-school-concept_8989189.htm/?utm_source=slidesgo_template&amp;utm_medium=referral-link&amp;utm_campaign=s%20g_resources&amp;utm_content=freepik" TargetMode="External"/><Relationship Id="rId3" Type="http://schemas.openxmlformats.org/officeDocument/2006/relationships/hyperlink" Target="https://www.freepik.com/premium-vector/hand-drawn-back-school-background_16921757.htm/?utm_source=slidesgo_template&amp;utm_medium=referral-link&amp;utm_campaign=s%20g_resources&amp;utm_content=freepik/?utm_source=slidesgo_template&amp;utm_medium=referral-link&amp;utm_campaign=sg_resources&amp;utm_content=freepik" TargetMode="External"/><Relationship Id="rId7" Type="http://schemas.openxmlformats.org/officeDocument/2006/relationships/hyperlink" Target="https://www.freepik.com/premium-vector/doodle-blogging-concept_3524976.htm/?utm_source=slidesgo_template&amp;utm_medium=referral-link&amp;utm_campaign=s%20g_resources&amp;utm_content=freepik" TargetMode="External"/><Relationship Id="rId12" Type="http://schemas.openxmlformats.org/officeDocument/2006/relationships/hyperlink" Target="https://www.freepik.com/free-vector/hand-drawn-bullet-journal-elements_10981113.htm/?utm_source=slidesgo_template&amp;utm_medium=referral-link&amp;utm_campaign=s%20g_resources&amp;utm_content=freepik" TargetMode="External"/><Relationship Id="rId2" Type="http://schemas.openxmlformats.org/officeDocument/2006/relationships/notesSlide" Target="../notesSlides/notesSlide67.xml"/><Relationship Id="rId1" Type="http://schemas.openxmlformats.org/officeDocument/2006/relationships/slideLayout" Target="../slideLayouts/slideLayout44.xml"/><Relationship Id="rId6" Type="http://schemas.openxmlformats.org/officeDocument/2006/relationships/hyperlink" Target="https://www.freepik.com/premium-vector/hand-drawn-back-school-background_16693646.htm/?utm_source=slidesgo_template&amp;utm_medium=referral-link&amp;utm_campaign=s%20g_resources&amp;utm_content=freepik" TargetMode="External"/><Relationship Id="rId11" Type="http://schemas.openxmlformats.org/officeDocument/2006/relationships/hyperlink" Target="https://www.freepik.com/free-vector/hand-drawn-bullet-journal-elements_10981107.htm/?utm_source=slidesgo_template&amp;utm_medium=referral-link&amp;utm_campaign=s%20g_resources&amp;utm_content=freepik" TargetMode="External"/><Relationship Id="rId5" Type="http://schemas.openxmlformats.org/officeDocument/2006/relationships/hyperlink" Target="https://www.freepik.com/premium-vector/hand-drawn-back-school-background_16693647.htm/?utm_source=slidesgo_template&amp;utm_medium=referral-link&amp;utm_campaign=s%20g_resources&amp;utm_content=freepik" TargetMode="External"/><Relationship Id="rId10" Type="http://schemas.openxmlformats.org/officeDocument/2006/relationships/hyperlink" Target="https://www.freepik.com/free-vector/hand-drawn-infographic-element-collection_5937239.htm/?utm_source=slidesgo_template&amp;utm_medium=referral-link&amp;utm_campaign=s%20g_resources&amp;utm_content=freepik" TargetMode="External"/><Relationship Id="rId4" Type="http://schemas.openxmlformats.org/officeDocument/2006/relationships/hyperlink" Target="https://www.freepik.com/free-vector/flat-back-school-background_4781319.htm/?utm_source=slidesgo_template&amp;utm_medium=referral-link&amp;utm_campaign=s" TargetMode="External"/><Relationship Id="rId9" Type="http://schemas.openxmlformats.org/officeDocument/2006/relationships/hyperlink" Target="https://www.freepik.com/premium-vector/hand-drawn-bullet-journal-elements_10988594.htm/?utm_source=slidesgo_template&amp;utm_medium=referral-link&amp;utm_campaign=s%20g_resources&amp;utm_content=freepik" TargetMode="External"/></Relationships>
</file>

<file path=ppt/slides/_rels/slide68.xml.rels><?xml version="1.0" encoding="UTF-8" standalone="yes"?>
<Relationships xmlns="http://schemas.openxmlformats.org/package/2006/relationships"><Relationship Id="rId8" Type="http://schemas.openxmlformats.org/officeDocument/2006/relationships/hyperlink" Target="https://www.freepik.com/premium-photo/close-up-woman-raising-hand_20945189.htm/?utm_source=slidesgo_template&amp;utm_medium=referral-link&amp;utm_campaign=s%20g_resources&amp;utm_content=freepik" TargetMode="External"/><Relationship Id="rId3" Type="http://schemas.openxmlformats.org/officeDocument/2006/relationships/hyperlink" Target="https://www.freepik.com/premium-photo/close-up-still-life-hard-exams_23668625.htm.htm/?utm_source=slidesgo_template&amp;utm_medium=referral-link&amp;utm_campaign=s%20g_resources&amp;utm_content=freepik/?utm_source=slidesgo_template&amp;utm_medium=referral-link&amp;utm_campaign=sg_resources&amp;utm_content=freepik" TargetMode="External"/><Relationship Id="rId7" Type="http://schemas.openxmlformats.org/officeDocument/2006/relationships/hyperlink" Target="https://www.freepik.com/premium-photo/close-up-man-sitting-class_20945208.htm/?utm_source=slidesgo_template&amp;utm_medium=referral-link&amp;utm_campaign=s%20g_resources&amp;utm_content=freepik" TargetMode="External"/><Relationship Id="rId2" Type="http://schemas.openxmlformats.org/officeDocument/2006/relationships/notesSlide" Target="../notesSlides/notesSlide68.xml"/><Relationship Id="rId1" Type="http://schemas.openxmlformats.org/officeDocument/2006/relationships/slideLayout" Target="../slideLayouts/slideLayout44.xml"/><Relationship Id="rId6" Type="http://schemas.openxmlformats.org/officeDocument/2006/relationships/hyperlink" Target="https://www.freepik.com/premium-photo/close-up-man-taking-notes_20945180.htm/?utm_source=slidesgo_template&amp;utm_medium=referral-link&amp;utm_campaign=s%20g_resources&amp;utm_content=freepik" TargetMode="External"/><Relationship Id="rId5" Type="http://schemas.openxmlformats.org/officeDocument/2006/relationships/hyperlink" Target="https://www.freepik.com/premium-vector/hand-drawn-back-school-background_16693647.htm/?utm_source=slidesgo_template&amp;utm_medium=referral-link&amp;utm_campaign=s%20g_resources&amp;utm_content=freepik" TargetMode="External"/><Relationship Id="rId10" Type="http://schemas.openxmlformats.org/officeDocument/2006/relationships/hyperlink" Target="https://www.freepik.com/premium-photo/medium-shot-smiley-girls-school_17542127.htm/?utm_source=slidesgo_template&amp;utm_medium=referral-link&amp;utm_campaign=s%20g_resources&amp;utm_content=freepik" TargetMode="External"/><Relationship Id="rId4" Type="http://schemas.openxmlformats.org/officeDocument/2006/relationships/hyperlink" Target="https://www.freepik.com/premium-photo/close-up-still-life-hard-exams_23668640.htm/?utm_source=slidesgo_template&amp;utm_medium=referral-link&amp;utm_campaign=s" TargetMode="External"/><Relationship Id="rId9" Type="http://schemas.openxmlformats.org/officeDocument/2006/relationships/hyperlink" Target="https://www.freepik.com/premium-photo/medium-shot-people-studying_20945260.htm/?utm_source=slidesgo_template&amp;utm_medium=referral-link&amp;utm_campaign=s%20g_resources&amp;utm_content=freepik" TargetMode="External"/></Relationships>
</file>

<file path=ppt/slides/_rels/slide69.xml.rels><?xml version="1.0" encoding="UTF-8" standalone="yes"?>
<Relationships xmlns="http://schemas.openxmlformats.org/package/2006/relationships"><Relationship Id="rId8" Type="http://schemas.openxmlformats.org/officeDocument/2006/relationships/hyperlink" Target="https://www.freepik.com/free-vector/planning-elements-sample_3168929.htm/?utm_source=slidesgo_template&amp;utm_medium=referral-link&amp;utm_campaign=s%20g_resources&amp;utm_content=freepik" TargetMode="External"/><Relationship Id="rId13" Type="http://schemas.openxmlformats.org/officeDocument/2006/relationships/hyperlink" Target="https://www.freepik.com/free-vector/hand-drawn-template-timeline-infographic_5924410.htm/?utm_source=slidesgo_template&amp;utm_medium=referral-link&amp;utm_campaign=s%20g_resources&amp;utm_content=freepik" TargetMode="External"/><Relationship Id="rId3" Type="http://schemas.openxmlformats.org/officeDocument/2006/relationships/hyperlink" Target="https://www.freepik.com/free-vector/hand-drawn-notebook-with-pencils-material_1215382.htm/?utm_source=slidesgo_template&amp;utm_medium=referral-link&amp;utm_campaign=s%20g_resources&amp;utm_content=freepik/?utm_source=slidesgo_template&amp;utm_medium=referral-link&amp;utm_campaign=sg_resources&amp;utm_content=freepik" TargetMode="External"/><Relationship Id="rId7" Type="http://schemas.openxmlformats.org/officeDocument/2006/relationships/hyperlink" Target="https://www.freepik.com/free-vector/cartoon-math-elements-background_4413205.htm/?utm_source=slidesgo_template&amp;utm_medium=referral-link&amp;utm_campaign=s%20g_resources&amp;utm_content=freepik" TargetMode="External"/><Relationship Id="rId12" Type="http://schemas.openxmlformats.org/officeDocument/2006/relationships/hyperlink" Target="https://www.freepik.com/free-vector/hand-drawn-timeline-infographic-template_5913941.htm/?utm_source=slidesgo_template&amp;utm_medium=referral-link&amp;utm_campaign=s%20g_resources&amp;utm_content=freepik" TargetMode="External"/><Relationship Id="rId2" Type="http://schemas.openxmlformats.org/officeDocument/2006/relationships/notesSlide" Target="../notesSlides/notesSlide69.xml"/><Relationship Id="rId1" Type="http://schemas.openxmlformats.org/officeDocument/2006/relationships/slideLayout" Target="../slideLayouts/slideLayout44.xml"/><Relationship Id="rId6" Type="http://schemas.openxmlformats.org/officeDocument/2006/relationships/hyperlink" Target="https://www.freepik.com/free-vector/assortment-arrows-highlighter_1086582.htm/?utm_source=slidesgo_template&amp;utm_medium=referral-link&amp;utm_campaign=s%20g_resources&amp;utm_content=freepik" TargetMode="External"/><Relationship Id="rId11" Type="http://schemas.openxmlformats.org/officeDocument/2006/relationships/hyperlink" Target="https://www.freepik.com/free-vector/background-mobile-phone-with-hand-drawn-items_1036073.htm/?utm_source=slidesgo_template&amp;utm_medium=referral-link&amp;utm_campaign=s%20g_resources&amp;utm_content=freepik" TargetMode="External"/><Relationship Id="rId5" Type="http://schemas.openxmlformats.org/officeDocument/2006/relationships/hyperlink" Target="https://www.freepik.com/free-vector/hand-drawn-arrow-collection_5841769.htm/?utm_source=slidesgo_template&amp;utm_medium=referral-link&amp;utm_campaign=s%20g_resources&amp;utm_content=freepik" TargetMode="External"/><Relationship Id="rId15" Type="http://schemas.openxmlformats.org/officeDocument/2006/relationships/hyperlink" Target="https://www.freepik.com/free-photo/flat-lay-back-school-concept-with-copy-space_8513467.htm/?utm_source=slidesgo_template&amp;utm_medium=referral-link&amp;utm_campaign=s%20g_resources&amp;utm_content=freepik" TargetMode="External"/><Relationship Id="rId10" Type="http://schemas.openxmlformats.org/officeDocument/2006/relationships/hyperlink" Target="https://www.freepik.com/free-vector/online-learning-background-with-variety-hand-drawn-items_1040699.htm/?utm_source=slidesgo_template&amp;utm_medium=referral-link&amp;utm_campaign=s%20g_resources&amp;utm_content=freepik" TargetMode="External"/><Relationship Id="rId4" Type="http://schemas.openxmlformats.org/officeDocument/2006/relationships/hyperlink" Target="https://www.freepik.com/free-vector/travel-pattern-with-elements-dash-lines_3867675.htm/?utm_source=slidesgo_template&amp;utm_medium=referral-link&amp;utm_campaign=s" TargetMode="External"/><Relationship Id="rId9" Type="http://schemas.openxmlformats.org/officeDocument/2006/relationships/hyperlink" Target="https://www.freepik.com/free-vector/collection-colored-notes-with-adhesive-tape_1018350.htm/?utm_source=slidesgo_template&amp;utm_medium=referral-link&amp;utm_campaign=s%20g_resources&amp;utm_content=freepik" TargetMode="External"/><Relationship Id="rId14" Type="http://schemas.openxmlformats.org/officeDocument/2006/relationships/hyperlink" Target="https://www.freepik.com/free-photo/top-view-graphic-designer-working-with-graphic-tablet-laptop_1200008.htm/?utm_source=slidesgo_template&amp;utm_medium=referral-link&amp;utm_campaign=s%20g_resources&amp;utm_content=freepik" TargetMode="Externa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8" Type="http://schemas.openxmlformats.org/officeDocument/2006/relationships/hyperlink" Target="https://www.freepik.com/premium-photo/portrait-college-student-holding-some-books_16294533.htm/?utm_source=slidesgo_template&amp;utm_medium=referral-link&amp;utm_campaign=s" TargetMode="External"/><Relationship Id="rId13" Type="http://schemas.openxmlformats.org/officeDocument/2006/relationships/hyperlink" Target="https://www.freepik.com/premium-photo/messy-arrangement-stationery_1269003.htm/?utm_source=slidesgo_template&amp;utm_medium=referral-link&amp;utm_campaign=s%20g_resources&amp;utm_content=freepik" TargetMode="External"/><Relationship Id="rId3" Type="http://schemas.openxmlformats.org/officeDocument/2006/relationships/hyperlink" Target="https://www.freepik.com/premium-vector/hand-drawn-back-school-background_9204841.htm/?utm_source=slidesgo_template&amp;utm_medium=referral-link&amp;utm_campaign=s%20g_resources&amp;utm_content=freepik/?utm_source=slidesgo_template&amp;utm_medium=referral-link&amp;utm_campaign=sg_resources&amp;utm_content=freepik" TargetMode="External"/><Relationship Id="rId7" Type="http://schemas.openxmlformats.org/officeDocument/2006/relationships/hyperlink" Target="https://www.freepik.com/premium-photo/portrait-college-girl-front-her-mates_16294922.htm/?utm_source=slidesgo_template&amp;utm_medium=referral-link&amp;utm_campaign=s%20g_resources&amp;utm_content=freepik/?utm_source=slidesgo_template&amp;utm_medium=referral-link&amp;utm_campaign=sg_resources&amp;utm_content=freepik" TargetMode="External"/><Relationship Id="rId12" Type="http://schemas.openxmlformats.org/officeDocument/2006/relationships/hyperlink" Target="https://www.freepik.com/premium-photo/arrangement-education-day-elements-with-blackboard_10752892.htm/?utm_source=slidesgo_template&amp;utm_medium=referral-link&amp;utm_campaign=s%20g_resources&amp;utm_content=freepik" TargetMode="External"/><Relationship Id="rId2" Type="http://schemas.openxmlformats.org/officeDocument/2006/relationships/notesSlide" Target="../notesSlides/notesSlide70.xml"/><Relationship Id="rId1" Type="http://schemas.openxmlformats.org/officeDocument/2006/relationships/slideLayout" Target="../slideLayouts/slideLayout44.xml"/><Relationship Id="rId6" Type="http://schemas.openxmlformats.org/officeDocument/2006/relationships/hyperlink" Target="https://www.freepik.com/premium-vector/bullet-journal-elements-pastel-colours_11089905.htm/?utm_source=slidesgo_template&amp;utm_medium=referral-link&amp;utm_campaign=s%20g_resources&amp;utm_content=freepik" TargetMode="External"/><Relationship Id="rId11" Type="http://schemas.openxmlformats.org/officeDocument/2006/relationships/hyperlink" Target="https://www.freepik.com/premium-photo/smiling-teens-desk_1308342.htm/?utm_source=slidesgo_template&amp;utm_medium=referral-link&amp;utm_campaign=s%20g_resources&amp;utm_content=freepik" TargetMode="External"/><Relationship Id="rId5" Type="http://schemas.openxmlformats.org/officeDocument/2006/relationships/hyperlink" Target="https://www.freepik.com/premium-vector/hand-drawn-back-school-background_16392068.htm/?utm_source=slidesgo_template&amp;utm_medium=referral-link&amp;utm_campaign=s%20g_resources&amp;utm_content=freepik" TargetMode="External"/><Relationship Id="rId10" Type="http://schemas.openxmlformats.org/officeDocument/2006/relationships/hyperlink" Target="https://www.freepik.com/premium-photo/young-students-during-group-study-researching-together_21076705.htm/?utm_source=slidesgo_template&amp;utm_medium=referral-link&amp;utm_campaign=s%20g_resources&amp;utm_content=freepik" TargetMode="External"/><Relationship Id="rId4" Type="http://schemas.openxmlformats.org/officeDocument/2006/relationships/hyperlink" Target="https://www.freepik.com/premium-vector/back-school-background_15783448.htm/?utm_source=slidesgo_template&amp;utm_medium=referral-link&amp;utm_campaign=s" TargetMode="External"/><Relationship Id="rId9" Type="http://schemas.openxmlformats.org/officeDocument/2006/relationships/hyperlink" Target="https://www.freepik.com/premium-photo/close-up-woman-reading-book_20945186.htm/?utm_source=slidesgo_template&amp;utm_medium=referral-link&amp;utm_campaign=s%20g_resources&amp;utm_content=freepik" TargetMode="External"/></Relationships>
</file>

<file path=ppt/slides/_rels/slide7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1.xml"/><Relationship Id="rId1" Type="http://schemas.openxmlformats.org/officeDocument/2006/relationships/slideLayout" Target="../slideLayouts/slideLayout53.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7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2.xml"/><Relationship Id="rId1" Type="http://schemas.openxmlformats.org/officeDocument/2006/relationships/slideLayout" Target="../slideLayouts/slideLayout5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73.xml.rels><?xml version="1.0" encoding="UTF-8" standalone="yes"?>
<Relationships xmlns="http://schemas.openxmlformats.org/package/2006/relationships"><Relationship Id="rId3" Type="http://schemas.openxmlformats.org/officeDocument/2006/relationships/hyperlink" Target="https://fonts.google.com/specimen/Itim" TargetMode="External"/><Relationship Id="rId2" Type="http://schemas.openxmlformats.org/officeDocument/2006/relationships/notesSlide" Target="../notesSlides/notesSlide73.xml"/><Relationship Id="rId1" Type="http://schemas.openxmlformats.org/officeDocument/2006/relationships/slideLayout" Target="../slideLayouts/slideLayout53.xml"/><Relationship Id="rId4" Type="http://schemas.openxmlformats.org/officeDocument/2006/relationships/hyperlink" Target="https://fonts.google.com/specimen/Muli" TargetMode="External"/></Relationships>
</file>

<file path=ppt/slides/_rels/slide74.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2.gif"/><Relationship Id="rId2" Type="http://schemas.openxmlformats.org/officeDocument/2006/relationships/notesSlide" Target="../notesSlides/notesSlide74.xml"/><Relationship Id="rId1" Type="http://schemas.openxmlformats.org/officeDocument/2006/relationships/slideLayout" Target="../slideLayouts/slideLayout54.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0.gif"/><Relationship Id="rId4" Type="http://schemas.openxmlformats.org/officeDocument/2006/relationships/image" Target="../media/image18.gif"/><Relationship Id="rId9" Type="http://schemas.openxmlformats.org/officeDocument/2006/relationships/image" Target="../media/image19.gif"/></Relationships>
</file>

<file path=ppt/slides/_rels/slide75.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75.xml"/><Relationship Id="rId1" Type="http://schemas.openxmlformats.org/officeDocument/2006/relationships/slideLayout" Target="../slideLayouts/slideLayout5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3.xml"/></Relationships>
</file>

<file path=ppt/slides/_rels/slide81.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81.xml"/><Relationship Id="rId1" Type="http://schemas.openxmlformats.org/officeDocument/2006/relationships/slideLayout" Target="../slideLayouts/slideLayout54.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5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5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5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5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53.xml"/></Relationships>
</file>

<file path=ppt/slides/_rels/slide8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88.xml"/><Relationship Id="rId1" Type="http://schemas.openxmlformats.org/officeDocument/2006/relationships/slideLayout" Target="../slideLayouts/slideLayout53.xml"/><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sp>
        <p:nvSpPr>
          <p:cNvPr id="1534" name="Google Shape;1534;p58"/>
          <p:cNvSpPr txBox="1">
            <a:spLocks noGrp="1"/>
          </p:cNvSpPr>
          <p:nvPr>
            <p:ph type="ctrTitle"/>
          </p:nvPr>
        </p:nvSpPr>
        <p:spPr>
          <a:xfrm>
            <a:off x="2351850" y="1453173"/>
            <a:ext cx="4440300" cy="1749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vi-VN" dirty="0"/>
              <a:t>NÓI GIẢM NÓI TRÁNH</a:t>
            </a:r>
            <a:endParaRPr dirty="0"/>
          </a:p>
        </p:txBody>
      </p:sp>
      <p:sp>
        <p:nvSpPr>
          <p:cNvPr id="1535" name="Google Shape;1535;p58"/>
          <p:cNvSpPr txBox="1">
            <a:spLocks noGrp="1"/>
          </p:cNvSpPr>
          <p:nvPr>
            <p:ph type="subTitle" idx="1"/>
          </p:nvPr>
        </p:nvSpPr>
        <p:spPr>
          <a:xfrm>
            <a:off x="1935342" y="404365"/>
            <a:ext cx="5273316" cy="35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vi-VN" sz="2800" b="1"/>
              <a:t>TIẾT 17: THỰC HÀNH TIẾNG VIỆT</a:t>
            </a:r>
            <a:endParaRPr sz="28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34"/>
                                        </p:tgtEl>
                                        <p:attrNameLst>
                                          <p:attrName>style.visibility</p:attrName>
                                        </p:attrNameLst>
                                      </p:cBhvr>
                                      <p:to>
                                        <p:strVal val="visible"/>
                                      </p:to>
                                    </p:set>
                                    <p:anim calcmode="lin" valueType="num">
                                      <p:cBhvr additive="base">
                                        <p:cTn id="7" dur="1000"/>
                                        <p:tgtEl>
                                          <p:spTgt spid="1534"/>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535"/>
                                        </p:tgtEl>
                                        <p:attrNameLst>
                                          <p:attrName>style.visibility</p:attrName>
                                        </p:attrNameLst>
                                      </p:cBhvr>
                                      <p:to>
                                        <p:strVal val="visible"/>
                                      </p:to>
                                    </p:set>
                                    <p:anim calcmode="lin" valueType="num">
                                      <p:cBhvr additive="base">
                                        <p:cTn id="10" dur="1000"/>
                                        <p:tgtEl>
                                          <p:spTgt spid="15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933"/>
        <p:cNvGrpSpPr/>
        <p:nvPr/>
      </p:nvGrpSpPr>
      <p:grpSpPr>
        <a:xfrm>
          <a:off x="0" y="0"/>
          <a:ext cx="0" cy="0"/>
          <a:chOff x="0" y="0"/>
          <a:chExt cx="0" cy="0"/>
        </a:xfrm>
      </p:grpSpPr>
      <p:sp>
        <p:nvSpPr>
          <p:cNvPr id="1935" name="Google Shape;1935;p68"/>
          <p:cNvSpPr txBox="1">
            <a:spLocks noGrp="1"/>
          </p:cNvSpPr>
          <p:nvPr>
            <p:ph type="title"/>
          </p:nvPr>
        </p:nvSpPr>
        <p:spPr>
          <a:xfrm>
            <a:off x="3855903" y="427790"/>
            <a:ext cx="3852000" cy="10371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vi-VN" sz="4000" dirty="0"/>
              <a:t>Bài 4:</a:t>
            </a:r>
            <a:endParaRPr sz="4000" dirty="0"/>
          </a:p>
          <a:p>
            <a:pPr marL="0" lvl="0" indent="0" algn="r" rtl="0">
              <a:spcBef>
                <a:spcPts val="0"/>
              </a:spcBef>
              <a:spcAft>
                <a:spcPts val="0"/>
              </a:spcAft>
              <a:buNone/>
            </a:pPr>
            <a:endParaRPr dirty="0"/>
          </a:p>
        </p:txBody>
      </p:sp>
      <p:grpSp>
        <p:nvGrpSpPr>
          <p:cNvPr id="1936" name="Google Shape;1936;p68"/>
          <p:cNvGrpSpPr/>
          <p:nvPr/>
        </p:nvGrpSpPr>
        <p:grpSpPr>
          <a:xfrm>
            <a:off x="1202396" y="605799"/>
            <a:ext cx="580423" cy="681083"/>
            <a:chOff x="645175" y="3632150"/>
            <a:chExt cx="394550" cy="462975"/>
          </a:xfrm>
        </p:grpSpPr>
        <p:sp>
          <p:nvSpPr>
            <p:cNvPr id="1937" name="Google Shape;1937;p68"/>
            <p:cNvSpPr/>
            <p:nvPr/>
          </p:nvSpPr>
          <p:spPr>
            <a:xfrm>
              <a:off x="699725" y="3704850"/>
              <a:ext cx="320175" cy="366225"/>
            </a:xfrm>
            <a:custGeom>
              <a:avLst/>
              <a:gdLst/>
              <a:ahLst/>
              <a:cxnLst/>
              <a:rect l="l" t="t" r="r" b="b"/>
              <a:pathLst>
                <a:path w="12807" h="14649" extrusionOk="0">
                  <a:moveTo>
                    <a:pt x="967" y="1"/>
                  </a:moveTo>
                  <a:cubicBezTo>
                    <a:pt x="714" y="1"/>
                    <a:pt x="444" y="127"/>
                    <a:pt x="390" y="378"/>
                  </a:cubicBezTo>
                  <a:cubicBezTo>
                    <a:pt x="276" y="926"/>
                    <a:pt x="161" y="1451"/>
                    <a:pt x="70" y="1999"/>
                  </a:cubicBezTo>
                  <a:cubicBezTo>
                    <a:pt x="1" y="2332"/>
                    <a:pt x="253" y="2497"/>
                    <a:pt x="523" y="2497"/>
                  </a:cubicBezTo>
                  <a:cubicBezTo>
                    <a:pt x="696" y="2497"/>
                    <a:pt x="876" y="2429"/>
                    <a:pt x="983" y="2295"/>
                  </a:cubicBezTo>
                  <a:cubicBezTo>
                    <a:pt x="1052" y="2204"/>
                    <a:pt x="1143" y="2113"/>
                    <a:pt x="1211" y="2044"/>
                  </a:cubicBezTo>
                  <a:lnTo>
                    <a:pt x="1211" y="2044"/>
                  </a:lnTo>
                  <a:lnTo>
                    <a:pt x="960" y="2957"/>
                  </a:lnTo>
                  <a:cubicBezTo>
                    <a:pt x="884" y="3273"/>
                    <a:pt x="1117" y="3400"/>
                    <a:pt x="1378" y="3400"/>
                  </a:cubicBezTo>
                  <a:cubicBezTo>
                    <a:pt x="1588" y="3400"/>
                    <a:pt x="1817" y="3318"/>
                    <a:pt x="1919" y="3186"/>
                  </a:cubicBezTo>
                  <a:lnTo>
                    <a:pt x="2832" y="2044"/>
                  </a:lnTo>
                  <a:lnTo>
                    <a:pt x="2832" y="2044"/>
                  </a:lnTo>
                  <a:cubicBezTo>
                    <a:pt x="2832" y="2090"/>
                    <a:pt x="2809" y="2159"/>
                    <a:pt x="2809" y="2227"/>
                  </a:cubicBezTo>
                  <a:cubicBezTo>
                    <a:pt x="2604" y="2775"/>
                    <a:pt x="2444" y="3345"/>
                    <a:pt x="2353" y="3962"/>
                  </a:cubicBezTo>
                  <a:cubicBezTo>
                    <a:pt x="2330" y="4236"/>
                    <a:pt x="2490" y="4373"/>
                    <a:pt x="2695" y="4395"/>
                  </a:cubicBezTo>
                  <a:cubicBezTo>
                    <a:pt x="2581" y="4829"/>
                    <a:pt x="2444" y="5286"/>
                    <a:pt x="2307" y="5719"/>
                  </a:cubicBezTo>
                  <a:cubicBezTo>
                    <a:pt x="2200" y="6051"/>
                    <a:pt x="2438" y="6211"/>
                    <a:pt x="2714" y="6211"/>
                  </a:cubicBezTo>
                  <a:cubicBezTo>
                    <a:pt x="2970" y="6211"/>
                    <a:pt x="3257" y="6074"/>
                    <a:pt x="3334" y="5811"/>
                  </a:cubicBezTo>
                  <a:cubicBezTo>
                    <a:pt x="3425" y="5605"/>
                    <a:pt x="3494" y="5377"/>
                    <a:pt x="3585" y="5171"/>
                  </a:cubicBezTo>
                  <a:lnTo>
                    <a:pt x="3585" y="5171"/>
                  </a:lnTo>
                  <a:cubicBezTo>
                    <a:pt x="3562" y="5263"/>
                    <a:pt x="3540" y="5331"/>
                    <a:pt x="3540" y="5423"/>
                  </a:cubicBezTo>
                  <a:cubicBezTo>
                    <a:pt x="3494" y="5582"/>
                    <a:pt x="3471" y="5719"/>
                    <a:pt x="3471" y="5879"/>
                  </a:cubicBezTo>
                  <a:cubicBezTo>
                    <a:pt x="3429" y="6219"/>
                    <a:pt x="3662" y="6361"/>
                    <a:pt x="3916" y="6361"/>
                  </a:cubicBezTo>
                  <a:cubicBezTo>
                    <a:pt x="3935" y="6361"/>
                    <a:pt x="3954" y="6360"/>
                    <a:pt x="3973" y="6358"/>
                  </a:cubicBezTo>
                  <a:lnTo>
                    <a:pt x="3973" y="6358"/>
                  </a:lnTo>
                  <a:cubicBezTo>
                    <a:pt x="3836" y="6838"/>
                    <a:pt x="3677" y="7340"/>
                    <a:pt x="3540" y="7819"/>
                  </a:cubicBezTo>
                  <a:cubicBezTo>
                    <a:pt x="3433" y="8178"/>
                    <a:pt x="3699" y="8367"/>
                    <a:pt x="3984" y="8367"/>
                  </a:cubicBezTo>
                  <a:cubicBezTo>
                    <a:pt x="4189" y="8367"/>
                    <a:pt x="4403" y="8270"/>
                    <a:pt x="4498" y="8070"/>
                  </a:cubicBezTo>
                  <a:cubicBezTo>
                    <a:pt x="4795" y="7477"/>
                    <a:pt x="5115" y="6929"/>
                    <a:pt x="5480" y="6404"/>
                  </a:cubicBezTo>
                  <a:lnTo>
                    <a:pt x="5480" y="6404"/>
                  </a:lnTo>
                  <a:cubicBezTo>
                    <a:pt x="5343" y="6975"/>
                    <a:pt x="5183" y="7545"/>
                    <a:pt x="4978" y="8116"/>
                  </a:cubicBezTo>
                  <a:cubicBezTo>
                    <a:pt x="4772" y="8527"/>
                    <a:pt x="4590" y="8960"/>
                    <a:pt x="4475" y="9417"/>
                  </a:cubicBezTo>
                  <a:cubicBezTo>
                    <a:pt x="4383" y="9772"/>
                    <a:pt x="4647" y="9960"/>
                    <a:pt x="4931" y="9960"/>
                  </a:cubicBezTo>
                  <a:cubicBezTo>
                    <a:pt x="5140" y="9960"/>
                    <a:pt x="5360" y="9858"/>
                    <a:pt x="5457" y="9645"/>
                  </a:cubicBezTo>
                  <a:cubicBezTo>
                    <a:pt x="5457" y="9600"/>
                    <a:pt x="5480" y="9577"/>
                    <a:pt x="5503" y="9531"/>
                  </a:cubicBezTo>
                  <a:cubicBezTo>
                    <a:pt x="5503" y="9531"/>
                    <a:pt x="5503" y="9531"/>
                    <a:pt x="5503" y="9508"/>
                  </a:cubicBezTo>
                  <a:cubicBezTo>
                    <a:pt x="5548" y="9440"/>
                    <a:pt x="5571" y="9348"/>
                    <a:pt x="5617" y="9257"/>
                  </a:cubicBezTo>
                  <a:lnTo>
                    <a:pt x="5617" y="9257"/>
                  </a:lnTo>
                  <a:cubicBezTo>
                    <a:pt x="5571" y="9554"/>
                    <a:pt x="5503" y="9851"/>
                    <a:pt x="5480" y="10170"/>
                  </a:cubicBezTo>
                  <a:cubicBezTo>
                    <a:pt x="5457" y="10307"/>
                    <a:pt x="5503" y="10398"/>
                    <a:pt x="5548" y="10467"/>
                  </a:cubicBezTo>
                  <a:cubicBezTo>
                    <a:pt x="5160" y="10923"/>
                    <a:pt x="4795" y="11380"/>
                    <a:pt x="4407" y="11836"/>
                  </a:cubicBezTo>
                  <a:cubicBezTo>
                    <a:pt x="4079" y="12243"/>
                    <a:pt x="4382" y="12574"/>
                    <a:pt x="4745" y="12574"/>
                  </a:cubicBezTo>
                  <a:cubicBezTo>
                    <a:pt x="4912" y="12574"/>
                    <a:pt x="5092" y="12504"/>
                    <a:pt x="5229" y="12339"/>
                  </a:cubicBezTo>
                  <a:cubicBezTo>
                    <a:pt x="5457" y="12087"/>
                    <a:pt x="5685" y="11814"/>
                    <a:pt x="5913" y="11563"/>
                  </a:cubicBezTo>
                  <a:cubicBezTo>
                    <a:pt x="5959" y="11608"/>
                    <a:pt x="6028" y="11631"/>
                    <a:pt x="6096" y="11654"/>
                  </a:cubicBezTo>
                  <a:cubicBezTo>
                    <a:pt x="5868" y="11973"/>
                    <a:pt x="5662" y="12316"/>
                    <a:pt x="5480" y="12658"/>
                  </a:cubicBezTo>
                  <a:cubicBezTo>
                    <a:pt x="5366" y="12886"/>
                    <a:pt x="5457" y="13183"/>
                    <a:pt x="5708" y="13274"/>
                  </a:cubicBezTo>
                  <a:cubicBezTo>
                    <a:pt x="5766" y="13297"/>
                    <a:pt x="5824" y="13307"/>
                    <a:pt x="5880" y="13307"/>
                  </a:cubicBezTo>
                  <a:cubicBezTo>
                    <a:pt x="6108" y="13307"/>
                    <a:pt x="6310" y="13138"/>
                    <a:pt x="6438" y="12955"/>
                  </a:cubicBezTo>
                  <a:cubicBezTo>
                    <a:pt x="6507" y="12841"/>
                    <a:pt x="6575" y="12727"/>
                    <a:pt x="6644" y="12612"/>
                  </a:cubicBezTo>
                  <a:lnTo>
                    <a:pt x="6644" y="12612"/>
                  </a:lnTo>
                  <a:cubicBezTo>
                    <a:pt x="6528" y="12976"/>
                    <a:pt x="6781" y="13228"/>
                    <a:pt x="7075" y="13228"/>
                  </a:cubicBezTo>
                  <a:cubicBezTo>
                    <a:pt x="7243" y="13228"/>
                    <a:pt x="7424" y="13146"/>
                    <a:pt x="7557" y="12955"/>
                  </a:cubicBezTo>
                  <a:cubicBezTo>
                    <a:pt x="7876" y="12476"/>
                    <a:pt x="8196" y="11973"/>
                    <a:pt x="8493" y="11448"/>
                  </a:cubicBezTo>
                  <a:cubicBezTo>
                    <a:pt x="8789" y="11015"/>
                    <a:pt x="9132" y="10581"/>
                    <a:pt x="9474" y="10147"/>
                  </a:cubicBezTo>
                  <a:lnTo>
                    <a:pt x="9474" y="10147"/>
                  </a:lnTo>
                  <a:cubicBezTo>
                    <a:pt x="8607" y="11334"/>
                    <a:pt x="7854" y="12590"/>
                    <a:pt x="7237" y="13936"/>
                  </a:cubicBezTo>
                  <a:cubicBezTo>
                    <a:pt x="7057" y="14341"/>
                    <a:pt x="7330" y="14608"/>
                    <a:pt x="7642" y="14608"/>
                  </a:cubicBezTo>
                  <a:cubicBezTo>
                    <a:pt x="7805" y="14608"/>
                    <a:pt x="7979" y="14535"/>
                    <a:pt x="8105" y="14370"/>
                  </a:cubicBezTo>
                  <a:cubicBezTo>
                    <a:pt x="8264" y="14187"/>
                    <a:pt x="8379" y="14005"/>
                    <a:pt x="8516" y="13822"/>
                  </a:cubicBezTo>
                  <a:lnTo>
                    <a:pt x="8516" y="13822"/>
                  </a:lnTo>
                  <a:cubicBezTo>
                    <a:pt x="8516" y="13868"/>
                    <a:pt x="8493" y="13891"/>
                    <a:pt x="8470" y="13936"/>
                  </a:cubicBezTo>
                  <a:cubicBezTo>
                    <a:pt x="8322" y="14364"/>
                    <a:pt x="8604" y="14649"/>
                    <a:pt x="8920" y="14649"/>
                  </a:cubicBezTo>
                  <a:cubicBezTo>
                    <a:pt x="9093" y="14649"/>
                    <a:pt x="9277" y="14564"/>
                    <a:pt x="9406" y="14370"/>
                  </a:cubicBezTo>
                  <a:cubicBezTo>
                    <a:pt x="9657" y="14005"/>
                    <a:pt x="9908" y="13617"/>
                    <a:pt x="10136" y="13252"/>
                  </a:cubicBezTo>
                  <a:lnTo>
                    <a:pt x="10136" y="13252"/>
                  </a:lnTo>
                  <a:cubicBezTo>
                    <a:pt x="10113" y="13503"/>
                    <a:pt x="10113" y="13731"/>
                    <a:pt x="10113" y="13982"/>
                  </a:cubicBezTo>
                  <a:cubicBezTo>
                    <a:pt x="10142" y="14295"/>
                    <a:pt x="10400" y="14492"/>
                    <a:pt x="10657" y="14492"/>
                  </a:cubicBezTo>
                  <a:cubicBezTo>
                    <a:pt x="10813" y="14492"/>
                    <a:pt x="10969" y="14420"/>
                    <a:pt x="11072" y="14256"/>
                  </a:cubicBezTo>
                  <a:cubicBezTo>
                    <a:pt x="11072" y="14233"/>
                    <a:pt x="11072" y="14233"/>
                    <a:pt x="11072" y="14233"/>
                  </a:cubicBezTo>
                  <a:cubicBezTo>
                    <a:pt x="11118" y="14324"/>
                    <a:pt x="11186" y="14416"/>
                    <a:pt x="11277" y="14461"/>
                  </a:cubicBezTo>
                  <a:cubicBezTo>
                    <a:pt x="11355" y="14518"/>
                    <a:pt x="11446" y="14544"/>
                    <a:pt x="11537" y="14544"/>
                  </a:cubicBezTo>
                  <a:cubicBezTo>
                    <a:pt x="11740" y="14544"/>
                    <a:pt x="11945" y="14415"/>
                    <a:pt x="12008" y="14210"/>
                  </a:cubicBezTo>
                  <a:cubicBezTo>
                    <a:pt x="12396" y="12978"/>
                    <a:pt x="12647" y="11745"/>
                    <a:pt x="12761" y="10467"/>
                  </a:cubicBezTo>
                  <a:cubicBezTo>
                    <a:pt x="12761" y="10284"/>
                    <a:pt x="12693" y="10147"/>
                    <a:pt x="12601" y="10056"/>
                  </a:cubicBezTo>
                  <a:cubicBezTo>
                    <a:pt x="12715" y="9440"/>
                    <a:pt x="12784" y="8778"/>
                    <a:pt x="12807" y="8116"/>
                  </a:cubicBezTo>
                  <a:cubicBezTo>
                    <a:pt x="12807" y="7979"/>
                    <a:pt x="12761" y="7865"/>
                    <a:pt x="12693" y="7796"/>
                  </a:cubicBezTo>
                  <a:cubicBezTo>
                    <a:pt x="12739" y="7487"/>
                    <a:pt x="12513" y="7262"/>
                    <a:pt x="12249" y="7262"/>
                  </a:cubicBezTo>
                  <a:cubicBezTo>
                    <a:pt x="12123" y="7262"/>
                    <a:pt x="11989" y="7313"/>
                    <a:pt x="11871" y="7431"/>
                  </a:cubicBezTo>
                  <a:cubicBezTo>
                    <a:pt x="11734" y="7568"/>
                    <a:pt x="11597" y="7705"/>
                    <a:pt x="11460" y="7819"/>
                  </a:cubicBezTo>
                  <a:cubicBezTo>
                    <a:pt x="11476" y="7566"/>
                    <a:pt x="11239" y="7379"/>
                    <a:pt x="10994" y="7379"/>
                  </a:cubicBezTo>
                  <a:cubicBezTo>
                    <a:pt x="10885" y="7379"/>
                    <a:pt x="10775" y="7416"/>
                    <a:pt x="10684" y="7500"/>
                  </a:cubicBezTo>
                  <a:cubicBezTo>
                    <a:pt x="10296" y="7842"/>
                    <a:pt x="9931" y="8207"/>
                    <a:pt x="9588" y="8572"/>
                  </a:cubicBezTo>
                  <a:cubicBezTo>
                    <a:pt x="9506" y="8490"/>
                    <a:pt x="9399" y="8444"/>
                    <a:pt x="9283" y="8444"/>
                  </a:cubicBezTo>
                  <a:cubicBezTo>
                    <a:pt x="9175" y="8444"/>
                    <a:pt x="9060" y="8484"/>
                    <a:pt x="8949" y="8572"/>
                  </a:cubicBezTo>
                  <a:cubicBezTo>
                    <a:pt x="8858" y="8641"/>
                    <a:pt x="8767" y="8709"/>
                    <a:pt x="8675" y="8778"/>
                  </a:cubicBezTo>
                  <a:cubicBezTo>
                    <a:pt x="8652" y="8687"/>
                    <a:pt x="8607" y="8595"/>
                    <a:pt x="8516" y="8527"/>
                  </a:cubicBezTo>
                  <a:cubicBezTo>
                    <a:pt x="8516" y="8504"/>
                    <a:pt x="8516" y="8504"/>
                    <a:pt x="8493" y="8504"/>
                  </a:cubicBezTo>
                  <a:cubicBezTo>
                    <a:pt x="8584" y="8344"/>
                    <a:pt x="8675" y="8184"/>
                    <a:pt x="8767" y="8025"/>
                  </a:cubicBezTo>
                  <a:cubicBezTo>
                    <a:pt x="8926" y="7751"/>
                    <a:pt x="8789" y="7545"/>
                    <a:pt x="8561" y="7454"/>
                  </a:cubicBezTo>
                  <a:cubicBezTo>
                    <a:pt x="8652" y="7271"/>
                    <a:pt x="8744" y="7066"/>
                    <a:pt x="8858" y="6883"/>
                  </a:cubicBezTo>
                  <a:cubicBezTo>
                    <a:pt x="9024" y="6535"/>
                    <a:pt x="8709" y="6388"/>
                    <a:pt x="8398" y="6388"/>
                  </a:cubicBezTo>
                  <a:cubicBezTo>
                    <a:pt x="8240" y="6388"/>
                    <a:pt x="8083" y="6426"/>
                    <a:pt x="7991" y="6495"/>
                  </a:cubicBezTo>
                  <a:cubicBezTo>
                    <a:pt x="7717" y="6701"/>
                    <a:pt x="7466" y="6929"/>
                    <a:pt x="7237" y="7157"/>
                  </a:cubicBezTo>
                  <a:cubicBezTo>
                    <a:pt x="7306" y="6952"/>
                    <a:pt x="7397" y="6746"/>
                    <a:pt x="7488" y="6518"/>
                  </a:cubicBezTo>
                  <a:cubicBezTo>
                    <a:pt x="7640" y="6170"/>
                    <a:pt x="7339" y="6013"/>
                    <a:pt x="7033" y="6013"/>
                  </a:cubicBezTo>
                  <a:cubicBezTo>
                    <a:pt x="6878" y="6013"/>
                    <a:pt x="6721" y="6053"/>
                    <a:pt x="6621" y="6130"/>
                  </a:cubicBezTo>
                  <a:cubicBezTo>
                    <a:pt x="6598" y="6153"/>
                    <a:pt x="6598" y="6153"/>
                    <a:pt x="6575" y="6176"/>
                  </a:cubicBezTo>
                  <a:cubicBezTo>
                    <a:pt x="6667" y="5674"/>
                    <a:pt x="6758" y="5194"/>
                    <a:pt x="6804" y="4692"/>
                  </a:cubicBezTo>
                  <a:cubicBezTo>
                    <a:pt x="6846" y="4352"/>
                    <a:pt x="6607" y="4179"/>
                    <a:pt x="6343" y="4179"/>
                  </a:cubicBezTo>
                  <a:cubicBezTo>
                    <a:pt x="6182" y="4179"/>
                    <a:pt x="6012" y="4243"/>
                    <a:pt x="5891" y="4373"/>
                  </a:cubicBezTo>
                  <a:cubicBezTo>
                    <a:pt x="5754" y="4532"/>
                    <a:pt x="5640" y="4669"/>
                    <a:pt x="5503" y="4829"/>
                  </a:cubicBezTo>
                  <a:cubicBezTo>
                    <a:pt x="5640" y="4395"/>
                    <a:pt x="5754" y="3962"/>
                    <a:pt x="5891" y="3528"/>
                  </a:cubicBezTo>
                  <a:cubicBezTo>
                    <a:pt x="5991" y="3211"/>
                    <a:pt x="5701" y="3004"/>
                    <a:pt x="5414" y="3004"/>
                  </a:cubicBezTo>
                  <a:cubicBezTo>
                    <a:pt x="5307" y="3004"/>
                    <a:pt x="5201" y="3033"/>
                    <a:pt x="5115" y="3094"/>
                  </a:cubicBezTo>
                  <a:cubicBezTo>
                    <a:pt x="5046" y="3140"/>
                    <a:pt x="4978" y="3208"/>
                    <a:pt x="4909" y="3254"/>
                  </a:cubicBezTo>
                  <a:cubicBezTo>
                    <a:pt x="4978" y="2866"/>
                    <a:pt x="5023" y="2455"/>
                    <a:pt x="5092" y="2067"/>
                  </a:cubicBezTo>
                  <a:cubicBezTo>
                    <a:pt x="5128" y="1780"/>
                    <a:pt x="4825" y="1620"/>
                    <a:pt x="4550" y="1620"/>
                  </a:cubicBezTo>
                  <a:cubicBezTo>
                    <a:pt x="4475" y="1620"/>
                    <a:pt x="4402" y="1632"/>
                    <a:pt x="4338" y="1656"/>
                  </a:cubicBezTo>
                  <a:cubicBezTo>
                    <a:pt x="4361" y="1474"/>
                    <a:pt x="4407" y="1268"/>
                    <a:pt x="4430" y="1086"/>
                  </a:cubicBezTo>
                  <a:cubicBezTo>
                    <a:pt x="4473" y="806"/>
                    <a:pt x="4170" y="627"/>
                    <a:pt x="3906" y="627"/>
                  </a:cubicBezTo>
                  <a:cubicBezTo>
                    <a:pt x="3890" y="627"/>
                    <a:pt x="3875" y="628"/>
                    <a:pt x="3859" y="629"/>
                  </a:cubicBezTo>
                  <a:cubicBezTo>
                    <a:pt x="3859" y="606"/>
                    <a:pt x="3836" y="561"/>
                    <a:pt x="3836" y="538"/>
                  </a:cubicBezTo>
                  <a:cubicBezTo>
                    <a:pt x="3803" y="294"/>
                    <a:pt x="3630" y="201"/>
                    <a:pt x="3435" y="201"/>
                  </a:cubicBezTo>
                  <a:cubicBezTo>
                    <a:pt x="3227" y="201"/>
                    <a:pt x="2995" y="306"/>
                    <a:pt x="2878" y="447"/>
                  </a:cubicBezTo>
                  <a:lnTo>
                    <a:pt x="2604" y="789"/>
                  </a:lnTo>
                  <a:cubicBezTo>
                    <a:pt x="2690" y="496"/>
                    <a:pt x="2399" y="320"/>
                    <a:pt x="2133" y="320"/>
                  </a:cubicBezTo>
                  <a:cubicBezTo>
                    <a:pt x="2047" y="320"/>
                    <a:pt x="1963" y="339"/>
                    <a:pt x="1896" y="378"/>
                  </a:cubicBezTo>
                  <a:cubicBezTo>
                    <a:pt x="1714" y="469"/>
                    <a:pt x="1554" y="584"/>
                    <a:pt x="1394" y="698"/>
                  </a:cubicBezTo>
                  <a:lnTo>
                    <a:pt x="1440" y="447"/>
                  </a:lnTo>
                  <a:cubicBezTo>
                    <a:pt x="1499" y="149"/>
                    <a:pt x="1243" y="1"/>
                    <a:pt x="96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8"/>
            <p:cNvSpPr/>
            <p:nvPr/>
          </p:nvSpPr>
          <p:spPr>
            <a:xfrm>
              <a:off x="645175" y="3632150"/>
              <a:ext cx="394550" cy="462975"/>
            </a:xfrm>
            <a:custGeom>
              <a:avLst/>
              <a:gdLst/>
              <a:ahLst/>
              <a:cxnLst/>
              <a:rect l="l" t="t" r="r" b="b"/>
              <a:pathLst>
                <a:path w="15782" h="18519" extrusionOk="0">
                  <a:moveTo>
                    <a:pt x="7182" y="1688"/>
                  </a:moveTo>
                  <a:cubicBezTo>
                    <a:pt x="8027" y="5067"/>
                    <a:pt x="9214" y="8331"/>
                    <a:pt x="10720" y="11503"/>
                  </a:cubicBezTo>
                  <a:cubicBezTo>
                    <a:pt x="10775" y="11612"/>
                    <a:pt x="10914" y="11677"/>
                    <a:pt x="11038" y="11677"/>
                  </a:cubicBezTo>
                  <a:cubicBezTo>
                    <a:pt x="11071" y="11677"/>
                    <a:pt x="11103" y="11673"/>
                    <a:pt x="11131" y="11663"/>
                  </a:cubicBezTo>
                  <a:cubicBezTo>
                    <a:pt x="12409" y="11275"/>
                    <a:pt x="13665" y="10910"/>
                    <a:pt x="14920" y="10545"/>
                  </a:cubicBezTo>
                  <a:lnTo>
                    <a:pt x="14920" y="10545"/>
                  </a:lnTo>
                  <a:cubicBezTo>
                    <a:pt x="14578" y="12941"/>
                    <a:pt x="14098" y="15315"/>
                    <a:pt x="13459" y="17666"/>
                  </a:cubicBezTo>
                  <a:cubicBezTo>
                    <a:pt x="10789" y="16776"/>
                    <a:pt x="8118" y="15886"/>
                    <a:pt x="5425" y="14995"/>
                  </a:cubicBezTo>
                  <a:cubicBezTo>
                    <a:pt x="6475" y="14242"/>
                    <a:pt x="7525" y="13558"/>
                    <a:pt x="8620" y="12873"/>
                  </a:cubicBezTo>
                  <a:cubicBezTo>
                    <a:pt x="8780" y="12781"/>
                    <a:pt x="8712" y="12530"/>
                    <a:pt x="8552" y="12485"/>
                  </a:cubicBezTo>
                  <a:cubicBezTo>
                    <a:pt x="8529" y="12439"/>
                    <a:pt x="8529" y="12416"/>
                    <a:pt x="8506" y="12393"/>
                  </a:cubicBezTo>
                  <a:cubicBezTo>
                    <a:pt x="6132" y="9403"/>
                    <a:pt x="3759" y="6413"/>
                    <a:pt x="1385" y="3423"/>
                  </a:cubicBezTo>
                  <a:lnTo>
                    <a:pt x="1385" y="3423"/>
                  </a:lnTo>
                  <a:cubicBezTo>
                    <a:pt x="2092" y="3492"/>
                    <a:pt x="2800" y="3583"/>
                    <a:pt x="3508" y="3651"/>
                  </a:cubicBezTo>
                  <a:cubicBezTo>
                    <a:pt x="3950" y="3702"/>
                    <a:pt x="4721" y="3931"/>
                    <a:pt x="5321" y="3931"/>
                  </a:cubicBezTo>
                  <a:cubicBezTo>
                    <a:pt x="5527" y="3931"/>
                    <a:pt x="5713" y="3904"/>
                    <a:pt x="5859" y="3834"/>
                  </a:cubicBezTo>
                  <a:cubicBezTo>
                    <a:pt x="6498" y="3537"/>
                    <a:pt x="6886" y="2556"/>
                    <a:pt x="7182" y="1688"/>
                  </a:cubicBezTo>
                  <a:close/>
                  <a:moveTo>
                    <a:pt x="7247" y="0"/>
                  </a:moveTo>
                  <a:cubicBezTo>
                    <a:pt x="7113" y="0"/>
                    <a:pt x="6983" y="59"/>
                    <a:pt x="6931" y="182"/>
                  </a:cubicBezTo>
                  <a:cubicBezTo>
                    <a:pt x="6703" y="730"/>
                    <a:pt x="6475" y="1278"/>
                    <a:pt x="6224" y="1825"/>
                  </a:cubicBezTo>
                  <a:cubicBezTo>
                    <a:pt x="5829" y="2767"/>
                    <a:pt x="5772" y="3036"/>
                    <a:pt x="4718" y="3036"/>
                  </a:cubicBezTo>
                  <a:cubicBezTo>
                    <a:pt x="4674" y="3036"/>
                    <a:pt x="4628" y="3036"/>
                    <a:pt x="4580" y="3035"/>
                  </a:cubicBezTo>
                  <a:cubicBezTo>
                    <a:pt x="3279" y="3012"/>
                    <a:pt x="1910" y="2738"/>
                    <a:pt x="632" y="2579"/>
                  </a:cubicBezTo>
                  <a:cubicBezTo>
                    <a:pt x="621" y="2578"/>
                    <a:pt x="611" y="2577"/>
                    <a:pt x="601" y="2577"/>
                  </a:cubicBezTo>
                  <a:cubicBezTo>
                    <a:pt x="312" y="2577"/>
                    <a:pt x="0" y="2885"/>
                    <a:pt x="221" y="3149"/>
                  </a:cubicBezTo>
                  <a:cubicBezTo>
                    <a:pt x="2754" y="6345"/>
                    <a:pt x="5311" y="9563"/>
                    <a:pt x="7844" y="12759"/>
                  </a:cubicBezTo>
                  <a:cubicBezTo>
                    <a:pt x="6635" y="13329"/>
                    <a:pt x="5516" y="14014"/>
                    <a:pt x="4443" y="14813"/>
                  </a:cubicBezTo>
                  <a:cubicBezTo>
                    <a:pt x="4169" y="15018"/>
                    <a:pt x="4238" y="15384"/>
                    <a:pt x="4558" y="15475"/>
                  </a:cubicBezTo>
                  <a:cubicBezTo>
                    <a:pt x="7570" y="16502"/>
                    <a:pt x="10606" y="17483"/>
                    <a:pt x="13642" y="18511"/>
                  </a:cubicBezTo>
                  <a:cubicBezTo>
                    <a:pt x="13666" y="18516"/>
                    <a:pt x="13690" y="18518"/>
                    <a:pt x="13714" y="18518"/>
                  </a:cubicBezTo>
                  <a:cubicBezTo>
                    <a:pt x="13893" y="18518"/>
                    <a:pt x="14058" y="18375"/>
                    <a:pt x="14098" y="18214"/>
                  </a:cubicBezTo>
                  <a:cubicBezTo>
                    <a:pt x="14829" y="15543"/>
                    <a:pt x="15377" y="12850"/>
                    <a:pt x="15742" y="10111"/>
                  </a:cubicBezTo>
                  <a:cubicBezTo>
                    <a:pt x="15781" y="9874"/>
                    <a:pt x="15616" y="9636"/>
                    <a:pt x="15392" y="9636"/>
                  </a:cubicBezTo>
                  <a:cubicBezTo>
                    <a:pt x="15358" y="9636"/>
                    <a:pt x="15322" y="9642"/>
                    <a:pt x="15285" y="9654"/>
                  </a:cubicBezTo>
                  <a:cubicBezTo>
                    <a:pt x="14258" y="9951"/>
                    <a:pt x="13071" y="10522"/>
                    <a:pt x="12021" y="10613"/>
                  </a:cubicBezTo>
                  <a:cubicBezTo>
                    <a:pt x="11854" y="10728"/>
                    <a:pt x="11701" y="10786"/>
                    <a:pt x="11558" y="10786"/>
                  </a:cubicBezTo>
                  <a:cubicBezTo>
                    <a:pt x="11389" y="10786"/>
                    <a:pt x="11234" y="10705"/>
                    <a:pt x="11086" y="10545"/>
                  </a:cubicBezTo>
                  <a:cubicBezTo>
                    <a:pt x="10926" y="10202"/>
                    <a:pt x="10766" y="9860"/>
                    <a:pt x="10629" y="9517"/>
                  </a:cubicBezTo>
                  <a:cubicBezTo>
                    <a:pt x="10332" y="8878"/>
                    <a:pt x="10058" y="8216"/>
                    <a:pt x="9807" y="7554"/>
                  </a:cubicBezTo>
                  <a:cubicBezTo>
                    <a:pt x="8894" y="5181"/>
                    <a:pt x="8164" y="2738"/>
                    <a:pt x="7616" y="250"/>
                  </a:cubicBezTo>
                  <a:cubicBezTo>
                    <a:pt x="7578" y="87"/>
                    <a:pt x="7410" y="0"/>
                    <a:pt x="7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68"/>
          <p:cNvGrpSpPr/>
          <p:nvPr/>
        </p:nvGrpSpPr>
        <p:grpSpPr>
          <a:xfrm rot="10800000">
            <a:off x="3855903" y="605787"/>
            <a:ext cx="806657" cy="421744"/>
            <a:chOff x="1822875" y="1377000"/>
            <a:chExt cx="548075" cy="286550"/>
          </a:xfrm>
        </p:grpSpPr>
        <p:sp>
          <p:nvSpPr>
            <p:cNvPr id="1943" name="Google Shape;1943;p68"/>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8"/>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8"/>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8"/>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8"/>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8"/>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8"/>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8"/>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8"/>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 name="Google Shape;1955;p68"/>
          <p:cNvGrpSpPr/>
          <p:nvPr/>
        </p:nvGrpSpPr>
        <p:grpSpPr>
          <a:xfrm>
            <a:off x="5204143" y="969850"/>
            <a:ext cx="3220056" cy="176025"/>
            <a:chOff x="4345425" y="2175475"/>
            <a:chExt cx="800750" cy="176025"/>
          </a:xfrm>
        </p:grpSpPr>
        <p:sp>
          <p:nvSpPr>
            <p:cNvPr id="1956" name="Google Shape;1956;p6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Box 4">
            <a:extLst>
              <a:ext uri="{FF2B5EF4-FFF2-40B4-BE49-F238E27FC236}">
                <a16:creationId xmlns:a16="http://schemas.microsoft.com/office/drawing/2014/main" id="{C3A5F25F-5853-B66F-3276-979A46D7BD68}"/>
              </a:ext>
            </a:extLst>
          </p:cNvPr>
          <p:cNvSpPr txBox="1"/>
          <p:nvPr/>
        </p:nvSpPr>
        <p:spPr>
          <a:xfrm>
            <a:off x="898653" y="1237393"/>
            <a:ext cx="7873876" cy="3780522"/>
          </a:xfrm>
          <a:prstGeom prst="rect">
            <a:avLst/>
          </a:prstGeom>
          <a:noFill/>
        </p:spPr>
        <p:txBody>
          <a:bodyPr wrap="square">
            <a:spAutoFit/>
          </a:bodyPr>
          <a:lstStyle/>
          <a:p>
            <a:pPr algn="just">
              <a:lnSpc>
                <a:spcPct val="150000"/>
              </a:lnSpc>
              <a:buNone/>
            </a:pPr>
            <a:r>
              <a:rPr lang="vi-VN" sz="1800" dirty="0">
                <a:solidFill>
                  <a:srgbClr val="000000"/>
                </a:solidFill>
                <a:effectLst/>
                <a:latin typeface="+mn-lt"/>
                <a:ea typeface="Times New Roman" panose="02020603050405020304" pitchFamily="18" charset="0"/>
              </a:rPr>
              <a:t>Biện pháp tu từ điệp ngữ thể hiện ở các dòng</a:t>
            </a:r>
            <a:r>
              <a:rPr lang="vi-VN" sz="1800" spc="-25" dirty="0">
                <a:solidFill>
                  <a:srgbClr val="000000"/>
                </a:solidFill>
                <a:effectLst/>
                <a:latin typeface="+mn-lt"/>
                <a:ea typeface="Times New Roman" panose="02020603050405020304" pitchFamily="18" charset="0"/>
              </a:rPr>
              <a:t> </a:t>
            </a:r>
            <a:r>
              <a:rPr lang="vi-VN" sz="1800" dirty="0">
                <a:solidFill>
                  <a:srgbClr val="000000"/>
                </a:solidFill>
                <a:effectLst/>
                <a:latin typeface="+mn-lt"/>
                <a:ea typeface="Times New Roman" panose="02020603050405020304" pitchFamily="18" charset="0"/>
              </a:rPr>
              <a:t>thơ:</a:t>
            </a:r>
            <a:endParaRPr lang="en-US" sz="1800" dirty="0">
              <a:effectLst/>
              <a:latin typeface="+mn-lt"/>
              <a:ea typeface="Times New Roman" panose="02020603050405020304" pitchFamily="18" charset="0"/>
            </a:endParaRPr>
          </a:p>
          <a:p>
            <a:pPr marR="59055" algn="just">
              <a:lnSpc>
                <a:spcPct val="150000"/>
              </a:lnSpc>
              <a:buNone/>
              <a:tabLst>
                <a:tab pos="198120" algn="l"/>
              </a:tabLst>
            </a:pPr>
            <a:r>
              <a:rPr lang="en-US" sz="1800" i="1" dirty="0">
                <a:solidFill>
                  <a:srgbClr val="000000"/>
                </a:solidFill>
                <a:effectLst/>
                <a:latin typeface="+mn-lt"/>
                <a:ea typeface="Times New Roman" panose="02020603050405020304" pitchFamily="18" charset="0"/>
              </a:rPr>
              <a:t>- </a:t>
            </a:r>
            <a:r>
              <a:rPr lang="vi-VN" sz="1800" b="1" i="1" dirty="0">
                <a:solidFill>
                  <a:schemeClr val="tx1"/>
                </a:solidFill>
                <a:effectLst/>
                <a:latin typeface="+mn-lt"/>
                <a:ea typeface="Times New Roman" panose="02020603050405020304" pitchFamily="18" charset="0"/>
              </a:rPr>
              <a:t>Có một người lính </a:t>
            </a:r>
            <a:r>
              <a:rPr lang="vi-VN" sz="1800" dirty="0">
                <a:solidFill>
                  <a:srgbClr val="000000"/>
                </a:solidFill>
                <a:effectLst/>
                <a:latin typeface="+mn-lt"/>
                <a:ea typeface="Times New Roman" panose="02020603050405020304" pitchFamily="18" charset="0"/>
              </a:rPr>
              <a:t>(khổ 1, khổ 3): Biện pháp tu từ điệp ngữ như một lời nhắc nhở người đọc luôn nhớ về anh – một con người từng sống, chiến đấu và đã anh dũng hi</a:t>
            </a:r>
            <a:r>
              <a:rPr lang="vi-VN" sz="1800" spc="5" dirty="0">
                <a:solidFill>
                  <a:srgbClr val="000000"/>
                </a:solidFill>
                <a:effectLst/>
                <a:latin typeface="+mn-lt"/>
                <a:ea typeface="Times New Roman" panose="02020603050405020304" pitchFamily="18" charset="0"/>
              </a:rPr>
              <a:t> </a:t>
            </a:r>
            <a:r>
              <a:rPr lang="vi-VN" sz="1800" dirty="0">
                <a:solidFill>
                  <a:srgbClr val="000000"/>
                </a:solidFill>
                <a:effectLst/>
                <a:latin typeface="+mn-lt"/>
                <a:ea typeface="Times New Roman" panose="02020603050405020304" pitchFamily="18" charset="0"/>
              </a:rPr>
              <a:t>sinh.</a:t>
            </a:r>
            <a:endParaRPr lang="en-US" sz="1800" dirty="0">
              <a:effectLst/>
              <a:latin typeface="+mn-lt"/>
              <a:ea typeface="Times New Roman" panose="02020603050405020304" pitchFamily="18" charset="0"/>
            </a:endParaRPr>
          </a:p>
          <a:p>
            <a:pPr marR="59055" algn="just">
              <a:lnSpc>
                <a:spcPct val="150000"/>
              </a:lnSpc>
              <a:buNone/>
              <a:tabLst>
                <a:tab pos="198120" algn="l"/>
              </a:tabLst>
            </a:pPr>
            <a:r>
              <a:rPr lang="vi-VN" sz="1800" i="1" dirty="0">
                <a:solidFill>
                  <a:srgbClr val="000000"/>
                </a:solidFill>
                <a:effectLst/>
                <a:latin typeface="+mn-lt"/>
                <a:ea typeface="Times New Roman" panose="02020603050405020304" pitchFamily="18" charset="0"/>
              </a:rPr>
              <a:t>- </a:t>
            </a:r>
            <a:r>
              <a:rPr lang="vi-VN" sz="1800" b="1" i="1" dirty="0">
                <a:solidFill>
                  <a:schemeClr val="tx1"/>
                </a:solidFill>
                <a:effectLst/>
                <a:latin typeface="+mn-lt"/>
                <a:ea typeface="Times New Roman" panose="02020603050405020304" pitchFamily="18" charset="0"/>
              </a:rPr>
              <a:t>Anh không về nữa </a:t>
            </a:r>
            <a:r>
              <a:rPr lang="vi-VN" sz="1800" dirty="0">
                <a:solidFill>
                  <a:srgbClr val="000000"/>
                </a:solidFill>
                <a:effectLst/>
                <a:latin typeface="+mn-lt"/>
                <a:ea typeface="Times New Roman" panose="02020603050405020304" pitchFamily="18" charset="0"/>
              </a:rPr>
              <a:t>: khắc họa ấn tượng trong lòng người đọc về sự ra đi của người lính trẻ, nhấn mạnh nỗi ngậm ngùi, thương tiếc của nhân dân, đồng đội dành cho người</a:t>
            </a:r>
            <a:r>
              <a:rPr lang="vi-VN" sz="1800" spc="-25" dirty="0">
                <a:solidFill>
                  <a:srgbClr val="000000"/>
                </a:solidFill>
                <a:effectLst/>
                <a:latin typeface="+mn-lt"/>
                <a:ea typeface="Times New Roman" panose="02020603050405020304" pitchFamily="18" charset="0"/>
              </a:rPr>
              <a:t> </a:t>
            </a:r>
            <a:r>
              <a:rPr lang="vi-VN" sz="1800" dirty="0">
                <a:solidFill>
                  <a:srgbClr val="000000"/>
                </a:solidFill>
                <a:effectLst/>
                <a:latin typeface="+mn-lt"/>
                <a:ea typeface="Times New Roman" panose="02020603050405020304" pitchFamily="18" charset="0"/>
              </a:rPr>
              <a:t>lính.</a:t>
            </a:r>
            <a:endParaRPr lang="en-US" sz="1800" dirty="0">
              <a:effectLst/>
              <a:latin typeface="+mn-lt"/>
              <a:ea typeface="Times New Roman" panose="02020603050405020304" pitchFamily="18" charset="0"/>
            </a:endParaRPr>
          </a:p>
          <a:p>
            <a:pPr marR="59055" algn="just">
              <a:lnSpc>
                <a:spcPct val="150000"/>
              </a:lnSpc>
              <a:buNone/>
              <a:tabLst>
                <a:tab pos="198120" algn="l"/>
              </a:tabLst>
            </a:pPr>
            <a:r>
              <a:rPr lang="vi-VN" sz="1800" dirty="0">
                <a:solidFill>
                  <a:srgbClr val="000000"/>
                </a:solidFill>
                <a:effectLst/>
                <a:latin typeface="+mn-lt"/>
                <a:ea typeface="Times New Roman" panose="02020603050405020304" pitchFamily="18" charset="0"/>
              </a:rPr>
              <a:t>- </a:t>
            </a:r>
            <a:r>
              <a:rPr lang="vi-VN" sz="1800" b="1" i="1" dirty="0">
                <a:solidFill>
                  <a:schemeClr val="tx1"/>
                </a:solidFill>
                <a:effectLst/>
                <a:latin typeface="+mn-lt"/>
                <a:ea typeface="Times New Roman" panose="02020603050405020304" pitchFamily="18" charset="0"/>
              </a:rPr>
              <a:t>Anh ngồi </a:t>
            </a:r>
            <a:r>
              <a:rPr lang="vi-VN" sz="1800" dirty="0">
                <a:solidFill>
                  <a:srgbClr val="000000"/>
                </a:solidFill>
                <a:effectLst/>
                <a:latin typeface="+mn-lt"/>
                <a:ea typeface="Times New Roman" panose="02020603050405020304" pitchFamily="18" charset="0"/>
              </a:rPr>
              <a:t>(Anh ngồi lặng lẽ, Anh ngồi rực rỡ)</a:t>
            </a:r>
            <a:r>
              <a:rPr lang="vi-VN" sz="1800" i="1" dirty="0">
                <a:solidFill>
                  <a:srgbClr val="000000"/>
                </a:solidFill>
                <a:effectLst/>
                <a:latin typeface="+mn-lt"/>
                <a:ea typeface="Times New Roman" panose="02020603050405020304" pitchFamily="18" charset="0"/>
              </a:rPr>
              <a:t>: hình tượng người lính hiện lên như một bức tượng giữa rừng núi Trường Sơn hùng</a:t>
            </a:r>
            <a:r>
              <a:rPr lang="vi-VN" sz="1800" i="1" spc="-15" dirty="0">
                <a:solidFill>
                  <a:srgbClr val="000000"/>
                </a:solidFill>
                <a:effectLst/>
                <a:latin typeface="+mn-lt"/>
                <a:ea typeface="Times New Roman" panose="02020603050405020304" pitchFamily="18" charset="0"/>
              </a:rPr>
              <a:t> </a:t>
            </a:r>
            <a:r>
              <a:rPr lang="vi-VN" sz="1800" i="1" dirty="0">
                <a:solidFill>
                  <a:srgbClr val="000000"/>
                </a:solidFill>
                <a:effectLst/>
                <a:latin typeface="+mn-lt"/>
                <a:ea typeface="Times New Roman" panose="02020603050405020304" pitchFamily="18" charset="0"/>
              </a:rPr>
              <a:t>vĩ.</a:t>
            </a:r>
            <a:endParaRPr lang="en-US" sz="1800" dirty="0">
              <a:effectLst/>
              <a:latin typeface="+mn-lt"/>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777"/>
        <p:cNvGrpSpPr/>
        <p:nvPr/>
      </p:nvGrpSpPr>
      <p:grpSpPr>
        <a:xfrm>
          <a:off x="0" y="0"/>
          <a:ext cx="0" cy="0"/>
          <a:chOff x="0" y="0"/>
          <a:chExt cx="0" cy="0"/>
        </a:xfrm>
      </p:grpSpPr>
      <p:grpSp>
        <p:nvGrpSpPr>
          <p:cNvPr id="1778" name="Google Shape;1778;p65"/>
          <p:cNvGrpSpPr/>
          <p:nvPr/>
        </p:nvGrpSpPr>
        <p:grpSpPr>
          <a:xfrm rot="474737">
            <a:off x="249430" y="191866"/>
            <a:ext cx="2049331" cy="585348"/>
            <a:chOff x="4345425" y="2175475"/>
            <a:chExt cx="800750" cy="176025"/>
          </a:xfrm>
        </p:grpSpPr>
        <p:sp>
          <p:nvSpPr>
            <p:cNvPr id="1779" name="Google Shape;1779;p6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200"/>
            </a:p>
          </p:txBody>
        </p:sp>
        <p:sp>
          <p:nvSpPr>
            <p:cNvPr id="1780" name="Google Shape;1780;p6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200"/>
            </a:p>
          </p:txBody>
        </p:sp>
      </p:grpSp>
      <p:sp>
        <p:nvSpPr>
          <p:cNvPr id="1782" name="Google Shape;1782;p65"/>
          <p:cNvSpPr txBox="1">
            <a:spLocks noGrp="1"/>
          </p:cNvSpPr>
          <p:nvPr>
            <p:ph type="ctrTitle"/>
          </p:nvPr>
        </p:nvSpPr>
        <p:spPr>
          <a:xfrm>
            <a:off x="61026" y="237351"/>
            <a:ext cx="6672870" cy="461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vi-VN" sz="3600"/>
              <a:t>BÀI 5: Xác định nghĩa của từ</a:t>
            </a:r>
            <a:endParaRPr sz="3600" dirty="0"/>
          </a:p>
        </p:txBody>
      </p:sp>
      <p:grpSp>
        <p:nvGrpSpPr>
          <p:cNvPr id="1783" name="Google Shape;1783;p65"/>
          <p:cNvGrpSpPr/>
          <p:nvPr/>
        </p:nvGrpSpPr>
        <p:grpSpPr>
          <a:xfrm>
            <a:off x="7402898" y="1337143"/>
            <a:ext cx="1120351" cy="1246921"/>
            <a:chOff x="7067073" y="717225"/>
            <a:chExt cx="1120351" cy="1246921"/>
          </a:xfrm>
        </p:grpSpPr>
        <p:sp>
          <p:nvSpPr>
            <p:cNvPr id="1784" name="Google Shape;1784;p65"/>
            <p:cNvSpPr/>
            <p:nvPr/>
          </p:nvSpPr>
          <p:spPr>
            <a:xfrm>
              <a:off x="7067073" y="717225"/>
              <a:ext cx="1120351" cy="1246921"/>
            </a:xfrm>
            <a:custGeom>
              <a:avLst/>
              <a:gdLst/>
              <a:ahLst/>
              <a:cxnLst/>
              <a:rect l="l" t="t" r="r" b="b"/>
              <a:pathLst>
                <a:path w="21254" h="23654" extrusionOk="0">
                  <a:moveTo>
                    <a:pt x="11151" y="62"/>
                  </a:moveTo>
                  <a:cubicBezTo>
                    <a:pt x="12260" y="92"/>
                    <a:pt x="13369" y="122"/>
                    <a:pt x="14493" y="107"/>
                  </a:cubicBezTo>
                  <a:cubicBezTo>
                    <a:pt x="15876" y="92"/>
                    <a:pt x="17258" y="62"/>
                    <a:pt x="18640" y="31"/>
                  </a:cubicBezTo>
                  <a:cubicBezTo>
                    <a:pt x="19248" y="16"/>
                    <a:pt x="19840" y="46"/>
                    <a:pt x="20433" y="77"/>
                  </a:cubicBezTo>
                  <a:cubicBezTo>
                    <a:pt x="20782" y="92"/>
                    <a:pt x="21041" y="229"/>
                    <a:pt x="21132" y="608"/>
                  </a:cubicBezTo>
                  <a:cubicBezTo>
                    <a:pt x="21193" y="867"/>
                    <a:pt x="21238" y="1125"/>
                    <a:pt x="21238" y="1383"/>
                  </a:cubicBezTo>
                  <a:cubicBezTo>
                    <a:pt x="21238" y="2279"/>
                    <a:pt x="21253" y="3176"/>
                    <a:pt x="21238" y="4072"/>
                  </a:cubicBezTo>
                  <a:cubicBezTo>
                    <a:pt x="21208" y="5941"/>
                    <a:pt x="21238" y="7824"/>
                    <a:pt x="21208" y="9708"/>
                  </a:cubicBezTo>
                  <a:cubicBezTo>
                    <a:pt x="21162" y="12230"/>
                    <a:pt x="21193" y="14752"/>
                    <a:pt x="21208" y="17273"/>
                  </a:cubicBezTo>
                  <a:cubicBezTo>
                    <a:pt x="21208" y="17835"/>
                    <a:pt x="21162" y="18413"/>
                    <a:pt x="21086" y="18975"/>
                  </a:cubicBezTo>
                  <a:cubicBezTo>
                    <a:pt x="21071" y="19066"/>
                    <a:pt x="21056" y="19157"/>
                    <a:pt x="21025" y="19248"/>
                  </a:cubicBezTo>
                  <a:cubicBezTo>
                    <a:pt x="20904" y="19795"/>
                    <a:pt x="20630" y="20053"/>
                    <a:pt x="20084" y="20145"/>
                  </a:cubicBezTo>
                  <a:cubicBezTo>
                    <a:pt x="19673" y="20205"/>
                    <a:pt x="19278" y="20220"/>
                    <a:pt x="18868" y="20220"/>
                  </a:cubicBezTo>
                  <a:cubicBezTo>
                    <a:pt x="17167" y="20160"/>
                    <a:pt x="15465" y="20266"/>
                    <a:pt x="13764" y="20220"/>
                  </a:cubicBezTo>
                  <a:cubicBezTo>
                    <a:pt x="12078" y="20175"/>
                    <a:pt x="10407" y="20251"/>
                    <a:pt x="8736" y="20190"/>
                  </a:cubicBezTo>
                  <a:cubicBezTo>
                    <a:pt x="8295" y="20175"/>
                    <a:pt x="7855" y="20145"/>
                    <a:pt x="7429" y="20114"/>
                  </a:cubicBezTo>
                  <a:cubicBezTo>
                    <a:pt x="7308" y="20084"/>
                    <a:pt x="7186" y="20145"/>
                    <a:pt x="7110" y="20251"/>
                  </a:cubicBezTo>
                  <a:cubicBezTo>
                    <a:pt x="6214" y="21436"/>
                    <a:pt x="5105" y="22469"/>
                    <a:pt x="3859" y="23289"/>
                  </a:cubicBezTo>
                  <a:cubicBezTo>
                    <a:pt x="3692" y="23395"/>
                    <a:pt x="3510" y="23487"/>
                    <a:pt x="3327" y="23547"/>
                  </a:cubicBezTo>
                  <a:cubicBezTo>
                    <a:pt x="3069" y="23654"/>
                    <a:pt x="2781" y="23456"/>
                    <a:pt x="2811" y="23183"/>
                  </a:cubicBezTo>
                  <a:cubicBezTo>
                    <a:pt x="2811" y="22833"/>
                    <a:pt x="2841" y="22484"/>
                    <a:pt x="2902" y="22150"/>
                  </a:cubicBezTo>
                  <a:cubicBezTo>
                    <a:pt x="3008" y="21390"/>
                    <a:pt x="3130" y="20631"/>
                    <a:pt x="3252" y="19871"/>
                  </a:cubicBezTo>
                  <a:cubicBezTo>
                    <a:pt x="3297" y="19613"/>
                    <a:pt x="3297" y="19598"/>
                    <a:pt x="3039" y="19613"/>
                  </a:cubicBezTo>
                  <a:cubicBezTo>
                    <a:pt x="2735" y="19613"/>
                    <a:pt x="2446" y="19628"/>
                    <a:pt x="2158" y="19643"/>
                  </a:cubicBezTo>
                  <a:cubicBezTo>
                    <a:pt x="1930" y="19643"/>
                    <a:pt x="1717" y="19628"/>
                    <a:pt x="1505" y="19582"/>
                  </a:cubicBezTo>
                  <a:cubicBezTo>
                    <a:pt x="927" y="19522"/>
                    <a:pt x="441" y="19096"/>
                    <a:pt x="320" y="18534"/>
                  </a:cubicBezTo>
                  <a:cubicBezTo>
                    <a:pt x="244" y="18185"/>
                    <a:pt x="198" y="17820"/>
                    <a:pt x="213" y="17471"/>
                  </a:cubicBezTo>
                  <a:cubicBezTo>
                    <a:pt x="198" y="16985"/>
                    <a:pt x="228" y="16499"/>
                    <a:pt x="228" y="15997"/>
                  </a:cubicBezTo>
                  <a:cubicBezTo>
                    <a:pt x="244" y="14098"/>
                    <a:pt x="198" y="12184"/>
                    <a:pt x="152" y="10285"/>
                  </a:cubicBezTo>
                  <a:cubicBezTo>
                    <a:pt x="122" y="8295"/>
                    <a:pt x="1" y="6320"/>
                    <a:pt x="61" y="4345"/>
                  </a:cubicBezTo>
                  <a:cubicBezTo>
                    <a:pt x="77" y="3404"/>
                    <a:pt x="137" y="2462"/>
                    <a:pt x="244" y="1535"/>
                  </a:cubicBezTo>
                  <a:cubicBezTo>
                    <a:pt x="335" y="654"/>
                    <a:pt x="1094" y="1"/>
                    <a:pt x="1975" y="16"/>
                  </a:cubicBezTo>
                  <a:cubicBezTo>
                    <a:pt x="2492" y="16"/>
                    <a:pt x="2993" y="31"/>
                    <a:pt x="3510" y="31"/>
                  </a:cubicBezTo>
                  <a:lnTo>
                    <a:pt x="10361" y="62"/>
                  </a:lnTo>
                  <a:close/>
                </a:path>
              </a:pathLst>
            </a:custGeom>
            <a:solidFill>
              <a:srgbClr val="34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5"/>
            <p:cNvSpPr/>
            <p:nvPr/>
          </p:nvSpPr>
          <p:spPr>
            <a:xfrm>
              <a:off x="7095117" y="742844"/>
              <a:ext cx="1065847" cy="1185297"/>
            </a:xfrm>
            <a:custGeom>
              <a:avLst/>
              <a:gdLst/>
              <a:ahLst/>
              <a:cxnLst/>
              <a:rect l="l" t="t" r="r" b="b"/>
              <a:pathLst>
                <a:path w="20220" h="22485" extrusionOk="0">
                  <a:moveTo>
                    <a:pt x="2795" y="22484"/>
                  </a:moveTo>
                  <a:cubicBezTo>
                    <a:pt x="2856" y="22059"/>
                    <a:pt x="2887" y="21649"/>
                    <a:pt x="2947" y="21238"/>
                  </a:cubicBezTo>
                  <a:cubicBezTo>
                    <a:pt x="3039" y="20570"/>
                    <a:pt x="3130" y="19886"/>
                    <a:pt x="3221" y="19218"/>
                  </a:cubicBezTo>
                  <a:cubicBezTo>
                    <a:pt x="3282" y="18853"/>
                    <a:pt x="3099" y="18641"/>
                    <a:pt x="2720" y="18656"/>
                  </a:cubicBezTo>
                  <a:cubicBezTo>
                    <a:pt x="2370" y="18671"/>
                    <a:pt x="2006" y="18656"/>
                    <a:pt x="1656" y="18656"/>
                  </a:cubicBezTo>
                  <a:cubicBezTo>
                    <a:pt x="1443" y="18656"/>
                    <a:pt x="1216" y="18626"/>
                    <a:pt x="1003" y="18580"/>
                  </a:cubicBezTo>
                  <a:cubicBezTo>
                    <a:pt x="638" y="18534"/>
                    <a:pt x="350" y="18246"/>
                    <a:pt x="289" y="17896"/>
                  </a:cubicBezTo>
                  <a:cubicBezTo>
                    <a:pt x="228" y="17593"/>
                    <a:pt x="183" y="17289"/>
                    <a:pt x="198" y="17000"/>
                  </a:cubicBezTo>
                  <a:cubicBezTo>
                    <a:pt x="167" y="16362"/>
                    <a:pt x="228" y="15739"/>
                    <a:pt x="213" y="15116"/>
                  </a:cubicBezTo>
                  <a:cubicBezTo>
                    <a:pt x="213" y="13157"/>
                    <a:pt x="183" y="11197"/>
                    <a:pt x="122" y="9237"/>
                  </a:cubicBezTo>
                  <a:cubicBezTo>
                    <a:pt x="91" y="7900"/>
                    <a:pt x="46" y="6548"/>
                    <a:pt x="31" y="5212"/>
                  </a:cubicBezTo>
                  <a:cubicBezTo>
                    <a:pt x="0" y="3981"/>
                    <a:pt x="61" y="2751"/>
                    <a:pt x="167" y="1520"/>
                  </a:cubicBezTo>
                  <a:cubicBezTo>
                    <a:pt x="198" y="1323"/>
                    <a:pt x="228" y="1110"/>
                    <a:pt x="274" y="912"/>
                  </a:cubicBezTo>
                  <a:cubicBezTo>
                    <a:pt x="365" y="472"/>
                    <a:pt x="729" y="122"/>
                    <a:pt x="1185" y="62"/>
                  </a:cubicBezTo>
                  <a:cubicBezTo>
                    <a:pt x="1428" y="16"/>
                    <a:pt x="1702" y="1"/>
                    <a:pt x="1960" y="16"/>
                  </a:cubicBezTo>
                  <a:cubicBezTo>
                    <a:pt x="3054" y="62"/>
                    <a:pt x="4148" y="62"/>
                    <a:pt x="5241" y="62"/>
                  </a:cubicBezTo>
                  <a:cubicBezTo>
                    <a:pt x="7596" y="62"/>
                    <a:pt x="9951" y="46"/>
                    <a:pt x="12305" y="122"/>
                  </a:cubicBezTo>
                  <a:cubicBezTo>
                    <a:pt x="13323" y="153"/>
                    <a:pt x="14326" y="138"/>
                    <a:pt x="15344" y="92"/>
                  </a:cubicBezTo>
                  <a:cubicBezTo>
                    <a:pt x="16012" y="62"/>
                    <a:pt x="16680" y="77"/>
                    <a:pt x="17349" y="107"/>
                  </a:cubicBezTo>
                  <a:cubicBezTo>
                    <a:pt x="17729" y="122"/>
                    <a:pt x="18124" y="107"/>
                    <a:pt x="18503" y="77"/>
                  </a:cubicBezTo>
                  <a:cubicBezTo>
                    <a:pt x="18944" y="46"/>
                    <a:pt x="19369" y="46"/>
                    <a:pt x="19810" y="77"/>
                  </a:cubicBezTo>
                  <a:cubicBezTo>
                    <a:pt x="19977" y="62"/>
                    <a:pt x="20114" y="183"/>
                    <a:pt x="20144" y="335"/>
                  </a:cubicBezTo>
                  <a:cubicBezTo>
                    <a:pt x="20190" y="533"/>
                    <a:pt x="20205" y="730"/>
                    <a:pt x="20205" y="928"/>
                  </a:cubicBezTo>
                  <a:cubicBezTo>
                    <a:pt x="20220" y="2416"/>
                    <a:pt x="20205" y="3890"/>
                    <a:pt x="20190" y="5363"/>
                  </a:cubicBezTo>
                  <a:lnTo>
                    <a:pt x="20190" y="5652"/>
                  </a:lnTo>
                  <a:cubicBezTo>
                    <a:pt x="20220" y="8280"/>
                    <a:pt x="20144" y="10908"/>
                    <a:pt x="20144" y="13536"/>
                  </a:cubicBezTo>
                  <a:cubicBezTo>
                    <a:pt x="20144" y="14676"/>
                    <a:pt x="20220" y="15815"/>
                    <a:pt x="20190" y="16939"/>
                  </a:cubicBezTo>
                  <a:cubicBezTo>
                    <a:pt x="20174" y="17349"/>
                    <a:pt x="20159" y="17775"/>
                    <a:pt x="20129" y="18185"/>
                  </a:cubicBezTo>
                  <a:cubicBezTo>
                    <a:pt x="20114" y="18398"/>
                    <a:pt x="20068" y="18610"/>
                    <a:pt x="19962" y="18808"/>
                  </a:cubicBezTo>
                  <a:cubicBezTo>
                    <a:pt x="19855" y="19020"/>
                    <a:pt x="19658" y="19142"/>
                    <a:pt x="19430" y="19157"/>
                  </a:cubicBezTo>
                  <a:cubicBezTo>
                    <a:pt x="19065" y="19218"/>
                    <a:pt x="18701" y="19233"/>
                    <a:pt x="18336" y="19233"/>
                  </a:cubicBezTo>
                  <a:cubicBezTo>
                    <a:pt x="16635" y="19172"/>
                    <a:pt x="14933" y="19264"/>
                    <a:pt x="13232" y="19233"/>
                  </a:cubicBezTo>
                  <a:cubicBezTo>
                    <a:pt x="11561" y="19203"/>
                    <a:pt x="9905" y="19233"/>
                    <a:pt x="8234" y="19233"/>
                  </a:cubicBezTo>
                  <a:cubicBezTo>
                    <a:pt x="7717" y="19218"/>
                    <a:pt x="7186" y="19188"/>
                    <a:pt x="6669" y="19142"/>
                  </a:cubicBezTo>
                  <a:cubicBezTo>
                    <a:pt x="6517" y="19112"/>
                    <a:pt x="6350" y="19188"/>
                    <a:pt x="6274" y="19324"/>
                  </a:cubicBezTo>
                  <a:cubicBezTo>
                    <a:pt x="5697" y="20205"/>
                    <a:pt x="4922" y="20904"/>
                    <a:pt x="4132" y="21588"/>
                  </a:cubicBezTo>
                  <a:cubicBezTo>
                    <a:pt x="3798" y="21861"/>
                    <a:pt x="3449" y="22104"/>
                    <a:pt x="3099" y="22347"/>
                  </a:cubicBezTo>
                  <a:cubicBezTo>
                    <a:pt x="3008" y="22423"/>
                    <a:pt x="2917" y="22469"/>
                    <a:pt x="2795" y="224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5"/>
            <p:cNvSpPr/>
            <p:nvPr/>
          </p:nvSpPr>
          <p:spPr>
            <a:xfrm>
              <a:off x="7249676" y="1281802"/>
              <a:ext cx="830433" cy="39325"/>
            </a:xfrm>
            <a:custGeom>
              <a:avLst/>
              <a:gdLst/>
              <a:ahLst/>
              <a:cxnLst/>
              <a:rect l="l" t="t" r="r" b="b"/>
              <a:pathLst>
                <a:path w="15754" h="746" extrusionOk="0">
                  <a:moveTo>
                    <a:pt x="7854" y="608"/>
                  </a:moveTo>
                  <a:cubicBezTo>
                    <a:pt x="5894" y="669"/>
                    <a:pt x="4056" y="730"/>
                    <a:pt x="2218" y="699"/>
                  </a:cubicBezTo>
                  <a:cubicBezTo>
                    <a:pt x="1580" y="684"/>
                    <a:pt x="957" y="699"/>
                    <a:pt x="334" y="730"/>
                  </a:cubicBezTo>
                  <a:cubicBezTo>
                    <a:pt x="152" y="745"/>
                    <a:pt x="46" y="699"/>
                    <a:pt x="15" y="563"/>
                  </a:cubicBezTo>
                  <a:cubicBezTo>
                    <a:pt x="0" y="441"/>
                    <a:pt x="91" y="320"/>
                    <a:pt x="274" y="274"/>
                  </a:cubicBezTo>
                  <a:cubicBezTo>
                    <a:pt x="350" y="259"/>
                    <a:pt x="426" y="259"/>
                    <a:pt x="502" y="259"/>
                  </a:cubicBezTo>
                  <a:cubicBezTo>
                    <a:pt x="1170" y="229"/>
                    <a:pt x="1854" y="183"/>
                    <a:pt x="2522" y="183"/>
                  </a:cubicBezTo>
                  <a:cubicBezTo>
                    <a:pt x="4269" y="198"/>
                    <a:pt x="6001" y="168"/>
                    <a:pt x="7748" y="92"/>
                  </a:cubicBezTo>
                  <a:cubicBezTo>
                    <a:pt x="9540" y="1"/>
                    <a:pt x="11333" y="77"/>
                    <a:pt x="13110" y="153"/>
                  </a:cubicBezTo>
                  <a:cubicBezTo>
                    <a:pt x="13612" y="183"/>
                    <a:pt x="14098" y="168"/>
                    <a:pt x="14584" y="137"/>
                  </a:cubicBezTo>
                  <a:cubicBezTo>
                    <a:pt x="14812" y="122"/>
                    <a:pt x="15040" y="122"/>
                    <a:pt x="15268" y="137"/>
                  </a:cubicBezTo>
                  <a:cubicBezTo>
                    <a:pt x="15389" y="137"/>
                    <a:pt x="15495" y="168"/>
                    <a:pt x="15602" y="229"/>
                  </a:cubicBezTo>
                  <a:cubicBezTo>
                    <a:pt x="15708" y="274"/>
                    <a:pt x="15754" y="411"/>
                    <a:pt x="15723" y="517"/>
                  </a:cubicBezTo>
                  <a:cubicBezTo>
                    <a:pt x="15693" y="639"/>
                    <a:pt x="15571" y="715"/>
                    <a:pt x="15450" y="699"/>
                  </a:cubicBezTo>
                  <a:cubicBezTo>
                    <a:pt x="14235" y="639"/>
                    <a:pt x="13004" y="699"/>
                    <a:pt x="11774" y="624"/>
                  </a:cubicBezTo>
                  <a:cubicBezTo>
                    <a:pt x="10467" y="532"/>
                    <a:pt x="9161" y="532"/>
                    <a:pt x="7854" y="6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5"/>
            <p:cNvSpPr/>
            <p:nvPr/>
          </p:nvSpPr>
          <p:spPr>
            <a:xfrm>
              <a:off x="7263276" y="956656"/>
              <a:ext cx="808821" cy="44913"/>
            </a:xfrm>
            <a:custGeom>
              <a:avLst/>
              <a:gdLst/>
              <a:ahLst/>
              <a:cxnLst/>
              <a:rect l="l" t="t" r="r" b="b"/>
              <a:pathLst>
                <a:path w="15344" h="852" extrusionOk="0">
                  <a:moveTo>
                    <a:pt x="7490" y="700"/>
                  </a:moveTo>
                  <a:cubicBezTo>
                    <a:pt x="6031" y="730"/>
                    <a:pt x="4391" y="761"/>
                    <a:pt x="2750" y="821"/>
                  </a:cubicBezTo>
                  <a:cubicBezTo>
                    <a:pt x="1945" y="852"/>
                    <a:pt x="1125" y="836"/>
                    <a:pt x="319" y="836"/>
                  </a:cubicBezTo>
                  <a:cubicBezTo>
                    <a:pt x="274" y="852"/>
                    <a:pt x="228" y="852"/>
                    <a:pt x="198" y="836"/>
                  </a:cubicBezTo>
                  <a:cubicBezTo>
                    <a:pt x="92" y="821"/>
                    <a:pt x="0" y="730"/>
                    <a:pt x="0" y="624"/>
                  </a:cubicBezTo>
                  <a:cubicBezTo>
                    <a:pt x="0" y="533"/>
                    <a:pt x="61" y="442"/>
                    <a:pt x="152" y="411"/>
                  </a:cubicBezTo>
                  <a:cubicBezTo>
                    <a:pt x="244" y="396"/>
                    <a:pt x="319" y="381"/>
                    <a:pt x="411" y="381"/>
                  </a:cubicBezTo>
                  <a:cubicBezTo>
                    <a:pt x="1125" y="366"/>
                    <a:pt x="1839" y="366"/>
                    <a:pt x="2568" y="320"/>
                  </a:cubicBezTo>
                  <a:cubicBezTo>
                    <a:pt x="4801" y="214"/>
                    <a:pt x="7064" y="244"/>
                    <a:pt x="9313" y="138"/>
                  </a:cubicBezTo>
                  <a:cubicBezTo>
                    <a:pt x="11121" y="47"/>
                    <a:pt x="12943" y="1"/>
                    <a:pt x="14766" y="31"/>
                  </a:cubicBezTo>
                  <a:cubicBezTo>
                    <a:pt x="14888" y="31"/>
                    <a:pt x="15025" y="47"/>
                    <a:pt x="15146" y="77"/>
                  </a:cubicBezTo>
                  <a:cubicBezTo>
                    <a:pt x="15268" y="107"/>
                    <a:pt x="15344" y="229"/>
                    <a:pt x="15329" y="350"/>
                  </a:cubicBezTo>
                  <a:cubicBezTo>
                    <a:pt x="15313" y="487"/>
                    <a:pt x="15192" y="578"/>
                    <a:pt x="15055" y="563"/>
                  </a:cubicBezTo>
                  <a:cubicBezTo>
                    <a:pt x="14827" y="563"/>
                    <a:pt x="14599" y="533"/>
                    <a:pt x="14371" y="533"/>
                  </a:cubicBezTo>
                  <a:cubicBezTo>
                    <a:pt x="12716" y="517"/>
                    <a:pt x="11060" y="563"/>
                    <a:pt x="9404" y="654"/>
                  </a:cubicBezTo>
                  <a:cubicBezTo>
                    <a:pt x="8827" y="685"/>
                    <a:pt x="8249" y="685"/>
                    <a:pt x="7490" y="7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5"/>
            <p:cNvSpPr/>
            <p:nvPr/>
          </p:nvSpPr>
          <p:spPr>
            <a:xfrm>
              <a:off x="7306502" y="1561297"/>
              <a:ext cx="750415" cy="44913"/>
            </a:xfrm>
            <a:custGeom>
              <a:avLst/>
              <a:gdLst/>
              <a:ahLst/>
              <a:cxnLst/>
              <a:rect l="l" t="t" r="r" b="b"/>
              <a:pathLst>
                <a:path w="14236" h="852" extrusionOk="0">
                  <a:moveTo>
                    <a:pt x="4801" y="16"/>
                  </a:moveTo>
                  <a:lnTo>
                    <a:pt x="7369" y="16"/>
                  </a:lnTo>
                  <a:cubicBezTo>
                    <a:pt x="8052" y="16"/>
                    <a:pt x="8736" y="46"/>
                    <a:pt x="9419" y="107"/>
                  </a:cubicBezTo>
                  <a:cubicBezTo>
                    <a:pt x="9632" y="122"/>
                    <a:pt x="9845" y="137"/>
                    <a:pt x="10042" y="137"/>
                  </a:cubicBezTo>
                  <a:cubicBezTo>
                    <a:pt x="11182" y="137"/>
                    <a:pt x="12336" y="228"/>
                    <a:pt x="13491" y="244"/>
                  </a:cubicBezTo>
                  <a:cubicBezTo>
                    <a:pt x="13643" y="244"/>
                    <a:pt x="13810" y="274"/>
                    <a:pt x="13977" y="319"/>
                  </a:cubicBezTo>
                  <a:cubicBezTo>
                    <a:pt x="14144" y="365"/>
                    <a:pt x="14235" y="471"/>
                    <a:pt x="14220" y="593"/>
                  </a:cubicBezTo>
                  <a:cubicBezTo>
                    <a:pt x="14190" y="745"/>
                    <a:pt x="14038" y="851"/>
                    <a:pt x="13901" y="821"/>
                  </a:cubicBezTo>
                  <a:cubicBezTo>
                    <a:pt x="13308" y="714"/>
                    <a:pt x="12731" y="745"/>
                    <a:pt x="12154" y="714"/>
                  </a:cubicBezTo>
                  <a:cubicBezTo>
                    <a:pt x="11425" y="669"/>
                    <a:pt x="10711" y="654"/>
                    <a:pt x="9997" y="639"/>
                  </a:cubicBezTo>
                  <a:cubicBezTo>
                    <a:pt x="8918" y="608"/>
                    <a:pt x="7855" y="517"/>
                    <a:pt x="6776" y="517"/>
                  </a:cubicBezTo>
                  <a:cubicBezTo>
                    <a:pt x="5530" y="517"/>
                    <a:pt x="4270" y="502"/>
                    <a:pt x="3024" y="517"/>
                  </a:cubicBezTo>
                  <a:cubicBezTo>
                    <a:pt x="2128" y="532"/>
                    <a:pt x="1246" y="456"/>
                    <a:pt x="365" y="487"/>
                  </a:cubicBezTo>
                  <a:cubicBezTo>
                    <a:pt x="289" y="502"/>
                    <a:pt x="213" y="487"/>
                    <a:pt x="153" y="456"/>
                  </a:cubicBezTo>
                  <a:cubicBezTo>
                    <a:pt x="62" y="426"/>
                    <a:pt x="1" y="319"/>
                    <a:pt x="16" y="228"/>
                  </a:cubicBezTo>
                  <a:cubicBezTo>
                    <a:pt x="16" y="137"/>
                    <a:pt x="77" y="76"/>
                    <a:pt x="168" y="61"/>
                  </a:cubicBezTo>
                  <a:cubicBezTo>
                    <a:pt x="274" y="31"/>
                    <a:pt x="396" y="16"/>
                    <a:pt x="517" y="16"/>
                  </a:cubicBezTo>
                  <a:cubicBezTo>
                    <a:pt x="1490" y="16"/>
                    <a:pt x="2477" y="0"/>
                    <a:pt x="3449" y="0"/>
                  </a:cubicBezTo>
                  <a:lnTo>
                    <a:pt x="48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5"/>
            <p:cNvSpPr/>
            <p:nvPr/>
          </p:nvSpPr>
          <p:spPr>
            <a:xfrm>
              <a:off x="7225638" y="1490817"/>
              <a:ext cx="68895" cy="60095"/>
            </a:xfrm>
            <a:custGeom>
              <a:avLst/>
              <a:gdLst/>
              <a:ahLst/>
              <a:cxnLst/>
              <a:rect l="l" t="t" r="r" b="b"/>
              <a:pathLst>
                <a:path w="1307" h="1140" extrusionOk="0">
                  <a:moveTo>
                    <a:pt x="623" y="1110"/>
                  </a:moveTo>
                  <a:cubicBezTo>
                    <a:pt x="335" y="1140"/>
                    <a:pt x="76" y="958"/>
                    <a:pt x="16" y="669"/>
                  </a:cubicBezTo>
                  <a:cubicBezTo>
                    <a:pt x="0" y="411"/>
                    <a:pt x="168" y="168"/>
                    <a:pt x="441" y="107"/>
                  </a:cubicBezTo>
                  <a:cubicBezTo>
                    <a:pt x="730" y="1"/>
                    <a:pt x="1049" y="137"/>
                    <a:pt x="1170" y="426"/>
                  </a:cubicBezTo>
                  <a:cubicBezTo>
                    <a:pt x="1307" y="760"/>
                    <a:pt x="1033" y="1110"/>
                    <a:pt x="623" y="1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5"/>
            <p:cNvSpPr/>
            <p:nvPr/>
          </p:nvSpPr>
          <p:spPr>
            <a:xfrm>
              <a:off x="7221632" y="1192134"/>
              <a:ext cx="57720" cy="57723"/>
            </a:xfrm>
            <a:custGeom>
              <a:avLst/>
              <a:gdLst/>
              <a:ahLst/>
              <a:cxnLst/>
              <a:rect l="l" t="t" r="r" b="b"/>
              <a:pathLst>
                <a:path w="1095" h="1095" extrusionOk="0">
                  <a:moveTo>
                    <a:pt x="532" y="1094"/>
                  </a:moveTo>
                  <a:cubicBezTo>
                    <a:pt x="244" y="1079"/>
                    <a:pt x="16" y="851"/>
                    <a:pt x="16" y="562"/>
                  </a:cubicBezTo>
                  <a:cubicBezTo>
                    <a:pt x="0" y="274"/>
                    <a:pt x="228" y="15"/>
                    <a:pt x="517" y="15"/>
                  </a:cubicBezTo>
                  <a:cubicBezTo>
                    <a:pt x="821" y="0"/>
                    <a:pt x="1064" y="243"/>
                    <a:pt x="1094" y="547"/>
                  </a:cubicBezTo>
                  <a:cubicBezTo>
                    <a:pt x="1064" y="836"/>
                    <a:pt x="821" y="1079"/>
                    <a:pt x="532" y="1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5"/>
            <p:cNvSpPr/>
            <p:nvPr/>
          </p:nvSpPr>
          <p:spPr>
            <a:xfrm>
              <a:off x="7218416" y="875001"/>
              <a:ext cx="56929" cy="55298"/>
            </a:xfrm>
            <a:custGeom>
              <a:avLst/>
              <a:gdLst/>
              <a:ahLst/>
              <a:cxnLst/>
              <a:rect l="l" t="t" r="r" b="b"/>
              <a:pathLst>
                <a:path w="1080" h="1049" extrusionOk="0">
                  <a:moveTo>
                    <a:pt x="1079" y="547"/>
                  </a:moveTo>
                  <a:cubicBezTo>
                    <a:pt x="1064" y="836"/>
                    <a:pt x="806" y="1049"/>
                    <a:pt x="532" y="1018"/>
                  </a:cubicBezTo>
                  <a:cubicBezTo>
                    <a:pt x="244" y="1018"/>
                    <a:pt x="16" y="790"/>
                    <a:pt x="1" y="502"/>
                  </a:cubicBezTo>
                  <a:cubicBezTo>
                    <a:pt x="31" y="213"/>
                    <a:pt x="274" y="0"/>
                    <a:pt x="578" y="16"/>
                  </a:cubicBezTo>
                  <a:cubicBezTo>
                    <a:pt x="851" y="31"/>
                    <a:pt x="1079" y="259"/>
                    <a:pt x="1079"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65"/>
          <p:cNvGrpSpPr/>
          <p:nvPr/>
        </p:nvGrpSpPr>
        <p:grpSpPr>
          <a:xfrm>
            <a:off x="5876265" y="3162362"/>
            <a:ext cx="2548225" cy="1880227"/>
            <a:chOff x="5876265" y="3162362"/>
            <a:chExt cx="2548225" cy="1880227"/>
          </a:xfrm>
        </p:grpSpPr>
        <p:sp>
          <p:nvSpPr>
            <p:cNvPr id="1808" name="Google Shape;1808;p65"/>
            <p:cNvSpPr/>
            <p:nvPr/>
          </p:nvSpPr>
          <p:spPr>
            <a:xfrm>
              <a:off x="7567134" y="3835931"/>
              <a:ext cx="605698" cy="551281"/>
            </a:xfrm>
            <a:custGeom>
              <a:avLst/>
              <a:gdLst/>
              <a:ahLst/>
              <a:cxnLst/>
              <a:rect l="l" t="t" r="r" b="b"/>
              <a:pathLst>
                <a:path w="9450" h="8601" extrusionOk="0">
                  <a:moveTo>
                    <a:pt x="2761" y="1"/>
                  </a:moveTo>
                  <a:cubicBezTo>
                    <a:pt x="2553" y="1"/>
                    <a:pt x="2323" y="62"/>
                    <a:pt x="2066" y="206"/>
                  </a:cubicBezTo>
                  <a:cubicBezTo>
                    <a:pt x="805" y="890"/>
                    <a:pt x="1474" y="2439"/>
                    <a:pt x="2492" y="2925"/>
                  </a:cubicBezTo>
                  <a:cubicBezTo>
                    <a:pt x="2568" y="2971"/>
                    <a:pt x="2552" y="3077"/>
                    <a:pt x="2477" y="3093"/>
                  </a:cubicBezTo>
                  <a:cubicBezTo>
                    <a:pt x="2583" y="3244"/>
                    <a:pt x="2644" y="3427"/>
                    <a:pt x="2628" y="3609"/>
                  </a:cubicBezTo>
                  <a:cubicBezTo>
                    <a:pt x="2613" y="4186"/>
                    <a:pt x="2036" y="4429"/>
                    <a:pt x="1626" y="4672"/>
                  </a:cubicBezTo>
                  <a:cubicBezTo>
                    <a:pt x="1033" y="5037"/>
                    <a:pt x="0" y="5903"/>
                    <a:pt x="441" y="6738"/>
                  </a:cubicBezTo>
                  <a:lnTo>
                    <a:pt x="1413" y="7513"/>
                  </a:lnTo>
                  <a:lnTo>
                    <a:pt x="1975" y="7392"/>
                  </a:lnTo>
                  <a:cubicBezTo>
                    <a:pt x="2233" y="7316"/>
                    <a:pt x="2461" y="7209"/>
                    <a:pt x="2720" y="7149"/>
                  </a:cubicBezTo>
                  <a:cubicBezTo>
                    <a:pt x="2896" y="7090"/>
                    <a:pt x="3082" y="7067"/>
                    <a:pt x="3270" y="7067"/>
                  </a:cubicBezTo>
                  <a:cubicBezTo>
                    <a:pt x="3324" y="7067"/>
                    <a:pt x="3379" y="7069"/>
                    <a:pt x="3434" y="7073"/>
                  </a:cubicBezTo>
                  <a:cubicBezTo>
                    <a:pt x="3459" y="7039"/>
                    <a:pt x="3499" y="7019"/>
                    <a:pt x="3540" y="7019"/>
                  </a:cubicBezTo>
                  <a:cubicBezTo>
                    <a:pt x="3572" y="7019"/>
                    <a:pt x="3604" y="7031"/>
                    <a:pt x="3631" y="7057"/>
                  </a:cubicBezTo>
                  <a:cubicBezTo>
                    <a:pt x="3661" y="7088"/>
                    <a:pt x="3677" y="7118"/>
                    <a:pt x="3707" y="7149"/>
                  </a:cubicBezTo>
                  <a:cubicBezTo>
                    <a:pt x="3889" y="7209"/>
                    <a:pt x="4041" y="7316"/>
                    <a:pt x="4163" y="7468"/>
                  </a:cubicBezTo>
                  <a:cubicBezTo>
                    <a:pt x="4208" y="7513"/>
                    <a:pt x="4208" y="7574"/>
                    <a:pt x="4163" y="7620"/>
                  </a:cubicBezTo>
                  <a:cubicBezTo>
                    <a:pt x="4573" y="8030"/>
                    <a:pt x="5013" y="8410"/>
                    <a:pt x="5560" y="8546"/>
                  </a:cubicBezTo>
                  <a:cubicBezTo>
                    <a:pt x="5713" y="8583"/>
                    <a:pt x="5855" y="8601"/>
                    <a:pt x="5987" y="8601"/>
                  </a:cubicBezTo>
                  <a:cubicBezTo>
                    <a:pt x="6876" y="8601"/>
                    <a:pt x="7286" y="7801"/>
                    <a:pt x="7247" y="6875"/>
                  </a:cubicBezTo>
                  <a:cubicBezTo>
                    <a:pt x="7216" y="6161"/>
                    <a:pt x="7277" y="5295"/>
                    <a:pt x="8037" y="5022"/>
                  </a:cubicBezTo>
                  <a:cubicBezTo>
                    <a:pt x="8766" y="4445"/>
                    <a:pt x="9449" y="3655"/>
                    <a:pt x="9206" y="2637"/>
                  </a:cubicBezTo>
                  <a:cubicBezTo>
                    <a:pt x="9024" y="1877"/>
                    <a:pt x="8386" y="1558"/>
                    <a:pt x="7642" y="1497"/>
                  </a:cubicBezTo>
                  <a:cubicBezTo>
                    <a:pt x="7502" y="1484"/>
                    <a:pt x="7321" y="1468"/>
                    <a:pt x="7136" y="1468"/>
                  </a:cubicBezTo>
                  <a:cubicBezTo>
                    <a:pt x="6898" y="1468"/>
                    <a:pt x="6651" y="1495"/>
                    <a:pt x="6472" y="1589"/>
                  </a:cubicBezTo>
                  <a:cubicBezTo>
                    <a:pt x="6334" y="1963"/>
                    <a:pt x="6057" y="2110"/>
                    <a:pt x="5747" y="2110"/>
                  </a:cubicBezTo>
                  <a:cubicBezTo>
                    <a:pt x="5339" y="2110"/>
                    <a:pt x="4873" y="1856"/>
                    <a:pt x="4588" y="1528"/>
                  </a:cubicBezTo>
                  <a:cubicBezTo>
                    <a:pt x="4057" y="913"/>
                    <a:pt x="3565" y="1"/>
                    <a:pt x="27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5"/>
            <p:cNvSpPr/>
            <p:nvPr/>
          </p:nvSpPr>
          <p:spPr>
            <a:xfrm>
              <a:off x="7405487" y="3363744"/>
              <a:ext cx="401235" cy="325731"/>
            </a:xfrm>
            <a:custGeom>
              <a:avLst/>
              <a:gdLst/>
              <a:ahLst/>
              <a:cxnLst/>
              <a:rect l="l" t="t" r="r" b="b"/>
              <a:pathLst>
                <a:path w="6260" h="5082" extrusionOk="0">
                  <a:moveTo>
                    <a:pt x="2206" y="0"/>
                  </a:moveTo>
                  <a:cubicBezTo>
                    <a:pt x="2120" y="0"/>
                    <a:pt x="2032" y="8"/>
                    <a:pt x="1945" y="23"/>
                  </a:cubicBezTo>
                  <a:cubicBezTo>
                    <a:pt x="1353" y="145"/>
                    <a:pt x="897" y="479"/>
                    <a:pt x="1049" y="1102"/>
                  </a:cubicBezTo>
                  <a:cubicBezTo>
                    <a:pt x="1110" y="1345"/>
                    <a:pt x="1216" y="1557"/>
                    <a:pt x="1261" y="1800"/>
                  </a:cubicBezTo>
                  <a:cubicBezTo>
                    <a:pt x="1413" y="2712"/>
                    <a:pt x="1" y="2940"/>
                    <a:pt x="137" y="3760"/>
                  </a:cubicBezTo>
                  <a:cubicBezTo>
                    <a:pt x="415" y="4192"/>
                    <a:pt x="790" y="4326"/>
                    <a:pt x="1197" y="4326"/>
                  </a:cubicBezTo>
                  <a:cubicBezTo>
                    <a:pt x="1593" y="4326"/>
                    <a:pt x="2019" y="4199"/>
                    <a:pt x="2416" y="4094"/>
                  </a:cubicBezTo>
                  <a:cubicBezTo>
                    <a:pt x="2540" y="4050"/>
                    <a:pt x="2669" y="4026"/>
                    <a:pt x="2800" y="4026"/>
                  </a:cubicBezTo>
                  <a:cubicBezTo>
                    <a:pt x="2894" y="4026"/>
                    <a:pt x="2989" y="4039"/>
                    <a:pt x="3084" y="4064"/>
                  </a:cubicBezTo>
                  <a:cubicBezTo>
                    <a:pt x="3267" y="4125"/>
                    <a:pt x="3434" y="4246"/>
                    <a:pt x="3571" y="4383"/>
                  </a:cubicBezTo>
                  <a:lnTo>
                    <a:pt x="4361" y="5082"/>
                  </a:lnTo>
                  <a:cubicBezTo>
                    <a:pt x="4710" y="5021"/>
                    <a:pt x="5059" y="4960"/>
                    <a:pt x="5424" y="4899"/>
                  </a:cubicBezTo>
                  <a:cubicBezTo>
                    <a:pt x="5591" y="4808"/>
                    <a:pt x="5758" y="4672"/>
                    <a:pt x="5880" y="4520"/>
                  </a:cubicBezTo>
                  <a:cubicBezTo>
                    <a:pt x="5880" y="4520"/>
                    <a:pt x="5880" y="4505"/>
                    <a:pt x="5880" y="4505"/>
                  </a:cubicBezTo>
                  <a:cubicBezTo>
                    <a:pt x="6259" y="3851"/>
                    <a:pt x="5910" y="3441"/>
                    <a:pt x="5394" y="3061"/>
                  </a:cubicBezTo>
                  <a:cubicBezTo>
                    <a:pt x="5257" y="2970"/>
                    <a:pt x="5150" y="2879"/>
                    <a:pt x="5044" y="2757"/>
                  </a:cubicBezTo>
                  <a:cubicBezTo>
                    <a:pt x="4847" y="2484"/>
                    <a:pt x="4847" y="2135"/>
                    <a:pt x="5014" y="1846"/>
                  </a:cubicBezTo>
                  <a:cubicBezTo>
                    <a:pt x="5074" y="1740"/>
                    <a:pt x="5211" y="1603"/>
                    <a:pt x="5242" y="1481"/>
                  </a:cubicBezTo>
                  <a:cubicBezTo>
                    <a:pt x="5290" y="1182"/>
                    <a:pt x="5120" y="1062"/>
                    <a:pt x="4912" y="1062"/>
                  </a:cubicBezTo>
                  <a:cubicBezTo>
                    <a:pt x="4856" y="1062"/>
                    <a:pt x="4798" y="1070"/>
                    <a:pt x="4740" y="1086"/>
                  </a:cubicBezTo>
                  <a:cubicBezTo>
                    <a:pt x="4528" y="1178"/>
                    <a:pt x="4330" y="1238"/>
                    <a:pt x="4102" y="1269"/>
                  </a:cubicBezTo>
                  <a:cubicBezTo>
                    <a:pt x="4072" y="1276"/>
                    <a:pt x="4038" y="1280"/>
                    <a:pt x="4002" y="1280"/>
                  </a:cubicBezTo>
                  <a:cubicBezTo>
                    <a:pt x="3966" y="1280"/>
                    <a:pt x="3928" y="1276"/>
                    <a:pt x="3890" y="1269"/>
                  </a:cubicBezTo>
                  <a:cubicBezTo>
                    <a:pt x="3873" y="1280"/>
                    <a:pt x="3855" y="1285"/>
                    <a:pt x="3837" y="1285"/>
                  </a:cubicBezTo>
                  <a:cubicBezTo>
                    <a:pt x="3803" y="1285"/>
                    <a:pt x="3767" y="1268"/>
                    <a:pt x="3738" y="1238"/>
                  </a:cubicBezTo>
                  <a:cubicBezTo>
                    <a:pt x="3586" y="1193"/>
                    <a:pt x="3464" y="1086"/>
                    <a:pt x="3403" y="935"/>
                  </a:cubicBezTo>
                  <a:cubicBezTo>
                    <a:pt x="3358" y="859"/>
                    <a:pt x="3388" y="752"/>
                    <a:pt x="3464" y="707"/>
                  </a:cubicBezTo>
                  <a:cubicBezTo>
                    <a:pt x="3204" y="264"/>
                    <a:pt x="2721" y="0"/>
                    <a:pt x="2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5"/>
            <p:cNvSpPr/>
            <p:nvPr/>
          </p:nvSpPr>
          <p:spPr>
            <a:xfrm>
              <a:off x="5974185" y="4186980"/>
              <a:ext cx="532629" cy="297016"/>
            </a:xfrm>
            <a:custGeom>
              <a:avLst/>
              <a:gdLst/>
              <a:ahLst/>
              <a:cxnLst/>
              <a:rect l="l" t="t" r="r" b="b"/>
              <a:pathLst>
                <a:path w="8310" h="4634" extrusionOk="0">
                  <a:moveTo>
                    <a:pt x="31" y="1"/>
                  </a:moveTo>
                  <a:cubicBezTo>
                    <a:pt x="31" y="16"/>
                    <a:pt x="15" y="46"/>
                    <a:pt x="0" y="61"/>
                  </a:cubicBezTo>
                  <a:cubicBezTo>
                    <a:pt x="1003" y="2158"/>
                    <a:pt x="3175" y="2188"/>
                    <a:pt x="5226" y="2796"/>
                  </a:cubicBezTo>
                  <a:cubicBezTo>
                    <a:pt x="6411" y="3145"/>
                    <a:pt x="7520" y="3707"/>
                    <a:pt x="8310" y="4634"/>
                  </a:cubicBezTo>
                  <a:cubicBezTo>
                    <a:pt x="7307" y="1915"/>
                    <a:pt x="3889" y="2613"/>
                    <a:pt x="1641" y="1353"/>
                  </a:cubicBezTo>
                  <a:lnTo>
                    <a:pt x="1656" y="1337"/>
                  </a:lnTo>
                  <a:cubicBezTo>
                    <a:pt x="1383" y="1201"/>
                    <a:pt x="1124" y="1018"/>
                    <a:pt x="897" y="821"/>
                  </a:cubicBezTo>
                  <a:cubicBezTo>
                    <a:pt x="562" y="608"/>
                    <a:pt x="259" y="320"/>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5"/>
            <p:cNvSpPr/>
            <p:nvPr/>
          </p:nvSpPr>
          <p:spPr>
            <a:xfrm>
              <a:off x="6596354" y="3669389"/>
              <a:ext cx="1779982" cy="1350225"/>
            </a:xfrm>
            <a:custGeom>
              <a:avLst/>
              <a:gdLst/>
              <a:ahLst/>
              <a:cxnLst/>
              <a:rect l="l" t="t" r="r" b="b"/>
              <a:pathLst>
                <a:path w="27771" h="21066" extrusionOk="0">
                  <a:moveTo>
                    <a:pt x="25720" y="1"/>
                  </a:moveTo>
                  <a:lnTo>
                    <a:pt x="25720" y="1"/>
                  </a:lnTo>
                  <a:cubicBezTo>
                    <a:pt x="26434" y="1459"/>
                    <a:pt x="26889" y="3039"/>
                    <a:pt x="27072" y="4649"/>
                  </a:cubicBezTo>
                  <a:cubicBezTo>
                    <a:pt x="27542" y="8249"/>
                    <a:pt x="27087" y="11652"/>
                    <a:pt x="24474" y="14326"/>
                  </a:cubicBezTo>
                  <a:cubicBezTo>
                    <a:pt x="20656" y="18214"/>
                    <a:pt x="14465" y="20291"/>
                    <a:pt x="8724" y="20291"/>
                  </a:cubicBezTo>
                  <a:cubicBezTo>
                    <a:pt x="6973" y="20291"/>
                    <a:pt x="5264" y="20098"/>
                    <a:pt x="3677" y="19704"/>
                  </a:cubicBezTo>
                  <a:cubicBezTo>
                    <a:pt x="2294" y="19354"/>
                    <a:pt x="897" y="18747"/>
                    <a:pt x="1" y="17623"/>
                  </a:cubicBezTo>
                  <a:lnTo>
                    <a:pt x="1" y="17623"/>
                  </a:lnTo>
                  <a:cubicBezTo>
                    <a:pt x="1286" y="20422"/>
                    <a:pt x="4462" y="21066"/>
                    <a:pt x="7506" y="21066"/>
                  </a:cubicBezTo>
                  <a:cubicBezTo>
                    <a:pt x="8707" y="21066"/>
                    <a:pt x="9887" y="20966"/>
                    <a:pt x="10923" y="20858"/>
                  </a:cubicBezTo>
                  <a:cubicBezTo>
                    <a:pt x="15101" y="20418"/>
                    <a:pt x="19324" y="19218"/>
                    <a:pt x="22651" y="16559"/>
                  </a:cubicBezTo>
                  <a:cubicBezTo>
                    <a:pt x="25552" y="14220"/>
                    <a:pt x="27558" y="10908"/>
                    <a:pt x="27694" y="7125"/>
                  </a:cubicBezTo>
                  <a:cubicBezTo>
                    <a:pt x="27770" y="4604"/>
                    <a:pt x="27087" y="2127"/>
                    <a:pt x="25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5"/>
            <p:cNvSpPr/>
            <p:nvPr/>
          </p:nvSpPr>
          <p:spPr>
            <a:xfrm>
              <a:off x="6179609" y="3774593"/>
              <a:ext cx="324321" cy="327718"/>
            </a:xfrm>
            <a:custGeom>
              <a:avLst/>
              <a:gdLst/>
              <a:ahLst/>
              <a:cxnLst/>
              <a:rect l="l" t="t" r="r" b="b"/>
              <a:pathLst>
                <a:path w="5060" h="5113" extrusionOk="0">
                  <a:moveTo>
                    <a:pt x="3446" y="0"/>
                  </a:moveTo>
                  <a:cubicBezTo>
                    <a:pt x="2956" y="0"/>
                    <a:pt x="2498" y="112"/>
                    <a:pt x="2158" y="373"/>
                  </a:cubicBezTo>
                  <a:cubicBezTo>
                    <a:pt x="2127" y="396"/>
                    <a:pt x="2089" y="407"/>
                    <a:pt x="2051" y="407"/>
                  </a:cubicBezTo>
                  <a:cubicBezTo>
                    <a:pt x="2014" y="407"/>
                    <a:pt x="1976" y="396"/>
                    <a:pt x="1945" y="373"/>
                  </a:cubicBezTo>
                  <a:cubicBezTo>
                    <a:pt x="851" y="1270"/>
                    <a:pt x="1" y="2667"/>
                    <a:pt x="578" y="4110"/>
                  </a:cubicBezTo>
                  <a:cubicBezTo>
                    <a:pt x="730" y="4505"/>
                    <a:pt x="1003" y="4855"/>
                    <a:pt x="1353" y="5113"/>
                  </a:cubicBezTo>
                  <a:cubicBezTo>
                    <a:pt x="654" y="4262"/>
                    <a:pt x="532" y="3092"/>
                    <a:pt x="1049" y="2120"/>
                  </a:cubicBezTo>
                  <a:cubicBezTo>
                    <a:pt x="1657" y="931"/>
                    <a:pt x="3103" y="317"/>
                    <a:pt x="4459" y="317"/>
                  </a:cubicBezTo>
                  <a:cubicBezTo>
                    <a:pt x="4662" y="317"/>
                    <a:pt x="4863" y="330"/>
                    <a:pt x="5059" y="358"/>
                  </a:cubicBezTo>
                  <a:cubicBezTo>
                    <a:pt x="4559" y="135"/>
                    <a:pt x="3983" y="0"/>
                    <a:pt x="34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5"/>
            <p:cNvSpPr/>
            <p:nvPr/>
          </p:nvSpPr>
          <p:spPr>
            <a:xfrm>
              <a:off x="5893362" y="3201007"/>
              <a:ext cx="2442084" cy="1738833"/>
            </a:xfrm>
            <a:custGeom>
              <a:avLst/>
              <a:gdLst/>
              <a:ahLst/>
              <a:cxnLst/>
              <a:rect l="l" t="t" r="r" b="b"/>
              <a:pathLst>
                <a:path w="38101" h="27129" extrusionOk="0">
                  <a:moveTo>
                    <a:pt x="29836" y="2679"/>
                  </a:moveTo>
                  <a:cubicBezTo>
                    <a:pt x="29855" y="2679"/>
                    <a:pt x="29875" y="2685"/>
                    <a:pt x="29897" y="2699"/>
                  </a:cubicBezTo>
                  <a:cubicBezTo>
                    <a:pt x="30201" y="2881"/>
                    <a:pt x="30550" y="3215"/>
                    <a:pt x="30611" y="3595"/>
                  </a:cubicBezTo>
                  <a:cubicBezTo>
                    <a:pt x="30631" y="3684"/>
                    <a:pt x="30554" y="3761"/>
                    <a:pt x="30481" y="3761"/>
                  </a:cubicBezTo>
                  <a:cubicBezTo>
                    <a:pt x="30442" y="3761"/>
                    <a:pt x="30404" y="3739"/>
                    <a:pt x="30383" y="3686"/>
                  </a:cubicBezTo>
                  <a:lnTo>
                    <a:pt x="30383" y="3701"/>
                  </a:lnTo>
                  <a:cubicBezTo>
                    <a:pt x="30322" y="3534"/>
                    <a:pt x="30246" y="3398"/>
                    <a:pt x="30170" y="3246"/>
                  </a:cubicBezTo>
                  <a:cubicBezTo>
                    <a:pt x="30064" y="3094"/>
                    <a:pt x="29927" y="2972"/>
                    <a:pt x="29791" y="2866"/>
                  </a:cubicBezTo>
                  <a:cubicBezTo>
                    <a:pt x="29703" y="2803"/>
                    <a:pt x="29749" y="2679"/>
                    <a:pt x="29836" y="2679"/>
                  </a:cubicBezTo>
                  <a:close/>
                  <a:moveTo>
                    <a:pt x="28789" y="2713"/>
                  </a:moveTo>
                  <a:cubicBezTo>
                    <a:pt x="28794" y="2713"/>
                    <a:pt x="28798" y="2713"/>
                    <a:pt x="28803" y="2714"/>
                  </a:cubicBezTo>
                  <a:cubicBezTo>
                    <a:pt x="29335" y="2805"/>
                    <a:pt x="29791" y="3185"/>
                    <a:pt x="29958" y="3701"/>
                  </a:cubicBezTo>
                  <a:cubicBezTo>
                    <a:pt x="29978" y="3782"/>
                    <a:pt x="29904" y="3850"/>
                    <a:pt x="29834" y="3850"/>
                  </a:cubicBezTo>
                  <a:cubicBezTo>
                    <a:pt x="29799" y="3850"/>
                    <a:pt x="29765" y="3833"/>
                    <a:pt x="29745" y="3793"/>
                  </a:cubicBezTo>
                  <a:cubicBezTo>
                    <a:pt x="29563" y="3352"/>
                    <a:pt x="29198" y="3018"/>
                    <a:pt x="28742" y="2911"/>
                  </a:cubicBezTo>
                  <a:cubicBezTo>
                    <a:pt x="28626" y="2882"/>
                    <a:pt x="28677" y="2713"/>
                    <a:pt x="28789" y="2713"/>
                  </a:cubicBezTo>
                  <a:close/>
                  <a:moveTo>
                    <a:pt x="6059" y="6435"/>
                  </a:moveTo>
                  <a:cubicBezTo>
                    <a:pt x="6170" y="6435"/>
                    <a:pt x="6194" y="6634"/>
                    <a:pt x="6077" y="6664"/>
                  </a:cubicBezTo>
                  <a:lnTo>
                    <a:pt x="6077" y="6649"/>
                  </a:lnTo>
                  <a:cubicBezTo>
                    <a:pt x="5560" y="6724"/>
                    <a:pt x="5090" y="6998"/>
                    <a:pt x="4786" y="7423"/>
                  </a:cubicBezTo>
                  <a:cubicBezTo>
                    <a:pt x="4772" y="7437"/>
                    <a:pt x="4755" y="7443"/>
                    <a:pt x="4739" y="7443"/>
                  </a:cubicBezTo>
                  <a:cubicBezTo>
                    <a:pt x="4684" y="7443"/>
                    <a:pt x="4629" y="7376"/>
                    <a:pt x="4664" y="7317"/>
                  </a:cubicBezTo>
                  <a:cubicBezTo>
                    <a:pt x="4953" y="6816"/>
                    <a:pt x="5469" y="6497"/>
                    <a:pt x="6047" y="6436"/>
                  </a:cubicBezTo>
                  <a:cubicBezTo>
                    <a:pt x="6051" y="6435"/>
                    <a:pt x="6055" y="6435"/>
                    <a:pt x="6059" y="6435"/>
                  </a:cubicBezTo>
                  <a:close/>
                  <a:moveTo>
                    <a:pt x="5342" y="6080"/>
                  </a:moveTo>
                  <a:cubicBezTo>
                    <a:pt x="5452" y="6080"/>
                    <a:pt x="5502" y="6245"/>
                    <a:pt x="5393" y="6299"/>
                  </a:cubicBezTo>
                  <a:cubicBezTo>
                    <a:pt x="5105" y="6451"/>
                    <a:pt x="4816" y="6618"/>
                    <a:pt x="4558" y="6831"/>
                  </a:cubicBezTo>
                  <a:cubicBezTo>
                    <a:pt x="4315" y="7028"/>
                    <a:pt x="4117" y="7271"/>
                    <a:pt x="3905" y="7484"/>
                  </a:cubicBezTo>
                  <a:cubicBezTo>
                    <a:pt x="3892" y="7497"/>
                    <a:pt x="3875" y="7503"/>
                    <a:pt x="3859" y="7503"/>
                  </a:cubicBezTo>
                  <a:cubicBezTo>
                    <a:pt x="3817" y="7503"/>
                    <a:pt x="3776" y="7467"/>
                    <a:pt x="3798" y="7423"/>
                  </a:cubicBezTo>
                  <a:cubicBezTo>
                    <a:pt x="4041" y="6831"/>
                    <a:pt x="4695" y="6299"/>
                    <a:pt x="5302" y="6086"/>
                  </a:cubicBezTo>
                  <a:cubicBezTo>
                    <a:pt x="5316" y="6082"/>
                    <a:pt x="5329" y="6080"/>
                    <a:pt x="5342" y="6080"/>
                  </a:cubicBezTo>
                  <a:close/>
                  <a:moveTo>
                    <a:pt x="25728" y="2142"/>
                  </a:moveTo>
                  <a:cubicBezTo>
                    <a:pt x="26501" y="2142"/>
                    <a:pt x="27254" y="2650"/>
                    <a:pt x="27482" y="3443"/>
                  </a:cubicBezTo>
                  <a:cubicBezTo>
                    <a:pt x="27527" y="3458"/>
                    <a:pt x="27576" y="3464"/>
                    <a:pt x="27627" y="3464"/>
                  </a:cubicBezTo>
                  <a:cubicBezTo>
                    <a:pt x="27964" y="3464"/>
                    <a:pt x="28423" y="3196"/>
                    <a:pt x="28795" y="3196"/>
                  </a:cubicBezTo>
                  <a:cubicBezTo>
                    <a:pt x="28903" y="3196"/>
                    <a:pt x="29004" y="3218"/>
                    <a:pt x="29092" y="3276"/>
                  </a:cubicBezTo>
                  <a:cubicBezTo>
                    <a:pt x="29426" y="3504"/>
                    <a:pt x="29380" y="3869"/>
                    <a:pt x="29244" y="4172"/>
                  </a:cubicBezTo>
                  <a:cubicBezTo>
                    <a:pt x="29153" y="4294"/>
                    <a:pt x="29092" y="4415"/>
                    <a:pt x="29031" y="4537"/>
                  </a:cubicBezTo>
                  <a:cubicBezTo>
                    <a:pt x="28834" y="5145"/>
                    <a:pt x="29198" y="5190"/>
                    <a:pt x="29502" y="5464"/>
                  </a:cubicBezTo>
                  <a:cubicBezTo>
                    <a:pt x="29684" y="5600"/>
                    <a:pt x="29821" y="5767"/>
                    <a:pt x="29912" y="5965"/>
                  </a:cubicBezTo>
                  <a:cubicBezTo>
                    <a:pt x="30003" y="6193"/>
                    <a:pt x="30003" y="6466"/>
                    <a:pt x="29943" y="6694"/>
                  </a:cubicBezTo>
                  <a:cubicBezTo>
                    <a:pt x="30003" y="6740"/>
                    <a:pt x="30019" y="6816"/>
                    <a:pt x="29988" y="6876"/>
                  </a:cubicBezTo>
                  <a:cubicBezTo>
                    <a:pt x="29624" y="7393"/>
                    <a:pt x="29137" y="7864"/>
                    <a:pt x="28484" y="7955"/>
                  </a:cubicBezTo>
                  <a:cubicBezTo>
                    <a:pt x="28397" y="7969"/>
                    <a:pt x="28316" y="7976"/>
                    <a:pt x="28241" y="7976"/>
                  </a:cubicBezTo>
                  <a:cubicBezTo>
                    <a:pt x="27747" y="7976"/>
                    <a:pt x="27466" y="7696"/>
                    <a:pt x="27071" y="7393"/>
                  </a:cubicBezTo>
                  <a:cubicBezTo>
                    <a:pt x="26773" y="7164"/>
                    <a:pt x="26508" y="7090"/>
                    <a:pt x="26257" y="7090"/>
                  </a:cubicBezTo>
                  <a:cubicBezTo>
                    <a:pt x="25799" y="7090"/>
                    <a:pt x="25384" y="7335"/>
                    <a:pt x="24881" y="7335"/>
                  </a:cubicBezTo>
                  <a:cubicBezTo>
                    <a:pt x="24761" y="7335"/>
                    <a:pt x="24636" y="7321"/>
                    <a:pt x="24504" y="7287"/>
                  </a:cubicBezTo>
                  <a:cubicBezTo>
                    <a:pt x="24079" y="7195"/>
                    <a:pt x="23744" y="6907"/>
                    <a:pt x="23593" y="6512"/>
                  </a:cubicBezTo>
                  <a:cubicBezTo>
                    <a:pt x="23532" y="6512"/>
                    <a:pt x="23471" y="6466"/>
                    <a:pt x="23456" y="6405"/>
                  </a:cubicBezTo>
                  <a:cubicBezTo>
                    <a:pt x="23350" y="6147"/>
                    <a:pt x="23395" y="5859"/>
                    <a:pt x="23562" y="5631"/>
                  </a:cubicBezTo>
                  <a:cubicBezTo>
                    <a:pt x="23942" y="5053"/>
                    <a:pt x="24610" y="5038"/>
                    <a:pt x="24367" y="4172"/>
                  </a:cubicBezTo>
                  <a:cubicBezTo>
                    <a:pt x="24291" y="3899"/>
                    <a:pt x="24109" y="3701"/>
                    <a:pt x="24139" y="3398"/>
                  </a:cubicBezTo>
                  <a:cubicBezTo>
                    <a:pt x="24170" y="3079"/>
                    <a:pt x="24322" y="2805"/>
                    <a:pt x="24550" y="2608"/>
                  </a:cubicBezTo>
                  <a:cubicBezTo>
                    <a:pt x="24898" y="2286"/>
                    <a:pt x="25316" y="2142"/>
                    <a:pt x="25728" y="2142"/>
                  </a:cubicBezTo>
                  <a:close/>
                  <a:moveTo>
                    <a:pt x="18018" y="9427"/>
                  </a:moveTo>
                  <a:cubicBezTo>
                    <a:pt x="18023" y="9427"/>
                    <a:pt x="18028" y="9428"/>
                    <a:pt x="18033" y="9429"/>
                  </a:cubicBezTo>
                  <a:cubicBezTo>
                    <a:pt x="18385" y="9501"/>
                    <a:pt x="18742" y="9539"/>
                    <a:pt x="19099" y="9539"/>
                  </a:cubicBezTo>
                  <a:cubicBezTo>
                    <a:pt x="19418" y="9539"/>
                    <a:pt x="19737" y="9508"/>
                    <a:pt x="20053" y="9444"/>
                  </a:cubicBezTo>
                  <a:cubicBezTo>
                    <a:pt x="20063" y="9442"/>
                    <a:pt x="20073" y="9441"/>
                    <a:pt x="20083" y="9441"/>
                  </a:cubicBezTo>
                  <a:cubicBezTo>
                    <a:pt x="20227" y="9441"/>
                    <a:pt x="20271" y="9644"/>
                    <a:pt x="20129" y="9687"/>
                  </a:cubicBezTo>
                  <a:cubicBezTo>
                    <a:pt x="19818" y="9766"/>
                    <a:pt x="19502" y="9805"/>
                    <a:pt x="19185" y="9805"/>
                  </a:cubicBezTo>
                  <a:cubicBezTo>
                    <a:pt x="18775" y="9805"/>
                    <a:pt x="18366" y="9740"/>
                    <a:pt x="17972" y="9611"/>
                  </a:cubicBezTo>
                  <a:cubicBezTo>
                    <a:pt x="17885" y="9567"/>
                    <a:pt x="17922" y="9427"/>
                    <a:pt x="18018" y="9427"/>
                  </a:cubicBezTo>
                  <a:close/>
                  <a:moveTo>
                    <a:pt x="17495" y="1408"/>
                  </a:moveTo>
                  <a:cubicBezTo>
                    <a:pt x="17832" y="1408"/>
                    <a:pt x="18167" y="1532"/>
                    <a:pt x="18428" y="1757"/>
                  </a:cubicBezTo>
                  <a:cubicBezTo>
                    <a:pt x="18823" y="2125"/>
                    <a:pt x="18956" y="3992"/>
                    <a:pt x="19683" y="3992"/>
                  </a:cubicBezTo>
                  <a:cubicBezTo>
                    <a:pt x="19737" y="3992"/>
                    <a:pt x="19794" y="3982"/>
                    <a:pt x="19856" y="3960"/>
                  </a:cubicBezTo>
                  <a:lnTo>
                    <a:pt x="19916" y="3960"/>
                  </a:lnTo>
                  <a:cubicBezTo>
                    <a:pt x="20032" y="3871"/>
                    <a:pt x="20170" y="3832"/>
                    <a:pt x="20309" y="3832"/>
                  </a:cubicBezTo>
                  <a:cubicBezTo>
                    <a:pt x="20625" y="3832"/>
                    <a:pt x="20950" y="4038"/>
                    <a:pt x="21056" y="4355"/>
                  </a:cubicBezTo>
                  <a:cubicBezTo>
                    <a:pt x="21208" y="4765"/>
                    <a:pt x="20995" y="5053"/>
                    <a:pt x="20706" y="5312"/>
                  </a:cubicBezTo>
                  <a:lnTo>
                    <a:pt x="20721" y="5312"/>
                  </a:lnTo>
                  <a:cubicBezTo>
                    <a:pt x="20813" y="5433"/>
                    <a:pt x="20721" y="5616"/>
                    <a:pt x="20569" y="5616"/>
                  </a:cubicBezTo>
                  <a:cubicBezTo>
                    <a:pt x="19856" y="5691"/>
                    <a:pt x="20448" y="6709"/>
                    <a:pt x="20569" y="7028"/>
                  </a:cubicBezTo>
                  <a:cubicBezTo>
                    <a:pt x="20676" y="7287"/>
                    <a:pt x="20721" y="7560"/>
                    <a:pt x="20691" y="7833"/>
                  </a:cubicBezTo>
                  <a:cubicBezTo>
                    <a:pt x="20630" y="8259"/>
                    <a:pt x="20418" y="8639"/>
                    <a:pt x="20083" y="8897"/>
                  </a:cubicBezTo>
                  <a:cubicBezTo>
                    <a:pt x="19769" y="9145"/>
                    <a:pt x="19415" y="9245"/>
                    <a:pt x="19052" y="9245"/>
                  </a:cubicBezTo>
                  <a:cubicBezTo>
                    <a:pt x="18415" y="9245"/>
                    <a:pt x="17750" y="8936"/>
                    <a:pt x="17227" y="8578"/>
                  </a:cubicBezTo>
                  <a:cubicBezTo>
                    <a:pt x="17132" y="8557"/>
                    <a:pt x="17038" y="8548"/>
                    <a:pt x="16945" y="8548"/>
                  </a:cubicBezTo>
                  <a:cubicBezTo>
                    <a:pt x="15716" y="8548"/>
                    <a:pt x="14656" y="10201"/>
                    <a:pt x="13469" y="10201"/>
                  </a:cubicBezTo>
                  <a:cubicBezTo>
                    <a:pt x="13210" y="10201"/>
                    <a:pt x="12944" y="10122"/>
                    <a:pt x="12670" y="9930"/>
                  </a:cubicBezTo>
                  <a:cubicBezTo>
                    <a:pt x="11364" y="9018"/>
                    <a:pt x="12943" y="7651"/>
                    <a:pt x="13627" y="6998"/>
                  </a:cubicBezTo>
                  <a:cubicBezTo>
                    <a:pt x="13627" y="6983"/>
                    <a:pt x="13627" y="6968"/>
                    <a:pt x="13627" y="6968"/>
                  </a:cubicBezTo>
                  <a:cubicBezTo>
                    <a:pt x="13840" y="5828"/>
                    <a:pt x="11698" y="6010"/>
                    <a:pt x="11136" y="5357"/>
                  </a:cubicBezTo>
                  <a:cubicBezTo>
                    <a:pt x="10741" y="4902"/>
                    <a:pt x="10817" y="4294"/>
                    <a:pt x="11181" y="3838"/>
                  </a:cubicBezTo>
                  <a:cubicBezTo>
                    <a:pt x="11570" y="3332"/>
                    <a:pt x="12186" y="3086"/>
                    <a:pt x="12803" y="3086"/>
                  </a:cubicBezTo>
                  <a:cubicBezTo>
                    <a:pt x="13390" y="3086"/>
                    <a:pt x="13979" y="3310"/>
                    <a:pt x="14371" y="3747"/>
                  </a:cubicBezTo>
                  <a:cubicBezTo>
                    <a:pt x="14425" y="3763"/>
                    <a:pt x="14476" y="3771"/>
                    <a:pt x="14526" y="3771"/>
                  </a:cubicBezTo>
                  <a:cubicBezTo>
                    <a:pt x="15225" y="3771"/>
                    <a:pt x="15566" y="2265"/>
                    <a:pt x="15921" y="1939"/>
                  </a:cubicBezTo>
                  <a:cubicBezTo>
                    <a:pt x="16286" y="1651"/>
                    <a:pt x="16741" y="1468"/>
                    <a:pt x="17212" y="1438"/>
                  </a:cubicBezTo>
                  <a:cubicBezTo>
                    <a:pt x="17306" y="1418"/>
                    <a:pt x="17400" y="1408"/>
                    <a:pt x="17495" y="1408"/>
                  </a:cubicBezTo>
                  <a:close/>
                  <a:moveTo>
                    <a:pt x="20340" y="9944"/>
                  </a:moveTo>
                  <a:cubicBezTo>
                    <a:pt x="20493" y="9944"/>
                    <a:pt x="20489" y="10188"/>
                    <a:pt x="20326" y="10188"/>
                  </a:cubicBezTo>
                  <a:lnTo>
                    <a:pt x="20342" y="10203"/>
                  </a:lnTo>
                  <a:cubicBezTo>
                    <a:pt x="19871" y="10234"/>
                    <a:pt x="19400" y="10279"/>
                    <a:pt x="18929" y="10294"/>
                  </a:cubicBezTo>
                  <a:cubicBezTo>
                    <a:pt x="18822" y="10294"/>
                    <a:pt x="18792" y="10127"/>
                    <a:pt x="18898" y="10112"/>
                  </a:cubicBezTo>
                  <a:cubicBezTo>
                    <a:pt x="19385" y="10036"/>
                    <a:pt x="19856" y="9991"/>
                    <a:pt x="20326" y="9945"/>
                  </a:cubicBezTo>
                  <a:cubicBezTo>
                    <a:pt x="20331" y="9945"/>
                    <a:pt x="20336" y="9944"/>
                    <a:pt x="20340" y="9944"/>
                  </a:cubicBezTo>
                  <a:close/>
                  <a:moveTo>
                    <a:pt x="34544" y="10035"/>
                  </a:moveTo>
                  <a:cubicBezTo>
                    <a:pt x="34550" y="10035"/>
                    <a:pt x="34555" y="10036"/>
                    <a:pt x="34561" y="10036"/>
                  </a:cubicBezTo>
                  <a:cubicBezTo>
                    <a:pt x="35016" y="10158"/>
                    <a:pt x="35427" y="10431"/>
                    <a:pt x="35700" y="10811"/>
                  </a:cubicBezTo>
                  <a:cubicBezTo>
                    <a:pt x="35775" y="10918"/>
                    <a:pt x="35668" y="11026"/>
                    <a:pt x="35561" y="11026"/>
                  </a:cubicBezTo>
                  <a:cubicBezTo>
                    <a:pt x="35517" y="11026"/>
                    <a:pt x="35473" y="11007"/>
                    <a:pt x="35442" y="10963"/>
                  </a:cubicBezTo>
                  <a:cubicBezTo>
                    <a:pt x="35214" y="10629"/>
                    <a:pt x="34880" y="10386"/>
                    <a:pt x="34500" y="10264"/>
                  </a:cubicBezTo>
                  <a:cubicBezTo>
                    <a:pt x="34368" y="10220"/>
                    <a:pt x="34406" y="10035"/>
                    <a:pt x="34544" y="10035"/>
                  </a:cubicBezTo>
                  <a:close/>
                  <a:moveTo>
                    <a:pt x="33870" y="10437"/>
                  </a:moveTo>
                  <a:cubicBezTo>
                    <a:pt x="34353" y="10437"/>
                    <a:pt x="34811" y="10659"/>
                    <a:pt x="35123" y="11039"/>
                  </a:cubicBezTo>
                  <a:cubicBezTo>
                    <a:pt x="35181" y="11120"/>
                    <a:pt x="35097" y="11201"/>
                    <a:pt x="35014" y="11201"/>
                  </a:cubicBezTo>
                  <a:cubicBezTo>
                    <a:pt x="34988" y="11201"/>
                    <a:pt x="34962" y="11194"/>
                    <a:pt x="34941" y="11176"/>
                  </a:cubicBezTo>
                  <a:cubicBezTo>
                    <a:pt x="34546" y="10857"/>
                    <a:pt x="34227" y="10644"/>
                    <a:pt x="33695" y="10613"/>
                  </a:cubicBezTo>
                  <a:cubicBezTo>
                    <a:pt x="33588" y="10613"/>
                    <a:pt x="33588" y="10446"/>
                    <a:pt x="33695" y="10446"/>
                  </a:cubicBezTo>
                  <a:cubicBezTo>
                    <a:pt x="33753" y="10440"/>
                    <a:pt x="33812" y="10437"/>
                    <a:pt x="33870" y="10437"/>
                  </a:cubicBezTo>
                  <a:close/>
                  <a:moveTo>
                    <a:pt x="7993" y="8444"/>
                  </a:moveTo>
                  <a:cubicBezTo>
                    <a:pt x="9178" y="8444"/>
                    <a:pt x="10491" y="9064"/>
                    <a:pt x="11075" y="9930"/>
                  </a:cubicBezTo>
                  <a:cubicBezTo>
                    <a:pt x="12169" y="11540"/>
                    <a:pt x="11060" y="13819"/>
                    <a:pt x="9510" y="14639"/>
                  </a:cubicBezTo>
                  <a:lnTo>
                    <a:pt x="9525" y="14624"/>
                  </a:lnTo>
                  <a:lnTo>
                    <a:pt x="9525" y="14624"/>
                  </a:lnTo>
                  <a:cubicBezTo>
                    <a:pt x="8948" y="14934"/>
                    <a:pt x="8257" y="15099"/>
                    <a:pt x="7571" y="15099"/>
                  </a:cubicBezTo>
                  <a:cubicBezTo>
                    <a:pt x="6306" y="15099"/>
                    <a:pt x="5061" y="14538"/>
                    <a:pt x="4588" y="13287"/>
                  </a:cubicBezTo>
                  <a:cubicBezTo>
                    <a:pt x="3905" y="11525"/>
                    <a:pt x="4953" y="9899"/>
                    <a:pt x="6396" y="8973"/>
                  </a:cubicBezTo>
                  <a:cubicBezTo>
                    <a:pt x="6821" y="8604"/>
                    <a:pt x="7390" y="8444"/>
                    <a:pt x="7993" y="8444"/>
                  </a:cubicBezTo>
                  <a:close/>
                  <a:moveTo>
                    <a:pt x="28903" y="9435"/>
                  </a:moveTo>
                  <a:cubicBezTo>
                    <a:pt x="29097" y="9435"/>
                    <a:pt x="29293" y="9462"/>
                    <a:pt x="29487" y="9520"/>
                  </a:cubicBezTo>
                  <a:cubicBezTo>
                    <a:pt x="29836" y="9641"/>
                    <a:pt x="30140" y="9869"/>
                    <a:pt x="30368" y="10158"/>
                  </a:cubicBezTo>
                  <a:cubicBezTo>
                    <a:pt x="30594" y="10434"/>
                    <a:pt x="31216" y="11730"/>
                    <a:pt x="31819" y="11730"/>
                  </a:cubicBezTo>
                  <a:cubicBezTo>
                    <a:pt x="31945" y="11730"/>
                    <a:pt x="32070" y="11674"/>
                    <a:pt x="32191" y="11540"/>
                  </a:cubicBezTo>
                  <a:cubicBezTo>
                    <a:pt x="32115" y="11464"/>
                    <a:pt x="32130" y="11358"/>
                    <a:pt x="32206" y="11282"/>
                  </a:cubicBezTo>
                  <a:cubicBezTo>
                    <a:pt x="32462" y="11016"/>
                    <a:pt x="32868" y="10938"/>
                    <a:pt x="33276" y="10938"/>
                  </a:cubicBezTo>
                  <a:cubicBezTo>
                    <a:pt x="33545" y="10938"/>
                    <a:pt x="33815" y="10972"/>
                    <a:pt x="34044" y="11008"/>
                  </a:cubicBezTo>
                  <a:cubicBezTo>
                    <a:pt x="34713" y="11100"/>
                    <a:pt x="35305" y="11434"/>
                    <a:pt x="35579" y="12072"/>
                  </a:cubicBezTo>
                  <a:cubicBezTo>
                    <a:pt x="36125" y="13257"/>
                    <a:pt x="35442" y="14442"/>
                    <a:pt x="34439" y="15095"/>
                  </a:cubicBezTo>
                  <a:cubicBezTo>
                    <a:pt x="34439" y="15141"/>
                    <a:pt x="34409" y="15186"/>
                    <a:pt x="34363" y="15201"/>
                  </a:cubicBezTo>
                  <a:cubicBezTo>
                    <a:pt x="32996" y="15946"/>
                    <a:pt x="34530" y="18194"/>
                    <a:pt x="32723" y="18786"/>
                  </a:cubicBezTo>
                  <a:cubicBezTo>
                    <a:pt x="32504" y="18859"/>
                    <a:pt x="32292" y="18893"/>
                    <a:pt x="32087" y="18893"/>
                  </a:cubicBezTo>
                  <a:cubicBezTo>
                    <a:pt x="31098" y="18893"/>
                    <a:pt x="30279" y="18116"/>
                    <a:pt x="29700" y="17298"/>
                  </a:cubicBezTo>
                  <a:cubicBezTo>
                    <a:pt x="29599" y="17269"/>
                    <a:pt x="29497" y="17257"/>
                    <a:pt x="29395" y="17257"/>
                  </a:cubicBezTo>
                  <a:cubicBezTo>
                    <a:pt x="28758" y="17257"/>
                    <a:pt x="28093" y="17739"/>
                    <a:pt x="27437" y="17739"/>
                  </a:cubicBezTo>
                  <a:cubicBezTo>
                    <a:pt x="27310" y="17739"/>
                    <a:pt x="27183" y="17721"/>
                    <a:pt x="27056" y="17677"/>
                  </a:cubicBezTo>
                  <a:cubicBezTo>
                    <a:pt x="26585" y="17510"/>
                    <a:pt x="26251" y="17100"/>
                    <a:pt x="26145" y="16614"/>
                  </a:cubicBezTo>
                  <a:cubicBezTo>
                    <a:pt x="26023" y="16037"/>
                    <a:pt x="26175" y="15444"/>
                    <a:pt x="26570" y="14989"/>
                  </a:cubicBezTo>
                  <a:cubicBezTo>
                    <a:pt x="26813" y="14715"/>
                    <a:pt x="27087" y="14487"/>
                    <a:pt x="27406" y="14290"/>
                  </a:cubicBezTo>
                  <a:cubicBezTo>
                    <a:pt x="27603" y="14199"/>
                    <a:pt x="27801" y="14092"/>
                    <a:pt x="27983" y="13956"/>
                  </a:cubicBezTo>
                  <a:cubicBezTo>
                    <a:pt x="28454" y="13485"/>
                    <a:pt x="28196" y="13014"/>
                    <a:pt x="27725" y="12680"/>
                  </a:cubicBezTo>
                  <a:cubicBezTo>
                    <a:pt x="27694" y="12664"/>
                    <a:pt x="27679" y="12649"/>
                    <a:pt x="27679" y="12619"/>
                  </a:cubicBezTo>
                  <a:cubicBezTo>
                    <a:pt x="26904" y="11966"/>
                    <a:pt x="26737" y="10659"/>
                    <a:pt x="27588" y="9915"/>
                  </a:cubicBezTo>
                  <a:cubicBezTo>
                    <a:pt x="27965" y="9602"/>
                    <a:pt x="28427" y="9435"/>
                    <a:pt x="28903" y="9435"/>
                  </a:cubicBezTo>
                  <a:close/>
                  <a:moveTo>
                    <a:pt x="15057" y="25120"/>
                  </a:moveTo>
                  <a:cubicBezTo>
                    <a:pt x="15061" y="25120"/>
                    <a:pt x="15066" y="25121"/>
                    <a:pt x="15070" y="25121"/>
                  </a:cubicBezTo>
                  <a:cubicBezTo>
                    <a:pt x="15344" y="25152"/>
                    <a:pt x="15617" y="25167"/>
                    <a:pt x="15891" y="25212"/>
                  </a:cubicBezTo>
                  <a:lnTo>
                    <a:pt x="15921" y="25212"/>
                  </a:lnTo>
                  <a:cubicBezTo>
                    <a:pt x="16042" y="25228"/>
                    <a:pt x="16012" y="25425"/>
                    <a:pt x="15891" y="25425"/>
                  </a:cubicBezTo>
                  <a:lnTo>
                    <a:pt x="15647" y="25410"/>
                  </a:lnTo>
                  <a:cubicBezTo>
                    <a:pt x="15632" y="25410"/>
                    <a:pt x="15602" y="25395"/>
                    <a:pt x="15587" y="25380"/>
                  </a:cubicBezTo>
                  <a:cubicBezTo>
                    <a:pt x="15404" y="25349"/>
                    <a:pt x="15222" y="25319"/>
                    <a:pt x="15040" y="25288"/>
                  </a:cubicBezTo>
                  <a:cubicBezTo>
                    <a:pt x="14953" y="25274"/>
                    <a:pt x="14963" y="25120"/>
                    <a:pt x="15057" y="25120"/>
                  </a:cubicBezTo>
                  <a:close/>
                  <a:moveTo>
                    <a:pt x="13964" y="25156"/>
                  </a:moveTo>
                  <a:cubicBezTo>
                    <a:pt x="13983" y="25156"/>
                    <a:pt x="14004" y="25164"/>
                    <a:pt x="14022" y="25182"/>
                  </a:cubicBezTo>
                  <a:cubicBezTo>
                    <a:pt x="14612" y="25657"/>
                    <a:pt x="15161" y="25791"/>
                    <a:pt x="15875" y="25791"/>
                  </a:cubicBezTo>
                  <a:cubicBezTo>
                    <a:pt x="15915" y="25791"/>
                    <a:pt x="15956" y="25790"/>
                    <a:pt x="15997" y="25790"/>
                  </a:cubicBezTo>
                  <a:cubicBezTo>
                    <a:pt x="16103" y="25790"/>
                    <a:pt x="16118" y="25926"/>
                    <a:pt x="16027" y="25972"/>
                  </a:cubicBezTo>
                  <a:cubicBezTo>
                    <a:pt x="15887" y="26010"/>
                    <a:pt x="15740" y="26028"/>
                    <a:pt x="15592" y="26028"/>
                  </a:cubicBezTo>
                  <a:cubicBezTo>
                    <a:pt x="14972" y="26028"/>
                    <a:pt x="14317" y="25717"/>
                    <a:pt x="13900" y="25288"/>
                  </a:cubicBezTo>
                  <a:cubicBezTo>
                    <a:pt x="13854" y="25231"/>
                    <a:pt x="13904" y="25156"/>
                    <a:pt x="13964" y="25156"/>
                  </a:cubicBezTo>
                  <a:close/>
                  <a:moveTo>
                    <a:pt x="20671" y="1"/>
                  </a:moveTo>
                  <a:cubicBezTo>
                    <a:pt x="17852" y="1"/>
                    <a:pt x="15031" y="470"/>
                    <a:pt x="12427" y="1347"/>
                  </a:cubicBezTo>
                  <a:cubicBezTo>
                    <a:pt x="9222" y="2410"/>
                    <a:pt x="6062" y="4157"/>
                    <a:pt x="3662" y="6557"/>
                  </a:cubicBezTo>
                  <a:cubicBezTo>
                    <a:pt x="1459" y="8775"/>
                    <a:pt x="0" y="12269"/>
                    <a:pt x="1550" y="15095"/>
                  </a:cubicBezTo>
                  <a:lnTo>
                    <a:pt x="1520" y="15110"/>
                  </a:lnTo>
                  <a:cubicBezTo>
                    <a:pt x="1763" y="15429"/>
                    <a:pt x="2036" y="15718"/>
                    <a:pt x="2355" y="15961"/>
                  </a:cubicBezTo>
                  <a:cubicBezTo>
                    <a:pt x="2704" y="16158"/>
                    <a:pt x="3099" y="16295"/>
                    <a:pt x="3510" y="16341"/>
                  </a:cubicBezTo>
                  <a:cubicBezTo>
                    <a:pt x="3601" y="16371"/>
                    <a:pt x="3631" y="16477"/>
                    <a:pt x="3601" y="16553"/>
                  </a:cubicBezTo>
                  <a:cubicBezTo>
                    <a:pt x="5636" y="17419"/>
                    <a:pt x="8356" y="16963"/>
                    <a:pt x="9677" y="19030"/>
                  </a:cubicBezTo>
                  <a:cubicBezTo>
                    <a:pt x="10513" y="20351"/>
                    <a:pt x="10239" y="22022"/>
                    <a:pt x="10710" y="23450"/>
                  </a:cubicBezTo>
                  <a:cubicBezTo>
                    <a:pt x="11333" y="25380"/>
                    <a:pt x="13262" y="26245"/>
                    <a:pt x="15101" y="26656"/>
                  </a:cubicBezTo>
                  <a:cubicBezTo>
                    <a:pt x="16552" y="26972"/>
                    <a:pt x="18098" y="27129"/>
                    <a:pt x="19677" y="27129"/>
                  </a:cubicBezTo>
                  <a:cubicBezTo>
                    <a:pt x="25222" y="27129"/>
                    <a:pt x="31184" y="25196"/>
                    <a:pt x="34956" y="21460"/>
                  </a:cubicBezTo>
                  <a:cubicBezTo>
                    <a:pt x="37781" y="18650"/>
                    <a:pt x="38100" y="14882"/>
                    <a:pt x="37402" y="11115"/>
                  </a:cubicBezTo>
                  <a:cubicBezTo>
                    <a:pt x="36748" y="7514"/>
                    <a:pt x="34819" y="4567"/>
                    <a:pt x="31598" y="2744"/>
                  </a:cubicBezTo>
                  <a:cubicBezTo>
                    <a:pt x="28319" y="864"/>
                    <a:pt x="24496" y="1"/>
                    <a:pt x="20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5"/>
            <p:cNvSpPr/>
            <p:nvPr/>
          </p:nvSpPr>
          <p:spPr>
            <a:xfrm>
              <a:off x="6608019" y="3321890"/>
              <a:ext cx="616402" cy="505069"/>
            </a:xfrm>
            <a:custGeom>
              <a:avLst/>
              <a:gdLst/>
              <a:ahLst/>
              <a:cxnLst/>
              <a:rect l="l" t="t" r="r" b="b"/>
              <a:pathLst>
                <a:path w="9617" h="7880" extrusionOk="0">
                  <a:moveTo>
                    <a:pt x="6082" y="1"/>
                  </a:moveTo>
                  <a:cubicBezTo>
                    <a:pt x="5683" y="1"/>
                    <a:pt x="5275" y="208"/>
                    <a:pt x="4968" y="646"/>
                  </a:cubicBezTo>
                  <a:cubicBezTo>
                    <a:pt x="4589" y="1193"/>
                    <a:pt x="4482" y="2150"/>
                    <a:pt x="3677" y="2256"/>
                  </a:cubicBezTo>
                  <a:cubicBezTo>
                    <a:pt x="3627" y="2262"/>
                    <a:pt x="3576" y="2266"/>
                    <a:pt x="3526" y="2266"/>
                  </a:cubicBezTo>
                  <a:cubicBezTo>
                    <a:pt x="3455" y="2266"/>
                    <a:pt x="3384" y="2259"/>
                    <a:pt x="3313" y="2241"/>
                  </a:cubicBezTo>
                  <a:cubicBezTo>
                    <a:pt x="3282" y="2241"/>
                    <a:pt x="3237" y="2241"/>
                    <a:pt x="3206" y="2210"/>
                  </a:cubicBezTo>
                  <a:cubicBezTo>
                    <a:pt x="3176" y="2195"/>
                    <a:pt x="3161" y="2180"/>
                    <a:pt x="3145" y="2165"/>
                  </a:cubicBezTo>
                  <a:cubicBezTo>
                    <a:pt x="3070" y="2134"/>
                    <a:pt x="2994" y="2089"/>
                    <a:pt x="2933" y="2028"/>
                  </a:cubicBezTo>
                  <a:cubicBezTo>
                    <a:pt x="2588" y="1798"/>
                    <a:pt x="2186" y="1683"/>
                    <a:pt x="1776" y="1683"/>
                  </a:cubicBezTo>
                  <a:cubicBezTo>
                    <a:pt x="1589" y="1683"/>
                    <a:pt x="1401" y="1707"/>
                    <a:pt x="1216" y="1755"/>
                  </a:cubicBezTo>
                  <a:cubicBezTo>
                    <a:pt x="836" y="1846"/>
                    <a:pt x="517" y="2089"/>
                    <a:pt x="320" y="2423"/>
                  </a:cubicBezTo>
                  <a:cubicBezTo>
                    <a:pt x="1" y="3061"/>
                    <a:pt x="593" y="3410"/>
                    <a:pt x="1095" y="3562"/>
                  </a:cubicBezTo>
                  <a:cubicBezTo>
                    <a:pt x="1869" y="3790"/>
                    <a:pt x="3115" y="4079"/>
                    <a:pt x="2796" y="5173"/>
                  </a:cubicBezTo>
                  <a:cubicBezTo>
                    <a:pt x="2781" y="5249"/>
                    <a:pt x="2720" y="5294"/>
                    <a:pt x="2644" y="5294"/>
                  </a:cubicBezTo>
                  <a:cubicBezTo>
                    <a:pt x="2340" y="5704"/>
                    <a:pt x="1778" y="6099"/>
                    <a:pt x="1611" y="6570"/>
                  </a:cubicBezTo>
                  <a:cubicBezTo>
                    <a:pt x="1242" y="7596"/>
                    <a:pt x="1681" y="7880"/>
                    <a:pt x="2206" y="7880"/>
                  </a:cubicBezTo>
                  <a:cubicBezTo>
                    <a:pt x="2543" y="7880"/>
                    <a:pt x="2916" y="7762"/>
                    <a:pt x="3130" y="7649"/>
                  </a:cubicBezTo>
                  <a:cubicBezTo>
                    <a:pt x="3464" y="7421"/>
                    <a:pt x="3784" y="7193"/>
                    <a:pt x="4072" y="6920"/>
                  </a:cubicBezTo>
                  <a:cubicBezTo>
                    <a:pt x="4562" y="6559"/>
                    <a:pt x="5041" y="6285"/>
                    <a:pt x="5575" y="6285"/>
                  </a:cubicBezTo>
                  <a:cubicBezTo>
                    <a:pt x="5670" y="6285"/>
                    <a:pt x="5766" y="6294"/>
                    <a:pt x="5865" y="6312"/>
                  </a:cubicBezTo>
                  <a:cubicBezTo>
                    <a:pt x="5880" y="6297"/>
                    <a:pt x="5899" y="6289"/>
                    <a:pt x="5920" y="6289"/>
                  </a:cubicBezTo>
                  <a:cubicBezTo>
                    <a:pt x="5941" y="6289"/>
                    <a:pt x="5963" y="6297"/>
                    <a:pt x="5986" y="6312"/>
                  </a:cubicBezTo>
                  <a:lnTo>
                    <a:pt x="6108" y="6358"/>
                  </a:lnTo>
                  <a:cubicBezTo>
                    <a:pt x="6153" y="6388"/>
                    <a:pt x="6214" y="6403"/>
                    <a:pt x="6275" y="6434"/>
                  </a:cubicBezTo>
                  <a:cubicBezTo>
                    <a:pt x="6305" y="6434"/>
                    <a:pt x="6320" y="6449"/>
                    <a:pt x="6336" y="6464"/>
                  </a:cubicBezTo>
                  <a:cubicBezTo>
                    <a:pt x="6799" y="6701"/>
                    <a:pt x="7312" y="6938"/>
                    <a:pt x="7826" y="6938"/>
                  </a:cubicBezTo>
                  <a:cubicBezTo>
                    <a:pt x="8003" y="6938"/>
                    <a:pt x="8181" y="6910"/>
                    <a:pt x="8356" y="6844"/>
                  </a:cubicBezTo>
                  <a:cubicBezTo>
                    <a:pt x="9298" y="6479"/>
                    <a:pt x="9116" y="5598"/>
                    <a:pt x="8812" y="4869"/>
                  </a:cubicBezTo>
                  <a:cubicBezTo>
                    <a:pt x="8614" y="4383"/>
                    <a:pt x="8584" y="3578"/>
                    <a:pt x="9131" y="3395"/>
                  </a:cubicBezTo>
                  <a:cubicBezTo>
                    <a:pt x="9283" y="3259"/>
                    <a:pt x="9419" y="3107"/>
                    <a:pt x="9541" y="2940"/>
                  </a:cubicBezTo>
                  <a:cubicBezTo>
                    <a:pt x="9617" y="2757"/>
                    <a:pt x="9587" y="2560"/>
                    <a:pt x="9450" y="2423"/>
                  </a:cubicBezTo>
                  <a:cubicBezTo>
                    <a:pt x="9372" y="2358"/>
                    <a:pt x="9290" y="2332"/>
                    <a:pt x="9208" y="2332"/>
                  </a:cubicBezTo>
                  <a:cubicBezTo>
                    <a:pt x="9098" y="2332"/>
                    <a:pt x="8985" y="2378"/>
                    <a:pt x="8873" y="2438"/>
                  </a:cubicBezTo>
                  <a:cubicBezTo>
                    <a:pt x="8851" y="2449"/>
                    <a:pt x="8830" y="2454"/>
                    <a:pt x="8808" y="2454"/>
                  </a:cubicBezTo>
                  <a:cubicBezTo>
                    <a:pt x="8769" y="2454"/>
                    <a:pt x="8730" y="2437"/>
                    <a:pt x="8690" y="2408"/>
                  </a:cubicBezTo>
                  <a:cubicBezTo>
                    <a:pt x="8585" y="2452"/>
                    <a:pt x="8474" y="2473"/>
                    <a:pt x="8365" y="2473"/>
                  </a:cubicBezTo>
                  <a:cubicBezTo>
                    <a:pt x="8097" y="2473"/>
                    <a:pt x="7839" y="2346"/>
                    <a:pt x="7688" y="2119"/>
                  </a:cubicBezTo>
                  <a:cubicBezTo>
                    <a:pt x="7429" y="1800"/>
                    <a:pt x="7475" y="1420"/>
                    <a:pt x="7353" y="1041"/>
                  </a:cubicBezTo>
                  <a:cubicBezTo>
                    <a:pt x="7120" y="365"/>
                    <a:pt x="6609" y="1"/>
                    <a:pt x="6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5"/>
            <p:cNvSpPr/>
            <p:nvPr/>
          </p:nvSpPr>
          <p:spPr>
            <a:xfrm>
              <a:off x="5876265" y="3162362"/>
              <a:ext cx="2548225" cy="1880227"/>
            </a:xfrm>
            <a:custGeom>
              <a:avLst/>
              <a:gdLst/>
              <a:ahLst/>
              <a:cxnLst/>
              <a:rect l="l" t="t" r="r" b="b"/>
              <a:pathLst>
                <a:path w="39757" h="29335" extrusionOk="0">
                  <a:moveTo>
                    <a:pt x="1581" y="15918"/>
                  </a:moveTo>
                  <a:cubicBezTo>
                    <a:pt x="1809" y="16252"/>
                    <a:pt x="2097" y="16525"/>
                    <a:pt x="2432" y="16738"/>
                  </a:cubicBezTo>
                  <a:cubicBezTo>
                    <a:pt x="2659" y="16951"/>
                    <a:pt x="2918" y="17118"/>
                    <a:pt x="3191" y="17254"/>
                  </a:cubicBezTo>
                  <a:lnTo>
                    <a:pt x="3176" y="17285"/>
                  </a:lnTo>
                  <a:cubicBezTo>
                    <a:pt x="5424" y="18530"/>
                    <a:pt x="8842" y="17847"/>
                    <a:pt x="9845" y="20566"/>
                  </a:cubicBezTo>
                  <a:cubicBezTo>
                    <a:pt x="9055" y="19624"/>
                    <a:pt x="7946" y="19077"/>
                    <a:pt x="6761" y="18728"/>
                  </a:cubicBezTo>
                  <a:cubicBezTo>
                    <a:pt x="4710" y="18105"/>
                    <a:pt x="2538" y="18075"/>
                    <a:pt x="1535" y="15994"/>
                  </a:cubicBezTo>
                  <a:cubicBezTo>
                    <a:pt x="1550" y="15963"/>
                    <a:pt x="1566" y="15948"/>
                    <a:pt x="1581" y="15918"/>
                  </a:cubicBezTo>
                  <a:close/>
                  <a:moveTo>
                    <a:pt x="20932" y="517"/>
                  </a:moveTo>
                  <a:cubicBezTo>
                    <a:pt x="24767" y="517"/>
                    <a:pt x="28603" y="1380"/>
                    <a:pt x="31888" y="3263"/>
                  </a:cubicBezTo>
                  <a:cubicBezTo>
                    <a:pt x="35093" y="5101"/>
                    <a:pt x="37007" y="8048"/>
                    <a:pt x="37676" y="11649"/>
                  </a:cubicBezTo>
                  <a:cubicBezTo>
                    <a:pt x="38374" y="15416"/>
                    <a:pt x="38055" y="19184"/>
                    <a:pt x="35230" y="21994"/>
                  </a:cubicBezTo>
                  <a:cubicBezTo>
                    <a:pt x="31472" y="25717"/>
                    <a:pt x="25540" y="27649"/>
                    <a:pt x="20012" y="27649"/>
                  </a:cubicBezTo>
                  <a:cubicBezTo>
                    <a:pt x="18412" y="27649"/>
                    <a:pt x="16845" y="27487"/>
                    <a:pt x="15375" y="27159"/>
                  </a:cubicBezTo>
                  <a:cubicBezTo>
                    <a:pt x="13536" y="26764"/>
                    <a:pt x="11607" y="25898"/>
                    <a:pt x="10984" y="23969"/>
                  </a:cubicBezTo>
                  <a:cubicBezTo>
                    <a:pt x="10513" y="22526"/>
                    <a:pt x="10787" y="20870"/>
                    <a:pt x="9951" y="19548"/>
                  </a:cubicBezTo>
                  <a:cubicBezTo>
                    <a:pt x="8630" y="17482"/>
                    <a:pt x="5910" y="17953"/>
                    <a:pt x="3875" y="17072"/>
                  </a:cubicBezTo>
                  <a:cubicBezTo>
                    <a:pt x="3905" y="16981"/>
                    <a:pt x="3890" y="16875"/>
                    <a:pt x="3784" y="16859"/>
                  </a:cubicBezTo>
                  <a:cubicBezTo>
                    <a:pt x="3373" y="16814"/>
                    <a:pt x="2978" y="16677"/>
                    <a:pt x="2629" y="16480"/>
                  </a:cubicBezTo>
                  <a:cubicBezTo>
                    <a:pt x="2310" y="16237"/>
                    <a:pt x="2037" y="15948"/>
                    <a:pt x="1794" y="15629"/>
                  </a:cubicBezTo>
                  <a:lnTo>
                    <a:pt x="1824" y="15614"/>
                  </a:lnTo>
                  <a:cubicBezTo>
                    <a:pt x="274" y="12773"/>
                    <a:pt x="1733" y="9294"/>
                    <a:pt x="3936" y="7076"/>
                  </a:cubicBezTo>
                  <a:cubicBezTo>
                    <a:pt x="6336" y="4676"/>
                    <a:pt x="9496" y="2929"/>
                    <a:pt x="12701" y="1850"/>
                  </a:cubicBezTo>
                  <a:cubicBezTo>
                    <a:pt x="15299" y="982"/>
                    <a:pt x="18116" y="517"/>
                    <a:pt x="20932" y="517"/>
                  </a:cubicBezTo>
                  <a:close/>
                  <a:moveTo>
                    <a:pt x="36962" y="7897"/>
                  </a:moveTo>
                  <a:cubicBezTo>
                    <a:pt x="38329" y="10023"/>
                    <a:pt x="39012" y="12515"/>
                    <a:pt x="38936" y="15036"/>
                  </a:cubicBezTo>
                  <a:cubicBezTo>
                    <a:pt x="38815" y="18804"/>
                    <a:pt x="36794" y="22116"/>
                    <a:pt x="33893" y="24440"/>
                  </a:cubicBezTo>
                  <a:cubicBezTo>
                    <a:pt x="30566" y="27114"/>
                    <a:pt x="26343" y="28314"/>
                    <a:pt x="22165" y="28739"/>
                  </a:cubicBezTo>
                  <a:cubicBezTo>
                    <a:pt x="21120" y="28847"/>
                    <a:pt x="19929" y="28950"/>
                    <a:pt x="18717" y="28950"/>
                  </a:cubicBezTo>
                  <a:cubicBezTo>
                    <a:pt x="15681" y="28950"/>
                    <a:pt x="12519" y="28309"/>
                    <a:pt x="11227" y="25519"/>
                  </a:cubicBezTo>
                  <a:lnTo>
                    <a:pt x="11227" y="25519"/>
                  </a:lnTo>
                  <a:cubicBezTo>
                    <a:pt x="12139" y="26643"/>
                    <a:pt x="13536" y="27250"/>
                    <a:pt x="14919" y="27600"/>
                  </a:cubicBezTo>
                  <a:cubicBezTo>
                    <a:pt x="16506" y="27994"/>
                    <a:pt x="18215" y="28187"/>
                    <a:pt x="19966" y="28187"/>
                  </a:cubicBezTo>
                  <a:cubicBezTo>
                    <a:pt x="25706" y="28187"/>
                    <a:pt x="31894" y="26110"/>
                    <a:pt x="35701" y="22222"/>
                  </a:cubicBezTo>
                  <a:cubicBezTo>
                    <a:pt x="38329" y="19533"/>
                    <a:pt x="38784" y="16145"/>
                    <a:pt x="38314" y="12545"/>
                  </a:cubicBezTo>
                  <a:cubicBezTo>
                    <a:pt x="38131" y="10920"/>
                    <a:pt x="37676" y="9355"/>
                    <a:pt x="36962" y="7897"/>
                  </a:cubicBezTo>
                  <a:close/>
                  <a:moveTo>
                    <a:pt x="21072" y="1"/>
                  </a:moveTo>
                  <a:cubicBezTo>
                    <a:pt x="18259" y="1"/>
                    <a:pt x="15459" y="448"/>
                    <a:pt x="12929" y="1258"/>
                  </a:cubicBezTo>
                  <a:cubicBezTo>
                    <a:pt x="9192" y="2443"/>
                    <a:pt x="5364" y="4524"/>
                    <a:pt x="2811" y="7562"/>
                  </a:cubicBezTo>
                  <a:cubicBezTo>
                    <a:pt x="988" y="9750"/>
                    <a:pt x="1" y="12910"/>
                    <a:pt x="1216" y="15462"/>
                  </a:cubicBezTo>
                  <a:cubicBezTo>
                    <a:pt x="1186" y="15477"/>
                    <a:pt x="1171" y="15507"/>
                    <a:pt x="1186" y="15538"/>
                  </a:cubicBezTo>
                  <a:cubicBezTo>
                    <a:pt x="1459" y="17103"/>
                    <a:pt x="2568" y="17999"/>
                    <a:pt x="4027" y="18424"/>
                  </a:cubicBezTo>
                  <a:cubicBezTo>
                    <a:pt x="6275" y="19108"/>
                    <a:pt x="8675" y="19260"/>
                    <a:pt x="10012" y="21478"/>
                  </a:cubicBezTo>
                  <a:cubicBezTo>
                    <a:pt x="10027" y="21508"/>
                    <a:pt x="10042" y="21523"/>
                    <a:pt x="10073" y="21538"/>
                  </a:cubicBezTo>
                  <a:cubicBezTo>
                    <a:pt x="10255" y="22663"/>
                    <a:pt x="10286" y="23802"/>
                    <a:pt x="10787" y="24820"/>
                  </a:cubicBezTo>
                  <a:cubicBezTo>
                    <a:pt x="11470" y="27828"/>
                    <a:pt x="14554" y="29073"/>
                    <a:pt x="17365" y="29271"/>
                  </a:cubicBezTo>
                  <a:cubicBezTo>
                    <a:pt x="18002" y="29313"/>
                    <a:pt x="18640" y="29334"/>
                    <a:pt x="19277" y="29334"/>
                  </a:cubicBezTo>
                  <a:cubicBezTo>
                    <a:pt x="22523" y="29334"/>
                    <a:pt x="25745" y="28786"/>
                    <a:pt x="28819" y="27706"/>
                  </a:cubicBezTo>
                  <a:cubicBezTo>
                    <a:pt x="34683" y="25579"/>
                    <a:pt x="39757" y="20460"/>
                    <a:pt x="39362" y="13852"/>
                  </a:cubicBezTo>
                  <a:cubicBezTo>
                    <a:pt x="39164" y="10464"/>
                    <a:pt x="37645" y="7167"/>
                    <a:pt x="35017" y="4965"/>
                  </a:cubicBezTo>
                  <a:cubicBezTo>
                    <a:pt x="34987" y="4934"/>
                    <a:pt x="34941" y="4919"/>
                    <a:pt x="34896" y="4919"/>
                  </a:cubicBezTo>
                  <a:cubicBezTo>
                    <a:pt x="34470" y="4478"/>
                    <a:pt x="34014" y="4083"/>
                    <a:pt x="33528" y="3719"/>
                  </a:cubicBezTo>
                  <a:cubicBezTo>
                    <a:pt x="30033" y="1128"/>
                    <a:pt x="25537" y="1"/>
                    <a:pt x="2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5"/>
            <p:cNvSpPr/>
            <p:nvPr/>
          </p:nvSpPr>
          <p:spPr>
            <a:xfrm>
              <a:off x="8096173" y="3844200"/>
              <a:ext cx="90246" cy="63518"/>
            </a:xfrm>
            <a:custGeom>
              <a:avLst/>
              <a:gdLst/>
              <a:ahLst/>
              <a:cxnLst/>
              <a:rect l="l" t="t" r="r" b="b"/>
              <a:pathLst>
                <a:path w="1408" h="991" extrusionOk="0">
                  <a:moveTo>
                    <a:pt x="176" y="0"/>
                  </a:moveTo>
                  <a:cubicBezTo>
                    <a:pt x="38" y="0"/>
                    <a:pt x="0" y="185"/>
                    <a:pt x="132" y="229"/>
                  </a:cubicBezTo>
                  <a:cubicBezTo>
                    <a:pt x="512" y="351"/>
                    <a:pt x="846" y="594"/>
                    <a:pt x="1074" y="928"/>
                  </a:cubicBezTo>
                  <a:cubicBezTo>
                    <a:pt x="1105" y="972"/>
                    <a:pt x="1149" y="991"/>
                    <a:pt x="1193" y="991"/>
                  </a:cubicBezTo>
                  <a:cubicBezTo>
                    <a:pt x="1300" y="991"/>
                    <a:pt x="1407" y="883"/>
                    <a:pt x="1332" y="776"/>
                  </a:cubicBezTo>
                  <a:cubicBezTo>
                    <a:pt x="1059" y="396"/>
                    <a:pt x="648" y="123"/>
                    <a:pt x="193" y="1"/>
                  </a:cubicBezTo>
                  <a:cubicBezTo>
                    <a:pt x="187" y="1"/>
                    <a:pt x="182" y="0"/>
                    <a:pt x="176" y="0"/>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5"/>
            <p:cNvSpPr/>
            <p:nvPr/>
          </p:nvSpPr>
          <p:spPr>
            <a:xfrm>
              <a:off x="7561301" y="3805679"/>
              <a:ext cx="647552" cy="606275"/>
            </a:xfrm>
            <a:custGeom>
              <a:avLst/>
              <a:gdLst/>
              <a:ahLst/>
              <a:cxnLst/>
              <a:rect l="l" t="t" r="r" b="b"/>
              <a:pathLst>
                <a:path w="10103" h="9459" extrusionOk="0">
                  <a:moveTo>
                    <a:pt x="2865" y="473"/>
                  </a:moveTo>
                  <a:cubicBezTo>
                    <a:pt x="3681" y="473"/>
                    <a:pt x="4163" y="1388"/>
                    <a:pt x="4694" y="2015"/>
                  </a:cubicBezTo>
                  <a:cubicBezTo>
                    <a:pt x="4970" y="2333"/>
                    <a:pt x="5430" y="2583"/>
                    <a:pt x="5838" y="2583"/>
                  </a:cubicBezTo>
                  <a:cubicBezTo>
                    <a:pt x="6151" y="2583"/>
                    <a:pt x="6433" y="2436"/>
                    <a:pt x="6578" y="2061"/>
                  </a:cubicBezTo>
                  <a:cubicBezTo>
                    <a:pt x="6752" y="1970"/>
                    <a:pt x="6984" y="1946"/>
                    <a:pt x="7214" y="1946"/>
                  </a:cubicBezTo>
                  <a:cubicBezTo>
                    <a:pt x="7406" y="1946"/>
                    <a:pt x="7596" y="1963"/>
                    <a:pt x="7748" y="1969"/>
                  </a:cubicBezTo>
                  <a:cubicBezTo>
                    <a:pt x="8477" y="2030"/>
                    <a:pt x="9115" y="2349"/>
                    <a:pt x="9297" y="3109"/>
                  </a:cubicBezTo>
                  <a:cubicBezTo>
                    <a:pt x="9525" y="4127"/>
                    <a:pt x="8857" y="4932"/>
                    <a:pt x="8128" y="5494"/>
                  </a:cubicBezTo>
                  <a:cubicBezTo>
                    <a:pt x="7368" y="5767"/>
                    <a:pt x="7307" y="6633"/>
                    <a:pt x="7353" y="7347"/>
                  </a:cubicBezTo>
                  <a:cubicBezTo>
                    <a:pt x="7392" y="8285"/>
                    <a:pt x="6984" y="9074"/>
                    <a:pt x="6098" y="9074"/>
                  </a:cubicBezTo>
                  <a:cubicBezTo>
                    <a:pt x="5965" y="9074"/>
                    <a:pt x="5821" y="9056"/>
                    <a:pt x="5667" y="9018"/>
                  </a:cubicBezTo>
                  <a:cubicBezTo>
                    <a:pt x="5120" y="8897"/>
                    <a:pt x="4664" y="8517"/>
                    <a:pt x="4269" y="8107"/>
                  </a:cubicBezTo>
                  <a:cubicBezTo>
                    <a:pt x="4315" y="8061"/>
                    <a:pt x="4315" y="7985"/>
                    <a:pt x="4269" y="7940"/>
                  </a:cubicBezTo>
                  <a:cubicBezTo>
                    <a:pt x="4147" y="7788"/>
                    <a:pt x="3996" y="7681"/>
                    <a:pt x="3813" y="7621"/>
                  </a:cubicBezTo>
                  <a:cubicBezTo>
                    <a:pt x="3783" y="7590"/>
                    <a:pt x="3752" y="7560"/>
                    <a:pt x="3737" y="7529"/>
                  </a:cubicBezTo>
                  <a:cubicBezTo>
                    <a:pt x="3712" y="7504"/>
                    <a:pt x="3681" y="7492"/>
                    <a:pt x="3651" y="7492"/>
                  </a:cubicBezTo>
                  <a:cubicBezTo>
                    <a:pt x="3608" y="7492"/>
                    <a:pt x="3566" y="7516"/>
                    <a:pt x="3540" y="7560"/>
                  </a:cubicBezTo>
                  <a:cubicBezTo>
                    <a:pt x="3475" y="7552"/>
                    <a:pt x="3410" y="7548"/>
                    <a:pt x="3344" y="7548"/>
                  </a:cubicBezTo>
                  <a:cubicBezTo>
                    <a:pt x="3166" y="7548"/>
                    <a:pt x="2989" y="7576"/>
                    <a:pt x="2811" y="7621"/>
                  </a:cubicBezTo>
                  <a:cubicBezTo>
                    <a:pt x="2568" y="7681"/>
                    <a:pt x="2324" y="7803"/>
                    <a:pt x="2081" y="7864"/>
                  </a:cubicBezTo>
                  <a:lnTo>
                    <a:pt x="1504" y="7985"/>
                  </a:lnTo>
                  <a:lnTo>
                    <a:pt x="532" y="7210"/>
                  </a:lnTo>
                  <a:cubicBezTo>
                    <a:pt x="107" y="6390"/>
                    <a:pt x="1140" y="5524"/>
                    <a:pt x="1732" y="5160"/>
                  </a:cubicBezTo>
                  <a:cubicBezTo>
                    <a:pt x="2142" y="4901"/>
                    <a:pt x="2704" y="4658"/>
                    <a:pt x="2735" y="4081"/>
                  </a:cubicBezTo>
                  <a:cubicBezTo>
                    <a:pt x="2735" y="3899"/>
                    <a:pt x="2689" y="3716"/>
                    <a:pt x="2568" y="3565"/>
                  </a:cubicBezTo>
                  <a:cubicBezTo>
                    <a:pt x="2643" y="3549"/>
                    <a:pt x="2659" y="3443"/>
                    <a:pt x="2598" y="3413"/>
                  </a:cubicBezTo>
                  <a:cubicBezTo>
                    <a:pt x="1565" y="2911"/>
                    <a:pt x="896" y="1377"/>
                    <a:pt x="2157" y="678"/>
                  </a:cubicBezTo>
                  <a:cubicBezTo>
                    <a:pt x="2420" y="534"/>
                    <a:pt x="2654" y="473"/>
                    <a:pt x="2865" y="473"/>
                  </a:cubicBezTo>
                  <a:close/>
                  <a:moveTo>
                    <a:pt x="2887" y="1"/>
                  </a:moveTo>
                  <a:cubicBezTo>
                    <a:pt x="2413" y="1"/>
                    <a:pt x="1947" y="168"/>
                    <a:pt x="1580" y="481"/>
                  </a:cubicBezTo>
                  <a:cubicBezTo>
                    <a:pt x="714" y="1225"/>
                    <a:pt x="881" y="2532"/>
                    <a:pt x="1671" y="3185"/>
                  </a:cubicBezTo>
                  <a:cubicBezTo>
                    <a:pt x="1671" y="3215"/>
                    <a:pt x="1686" y="3230"/>
                    <a:pt x="1702" y="3246"/>
                  </a:cubicBezTo>
                  <a:cubicBezTo>
                    <a:pt x="2173" y="3565"/>
                    <a:pt x="2431" y="4051"/>
                    <a:pt x="1960" y="4522"/>
                  </a:cubicBezTo>
                  <a:cubicBezTo>
                    <a:pt x="1778" y="4658"/>
                    <a:pt x="1595" y="4765"/>
                    <a:pt x="1398" y="4856"/>
                  </a:cubicBezTo>
                  <a:cubicBezTo>
                    <a:pt x="1079" y="5053"/>
                    <a:pt x="790" y="5281"/>
                    <a:pt x="562" y="5570"/>
                  </a:cubicBezTo>
                  <a:cubicBezTo>
                    <a:pt x="167" y="6010"/>
                    <a:pt x="0" y="6603"/>
                    <a:pt x="137" y="7180"/>
                  </a:cubicBezTo>
                  <a:cubicBezTo>
                    <a:pt x="228" y="7666"/>
                    <a:pt x="577" y="8076"/>
                    <a:pt x="1033" y="8259"/>
                  </a:cubicBezTo>
                  <a:cubicBezTo>
                    <a:pt x="1154" y="8298"/>
                    <a:pt x="1276" y="8315"/>
                    <a:pt x="1398" y="8315"/>
                  </a:cubicBezTo>
                  <a:cubicBezTo>
                    <a:pt x="2053" y="8315"/>
                    <a:pt x="2718" y="7833"/>
                    <a:pt x="3356" y="7833"/>
                  </a:cubicBezTo>
                  <a:cubicBezTo>
                    <a:pt x="3463" y="7833"/>
                    <a:pt x="3570" y="7847"/>
                    <a:pt x="3677" y="7879"/>
                  </a:cubicBezTo>
                  <a:cubicBezTo>
                    <a:pt x="4255" y="8684"/>
                    <a:pt x="5074" y="9459"/>
                    <a:pt x="6072" y="9459"/>
                  </a:cubicBezTo>
                  <a:cubicBezTo>
                    <a:pt x="6279" y="9459"/>
                    <a:pt x="6493" y="9425"/>
                    <a:pt x="6715" y="9352"/>
                  </a:cubicBezTo>
                  <a:cubicBezTo>
                    <a:pt x="8507" y="8760"/>
                    <a:pt x="6973" y="6512"/>
                    <a:pt x="8355" y="5767"/>
                  </a:cubicBezTo>
                  <a:cubicBezTo>
                    <a:pt x="8386" y="5752"/>
                    <a:pt x="8416" y="5707"/>
                    <a:pt x="8431" y="5661"/>
                  </a:cubicBezTo>
                  <a:cubicBezTo>
                    <a:pt x="9419" y="5008"/>
                    <a:pt x="10102" y="3823"/>
                    <a:pt x="9571" y="2638"/>
                  </a:cubicBezTo>
                  <a:cubicBezTo>
                    <a:pt x="9282" y="2000"/>
                    <a:pt x="8705" y="1666"/>
                    <a:pt x="8021" y="1574"/>
                  </a:cubicBezTo>
                  <a:cubicBezTo>
                    <a:pt x="7798" y="1538"/>
                    <a:pt x="7532" y="1504"/>
                    <a:pt x="7264" y="1504"/>
                  </a:cubicBezTo>
                  <a:cubicBezTo>
                    <a:pt x="6858" y="1504"/>
                    <a:pt x="6449" y="1582"/>
                    <a:pt x="6183" y="1848"/>
                  </a:cubicBezTo>
                  <a:cubicBezTo>
                    <a:pt x="6107" y="1924"/>
                    <a:pt x="6107" y="2030"/>
                    <a:pt x="6168" y="2106"/>
                  </a:cubicBezTo>
                  <a:cubicBezTo>
                    <a:pt x="6047" y="2240"/>
                    <a:pt x="5922" y="2296"/>
                    <a:pt x="5796" y="2296"/>
                  </a:cubicBezTo>
                  <a:cubicBezTo>
                    <a:pt x="5193" y="2296"/>
                    <a:pt x="4574" y="1000"/>
                    <a:pt x="4360" y="724"/>
                  </a:cubicBezTo>
                  <a:cubicBezTo>
                    <a:pt x="4132" y="435"/>
                    <a:pt x="3813" y="207"/>
                    <a:pt x="3464" y="86"/>
                  </a:cubicBezTo>
                  <a:cubicBezTo>
                    <a:pt x="3274" y="28"/>
                    <a:pt x="3080" y="1"/>
                    <a:pt x="2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5"/>
            <p:cNvSpPr/>
            <p:nvPr/>
          </p:nvSpPr>
          <p:spPr>
            <a:xfrm>
              <a:off x="8046179" y="3869902"/>
              <a:ext cx="102103" cy="49097"/>
            </a:xfrm>
            <a:custGeom>
              <a:avLst/>
              <a:gdLst/>
              <a:ahLst/>
              <a:cxnLst/>
              <a:rect l="l" t="t" r="r" b="b"/>
              <a:pathLst>
                <a:path w="1593" h="766" extrusionOk="0">
                  <a:moveTo>
                    <a:pt x="282" y="1"/>
                  </a:moveTo>
                  <a:cubicBezTo>
                    <a:pt x="224" y="1"/>
                    <a:pt x="165" y="4"/>
                    <a:pt x="107" y="10"/>
                  </a:cubicBezTo>
                  <a:cubicBezTo>
                    <a:pt x="0" y="10"/>
                    <a:pt x="0" y="162"/>
                    <a:pt x="107" y="162"/>
                  </a:cubicBezTo>
                  <a:cubicBezTo>
                    <a:pt x="639" y="208"/>
                    <a:pt x="973" y="421"/>
                    <a:pt x="1353" y="740"/>
                  </a:cubicBezTo>
                  <a:cubicBezTo>
                    <a:pt x="1374" y="758"/>
                    <a:pt x="1400" y="765"/>
                    <a:pt x="1426" y="765"/>
                  </a:cubicBezTo>
                  <a:cubicBezTo>
                    <a:pt x="1509" y="765"/>
                    <a:pt x="1593" y="684"/>
                    <a:pt x="1535" y="603"/>
                  </a:cubicBezTo>
                  <a:cubicBezTo>
                    <a:pt x="1223" y="223"/>
                    <a:pt x="765" y="1"/>
                    <a:pt x="282"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5"/>
            <p:cNvSpPr/>
            <p:nvPr/>
          </p:nvSpPr>
          <p:spPr>
            <a:xfrm>
              <a:off x="7796978" y="3373102"/>
              <a:ext cx="60057" cy="69223"/>
            </a:xfrm>
            <a:custGeom>
              <a:avLst/>
              <a:gdLst/>
              <a:ahLst/>
              <a:cxnLst/>
              <a:rect l="l" t="t" r="r" b="b"/>
              <a:pathLst>
                <a:path w="937" h="1080" extrusionOk="0">
                  <a:moveTo>
                    <a:pt x="145" y="1"/>
                  </a:moveTo>
                  <a:cubicBezTo>
                    <a:pt x="53" y="1"/>
                    <a:pt x="0" y="131"/>
                    <a:pt x="91" y="196"/>
                  </a:cubicBezTo>
                  <a:cubicBezTo>
                    <a:pt x="227" y="287"/>
                    <a:pt x="364" y="424"/>
                    <a:pt x="470" y="576"/>
                  </a:cubicBezTo>
                  <a:cubicBezTo>
                    <a:pt x="546" y="713"/>
                    <a:pt x="622" y="864"/>
                    <a:pt x="683" y="1016"/>
                  </a:cubicBezTo>
                  <a:cubicBezTo>
                    <a:pt x="703" y="1061"/>
                    <a:pt x="738" y="1080"/>
                    <a:pt x="775" y="1080"/>
                  </a:cubicBezTo>
                  <a:cubicBezTo>
                    <a:pt x="851" y="1080"/>
                    <a:pt x="936" y="1002"/>
                    <a:pt x="926" y="910"/>
                  </a:cubicBezTo>
                  <a:cubicBezTo>
                    <a:pt x="850" y="530"/>
                    <a:pt x="516" y="196"/>
                    <a:pt x="197" y="14"/>
                  </a:cubicBezTo>
                  <a:cubicBezTo>
                    <a:pt x="179" y="5"/>
                    <a:pt x="161" y="1"/>
                    <a:pt x="145"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5"/>
            <p:cNvSpPr/>
            <p:nvPr/>
          </p:nvSpPr>
          <p:spPr>
            <a:xfrm>
              <a:off x="7389912" y="3338234"/>
              <a:ext cx="427514" cy="373738"/>
            </a:xfrm>
            <a:custGeom>
              <a:avLst/>
              <a:gdLst/>
              <a:ahLst/>
              <a:cxnLst/>
              <a:rect l="l" t="t" r="r" b="b"/>
              <a:pathLst>
                <a:path w="6670" h="5831" extrusionOk="0">
                  <a:moveTo>
                    <a:pt x="2484" y="408"/>
                  </a:moveTo>
                  <a:cubicBezTo>
                    <a:pt x="2981" y="408"/>
                    <a:pt x="3454" y="672"/>
                    <a:pt x="3722" y="1120"/>
                  </a:cubicBezTo>
                  <a:cubicBezTo>
                    <a:pt x="3631" y="1150"/>
                    <a:pt x="3601" y="1257"/>
                    <a:pt x="3646" y="1333"/>
                  </a:cubicBezTo>
                  <a:cubicBezTo>
                    <a:pt x="3707" y="1484"/>
                    <a:pt x="3829" y="1591"/>
                    <a:pt x="3981" y="1636"/>
                  </a:cubicBezTo>
                  <a:cubicBezTo>
                    <a:pt x="4010" y="1666"/>
                    <a:pt x="4046" y="1683"/>
                    <a:pt x="4080" y="1683"/>
                  </a:cubicBezTo>
                  <a:cubicBezTo>
                    <a:pt x="4098" y="1683"/>
                    <a:pt x="4116" y="1678"/>
                    <a:pt x="4133" y="1667"/>
                  </a:cubicBezTo>
                  <a:cubicBezTo>
                    <a:pt x="4171" y="1674"/>
                    <a:pt x="4209" y="1678"/>
                    <a:pt x="4247" y="1678"/>
                  </a:cubicBezTo>
                  <a:cubicBezTo>
                    <a:pt x="4284" y="1678"/>
                    <a:pt x="4322" y="1674"/>
                    <a:pt x="4360" y="1667"/>
                  </a:cubicBezTo>
                  <a:cubicBezTo>
                    <a:pt x="4573" y="1636"/>
                    <a:pt x="4786" y="1576"/>
                    <a:pt x="4983" y="1484"/>
                  </a:cubicBezTo>
                  <a:cubicBezTo>
                    <a:pt x="5041" y="1469"/>
                    <a:pt x="5097" y="1461"/>
                    <a:pt x="5151" y="1461"/>
                  </a:cubicBezTo>
                  <a:cubicBezTo>
                    <a:pt x="5367" y="1461"/>
                    <a:pt x="5533" y="1590"/>
                    <a:pt x="5485" y="1895"/>
                  </a:cubicBezTo>
                  <a:cubicBezTo>
                    <a:pt x="5469" y="2001"/>
                    <a:pt x="5317" y="2138"/>
                    <a:pt x="5272" y="2244"/>
                  </a:cubicBezTo>
                  <a:cubicBezTo>
                    <a:pt x="5090" y="2533"/>
                    <a:pt x="5105" y="2882"/>
                    <a:pt x="5287" y="3155"/>
                  </a:cubicBezTo>
                  <a:cubicBezTo>
                    <a:pt x="5393" y="3277"/>
                    <a:pt x="5515" y="3368"/>
                    <a:pt x="5637" y="3459"/>
                  </a:cubicBezTo>
                  <a:cubicBezTo>
                    <a:pt x="6153" y="3839"/>
                    <a:pt x="6502" y="4249"/>
                    <a:pt x="6123" y="4903"/>
                  </a:cubicBezTo>
                  <a:cubicBezTo>
                    <a:pt x="6123" y="4918"/>
                    <a:pt x="6123" y="4918"/>
                    <a:pt x="6123" y="4918"/>
                  </a:cubicBezTo>
                  <a:cubicBezTo>
                    <a:pt x="5986" y="5085"/>
                    <a:pt x="5834" y="5206"/>
                    <a:pt x="5652" y="5297"/>
                  </a:cubicBezTo>
                  <a:cubicBezTo>
                    <a:pt x="5302" y="5358"/>
                    <a:pt x="4953" y="5419"/>
                    <a:pt x="4588" y="5480"/>
                  </a:cubicBezTo>
                  <a:lnTo>
                    <a:pt x="3814" y="4781"/>
                  </a:lnTo>
                  <a:cubicBezTo>
                    <a:pt x="3677" y="4644"/>
                    <a:pt x="3510" y="4538"/>
                    <a:pt x="3327" y="4462"/>
                  </a:cubicBezTo>
                  <a:cubicBezTo>
                    <a:pt x="3232" y="4437"/>
                    <a:pt x="3137" y="4424"/>
                    <a:pt x="3043" y="4424"/>
                  </a:cubicBezTo>
                  <a:cubicBezTo>
                    <a:pt x="2912" y="4424"/>
                    <a:pt x="2783" y="4448"/>
                    <a:pt x="2659" y="4492"/>
                  </a:cubicBezTo>
                  <a:cubicBezTo>
                    <a:pt x="2262" y="4597"/>
                    <a:pt x="1836" y="4724"/>
                    <a:pt x="1440" y="4724"/>
                  </a:cubicBezTo>
                  <a:cubicBezTo>
                    <a:pt x="1033" y="4724"/>
                    <a:pt x="658" y="4590"/>
                    <a:pt x="380" y="4158"/>
                  </a:cubicBezTo>
                  <a:cubicBezTo>
                    <a:pt x="259" y="3338"/>
                    <a:pt x="1672" y="3110"/>
                    <a:pt x="1504" y="2198"/>
                  </a:cubicBezTo>
                  <a:cubicBezTo>
                    <a:pt x="1459" y="1955"/>
                    <a:pt x="1353" y="1743"/>
                    <a:pt x="1292" y="1500"/>
                  </a:cubicBezTo>
                  <a:cubicBezTo>
                    <a:pt x="1155" y="877"/>
                    <a:pt x="1611" y="543"/>
                    <a:pt x="2203" y="436"/>
                  </a:cubicBezTo>
                  <a:cubicBezTo>
                    <a:pt x="2297" y="417"/>
                    <a:pt x="2391" y="408"/>
                    <a:pt x="2484" y="408"/>
                  </a:cubicBezTo>
                  <a:close/>
                  <a:moveTo>
                    <a:pt x="2372" y="1"/>
                  </a:moveTo>
                  <a:cubicBezTo>
                    <a:pt x="1960" y="1"/>
                    <a:pt x="1544" y="145"/>
                    <a:pt x="1201" y="467"/>
                  </a:cubicBezTo>
                  <a:cubicBezTo>
                    <a:pt x="973" y="664"/>
                    <a:pt x="821" y="938"/>
                    <a:pt x="790" y="1257"/>
                  </a:cubicBezTo>
                  <a:cubicBezTo>
                    <a:pt x="760" y="1560"/>
                    <a:pt x="942" y="1758"/>
                    <a:pt x="1018" y="2031"/>
                  </a:cubicBezTo>
                  <a:cubicBezTo>
                    <a:pt x="1261" y="2897"/>
                    <a:pt x="593" y="2912"/>
                    <a:pt x="213" y="3490"/>
                  </a:cubicBezTo>
                  <a:cubicBezTo>
                    <a:pt x="46" y="3718"/>
                    <a:pt x="1" y="4006"/>
                    <a:pt x="107" y="4264"/>
                  </a:cubicBezTo>
                  <a:cubicBezTo>
                    <a:pt x="122" y="4325"/>
                    <a:pt x="183" y="4371"/>
                    <a:pt x="244" y="4371"/>
                  </a:cubicBezTo>
                  <a:cubicBezTo>
                    <a:pt x="395" y="4766"/>
                    <a:pt x="730" y="5054"/>
                    <a:pt x="1155" y="5146"/>
                  </a:cubicBezTo>
                  <a:cubicBezTo>
                    <a:pt x="1287" y="5180"/>
                    <a:pt x="1412" y="5194"/>
                    <a:pt x="1532" y="5194"/>
                  </a:cubicBezTo>
                  <a:cubicBezTo>
                    <a:pt x="2035" y="5194"/>
                    <a:pt x="2449" y="4949"/>
                    <a:pt x="2903" y="4949"/>
                  </a:cubicBezTo>
                  <a:cubicBezTo>
                    <a:pt x="3152" y="4949"/>
                    <a:pt x="3413" y="5023"/>
                    <a:pt x="3707" y="5252"/>
                  </a:cubicBezTo>
                  <a:cubicBezTo>
                    <a:pt x="4121" y="5559"/>
                    <a:pt x="4394" y="5830"/>
                    <a:pt x="4907" y="5830"/>
                  </a:cubicBezTo>
                  <a:cubicBezTo>
                    <a:pt x="4978" y="5830"/>
                    <a:pt x="5054" y="5825"/>
                    <a:pt x="5135" y="5814"/>
                  </a:cubicBezTo>
                  <a:cubicBezTo>
                    <a:pt x="5788" y="5723"/>
                    <a:pt x="6275" y="5252"/>
                    <a:pt x="6639" y="4735"/>
                  </a:cubicBezTo>
                  <a:cubicBezTo>
                    <a:pt x="6670" y="4675"/>
                    <a:pt x="6654" y="4599"/>
                    <a:pt x="6594" y="4553"/>
                  </a:cubicBezTo>
                  <a:cubicBezTo>
                    <a:pt x="6670" y="4325"/>
                    <a:pt x="6654" y="4067"/>
                    <a:pt x="6563" y="3839"/>
                  </a:cubicBezTo>
                  <a:cubicBezTo>
                    <a:pt x="6472" y="3626"/>
                    <a:pt x="6335" y="3459"/>
                    <a:pt x="6153" y="3323"/>
                  </a:cubicBezTo>
                  <a:cubicBezTo>
                    <a:pt x="5849" y="3049"/>
                    <a:pt x="5485" y="3004"/>
                    <a:pt x="5682" y="2396"/>
                  </a:cubicBezTo>
                  <a:cubicBezTo>
                    <a:pt x="5743" y="2274"/>
                    <a:pt x="5804" y="2153"/>
                    <a:pt x="5895" y="2031"/>
                  </a:cubicBezTo>
                  <a:cubicBezTo>
                    <a:pt x="6031" y="1728"/>
                    <a:pt x="6077" y="1363"/>
                    <a:pt x="5743" y="1135"/>
                  </a:cubicBezTo>
                  <a:cubicBezTo>
                    <a:pt x="5655" y="1077"/>
                    <a:pt x="5554" y="1055"/>
                    <a:pt x="5446" y="1055"/>
                  </a:cubicBezTo>
                  <a:cubicBezTo>
                    <a:pt x="5074" y="1055"/>
                    <a:pt x="4615" y="1323"/>
                    <a:pt x="4278" y="1323"/>
                  </a:cubicBezTo>
                  <a:cubicBezTo>
                    <a:pt x="4227" y="1323"/>
                    <a:pt x="4178" y="1317"/>
                    <a:pt x="4133" y="1302"/>
                  </a:cubicBezTo>
                  <a:cubicBezTo>
                    <a:pt x="3905" y="509"/>
                    <a:pt x="3146" y="1"/>
                    <a:pt x="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5"/>
            <p:cNvSpPr/>
            <p:nvPr/>
          </p:nvSpPr>
          <p:spPr>
            <a:xfrm>
              <a:off x="7728140" y="3374832"/>
              <a:ext cx="86656" cy="72940"/>
            </a:xfrm>
            <a:custGeom>
              <a:avLst/>
              <a:gdLst/>
              <a:ahLst/>
              <a:cxnLst/>
              <a:rect l="l" t="t" r="r" b="b"/>
              <a:pathLst>
                <a:path w="1352" h="1138" extrusionOk="0">
                  <a:moveTo>
                    <a:pt x="162" y="1"/>
                  </a:moveTo>
                  <a:cubicBezTo>
                    <a:pt x="51" y="1"/>
                    <a:pt x="0" y="156"/>
                    <a:pt x="116" y="199"/>
                  </a:cubicBezTo>
                  <a:cubicBezTo>
                    <a:pt x="572" y="321"/>
                    <a:pt x="937" y="640"/>
                    <a:pt x="1119" y="1081"/>
                  </a:cubicBezTo>
                  <a:cubicBezTo>
                    <a:pt x="1139" y="1121"/>
                    <a:pt x="1173" y="1138"/>
                    <a:pt x="1208" y="1138"/>
                  </a:cubicBezTo>
                  <a:cubicBezTo>
                    <a:pt x="1278" y="1138"/>
                    <a:pt x="1352" y="1070"/>
                    <a:pt x="1332" y="989"/>
                  </a:cubicBezTo>
                  <a:cubicBezTo>
                    <a:pt x="1165" y="473"/>
                    <a:pt x="709" y="93"/>
                    <a:pt x="177" y="2"/>
                  </a:cubicBezTo>
                  <a:cubicBezTo>
                    <a:pt x="172" y="1"/>
                    <a:pt x="167" y="1"/>
                    <a:pt x="162"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5"/>
            <p:cNvSpPr/>
            <p:nvPr/>
          </p:nvSpPr>
          <p:spPr>
            <a:xfrm>
              <a:off x="6581740" y="3291701"/>
              <a:ext cx="670946" cy="564100"/>
            </a:xfrm>
            <a:custGeom>
              <a:avLst/>
              <a:gdLst/>
              <a:ahLst/>
              <a:cxnLst/>
              <a:rect l="l" t="t" r="r" b="b"/>
              <a:pathLst>
                <a:path w="10468" h="8801" extrusionOk="0">
                  <a:moveTo>
                    <a:pt x="6493" y="461"/>
                  </a:moveTo>
                  <a:cubicBezTo>
                    <a:pt x="7018" y="461"/>
                    <a:pt x="7523" y="829"/>
                    <a:pt x="7748" y="1512"/>
                  </a:cubicBezTo>
                  <a:cubicBezTo>
                    <a:pt x="7870" y="1876"/>
                    <a:pt x="7824" y="2256"/>
                    <a:pt x="8082" y="2575"/>
                  </a:cubicBezTo>
                  <a:cubicBezTo>
                    <a:pt x="8245" y="2813"/>
                    <a:pt x="8508" y="2944"/>
                    <a:pt x="8778" y="2944"/>
                  </a:cubicBezTo>
                  <a:cubicBezTo>
                    <a:pt x="8886" y="2944"/>
                    <a:pt x="8996" y="2922"/>
                    <a:pt x="9100" y="2879"/>
                  </a:cubicBezTo>
                  <a:cubicBezTo>
                    <a:pt x="9125" y="2904"/>
                    <a:pt x="9160" y="2915"/>
                    <a:pt x="9196" y="2915"/>
                  </a:cubicBezTo>
                  <a:cubicBezTo>
                    <a:pt x="9225" y="2915"/>
                    <a:pt x="9255" y="2908"/>
                    <a:pt x="9283" y="2894"/>
                  </a:cubicBezTo>
                  <a:cubicBezTo>
                    <a:pt x="9393" y="2843"/>
                    <a:pt x="9504" y="2802"/>
                    <a:pt x="9612" y="2802"/>
                  </a:cubicBezTo>
                  <a:cubicBezTo>
                    <a:pt x="9696" y="2802"/>
                    <a:pt x="9780" y="2827"/>
                    <a:pt x="9860" y="2894"/>
                  </a:cubicBezTo>
                  <a:cubicBezTo>
                    <a:pt x="9997" y="3031"/>
                    <a:pt x="10027" y="3228"/>
                    <a:pt x="9951" y="3411"/>
                  </a:cubicBezTo>
                  <a:cubicBezTo>
                    <a:pt x="9829" y="3578"/>
                    <a:pt x="9693" y="3730"/>
                    <a:pt x="9526" y="3866"/>
                  </a:cubicBezTo>
                  <a:cubicBezTo>
                    <a:pt x="8979" y="4049"/>
                    <a:pt x="9024" y="4854"/>
                    <a:pt x="9207" y="5340"/>
                  </a:cubicBezTo>
                  <a:cubicBezTo>
                    <a:pt x="9510" y="6084"/>
                    <a:pt x="9708" y="6950"/>
                    <a:pt x="8751" y="7315"/>
                  </a:cubicBezTo>
                  <a:cubicBezTo>
                    <a:pt x="8575" y="7381"/>
                    <a:pt x="8399" y="7409"/>
                    <a:pt x="8223" y="7409"/>
                  </a:cubicBezTo>
                  <a:cubicBezTo>
                    <a:pt x="7713" y="7409"/>
                    <a:pt x="7205" y="7172"/>
                    <a:pt x="6730" y="6935"/>
                  </a:cubicBezTo>
                  <a:cubicBezTo>
                    <a:pt x="6715" y="6920"/>
                    <a:pt x="6700" y="6905"/>
                    <a:pt x="6685" y="6889"/>
                  </a:cubicBezTo>
                  <a:cubicBezTo>
                    <a:pt x="6624" y="6859"/>
                    <a:pt x="6563" y="6844"/>
                    <a:pt x="6503" y="6829"/>
                  </a:cubicBezTo>
                  <a:lnTo>
                    <a:pt x="6381" y="6768"/>
                  </a:lnTo>
                  <a:cubicBezTo>
                    <a:pt x="6366" y="6760"/>
                    <a:pt x="6347" y="6756"/>
                    <a:pt x="6328" y="6756"/>
                  </a:cubicBezTo>
                  <a:cubicBezTo>
                    <a:pt x="6309" y="6756"/>
                    <a:pt x="6290" y="6760"/>
                    <a:pt x="6275" y="6768"/>
                  </a:cubicBezTo>
                  <a:cubicBezTo>
                    <a:pt x="6186" y="6753"/>
                    <a:pt x="6098" y="6747"/>
                    <a:pt x="6012" y="6747"/>
                  </a:cubicBezTo>
                  <a:cubicBezTo>
                    <a:pt x="5465" y="6747"/>
                    <a:pt x="4968" y="7023"/>
                    <a:pt x="4482" y="7391"/>
                  </a:cubicBezTo>
                  <a:cubicBezTo>
                    <a:pt x="4178" y="7649"/>
                    <a:pt x="3859" y="7892"/>
                    <a:pt x="3525" y="8105"/>
                  </a:cubicBezTo>
                  <a:cubicBezTo>
                    <a:pt x="3311" y="8223"/>
                    <a:pt x="2942" y="8342"/>
                    <a:pt x="2607" y="8342"/>
                  </a:cubicBezTo>
                  <a:cubicBezTo>
                    <a:pt x="2085" y="8342"/>
                    <a:pt x="1645" y="8053"/>
                    <a:pt x="2006" y="7026"/>
                  </a:cubicBezTo>
                  <a:cubicBezTo>
                    <a:pt x="2173" y="6570"/>
                    <a:pt x="2750" y="6160"/>
                    <a:pt x="3054" y="5750"/>
                  </a:cubicBezTo>
                  <a:cubicBezTo>
                    <a:pt x="3115" y="5750"/>
                    <a:pt x="3176" y="5704"/>
                    <a:pt x="3191" y="5644"/>
                  </a:cubicBezTo>
                  <a:cubicBezTo>
                    <a:pt x="3510" y="4550"/>
                    <a:pt x="2264" y="4246"/>
                    <a:pt x="1489" y="4018"/>
                  </a:cubicBezTo>
                  <a:cubicBezTo>
                    <a:pt x="988" y="3866"/>
                    <a:pt x="396" y="3532"/>
                    <a:pt x="715" y="2879"/>
                  </a:cubicBezTo>
                  <a:cubicBezTo>
                    <a:pt x="912" y="2545"/>
                    <a:pt x="1246" y="2302"/>
                    <a:pt x="1626" y="2210"/>
                  </a:cubicBezTo>
                  <a:cubicBezTo>
                    <a:pt x="1799" y="2165"/>
                    <a:pt x="1976" y="2143"/>
                    <a:pt x="2152" y="2143"/>
                  </a:cubicBezTo>
                  <a:cubicBezTo>
                    <a:pt x="2565" y="2143"/>
                    <a:pt x="2976" y="2265"/>
                    <a:pt x="3328" y="2499"/>
                  </a:cubicBezTo>
                  <a:cubicBezTo>
                    <a:pt x="3404" y="2545"/>
                    <a:pt x="3464" y="2590"/>
                    <a:pt x="3540" y="2636"/>
                  </a:cubicBezTo>
                  <a:cubicBezTo>
                    <a:pt x="3555" y="2651"/>
                    <a:pt x="3586" y="2666"/>
                    <a:pt x="3601" y="2681"/>
                  </a:cubicBezTo>
                  <a:cubicBezTo>
                    <a:pt x="3623" y="2692"/>
                    <a:pt x="3652" y="2703"/>
                    <a:pt x="3683" y="2703"/>
                  </a:cubicBezTo>
                  <a:cubicBezTo>
                    <a:pt x="3696" y="2703"/>
                    <a:pt x="3709" y="2701"/>
                    <a:pt x="3723" y="2697"/>
                  </a:cubicBezTo>
                  <a:cubicBezTo>
                    <a:pt x="3788" y="2715"/>
                    <a:pt x="3866" y="2728"/>
                    <a:pt x="3944" y="2728"/>
                  </a:cubicBezTo>
                  <a:cubicBezTo>
                    <a:pt x="3992" y="2728"/>
                    <a:pt x="4041" y="2723"/>
                    <a:pt x="4087" y="2712"/>
                  </a:cubicBezTo>
                  <a:cubicBezTo>
                    <a:pt x="4892" y="2605"/>
                    <a:pt x="4999" y="1648"/>
                    <a:pt x="5378" y="1117"/>
                  </a:cubicBezTo>
                  <a:cubicBezTo>
                    <a:pt x="5686" y="672"/>
                    <a:pt x="6095" y="461"/>
                    <a:pt x="6493" y="461"/>
                  </a:cubicBezTo>
                  <a:close/>
                  <a:moveTo>
                    <a:pt x="6718" y="1"/>
                  </a:moveTo>
                  <a:cubicBezTo>
                    <a:pt x="6631" y="1"/>
                    <a:pt x="6544" y="8"/>
                    <a:pt x="6457" y="23"/>
                  </a:cubicBezTo>
                  <a:cubicBezTo>
                    <a:pt x="5986" y="53"/>
                    <a:pt x="5546" y="236"/>
                    <a:pt x="5181" y="539"/>
                  </a:cubicBezTo>
                  <a:cubicBezTo>
                    <a:pt x="4828" y="850"/>
                    <a:pt x="4474" y="2358"/>
                    <a:pt x="3790" y="2358"/>
                  </a:cubicBezTo>
                  <a:cubicBezTo>
                    <a:pt x="3739" y="2358"/>
                    <a:pt x="3686" y="2350"/>
                    <a:pt x="3631" y="2332"/>
                  </a:cubicBezTo>
                  <a:cubicBezTo>
                    <a:pt x="3231" y="1902"/>
                    <a:pt x="2640" y="1682"/>
                    <a:pt x="2051" y="1682"/>
                  </a:cubicBezTo>
                  <a:cubicBezTo>
                    <a:pt x="1432" y="1682"/>
                    <a:pt x="815" y="1925"/>
                    <a:pt x="426" y="2423"/>
                  </a:cubicBezTo>
                  <a:cubicBezTo>
                    <a:pt x="77" y="2879"/>
                    <a:pt x="1" y="3487"/>
                    <a:pt x="396" y="3942"/>
                  </a:cubicBezTo>
                  <a:cubicBezTo>
                    <a:pt x="943" y="4611"/>
                    <a:pt x="3100" y="4413"/>
                    <a:pt x="2872" y="5553"/>
                  </a:cubicBezTo>
                  <a:cubicBezTo>
                    <a:pt x="2872" y="5568"/>
                    <a:pt x="2872" y="5583"/>
                    <a:pt x="2872" y="5583"/>
                  </a:cubicBezTo>
                  <a:cubicBezTo>
                    <a:pt x="2203" y="6251"/>
                    <a:pt x="624" y="7619"/>
                    <a:pt x="1915" y="8530"/>
                  </a:cubicBezTo>
                  <a:cubicBezTo>
                    <a:pt x="2190" y="8722"/>
                    <a:pt x="2457" y="8800"/>
                    <a:pt x="2717" y="8800"/>
                  </a:cubicBezTo>
                  <a:cubicBezTo>
                    <a:pt x="3913" y="8800"/>
                    <a:pt x="4973" y="7133"/>
                    <a:pt x="6193" y="7133"/>
                  </a:cubicBezTo>
                  <a:cubicBezTo>
                    <a:pt x="6285" y="7133"/>
                    <a:pt x="6378" y="7142"/>
                    <a:pt x="6472" y="7163"/>
                  </a:cubicBezTo>
                  <a:cubicBezTo>
                    <a:pt x="7008" y="7524"/>
                    <a:pt x="7682" y="7841"/>
                    <a:pt x="8325" y="7841"/>
                  </a:cubicBezTo>
                  <a:cubicBezTo>
                    <a:pt x="8684" y="7841"/>
                    <a:pt x="9033" y="7742"/>
                    <a:pt x="9343" y="7497"/>
                  </a:cubicBezTo>
                  <a:cubicBezTo>
                    <a:pt x="9678" y="7224"/>
                    <a:pt x="9890" y="6844"/>
                    <a:pt x="9951" y="6418"/>
                  </a:cubicBezTo>
                  <a:cubicBezTo>
                    <a:pt x="9981" y="6145"/>
                    <a:pt x="9936" y="5856"/>
                    <a:pt x="9829" y="5613"/>
                  </a:cubicBezTo>
                  <a:cubicBezTo>
                    <a:pt x="9708" y="5294"/>
                    <a:pt x="9116" y="4276"/>
                    <a:pt x="9829" y="4201"/>
                  </a:cubicBezTo>
                  <a:cubicBezTo>
                    <a:pt x="9997" y="4201"/>
                    <a:pt x="10073" y="4003"/>
                    <a:pt x="9981" y="3881"/>
                  </a:cubicBezTo>
                  <a:cubicBezTo>
                    <a:pt x="10255" y="3638"/>
                    <a:pt x="10468" y="3350"/>
                    <a:pt x="10331" y="2940"/>
                  </a:cubicBezTo>
                  <a:cubicBezTo>
                    <a:pt x="10215" y="2623"/>
                    <a:pt x="9894" y="2417"/>
                    <a:pt x="9576" y="2417"/>
                  </a:cubicBezTo>
                  <a:cubicBezTo>
                    <a:pt x="9436" y="2417"/>
                    <a:pt x="9297" y="2456"/>
                    <a:pt x="9176" y="2545"/>
                  </a:cubicBezTo>
                  <a:lnTo>
                    <a:pt x="9116" y="2545"/>
                  </a:lnTo>
                  <a:cubicBezTo>
                    <a:pt x="9051" y="2569"/>
                    <a:pt x="8991" y="2580"/>
                    <a:pt x="8934" y="2580"/>
                  </a:cubicBezTo>
                  <a:cubicBezTo>
                    <a:pt x="8200" y="2580"/>
                    <a:pt x="8068" y="708"/>
                    <a:pt x="7688" y="342"/>
                  </a:cubicBezTo>
                  <a:cubicBezTo>
                    <a:pt x="7419" y="122"/>
                    <a:pt x="7072" y="1"/>
                    <a:pt x="6718"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5"/>
            <p:cNvSpPr/>
            <p:nvPr/>
          </p:nvSpPr>
          <p:spPr>
            <a:xfrm>
              <a:off x="7098793" y="3838367"/>
              <a:ext cx="108769" cy="22497"/>
            </a:xfrm>
            <a:custGeom>
              <a:avLst/>
              <a:gdLst/>
              <a:ahLst/>
              <a:cxnLst/>
              <a:rect l="l" t="t" r="r" b="b"/>
              <a:pathLst>
                <a:path w="1697" h="351" extrusionOk="0">
                  <a:moveTo>
                    <a:pt x="1547" y="0"/>
                  </a:moveTo>
                  <a:cubicBezTo>
                    <a:pt x="1543" y="0"/>
                    <a:pt x="1539" y="1"/>
                    <a:pt x="1535" y="1"/>
                  </a:cubicBezTo>
                  <a:cubicBezTo>
                    <a:pt x="1064" y="62"/>
                    <a:pt x="578" y="107"/>
                    <a:pt x="107" y="168"/>
                  </a:cubicBezTo>
                  <a:cubicBezTo>
                    <a:pt x="0" y="183"/>
                    <a:pt x="15" y="350"/>
                    <a:pt x="122" y="350"/>
                  </a:cubicBezTo>
                  <a:cubicBezTo>
                    <a:pt x="593" y="335"/>
                    <a:pt x="1064" y="290"/>
                    <a:pt x="1535" y="244"/>
                  </a:cubicBezTo>
                  <a:cubicBezTo>
                    <a:pt x="1697" y="244"/>
                    <a:pt x="1687" y="0"/>
                    <a:pt x="1547" y="0"/>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5"/>
            <p:cNvSpPr/>
            <p:nvPr/>
          </p:nvSpPr>
          <p:spPr>
            <a:xfrm>
              <a:off x="7040659" y="3806191"/>
              <a:ext cx="152867" cy="23715"/>
            </a:xfrm>
            <a:custGeom>
              <a:avLst/>
              <a:gdLst/>
              <a:ahLst/>
              <a:cxnLst/>
              <a:rect l="l" t="t" r="r" b="b"/>
              <a:pathLst>
                <a:path w="2385" h="370" extrusionOk="0">
                  <a:moveTo>
                    <a:pt x="133" y="1"/>
                  </a:moveTo>
                  <a:cubicBezTo>
                    <a:pt x="37" y="1"/>
                    <a:pt x="1" y="141"/>
                    <a:pt x="102" y="184"/>
                  </a:cubicBezTo>
                  <a:cubicBezTo>
                    <a:pt x="476" y="309"/>
                    <a:pt x="867" y="370"/>
                    <a:pt x="1260" y="370"/>
                  </a:cubicBezTo>
                  <a:cubicBezTo>
                    <a:pt x="1586" y="370"/>
                    <a:pt x="1912" y="328"/>
                    <a:pt x="2229" y="245"/>
                  </a:cubicBezTo>
                  <a:cubicBezTo>
                    <a:pt x="2385" y="202"/>
                    <a:pt x="2329" y="14"/>
                    <a:pt x="2197" y="14"/>
                  </a:cubicBezTo>
                  <a:cubicBezTo>
                    <a:pt x="2188" y="14"/>
                    <a:pt x="2178" y="15"/>
                    <a:pt x="2168" y="17"/>
                  </a:cubicBezTo>
                  <a:cubicBezTo>
                    <a:pt x="1844" y="76"/>
                    <a:pt x="1516" y="106"/>
                    <a:pt x="1188" y="106"/>
                  </a:cubicBezTo>
                  <a:cubicBezTo>
                    <a:pt x="840" y="106"/>
                    <a:pt x="492" y="72"/>
                    <a:pt x="148" y="2"/>
                  </a:cubicBezTo>
                  <a:cubicBezTo>
                    <a:pt x="143" y="1"/>
                    <a:pt x="138" y="1"/>
                    <a:pt x="133"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5"/>
            <p:cNvSpPr/>
            <p:nvPr/>
          </p:nvSpPr>
          <p:spPr>
            <a:xfrm>
              <a:off x="6142163" y="3739820"/>
              <a:ext cx="530707" cy="427065"/>
            </a:xfrm>
            <a:custGeom>
              <a:avLst/>
              <a:gdLst/>
              <a:ahLst/>
              <a:cxnLst/>
              <a:rect l="l" t="t" r="r" b="b"/>
              <a:pathLst>
                <a:path w="8280" h="6663" extrusionOk="0">
                  <a:moveTo>
                    <a:pt x="4018" y="507"/>
                  </a:moveTo>
                  <a:cubicBezTo>
                    <a:pt x="4553" y="507"/>
                    <a:pt x="5124" y="638"/>
                    <a:pt x="5621" y="859"/>
                  </a:cubicBezTo>
                  <a:cubicBezTo>
                    <a:pt x="5429" y="832"/>
                    <a:pt x="5231" y="818"/>
                    <a:pt x="5031" y="818"/>
                  </a:cubicBezTo>
                  <a:cubicBezTo>
                    <a:pt x="3672" y="818"/>
                    <a:pt x="2220" y="1444"/>
                    <a:pt x="1611" y="2636"/>
                  </a:cubicBezTo>
                  <a:cubicBezTo>
                    <a:pt x="1110" y="3608"/>
                    <a:pt x="1231" y="4763"/>
                    <a:pt x="1915" y="5614"/>
                  </a:cubicBezTo>
                  <a:cubicBezTo>
                    <a:pt x="1565" y="5371"/>
                    <a:pt x="1292" y="5021"/>
                    <a:pt x="1140" y="4626"/>
                  </a:cubicBezTo>
                  <a:cubicBezTo>
                    <a:pt x="563" y="3183"/>
                    <a:pt x="1413" y="1786"/>
                    <a:pt x="2507" y="874"/>
                  </a:cubicBezTo>
                  <a:cubicBezTo>
                    <a:pt x="2538" y="897"/>
                    <a:pt x="2576" y="908"/>
                    <a:pt x="2613" y="908"/>
                  </a:cubicBezTo>
                  <a:cubicBezTo>
                    <a:pt x="2651" y="908"/>
                    <a:pt x="2689" y="897"/>
                    <a:pt x="2720" y="874"/>
                  </a:cubicBezTo>
                  <a:cubicBezTo>
                    <a:pt x="3063" y="619"/>
                    <a:pt x="3525" y="507"/>
                    <a:pt x="4018" y="507"/>
                  </a:cubicBezTo>
                  <a:close/>
                  <a:moveTo>
                    <a:pt x="5041" y="1243"/>
                  </a:moveTo>
                  <a:cubicBezTo>
                    <a:pt x="5453" y="1243"/>
                    <a:pt x="5855" y="1303"/>
                    <a:pt x="6214" y="1421"/>
                  </a:cubicBezTo>
                  <a:cubicBezTo>
                    <a:pt x="6228" y="1425"/>
                    <a:pt x="6243" y="1426"/>
                    <a:pt x="6259" y="1426"/>
                  </a:cubicBezTo>
                  <a:cubicBezTo>
                    <a:pt x="6309" y="1426"/>
                    <a:pt x="6361" y="1407"/>
                    <a:pt x="6396" y="1360"/>
                  </a:cubicBezTo>
                  <a:cubicBezTo>
                    <a:pt x="6472" y="1421"/>
                    <a:pt x="6548" y="1497"/>
                    <a:pt x="6609" y="1558"/>
                  </a:cubicBezTo>
                  <a:cubicBezTo>
                    <a:pt x="7885" y="3077"/>
                    <a:pt x="6533" y="5386"/>
                    <a:pt x="4923" y="5963"/>
                  </a:cubicBezTo>
                  <a:cubicBezTo>
                    <a:pt x="4540" y="6091"/>
                    <a:pt x="4137" y="6155"/>
                    <a:pt x="3733" y="6155"/>
                  </a:cubicBezTo>
                  <a:cubicBezTo>
                    <a:pt x="3366" y="6155"/>
                    <a:pt x="2998" y="6102"/>
                    <a:pt x="2644" y="5994"/>
                  </a:cubicBezTo>
                  <a:cubicBezTo>
                    <a:pt x="2644" y="5978"/>
                    <a:pt x="2629" y="5963"/>
                    <a:pt x="2613" y="5948"/>
                  </a:cubicBezTo>
                  <a:cubicBezTo>
                    <a:pt x="1763" y="5158"/>
                    <a:pt x="1429" y="3776"/>
                    <a:pt x="2036" y="2743"/>
                  </a:cubicBezTo>
                  <a:cubicBezTo>
                    <a:pt x="2610" y="1730"/>
                    <a:pt x="3866" y="1243"/>
                    <a:pt x="5041" y="1243"/>
                  </a:cubicBezTo>
                  <a:close/>
                  <a:moveTo>
                    <a:pt x="4083" y="0"/>
                  </a:moveTo>
                  <a:cubicBezTo>
                    <a:pt x="3485" y="0"/>
                    <a:pt x="2919" y="159"/>
                    <a:pt x="2492" y="525"/>
                  </a:cubicBezTo>
                  <a:cubicBezTo>
                    <a:pt x="1034" y="1466"/>
                    <a:pt x="1" y="3092"/>
                    <a:pt x="684" y="4854"/>
                  </a:cubicBezTo>
                  <a:cubicBezTo>
                    <a:pt x="1158" y="6099"/>
                    <a:pt x="2409" y="6662"/>
                    <a:pt x="3678" y="6662"/>
                  </a:cubicBezTo>
                  <a:cubicBezTo>
                    <a:pt x="4360" y="6662"/>
                    <a:pt x="5047" y="6499"/>
                    <a:pt x="5621" y="6191"/>
                  </a:cubicBezTo>
                  <a:cubicBezTo>
                    <a:pt x="7156" y="5371"/>
                    <a:pt x="8280" y="3092"/>
                    <a:pt x="7186" y="1497"/>
                  </a:cubicBezTo>
                  <a:cubicBezTo>
                    <a:pt x="6590" y="627"/>
                    <a:pt x="5273" y="0"/>
                    <a:pt x="4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5"/>
            <p:cNvSpPr/>
            <p:nvPr/>
          </p:nvSpPr>
          <p:spPr>
            <a:xfrm>
              <a:off x="6190121" y="3612432"/>
              <a:ext cx="100309" cy="65249"/>
            </a:xfrm>
            <a:custGeom>
              <a:avLst/>
              <a:gdLst/>
              <a:ahLst/>
              <a:cxnLst/>
              <a:rect l="l" t="t" r="r" b="b"/>
              <a:pathLst>
                <a:path w="1565" h="1018" extrusionOk="0">
                  <a:moveTo>
                    <a:pt x="1428" y="1"/>
                  </a:moveTo>
                  <a:cubicBezTo>
                    <a:pt x="1424" y="1"/>
                    <a:pt x="1420" y="1"/>
                    <a:pt x="1417" y="2"/>
                  </a:cubicBezTo>
                  <a:cubicBezTo>
                    <a:pt x="839" y="62"/>
                    <a:pt x="323" y="397"/>
                    <a:pt x="34" y="898"/>
                  </a:cubicBezTo>
                  <a:cubicBezTo>
                    <a:pt x="1" y="954"/>
                    <a:pt x="49" y="1018"/>
                    <a:pt x="101" y="1018"/>
                  </a:cubicBezTo>
                  <a:cubicBezTo>
                    <a:pt x="120" y="1018"/>
                    <a:pt x="140" y="1009"/>
                    <a:pt x="156" y="989"/>
                  </a:cubicBezTo>
                  <a:cubicBezTo>
                    <a:pt x="475" y="579"/>
                    <a:pt x="930" y="305"/>
                    <a:pt x="1447" y="230"/>
                  </a:cubicBezTo>
                  <a:cubicBezTo>
                    <a:pt x="1565" y="215"/>
                    <a:pt x="1540" y="1"/>
                    <a:pt x="1428"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5"/>
            <p:cNvSpPr/>
            <p:nvPr/>
          </p:nvSpPr>
          <p:spPr>
            <a:xfrm>
              <a:off x="6135320" y="3589871"/>
              <a:ext cx="110948" cy="91592"/>
            </a:xfrm>
            <a:custGeom>
              <a:avLst/>
              <a:gdLst/>
              <a:ahLst/>
              <a:cxnLst/>
              <a:rect l="l" t="t" r="r" b="b"/>
              <a:pathLst>
                <a:path w="1731" h="1429" extrusionOk="0">
                  <a:moveTo>
                    <a:pt x="1557" y="1"/>
                  </a:moveTo>
                  <a:cubicBezTo>
                    <a:pt x="1548" y="1"/>
                    <a:pt x="1538" y="2"/>
                    <a:pt x="1527" y="4"/>
                  </a:cubicBezTo>
                  <a:cubicBezTo>
                    <a:pt x="935" y="232"/>
                    <a:pt x="266" y="749"/>
                    <a:pt x="23" y="1356"/>
                  </a:cubicBezTo>
                  <a:cubicBezTo>
                    <a:pt x="1" y="1401"/>
                    <a:pt x="44" y="1429"/>
                    <a:pt x="86" y="1429"/>
                  </a:cubicBezTo>
                  <a:cubicBezTo>
                    <a:pt x="102" y="1429"/>
                    <a:pt x="117" y="1425"/>
                    <a:pt x="130" y="1417"/>
                  </a:cubicBezTo>
                  <a:cubicBezTo>
                    <a:pt x="357" y="1189"/>
                    <a:pt x="540" y="961"/>
                    <a:pt x="783" y="749"/>
                  </a:cubicBezTo>
                  <a:cubicBezTo>
                    <a:pt x="1041" y="551"/>
                    <a:pt x="1330" y="369"/>
                    <a:pt x="1618" y="232"/>
                  </a:cubicBezTo>
                  <a:cubicBezTo>
                    <a:pt x="1731" y="162"/>
                    <a:pt x="1674"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5"/>
            <p:cNvSpPr/>
            <p:nvPr/>
          </p:nvSpPr>
          <p:spPr>
            <a:xfrm>
              <a:off x="6774524" y="4808859"/>
              <a:ext cx="152876" cy="58932"/>
            </a:xfrm>
            <a:custGeom>
              <a:avLst/>
              <a:gdLst/>
              <a:ahLst/>
              <a:cxnLst/>
              <a:rect l="l" t="t" r="r" b="b"/>
              <a:pathLst>
                <a:path w="2265" h="873" extrusionOk="0">
                  <a:moveTo>
                    <a:pt x="110" y="1"/>
                  </a:moveTo>
                  <a:cubicBezTo>
                    <a:pt x="50" y="1"/>
                    <a:pt x="0" y="76"/>
                    <a:pt x="46" y="133"/>
                  </a:cubicBezTo>
                  <a:cubicBezTo>
                    <a:pt x="463" y="562"/>
                    <a:pt x="1118" y="873"/>
                    <a:pt x="1738" y="873"/>
                  </a:cubicBezTo>
                  <a:cubicBezTo>
                    <a:pt x="1886" y="873"/>
                    <a:pt x="2033" y="855"/>
                    <a:pt x="2173" y="817"/>
                  </a:cubicBezTo>
                  <a:cubicBezTo>
                    <a:pt x="2264" y="771"/>
                    <a:pt x="2249" y="635"/>
                    <a:pt x="2143" y="635"/>
                  </a:cubicBezTo>
                  <a:cubicBezTo>
                    <a:pt x="1368" y="635"/>
                    <a:pt x="791" y="528"/>
                    <a:pt x="168" y="27"/>
                  </a:cubicBezTo>
                  <a:cubicBezTo>
                    <a:pt x="150" y="9"/>
                    <a:pt x="129" y="1"/>
                    <a:pt x="110"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5"/>
            <p:cNvSpPr/>
            <p:nvPr/>
          </p:nvSpPr>
          <p:spPr>
            <a:xfrm>
              <a:off x="6845738" y="4808852"/>
              <a:ext cx="73907" cy="21602"/>
            </a:xfrm>
            <a:custGeom>
              <a:avLst/>
              <a:gdLst/>
              <a:ahLst/>
              <a:cxnLst/>
              <a:rect l="l" t="t" r="r" b="b"/>
              <a:pathLst>
                <a:path w="1095" h="320" extrusionOk="0">
                  <a:moveTo>
                    <a:pt x="122" y="0"/>
                  </a:moveTo>
                  <a:cubicBezTo>
                    <a:pt x="16" y="0"/>
                    <a:pt x="1" y="152"/>
                    <a:pt x="92" y="182"/>
                  </a:cubicBezTo>
                  <a:cubicBezTo>
                    <a:pt x="274" y="213"/>
                    <a:pt x="456" y="243"/>
                    <a:pt x="639" y="274"/>
                  </a:cubicBezTo>
                  <a:cubicBezTo>
                    <a:pt x="654" y="289"/>
                    <a:pt x="669" y="304"/>
                    <a:pt x="699" y="304"/>
                  </a:cubicBezTo>
                  <a:lnTo>
                    <a:pt x="943" y="319"/>
                  </a:lnTo>
                  <a:cubicBezTo>
                    <a:pt x="1064" y="319"/>
                    <a:pt x="1094" y="122"/>
                    <a:pt x="973" y="106"/>
                  </a:cubicBezTo>
                  <a:lnTo>
                    <a:pt x="943" y="106"/>
                  </a:lnTo>
                  <a:cubicBezTo>
                    <a:pt x="669" y="61"/>
                    <a:pt x="396" y="30"/>
                    <a:pt x="122" y="0"/>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 name="Google Shape;1830;p65"/>
          <p:cNvGrpSpPr/>
          <p:nvPr/>
        </p:nvGrpSpPr>
        <p:grpSpPr>
          <a:xfrm rot="674490">
            <a:off x="279364" y="3736353"/>
            <a:ext cx="3474315" cy="888859"/>
            <a:chOff x="3809875" y="1963175"/>
            <a:chExt cx="1923600" cy="492150"/>
          </a:xfrm>
        </p:grpSpPr>
        <p:sp>
          <p:nvSpPr>
            <p:cNvPr id="1831" name="Google Shape;1831;p65"/>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5"/>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5"/>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5"/>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5"/>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5"/>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5"/>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5"/>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5"/>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5"/>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5"/>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 name="Google Shape;1842;p65"/>
          <p:cNvGrpSpPr/>
          <p:nvPr/>
        </p:nvGrpSpPr>
        <p:grpSpPr>
          <a:xfrm rot="854098">
            <a:off x="4550218" y="3799748"/>
            <a:ext cx="639528" cy="438002"/>
            <a:chOff x="5501450" y="2545600"/>
            <a:chExt cx="639525" cy="438000"/>
          </a:xfrm>
        </p:grpSpPr>
        <p:sp>
          <p:nvSpPr>
            <p:cNvPr id="1843" name="Google Shape;1843;p65"/>
            <p:cNvSpPr/>
            <p:nvPr/>
          </p:nvSpPr>
          <p:spPr>
            <a:xfrm>
              <a:off x="5501450" y="2545600"/>
              <a:ext cx="639525" cy="438000"/>
            </a:xfrm>
            <a:custGeom>
              <a:avLst/>
              <a:gdLst/>
              <a:ahLst/>
              <a:cxnLst/>
              <a:rect l="l" t="t" r="r" b="b"/>
              <a:pathLst>
                <a:path w="25581" h="17520" extrusionOk="0">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5"/>
            <p:cNvSpPr/>
            <p:nvPr/>
          </p:nvSpPr>
          <p:spPr>
            <a:xfrm>
              <a:off x="5714775" y="2654925"/>
              <a:ext cx="280075" cy="257600"/>
            </a:xfrm>
            <a:custGeom>
              <a:avLst/>
              <a:gdLst/>
              <a:ahLst/>
              <a:cxnLst/>
              <a:rect l="l" t="t" r="r" b="b"/>
              <a:pathLst>
                <a:path w="11203" h="10304" extrusionOk="0">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Box 4">
            <a:extLst>
              <a:ext uri="{FF2B5EF4-FFF2-40B4-BE49-F238E27FC236}">
                <a16:creationId xmlns:a16="http://schemas.microsoft.com/office/drawing/2014/main" id="{4F22CF47-057E-CFDB-E79C-D971987FEC71}"/>
              </a:ext>
            </a:extLst>
          </p:cNvPr>
          <p:cNvSpPr txBox="1"/>
          <p:nvPr/>
        </p:nvSpPr>
        <p:spPr>
          <a:xfrm>
            <a:off x="607421" y="1253502"/>
            <a:ext cx="6167103" cy="1646028"/>
          </a:xfrm>
          <a:prstGeom prst="rect">
            <a:avLst/>
          </a:prstGeom>
          <a:noFill/>
        </p:spPr>
        <p:txBody>
          <a:bodyPr wrap="square">
            <a:spAutoFit/>
          </a:bodyPr>
          <a:lstStyle/>
          <a:p>
            <a:pPr algn="just">
              <a:lnSpc>
                <a:spcPct val="107000"/>
              </a:lnSpc>
              <a:buNone/>
            </a:pPr>
            <a:r>
              <a:rPr lang="en-US" sz="2400" dirty="0">
                <a:solidFill>
                  <a:srgbClr val="000000"/>
                </a:solidFill>
                <a:effectLst/>
                <a:latin typeface="+mj-lt"/>
                <a:ea typeface="Times New Roman" panose="02020603050405020304" pitchFamily="18" charset="0"/>
              </a:rPr>
              <a:t>- </a:t>
            </a:r>
            <a:r>
              <a:rPr lang="vi-VN" sz="2400" dirty="0">
                <a:solidFill>
                  <a:srgbClr val="000000"/>
                </a:solidFill>
                <a:effectLst/>
                <a:latin typeface="+mj-lt"/>
                <a:ea typeface="Times New Roman" panose="02020603050405020304" pitchFamily="18" charset="0"/>
              </a:rPr>
              <a:t>Cụm từ </a:t>
            </a:r>
            <a:r>
              <a:rPr lang="vi-VN" sz="2400" b="1" i="1" dirty="0">
                <a:solidFill>
                  <a:srgbClr val="00B050"/>
                </a:solidFill>
                <a:effectLst/>
                <a:latin typeface="+mj-lt"/>
                <a:ea typeface="Times New Roman" panose="02020603050405020304" pitchFamily="18" charset="0"/>
              </a:rPr>
              <a:t>“núi xanh” </a:t>
            </a:r>
            <a:r>
              <a:rPr lang="vi-VN" sz="2400" dirty="0">
                <a:solidFill>
                  <a:srgbClr val="000000"/>
                </a:solidFill>
                <a:effectLst/>
                <a:latin typeface="+mj-lt"/>
                <a:ea typeface="Times New Roman" panose="02020603050405020304" pitchFamily="18" charset="0"/>
              </a:rPr>
              <a:t>có nghĩa là chiến trường, nơi diễn ra những trận chiến ác liệt.</a:t>
            </a:r>
            <a:endParaRPr lang="en-US" sz="1800" dirty="0">
              <a:effectLst/>
              <a:latin typeface="+mj-lt"/>
              <a:ea typeface="Times New Roman" panose="02020603050405020304" pitchFamily="18" charset="0"/>
            </a:endParaRPr>
          </a:p>
          <a:p>
            <a:pPr algn="just">
              <a:lnSpc>
                <a:spcPct val="107000"/>
              </a:lnSpc>
              <a:buNone/>
            </a:pPr>
            <a:r>
              <a:rPr lang="en-US" sz="2400" dirty="0">
                <a:solidFill>
                  <a:srgbClr val="000000"/>
                </a:solidFill>
                <a:effectLst/>
                <a:latin typeface="+mj-lt"/>
                <a:ea typeface="Times New Roman" panose="02020603050405020304" pitchFamily="18" charset="0"/>
              </a:rPr>
              <a:t>- </a:t>
            </a:r>
            <a:r>
              <a:rPr lang="vi-VN" sz="2400" dirty="0">
                <a:solidFill>
                  <a:srgbClr val="000000"/>
                </a:solidFill>
                <a:effectLst/>
                <a:latin typeface="+mj-lt"/>
                <a:ea typeface="Times New Roman" panose="02020603050405020304" pitchFamily="18" charset="0"/>
              </a:rPr>
              <a:t>Cụm từ </a:t>
            </a:r>
            <a:r>
              <a:rPr lang="vi-VN" sz="2400" b="1" i="1" dirty="0">
                <a:solidFill>
                  <a:srgbClr val="FF0000"/>
                </a:solidFill>
                <a:effectLst/>
                <a:latin typeface="+mj-lt"/>
                <a:ea typeface="Times New Roman" panose="02020603050405020304" pitchFamily="18" charset="0"/>
              </a:rPr>
              <a:t>“máu lửa” </a:t>
            </a:r>
            <a:r>
              <a:rPr lang="vi-VN" sz="2400" dirty="0">
                <a:solidFill>
                  <a:srgbClr val="000000"/>
                </a:solidFill>
                <a:effectLst/>
                <a:latin typeface="+mj-lt"/>
                <a:ea typeface="Times New Roman" panose="02020603050405020304" pitchFamily="18" charset="0"/>
              </a:rPr>
              <a:t>được nhà thơ dùng với nghĩa chỉ những năm tháng chiến tranh khốc</a:t>
            </a:r>
            <a:r>
              <a:rPr lang="vi-VN" sz="2400" spc="-20" dirty="0">
                <a:solidFill>
                  <a:srgbClr val="000000"/>
                </a:solidFill>
                <a:effectLst/>
                <a:latin typeface="+mj-lt"/>
                <a:ea typeface="Times New Roman" panose="02020603050405020304" pitchFamily="18" charset="0"/>
              </a:rPr>
              <a:t> </a:t>
            </a:r>
            <a:r>
              <a:rPr lang="vi-VN" sz="2400" dirty="0">
                <a:solidFill>
                  <a:srgbClr val="000000"/>
                </a:solidFill>
                <a:effectLst/>
                <a:latin typeface="+mj-lt"/>
                <a:ea typeface="Times New Roman" panose="02020603050405020304" pitchFamily="18" charset="0"/>
              </a:rPr>
              <a:t>liệt.</a:t>
            </a:r>
            <a:endParaRPr lang="en-US" sz="1800" dirty="0">
              <a:effectLst/>
              <a:latin typeface="+mj-lt"/>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778"/>
                                        </p:tgtEl>
                                        <p:attrNameLst>
                                          <p:attrName>style.visibility</p:attrName>
                                        </p:attrNameLst>
                                      </p:cBhvr>
                                      <p:to>
                                        <p:strVal val="visible"/>
                                      </p:to>
                                    </p:set>
                                    <p:anim calcmode="lin" valueType="num">
                                      <p:cBhvr additive="base">
                                        <p:cTn id="7" dur="1000"/>
                                        <p:tgtEl>
                                          <p:spTgt spid="1778"/>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782"/>
                                        </p:tgtEl>
                                        <p:attrNameLst>
                                          <p:attrName>style.visibility</p:attrName>
                                        </p:attrNameLst>
                                      </p:cBhvr>
                                      <p:to>
                                        <p:strVal val="visible"/>
                                      </p:to>
                                    </p:set>
                                    <p:anim calcmode="lin" valueType="num">
                                      <p:cBhvr additive="base">
                                        <p:cTn id="10" dur="1000"/>
                                        <p:tgtEl>
                                          <p:spTgt spid="1782"/>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 calcmode="lin" valueType="num">
                                      <p:cBhvr additive="base">
                                        <p:cTn id="15"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5">
                                            <p:txEl>
                                              <p:pRg st="1" end="1"/>
                                            </p:txEl>
                                          </p:spTgt>
                                        </p:tgtEl>
                                        <p:attrNameLst>
                                          <p:attrName>style.visibility</p:attrName>
                                        </p:attrNameLst>
                                      </p:cBhvr>
                                      <p:to>
                                        <p:strVal val="visible"/>
                                      </p:to>
                                    </p:set>
                                    <p:anim calcmode="lin" valueType="num">
                                      <p:cBhvr additive="base">
                                        <p:cTn id="21"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11"/>
        <p:cNvGrpSpPr/>
        <p:nvPr/>
      </p:nvGrpSpPr>
      <p:grpSpPr>
        <a:xfrm>
          <a:off x="0" y="0"/>
          <a:ext cx="0" cy="0"/>
          <a:chOff x="0" y="0"/>
          <a:chExt cx="0" cy="0"/>
        </a:xfrm>
      </p:grpSpPr>
      <p:sp>
        <p:nvSpPr>
          <p:cNvPr id="1925" name="Google Shape;1925;p67"/>
          <p:cNvSpPr txBox="1">
            <a:spLocks noGrp="1"/>
          </p:cNvSpPr>
          <p:nvPr>
            <p:ph type="title"/>
          </p:nvPr>
        </p:nvSpPr>
        <p:spPr>
          <a:xfrm>
            <a:off x="2211827" y="238605"/>
            <a:ext cx="5306700" cy="896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vi-VN" dirty="0"/>
              <a:t>BÀI  6:</a:t>
            </a:r>
            <a:endParaRPr dirty="0"/>
          </a:p>
        </p:txBody>
      </p:sp>
      <p:grpSp>
        <p:nvGrpSpPr>
          <p:cNvPr id="1927" name="Google Shape;1927;p67"/>
          <p:cNvGrpSpPr/>
          <p:nvPr/>
        </p:nvGrpSpPr>
        <p:grpSpPr>
          <a:xfrm>
            <a:off x="3204058" y="1020319"/>
            <a:ext cx="4693836" cy="176025"/>
            <a:chOff x="4345425" y="2175475"/>
            <a:chExt cx="800750" cy="176025"/>
          </a:xfrm>
        </p:grpSpPr>
        <p:sp>
          <p:nvSpPr>
            <p:cNvPr id="1928" name="Google Shape;1928;p6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Box 6">
            <a:extLst>
              <a:ext uri="{FF2B5EF4-FFF2-40B4-BE49-F238E27FC236}">
                <a16:creationId xmlns:a16="http://schemas.microsoft.com/office/drawing/2014/main" id="{D90A86CD-138C-0843-B258-BE08EA68D52F}"/>
              </a:ext>
            </a:extLst>
          </p:cNvPr>
          <p:cNvSpPr txBox="1"/>
          <p:nvPr/>
        </p:nvSpPr>
        <p:spPr>
          <a:xfrm>
            <a:off x="1548539" y="1440820"/>
            <a:ext cx="6245818" cy="2385846"/>
          </a:xfrm>
          <a:prstGeom prst="rect">
            <a:avLst/>
          </a:prstGeom>
          <a:noFill/>
        </p:spPr>
        <p:txBody>
          <a:bodyPr wrap="square">
            <a:spAutoFit/>
          </a:bodyPr>
          <a:lstStyle/>
          <a:p>
            <a:pPr>
              <a:lnSpc>
                <a:spcPct val="107000"/>
              </a:lnSpc>
              <a:buNone/>
            </a:pPr>
            <a:r>
              <a:rPr lang="en-US" sz="2400" dirty="0">
                <a:solidFill>
                  <a:srgbClr val="000000"/>
                </a:solidFill>
                <a:effectLst/>
                <a:latin typeface="+mj-lt"/>
                <a:ea typeface="Times New Roman" panose="02020603050405020304" pitchFamily="18" charset="0"/>
              </a:rPr>
              <a:t>- </a:t>
            </a:r>
            <a:r>
              <a:rPr lang="vi-VN" sz="2400" dirty="0">
                <a:solidFill>
                  <a:srgbClr val="000000"/>
                </a:solidFill>
                <a:effectLst/>
                <a:latin typeface="+mj-lt"/>
                <a:ea typeface="Times New Roman" panose="02020603050405020304" pitchFamily="18" charset="0"/>
              </a:rPr>
              <a:t>Giải thích nghĩa của từ </a:t>
            </a:r>
            <a:r>
              <a:rPr lang="vi-VN" sz="2400" i="1" dirty="0">
                <a:solidFill>
                  <a:srgbClr val="FF0000"/>
                </a:solidFill>
                <a:effectLst/>
                <a:latin typeface="+mj-lt"/>
                <a:ea typeface="Times New Roman" panose="02020603050405020304" pitchFamily="18" charset="0"/>
              </a:rPr>
              <a:t>xuân</a:t>
            </a:r>
            <a:r>
              <a:rPr lang="vi-VN" sz="2400" i="1" dirty="0">
                <a:solidFill>
                  <a:srgbClr val="000000"/>
                </a:solidFill>
                <a:effectLst/>
                <a:latin typeface="+mj-lt"/>
                <a:ea typeface="Times New Roman" panose="02020603050405020304" pitchFamily="18" charset="0"/>
              </a:rPr>
              <a:t> </a:t>
            </a:r>
            <a:r>
              <a:rPr lang="vi-VN" sz="2400" dirty="0">
                <a:solidFill>
                  <a:srgbClr val="000000"/>
                </a:solidFill>
                <a:effectLst/>
                <a:latin typeface="+mj-lt"/>
                <a:ea typeface="Times New Roman" panose="02020603050405020304" pitchFamily="18" charset="0"/>
              </a:rPr>
              <a:t>trong ngữ cảnh. </a:t>
            </a:r>
            <a:endParaRPr lang="en-US" sz="2400" dirty="0">
              <a:effectLst/>
              <a:latin typeface="+mj-lt"/>
              <a:ea typeface="Times New Roman" panose="02020603050405020304" pitchFamily="18" charset="0"/>
            </a:endParaRPr>
          </a:p>
          <a:p>
            <a:pPr>
              <a:lnSpc>
                <a:spcPct val="107000"/>
              </a:lnSpc>
              <a:buNone/>
            </a:pPr>
            <a:r>
              <a:rPr lang="vi-VN" sz="2400" i="1" dirty="0">
                <a:solidFill>
                  <a:srgbClr val="000000"/>
                </a:solidFill>
                <a:effectLst/>
                <a:latin typeface="+mj-lt"/>
                <a:ea typeface="Times New Roman" panose="02020603050405020304" pitchFamily="18" charset="0"/>
              </a:rPr>
              <a:t>+ </a:t>
            </a:r>
            <a:r>
              <a:rPr lang="vi-VN" sz="2400" i="1" dirty="0">
                <a:solidFill>
                  <a:srgbClr val="7030A0"/>
                </a:solidFill>
                <a:effectLst/>
                <a:latin typeface="+mj-lt"/>
                <a:ea typeface="Times New Roman" panose="02020603050405020304" pitchFamily="18" charset="0"/>
              </a:rPr>
              <a:t>Ngày xuân: </a:t>
            </a:r>
            <a:r>
              <a:rPr lang="vi-VN" sz="2400" dirty="0">
                <a:solidFill>
                  <a:srgbClr val="000000"/>
                </a:solidFill>
                <a:effectLst/>
                <a:latin typeface="+mj-lt"/>
                <a:ea typeface="Times New Roman" panose="02020603050405020304" pitchFamily="18" charset="0"/>
              </a:rPr>
              <a:t>chỉ những ngày tháng tươi đẹp. </a:t>
            </a:r>
            <a:endParaRPr lang="en-US" sz="2400" dirty="0">
              <a:effectLst/>
              <a:latin typeface="+mj-lt"/>
              <a:ea typeface="Times New Roman" panose="02020603050405020304" pitchFamily="18" charset="0"/>
            </a:endParaRPr>
          </a:p>
          <a:p>
            <a:pPr>
              <a:lnSpc>
                <a:spcPct val="107000"/>
              </a:lnSpc>
              <a:buNone/>
            </a:pPr>
            <a:r>
              <a:rPr lang="vi-VN" sz="2400" i="1" dirty="0">
                <a:solidFill>
                  <a:srgbClr val="000000"/>
                </a:solidFill>
                <a:effectLst/>
                <a:latin typeface="+mj-lt"/>
                <a:ea typeface="Times New Roman" panose="02020603050405020304" pitchFamily="18" charset="0"/>
              </a:rPr>
              <a:t>+ </a:t>
            </a:r>
            <a:r>
              <a:rPr lang="vi-VN" sz="2400" i="1" dirty="0">
                <a:solidFill>
                  <a:srgbClr val="00B0F0"/>
                </a:solidFill>
                <a:effectLst/>
                <a:latin typeface="+mj-lt"/>
                <a:ea typeface="Times New Roman" panose="02020603050405020304" pitchFamily="18" charset="0"/>
              </a:rPr>
              <a:t>Tuổi xuân: </a:t>
            </a:r>
            <a:r>
              <a:rPr lang="vi-VN" sz="2400" dirty="0">
                <a:solidFill>
                  <a:srgbClr val="000000"/>
                </a:solidFill>
                <a:effectLst/>
                <a:latin typeface="+mj-lt"/>
                <a:ea typeface="Times New Roman" panose="02020603050405020304" pitchFamily="18" charset="0"/>
              </a:rPr>
              <a:t>chỉ tuổi trẻ, sự trẻ trung.</a:t>
            </a:r>
            <a:endParaRPr lang="en-US" sz="2400" dirty="0">
              <a:effectLst/>
              <a:latin typeface="+mj-lt"/>
              <a:ea typeface="Times New Roman" panose="02020603050405020304" pitchFamily="18" charset="0"/>
            </a:endParaRPr>
          </a:p>
          <a:p>
            <a:pPr>
              <a:buNone/>
            </a:pPr>
            <a:r>
              <a:rPr lang="vi-VN" sz="2400" b="1" i="1" dirty="0">
                <a:solidFill>
                  <a:srgbClr val="00B050"/>
                </a:solidFill>
                <a:effectLst/>
                <a:latin typeface="+mj-lt"/>
                <a:ea typeface="Times New Roman" panose="02020603050405020304" pitchFamily="18" charset="0"/>
              </a:rPr>
              <a:t>+ </a:t>
            </a:r>
            <a:r>
              <a:rPr lang="vi-VN" sz="2400" i="1" dirty="0">
                <a:solidFill>
                  <a:srgbClr val="00B050"/>
                </a:solidFill>
                <a:effectLst/>
                <a:latin typeface="+mj-lt"/>
                <a:ea typeface="Times New Roman" panose="02020603050405020304" pitchFamily="18" charset="0"/>
              </a:rPr>
              <a:t>Đồng dao mùa xuân: </a:t>
            </a:r>
            <a:r>
              <a:rPr lang="vi-VN" sz="2400" dirty="0">
                <a:solidFill>
                  <a:srgbClr val="000000"/>
                </a:solidFill>
                <a:effectLst/>
                <a:latin typeface="+mj-lt"/>
                <a:ea typeface="Times New Roman" panose="02020603050405020304" pitchFamily="18" charset="0"/>
              </a:rPr>
              <a:t>chỉ tuổi trẻ của người lính, vẻ đẹp sức sống, sức vươn lên của dân tộc, đất nước.</a:t>
            </a:r>
            <a:endParaRPr lang="en-US" sz="2400" dirty="0">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925"/>
                                        </p:tgtEl>
                                        <p:attrNameLst>
                                          <p:attrName>style.visibility</p:attrName>
                                        </p:attrNameLst>
                                      </p:cBhvr>
                                      <p:to>
                                        <p:strVal val="visible"/>
                                      </p:to>
                                    </p:set>
                                    <p:anim calcmode="lin" valueType="num">
                                      <p:cBhvr additive="base">
                                        <p:cTn id="7" dur="1000"/>
                                        <p:tgtEl>
                                          <p:spTgt spid="1925"/>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1927"/>
                                        </p:tgtEl>
                                        <p:attrNameLst>
                                          <p:attrName>style.visibility</p:attrName>
                                        </p:attrNameLst>
                                      </p:cBhvr>
                                      <p:to>
                                        <p:strVal val="visible"/>
                                      </p:to>
                                    </p:set>
                                    <p:anim calcmode="lin" valueType="num">
                                      <p:cBhvr additive="base">
                                        <p:cTn id="10" dur="1000"/>
                                        <p:tgtEl>
                                          <p:spTgt spid="1927"/>
                                        </p:tgtEl>
                                        <p:attrNameLst>
                                          <p:attrName>ppt_x</p:attrName>
                                        </p:attrNameLst>
                                      </p:cBhvr>
                                      <p:tavLst>
                                        <p:tav tm="0">
                                          <p:val>
                                            <p:strVal val="#ppt_x+1"/>
                                          </p:val>
                                        </p:tav>
                                        <p:tav tm="100000">
                                          <p:val>
                                            <p:strVal val="#ppt_x"/>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additive="base">
                                        <p:cTn id="15"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additive="base">
                                        <p:cTn id="21"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 calcmode="lin" valueType="num">
                                      <p:cBhvr additive="base">
                                        <p:cTn id="27"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848"/>
        <p:cNvGrpSpPr/>
        <p:nvPr/>
      </p:nvGrpSpPr>
      <p:grpSpPr>
        <a:xfrm>
          <a:off x="0" y="0"/>
          <a:ext cx="0" cy="0"/>
          <a:chOff x="0" y="0"/>
          <a:chExt cx="0" cy="0"/>
        </a:xfrm>
      </p:grpSpPr>
      <p:grpSp>
        <p:nvGrpSpPr>
          <p:cNvPr id="1849" name="Google Shape;1849;p66"/>
          <p:cNvGrpSpPr/>
          <p:nvPr/>
        </p:nvGrpSpPr>
        <p:grpSpPr>
          <a:xfrm>
            <a:off x="2883085" y="3523739"/>
            <a:ext cx="3377828" cy="1079750"/>
            <a:chOff x="4319250" y="3137000"/>
            <a:chExt cx="885825" cy="524125"/>
          </a:xfrm>
        </p:grpSpPr>
        <p:sp>
          <p:nvSpPr>
            <p:cNvPr id="1850" name="Google Shape;1850;p66"/>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6"/>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6"/>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6"/>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6"/>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6"/>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6"/>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6"/>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6"/>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6"/>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6"/>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1" name="Google Shape;1861;p66"/>
          <p:cNvSpPr txBox="1">
            <a:spLocks noGrp="1"/>
          </p:cNvSpPr>
          <p:nvPr>
            <p:ph type="title"/>
          </p:nvPr>
        </p:nvSpPr>
        <p:spPr>
          <a:xfrm>
            <a:off x="1918650" y="1613852"/>
            <a:ext cx="5306700" cy="1794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NAME OF THE SECTION</a:t>
            </a:r>
            <a:endParaRPr/>
          </a:p>
        </p:txBody>
      </p:sp>
      <p:sp>
        <p:nvSpPr>
          <p:cNvPr id="1862" name="Google Shape;1862;p66"/>
          <p:cNvSpPr txBox="1">
            <a:spLocks noGrp="1"/>
          </p:cNvSpPr>
          <p:nvPr>
            <p:ph type="title" idx="2"/>
          </p:nvPr>
        </p:nvSpPr>
        <p:spPr>
          <a:xfrm>
            <a:off x="3843750" y="591078"/>
            <a:ext cx="1456500" cy="816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01</a:t>
            </a:r>
            <a:endParaRPr/>
          </a:p>
        </p:txBody>
      </p:sp>
      <p:sp>
        <p:nvSpPr>
          <p:cNvPr id="1863" name="Google Shape;1863;p66"/>
          <p:cNvSpPr txBox="1">
            <a:spLocks noGrp="1"/>
          </p:cNvSpPr>
          <p:nvPr>
            <p:ph type="subTitle" idx="1"/>
          </p:nvPr>
        </p:nvSpPr>
        <p:spPr>
          <a:xfrm>
            <a:off x="3117150" y="3530226"/>
            <a:ext cx="2909700" cy="107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You can enter a subtitle here if you need it</a:t>
            </a:r>
            <a:endParaRPr/>
          </a:p>
        </p:txBody>
      </p:sp>
      <p:grpSp>
        <p:nvGrpSpPr>
          <p:cNvPr id="1864" name="Google Shape;1864;p66"/>
          <p:cNvGrpSpPr/>
          <p:nvPr/>
        </p:nvGrpSpPr>
        <p:grpSpPr>
          <a:xfrm>
            <a:off x="3928443" y="1355106"/>
            <a:ext cx="1287126" cy="176025"/>
            <a:chOff x="4345425" y="2175475"/>
            <a:chExt cx="800750" cy="176025"/>
          </a:xfrm>
        </p:grpSpPr>
        <p:sp>
          <p:nvSpPr>
            <p:cNvPr id="1865" name="Google Shape;1865;p6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66"/>
          <p:cNvGrpSpPr/>
          <p:nvPr/>
        </p:nvGrpSpPr>
        <p:grpSpPr>
          <a:xfrm>
            <a:off x="2225081" y="2378045"/>
            <a:ext cx="4693836" cy="176025"/>
            <a:chOff x="4345425" y="2175475"/>
            <a:chExt cx="800750" cy="176025"/>
          </a:xfrm>
        </p:grpSpPr>
        <p:sp>
          <p:nvSpPr>
            <p:cNvPr id="1868" name="Google Shape;1868;p6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 name="Google Shape;1870;p66"/>
          <p:cNvGrpSpPr/>
          <p:nvPr/>
        </p:nvGrpSpPr>
        <p:grpSpPr>
          <a:xfrm>
            <a:off x="3020244" y="3301332"/>
            <a:ext cx="3071997" cy="176025"/>
            <a:chOff x="4345425" y="2175475"/>
            <a:chExt cx="800750" cy="176025"/>
          </a:xfrm>
        </p:grpSpPr>
        <p:sp>
          <p:nvSpPr>
            <p:cNvPr id="1871" name="Google Shape;1871;p6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66"/>
          <p:cNvGrpSpPr/>
          <p:nvPr/>
        </p:nvGrpSpPr>
        <p:grpSpPr>
          <a:xfrm rot="372491" flipH="1">
            <a:off x="1097518" y="3478413"/>
            <a:ext cx="595061" cy="675849"/>
            <a:chOff x="5464100" y="4208075"/>
            <a:chExt cx="494625" cy="579650"/>
          </a:xfrm>
        </p:grpSpPr>
        <p:sp>
          <p:nvSpPr>
            <p:cNvPr id="1874" name="Google Shape;1874;p66"/>
            <p:cNvSpPr/>
            <p:nvPr/>
          </p:nvSpPr>
          <p:spPr>
            <a:xfrm>
              <a:off x="5594650" y="4504850"/>
              <a:ext cx="341250" cy="255800"/>
            </a:xfrm>
            <a:custGeom>
              <a:avLst/>
              <a:gdLst/>
              <a:ahLst/>
              <a:cxnLst/>
              <a:rect l="l" t="t" r="r" b="b"/>
              <a:pathLst>
                <a:path w="13650" h="10232" extrusionOk="0">
                  <a:moveTo>
                    <a:pt x="11619" y="0"/>
                  </a:moveTo>
                  <a:cubicBezTo>
                    <a:pt x="11538" y="0"/>
                    <a:pt x="11454" y="19"/>
                    <a:pt x="11367" y="60"/>
                  </a:cubicBezTo>
                  <a:cubicBezTo>
                    <a:pt x="10774" y="356"/>
                    <a:pt x="10157" y="653"/>
                    <a:pt x="9587" y="973"/>
                  </a:cubicBezTo>
                  <a:cubicBezTo>
                    <a:pt x="8423" y="1657"/>
                    <a:pt x="7327" y="2388"/>
                    <a:pt x="6254" y="3209"/>
                  </a:cubicBezTo>
                  <a:cubicBezTo>
                    <a:pt x="4177" y="4784"/>
                    <a:pt x="2100" y="6359"/>
                    <a:pt x="0" y="7934"/>
                  </a:cubicBezTo>
                  <a:cubicBezTo>
                    <a:pt x="584" y="8864"/>
                    <a:pt x="1080" y="10231"/>
                    <a:pt x="2001" y="10231"/>
                  </a:cubicBezTo>
                  <a:cubicBezTo>
                    <a:pt x="2232" y="10231"/>
                    <a:pt x="2491" y="10145"/>
                    <a:pt x="2785" y="9943"/>
                  </a:cubicBezTo>
                  <a:cubicBezTo>
                    <a:pt x="3972" y="9121"/>
                    <a:pt x="5159" y="8300"/>
                    <a:pt x="6323" y="7478"/>
                  </a:cubicBezTo>
                  <a:cubicBezTo>
                    <a:pt x="7281" y="6816"/>
                    <a:pt x="13650" y="2867"/>
                    <a:pt x="13011" y="1726"/>
                  </a:cubicBezTo>
                  <a:cubicBezTo>
                    <a:pt x="12806" y="1338"/>
                    <a:pt x="12310" y="0"/>
                    <a:pt x="11619"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6"/>
            <p:cNvSpPr/>
            <p:nvPr/>
          </p:nvSpPr>
          <p:spPr>
            <a:xfrm>
              <a:off x="5518750" y="4363750"/>
              <a:ext cx="340700" cy="255675"/>
            </a:xfrm>
            <a:custGeom>
              <a:avLst/>
              <a:gdLst/>
              <a:ahLst/>
              <a:cxnLst/>
              <a:rect l="l" t="t" r="r" b="b"/>
              <a:pathLst>
                <a:path w="13628" h="10227" extrusionOk="0">
                  <a:moveTo>
                    <a:pt x="11606" y="0"/>
                  </a:moveTo>
                  <a:cubicBezTo>
                    <a:pt x="11522" y="0"/>
                    <a:pt x="11435" y="21"/>
                    <a:pt x="11345" y="66"/>
                  </a:cubicBezTo>
                  <a:cubicBezTo>
                    <a:pt x="10751" y="362"/>
                    <a:pt x="10158" y="659"/>
                    <a:pt x="9587" y="979"/>
                  </a:cubicBezTo>
                  <a:cubicBezTo>
                    <a:pt x="8423" y="1664"/>
                    <a:pt x="7304" y="2394"/>
                    <a:pt x="6232" y="3216"/>
                  </a:cubicBezTo>
                  <a:cubicBezTo>
                    <a:pt x="4155" y="4791"/>
                    <a:pt x="2077" y="6343"/>
                    <a:pt x="0" y="7940"/>
                  </a:cubicBezTo>
                  <a:cubicBezTo>
                    <a:pt x="563" y="8867"/>
                    <a:pt x="1054" y="10226"/>
                    <a:pt x="1967" y="10226"/>
                  </a:cubicBezTo>
                  <a:cubicBezTo>
                    <a:pt x="2201" y="10226"/>
                    <a:pt x="2464" y="10136"/>
                    <a:pt x="2762" y="9926"/>
                  </a:cubicBezTo>
                  <a:cubicBezTo>
                    <a:pt x="3949" y="9127"/>
                    <a:pt x="5136" y="8306"/>
                    <a:pt x="6323" y="7484"/>
                  </a:cubicBezTo>
                  <a:cubicBezTo>
                    <a:pt x="7282" y="6822"/>
                    <a:pt x="13627" y="2873"/>
                    <a:pt x="13011" y="1732"/>
                  </a:cubicBezTo>
                  <a:cubicBezTo>
                    <a:pt x="12787" y="1346"/>
                    <a:pt x="12292" y="0"/>
                    <a:pt x="11606"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6"/>
            <p:cNvSpPr/>
            <p:nvPr/>
          </p:nvSpPr>
          <p:spPr>
            <a:xfrm>
              <a:off x="5475950" y="4235275"/>
              <a:ext cx="281925" cy="269375"/>
            </a:xfrm>
            <a:custGeom>
              <a:avLst/>
              <a:gdLst/>
              <a:ahLst/>
              <a:cxnLst/>
              <a:rect l="l" t="t" r="r" b="b"/>
              <a:pathLst>
                <a:path w="11277" h="10775" extrusionOk="0">
                  <a:moveTo>
                    <a:pt x="1210" y="1"/>
                  </a:moveTo>
                  <a:cubicBezTo>
                    <a:pt x="1233" y="23"/>
                    <a:pt x="1233" y="46"/>
                    <a:pt x="1233" y="92"/>
                  </a:cubicBezTo>
                  <a:cubicBezTo>
                    <a:pt x="1005" y="3653"/>
                    <a:pt x="503" y="7213"/>
                    <a:pt x="0" y="10774"/>
                  </a:cubicBezTo>
                  <a:cubicBezTo>
                    <a:pt x="3607" y="7989"/>
                    <a:pt x="7396" y="5456"/>
                    <a:pt x="11276" y="3082"/>
                  </a:cubicBezTo>
                  <a:cubicBezTo>
                    <a:pt x="7967" y="1918"/>
                    <a:pt x="4634" y="868"/>
                    <a:pt x="1210" y="1"/>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6"/>
            <p:cNvSpPr/>
            <p:nvPr/>
          </p:nvSpPr>
          <p:spPr>
            <a:xfrm>
              <a:off x="5717000" y="4421125"/>
              <a:ext cx="42000" cy="94525"/>
            </a:xfrm>
            <a:custGeom>
              <a:avLst/>
              <a:gdLst/>
              <a:ahLst/>
              <a:cxnLst/>
              <a:rect l="l" t="t" r="r" b="b"/>
              <a:pathLst>
                <a:path w="1680" h="3781" extrusionOk="0">
                  <a:moveTo>
                    <a:pt x="1497" y="0"/>
                  </a:moveTo>
                  <a:cubicBezTo>
                    <a:pt x="1449" y="0"/>
                    <a:pt x="1398" y="23"/>
                    <a:pt x="1360" y="76"/>
                  </a:cubicBezTo>
                  <a:cubicBezTo>
                    <a:pt x="676" y="1103"/>
                    <a:pt x="265" y="2404"/>
                    <a:pt x="14" y="3614"/>
                  </a:cubicBezTo>
                  <a:cubicBezTo>
                    <a:pt x="0" y="3720"/>
                    <a:pt x="80" y="3780"/>
                    <a:pt x="162" y="3780"/>
                  </a:cubicBezTo>
                  <a:cubicBezTo>
                    <a:pt x="221" y="3780"/>
                    <a:pt x="282" y="3749"/>
                    <a:pt x="310" y="3683"/>
                  </a:cubicBezTo>
                  <a:cubicBezTo>
                    <a:pt x="698" y="2496"/>
                    <a:pt x="1201" y="1377"/>
                    <a:pt x="1634" y="213"/>
                  </a:cubicBezTo>
                  <a:cubicBezTo>
                    <a:pt x="1680" y="91"/>
                    <a:pt x="1594" y="0"/>
                    <a:pt x="1497"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6"/>
            <p:cNvSpPr/>
            <p:nvPr/>
          </p:nvSpPr>
          <p:spPr>
            <a:xfrm>
              <a:off x="5750000" y="4392700"/>
              <a:ext cx="46925" cy="98950"/>
            </a:xfrm>
            <a:custGeom>
              <a:avLst/>
              <a:gdLst/>
              <a:ahLst/>
              <a:cxnLst/>
              <a:rect l="l" t="t" r="r" b="b"/>
              <a:pathLst>
                <a:path w="1877" h="3958" extrusionOk="0">
                  <a:moveTo>
                    <a:pt x="1669" y="1"/>
                  </a:moveTo>
                  <a:cubicBezTo>
                    <a:pt x="1627" y="1"/>
                    <a:pt x="1584" y="22"/>
                    <a:pt x="1547" y="72"/>
                  </a:cubicBezTo>
                  <a:cubicBezTo>
                    <a:pt x="771" y="1122"/>
                    <a:pt x="360" y="2446"/>
                    <a:pt x="40" y="3701"/>
                  </a:cubicBezTo>
                  <a:cubicBezTo>
                    <a:pt x="0" y="3860"/>
                    <a:pt x="130" y="3958"/>
                    <a:pt x="259" y="3958"/>
                  </a:cubicBezTo>
                  <a:cubicBezTo>
                    <a:pt x="353" y="3958"/>
                    <a:pt x="445" y="3907"/>
                    <a:pt x="474" y="3792"/>
                  </a:cubicBezTo>
                  <a:cubicBezTo>
                    <a:pt x="816" y="2560"/>
                    <a:pt x="1410" y="1464"/>
                    <a:pt x="1843" y="277"/>
                  </a:cubicBezTo>
                  <a:cubicBezTo>
                    <a:pt x="1877" y="145"/>
                    <a:pt x="1778" y="1"/>
                    <a:pt x="1669"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6"/>
            <p:cNvSpPr/>
            <p:nvPr/>
          </p:nvSpPr>
          <p:spPr>
            <a:xfrm>
              <a:off x="5795175" y="4403700"/>
              <a:ext cx="30450" cy="52625"/>
            </a:xfrm>
            <a:custGeom>
              <a:avLst/>
              <a:gdLst/>
              <a:ahLst/>
              <a:cxnLst/>
              <a:rect l="l" t="t" r="r" b="b"/>
              <a:pathLst>
                <a:path w="1218" h="2105" extrusionOk="0">
                  <a:moveTo>
                    <a:pt x="977" y="1"/>
                  </a:moveTo>
                  <a:cubicBezTo>
                    <a:pt x="935" y="1"/>
                    <a:pt x="893" y="14"/>
                    <a:pt x="858" y="43"/>
                  </a:cubicBezTo>
                  <a:cubicBezTo>
                    <a:pt x="356" y="522"/>
                    <a:pt x="105" y="1138"/>
                    <a:pt x="14" y="1800"/>
                  </a:cubicBezTo>
                  <a:cubicBezTo>
                    <a:pt x="0" y="1988"/>
                    <a:pt x="160" y="2104"/>
                    <a:pt x="303" y="2104"/>
                  </a:cubicBezTo>
                  <a:cubicBezTo>
                    <a:pt x="404" y="2104"/>
                    <a:pt x="497" y="2046"/>
                    <a:pt x="516" y="1914"/>
                  </a:cubicBezTo>
                  <a:cubicBezTo>
                    <a:pt x="607" y="1321"/>
                    <a:pt x="835" y="773"/>
                    <a:pt x="1132" y="248"/>
                  </a:cubicBezTo>
                  <a:cubicBezTo>
                    <a:pt x="1217" y="112"/>
                    <a:pt x="1099" y="1"/>
                    <a:pt x="97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6"/>
            <p:cNvSpPr/>
            <p:nvPr/>
          </p:nvSpPr>
          <p:spPr>
            <a:xfrm>
              <a:off x="5783525" y="4580275"/>
              <a:ext cx="38225" cy="81675"/>
            </a:xfrm>
            <a:custGeom>
              <a:avLst/>
              <a:gdLst/>
              <a:ahLst/>
              <a:cxnLst/>
              <a:rect l="l" t="t" r="r" b="b"/>
              <a:pathLst>
                <a:path w="1529" h="3267" extrusionOk="0">
                  <a:moveTo>
                    <a:pt x="1258" y="1"/>
                  </a:moveTo>
                  <a:cubicBezTo>
                    <a:pt x="1191" y="1"/>
                    <a:pt x="1127" y="31"/>
                    <a:pt x="1096" y="101"/>
                  </a:cubicBezTo>
                  <a:cubicBezTo>
                    <a:pt x="845" y="649"/>
                    <a:pt x="617" y="1197"/>
                    <a:pt x="411" y="1745"/>
                  </a:cubicBezTo>
                  <a:cubicBezTo>
                    <a:pt x="251" y="2201"/>
                    <a:pt x="0" y="2680"/>
                    <a:pt x="23" y="3160"/>
                  </a:cubicBezTo>
                  <a:cubicBezTo>
                    <a:pt x="23" y="3231"/>
                    <a:pt x="77" y="3267"/>
                    <a:pt x="133" y="3267"/>
                  </a:cubicBezTo>
                  <a:cubicBezTo>
                    <a:pt x="168" y="3267"/>
                    <a:pt x="203" y="3254"/>
                    <a:pt x="229" y="3228"/>
                  </a:cubicBezTo>
                  <a:cubicBezTo>
                    <a:pt x="594" y="2863"/>
                    <a:pt x="754" y="2270"/>
                    <a:pt x="936" y="1790"/>
                  </a:cubicBezTo>
                  <a:cubicBezTo>
                    <a:pt x="1142" y="1288"/>
                    <a:pt x="1324" y="763"/>
                    <a:pt x="1484" y="261"/>
                  </a:cubicBezTo>
                  <a:cubicBezTo>
                    <a:pt x="1529" y="111"/>
                    <a:pt x="1387" y="1"/>
                    <a:pt x="125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6"/>
            <p:cNvSpPr/>
            <p:nvPr/>
          </p:nvSpPr>
          <p:spPr>
            <a:xfrm>
              <a:off x="5824600" y="4544075"/>
              <a:ext cx="49675" cy="96575"/>
            </a:xfrm>
            <a:custGeom>
              <a:avLst/>
              <a:gdLst/>
              <a:ahLst/>
              <a:cxnLst/>
              <a:rect l="l" t="t" r="r" b="b"/>
              <a:pathLst>
                <a:path w="1987" h="3863" extrusionOk="0">
                  <a:moveTo>
                    <a:pt x="1601" y="1"/>
                  </a:moveTo>
                  <a:cubicBezTo>
                    <a:pt x="1166" y="1"/>
                    <a:pt x="939" y="623"/>
                    <a:pt x="800" y="1001"/>
                  </a:cubicBezTo>
                  <a:cubicBezTo>
                    <a:pt x="457" y="1846"/>
                    <a:pt x="115" y="2759"/>
                    <a:pt x="1" y="3672"/>
                  </a:cubicBezTo>
                  <a:cubicBezTo>
                    <a:pt x="1" y="3777"/>
                    <a:pt x="100" y="3863"/>
                    <a:pt x="188" y="3863"/>
                  </a:cubicBezTo>
                  <a:cubicBezTo>
                    <a:pt x="233" y="3863"/>
                    <a:pt x="274" y="3840"/>
                    <a:pt x="297" y="3786"/>
                  </a:cubicBezTo>
                  <a:cubicBezTo>
                    <a:pt x="526" y="3215"/>
                    <a:pt x="708" y="2645"/>
                    <a:pt x="914" y="2074"/>
                  </a:cubicBezTo>
                  <a:cubicBezTo>
                    <a:pt x="1028" y="1823"/>
                    <a:pt x="1439" y="385"/>
                    <a:pt x="1735" y="362"/>
                  </a:cubicBezTo>
                  <a:cubicBezTo>
                    <a:pt x="1918" y="362"/>
                    <a:pt x="1987" y="111"/>
                    <a:pt x="1804" y="43"/>
                  </a:cubicBezTo>
                  <a:cubicBezTo>
                    <a:pt x="1731" y="14"/>
                    <a:pt x="1664" y="1"/>
                    <a:pt x="1601"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6"/>
            <p:cNvSpPr/>
            <p:nvPr/>
          </p:nvSpPr>
          <p:spPr>
            <a:xfrm>
              <a:off x="5876375" y="4540750"/>
              <a:ext cx="23725" cy="54675"/>
            </a:xfrm>
            <a:custGeom>
              <a:avLst/>
              <a:gdLst/>
              <a:ahLst/>
              <a:cxnLst/>
              <a:rect l="l" t="t" r="r" b="b"/>
              <a:pathLst>
                <a:path w="949" h="2187" extrusionOk="0">
                  <a:moveTo>
                    <a:pt x="772" y="1"/>
                  </a:moveTo>
                  <a:cubicBezTo>
                    <a:pt x="721" y="1"/>
                    <a:pt x="671" y="26"/>
                    <a:pt x="646" y="84"/>
                  </a:cubicBezTo>
                  <a:cubicBezTo>
                    <a:pt x="372" y="701"/>
                    <a:pt x="167" y="1317"/>
                    <a:pt x="30" y="2002"/>
                  </a:cubicBezTo>
                  <a:cubicBezTo>
                    <a:pt x="1" y="2103"/>
                    <a:pt x="101" y="2187"/>
                    <a:pt x="195" y="2187"/>
                  </a:cubicBezTo>
                  <a:cubicBezTo>
                    <a:pt x="249" y="2187"/>
                    <a:pt x="302" y="2159"/>
                    <a:pt x="326" y="2093"/>
                  </a:cubicBezTo>
                  <a:cubicBezTo>
                    <a:pt x="577" y="1477"/>
                    <a:pt x="783" y="838"/>
                    <a:pt x="920" y="176"/>
                  </a:cubicBezTo>
                  <a:cubicBezTo>
                    <a:pt x="949" y="75"/>
                    <a:pt x="859" y="1"/>
                    <a:pt x="772"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6"/>
            <p:cNvSpPr/>
            <p:nvPr/>
          </p:nvSpPr>
          <p:spPr>
            <a:xfrm>
              <a:off x="5464100" y="4208075"/>
              <a:ext cx="334850" cy="317675"/>
            </a:xfrm>
            <a:custGeom>
              <a:avLst/>
              <a:gdLst/>
              <a:ahLst/>
              <a:cxnLst/>
              <a:rect l="l" t="t" r="r" b="b"/>
              <a:pathLst>
                <a:path w="13394" h="12707" extrusionOk="0">
                  <a:moveTo>
                    <a:pt x="2027" y="792"/>
                  </a:moveTo>
                  <a:cubicBezTo>
                    <a:pt x="5450" y="1682"/>
                    <a:pt x="8783" y="2732"/>
                    <a:pt x="12115" y="3896"/>
                  </a:cubicBezTo>
                  <a:cubicBezTo>
                    <a:pt x="8212" y="6270"/>
                    <a:pt x="4423" y="8804"/>
                    <a:pt x="817" y="11588"/>
                  </a:cubicBezTo>
                  <a:cubicBezTo>
                    <a:pt x="1319" y="8027"/>
                    <a:pt x="1821" y="4467"/>
                    <a:pt x="2049" y="906"/>
                  </a:cubicBezTo>
                  <a:cubicBezTo>
                    <a:pt x="2049" y="860"/>
                    <a:pt x="2049" y="838"/>
                    <a:pt x="2027" y="792"/>
                  </a:cubicBezTo>
                  <a:close/>
                  <a:moveTo>
                    <a:pt x="1919" y="0"/>
                  </a:moveTo>
                  <a:cubicBezTo>
                    <a:pt x="1586" y="0"/>
                    <a:pt x="1459" y="471"/>
                    <a:pt x="1707" y="678"/>
                  </a:cubicBezTo>
                  <a:cubicBezTo>
                    <a:pt x="1616" y="701"/>
                    <a:pt x="1547" y="769"/>
                    <a:pt x="1547" y="860"/>
                  </a:cubicBezTo>
                  <a:cubicBezTo>
                    <a:pt x="954" y="4649"/>
                    <a:pt x="566" y="8484"/>
                    <a:pt x="18" y="12273"/>
                  </a:cubicBezTo>
                  <a:cubicBezTo>
                    <a:pt x="0" y="12483"/>
                    <a:pt x="158" y="12707"/>
                    <a:pt x="355" y="12707"/>
                  </a:cubicBezTo>
                  <a:cubicBezTo>
                    <a:pt x="415" y="12707"/>
                    <a:pt x="479" y="12686"/>
                    <a:pt x="543" y="12638"/>
                  </a:cubicBezTo>
                  <a:cubicBezTo>
                    <a:pt x="4560" y="9534"/>
                    <a:pt x="8760" y="6658"/>
                    <a:pt x="13165" y="4124"/>
                  </a:cubicBezTo>
                  <a:cubicBezTo>
                    <a:pt x="13371" y="3987"/>
                    <a:pt x="13394" y="3577"/>
                    <a:pt x="13120" y="3485"/>
                  </a:cubicBezTo>
                  <a:cubicBezTo>
                    <a:pt x="9490" y="2139"/>
                    <a:pt x="5770" y="997"/>
                    <a:pt x="2027" y="16"/>
                  </a:cubicBezTo>
                  <a:cubicBezTo>
                    <a:pt x="1989" y="5"/>
                    <a:pt x="1953" y="0"/>
                    <a:pt x="1919"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6"/>
            <p:cNvSpPr/>
            <p:nvPr/>
          </p:nvSpPr>
          <p:spPr>
            <a:xfrm>
              <a:off x="5495775" y="4342975"/>
              <a:ext cx="376800" cy="309500"/>
            </a:xfrm>
            <a:custGeom>
              <a:avLst/>
              <a:gdLst/>
              <a:ahLst/>
              <a:cxnLst/>
              <a:rect l="l" t="t" r="r" b="b"/>
              <a:pathLst>
                <a:path w="15072" h="12380" extrusionOk="0">
                  <a:moveTo>
                    <a:pt x="12525" y="1060"/>
                  </a:moveTo>
                  <a:cubicBezTo>
                    <a:pt x="13211" y="1060"/>
                    <a:pt x="13706" y="2403"/>
                    <a:pt x="13930" y="2768"/>
                  </a:cubicBezTo>
                  <a:cubicBezTo>
                    <a:pt x="14546" y="3933"/>
                    <a:pt x="8201" y="7858"/>
                    <a:pt x="7242" y="8520"/>
                  </a:cubicBezTo>
                  <a:cubicBezTo>
                    <a:pt x="6055" y="9342"/>
                    <a:pt x="4868" y="10164"/>
                    <a:pt x="3681" y="10986"/>
                  </a:cubicBezTo>
                  <a:cubicBezTo>
                    <a:pt x="3388" y="11187"/>
                    <a:pt x="3129" y="11274"/>
                    <a:pt x="2897" y="11274"/>
                  </a:cubicBezTo>
                  <a:cubicBezTo>
                    <a:pt x="1977" y="11274"/>
                    <a:pt x="1485" y="9907"/>
                    <a:pt x="919" y="8977"/>
                  </a:cubicBezTo>
                  <a:cubicBezTo>
                    <a:pt x="2996" y="7402"/>
                    <a:pt x="5074" y="5827"/>
                    <a:pt x="7151" y="4252"/>
                  </a:cubicBezTo>
                  <a:cubicBezTo>
                    <a:pt x="8223" y="3453"/>
                    <a:pt x="9342" y="2700"/>
                    <a:pt x="10483" y="2038"/>
                  </a:cubicBezTo>
                  <a:cubicBezTo>
                    <a:pt x="11077" y="1696"/>
                    <a:pt x="11670" y="1399"/>
                    <a:pt x="12264" y="1125"/>
                  </a:cubicBezTo>
                  <a:cubicBezTo>
                    <a:pt x="12354" y="1080"/>
                    <a:pt x="12441" y="1060"/>
                    <a:pt x="12525" y="1060"/>
                  </a:cubicBezTo>
                  <a:close/>
                  <a:moveTo>
                    <a:pt x="12828" y="1"/>
                  </a:moveTo>
                  <a:cubicBezTo>
                    <a:pt x="11774" y="1"/>
                    <a:pt x="10261" y="1278"/>
                    <a:pt x="9525" y="1741"/>
                  </a:cubicBezTo>
                  <a:cubicBezTo>
                    <a:pt x="6215" y="3818"/>
                    <a:pt x="3248" y="6512"/>
                    <a:pt x="189" y="8908"/>
                  </a:cubicBezTo>
                  <a:cubicBezTo>
                    <a:pt x="1" y="9059"/>
                    <a:pt x="139" y="9365"/>
                    <a:pt x="334" y="9365"/>
                  </a:cubicBezTo>
                  <a:cubicBezTo>
                    <a:pt x="375" y="9365"/>
                    <a:pt x="419" y="9351"/>
                    <a:pt x="463" y="9319"/>
                  </a:cubicBezTo>
                  <a:cubicBezTo>
                    <a:pt x="486" y="9296"/>
                    <a:pt x="509" y="9274"/>
                    <a:pt x="531" y="9251"/>
                  </a:cubicBezTo>
                  <a:cubicBezTo>
                    <a:pt x="1125" y="10278"/>
                    <a:pt x="1741" y="11282"/>
                    <a:pt x="2426" y="12241"/>
                  </a:cubicBezTo>
                  <a:cubicBezTo>
                    <a:pt x="2485" y="12329"/>
                    <a:pt x="2582" y="12380"/>
                    <a:pt x="2680" y="12380"/>
                  </a:cubicBezTo>
                  <a:cubicBezTo>
                    <a:pt x="2734" y="12380"/>
                    <a:pt x="2788" y="12365"/>
                    <a:pt x="2837" y="12332"/>
                  </a:cubicBezTo>
                  <a:cubicBezTo>
                    <a:pt x="6991" y="9662"/>
                    <a:pt x="11396" y="6968"/>
                    <a:pt x="14934" y="3453"/>
                  </a:cubicBezTo>
                  <a:cubicBezTo>
                    <a:pt x="15071" y="3316"/>
                    <a:pt x="15048" y="3111"/>
                    <a:pt x="14957" y="2951"/>
                  </a:cubicBezTo>
                  <a:cubicBezTo>
                    <a:pt x="14592" y="2266"/>
                    <a:pt x="13930" y="212"/>
                    <a:pt x="13085" y="29"/>
                  </a:cubicBezTo>
                  <a:cubicBezTo>
                    <a:pt x="13003" y="10"/>
                    <a:pt x="12917" y="1"/>
                    <a:pt x="1282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6"/>
            <p:cNvSpPr/>
            <p:nvPr/>
          </p:nvSpPr>
          <p:spPr>
            <a:xfrm>
              <a:off x="5582050" y="4477650"/>
              <a:ext cx="376675" cy="310075"/>
            </a:xfrm>
            <a:custGeom>
              <a:avLst/>
              <a:gdLst/>
              <a:ahLst/>
              <a:cxnLst/>
              <a:rect l="l" t="t" r="r" b="b"/>
              <a:pathLst>
                <a:path w="15067" h="12403" extrusionOk="0">
                  <a:moveTo>
                    <a:pt x="12512" y="1065"/>
                  </a:moveTo>
                  <a:cubicBezTo>
                    <a:pt x="13207" y="1065"/>
                    <a:pt x="13721" y="2403"/>
                    <a:pt x="13925" y="2791"/>
                  </a:cubicBezTo>
                  <a:cubicBezTo>
                    <a:pt x="14542" y="3932"/>
                    <a:pt x="8196" y="7881"/>
                    <a:pt x="7238" y="8543"/>
                  </a:cubicBezTo>
                  <a:cubicBezTo>
                    <a:pt x="6051" y="9365"/>
                    <a:pt x="4864" y="10186"/>
                    <a:pt x="3677" y="11008"/>
                  </a:cubicBezTo>
                  <a:cubicBezTo>
                    <a:pt x="3383" y="11210"/>
                    <a:pt x="3124" y="11297"/>
                    <a:pt x="2893" y="11297"/>
                  </a:cubicBezTo>
                  <a:cubicBezTo>
                    <a:pt x="1973" y="11297"/>
                    <a:pt x="1480" y="9930"/>
                    <a:pt x="915" y="8999"/>
                  </a:cubicBezTo>
                  <a:cubicBezTo>
                    <a:pt x="2992" y="7425"/>
                    <a:pt x="5069" y="5850"/>
                    <a:pt x="7169" y="4275"/>
                  </a:cubicBezTo>
                  <a:cubicBezTo>
                    <a:pt x="8219" y="3453"/>
                    <a:pt x="9338" y="2723"/>
                    <a:pt x="10502" y="2038"/>
                  </a:cubicBezTo>
                  <a:cubicBezTo>
                    <a:pt x="11072" y="1718"/>
                    <a:pt x="11666" y="1422"/>
                    <a:pt x="12259" y="1125"/>
                  </a:cubicBezTo>
                  <a:cubicBezTo>
                    <a:pt x="12346" y="1084"/>
                    <a:pt x="12430" y="1065"/>
                    <a:pt x="12512" y="1065"/>
                  </a:cubicBezTo>
                  <a:close/>
                  <a:moveTo>
                    <a:pt x="12827" y="1"/>
                  </a:moveTo>
                  <a:cubicBezTo>
                    <a:pt x="11773" y="1"/>
                    <a:pt x="10258" y="1300"/>
                    <a:pt x="9520" y="1764"/>
                  </a:cubicBezTo>
                  <a:cubicBezTo>
                    <a:pt x="6233" y="3841"/>
                    <a:pt x="3266" y="6512"/>
                    <a:pt x="207" y="8931"/>
                  </a:cubicBezTo>
                  <a:cubicBezTo>
                    <a:pt x="0" y="9082"/>
                    <a:pt x="135" y="9388"/>
                    <a:pt x="329" y="9388"/>
                  </a:cubicBezTo>
                  <a:cubicBezTo>
                    <a:pt x="371" y="9388"/>
                    <a:pt x="415" y="9374"/>
                    <a:pt x="459" y="9342"/>
                  </a:cubicBezTo>
                  <a:cubicBezTo>
                    <a:pt x="481" y="9319"/>
                    <a:pt x="504" y="9296"/>
                    <a:pt x="550" y="9273"/>
                  </a:cubicBezTo>
                  <a:cubicBezTo>
                    <a:pt x="1120" y="10301"/>
                    <a:pt x="1737" y="11282"/>
                    <a:pt x="2421" y="12263"/>
                  </a:cubicBezTo>
                  <a:cubicBezTo>
                    <a:pt x="2480" y="12352"/>
                    <a:pt x="2577" y="12402"/>
                    <a:pt x="2676" y="12402"/>
                  </a:cubicBezTo>
                  <a:cubicBezTo>
                    <a:pt x="2730" y="12402"/>
                    <a:pt x="2784" y="12387"/>
                    <a:pt x="2832" y="12355"/>
                  </a:cubicBezTo>
                  <a:cubicBezTo>
                    <a:pt x="7009" y="9661"/>
                    <a:pt x="11392" y="6968"/>
                    <a:pt x="14930" y="3476"/>
                  </a:cubicBezTo>
                  <a:cubicBezTo>
                    <a:pt x="15067" y="3339"/>
                    <a:pt x="15067" y="3111"/>
                    <a:pt x="14975" y="2951"/>
                  </a:cubicBezTo>
                  <a:cubicBezTo>
                    <a:pt x="14587" y="2289"/>
                    <a:pt x="13925" y="235"/>
                    <a:pt x="13081" y="29"/>
                  </a:cubicBezTo>
                  <a:cubicBezTo>
                    <a:pt x="13000" y="10"/>
                    <a:pt x="12915" y="1"/>
                    <a:pt x="1282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 name="Google Shape;1886;p66"/>
          <p:cNvGrpSpPr/>
          <p:nvPr/>
        </p:nvGrpSpPr>
        <p:grpSpPr>
          <a:xfrm rot="9456294">
            <a:off x="6849678" y="3273665"/>
            <a:ext cx="2306042" cy="512923"/>
            <a:chOff x="7051300" y="3461525"/>
            <a:chExt cx="2305989" cy="512912"/>
          </a:xfrm>
        </p:grpSpPr>
        <p:sp>
          <p:nvSpPr>
            <p:cNvPr id="1887" name="Google Shape;1887;p66"/>
            <p:cNvSpPr/>
            <p:nvPr/>
          </p:nvSpPr>
          <p:spPr>
            <a:xfrm>
              <a:off x="7075817" y="3564700"/>
              <a:ext cx="2271819" cy="396457"/>
            </a:xfrm>
            <a:custGeom>
              <a:avLst/>
              <a:gdLst/>
              <a:ahLst/>
              <a:cxnLst/>
              <a:rect l="l" t="t" r="r" b="b"/>
              <a:pathLst>
                <a:path w="46702" h="8150" extrusionOk="0">
                  <a:moveTo>
                    <a:pt x="46666" y="1"/>
                  </a:moveTo>
                  <a:lnTo>
                    <a:pt x="41068" y="704"/>
                  </a:lnTo>
                  <a:lnTo>
                    <a:pt x="39932" y="848"/>
                  </a:lnTo>
                  <a:lnTo>
                    <a:pt x="40221" y="3156"/>
                  </a:lnTo>
                  <a:lnTo>
                    <a:pt x="41357" y="3011"/>
                  </a:lnTo>
                  <a:lnTo>
                    <a:pt x="41303" y="2606"/>
                  </a:lnTo>
                  <a:lnTo>
                    <a:pt x="46702" y="271"/>
                  </a:lnTo>
                  <a:lnTo>
                    <a:pt x="46666" y="1"/>
                  </a:lnTo>
                  <a:close/>
                  <a:moveTo>
                    <a:pt x="1560" y="5644"/>
                  </a:moveTo>
                  <a:lnTo>
                    <a:pt x="1" y="5842"/>
                  </a:lnTo>
                  <a:lnTo>
                    <a:pt x="298" y="8149"/>
                  </a:lnTo>
                  <a:lnTo>
                    <a:pt x="1858" y="7960"/>
                  </a:lnTo>
                  <a:lnTo>
                    <a:pt x="1560" y="5644"/>
                  </a:lnTo>
                  <a:close/>
                </a:path>
              </a:pathLst>
            </a:custGeom>
            <a:solidFill>
              <a:srgbClr val="EE87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6"/>
            <p:cNvSpPr/>
            <p:nvPr/>
          </p:nvSpPr>
          <p:spPr>
            <a:xfrm>
              <a:off x="7056554" y="3473929"/>
              <a:ext cx="2293709" cy="379334"/>
            </a:xfrm>
            <a:custGeom>
              <a:avLst/>
              <a:gdLst/>
              <a:ahLst/>
              <a:cxnLst/>
              <a:rect l="l" t="t" r="r" b="b"/>
              <a:pathLst>
                <a:path w="47152" h="7798" extrusionOk="0">
                  <a:moveTo>
                    <a:pt x="43312" y="1515"/>
                  </a:moveTo>
                  <a:cubicBezTo>
                    <a:pt x="43664" y="1533"/>
                    <a:pt x="43682" y="1687"/>
                    <a:pt x="43691" y="1741"/>
                  </a:cubicBezTo>
                  <a:cubicBezTo>
                    <a:pt x="43700" y="1858"/>
                    <a:pt x="43682" y="1993"/>
                    <a:pt x="43393" y="2029"/>
                  </a:cubicBezTo>
                  <a:cubicBezTo>
                    <a:pt x="43361" y="2033"/>
                    <a:pt x="43331" y="2035"/>
                    <a:pt x="43305" y="2035"/>
                  </a:cubicBezTo>
                  <a:cubicBezTo>
                    <a:pt x="43091" y="2035"/>
                    <a:pt x="43041" y="1916"/>
                    <a:pt x="43033" y="1804"/>
                  </a:cubicBezTo>
                  <a:cubicBezTo>
                    <a:pt x="43006" y="1623"/>
                    <a:pt x="43069" y="1542"/>
                    <a:pt x="43231" y="1515"/>
                  </a:cubicBezTo>
                  <a:close/>
                  <a:moveTo>
                    <a:pt x="42113" y="1308"/>
                  </a:moveTo>
                  <a:cubicBezTo>
                    <a:pt x="42366" y="1335"/>
                    <a:pt x="42501" y="1479"/>
                    <a:pt x="42537" y="1750"/>
                  </a:cubicBezTo>
                  <a:cubicBezTo>
                    <a:pt x="42546" y="1858"/>
                    <a:pt x="42528" y="1966"/>
                    <a:pt x="42474" y="2065"/>
                  </a:cubicBezTo>
                  <a:cubicBezTo>
                    <a:pt x="42420" y="2164"/>
                    <a:pt x="42348" y="2218"/>
                    <a:pt x="42239" y="2236"/>
                  </a:cubicBezTo>
                  <a:cubicBezTo>
                    <a:pt x="42209" y="2239"/>
                    <a:pt x="42181" y="2241"/>
                    <a:pt x="42154" y="2241"/>
                  </a:cubicBezTo>
                  <a:cubicBezTo>
                    <a:pt x="42019" y="2241"/>
                    <a:pt x="41924" y="2203"/>
                    <a:pt x="41879" y="2128"/>
                  </a:cubicBezTo>
                  <a:cubicBezTo>
                    <a:pt x="41861" y="2092"/>
                    <a:pt x="41843" y="2029"/>
                    <a:pt x="41825" y="1858"/>
                  </a:cubicBezTo>
                  <a:cubicBezTo>
                    <a:pt x="41762" y="1353"/>
                    <a:pt x="41969" y="1326"/>
                    <a:pt x="42041" y="1317"/>
                  </a:cubicBezTo>
                  <a:cubicBezTo>
                    <a:pt x="42059" y="1308"/>
                    <a:pt x="42086" y="1308"/>
                    <a:pt x="42113" y="1308"/>
                  </a:cubicBezTo>
                  <a:close/>
                  <a:moveTo>
                    <a:pt x="41221" y="1"/>
                  </a:moveTo>
                  <a:lnTo>
                    <a:pt x="39932" y="163"/>
                  </a:lnTo>
                  <a:lnTo>
                    <a:pt x="40256" y="2795"/>
                  </a:lnTo>
                  <a:lnTo>
                    <a:pt x="47152" y="1930"/>
                  </a:lnTo>
                  <a:lnTo>
                    <a:pt x="47080" y="1335"/>
                  </a:lnTo>
                  <a:lnTo>
                    <a:pt x="41275" y="425"/>
                  </a:lnTo>
                  <a:lnTo>
                    <a:pt x="41221" y="1"/>
                  </a:lnTo>
                  <a:close/>
                  <a:moveTo>
                    <a:pt x="1713" y="4941"/>
                  </a:moveTo>
                  <a:lnTo>
                    <a:pt x="0" y="5157"/>
                  </a:lnTo>
                  <a:lnTo>
                    <a:pt x="334" y="7798"/>
                  </a:lnTo>
                  <a:lnTo>
                    <a:pt x="2046" y="7582"/>
                  </a:lnTo>
                  <a:lnTo>
                    <a:pt x="1713" y="4941"/>
                  </a:lnTo>
                  <a:close/>
                </a:path>
              </a:pathLst>
            </a:custGeom>
            <a:solidFill>
              <a:srgbClr val="EEAE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6"/>
            <p:cNvSpPr/>
            <p:nvPr/>
          </p:nvSpPr>
          <p:spPr>
            <a:xfrm>
              <a:off x="9084585" y="3533956"/>
              <a:ext cx="102106" cy="52683"/>
            </a:xfrm>
            <a:custGeom>
              <a:avLst/>
              <a:gdLst/>
              <a:ahLst/>
              <a:cxnLst/>
              <a:rect l="l" t="t" r="r" b="b"/>
              <a:pathLst>
                <a:path w="2099" h="1083" extrusionOk="0">
                  <a:moveTo>
                    <a:pt x="1621" y="200"/>
                  </a:moveTo>
                  <a:cubicBezTo>
                    <a:pt x="1351" y="200"/>
                    <a:pt x="1233" y="326"/>
                    <a:pt x="1261" y="579"/>
                  </a:cubicBezTo>
                  <a:cubicBezTo>
                    <a:pt x="1284" y="782"/>
                    <a:pt x="1402" y="883"/>
                    <a:pt x="1609" y="883"/>
                  </a:cubicBezTo>
                  <a:cubicBezTo>
                    <a:pt x="1641" y="883"/>
                    <a:pt x="1675" y="881"/>
                    <a:pt x="1711" y="876"/>
                  </a:cubicBezTo>
                  <a:cubicBezTo>
                    <a:pt x="1982" y="840"/>
                    <a:pt x="2099" y="714"/>
                    <a:pt x="2072" y="498"/>
                  </a:cubicBezTo>
                  <a:cubicBezTo>
                    <a:pt x="2054" y="317"/>
                    <a:pt x="1900" y="218"/>
                    <a:pt x="1621" y="200"/>
                  </a:cubicBezTo>
                  <a:close/>
                  <a:moveTo>
                    <a:pt x="397" y="1"/>
                  </a:moveTo>
                  <a:cubicBezTo>
                    <a:pt x="115" y="1"/>
                    <a:pt x="1" y="217"/>
                    <a:pt x="53" y="633"/>
                  </a:cubicBezTo>
                  <a:cubicBezTo>
                    <a:pt x="71" y="777"/>
                    <a:pt x="89" y="867"/>
                    <a:pt x="116" y="921"/>
                  </a:cubicBezTo>
                  <a:cubicBezTo>
                    <a:pt x="182" y="1032"/>
                    <a:pt x="290" y="1082"/>
                    <a:pt x="446" y="1082"/>
                  </a:cubicBezTo>
                  <a:cubicBezTo>
                    <a:pt x="481" y="1082"/>
                    <a:pt x="518" y="1079"/>
                    <a:pt x="557" y="1075"/>
                  </a:cubicBezTo>
                  <a:cubicBezTo>
                    <a:pt x="693" y="1066"/>
                    <a:pt x="783" y="993"/>
                    <a:pt x="846" y="867"/>
                  </a:cubicBezTo>
                  <a:cubicBezTo>
                    <a:pt x="909" y="750"/>
                    <a:pt x="936" y="633"/>
                    <a:pt x="918" y="507"/>
                  </a:cubicBezTo>
                  <a:cubicBezTo>
                    <a:pt x="882" y="200"/>
                    <a:pt x="720" y="29"/>
                    <a:pt x="431" y="2"/>
                  </a:cubicBezTo>
                  <a:cubicBezTo>
                    <a:pt x="419" y="1"/>
                    <a:pt x="408" y="1"/>
                    <a:pt x="397" y="1"/>
                  </a:cubicBezTo>
                  <a:close/>
                </a:path>
              </a:pathLst>
            </a:custGeom>
            <a:solidFill>
              <a:srgbClr val="EEC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6"/>
            <p:cNvSpPr/>
            <p:nvPr/>
          </p:nvSpPr>
          <p:spPr>
            <a:xfrm>
              <a:off x="7151702" y="3605512"/>
              <a:ext cx="1882416" cy="359584"/>
            </a:xfrm>
            <a:custGeom>
              <a:avLst/>
              <a:gdLst/>
              <a:ahLst/>
              <a:cxnLst/>
              <a:rect l="l" t="t" r="r" b="b"/>
              <a:pathLst>
                <a:path w="38697" h="7392" extrusionOk="0">
                  <a:moveTo>
                    <a:pt x="38372" y="0"/>
                  </a:moveTo>
                  <a:lnTo>
                    <a:pt x="25555" y="1614"/>
                  </a:lnTo>
                  <a:cubicBezTo>
                    <a:pt x="25645" y="2506"/>
                    <a:pt x="25104" y="3353"/>
                    <a:pt x="23932" y="4156"/>
                  </a:cubicBezTo>
                  <a:cubicBezTo>
                    <a:pt x="23752" y="4282"/>
                    <a:pt x="23563" y="4399"/>
                    <a:pt x="23373" y="4507"/>
                  </a:cubicBezTo>
                  <a:lnTo>
                    <a:pt x="38697" y="2587"/>
                  </a:lnTo>
                  <a:lnTo>
                    <a:pt x="38661" y="2317"/>
                  </a:lnTo>
                  <a:lnTo>
                    <a:pt x="38372" y="0"/>
                  </a:lnTo>
                  <a:close/>
                  <a:moveTo>
                    <a:pt x="12593" y="3236"/>
                  </a:moveTo>
                  <a:lnTo>
                    <a:pt x="0" y="4805"/>
                  </a:lnTo>
                  <a:lnTo>
                    <a:pt x="298" y="7121"/>
                  </a:lnTo>
                  <a:lnTo>
                    <a:pt x="325" y="7392"/>
                  </a:lnTo>
                  <a:lnTo>
                    <a:pt x="15423" y="5499"/>
                  </a:lnTo>
                  <a:cubicBezTo>
                    <a:pt x="15207" y="5445"/>
                    <a:pt x="14999" y="5381"/>
                    <a:pt x="14792" y="5300"/>
                  </a:cubicBezTo>
                  <a:cubicBezTo>
                    <a:pt x="13458" y="4814"/>
                    <a:pt x="12728" y="4129"/>
                    <a:pt x="12593" y="3236"/>
                  </a:cubicBezTo>
                  <a:close/>
                </a:path>
              </a:pathLst>
            </a:custGeom>
            <a:solidFill>
              <a:srgbClr val="D767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6"/>
            <p:cNvSpPr/>
            <p:nvPr/>
          </p:nvSpPr>
          <p:spPr>
            <a:xfrm>
              <a:off x="7764232" y="3683976"/>
              <a:ext cx="634963" cy="189034"/>
            </a:xfrm>
            <a:custGeom>
              <a:avLst/>
              <a:gdLst/>
              <a:ahLst/>
              <a:cxnLst/>
              <a:rect l="l" t="t" r="r" b="b"/>
              <a:pathLst>
                <a:path w="13053" h="3886" extrusionOk="0">
                  <a:moveTo>
                    <a:pt x="12963" y="1"/>
                  </a:moveTo>
                  <a:lnTo>
                    <a:pt x="1" y="1623"/>
                  </a:lnTo>
                  <a:cubicBezTo>
                    <a:pt x="136" y="2516"/>
                    <a:pt x="866" y="3201"/>
                    <a:pt x="2200" y="3687"/>
                  </a:cubicBezTo>
                  <a:cubicBezTo>
                    <a:pt x="2407" y="3768"/>
                    <a:pt x="2615" y="3832"/>
                    <a:pt x="2831" y="3886"/>
                  </a:cubicBezTo>
                  <a:lnTo>
                    <a:pt x="10781" y="2894"/>
                  </a:lnTo>
                  <a:cubicBezTo>
                    <a:pt x="10971" y="2786"/>
                    <a:pt x="11160" y="2669"/>
                    <a:pt x="11340" y="2543"/>
                  </a:cubicBezTo>
                  <a:cubicBezTo>
                    <a:pt x="12512" y="1740"/>
                    <a:pt x="13053" y="893"/>
                    <a:pt x="12963" y="1"/>
                  </a:cubicBezTo>
                  <a:close/>
                </a:path>
              </a:pathLst>
            </a:custGeom>
            <a:solidFill>
              <a:srgbClr val="C2B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6"/>
            <p:cNvSpPr/>
            <p:nvPr/>
          </p:nvSpPr>
          <p:spPr>
            <a:xfrm>
              <a:off x="7758540" y="3565575"/>
              <a:ext cx="636277" cy="197401"/>
            </a:xfrm>
            <a:custGeom>
              <a:avLst/>
              <a:gdLst/>
              <a:ahLst/>
              <a:cxnLst/>
              <a:rect l="l" t="t" r="r" b="b"/>
              <a:pathLst>
                <a:path w="13080" h="4058" extrusionOk="0">
                  <a:moveTo>
                    <a:pt x="9997" y="1"/>
                  </a:moveTo>
                  <a:lnTo>
                    <a:pt x="2506" y="938"/>
                  </a:lnTo>
                  <a:cubicBezTo>
                    <a:pt x="2227" y="1092"/>
                    <a:pt x="1966" y="1245"/>
                    <a:pt x="1722" y="1407"/>
                  </a:cubicBezTo>
                  <a:cubicBezTo>
                    <a:pt x="532" y="2218"/>
                    <a:pt x="0" y="3093"/>
                    <a:pt x="118" y="4012"/>
                  </a:cubicBezTo>
                  <a:cubicBezTo>
                    <a:pt x="118" y="4030"/>
                    <a:pt x="118" y="4039"/>
                    <a:pt x="118" y="4057"/>
                  </a:cubicBezTo>
                  <a:lnTo>
                    <a:pt x="13080" y="2435"/>
                  </a:lnTo>
                  <a:cubicBezTo>
                    <a:pt x="13071" y="2417"/>
                    <a:pt x="13071" y="2408"/>
                    <a:pt x="13071" y="2390"/>
                  </a:cubicBezTo>
                  <a:cubicBezTo>
                    <a:pt x="12953" y="1470"/>
                    <a:pt x="12223" y="758"/>
                    <a:pt x="10871" y="262"/>
                  </a:cubicBezTo>
                  <a:cubicBezTo>
                    <a:pt x="10583" y="172"/>
                    <a:pt x="10294" y="82"/>
                    <a:pt x="99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6"/>
            <p:cNvSpPr/>
            <p:nvPr/>
          </p:nvSpPr>
          <p:spPr>
            <a:xfrm>
              <a:off x="7130639" y="3466487"/>
              <a:ext cx="1892096" cy="377145"/>
            </a:xfrm>
            <a:custGeom>
              <a:avLst/>
              <a:gdLst/>
              <a:ahLst/>
              <a:cxnLst/>
              <a:rect l="l" t="t" r="r" b="b"/>
              <a:pathLst>
                <a:path w="38896" h="7753" extrusionOk="0">
                  <a:moveTo>
                    <a:pt x="38526" y="1"/>
                  </a:moveTo>
                  <a:lnTo>
                    <a:pt x="22896" y="1957"/>
                  </a:lnTo>
                  <a:lnTo>
                    <a:pt x="22878" y="2110"/>
                  </a:lnTo>
                  <a:cubicBezTo>
                    <a:pt x="23175" y="2191"/>
                    <a:pt x="23464" y="2281"/>
                    <a:pt x="23752" y="2371"/>
                  </a:cubicBezTo>
                  <a:cubicBezTo>
                    <a:pt x="25068" y="2858"/>
                    <a:pt x="25789" y="3552"/>
                    <a:pt x="25907" y="4481"/>
                  </a:cubicBezTo>
                  <a:lnTo>
                    <a:pt x="25916" y="4553"/>
                  </a:lnTo>
                  <a:lnTo>
                    <a:pt x="38896" y="2930"/>
                  </a:lnTo>
                  <a:lnTo>
                    <a:pt x="38526" y="1"/>
                  </a:lnTo>
                  <a:close/>
                  <a:moveTo>
                    <a:pt x="15405" y="2903"/>
                  </a:moveTo>
                  <a:lnTo>
                    <a:pt x="1" y="4823"/>
                  </a:lnTo>
                  <a:lnTo>
                    <a:pt x="370" y="7753"/>
                  </a:lnTo>
                  <a:lnTo>
                    <a:pt x="13035" y="6166"/>
                  </a:lnTo>
                  <a:lnTo>
                    <a:pt x="13107" y="6121"/>
                  </a:lnTo>
                  <a:lnTo>
                    <a:pt x="13098" y="6040"/>
                  </a:lnTo>
                  <a:cubicBezTo>
                    <a:pt x="12990" y="5157"/>
                    <a:pt x="13521" y="4300"/>
                    <a:pt x="14675" y="3507"/>
                  </a:cubicBezTo>
                  <a:cubicBezTo>
                    <a:pt x="14910" y="3354"/>
                    <a:pt x="15171" y="3192"/>
                    <a:pt x="15450" y="3047"/>
                  </a:cubicBezTo>
                  <a:lnTo>
                    <a:pt x="15405" y="2903"/>
                  </a:lnTo>
                  <a:close/>
                </a:path>
              </a:pathLst>
            </a:custGeom>
            <a:solidFill>
              <a:srgbClr val="EE8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6"/>
            <p:cNvSpPr/>
            <p:nvPr/>
          </p:nvSpPr>
          <p:spPr>
            <a:xfrm>
              <a:off x="8992842" y="3474999"/>
              <a:ext cx="35997" cy="141362"/>
            </a:xfrm>
            <a:custGeom>
              <a:avLst/>
              <a:gdLst/>
              <a:ahLst/>
              <a:cxnLst/>
              <a:rect l="l" t="t" r="r" b="b"/>
              <a:pathLst>
                <a:path w="740" h="2906" extrusionOk="0">
                  <a:moveTo>
                    <a:pt x="218" y="0"/>
                  </a:moveTo>
                  <a:cubicBezTo>
                    <a:pt x="203" y="0"/>
                    <a:pt x="187" y="2"/>
                    <a:pt x="172" y="6"/>
                  </a:cubicBezTo>
                  <a:cubicBezTo>
                    <a:pt x="73" y="24"/>
                    <a:pt x="1" y="123"/>
                    <a:pt x="19" y="231"/>
                  </a:cubicBezTo>
                  <a:cubicBezTo>
                    <a:pt x="91" y="637"/>
                    <a:pt x="163" y="1052"/>
                    <a:pt x="217" y="1466"/>
                  </a:cubicBezTo>
                  <a:cubicBezTo>
                    <a:pt x="271" y="1881"/>
                    <a:pt x="334" y="2296"/>
                    <a:pt x="334" y="2710"/>
                  </a:cubicBezTo>
                  <a:cubicBezTo>
                    <a:pt x="334" y="2728"/>
                    <a:pt x="334" y="2746"/>
                    <a:pt x="334" y="2764"/>
                  </a:cubicBezTo>
                  <a:cubicBezTo>
                    <a:pt x="357" y="2848"/>
                    <a:pt x="437" y="2906"/>
                    <a:pt x="527" y="2906"/>
                  </a:cubicBezTo>
                  <a:cubicBezTo>
                    <a:pt x="543" y="2906"/>
                    <a:pt x="561" y="2904"/>
                    <a:pt x="578" y="2899"/>
                  </a:cubicBezTo>
                  <a:cubicBezTo>
                    <a:pt x="677" y="2872"/>
                    <a:pt x="740" y="2764"/>
                    <a:pt x="713" y="2665"/>
                  </a:cubicBezTo>
                  <a:cubicBezTo>
                    <a:pt x="614" y="2259"/>
                    <a:pt x="569" y="1845"/>
                    <a:pt x="523" y="1430"/>
                  </a:cubicBezTo>
                  <a:cubicBezTo>
                    <a:pt x="469" y="1016"/>
                    <a:pt x="433" y="601"/>
                    <a:pt x="406" y="177"/>
                  </a:cubicBezTo>
                  <a:cubicBezTo>
                    <a:pt x="406" y="168"/>
                    <a:pt x="406" y="168"/>
                    <a:pt x="397" y="159"/>
                  </a:cubicBezTo>
                  <a:cubicBezTo>
                    <a:pt x="382" y="67"/>
                    <a:pt x="307"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6"/>
            <p:cNvSpPr/>
            <p:nvPr/>
          </p:nvSpPr>
          <p:spPr>
            <a:xfrm>
              <a:off x="8234282" y="3461525"/>
              <a:ext cx="850704" cy="234469"/>
            </a:xfrm>
            <a:custGeom>
              <a:avLst/>
              <a:gdLst/>
              <a:ahLst/>
              <a:cxnLst/>
              <a:rect l="l" t="t" r="r" b="b"/>
              <a:pathLst>
                <a:path w="17488" h="4820" extrusionOk="0">
                  <a:moveTo>
                    <a:pt x="15781" y="1"/>
                  </a:moveTo>
                  <a:cubicBezTo>
                    <a:pt x="15770" y="1"/>
                    <a:pt x="15759" y="2"/>
                    <a:pt x="15748" y="4"/>
                  </a:cubicBezTo>
                  <a:lnTo>
                    <a:pt x="190" y="1951"/>
                  </a:lnTo>
                  <a:cubicBezTo>
                    <a:pt x="118" y="1960"/>
                    <a:pt x="55" y="2005"/>
                    <a:pt x="28" y="2086"/>
                  </a:cubicBezTo>
                  <a:cubicBezTo>
                    <a:pt x="1" y="2185"/>
                    <a:pt x="55" y="2293"/>
                    <a:pt x="163" y="2329"/>
                  </a:cubicBezTo>
                  <a:cubicBezTo>
                    <a:pt x="334" y="2356"/>
                    <a:pt x="505" y="2401"/>
                    <a:pt x="668" y="2437"/>
                  </a:cubicBezTo>
                  <a:cubicBezTo>
                    <a:pt x="839" y="2473"/>
                    <a:pt x="1010" y="2509"/>
                    <a:pt x="1172" y="2564"/>
                  </a:cubicBezTo>
                  <a:cubicBezTo>
                    <a:pt x="1488" y="2672"/>
                    <a:pt x="1812" y="2807"/>
                    <a:pt x="2101" y="2987"/>
                  </a:cubicBezTo>
                  <a:cubicBezTo>
                    <a:pt x="2245" y="3077"/>
                    <a:pt x="2380" y="3176"/>
                    <a:pt x="2506" y="3294"/>
                  </a:cubicBezTo>
                  <a:cubicBezTo>
                    <a:pt x="2642" y="3393"/>
                    <a:pt x="2750" y="3528"/>
                    <a:pt x="2849" y="3663"/>
                  </a:cubicBezTo>
                  <a:cubicBezTo>
                    <a:pt x="3038" y="3934"/>
                    <a:pt x="3137" y="4267"/>
                    <a:pt x="3101" y="4592"/>
                  </a:cubicBezTo>
                  <a:cubicBezTo>
                    <a:pt x="3101" y="4628"/>
                    <a:pt x="3101" y="4655"/>
                    <a:pt x="3110" y="4682"/>
                  </a:cubicBezTo>
                  <a:cubicBezTo>
                    <a:pt x="3139" y="4767"/>
                    <a:pt x="3218" y="4819"/>
                    <a:pt x="3304" y="4819"/>
                  </a:cubicBezTo>
                  <a:cubicBezTo>
                    <a:pt x="3326" y="4819"/>
                    <a:pt x="3349" y="4816"/>
                    <a:pt x="3372" y="4808"/>
                  </a:cubicBezTo>
                  <a:cubicBezTo>
                    <a:pt x="3471" y="4772"/>
                    <a:pt x="3525" y="4655"/>
                    <a:pt x="3489" y="4547"/>
                  </a:cubicBezTo>
                  <a:cubicBezTo>
                    <a:pt x="3426" y="4366"/>
                    <a:pt x="3372" y="4186"/>
                    <a:pt x="3282" y="4024"/>
                  </a:cubicBezTo>
                  <a:cubicBezTo>
                    <a:pt x="3201" y="3853"/>
                    <a:pt x="3101" y="3699"/>
                    <a:pt x="2984" y="3555"/>
                  </a:cubicBezTo>
                  <a:cubicBezTo>
                    <a:pt x="2768" y="3276"/>
                    <a:pt x="2497" y="3032"/>
                    <a:pt x="2200" y="2834"/>
                  </a:cubicBezTo>
                  <a:cubicBezTo>
                    <a:pt x="1903" y="2645"/>
                    <a:pt x="1578" y="2482"/>
                    <a:pt x="1254" y="2338"/>
                  </a:cubicBezTo>
                  <a:cubicBezTo>
                    <a:pt x="1170" y="2301"/>
                    <a:pt x="1086" y="2267"/>
                    <a:pt x="1002" y="2233"/>
                  </a:cubicBezTo>
                  <a:lnTo>
                    <a:pt x="1002" y="2233"/>
                  </a:lnTo>
                  <a:lnTo>
                    <a:pt x="15600" y="406"/>
                  </a:lnTo>
                  <a:lnTo>
                    <a:pt x="15600" y="406"/>
                  </a:lnTo>
                  <a:lnTo>
                    <a:pt x="15613" y="508"/>
                  </a:lnTo>
                  <a:lnTo>
                    <a:pt x="15667" y="617"/>
                  </a:lnTo>
                  <a:cubicBezTo>
                    <a:pt x="15686" y="660"/>
                    <a:pt x="15726" y="687"/>
                    <a:pt x="15770" y="687"/>
                  </a:cubicBezTo>
                  <a:cubicBezTo>
                    <a:pt x="15790" y="687"/>
                    <a:pt x="15810" y="682"/>
                    <a:pt x="15829" y="671"/>
                  </a:cubicBezTo>
                  <a:cubicBezTo>
                    <a:pt x="16009" y="589"/>
                    <a:pt x="16199" y="553"/>
                    <a:pt x="16388" y="526"/>
                  </a:cubicBezTo>
                  <a:cubicBezTo>
                    <a:pt x="16483" y="517"/>
                    <a:pt x="16577" y="511"/>
                    <a:pt x="16673" y="511"/>
                  </a:cubicBezTo>
                  <a:cubicBezTo>
                    <a:pt x="16710" y="511"/>
                    <a:pt x="16747" y="512"/>
                    <a:pt x="16784" y="514"/>
                  </a:cubicBezTo>
                  <a:lnTo>
                    <a:pt x="16784" y="514"/>
                  </a:lnTo>
                  <a:cubicBezTo>
                    <a:pt x="16865" y="872"/>
                    <a:pt x="16927" y="1235"/>
                    <a:pt x="16983" y="1599"/>
                  </a:cubicBezTo>
                  <a:cubicBezTo>
                    <a:pt x="17037" y="2005"/>
                    <a:pt x="17109" y="2419"/>
                    <a:pt x="17064" y="2843"/>
                  </a:cubicBezTo>
                  <a:cubicBezTo>
                    <a:pt x="17055" y="2879"/>
                    <a:pt x="17064" y="2906"/>
                    <a:pt x="17073" y="2933"/>
                  </a:cubicBezTo>
                  <a:cubicBezTo>
                    <a:pt x="17100" y="3015"/>
                    <a:pt x="17175" y="3066"/>
                    <a:pt x="17252" y="3066"/>
                  </a:cubicBezTo>
                  <a:cubicBezTo>
                    <a:pt x="17277" y="3066"/>
                    <a:pt x="17301" y="3061"/>
                    <a:pt x="17325" y="3050"/>
                  </a:cubicBezTo>
                  <a:cubicBezTo>
                    <a:pt x="17433" y="3014"/>
                    <a:pt x="17488" y="2897"/>
                    <a:pt x="17442" y="2798"/>
                  </a:cubicBezTo>
                  <a:cubicBezTo>
                    <a:pt x="17298" y="2392"/>
                    <a:pt x="17262" y="1978"/>
                    <a:pt x="17217" y="1563"/>
                  </a:cubicBezTo>
                  <a:cubicBezTo>
                    <a:pt x="17172" y="1148"/>
                    <a:pt x="17145" y="734"/>
                    <a:pt x="17136" y="319"/>
                  </a:cubicBezTo>
                  <a:cubicBezTo>
                    <a:pt x="17136" y="220"/>
                    <a:pt x="17055" y="148"/>
                    <a:pt x="16965" y="148"/>
                  </a:cubicBezTo>
                  <a:lnTo>
                    <a:pt x="16920" y="148"/>
                  </a:lnTo>
                  <a:cubicBezTo>
                    <a:pt x="16739" y="229"/>
                    <a:pt x="16550" y="265"/>
                    <a:pt x="16361" y="292"/>
                  </a:cubicBezTo>
                  <a:cubicBezTo>
                    <a:pt x="16260" y="307"/>
                    <a:pt x="16158" y="316"/>
                    <a:pt x="16056" y="316"/>
                  </a:cubicBezTo>
                  <a:cubicBezTo>
                    <a:pt x="16031" y="316"/>
                    <a:pt x="16007" y="315"/>
                    <a:pt x="15983" y="314"/>
                  </a:cubicBezTo>
                  <a:lnTo>
                    <a:pt x="15983" y="314"/>
                  </a:lnTo>
                  <a:lnTo>
                    <a:pt x="15964" y="166"/>
                  </a:lnTo>
                  <a:cubicBezTo>
                    <a:pt x="15948" y="69"/>
                    <a:pt x="15874" y="1"/>
                    <a:pt x="15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6"/>
            <p:cNvSpPr/>
            <p:nvPr/>
          </p:nvSpPr>
          <p:spPr>
            <a:xfrm>
              <a:off x="9007776" y="3586979"/>
              <a:ext cx="90772" cy="141168"/>
            </a:xfrm>
            <a:custGeom>
              <a:avLst/>
              <a:gdLst/>
              <a:ahLst/>
              <a:cxnLst/>
              <a:rect l="l" t="t" r="r" b="b"/>
              <a:pathLst>
                <a:path w="1866" h="2902" extrusionOk="0">
                  <a:moveTo>
                    <a:pt x="1344" y="0"/>
                  </a:moveTo>
                  <a:cubicBezTo>
                    <a:pt x="1323" y="0"/>
                    <a:pt x="1301" y="4"/>
                    <a:pt x="1280" y="12"/>
                  </a:cubicBezTo>
                  <a:cubicBezTo>
                    <a:pt x="1172" y="48"/>
                    <a:pt x="1118" y="165"/>
                    <a:pt x="1163" y="264"/>
                  </a:cubicBezTo>
                  <a:cubicBezTo>
                    <a:pt x="1298" y="643"/>
                    <a:pt x="1334" y="1030"/>
                    <a:pt x="1379" y="1409"/>
                  </a:cubicBezTo>
                  <a:cubicBezTo>
                    <a:pt x="1397" y="1607"/>
                    <a:pt x="1415" y="1796"/>
                    <a:pt x="1424" y="1995"/>
                  </a:cubicBezTo>
                  <a:cubicBezTo>
                    <a:pt x="1438" y="2136"/>
                    <a:pt x="1446" y="2283"/>
                    <a:pt x="1450" y="2430"/>
                  </a:cubicBezTo>
                  <a:lnTo>
                    <a:pt x="1450" y="2430"/>
                  </a:lnTo>
                  <a:cubicBezTo>
                    <a:pt x="1414" y="2442"/>
                    <a:pt x="1379" y="2453"/>
                    <a:pt x="1343" y="2463"/>
                  </a:cubicBezTo>
                  <a:cubicBezTo>
                    <a:pt x="1244" y="2481"/>
                    <a:pt x="1154" y="2499"/>
                    <a:pt x="1055" y="2508"/>
                  </a:cubicBezTo>
                  <a:cubicBezTo>
                    <a:pt x="960" y="2517"/>
                    <a:pt x="865" y="2524"/>
                    <a:pt x="770" y="2524"/>
                  </a:cubicBezTo>
                  <a:cubicBezTo>
                    <a:pt x="738" y="2524"/>
                    <a:pt x="705" y="2523"/>
                    <a:pt x="673" y="2522"/>
                  </a:cubicBezTo>
                  <a:lnTo>
                    <a:pt x="673" y="2522"/>
                  </a:lnTo>
                  <a:cubicBezTo>
                    <a:pt x="626" y="2191"/>
                    <a:pt x="579" y="1854"/>
                    <a:pt x="532" y="1517"/>
                  </a:cubicBezTo>
                  <a:cubicBezTo>
                    <a:pt x="478" y="1138"/>
                    <a:pt x="433" y="751"/>
                    <a:pt x="406" y="363"/>
                  </a:cubicBezTo>
                  <a:cubicBezTo>
                    <a:pt x="406" y="354"/>
                    <a:pt x="406" y="345"/>
                    <a:pt x="406" y="345"/>
                  </a:cubicBezTo>
                  <a:cubicBezTo>
                    <a:pt x="390" y="248"/>
                    <a:pt x="308" y="180"/>
                    <a:pt x="214" y="180"/>
                  </a:cubicBezTo>
                  <a:cubicBezTo>
                    <a:pt x="203" y="180"/>
                    <a:pt x="192" y="181"/>
                    <a:pt x="180" y="183"/>
                  </a:cubicBezTo>
                  <a:cubicBezTo>
                    <a:pt x="72" y="201"/>
                    <a:pt x="0" y="300"/>
                    <a:pt x="27" y="408"/>
                  </a:cubicBezTo>
                  <a:cubicBezTo>
                    <a:pt x="90" y="796"/>
                    <a:pt x="144" y="1174"/>
                    <a:pt x="189" y="1562"/>
                  </a:cubicBezTo>
                  <a:cubicBezTo>
                    <a:pt x="234" y="1950"/>
                    <a:pt x="280" y="2337"/>
                    <a:pt x="316" y="2716"/>
                  </a:cubicBezTo>
                  <a:lnTo>
                    <a:pt x="316" y="2770"/>
                  </a:lnTo>
                  <a:cubicBezTo>
                    <a:pt x="316" y="2779"/>
                    <a:pt x="325" y="2797"/>
                    <a:pt x="334" y="2815"/>
                  </a:cubicBezTo>
                  <a:cubicBezTo>
                    <a:pt x="353" y="2868"/>
                    <a:pt x="407" y="2901"/>
                    <a:pt x="466" y="2901"/>
                  </a:cubicBezTo>
                  <a:cubicBezTo>
                    <a:pt x="488" y="2901"/>
                    <a:pt x="510" y="2897"/>
                    <a:pt x="532" y="2887"/>
                  </a:cubicBezTo>
                  <a:cubicBezTo>
                    <a:pt x="712" y="2806"/>
                    <a:pt x="902" y="2770"/>
                    <a:pt x="1091" y="2734"/>
                  </a:cubicBezTo>
                  <a:cubicBezTo>
                    <a:pt x="1181" y="2725"/>
                    <a:pt x="1280" y="2716"/>
                    <a:pt x="1370" y="2716"/>
                  </a:cubicBezTo>
                  <a:cubicBezTo>
                    <a:pt x="1469" y="2716"/>
                    <a:pt x="1569" y="2725"/>
                    <a:pt x="1668" y="2743"/>
                  </a:cubicBezTo>
                  <a:cubicBezTo>
                    <a:pt x="1677" y="2747"/>
                    <a:pt x="1688" y="2750"/>
                    <a:pt x="1700" y="2750"/>
                  </a:cubicBezTo>
                  <a:cubicBezTo>
                    <a:pt x="1713" y="2750"/>
                    <a:pt x="1726" y="2747"/>
                    <a:pt x="1740" y="2743"/>
                  </a:cubicBezTo>
                  <a:cubicBezTo>
                    <a:pt x="1812" y="2725"/>
                    <a:pt x="1866" y="2644"/>
                    <a:pt x="1839" y="2563"/>
                  </a:cubicBezTo>
                  <a:lnTo>
                    <a:pt x="1830" y="2526"/>
                  </a:lnTo>
                  <a:cubicBezTo>
                    <a:pt x="1785" y="2337"/>
                    <a:pt x="1749" y="2148"/>
                    <a:pt x="1713" y="1959"/>
                  </a:cubicBezTo>
                  <a:cubicBezTo>
                    <a:pt x="1677" y="1769"/>
                    <a:pt x="1641" y="1580"/>
                    <a:pt x="1614" y="1382"/>
                  </a:cubicBezTo>
                  <a:cubicBezTo>
                    <a:pt x="1560" y="1003"/>
                    <a:pt x="1505" y="616"/>
                    <a:pt x="1541" y="219"/>
                  </a:cubicBezTo>
                  <a:cubicBezTo>
                    <a:pt x="1551" y="192"/>
                    <a:pt x="1541" y="156"/>
                    <a:pt x="1532" y="129"/>
                  </a:cubicBezTo>
                  <a:cubicBezTo>
                    <a:pt x="1504" y="51"/>
                    <a:pt x="1425" y="0"/>
                    <a:pt x="1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6"/>
            <p:cNvSpPr/>
            <p:nvPr/>
          </p:nvSpPr>
          <p:spPr>
            <a:xfrm>
              <a:off x="9050291" y="3487988"/>
              <a:ext cx="305685" cy="86102"/>
            </a:xfrm>
            <a:custGeom>
              <a:avLst/>
              <a:gdLst/>
              <a:ahLst/>
              <a:cxnLst/>
              <a:rect l="l" t="t" r="r" b="b"/>
              <a:pathLst>
                <a:path w="6284" h="1770" extrusionOk="0">
                  <a:moveTo>
                    <a:pt x="208" y="0"/>
                  </a:moveTo>
                  <a:cubicBezTo>
                    <a:pt x="100" y="0"/>
                    <a:pt x="9" y="82"/>
                    <a:pt x="0" y="190"/>
                  </a:cubicBezTo>
                  <a:cubicBezTo>
                    <a:pt x="0" y="298"/>
                    <a:pt x="82" y="388"/>
                    <a:pt x="190" y="388"/>
                  </a:cubicBezTo>
                  <a:cubicBezTo>
                    <a:pt x="1172" y="442"/>
                    <a:pt x="2137" y="613"/>
                    <a:pt x="3101" y="767"/>
                  </a:cubicBezTo>
                  <a:cubicBezTo>
                    <a:pt x="3588" y="848"/>
                    <a:pt x="4066" y="938"/>
                    <a:pt x="4552" y="1019"/>
                  </a:cubicBezTo>
                  <a:cubicBezTo>
                    <a:pt x="4982" y="1100"/>
                    <a:pt x="5412" y="1189"/>
                    <a:pt x="5849" y="1278"/>
                  </a:cubicBezTo>
                  <a:lnTo>
                    <a:pt x="5849" y="1278"/>
                  </a:lnTo>
                  <a:lnTo>
                    <a:pt x="5887" y="1605"/>
                  </a:lnTo>
                  <a:cubicBezTo>
                    <a:pt x="5903" y="1695"/>
                    <a:pt x="5978" y="1770"/>
                    <a:pt x="6073" y="1770"/>
                  </a:cubicBezTo>
                  <a:cubicBezTo>
                    <a:pt x="6083" y="1770"/>
                    <a:pt x="6093" y="1769"/>
                    <a:pt x="6103" y="1767"/>
                  </a:cubicBezTo>
                  <a:cubicBezTo>
                    <a:pt x="6211" y="1758"/>
                    <a:pt x="6283" y="1659"/>
                    <a:pt x="6274" y="1551"/>
                  </a:cubicBezTo>
                  <a:lnTo>
                    <a:pt x="6211" y="1091"/>
                  </a:lnTo>
                  <a:lnTo>
                    <a:pt x="6211" y="1082"/>
                  </a:lnTo>
                  <a:cubicBezTo>
                    <a:pt x="6202" y="1001"/>
                    <a:pt x="6139" y="929"/>
                    <a:pt x="6049" y="920"/>
                  </a:cubicBezTo>
                  <a:cubicBezTo>
                    <a:pt x="5562" y="875"/>
                    <a:pt x="5075" y="812"/>
                    <a:pt x="4589" y="749"/>
                  </a:cubicBezTo>
                  <a:cubicBezTo>
                    <a:pt x="4111" y="685"/>
                    <a:pt x="3624" y="622"/>
                    <a:pt x="3137" y="550"/>
                  </a:cubicBezTo>
                  <a:cubicBezTo>
                    <a:pt x="2173" y="397"/>
                    <a:pt x="1199" y="262"/>
                    <a:pt x="244" y="9"/>
                  </a:cubicBezTo>
                  <a:cubicBezTo>
                    <a:pt x="235" y="0"/>
                    <a:pt x="217"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6"/>
            <p:cNvSpPr/>
            <p:nvPr/>
          </p:nvSpPr>
          <p:spPr>
            <a:xfrm>
              <a:off x="9073980" y="3552587"/>
              <a:ext cx="283308" cy="148610"/>
            </a:xfrm>
            <a:custGeom>
              <a:avLst/>
              <a:gdLst/>
              <a:ahLst/>
              <a:cxnLst/>
              <a:rect l="l" t="t" r="r" b="b"/>
              <a:pathLst>
                <a:path w="5824" h="3055" extrusionOk="0">
                  <a:moveTo>
                    <a:pt x="5588" y="1"/>
                  </a:moveTo>
                  <a:cubicBezTo>
                    <a:pt x="5570" y="1"/>
                    <a:pt x="5553" y="3"/>
                    <a:pt x="5535" y="6"/>
                  </a:cubicBezTo>
                  <a:cubicBezTo>
                    <a:pt x="5418" y="34"/>
                    <a:pt x="5336" y="160"/>
                    <a:pt x="5373" y="277"/>
                  </a:cubicBezTo>
                  <a:lnTo>
                    <a:pt x="5406" y="415"/>
                  </a:lnTo>
                  <a:lnTo>
                    <a:pt x="5406" y="415"/>
                  </a:lnTo>
                  <a:cubicBezTo>
                    <a:pt x="5013" y="613"/>
                    <a:pt x="4620" y="805"/>
                    <a:pt x="4228" y="989"/>
                  </a:cubicBezTo>
                  <a:cubicBezTo>
                    <a:pt x="3786" y="1196"/>
                    <a:pt x="3335" y="1395"/>
                    <a:pt x="2885" y="1584"/>
                  </a:cubicBezTo>
                  <a:cubicBezTo>
                    <a:pt x="2434" y="1773"/>
                    <a:pt x="1983" y="1972"/>
                    <a:pt x="1524" y="2152"/>
                  </a:cubicBezTo>
                  <a:cubicBezTo>
                    <a:pt x="1073" y="2332"/>
                    <a:pt x="613" y="2512"/>
                    <a:pt x="153" y="2675"/>
                  </a:cubicBezTo>
                  <a:cubicBezTo>
                    <a:pt x="144" y="2684"/>
                    <a:pt x="135" y="2684"/>
                    <a:pt x="126" y="2684"/>
                  </a:cubicBezTo>
                  <a:cubicBezTo>
                    <a:pt x="36" y="2738"/>
                    <a:pt x="0" y="2855"/>
                    <a:pt x="45" y="2945"/>
                  </a:cubicBezTo>
                  <a:cubicBezTo>
                    <a:pt x="77" y="3016"/>
                    <a:pt x="146" y="3054"/>
                    <a:pt x="219" y="3054"/>
                  </a:cubicBezTo>
                  <a:cubicBezTo>
                    <a:pt x="248" y="3054"/>
                    <a:pt x="278" y="3048"/>
                    <a:pt x="307" y="3035"/>
                  </a:cubicBezTo>
                  <a:cubicBezTo>
                    <a:pt x="748" y="2810"/>
                    <a:pt x="1190" y="2602"/>
                    <a:pt x="1632" y="2395"/>
                  </a:cubicBezTo>
                  <a:cubicBezTo>
                    <a:pt x="2073" y="2188"/>
                    <a:pt x="2524" y="1990"/>
                    <a:pt x="2975" y="1791"/>
                  </a:cubicBezTo>
                  <a:cubicBezTo>
                    <a:pt x="3416" y="1593"/>
                    <a:pt x="3876" y="1404"/>
                    <a:pt x="4327" y="1214"/>
                  </a:cubicBezTo>
                  <a:cubicBezTo>
                    <a:pt x="4778" y="1034"/>
                    <a:pt x="5237" y="854"/>
                    <a:pt x="5706" y="701"/>
                  </a:cubicBezTo>
                  <a:cubicBezTo>
                    <a:pt x="5769" y="674"/>
                    <a:pt x="5823" y="610"/>
                    <a:pt x="5823" y="529"/>
                  </a:cubicBezTo>
                  <a:lnTo>
                    <a:pt x="5823" y="493"/>
                  </a:lnTo>
                  <a:lnTo>
                    <a:pt x="5814" y="223"/>
                  </a:lnTo>
                  <a:cubicBezTo>
                    <a:pt x="5814" y="205"/>
                    <a:pt x="5814" y="187"/>
                    <a:pt x="5805" y="169"/>
                  </a:cubicBezTo>
                  <a:cubicBezTo>
                    <a:pt x="5782" y="68"/>
                    <a:pt x="5692" y="1"/>
                    <a:pt x="5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6"/>
            <p:cNvSpPr/>
            <p:nvPr/>
          </p:nvSpPr>
          <p:spPr>
            <a:xfrm>
              <a:off x="7051300" y="3556236"/>
              <a:ext cx="1992937" cy="418201"/>
            </a:xfrm>
            <a:custGeom>
              <a:avLst/>
              <a:gdLst/>
              <a:ahLst/>
              <a:cxnLst/>
              <a:rect l="l" t="t" r="r" b="b"/>
              <a:pathLst>
                <a:path w="40969" h="8597" extrusionOk="0">
                  <a:moveTo>
                    <a:pt x="24542" y="1"/>
                  </a:moveTo>
                  <a:cubicBezTo>
                    <a:pt x="24531" y="1"/>
                    <a:pt x="24520" y="2"/>
                    <a:pt x="24509" y="4"/>
                  </a:cubicBezTo>
                  <a:lnTo>
                    <a:pt x="18812" y="761"/>
                  </a:lnTo>
                  <a:lnTo>
                    <a:pt x="15964" y="1130"/>
                  </a:lnTo>
                  <a:lnTo>
                    <a:pt x="13115" y="1491"/>
                  </a:lnTo>
                  <a:cubicBezTo>
                    <a:pt x="11213" y="1734"/>
                    <a:pt x="9311" y="1978"/>
                    <a:pt x="7409" y="2203"/>
                  </a:cubicBezTo>
                  <a:cubicBezTo>
                    <a:pt x="5508" y="2437"/>
                    <a:pt x="3606" y="2654"/>
                    <a:pt x="1695" y="2861"/>
                  </a:cubicBezTo>
                  <a:cubicBezTo>
                    <a:pt x="1586" y="2870"/>
                    <a:pt x="1514" y="2969"/>
                    <a:pt x="1532" y="3068"/>
                  </a:cubicBezTo>
                  <a:lnTo>
                    <a:pt x="1532" y="3077"/>
                  </a:lnTo>
                  <a:lnTo>
                    <a:pt x="1544" y="3172"/>
                  </a:lnTo>
                  <a:lnTo>
                    <a:pt x="1544" y="3172"/>
                  </a:lnTo>
                  <a:lnTo>
                    <a:pt x="171" y="3339"/>
                  </a:lnTo>
                  <a:cubicBezTo>
                    <a:pt x="72" y="3357"/>
                    <a:pt x="0" y="3438"/>
                    <a:pt x="9" y="3537"/>
                  </a:cubicBezTo>
                  <a:lnTo>
                    <a:pt x="9" y="3555"/>
                  </a:lnTo>
                  <a:cubicBezTo>
                    <a:pt x="36" y="4366"/>
                    <a:pt x="117" y="5169"/>
                    <a:pt x="216" y="5962"/>
                  </a:cubicBezTo>
                  <a:cubicBezTo>
                    <a:pt x="316" y="6764"/>
                    <a:pt x="433" y="7557"/>
                    <a:pt x="604" y="8350"/>
                  </a:cubicBezTo>
                  <a:lnTo>
                    <a:pt x="613" y="8368"/>
                  </a:lnTo>
                  <a:cubicBezTo>
                    <a:pt x="630" y="8461"/>
                    <a:pt x="710" y="8523"/>
                    <a:pt x="802" y="8523"/>
                  </a:cubicBezTo>
                  <a:cubicBezTo>
                    <a:pt x="808" y="8523"/>
                    <a:pt x="814" y="8522"/>
                    <a:pt x="820" y="8522"/>
                  </a:cubicBezTo>
                  <a:lnTo>
                    <a:pt x="2189" y="8348"/>
                  </a:lnTo>
                  <a:lnTo>
                    <a:pt x="2189" y="8348"/>
                  </a:lnTo>
                  <a:lnTo>
                    <a:pt x="2199" y="8423"/>
                  </a:lnTo>
                  <a:lnTo>
                    <a:pt x="2199" y="8432"/>
                  </a:lnTo>
                  <a:lnTo>
                    <a:pt x="2199" y="8441"/>
                  </a:lnTo>
                  <a:cubicBezTo>
                    <a:pt x="2216" y="8529"/>
                    <a:pt x="2297" y="8597"/>
                    <a:pt x="2385" y="8597"/>
                  </a:cubicBezTo>
                  <a:cubicBezTo>
                    <a:pt x="2395" y="8597"/>
                    <a:pt x="2405" y="8596"/>
                    <a:pt x="2416" y="8594"/>
                  </a:cubicBezTo>
                  <a:cubicBezTo>
                    <a:pt x="5598" y="8089"/>
                    <a:pt x="8798" y="7701"/>
                    <a:pt x="11998" y="7305"/>
                  </a:cubicBezTo>
                  <a:lnTo>
                    <a:pt x="21588" y="6124"/>
                  </a:lnTo>
                  <a:lnTo>
                    <a:pt x="31188" y="4943"/>
                  </a:lnTo>
                  <a:lnTo>
                    <a:pt x="40779" y="3789"/>
                  </a:lnTo>
                  <a:lnTo>
                    <a:pt x="40788" y="3789"/>
                  </a:lnTo>
                  <a:cubicBezTo>
                    <a:pt x="40887" y="3780"/>
                    <a:pt x="40968" y="3681"/>
                    <a:pt x="40950" y="3573"/>
                  </a:cubicBezTo>
                  <a:lnTo>
                    <a:pt x="40914" y="3303"/>
                  </a:lnTo>
                  <a:cubicBezTo>
                    <a:pt x="40906" y="3201"/>
                    <a:pt x="40817" y="3131"/>
                    <a:pt x="40716" y="3131"/>
                  </a:cubicBezTo>
                  <a:cubicBezTo>
                    <a:pt x="40710" y="3131"/>
                    <a:pt x="40704" y="3131"/>
                    <a:pt x="40698" y="3131"/>
                  </a:cubicBezTo>
                  <a:cubicBezTo>
                    <a:pt x="40599" y="3149"/>
                    <a:pt x="40518" y="3249"/>
                    <a:pt x="40536" y="3348"/>
                  </a:cubicBezTo>
                  <a:lnTo>
                    <a:pt x="40544" y="3427"/>
                  </a:lnTo>
                  <a:lnTo>
                    <a:pt x="40544" y="3427"/>
                  </a:lnTo>
                  <a:lnTo>
                    <a:pt x="31152" y="4655"/>
                  </a:lnTo>
                  <a:lnTo>
                    <a:pt x="21561" y="5872"/>
                  </a:lnTo>
                  <a:lnTo>
                    <a:pt x="11971" y="7098"/>
                  </a:lnTo>
                  <a:cubicBezTo>
                    <a:pt x="8834" y="7495"/>
                    <a:pt x="5706" y="7893"/>
                    <a:pt x="2562" y="8188"/>
                  </a:cubicBezTo>
                  <a:lnTo>
                    <a:pt x="2562" y="8188"/>
                  </a:lnTo>
                  <a:lnTo>
                    <a:pt x="2551" y="8107"/>
                  </a:lnTo>
                  <a:cubicBezTo>
                    <a:pt x="2534" y="8005"/>
                    <a:pt x="2453" y="7935"/>
                    <a:pt x="2353" y="7935"/>
                  </a:cubicBezTo>
                  <a:cubicBezTo>
                    <a:pt x="2347" y="7935"/>
                    <a:pt x="2341" y="7935"/>
                    <a:pt x="2335" y="7936"/>
                  </a:cubicBezTo>
                  <a:lnTo>
                    <a:pt x="984" y="8108"/>
                  </a:lnTo>
                  <a:lnTo>
                    <a:pt x="984" y="8108"/>
                  </a:lnTo>
                  <a:cubicBezTo>
                    <a:pt x="950" y="7364"/>
                    <a:pt x="866" y="6627"/>
                    <a:pt x="775" y="5899"/>
                  </a:cubicBezTo>
                  <a:cubicBezTo>
                    <a:pt x="684" y="5161"/>
                    <a:pt x="578" y="4430"/>
                    <a:pt x="428" y="3701"/>
                  </a:cubicBezTo>
                  <a:lnTo>
                    <a:pt x="428" y="3701"/>
                  </a:lnTo>
                  <a:lnTo>
                    <a:pt x="1785" y="3528"/>
                  </a:lnTo>
                  <a:cubicBezTo>
                    <a:pt x="1884" y="3519"/>
                    <a:pt x="1965" y="3420"/>
                    <a:pt x="1947" y="3312"/>
                  </a:cubicBezTo>
                  <a:lnTo>
                    <a:pt x="1935" y="3213"/>
                  </a:lnTo>
                  <a:lnTo>
                    <a:pt x="1935" y="3213"/>
                  </a:lnTo>
                  <a:cubicBezTo>
                    <a:pt x="3766" y="2952"/>
                    <a:pt x="5606" y="2700"/>
                    <a:pt x="7437" y="2464"/>
                  </a:cubicBezTo>
                  <a:cubicBezTo>
                    <a:pt x="9338" y="2221"/>
                    <a:pt x="11240" y="1987"/>
                    <a:pt x="13142" y="1752"/>
                  </a:cubicBezTo>
                  <a:lnTo>
                    <a:pt x="16000" y="1401"/>
                  </a:lnTo>
                  <a:lnTo>
                    <a:pt x="18848" y="1058"/>
                  </a:lnTo>
                  <a:lnTo>
                    <a:pt x="24554" y="382"/>
                  </a:lnTo>
                  <a:lnTo>
                    <a:pt x="24563" y="382"/>
                  </a:lnTo>
                  <a:cubicBezTo>
                    <a:pt x="24671" y="373"/>
                    <a:pt x="24743" y="274"/>
                    <a:pt x="24725" y="166"/>
                  </a:cubicBezTo>
                  <a:cubicBezTo>
                    <a:pt x="24717" y="69"/>
                    <a:pt x="24637" y="1"/>
                    <a:pt x="24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6"/>
            <p:cNvSpPr/>
            <p:nvPr/>
          </p:nvSpPr>
          <p:spPr>
            <a:xfrm>
              <a:off x="7753724" y="3601377"/>
              <a:ext cx="138152" cy="171960"/>
            </a:xfrm>
            <a:custGeom>
              <a:avLst/>
              <a:gdLst/>
              <a:ahLst/>
              <a:cxnLst/>
              <a:rect l="l" t="t" r="r" b="b"/>
              <a:pathLst>
                <a:path w="2840" h="3535" extrusionOk="0">
                  <a:moveTo>
                    <a:pt x="2624" y="1"/>
                  </a:moveTo>
                  <a:cubicBezTo>
                    <a:pt x="2587" y="1"/>
                    <a:pt x="2549" y="11"/>
                    <a:pt x="2515" y="31"/>
                  </a:cubicBezTo>
                  <a:lnTo>
                    <a:pt x="2065" y="329"/>
                  </a:lnTo>
                  <a:cubicBezTo>
                    <a:pt x="1920" y="428"/>
                    <a:pt x="1767" y="509"/>
                    <a:pt x="1623" y="626"/>
                  </a:cubicBezTo>
                  <a:cubicBezTo>
                    <a:pt x="1343" y="842"/>
                    <a:pt x="1064" y="1068"/>
                    <a:pt x="821" y="1338"/>
                  </a:cubicBezTo>
                  <a:cubicBezTo>
                    <a:pt x="577" y="1599"/>
                    <a:pt x="370" y="1897"/>
                    <a:pt x="217" y="2239"/>
                  </a:cubicBezTo>
                  <a:cubicBezTo>
                    <a:pt x="63" y="2582"/>
                    <a:pt x="0" y="2961"/>
                    <a:pt x="27" y="3339"/>
                  </a:cubicBezTo>
                  <a:lnTo>
                    <a:pt x="27" y="3348"/>
                  </a:lnTo>
                  <a:cubicBezTo>
                    <a:pt x="27" y="3357"/>
                    <a:pt x="27" y="3375"/>
                    <a:pt x="27" y="3384"/>
                  </a:cubicBezTo>
                  <a:cubicBezTo>
                    <a:pt x="51" y="3469"/>
                    <a:pt x="133" y="3534"/>
                    <a:pt x="224" y="3534"/>
                  </a:cubicBezTo>
                  <a:cubicBezTo>
                    <a:pt x="240" y="3534"/>
                    <a:pt x="255" y="3532"/>
                    <a:pt x="271" y="3528"/>
                  </a:cubicBezTo>
                  <a:cubicBezTo>
                    <a:pt x="370" y="3501"/>
                    <a:pt x="433" y="3393"/>
                    <a:pt x="415" y="3294"/>
                  </a:cubicBezTo>
                  <a:cubicBezTo>
                    <a:pt x="334" y="2979"/>
                    <a:pt x="361" y="2654"/>
                    <a:pt x="478" y="2348"/>
                  </a:cubicBezTo>
                  <a:cubicBezTo>
                    <a:pt x="595" y="2041"/>
                    <a:pt x="794" y="1762"/>
                    <a:pt x="1019" y="1518"/>
                  </a:cubicBezTo>
                  <a:cubicBezTo>
                    <a:pt x="1253" y="1275"/>
                    <a:pt x="1524" y="1059"/>
                    <a:pt x="1803" y="878"/>
                  </a:cubicBezTo>
                  <a:lnTo>
                    <a:pt x="1911" y="806"/>
                  </a:lnTo>
                  <a:lnTo>
                    <a:pt x="2019" y="743"/>
                  </a:lnTo>
                  <a:cubicBezTo>
                    <a:pt x="2092" y="698"/>
                    <a:pt x="2173" y="653"/>
                    <a:pt x="2245" y="617"/>
                  </a:cubicBezTo>
                  <a:cubicBezTo>
                    <a:pt x="2398" y="536"/>
                    <a:pt x="2542" y="455"/>
                    <a:pt x="2695" y="374"/>
                  </a:cubicBezTo>
                  <a:lnTo>
                    <a:pt x="2714" y="365"/>
                  </a:lnTo>
                  <a:cubicBezTo>
                    <a:pt x="2714" y="365"/>
                    <a:pt x="2723" y="365"/>
                    <a:pt x="2732" y="356"/>
                  </a:cubicBezTo>
                  <a:cubicBezTo>
                    <a:pt x="2822" y="301"/>
                    <a:pt x="2840" y="175"/>
                    <a:pt x="2786" y="85"/>
                  </a:cubicBezTo>
                  <a:cubicBezTo>
                    <a:pt x="2746" y="29"/>
                    <a:pt x="2686" y="1"/>
                    <a:pt x="2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6"/>
            <p:cNvSpPr/>
            <p:nvPr/>
          </p:nvSpPr>
          <p:spPr>
            <a:xfrm>
              <a:off x="8276797" y="3673322"/>
              <a:ext cx="127207" cy="161161"/>
            </a:xfrm>
            <a:custGeom>
              <a:avLst/>
              <a:gdLst/>
              <a:ahLst/>
              <a:cxnLst/>
              <a:rect l="l" t="t" r="r" b="b"/>
              <a:pathLst>
                <a:path w="2615" h="3313" extrusionOk="0">
                  <a:moveTo>
                    <a:pt x="2417" y="0"/>
                  </a:moveTo>
                  <a:cubicBezTo>
                    <a:pt x="2405" y="0"/>
                    <a:pt x="2393" y="1"/>
                    <a:pt x="2381" y="3"/>
                  </a:cubicBezTo>
                  <a:cubicBezTo>
                    <a:pt x="2272" y="30"/>
                    <a:pt x="2209" y="129"/>
                    <a:pt x="2227" y="238"/>
                  </a:cubicBezTo>
                  <a:cubicBezTo>
                    <a:pt x="2254" y="382"/>
                    <a:pt x="2272" y="526"/>
                    <a:pt x="2254" y="670"/>
                  </a:cubicBezTo>
                  <a:cubicBezTo>
                    <a:pt x="2245" y="815"/>
                    <a:pt x="2218" y="968"/>
                    <a:pt x="2155" y="1103"/>
                  </a:cubicBezTo>
                  <a:cubicBezTo>
                    <a:pt x="2056" y="1382"/>
                    <a:pt x="1876" y="1644"/>
                    <a:pt x="1668" y="1869"/>
                  </a:cubicBezTo>
                  <a:cubicBezTo>
                    <a:pt x="1461" y="2104"/>
                    <a:pt x="1218" y="2302"/>
                    <a:pt x="965" y="2473"/>
                  </a:cubicBezTo>
                  <a:cubicBezTo>
                    <a:pt x="830" y="2563"/>
                    <a:pt x="704" y="2653"/>
                    <a:pt x="569" y="2735"/>
                  </a:cubicBezTo>
                  <a:cubicBezTo>
                    <a:pt x="434" y="2807"/>
                    <a:pt x="298" y="2879"/>
                    <a:pt x="154" y="2942"/>
                  </a:cubicBezTo>
                  <a:cubicBezTo>
                    <a:pt x="145" y="2942"/>
                    <a:pt x="136" y="2951"/>
                    <a:pt x="127" y="2951"/>
                  </a:cubicBezTo>
                  <a:cubicBezTo>
                    <a:pt x="28" y="3005"/>
                    <a:pt x="1" y="3131"/>
                    <a:pt x="64" y="3221"/>
                  </a:cubicBezTo>
                  <a:cubicBezTo>
                    <a:pt x="99" y="3280"/>
                    <a:pt x="162" y="3312"/>
                    <a:pt x="226" y="3312"/>
                  </a:cubicBezTo>
                  <a:cubicBezTo>
                    <a:pt x="260" y="3312"/>
                    <a:pt x="294" y="3303"/>
                    <a:pt x="325" y="3284"/>
                  </a:cubicBezTo>
                  <a:lnTo>
                    <a:pt x="334" y="3284"/>
                  </a:lnTo>
                  <a:cubicBezTo>
                    <a:pt x="614" y="3104"/>
                    <a:pt x="875" y="2906"/>
                    <a:pt x="1128" y="2707"/>
                  </a:cubicBezTo>
                  <a:cubicBezTo>
                    <a:pt x="1389" y="2500"/>
                    <a:pt x="1632" y="2284"/>
                    <a:pt x="1849" y="2031"/>
                  </a:cubicBezTo>
                  <a:cubicBezTo>
                    <a:pt x="2065" y="1788"/>
                    <a:pt x="2263" y="1518"/>
                    <a:pt x="2399" y="1202"/>
                  </a:cubicBezTo>
                  <a:cubicBezTo>
                    <a:pt x="2543" y="896"/>
                    <a:pt x="2615" y="553"/>
                    <a:pt x="2615" y="193"/>
                  </a:cubicBezTo>
                  <a:cubicBezTo>
                    <a:pt x="2615" y="184"/>
                    <a:pt x="2615" y="166"/>
                    <a:pt x="2615" y="157"/>
                  </a:cubicBezTo>
                  <a:cubicBezTo>
                    <a:pt x="2591" y="61"/>
                    <a:pt x="2510"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6"/>
            <p:cNvSpPr/>
            <p:nvPr/>
          </p:nvSpPr>
          <p:spPr>
            <a:xfrm>
              <a:off x="7126261" y="3708687"/>
              <a:ext cx="37311" cy="143746"/>
            </a:xfrm>
            <a:custGeom>
              <a:avLst/>
              <a:gdLst/>
              <a:ahLst/>
              <a:cxnLst/>
              <a:rect l="l" t="t" r="r" b="b"/>
              <a:pathLst>
                <a:path w="767" h="2955" extrusionOk="0">
                  <a:moveTo>
                    <a:pt x="226" y="1"/>
                  </a:moveTo>
                  <a:cubicBezTo>
                    <a:pt x="211" y="1"/>
                    <a:pt x="196" y="3"/>
                    <a:pt x="181" y="6"/>
                  </a:cubicBezTo>
                  <a:cubicBezTo>
                    <a:pt x="73" y="24"/>
                    <a:pt x="0" y="124"/>
                    <a:pt x="27" y="232"/>
                  </a:cubicBezTo>
                  <a:cubicBezTo>
                    <a:pt x="100" y="637"/>
                    <a:pt x="163" y="1052"/>
                    <a:pt x="217" y="1467"/>
                  </a:cubicBezTo>
                  <a:lnTo>
                    <a:pt x="307" y="2089"/>
                  </a:lnTo>
                  <a:cubicBezTo>
                    <a:pt x="325" y="2296"/>
                    <a:pt x="379" y="2494"/>
                    <a:pt x="334" y="2711"/>
                  </a:cubicBezTo>
                  <a:cubicBezTo>
                    <a:pt x="325" y="2756"/>
                    <a:pt x="334" y="2801"/>
                    <a:pt x="352" y="2837"/>
                  </a:cubicBezTo>
                  <a:cubicBezTo>
                    <a:pt x="384" y="2914"/>
                    <a:pt x="458" y="2955"/>
                    <a:pt x="534" y="2955"/>
                  </a:cubicBezTo>
                  <a:cubicBezTo>
                    <a:pt x="564" y="2955"/>
                    <a:pt x="594" y="2949"/>
                    <a:pt x="622" y="2936"/>
                  </a:cubicBezTo>
                  <a:cubicBezTo>
                    <a:pt x="722" y="2891"/>
                    <a:pt x="767" y="2765"/>
                    <a:pt x="722" y="2666"/>
                  </a:cubicBezTo>
                  <a:cubicBezTo>
                    <a:pt x="622" y="2467"/>
                    <a:pt x="622" y="2251"/>
                    <a:pt x="595" y="2053"/>
                  </a:cubicBezTo>
                  <a:lnTo>
                    <a:pt x="523" y="1431"/>
                  </a:lnTo>
                  <a:cubicBezTo>
                    <a:pt x="478" y="1016"/>
                    <a:pt x="433" y="601"/>
                    <a:pt x="406" y="178"/>
                  </a:cubicBezTo>
                  <a:cubicBezTo>
                    <a:pt x="406" y="178"/>
                    <a:pt x="406" y="169"/>
                    <a:pt x="406" y="160"/>
                  </a:cubicBezTo>
                  <a:cubicBezTo>
                    <a:pt x="391" y="67"/>
                    <a:pt x="31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6"/>
            <p:cNvSpPr/>
            <p:nvPr/>
          </p:nvSpPr>
          <p:spPr>
            <a:xfrm>
              <a:off x="7753724" y="3752661"/>
              <a:ext cx="159215" cy="130125"/>
            </a:xfrm>
            <a:custGeom>
              <a:avLst/>
              <a:gdLst/>
              <a:ahLst/>
              <a:cxnLst/>
              <a:rect l="l" t="t" r="r" b="b"/>
              <a:pathLst>
                <a:path w="3273" h="2675" extrusionOk="0">
                  <a:moveTo>
                    <a:pt x="215" y="1"/>
                  </a:moveTo>
                  <a:cubicBezTo>
                    <a:pt x="203" y="1"/>
                    <a:pt x="192" y="2"/>
                    <a:pt x="181" y="4"/>
                  </a:cubicBezTo>
                  <a:cubicBezTo>
                    <a:pt x="72" y="31"/>
                    <a:pt x="0" y="130"/>
                    <a:pt x="27" y="238"/>
                  </a:cubicBezTo>
                  <a:cubicBezTo>
                    <a:pt x="99" y="581"/>
                    <a:pt x="253" y="905"/>
                    <a:pt x="460" y="1176"/>
                  </a:cubicBezTo>
                  <a:cubicBezTo>
                    <a:pt x="676" y="1446"/>
                    <a:pt x="938" y="1662"/>
                    <a:pt x="1208" y="1843"/>
                  </a:cubicBezTo>
                  <a:cubicBezTo>
                    <a:pt x="1488" y="2023"/>
                    <a:pt x="1776" y="2176"/>
                    <a:pt x="2083" y="2302"/>
                  </a:cubicBezTo>
                  <a:cubicBezTo>
                    <a:pt x="2371" y="2438"/>
                    <a:pt x="2677" y="2564"/>
                    <a:pt x="3002" y="2663"/>
                  </a:cubicBezTo>
                  <a:cubicBezTo>
                    <a:pt x="3011" y="2663"/>
                    <a:pt x="3020" y="2672"/>
                    <a:pt x="3029" y="2672"/>
                  </a:cubicBezTo>
                  <a:cubicBezTo>
                    <a:pt x="3039" y="2674"/>
                    <a:pt x="3049" y="2674"/>
                    <a:pt x="3059" y="2674"/>
                  </a:cubicBezTo>
                  <a:cubicBezTo>
                    <a:pt x="3155" y="2674"/>
                    <a:pt x="3238" y="2599"/>
                    <a:pt x="3254" y="2510"/>
                  </a:cubicBezTo>
                  <a:cubicBezTo>
                    <a:pt x="3272" y="2402"/>
                    <a:pt x="3191" y="2302"/>
                    <a:pt x="3092" y="2284"/>
                  </a:cubicBezTo>
                  <a:cubicBezTo>
                    <a:pt x="2939" y="2266"/>
                    <a:pt x="2786" y="2230"/>
                    <a:pt x="2641" y="2185"/>
                  </a:cubicBezTo>
                  <a:cubicBezTo>
                    <a:pt x="2488" y="2140"/>
                    <a:pt x="2335" y="2086"/>
                    <a:pt x="2191" y="2032"/>
                  </a:cubicBezTo>
                  <a:cubicBezTo>
                    <a:pt x="1902" y="1915"/>
                    <a:pt x="1623" y="1789"/>
                    <a:pt x="1361" y="1608"/>
                  </a:cubicBezTo>
                  <a:cubicBezTo>
                    <a:pt x="1118" y="1437"/>
                    <a:pt x="875" y="1239"/>
                    <a:pt x="712" y="986"/>
                  </a:cubicBezTo>
                  <a:cubicBezTo>
                    <a:pt x="622" y="869"/>
                    <a:pt x="559" y="734"/>
                    <a:pt x="505" y="599"/>
                  </a:cubicBezTo>
                  <a:cubicBezTo>
                    <a:pt x="451" y="464"/>
                    <a:pt x="424" y="319"/>
                    <a:pt x="415" y="175"/>
                  </a:cubicBezTo>
                  <a:lnTo>
                    <a:pt x="406" y="175"/>
                  </a:lnTo>
                  <a:cubicBezTo>
                    <a:pt x="406" y="166"/>
                    <a:pt x="406" y="166"/>
                    <a:pt x="406" y="157"/>
                  </a:cubicBezTo>
                  <a:cubicBezTo>
                    <a:pt x="390" y="61"/>
                    <a:pt x="303"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6"/>
            <p:cNvSpPr/>
            <p:nvPr/>
          </p:nvSpPr>
          <p:spPr>
            <a:xfrm>
              <a:off x="7140708" y="3828157"/>
              <a:ext cx="36046" cy="134163"/>
            </a:xfrm>
            <a:custGeom>
              <a:avLst/>
              <a:gdLst/>
              <a:ahLst/>
              <a:cxnLst/>
              <a:rect l="l" t="t" r="r" b="b"/>
              <a:pathLst>
                <a:path w="741" h="2758" extrusionOk="0">
                  <a:moveTo>
                    <a:pt x="230" y="0"/>
                  </a:moveTo>
                  <a:cubicBezTo>
                    <a:pt x="208" y="0"/>
                    <a:pt x="186" y="4"/>
                    <a:pt x="163" y="11"/>
                  </a:cubicBezTo>
                  <a:cubicBezTo>
                    <a:pt x="64" y="38"/>
                    <a:pt x="1" y="155"/>
                    <a:pt x="37" y="255"/>
                  </a:cubicBezTo>
                  <a:cubicBezTo>
                    <a:pt x="163" y="633"/>
                    <a:pt x="208" y="1021"/>
                    <a:pt x="253" y="1399"/>
                  </a:cubicBezTo>
                  <a:cubicBezTo>
                    <a:pt x="289" y="1787"/>
                    <a:pt x="325" y="2175"/>
                    <a:pt x="325" y="2562"/>
                  </a:cubicBezTo>
                  <a:cubicBezTo>
                    <a:pt x="325" y="2580"/>
                    <a:pt x="325" y="2598"/>
                    <a:pt x="334" y="2607"/>
                  </a:cubicBezTo>
                  <a:cubicBezTo>
                    <a:pt x="357" y="2698"/>
                    <a:pt x="431" y="2758"/>
                    <a:pt x="519" y="2758"/>
                  </a:cubicBezTo>
                  <a:cubicBezTo>
                    <a:pt x="535" y="2758"/>
                    <a:pt x="552" y="2756"/>
                    <a:pt x="569" y="2751"/>
                  </a:cubicBezTo>
                  <a:cubicBezTo>
                    <a:pt x="677" y="2724"/>
                    <a:pt x="740" y="2625"/>
                    <a:pt x="713" y="2517"/>
                  </a:cubicBezTo>
                  <a:cubicBezTo>
                    <a:pt x="623" y="2138"/>
                    <a:pt x="551" y="1760"/>
                    <a:pt x="497" y="1372"/>
                  </a:cubicBezTo>
                  <a:cubicBezTo>
                    <a:pt x="443" y="985"/>
                    <a:pt x="397" y="606"/>
                    <a:pt x="425" y="210"/>
                  </a:cubicBezTo>
                  <a:cubicBezTo>
                    <a:pt x="425" y="182"/>
                    <a:pt x="425" y="155"/>
                    <a:pt x="416" y="137"/>
                  </a:cubicBezTo>
                  <a:cubicBezTo>
                    <a:pt x="387" y="52"/>
                    <a:pt x="313"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oogle Shape;1905;p66"/>
          <p:cNvGrpSpPr/>
          <p:nvPr/>
        </p:nvGrpSpPr>
        <p:grpSpPr>
          <a:xfrm rot="854098">
            <a:off x="7782856" y="510397"/>
            <a:ext cx="639528" cy="438002"/>
            <a:chOff x="5501450" y="2545600"/>
            <a:chExt cx="639525" cy="438000"/>
          </a:xfrm>
        </p:grpSpPr>
        <p:sp>
          <p:nvSpPr>
            <p:cNvPr id="1906" name="Google Shape;1906;p66"/>
            <p:cNvSpPr/>
            <p:nvPr/>
          </p:nvSpPr>
          <p:spPr>
            <a:xfrm>
              <a:off x="5501450" y="2545600"/>
              <a:ext cx="639525" cy="438000"/>
            </a:xfrm>
            <a:custGeom>
              <a:avLst/>
              <a:gdLst/>
              <a:ahLst/>
              <a:cxnLst/>
              <a:rect l="l" t="t" r="r" b="b"/>
              <a:pathLst>
                <a:path w="25581" h="17520" extrusionOk="0">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6"/>
            <p:cNvSpPr/>
            <p:nvPr/>
          </p:nvSpPr>
          <p:spPr>
            <a:xfrm>
              <a:off x="5714775" y="2654925"/>
              <a:ext cx="280075" cy="257600"/>
            </a:xfrm>
            <a:custGeom>
              <a:avLst/>
              <a:gdLst/>
              <a:ahLst/>
              <a:cxnLst/>
              <a:rect l="l" t="t" r="r" b="b"/>
              <a:pathLst>
                <a:path w="11203" h="10304" extrusionOk="0">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861"/>
                                        </p:tgtEl>
                                        <p:attrNameLst>
                                          <p:attrName>style.visibility</p:attrName>
                                        </p:attrNameLst>
                                      </p:cBhvr>
                                      <p:to>
                                        <p:strVal val="visible"/>
                                      </p:to>
                                    </p:set>
                                    <p:anim calcmode="lin" valueType="num">
                                      <p:cBhvr additive="base">
                                        <p:cTn id="7" dur="1000"/>
                                        <p:tgtEl>
                                          <p:spTgt spid="1861"/>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862"/>
                                        </p:tgtEl>
                                        <p:attrNameLst>
                                          <p:attrName>style.visibility</p:attrName>
                                        </p:attrNameLst>
                                      </p:cBhvr>
                                      <p:to>
                                        <p:strVal val="visible"/>
                                      </p:to>
                                    </p:set>
                                    <p:anim calcmode="lin" valueType="num">
                                      <p:cBhvr additive="base">
                                        <p:cTn id="10" dur="1000"/>
                                        <p:tgtEl>
                                          <p:spTgt spid="1862"/>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1863"/>
                                        </p:tgtEl>
                                        <p:attrNameLst>
                                          <p:attrName>style.visibility</p:attrName>
                                        </p:attrNameLst>
                                      </p:cBhvr>
                                      <p:to>
                                        <p:strVal val="visible"/>
                                      </p:to>
                                    </p:set>
                                    <p:anim calcmode="lin" valueType="num">
                                      <p:cBhvr additive="base">
                                        <p:cTn id="13" dur="1000"/>
                                        <p:tgtEl>
                                          <p:spTgt spid="1863"/>
                                        </p:tgtEl>
                                        <p:attrNameLst>
                                          <p:attrName>ppt_y</p:attrName>
                                        </p:attrNameLst>
                                      </p:cBhvr>
                                      <p:tavLst>
                                        <p:tav tm="0">
                                          <p:val>
                                            <p:strVal val="#ppt_y-1"/>
                                          </p:val>
                                        </p:tav>
                                        <p:tav tm="100000">
                                          <p:val>
                                            <p:strVal val="#ppt_y"/>
                                          </p:val>
                                        </p:tav>
                                      </p:tavLst>
                                    </p:anim>
                                  </p:childTnLst>
                                </p:cTn>
                              </p:par>
                              <p:par>
                                <p:cTn id="14" presetID="2" presetClass="entr" presetSubtype="1" fill="hold" nodeType="withEffect">
                                  <p:stCondLst>
                                    <p:cond delay="0"/>
                                  </p:stCondLst>
                                  <p:childTnLst>
                                    <p:set>
                                      <p:cBhvr>
                                        <p:cTn id="15" dur="1" fill="hold">
                                          <p:stCondLst>
                                            <p:cond delay="0"/>
                                          </p:stCondLst>
                                        </p:cTn>
                                        <p:tgtEl>
                                          <p:spTgt spid="1849"/>
                                        </p:tgtEl>
                                        <p:attrNameLst>
                                          <p:attrName>style.visibility</p:attrName>
                                        </p:attrNameLst>
                                      </p:cBhvr>
                                      <p:to>
                                        <p:strVal val="visible"/>
                                      </p:to>
                                    </p:set>
                                    <p:anim calcmode="lin" valueType="num">
                                      <p:cBhvr additive="base">
                                        <p:cTn id="16" dur="1000"/>
                                        <p:tgtEl>
                                          <p:spTgt spid="1849"/>
                                        </p:tgtEl>
                                        <p:attrNameLst>
                                          <p:attrName>ppt_y</p:attrName>
                                        </p:attrNameLst>
                                      </p:cBhvr>
                                      <p:tavLst>
                                        <p:tav tm="0">
                                          <p:val>
                                            <p:strVal val="#ppt_y-1"/>
                                          </p:val>
                                        </p:tav>
                                        <p:tav tm="100000">
                                          <p:val>
                                            <p:strVal val="#ppt_y"/>
                                          </p:val>
                                        </p:tav>
                                      </p:tavLst>
                                    </p:anim>
                                  </p:childTnLst>
                                </p:cTn>
                              </p:par>
                              <p:par>
                                <p:cTn id="17" presetID="2" presetClass="entr" presetSubtype="1" fill="hold" nodeType="withEffect">
                                  <p:stCondLst>
                                    <p:cond delay="0"/>
                                  </p:stCondLst>
                                  <p:childTnLst>
                                    <p:set>
                                      <p:cBhvr>
                                        <p:cTn id="18" dur="1" fill="hold">
                                          <p:stCondLst>
                                            <p:cond delay="0"/>
                                          </p:stCondLst>
                                        </p:cTn>
                                        <p:tgtEl>
                                          <p:spTgt spid="1864"/>
                                        </p:tgtEl>
                                        <p:attrNameLst>
                                          <p:attrName>style.visibility</p:attrName>
                                        </p:attrNameLst>
                                      </p:cBhvr>
                                      <p:to>
                                        <p:strVal val="visible"/>
                                      </p:to>
                                    </p:set>
                                    <p:anim calcmode="lin" valueType="num">
                                      <p:cBhvr additive="base">
                                        <p:cTn id="19" dur="1000"/>
                                        <p:tgtEl>
                                          <p:spTgt spid="1864"/>
                                        </p:tgtEl>
                                        <p:attrNameLst>
                                          <p:attrName>ppt_y</p:attrName>
                                        </p:attrNameLst>
                                      </p:cBhvr>
                                      <p:tavLst>
                                        <p:tav tm="0">
                                          <p:val>
                                            <p:strVal val="#ppt_y-1"/>
                                          </p:val>
                                        </p:tav>
                                        <p:tav tm="100000">
                                          <p:val>
                                            <p:strVal val="#ppt_y"/>
                                          </p:val>
                                        </p:tav>
                                      </p:tavLst>
                                    </p:anim>
                                  </p:childTnLst>
                                </p:cTn>
                              </p:par>
                              <p:par>
                                <p:cTn id="20" presetID="2" presetClass="entr" presetSubtype="1" fill="hold" nodeType="withEffect">
                                  <p:stCondLst>
                                    <p:cond delay="0"/>
                                  </p:stCondLst>
                                  <p:childTnLst>
                                    <p:set>
                                      <p:cBhvr>
                                        <p:cTn id="21" dur="1" fill="hold">
                                          <p:stCondLst>
                                            <p:cond delay="0"/>
                                          </p:stCondLst>
                                        </p:cTn>
                                        <p:tgtEl>
                                          <p:spTgt spid="1867"/>
                                        </p:tgtEl>
                                        <p:attrNameLst>
                                          <p:attrName>style.visibility</p:attrName>
                                        </p:attrNameLst>
                                      </p:cBhvr>
                                      <p:to>
                                        <p:strVal val="visible"/>
                                      </p:to>
                                    </p:set>
                                    <p:anim calcmode="lin" valueType="num">
                                      <p:cBhvr additive="base">
                                        <p:cTn id="22" dur="1000"/>
                                        <p:tgtEl>
                                          <p:spTgt spid="1867"/>
                                        </p:tgtEl>
                                        <p:attrNameLst>
                                          <p:attrName>ppt_y</p:attrName>
                                        </p:attrNameLst>
                                      </p:cBhvr>
                                      <p:tavLst>
                                        <p:tav tm="0">
                                          <p:val>
                                            <p:strVal val="#ppt_y-1"/>
                                          </p:val>
                                        </p:tav>
                                        <p:tav tm="100000">
                                          <p:val>
                                            <p:strVal val="#ppt_y"/>
                                          </p:val>
                                        </p:tav>
                                      </p:tavLst>
                                    </p:anim>
                                  </p:childTnLst>
                                </p:cTn>
                              </p:par>
                              <p:par>
                                <p:cTn id="23" presetID="2" presetClass="entr" presetSubtype="1" fill="hold" nodeType="withEffect">
                                  <p:stCondLst>
                                    <p:cond delay="0"/>
                                  </p:stCondLst>
                                  <p:childTnLst>
                                    <p:set>
                                      <p:cBhvr>
                                        <p:cTn id="24" dur="1" fill="hold">
                                          <p:stCondLst>
                                            <p:cond delay="0"/>
                                          </p:stCondLst>
                                        </p:cTn>
                                        <p:tgtEl>
                                          <p:spTgt spid="1870"/>
                                        </p:tgtEl>
                                        <p:attrNameLst>
                                          <p:attrName>style.visibility</p:attrName>
                                        </p:attrNameLst>
                                      </p:cBhvr>
                                      <p:to>
                                        <p:strVal val="visible"/>
                                      </p:to>
                                    </p:set>
                                    <p:anim calcmode="lin" valueType="num">
                                      <p:cBhvr additive="base">
                                        <p:cTn id="25" dur="1000"/>
                                        <p:tgtEl>
                                          <p:spTgt spid="1870"/>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873"/>
                                        </p:tgtEl>
                                        <p:attrNameLst>
                                          <p:attrName>style.visibility</p:attrName>
                                        </p:attrNameLst>
                                      </p:cBhvr>
                                      <p:to>
                                        <p:strVal val="visible"/>
                                      </p:to>
                                    </p:set>
                                    <p:anim calcmode="lin" valueType="num">
                                      <p:cBhvr additive="base">
                                        <p:cTn id="30" dur="1000"/>
                                        <p:tgtEl>
                                          <p:spTgt spid="1873"/>
                                        </p:tgtEl>
                                        <p:attrNameLst>
                                          <p:attrName>ppt_y</p:attrName>
                                        </p:attrNameLst>
                                      </p:cBhvr>
                                      <p:tavLst>
                                        <p:tav tm="0">
                                          <p:val>
                                            <p:strVal val="#ppt_y+1"/>
                                          </p:val>
                                        </p:tav>
                                        <p:tav tm="100000">
                                          <p:val>
                                            <p:strVal val="#ppt_y"/>
                                          </p:val>
                                        </p:tav>
                                      </p:tavLst>
                                    </p:anim>
                                  </p:childTnLst>
                                </p:cTn>
                              </p:par>
                              <p:par>
                                <p:cTn id="31" presetID="2" presetClass="entr" presetSubtype="1" fill="hold" nodeType="withEffect">
                                  <p:stCondLst>
                                    <p:cond delay="0"/>
                                  </p:stCondLst>
                                  <p:childTnLst>
                                    <p:set>
                                      <p:cBhvr>
                                        <p:cTn id="32" dur="1" fill="hold">
                                          <p:stCondLst>
                                            <p:cond delay="0"/>
                                          </p:stCondLst>
                                        </p:cTn>
                                        <p:tgtEl>
                                          <p:spTgt spid="1905"/>
                                        </p:tgtEl>
                                        <p:attrNameLst>
                                          <p:attrName>style.visibility</p:attrName>
                                        </p:attrNameLst>
                                      </p:cBhvr>
                                      <p:to>
                                        <p:strVal val="visible"/>
                                      </p:to>
                                    </p:set>
                                    <p:anim calcmode="lin" valueType="num">
                                      <p:cBhvr additive="base">
                                        <p:cTn id="33" dur="1000"/>
                                        <p:tgtEl>
                                          <p:spTgt spid="1905"/>
                                        </p:tgtEl>
                                        <p:attrNameLst>
                                          <p:attrName>ppt_y</p:attrName>
                                        </p:attrNameLst>
                                      </p:cBhvr>
                                      <p:tavLst>
                                        <p:tav tm="0">
                                          <p:val>
                                            <p:strVal val="#ppt_y-1"/>
                                          </p:val>
                                        </p:tav>
                                        <p:tav tm="100000">
                                          <p:val>
                                            <p:strVal val="#ppt_y"/>
                                          </p:val>
                                        </p:tav>
                                      </p:tavLst>
                                    </p:anim>
                                  </p:childTnLst>
                                </p:cTn>
                              </p:par>
                              <p:par>
                                <p:cTn id="34" presetID="2" presetClass="entr" presetSubtype="2" fill="hold" nodeType="withEffect">
                                  <p:stCondLst>
                                    <p:cond delay="0"/>
                                  </p:stCondLst>
                                  <p:childTnLst>
                                    <p:set>
                                      <p:cBhvr>
                                        <p:cTn id="35" dur="1" fill="hold">
                                          <p:stCondLst>
                                            <p:cond delay="0"/>
                                          </p:stCondLst>
                                        </p:cTn>
                                        <p:tgtEl>
                                          <p:spTgt spid="1886"/>
                                        </p:tgtEl>
                                        <p:attrNameLst>
                                          <p:attrName>style.visibility</p:attrName>
                                        </p:attrNameLst>
                                      </p:cBhvr>
                                      <p:to>
                                        <p:strVal val="visible"/>
                                      </p:to>
                                    </p:set>
                                    <p:anim calcmode="lin" valueType="num">
                                      <p:cBhvr additive="base">
                                        <p:cTn id="36" dur="1000"/>
                                        <p:tgtEl>
                                          <p:spTgt spid="188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606"/>
        <p:cNvGrpSpPr/>
        <p:nvPr/>
      </p:nvGrpSpPr>
      <p:grpSpPr>
        <a:xfrm>
          <a:off x="0" y="0"/>
          <a:ext cx="0" cy="0"/>
          <a:chOff x="0" y="0"/>
          <a:chExt cx="0" cy="0"/>
        </a:xfrm>
      </p:grpSpPr>
      <p:grpSp>
        <p:nvGrpSpPr>
          <p:cNvPr id="1607" name="Google Shape;1607;p61"/>
          <p:cNvGrpSpPr/>
          <p:nvPr/>
        </p:nvGrpSpPr>
        <p:grpSpPr>
          <a:xfrm rot="474658">
            <a:off x="5870958" y="1256589"/>
            <a:ext cx="1557467" cy="585348"/>
            <a:chOff x="4345425" y="2175475"/>
            <a:chExt cx="800750" cy="176025"/>
          </a:xfrm>
        </p:grpSpPr>
        <p:sp>
          <p:nvSpPr>
            <p:cNvPr id="1608" name="Google Shape;1608;p6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 name="Google Shape;1610;p61"/>
          <p:cNvGrpSpPr/>
          <p:nvPr/>
        </p:nvGrpSpPr>
        <p:grpSpPr>
          <a:xfrm rot="474658">
            <a:off x="5870958" y="2259764"/>
            <a:ext cx="1557467" cy="585348"/>
            <a:chOff x="4345425" y="2175475"/>
            <a:chExt cx="800750" cy="176025"/>
          </a:xfrm>
        </p:grpSpPr>
        <p:sp>
          <p:nvSpPr>
            <p:cNvPr id="1611" name="Google Shape;1611;p6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61"/>
          <p:cNvGrpSpPr/>
          <p:nvPr/>
        </p:nvGrpSpPr>
        <p:grpSpPr>
          <a:xfrm rot="474658">
            <a:off x="5870958" y="3262939"/>
            <a:ext cx="1557467" cy="585348"/>
            <a:chOff x="4345425" y="2175475"/>
            <a:chExt cx="800750" cy="176025"/>
          </a:xfrm>
        </p:grpSpPr>
        <p:sp>
          <p:nvSpPr>
            <p:cNvPr id="1614" name="Google Shape;1614;p6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 name="Google Shape;1616;p61"/>
          <p:cNvGrpSpPr/>
          <p:nvPr/>
        </p:nvGrpSpPr>
        <p:grpSpPr>
          <a:xfrm rot="474658">
            <a:off x="1892381" y="1271100"/>
            <a:ext cx="1557467" cy="585348"/>
            <a:chOff x="4345425" y="2175475"/>
            <a:chExt cx="800750" cy="176025"/>
          </a:xfrm>
        </p:grpSpPr>
        <p:sp>
          <p:nvSpPr>
            <p:cNvPr id="1617" name="Google Shape;1617;p6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61"/>
          <p:cNvGrpSpPr/>
          <p:nvPr/>
        </p:nvGrpSpPr>
        <p:grpSpPr>
          <a:xfrm rot="474658">
            <a:off x="1892381" y="2277962"/>
            <a:ext cx="1557467" cy="585348"/>
            <a:chOff x="4345425" y="2175475"/>
            <a:chExt cx="800750" cy="176025"/>
          </a:xfrm>
        </p:grpSpPr>
        <p:sp>
          <p:nvSpPr>
            <p:cNvPr id="1620" name="Google Shape;1620;p6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 name="Google Shape;1622;p61"/>
          <p:cNvGrpSpPr/>
          <p:nvPr/>
        </p:nvGrpSpPr>
        <p:grpSpPr>
          <a:xfrm rot="474658">
            <a:off x="1892381" y="3266388"/>
            <a:ext cx="1557467" cy="585348"/>
            <a:chOff x="4345425" y="2175475"/>
            <a:chExt cx="800750" cy="176025"/>
          </a:xfrm>
        </p:grpSpPr>
        <p:sp>
          <p:nvSpPr>
            <p:cNvPr id="1623" name="Google Shape;1623;p6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61"/>
          <p:cNvGrpSpPr/>
          <p:nvPr/>
        </p:nvGrpSpPr>
        <p:grpSpPr>
          <a:xfrm>
            <a:off x="3091774" y="887887"/>
            <a:ext cx="2960453" cy="176025"/>
            <a:chOff x="4345425" y="2175475"/>
            <a:chExt cx="800750" cy="176025"/>
          </a:xfrm>
        </p:grpSpPr>
        <p:sp>
          <p:nvSpPr>
            <p:cNvPr id="1626" name="Google Shape;1626;p6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8" name="Google Shape;1628;p61"/>
          <p:cNvSpPr txBox="1">
            <a:spLocks noGrp="1"/>
          </p:cNvSpPr>
          <p:nvPr>
            <p:ph type="title" idx="21"/>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Table of contents</a:t>
            </a:r>
            <a:endParaRPr/>
          </a:p>
        </p:txBody>
      </p:sp>
      <p:sp>
        <p:nvSpPr>
          <p:cNvPr id="1629" name="Google Shape;1629;p61"/>
          <p:cNvSpPr txBox="1">
            <a:spLocks noGrp="1"/>
          </p:cNvSpPr>
          <p:nvPr>
            <p:ph type="subTitle" idx="5"/>
          </p:nvPr>
        </p:nvSpPr>
        <p:spPr>
          <a:xfrm>
            <a:off x="5908324" y="2589180"/>
            <a:ext cx="2451300" cy="54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You can describe the topic of the section here</a:t>
            </a:r>
            <a:endParaRPr/>
          </a:p>
        </p:txBody>
      </p:sp>
      <p:sp>
        <p:nvSpPr>
          <p:cNvPr id="1630" name="Google Shape;1630;p61"/>
          <p:cNvSpPr txBox="1">
            <a:spLocks noGrp="1"/>
          </p:cNvSpPr>
          <p:nvPr>
            <p:ph type="subTitle" idx="1"/>
          </p:nvPr>
        </p:nvSpPr>
        <p:spPr>
          <a:xfrm>
            <a:off x="5908324" y="1573018"/>
            <a:ext cx="2451300" cy="54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You can describe the topic of the section here</a:t>
            </a:r>
            <a:endParaRPr/>
          </a:p>
        </p:txBody>
      </p:sp>
      <p:sp>
        <p:nvSpPr>
          <p:cNvPr id="1631" name="Google Shape;1631;p61"/>
          <p:cNvSpPr txBox="1">
            <a:spLocks noGrp="1"/>
          </p:cNvSpPr>
          <p:nvPr>
            <p:ph type="subTitle" idx="3"/>
          </p:nvPr>
        </p:nvSpPr>
        <p:spPr>
          <a:xfrm>
            <a:off x="5908324" y="3563486"/>
            <a:ext cx="2451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You can describe the topic of the section here</a:t>
            </a:r>
            <a:endParaRPr/>
          </a:p>
        </p:txBody>
      </p:sp>
      <p:sp>
        <p:nvSpPr>
          <p:cNvPr id="1632" name="Google Shape;1632;p61"/>
          <p:cNvSpPr txBox="1">
            <a:spLocks noGrp="1"/>
          </p:cNvSpPr>
          <p:nvPr>
            <p:ph type="subTitle" idx="13"/>
          </p:nvPr>
        </p:nvSpPr>
        <p:spPr>
          <a:xfrm>
            <a:off x="1912664" y="1573018"/>
            <a:ext cx="2451300" cy="54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You can describe the topic of the section here</a:t>
            </a:r>
            <a:endParaRPr/>
          </a:p>
        </p:txBody>
      </p:sp>
      <p:sp>
        <p:nvSpPr>
          <p:cNvPr id="1633" name="Google Shape;1633;p61"/>
          <p:cNvSpPr txBox="1">
            <a:spLocks noGrp="1"/>
          </p:cNvSpPr>
          <p:nvPr>
            <p:ph type="ctrTitle"/>
          </p:nvPr>
        </p:nvSpPr>
        <p:spPr>
          <a:xfrm>
            <a:off x="5908324" y="1290427"/>
            <a:ext cx="2451300" cy="3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Presentation</a:t>
            </a:r>
            <a:endParaRPr/>
          </a:p>
        </p:txBody>
      </p:sp>
      <p:sp>
        <p:nvSpPr>
          <p:cNvPr id="1634" name="Google Shape;1634;p61"/>
          <p:cNvSpPr txBox="1">
            <a:spLocks noGrp="1"/>
          </p:cNvSpPr>
          <p:nvPr>
            <p:ph type="title" idx="2"/>
          </p:nvPr>
        </p:nvSpPr>
        <p:spPr>
          <a:xfrm>
            <a:off x="4903953" y="1280000"/>
            <a:ext cx="814500" cy="577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02</a:t>
            </a:r>
            <a:endParaRPr/>
          </a:p>
        </p:txBody>
      </p:sp>
      <p:sp>
        <p:nvSpPr>
          <p:cNvPr id="1635" name="Google Shape;1635;p61"/>
          <p:cNvSpPr txBox="1">
            <a:spLocks noGrp="1"/>
          </p:cNvSpPr>
          <p:nvPr>
            <p:ph type="title" idx="4"/>
          </p:nvPr>
        </p:nvSpPr>
        <p:spPr>
          <a:xfrm>
            <a:off x="4903953" y="3277304"/>
            <a:ext cx="814500" cy="577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06</a:t>
            </a:r>
            <a:endParaRPr/>
          </a:p>
        </p:txBody>
      </p:sp>
      <p:sp>
        <p:nvSpPr>
          <p:cNvPr id="1636" name="Google Shape;1636;p61"/>
          <p:cNvSpPr txBox="1">
            <a:spLocks noGrp="1"/>
          </p:cNvSpPr>
          <p:nvPr>
            <p:ph type="title" idx="6"/>
          </p:nvPr>
        </p:nvSpPr>
        <p:spPr>
          <a:xfrm>
            <a:off x="4903953" y="2306644"/>
            <a:ext cx="814500" cy="577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04</a:t>
            </a:r>
            <a:endParaRPr/>
          </a:p>
        </p:txBody>
      </p:sp>
      <p:sp>
        <p:nvSpPr>
          <p:cNvPr id="1637" name="Google Shape;1637;p61"/>
          <p:cNvSpPr txBox="1">
            <a:spLocks noGrp="1"/>
          </p:cNvSpPr>
          <p:nvPr>
            <p:ph type="ctrTitle" idx="7"/>
          </p:nvPr>
        </p:nvSpPr>
        <p:spPr>
          <a:xfrm>
            <a:off x="5908324" y="2311104"/>
            <a:ext cx="2451300" cy="3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numbers</a:t>
            </a:r>
            <a:endParaRPr/>
          </a:p>
        </p:txBody>
      </p:sp>
      <p:sp>
        <p:nvSpPr>
          <p:cNvPr id="1638" name="Google Shape;1638;p61"/>
          <p:cNvSpPr txBox="1">
            <a:spLocks noGrp="1"/>
          </p:cNvSpPr>
          <p:nvPr>
            <p:ph type="ctrTitle" idx="8"/>
          </p:nvPr>
        </p:nvSpPr>
        <p:spPr>
          <a:xfrm>
            <a:off x="5908324" y="3282994"/>
            <a:ext cx="2451300" cy="3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Conclusion</a:t>
            </a:r>
            <a:endParaRPr/>
          </a:p>
        </p:txBody>
      </p:sp>
      <p:sp>
        <p:nvSpPr>
          <p:cNvPr id="1639" name="Google Shape;1639;p61"/>
          <p:cNvSpPr txBox="1">
            <a:spLocks noGrp="1"/>
          </p:cNvSpPr>
          <p:nvPr>
            <p:ph type="ctrTitle" idx="9"/>
          </p:nvPr>
        </p:nvSpPr>
        <p:spPr>
          <a:xfrm>
            <a:off x="1912664" y="1297314"/>
            <a:ext cx="2451300" cy="3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1640" name="Google Shape;1640;p61"/>
          <p:cNvSpPr txBox="1">
            <a:spLocks noGrp="1"/>
          </p:cNvSpPr>
          <p:nvPr>
            <p:ph type="title" idx="14"/>
          </p:nvPr>
        </p:nvSpPr>
        <p:spPr>
          <a:xfrm>
            <a:off x="784376" y="1286887"/>
            <a:ext cx="814500" cy="577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01</a:t>
            </a:r>
            <a:endParaRPr/>
          </a:p>
        </p:txBody>
      </p:sp>
      <p:sp>
        <p:nvSpPr>
          <p:cNvPr id="1641" name="Google Shape;1641;p61"/>
          <p:cNvSpPr txBox="1">
            <a:spLocks noGrp="1"/>
          </p:cNvSpPr>
          <p:nvPr>
            <p:ph type="subTitle" idx="15"/>
          </p:nvPr>
        </p:nvSpPr>
        <p:spPr>
          <a:xfrm>
            <a:off x="1912664" y="3563486"/>
            <a:ext cx="2451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You can describe the topic of the section here</a:t>
            </a:r>
            <a:endParaRPr/>
          </a:p>
        </p:txBody>
      </p:sp>
      <p:sp>
        <p:nvSpPr>
          <p:cNvPr id="1642" name="Google Shape;1642;p61"/>
          <p:cNvSpPr txBox="1">
            <a:spLocks noGrp="1"/>
          </p:cNvSpPr>
          <p:nvPr>
            <p:ph type="title" idx="16"/>
          </p:nvPr>
        </p:nvSpPr>
        <p:spPr>
          <a:xfrm>
            <a:off x="784376" y="3284192"/>
            <a:ext cx="814500" cy="577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05</a:t>
            </a:r>
            <a:endParaRPr/>
          </a:p>
        </p:txBody>
      </p:sp>
      <p:sp>
        <p:nvSpPr>
          <p:cNvPr id="1643" name="Google Shape;1643;p61"/>
          <p:cNvSpPr txBox="1">
            <a:spLocks noGrp="1"/>
          </p:cNvSpPr>
          <p:nvPr>
            <p:ph type="subTitle" idx="17"/>
          </p:nvPr>
        </p:nvSpPr>
        <p:spPr>
          <a:xfrm>
            <a:off x="1912664" y="2596068"/>
            <a:ext cx="2451300" cy="54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You can describe the topic of the section here</a:t>
            </a:r>
            <a:endParaRPr/>
          </a:p>
        </p:txBody>
      </p:sp>
      <p:sp>
        <p:nvSpPr>
          <p:cNvPr id="1644" name="Google Shape;1644;p61"/>
          <p:cNvSpPr txBox="1">
            <a:spLocks noGrp="1"/>
          </p:cNvSpPr>
          <p:nvPr>
            <p:ph type="title" idx="18"/>
          </p:nvPr>
        </p:nvSpPr>
        <p:spPr>
          <a:xfrm>
            <a:off x="784376" y="2313531"/>
            <a:ext cx="814500" cy="577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03</a:t>
            </a:r>
            <a:endParaRPr/>
          </a:p>
        </p:txBody>
      </p:sp>
      <p:sp>
        <p:nvSpPr>
          <p:cNvPr id="1645" name="Google Shape;1645;p61"/>
          <p:cNvSpPr txBox="1">
            <a:spLocks noGrp="1"/>
          </p:cNvSpPr>
          <p:nvPr>
            <p:ph type="ctrTitle" idx="19"/>
          </p:nvPr>
        </p:nvSpPr>
        <p:spPr>
          <a:xfrm>
            <a:off x="1912664" y="2304052"/>
            <a:ext cx="2451300" cy="3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Analysis</a:t>
            </a:r>
            <a:endParaRPr/>
          </a:p>
        </p:txBody>
      </p:sp>
      <p:sp>
        <p:nvSpPr>
          <p:cNvPr id="1646" name="Google Shape;1646;p61"/>
          <p:cNvSpPr txBox="1">
            <a:spLocks noGrp="1"/>
          </p:cNvSpPr>
          <p:nvPr>
            <p:ph type="ctrTitle" idx="20"/>
          </p:nvPr>
        </p:nvSpPr>
        <p:spPr>
          <a:xfrm>
            <a:off x="1912664" y="3289882"/>
            <a:ext cx="2451300" cy="3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 </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625"/>
                                        </p:tgtEl>
                                        <p:attrNameLst>
                                          <p:attrName>style.visibility</p:attrName>
                                        </p:attrNameLst>
                                      </p:cBhvr>
                                      <p:to>
                                        <p:strVal val="visible"/>
                                      </p:to>
                                    </p:set>
                                    <p:anim calcmode="lin" valueType="num">
                                      <p:cBhvr additive="base">
                                        <p:cTn id="7" dur="1000"/>
                                        <p:tgtEl>
                                          <p:spTgt spid="1625"/>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628"/>
                                        </p:tgtEl>
                                        <p:attrNameLst>
                                          <p:attrName>style.visibility</p:attrName>
                                        </p:attrNameLst>
                                      </p:cBhvr>
                                      <p:to>
                                        <p:strVal val="visible"/>
                                      </p:to>
                                    </p:set>
                                    <p:anim calcmode="lin" valueType="num">
                                      <p:cBhvr additive="base">
                                        <p:cTn id="10" dur="1000"/>
                                        <p:tgtEl>
                                          <p:spTgt spid="1628"/>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1616"/>
                                        </p:tgtEl>
                                        <p:attrNameLst>
                                          <p:attrName>style.visibility</p:attrName>
                                        </p:attrNameLst>
                                      </p:cBhvr>
                                      <p:to>
                                        <p:strVal val="visible"/>
                                      </p:to>
                                    </p:set>
                                    <p:anim calcmode="lin" valueType="num">
                                      <p:cBhvr additive="base">
                                        <p:cTn id="15" dur="1000"/>
                                        <p:tgtEl>
                                          <p:spTgt spid="1616"/>
                                        </p:tgtEl>
                                        <p:attrNameLst>
                                          <p:attrName>ppt_x</p:attrName>
                                        </p:attrNameLst>
                                      </p:cBhvr>
                                      <p:tavLst>
                                        <p:tav tm="0">
                                          <p:val>
                                            <p:strVal val="#ppt_x-1"/>
                                          </p:val>
                                        </p:tav>
                                        <p:tav tm="100000">
                                          <p:val>
                                            <p:strVal val="#ppt_x"/>
                                          </p:val>
                                        </p:tav>
                                      </p:tavLst>
                                    </p:anim>
                                  </p:childTnLst>
                                </p:cTn>
                              </p:par>
                              <p:par>
                                <p:cTn id="16" presetID="2" presetClass="entr" presetSubtype="8" fill="hold" nodeType="withEffect">
                                  <p:stCondLst>
                                    <p:cond delay="0"/>
                                  </p:stCondLst>
                                  <p:childTnLst>
                                    <p:set>
                                      <p:cBhvr>
                                        <p:cTn id="17" dur="1" fill="hold">
                                          <p:stCondLst>
                                            <p:cond delay="0"/>
                                          </p:stCondLst>
                                        </p:cTn>
                                        <p:tgtEl>
                                          <p:spTgt spid="1632"/>
                                        </p:tgtEl>
                                        <p:attrNameLst>
                                          <p:attrName>style.visibility</p:attrName>
                                        </p:attrNameLst>
                                      </p:cBhvr>
                                      <p:to>
                                        <p:strVal val="visible"/>
                                      </p:to>
                                    </p:set>
                                    <p:anim calcmode="lin" valueType="num">
                                      <p:cBhvr additive="base">
                                        <p:cTn id="18" dur="1000"/>
                                        <p:tgtEl>
                                          <p:spTgt spid="1632"/>
                                        </p:tgtEl>
                                        <p:attrNameLst>
                                          <p:attrName>ppt_x</p:attrName>
                                        </p:attrNameLst>
                                      </p:cBhvr>
                                      <p:tavLst>
                                        <p:tav tm="0">
                                          <p:val>
                                            <p:strVal val="#ppt_x-1"/>
                                          </p:val>
                                        </p:tav>
                                        <p:tav tm="100000">
                                          <p:val>
                                            <p:strVal val="#ppt_x"/>
                                          </p:val>
                                        </p:tav>
                                      </p:tavLst>
                                    </p:anim>
                                  </p:childTnLst>
                                </p:cTn>
                              </p:par>
                              <p:par>
                                <p:cTn id="19" presetID="2" presetClass="entr" presetSubtype="8" fill="hold" nodeType="withEffect">
                                  <p:stCondLst>
                                    <p:cond delay="0"/>
                                  </p:stCondLst>
                                  <p:childTnLst>
                                    <p:set>
                                      <p:cBhvr>
                                        <p:cTn id="20" dur="1" fill="hold">
                                          <p:stCondLst>
                                            <p:cond delay="0"/>
                                          </p:stCondLst>
                                        </p:cTn>
                                        <p:tgtEl>
                                          <p:spTgt spid="1639"/>
                                        </p:tgtEl>
                                        <p:attrNameLst>
                                          <p:attrName>style.visibility</p:attrName>
                                        </p:attrNameLst>
                                      </p:cBhvr>
                                      <p:to>
                                        <p:strVal val="visible"/>
                                      </p:to>
                                    </p:set>
                                    <p:anim calcmode="lin" valueType="num">
                                      <p:cBhvr additive="base">
                                        <p:cTn id="21" dur="1000"/>
                                        <p:tgtEl>
                                          <p:spTgt spid="1639"/>
                                        </p:tgtEl>
                                        <p:attrNameLst>
                                          <p:attrName>ppt_x</p:attrName>
                                        </p:attrNameLst>
                                      </p:cBhvr>
                                      <p:tavLst>
                                        <p:tav tm="0">
                                          <p:val>
                                            <p:strVal val="#ppt_x-1"/>
                                          </p:val>
                                        </p:tav>
                                        <p:tav tm="100000">
                                          <p:val>
                                            <p:strVal val="#ppt_x"/>
                                          </p:val>
                                        </p:tav>
                                      </p:tavLst>
                                    </p:anim>
                                  </p:childTnLst>
                                </p:cTn>
                              </p:par>
                              <p:par>
                                <p:cTn id="22" presetID="2" presetClass="entr" presetSubtype="8" fill="hold" nodeType="withEffect">
                                  <p:stCondLst>
                                    <p:cond delay="0"/>
                                  </p:stCondLst>
                                  <p:childTnLst>
                                    <p:set>
                                      <p:cBhvr>
                                        <p:cTn id="23" dur="1" fill="hold">
                                          <p:stCondLst>
                                            <p:cond delay="0"/>
                                          </p:stCondLst>
                                        </p:cTn>
                                        <p:tgtEl>
                                          <p:spTgt spid="1640"/>
                                        </p:tgtEl>
                                        <p:attrNameLst>
                                          <p:attrName>style.visibility</p:attrName>
                                        </p:attrNameLst>
                                      </p:cBhvr>
                                      <p:to>
                                        <p:strVal val="visible"/>
                                      </p:to>
                                    </p:set>
                                    <p:anim calcmode="lin" valueType="num">
                                      <p:cBhvr additive="base">
                                        <p:cTn id="24" dur="1000"/>
                                        <p:tgtEl>
                                          <p:spTgt spid="1640"/>
                                        </p:tgtEl>
                                        <p:attrNameLst>
                                          <p:attrName>ppt_x</p:attrName>
                                        </p:attrNameLst>
                                      </p:cBhvr>
                                      <p:tavLst>
                                        <p:tav tm="0">
                                          <p:val>
                                            <p:strVal val="#ppt_x-1"/>
                                          </p:val>
                                        </p:tav>
                                        <p:tav tm="100000">
                                          <p:val>
                                            <p:strVal val="#ppt_x"/>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1607"/>
                                        </p:tgtEl>
                                        <p:attrNameLst>
                                          <p:attrName>style.visibility</p:attrName>
                                        </p:attrNameLst>
                                      </p:cBhvr>
                                      <p:to>
                                        <p:strVal val="visible"/>
                                      </p:to>
                                    </p:set>
                                    <p:anim calcmode="lin" valueType="num">
                                      <p:cBhvr additive="base">
                                        <p:cTn id="29" dur="1000"/>
                                        <p:tgtEl>
                                          <p:spTgt spid="1607"/>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1630"/>
                                        </p:tgtEl>
                                        <p:attrNameLst>
                                          <p:attrName>style.visibility</p:attrName>
                                        </p:attrNameLst>
                                      </p:cBhvr>
                                      <p:to>
                                        <p:strVal val="visible"/>
                                      </p:to>
                                    </p:set>
                                    <p:anim calcmode="lin" valueType="num">
                                      <p:cBhvr additive="base">
                                        <p:cTn id="32" dur="1000"/>
                                        <p:tgtEl>
                                          <p:spTgt spid="1630"/>
                                        </p:tgtEl>
                                        <p:attrNameLst>
                                          <p:attrName>ppt_x</p:attrName>
                                        </p:attrNameLst>
                                      </p:cBhvr>
                                      <p:tavLst>
                                        <p:tav tm="0">
                                          <p:val>
                                            <p:strVal val="#ppt_x+1"/>
                                          </p:val>
                                        </p:tav>
                                        <p:tav tm="100000">
                                          <p:val>
                                            <p:strVal val="#ppt_x"/>
                                          </p:val>
                                        </p:tav>
                                      </p:tavLst>
                                    </p:anim>
                                  </p:childTnLst>
                                </p:cTn>
                              </p:par>
                              <p:par>
                                <p:cTn id="33" presetID="2" presetClass="entr" presetSubtype="2" fill="hold" nodeType="withEffect">
                                  <p:stCondLst>
                                    <p:cond delay="0"/>
                                  </p:stCondLst>
                                  <p:childTnLst>
                                    <p:set>
                                      <p:cBhvr>
                                        <p:cTn id="34" dur="1" fill="hold">
                                          <p:stCondLst>
                                            <p:cond delay="0"/>
                                          </p:stCondLst>
                                        </p:cTn>
                                        <p:tgtEl>
                                          <p:spTgt spid="1633"/>
                                        </p:tgtEl>
                                        <p:attrNameLst>
                                          <p:attrName>style.visibility</p:attrName>
                                        </p:attrNameLst>
                                      </p:cBhvr>
                                      <p:to>
                                        <p:strVal val="visible"/>
                                      </p:to>
                                    </p:set>
                                    <p:anim calcmode="lin" valueType="num">
                                      <p:cBhvr additive="base">
                                        <p:cTn id="35" dur="1000"/>
                                        <p:tgtEl>
                                          <p:spTgt spid="1633"/>
                                        </p:tgtEl>
                                        <p:attrNameLst>
                                          <p:attrName>ppt_x</p:attrName>
                                        </p:attrNameLst>
                                      </p:cBhvr>
                                      <p:tavLst>
                                        <p:tav tm="0">
                                          <p:val>
                                            <p:strVal val="#ppt_x+1"/>
                                          </p:val>
                                        </p:tav>
                                        <p:tav tm="100000">
                                          <p:val>
                                            <p:strVal val="#ppt_x"/>
                                          </p:val>
                                        </p:tav>
                                      </p:tavLst>
                                    </p:anim>
                                  </p:childTnLst>
                                </p:cTn>
                              </p:par>
                              <p:par>
                                <p:cTn id="36" presetID="2" presetClass="entr" presetSubtype="2" fill="hold" nodeType="withEffect">
                                  <p:stCondLst>
                                    <p:cond delay="0"/>
                                  </p:stCondLst>
                                  <p:childTnLst>
                                    <p:set>
                                      <p:cBhvr>
                                        <p:cTn id="37" dur="1" fill="hold">
                                          <p:stCondLst>
                                            <p:cond delay="0"/>
                                          </p:stCondLst>
                                        </p:cTn>
                                        <p:tgtEl>
                                          <p:spTgt spid="1634"/>
                                        </p:tgtEl>
                                        <p:attrNameLst>
                                          <p:attrName>style.visibility</p:attrName>
                                        </p:attrNameLst>
                                      </p:cBhvr>
                                      <p:to>
                                        <p:strVal val="visible"/>
                                      </p:to>
                                    </p:set>
                                    <p:anim calcmode="lin" valueType="num">
                                      <p:cBhvr additive="base">
                                        <p:cTn id="38" dur="1000"/>
                                        <p:tgtEl>
                                          <p:spTgt spid="1634"/>
                                        </p:tgtEl>
                                        <p:attrNameLst>
                                          <p:attrName>ppt_x</p:attrName>
                                        </p:attrNameLst>
                                      </p:cBhvr>
                                      <p:tavLst>
                                        <p:tav tm="0">
                                          <p:val>
                                            <p:strVal val="#ppt_x+1"/>
                                          </p:val>
                                        </p:tav>
                                        <p:tav tm="100000">
                                          <p:val>
                                            <p:strVal val="#ppt_x"/>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619"/>
                                        </p:tgtEl>
                                        <p:attrNameLst>
                                          <p:attrName>style.visibility</p:attrName>
                                        </p:attrNameLst>
                                      </p:cBhvr>
                                      <p:to>
                                        <p:strVal val="visible"/>
                                      </p:to>
                                    </p:set>
                                    <p:anim calcmode="lin" valueType="num">
                                      <p:cBhvr additive="base">
                                        <p:cTn id="43" dur="1000"/>
                                        <p:tgtEl>
                                          <p:spTgt spid="1619"/>
                                        </p:tgtEl>
                                        <p:attrNameLst>
                                          <p:attrName>ppt_x</p:attrName>
                                        </p:attrNameLst>
                                      </p:cBhvr>
                                      <p:tavLst>
                                        <p:tav tm="0">
                                          <p:val>
                                            <p:strVal val="#ppt_x-1"/>
                                          </p:val>
                                        </p:tav>
                                        <p:tav tm="100000">
                                          <p:val>
                                            <p:strVal val="#ppt_x"/>
                                          </p:val>
                                        </p:tav>
                                      </p:tavLst>
                                    </p:anim>
                                  </p:childTnLst>
                                </p:cTn>
                              </p:par>
                              <p:par>
                                <p:cTn id="44" presetID="2" presetClass="entr" presetSubtype="8" fill="hold" nodeType="withEffect">
                                  <p:stCondLst>
                                    <p:cond delay="0"/>
                                  </p:stCondLst>
                                  <p:childTnLst>
                                    <p:set>
                                      <p:cBhvr>
                                        <p:cTn id="45" dur="1" fill="hold">
                                          <p:stCondLst>
                                            <p:cond delay="0"/>
                                          </p:stCondLst>
                                        </p:cTn>
                                        <p:tgtEl>
                                          <p:spTgt spid="1643"/>
                                        </p:tgtEl>
                                        <p:attrNameLst>
                                          <p:attrName>style.visibility</p:attrName>
                                        </p:attrNameLst>
                                      </p:cBhvr>
                                      <p:to>
                                        <p:strVal val="visible"/>
                                      </p:to>
                                    </p:set>
                                    <p:anim calcmode="lin" valueType="num">
                                      <p:cBhvr additive="base">
                                        <p:cTn id="46" dur="1000"/>
                                        <p:tgtEl>
                                          <p:spTgt spid="1643"/>
                                        </p:tgtEl>
                                        <p:attrNameLst>
                                          <p:attrName>ppt_x</p:attrName>
                                        </p:attrNameLst>
                                      </p:cBhvr>
                                      <p:tavLst>
                                        <p:tav tm="0">
                                          <p:val>
                                            <p:strVal val="#ppt_x-1"/>
                                          </p:val>
                                        </p:tav>
                                        <p:tav tm="100000">
                                          <p:val>
                                            <p:strVal val="#ppt_x"/>
                                          </p:val>
                                        </p:tav>
                                      </p:tavLst>
                                    </p:anim>
                                  </p:childTnLst>
                                </p:cTn>
                              </p:par>
                              <p:par>
                                <p:cTn id="47" presetID="2" presetClass="entr" presetSubtype="8" fill="hold" nodeType="withEffect">
                                  <p:stCondLst>
                                    <p:cond delay="0"/>
                                  </p:stCondLst>
                                  <p:childTnLst>
                                    <p:set>
                                      <p:cBhvr>
                                        <p:cTn id="48" dur="1" fill="hold">
                                          <p:stCondLst>
                                            <p:cond delay="0"/>
                                          </p:stCondLst>
                                        </p:cTn>
                                        <p:tgtEl>
                                          <p:spTgt spid="1644"/>
                                        </p:tgtEl>
                                        <p:attrNameLst>
                                          <p:attrName>style.visibility</p:attrName>
                                        </p:attrNameLst>
                                      </p:cBhvr>
                                      <p:to>
                                        <p:strVal val="visible"/>
                                      </p:to>
                                    </p:set>
                                    <p:anim calcmode="lin" valueType="num">
                                      <p:cBhvr additive="base">
                                        <p:cTn id="49" dur="1000"/>
                                        <p:tgtEl>
                                          <p:spTgt spid="1644"/>
                                        </p:tgtEl>
                                        <p:attrNameLst>
                                          <p:attrName>ppt_x</p:attrName>
                                        </p:attrNameLst>
                                      </p:cBhvr>
                                      <p:tavLst>
                                        <p:tav tm="0">
                                          <p:val>
                                            <p:strVal val="#ppt_x-1"/>
                                          </p:val>
                                        </p:tav>
                                        <p:tav tm="100000">
                                          <p:val>
                                            <p:strVal val="#ppt_x"/>
                                          </p:val>
                                        </p:tav>
                                      </p:tavLst>
                                    </p:anim>
                                  </p:childTnLst>
                                </p:cTn>
                              </p:par>
                              <p:par>
                                <p:cTn id="50" presetID="2" presetClass="entr" presetSubtype="8" fill="hold" nodeType="withEffect">
                                  <p:stCondLst>
                                    <p:cond delay="0"/>
                                  </p:stCondLst>
                                  <p:childTnLst>
                                    <p:set>
                                      <p:cBhvr>
                                        <p:cTn id="51" dur="1" fill="hold">
                                          <p:stCondLst>
                                            <p:cond delay="0"/>
                                          </p:stCondLst>
                                        </p:cTn>
                                        <p:tgtEl>
                                          <p:spTgt spid="1645"/>
                                        </p:tgtEl>
                                        <p:attrNameLst>
                                          <p:attrName>style.visibility</p:attrName>
                                        </p:attrNameLst>
                                      </p:cBhvr>
                                      <p:to>
                                        <p:strVal val="visible"/>
                                      </p:to>
                                    </p:set>
                                    <p:anim calcmode="lin" valueType="num">
                                      <p:cBhvr additive="base">
                                        <p:cTn id="52" dur="1000"/>
                                        <p:tgtEl>
                                          <p:spTgt spid="1645"/>
                                        </p:tgtEl>
                                        <p:attrNameLst>
                                          <p:attrName>ppt_x</p:attrName>
                                        </p:attrNameLst>
                                      </p:cBhvr>
                                      <p:tavLst>
                                        <p:tav tm="0">
                                          <p:val>
                                            <p:strVal val="#ppt_x-1"/>
                                          </p:val>
                                        </p:tav>
                                        <p:tav tm="100000">
                                          <p:val>
                                            <p:strVal val="#ppt_x"/>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1610"/>
                                        </p:tgtEl>
                                        <p:attrNameLst>
                                          <p:attrName>style.visibility</p:attrName>
                                        </p:attrNameLst>
                                      </p:cBhvr>
                                      <p:to>
                                        <p:strVal val="visible"/>
                                      </p:to>
                                    </p:set>
                                    <p:anim calcmode="lin" valueType="num">
                                      <p:cBhvr additive="base">
                                        <p:cTn id="57" dur="1000"/>
                                        <p:tgtEl>
                                          <p:spTgt spid="1610"/>
                                        </p:tgtEl>
                                        <p:attrNameLst>
                                          <p:attrName>ppt_x</p:attrName>
                                        </p:attrNameLst>
                                      </p:cBhvr>
                                      <p:tavLst>
                                        <p:tav tm="0">
                                          <p:val>
                                            <p:strVal val="#ppt_x+1"/>
                                          </p:val>
                                        </p:tav>
                                        <p:tav tm="100000">
                                          <p:val>
                                            <p:strVal val="#ppt_x"/>
                                          </p:val>
                                        </p:tav>
                                      </p:tavLst>
                                    </p:anim>
                                  </p:childTnLst>
                                </p:cTn>
                              </p:par>
                              <p:par>
                                <p:cTn id="58" presetID="2" presetClass="entr" presetSubtype="2" fill="hold" nodeType="withEffect">
                                  <p:stCondLst>
                                    <p:cond delay="0"/>
                                  </p:stCondLst>
                                  <p:childTnLst>
                                    <p:set>
                                      <p:cBhvr>
                                        <p:cTn id="59" dur="1" fill="hold">
                                          <p:stCondLst>
                                            <p:cond delay="0"/>
                                          </p:stCondLst>
                                        </p:cTn>
                                        <p:tgtEl>
                                          <p:spTgt spid="1629"/>
                                        </p:tgtEl>
                                        <p:attrNameLst>
                                          <p:attrName>style.visibility</p:attrName>
                                        </p:attrNameLst>
                                      </p:cBhvr>
                                      <p:to>
                                        <p:strVal val="visible"/>
                                      </p:to>
                                    </p:set>
                                    <p:anim calcmode="lin" valueType="num">
                                      <p:cBhvr additive="base">
                                        <p:cTn id="60" dur="1000"/>
                                        <p:tgtEl>
                                          <p:spTgt spid="1629"/>
                                        </p:tgtEl>
                                        <p:attrNameLst>
                                          <p:attrName>ppt_x</p:attrName>
                                        </p:attrNameLst>
                                      </p:cBhvr>
                                      <p:tavLst>
                                        <p:tav tm="0">
                                          <p:val>
                                            <p:strVal val="#ppt_x+1"/>
                                          </p:val>
                                        </p:tav>
                                        <p:tav tm="100000">
                                          <p:val>
                                            <p:strVal val="#ppt_x"/>
                                          </p:val>
                                        </p:tav>
                                      </p:tavLst>
                                    </p:anim>
                                  </p:childTnLst>
                                </p:cTn>
                              </p:par>
                              <p:par>
                                <p:cTn id="61" presetID="2" presetClass="entr" presetSubtype="2" fill="hold" nodeType="withEffect">
                                  <p:stCondLst>
                                    <p:cond delay="0"/>
                                  </p:stCondLst>
                                  <p:childTnLst>
                                    <p:set>
                                      <p:cBhvr>
                                        <p:cTn id="62" dur="1" fill="hold">
                                          <p:stCondLst>
                                            <p:cond delay="0"/>
                                          </p:stCondLst>
                                        </p:cTn>
                                        <p:tgtEl>
                                          <p:spTgt spid="1636"/>
                                        </p:tgtEl>
                                        <p:attrNameLst>
                                          <p:attrName>style.visibility</p:attrName>
                                        </p:attrNameLst>
                                      </p:cBhvr>
                                      <p:to>
                                        <p:strVal val="visible"/>
                                      </p:to>
                                    </p:set>
                                    <p:anim calcmode="lin" valueType="num">
                                      <p:cBhvr additive="base">
                                        <p:cTn id="63" dur="1000"/>
                                        <p:tgtEl>
                                          <p:spTgt spid="1636"/>
                                        </p:tgtEl>
                                        <p:attrNameLst>
                                          <p:attrName>ppt_x</p:attrName>
                                        </p:attrNameLst>
                                      </p:cBhvr>
                                      <p:tavLst>
                                        <p:tav tm="0">
                                          <p:val>
                                            <p:strVal val="#ppt_x+1"/>
                                          </p:val>
                                        </p:tav>
                                        <p:tav tm="100000">
                                          <p:val>
                                            <p:strVal val="#ppt_x"/>
                                          </p:val>
                                        </p:tav>
                                      </p:tavLst>
                                    </p:anim>
                                  </p:childTnLst>
                                </p:cTn>
                              </p:par>
                              <p:par>
                                <p:cTn id="64" presetID="2" presetClass="entr" presetSubtype="2" fill="hold" nodeType="withEffect">
                                  <p:stCondLst>
                                    <p:cond delay="0"/>
                                  </p:stCondLst>
                                  <p:childTnLst>
                                    <p:set>
                                      <p:cBhvr>
                                        <p:cTn id="65" dur="1" fill="hold">
                                          <p:stCondLst>
                                            <p:cond delay="0"/>
                                          </p:stCondLst>
                                        </p:cTn>
                                        <p:tgtEl>
                                          <p:spTgt spid="1637"/>
                                        </p:tgtEl>
                                        <p:attrNameLst>
                                          <p:attrName>style.visibility</p:attrName>
                                        </p:attrNameLst>
                                      </p:cBhvr>
                                      <p:to>
                                        <p:strVal val="visible"/>
                                      </p:to>
                                    </p:set>
                                    <p:anim calcmode="lin" valueType="num">
                                      <p:cBhvr additive="base">
                                        <p:cTn id="66" dur="1000"/>
                                        <p:tgtEl>
                                          <p:spTgt spid="1637"/>
                                        </p:tgtEl>
                                        <p:attrNameLst>
                                          <p:attrName>ppt_x</p:attrName>
                                        </p:attrNameLst>
                                      </p:cBhvr>
                                      <p:tavLst>
                                        <p:tav tm="0">
                                          <p:val>
                                            <p:strVal val="#ppt_x+1"/>
                                          </p:val>
                                        </p:tav>
                                        <p:tav tm="100000">
                                          <p:val>
                                            <p:strVal val="#ppt_x"/>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622"/>
                                        </p:tgtEl>
                                        <p:attrNameLst>
                                          <p:attrName>style.visibility</p:attrName>
                                        </p:attrNameLst>
                                      </p:cBhvr>
                                      <p:to>
                                        <p:strVal val="visible"/>
                                      </p:to>
                                    </p:set>
                                    <p:anim calcmode="lin" valueType="num">
                                      <p:cBhvr additive="base">
                                        <p:cTn id="71" dur="1000"/>
                                        <p:tgtEl>
                                          <p:spTgt spid="1622"/>
                                        </p:tgtEl>
                                        <p:attrNameLst>
                                          <p:attrName>ppt_x</p:attrName>
                                        </p:attrNameLst>
                                      </p:cBhvr>
                                      <p:tavLst>
                                        <p:tav tm="0">
                                          <p:val>
                                            <p:strVal val="#ppt_x-1"/>
                                          </p:val>
                                        </p:tav>
                                        <p:tav tm="100000">
                                          <p:val>
                                            <p:strVal val="#ppt_x"/>
                                          </p:val>
                                        </p:tav>
                                      </p:tavLst>
                                    </p:anim>
                                  </p:childTnLst>
                                </p:cTn>
                              </p:par>
                              <p:par>
                                <p:cTn id="72" presetID="2" presetClass="entr" presetSubtype="8" fill="hold" nodeType="withEffect">
                                  <p:stCondLst>
                                    <p:cond delay="0"/>
                                  </p:stCondLst>
                                  <p:childTnLst>
                                    <p:set>
                                      <p:cBhvr>
                                        <p:cTn id="73" dur="1" fill="hold">
                                          <p:stCondLst>
                                            <p:cond delay="0"/>
                                          </p:stCondLst>
                                        </p:cTn>
                                        <p:tgtEl>
                                          <p:spTgt spid="1641"/>
                                        </p:tgtEl>
                                        <p:attrNameLst>
                                          <p:attrName>style.visibility</p:attrName>
                                        </p:attrNameLst>
                                      </p:cBhvr>
                                      <p:to>
                                        <p:strVal val="visible"/>
                                      </p:to>
                                    </p:set>
                                    <p:anim calcmode="lin" valueType="num">
                                      <p:cBhvr additive="base">
                                        <p:cTn id="74" dur="1000"/>
                                        <p:tgtEl>
                                          <p:spTgt spid="1641"/>
                                        </p:tgtEl>
                                        <p:attrNameLst>
                                          <p:attrName>ppt_x</p:attrName>
                                        </p:attrNameLst>
                                      </p:cBhvr>
                                      <p:tavLst>
                                        <p:tav tm="0">
                                          <p:val>
                                            <p:strVal val="#ppt_x-1"/>
                                          </p:val>
                                        </p:tav>
                                        <p:tav tm="100000">
                                          <p:val>
                                            <p:strVal val="#ppt_x"/>
                                          </p:val>
                                        </p:tav>
                                      </p:tavLst>
                                    </p:anim>
                                  </p:childTnLst>
                                </p:cTn>
                              </p:par>
                              <p:par>
                                <p:cTn id="75" presetID="2" presetClass="entr" presetSubtype="8" fill="hold" nodeType="withEffect">
                                  <p:stCondLst>
                                    <p:cond delay="0"/>
                                  </p:stCondLst>
                                  <p:childTnLst>
                                    <p:set>
                                      <p:cBhvr>
                                        <p:cTn id="76" dur="1" fill="hold">
                                          <p:stCondLst>
                                            <p:cond delay="0"/>
                                          </p:stCondLst>
                                        </p:cTn>
                                        <p:tgtEl>
                                          <p:spTgt spid="1642"/>
                                        </p:tgtEl>
                                        <p:attrNameLst>
                                          <p:attrName>style.visibility</p:attrName>
                                        </p:attrNameLst>
                                      </p:cBhvr>
                                      <p:to>
                                        <p:strVal val="visible"/>
                                      </p:to>
                                    </p:set>
                                    <p:anim calcmode="lin" valueType="num">
                                      <p:cBhvr additive="base">
                                        <p:cTn id="77" dur="1000"/>
                                        <p:tgtEl>
                                          <p:spTgt spid="1642"/>
                                        </p:tgtEl>
                                        <p:attrNameLst>
                                          <p:attrName>ppt_x</p:attrName>
                                        </p:attrNameLst>
                                      </p:cBhvr>
                                      <p:tavLst>
                                        <p:tav tm="0">
                                          <p:val>
                                            <p:strVal val="#ppt_x-1"/>
                                          </p:val>
                                        </p:tav>
                                        <p:tav tm="100000">
                                          <p:val>
                                            <p:strVal val="#ppt_x"/>
                                          </p:val>
                                        </p:tav>
                                      </p:tavLst>
                                    </p:anim>
                                  </p:childTnLst>
                                </p:cTn>
                              </p:par>
                              <p:par>
                                <p:cTn id="78" presetID="2" presetClass="entr" presetSubtype="8" fill="hold" nodeType="withEffect">
                                  <p:stCondLst>
                                    <p:cond delay="0"/>
                                  </p:stCondLst>
                                  <p:childTnLst>
                                    <p:set>
                                      <p:cBhvr>
                                        <p:cTn id="79" dur="1" fill="hold">
                                          <p:stCondLst>
                                            <p:cond delay="0"/>
                                          </p:stCondLst>
                                        </p:cTn>
                                        <p:tgtEl>
                                          <p:spTgt spid="1646"/>
                                        </p:tgtEl>
                                        <p:attrNameLst>
                                          <p:attrName>style.visibility</p:attrName>
                                        </p:attrNameLst>
                                      </p:cBhvr>
                                      <p:to>
                                        <p:strVal val="visible"/>
                                      </p:to>
                                    </p:set>
                                    <p:anim calcmode="lin" valueType="num">
                                      <p:cBhvr additive="base">
                                        <p:cTn id="80" dur="1000"/>
                                        <p:tgtEl>
                                          <p:spTgt spid="1646"/>
                                        </p:tgtEl>
                                        <p:attrNameLst>
                                          <p:attrName>ppt_x</p:attrName>
                                        </p:attrNameLst>
                                      </p:cBhvr>
                                      <p:tavLst>
                                        <p:tav tm="0">
                                          <p:val>
                                            <p:strVal val="#ppt_x-1"/>
                                          </p:val>
                                        </p:tav>
                                        <p:tav tm="100000">
                                          <p:val>
                                            <p:strVal val="#ppt_x"/>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2" fill="hold" nodeType="clickEffect">
                                  <p:stCondLst>
                                    <p:cond delay="0"/>
                                  </p:stCondLst>
                                  <p:childTnLst>
                                    <p:set>
                                      <p:cBhvr>
                                        <p:cTn id="84" dur="1" fill="hold">
                                          <p:stCondLst>
                                            <p:cond delay="0"/>
                                          </p:stCondLst>
                                        </p:cTn>
                                        <p:tgtEl>
                                          <p:spTgt spid="1613"/>
                                        </p:tgtEl>
                                        <p:attrNameLst>
                                          <p:attrName>style.visibility</p:attrName>
                                        </p:attrNameLst>
                                      </p:cBhvr>
                                      <p:to>
                                        <p:strVal val="visible"/>
                                      </p:to>
                                    </p:set>
                                    <p:anim calcmode="lin" valueType="num">
                                      <p:cBhvr additive="base">
                                        <p:cTn id="85" dur="1000"/>
                                        <p:tgtEl>
                                          <p:spTgt spid="1613"/>
                                        </p:tgtEl>
                                        <p:attrNameLst>
                                          <p:attrName>ppt_x</p:attrName>
                                        </p:attrNameLst>
                                      </p:cBhvr>
                                      <p:tavLst>
                                        <p:tav tm="0">
                                          <p:val>
                                            <p:strVal val="#ppt_x+1"/>
                                          </p:val>
                                        </p:tav>
                                        <p:tav tm="100000">
                                          <p:val>
                                            <p:strVal val="#ppt_x"/>
                                          </p:val>
                                        </p:tav>
                                      </p:tavLst>
                                    </p:anim>
                                  </p:childTnLst>
                                </p:cTn>
                              </p:par>
                              <p:par>
                                <p:cTn id="86" presetID="2" presetClass="entr" presetSubtype="2" fill="hold" nodeType="withEffect">
                                  <p:stCondLst>
                                    <p:cond delay="0"/>
                                  </p:stCondLst>
                                  <p:childTnLst>
                                    <p:set>
                                      <p:cBhvr>
                                        <p:cTn id="87" dur="1" fill="hold">
                                          <p:stCondLst>
                                            <p:cond delay="0"/>
                                          </p:stCondLst>
                                        </p:cTn>
                                        <p:tgtEl>
                                          <p:spTgt spid="1631"/>
                                        </p:tgtEl>
                                        <p:attrNameLst>
                                          <p:attrName>style.visibility</p:attrName>
                                        </p:attrNameLst>
                                      </p:cBhvr>
                                      <p:to>
                                        <p:strVal val="visible"/>
                                      </p:to>
                                    </p:set>
                                    <p:anim calcmode="lin" valueType="num">
                                      <p:cBhvr additive="base">
                                        <p:cTn id="88" dur="1000"/>
                                        <p:tgtEl>
                                          <p:spTgt spid="1631"/>
                                        </p:tgtEl>
                                        <p:attrNameLst>
                                          <p:attrName>ppt_x</p:attrName>
                                        </p:attrNameLst>
                                      </p:cBhvr>
                                      <p:tavLst>
                                        <p:tav tm="0">
                                          <p:val>
                                            <p:strVal val="#ppt_x+1"/>
                                          </p:val>
                                        </p:tav>
                                        <p:tav tm="100000">
                                          <p:val>
                                            <p:strVal val="#ppt_x"/>
                                          </p:val>
                                        </p:tav>
                                      </p:tavLst>
                                    </p:anim>
                                  </p:childTnLst>
                                </p:cTn>
                              </p:par>
                              <p:par>
                                <p:cTn id="89" presetID="2" presetClass="entr" presetSubtype="2" fill="hold" nodeType="withEffect">
                                  <p:stCondLst>
                                    <p:cond delay="0"/>
                                  </p:stCondLst>
                                  <p:childTnLst>
                                    <p:set>
                                      <p:cBhvr>
                                        <p:cTn id="90" dur="1" fill="hold">
                                          <p:stCondLst>
                                            <p:cond delay="0"/>
                                          </p:stCondLst>
                                        </p:cTn>
                                        <p:tgtEl>
                                          <p:spTgt spid="1635"/>
                                        </p:tgtEl>
                                        <p:attrNameLst>
                                          <p:attrName>style.visibility</p:attrName>
                                        </p:attrNameLst>
                                      </p:cBhvr>
                                      <p:to>
                                        <p:strVal val="visible"/>
                                      </p:to>
                                    </p:set>
                                    <p:anim calcmode="lin" valueType="num">
                                      <p:cBhvr additive="base">
                                        <p:cTn id="91" dur="1000"/>
                                        <p:tgtEl>
                                          <p:spTgt spid="1635"/>
                                        </p:tgtEl>
                                        <p:attrNameLst>
                                          <p:attrName>ppt_x</p:attrName>
                                        </p:attrNameLst>
                                      </p:cBhvr>
                                      <p:tavLst>
                                        <p:tav tm="0">
                                          <p:val>
                                            <p:strVal val="#ppt_x+1"/>
                                          </p:val>
                                        </p:tav>
                                        <p:tav tm="100000">
                                          <p:val>
                                            <p:strVal val="#ppt_x"/>
                                          </p:val>
                                        </p:tav>
                                      </p:tavLst>
                                    </p:anim>
                                  </p:childTnLst>
                                </p:cTn>
                              </p:par>
                              <p:par>
                                <p:cTn id="92" presetID="2" presetClass="entr" presetSubtype="2" fill="hold" nodeType="withEffect">
                                  <p:stCondLst>
                                    <p:cond delay="0"/>
                                  </p:stCondLst>
                                  <p:childTnLst>
                                    <p:set>
                                      <p:cBhvr>
                                        <p:cTn id="93" dur="1" fill="hold">
                                          <p:stCondLst>
                                            <p:cond delay="0"/>
                                          </p:stCondLst>
                                        </p:cTn>
                                        <p:tgtEl>
                                          <p:spTgt spid="1638"/>
                                        </p:tgtEl>
                                        <p:attrNameLst>
                                          <p:attrName>style.visibility</p:attrName>
                                        </p:attrNameLst>
                                      </p:cBhvr>
                                      <p:to>
                                        <p:strVal val="visible"/>
                                      </p:to>
                                    </p:set>
                                    <p:anim calcmode="lin" valueType="num">
                                      <p:cBhvr additive="base">
                                        <p:cTn id="94" dur="1000"/>
                                        <p:tgtEl>
                                          <p:spTgt spid="1638"/>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961"/>
        <p:cNvGrpSpPr/>
        <p:nvPr/>
      </p:nvGrpSpPr>
      <p:grpSpPr>
        <a:xfrm>
          <a:off x="0" y="0"/>
          <a:ext cx="0" cy="0"/>
          <a:chOff x="0" y="0"/>
          <a:chExt cx="0" cy="0"/>
        </a:xfrm>
      </p:grpSpPr>
      <p:grpSp>
        <p:nvGrpSpPr>
          <p:cNvPr id="1962" name="Google Shape;1962;p69"/>
          <p:cNvGrpSpPr/>
          <p:nvPr/>
        </p:nvGrpSpPr>
        <p:grpSpPr>
          <a:xfrm>
            <a:off x="2310362" y="985117"/>
            <a:ext cx="4523277" cy="176025"/>
            <a:chOff x="4345425" y="2175475"/>
            <a:chExt cx="800750" cy="176025"/>
          </a:xfrm>
        </p:grpSpPr>
        <p:sp>
          <p:nvSpPr>
            <p:cNvPr id="1963" name="Google Shape;1963;p6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 name="Google Shape;1965;p69"/>
          <p:cNvGrpSpPr/>
          <p:nvPr/>
        </p:nvGrpSpPr>
        <p:grpSpPr>
          <a:xfrm rot="474737">
            <a:off x="1135335" y="1297455"/>
            <a:ext cx="2049331" cy="585348"/>
            <a:chOff x="4345425" y="2175475"/>
            <a:chExt cx="800750" cy="176025"/>
          </a:xfrm>
        </p:grpSpPr>
        <p:sp>
          <p:nvSpPr>
            <p:cNvPr id="1966" name="Google Shape;1966;p6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69"/>
          <p:cNvGrpSpPr/>
          <p:nvPr/>
        </p:nvGrpSpPr>
        <p:grpSpPr>
          <a:xfrm rot="474737">
            <a:off x="1135335" y="3004280"/>
            <a:ext cx="2049331" cy="585348"/>
            <a:chOff x="4345425" y="2175475"/>
            <a:chExt cx="800750" cy="176025"/>
          </a:xfrm>
        </p:grpSpPr>
        <p:sp>
          <p:nvSpPr>
            <p:cNvPr id="1969" name="Google Shape;1969;p6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1" name="Google Shape;1971;p69"/>
          <p:cNvSpPr txBox="1">
            <a:spLocks noGrp="1"/>
          </p:cNvSpPr>
          <p:nvPr>
            <p:ph type="subTitle" idx="3"/>
          </p:nvPr>
        </p:nvSpPr>
        <p:spPr>
          <a:xfrm>
            <a:off x="906900" y="1743949"/>
            <a:ext cx="2506200" cy="855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 is the closest planet to the Sun and the smallest one </a:t>
            </a:r>
            <a:endParaRPr/>
          </a:p>
        </p:txBody>
      </p:sp>
      <p:sp>
        <p:nvSpPr>
          <p:cNvPr id="1972" name="Google Shape;1972;p69"/>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The slide title goes  right here!</a:t>
            </a:r>
            <a:endParaRPr/>
          </a:p>
        </p:txBody>
      </p:sp>
      <p:sp>
        <p:nvSpPr>
          <p:cNvPr id="1973" name="Google Shape;1973;p69"/>
          <p:cNvSpPr txBox="1">
            <a:spLocks noGrp="1"/>
          </p:cNvSpPr>
          <p:nvPr>
            <p:ph type="subTitle" idx="1"/>
          </p:nvPr>
        </p:nvSpPr>
        <p:spPr>
          <a:xfrm>
            <a:off x="906900" y="298732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974" name="Google Shape;1974;p69"/>
          <p:cNvSpPr txBox="1">
            <a:spLocks noGrp="1"/>
          </p:cNvSpPr>
          <p:nvPr>
            <p:ph type="subTitle" idx="2"/>
          </p:nvPr>
        </p:nvSpPr>
        <p:spPr>
          <a:xfrm>
            <a:off x="906900" y="1279771"/>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975" name="Google Shape;1975;p69"/>
          <p:cNvSpPr txBox="1">
            <a:spLocks noGrp="1"/>
          </p:cNvSpPr>
          <p:nvPr>
            <p:ph type="subTitle" idx="4"/>
          </p:nvPr>
        </p:nvSpPr>
        <p:spPr>
          <a:xfrm>
            <a:off x="906900" y="3464338"/>
            <a:ext cx="2506200" cy="855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 has a beautiful name and is the second planet from the Sun</a:t>
            </a:r>
            <a:endParaRPr/>
          </a:p>
        </p:txBody>
      </p:sp>
      <p:grpSp>
        <p:nvGrpSpPr>
          <p:cNvPr id="1976" name="Google Shape;1976;p69"/>
          <p:cNvGrpSpPr/>
          <p:nvPr/>
        </p:nvGrpSpPr>
        <p:grpSpPr>
          <a:xfrm rot="-6801366">
            <a:off x="7150352" y="2387442"/>
            <a:ext cx="2830254" cy="1313173"/>
            <a:chOff x="6563688" y="1203747"/>
            <a:chExt cx="2086349" cy="968018"/>
          </a:xfrm>
        </p:grpSpPr>
        <p:sp>
          <p:nvSpPr>
            <p:cNvPr id="1977" name="Google Shape;1977;p69"/>
            <p:cNvSpPr/>
            <p:nvPr/>
          </p:nvSpPr>
          <p:spPr>
            <a:xfrm>
              <a:off x="8304770" y="1884263"/>
              <a:ext cx="130601" cy="220004"/>
            </a:xfrm>
            <a:custGeom>
              <a:avLst/>
              <a:gdLst/>
              <a:ahLst/>
              <a:cxnLst/>
              <a:rect l="l" t="t" r="r" b="b"/>
              <a:pathLst>
                <a:path w="1398" h="2355" extrusionOk="0">
                  <a:moveTo>
                    <a:pt x="729" y="0"/>
                  </a:moveTo>
                  <a:cubicBezTo>
                    <a:pt x="729" y="0"/>
                    <a:pt x="623" y="258"/>
                    <a:pt x="517" y="593"/>
                  </a:cubicBezTo>
                  <a:cubicBezTo>
                    <a:pt x="410" y="851"/>
                    <a:pt x="319" y="1140"/>
                    <a:pt x="228" y="1398"/>
                  </a:cubicBezTo>
                  <a:cubicBezTo>
                    <a:pt x="91" y="1778"/>
                    <a:pt x="0" y="2066"/>
                    <a:pt x="0" y="2066"/>
                  </a:cubicBezTo>
                  <a:lnTo>
                    <a:pt x="638" y="2355"/>
                  </a:lnTo>
                  <a:lnTo>
                    <a:pt x="669" y="2279"/>
                  </a:lnTo>
                  <a:lnTo>
                    <a:pt x="1398" y="304"/>
                  </a:lnTo>
                  <a:lnTo>
                    <a:pt x="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9"/>
            <p:cNvSpPr/>
            <p:nvPr/>
          </p:nvSpPr>
          <p:spPr>
            <a:xfrm>
              <a:off x="8291394" y="1881137"/>
              <a:ext cx="87535" cy="209634"/>
            </a:xfrm>
            <a:custGeom>
              <a:avLst/>
              <a:gdLst/>
              <a:ahLst/>
              <a:cxnLst/>
              <a:rect l="l" t="t" r="r" b="b"/>
              <a:pathLst>
                <a:path w="937" h="2244" extrusionOk="0">
                  <a:moveTo>
                    <a:pt x="916" y="158"/>
                  </a:moveTo>
                  <a:cubicBezTo>
                    <a:pt x="900" y="193"/>
                    <a:pt x="871" y="206"/>
                    <a:pt x="830" y="206"/>
                  </a:cubicBezTo>
                  <a:lnTo>
                    <a:pt x="830" y="190"/>
                  </a:lnTo>
                  <a:cubicBezTo>
                    <a:pt x="867" y="190"/>
                    <a:pt x="897" y="180"/>
                    <a:pt x="916" y="158"/>
                  </a:cubicBezTo>
                  <a:close/>
                  <a:moveTo>
                    <a:pt x="827" y="0"/>
                  </a:moveTo>
                  <a:cubicBezTo>
                    <a:pt x="783" y="0"/>
                    <a:pt x="738" y="27"/>
                    <a:pt x="724" y="84"/>
                  </a:cubicBezTo>
                  <a:cubicBezTo>
                    <a:pt x="542" y="388"/>
                    <a:pt x="405" y="722"/>
                    <a:pt x="284" y="1072"/>
                  </a:cubicBezTo>
                  <a:cubicBezTo>
                    <a:pt x="162" y="1406"/>
                    <a:pt x="71" y="1770"/>
                    <a:pt x="10" y="2120"/>
                  </a:cubicBezTo>
                  <a:cubicBezTo>
                    <a:pt x="0" y="2197"/>
                    <a:pt x="59" y="2244"/>
                    <a:pt x="114" y="2244"/>
                  </a:cubicBezTo>
                  <a:cubicBezTo>
                    <a:pt x="145" y="2244"/>
                    <a:pt x="176" y="2229"/>
                    <a:pt x="192" y="2196"/>
                  </a:cubicBezTo>
                  <a:cubicBezTo>
                    <a:pt x="555" y="1560"/>
                    <a:pt x="798" y="865"/>
                    <a:pt x="920" y="154"/>
                  </a:cubicBezTo>
                  <a:lnTo>
                    <a:pt x="920" y="154"/>
                  </a:lnTo>
                  <a:cubicBezTo>
                    <a:pt x="931" y="140"/>
                    <a:pt x="937" y="121"/>
                    <a:pt x="937" y="99"/>
                  </a:cubicBezTo>
                  <a:cubicBezTo>
                    <a:pt x="929" y="35"/>
                    <a:pt x="878" y="0"/>
                    <a:pt x="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9"/>
            <p:cNvSpPr/>
            <p:nvPr/>
          </p:nvSpPr>
          <p:spPr>
            <a:xfrm>
              <a:off x="8353799" y="1910751"/>
              <a:ext cx="88469" cy="201320"/>
            </a:xfrm>
            <a:custGeom>
              <a:avLst/>
              <a:gdLst/>
              <a:ahLst/>
              <a:cxnLst/>
              <a:rect l="l" t="t" r="r" b="b"/>
              <a:pathLst>
                <a:path w="947" h="2155" extrusionOk="0">
                  <a:moveTo>
                    <a:pt x="831" y="0"/>
                  </a:moveTo>
                  <a:cubicBezTo>
                    <a:pt x="797" y="0"/>
                    <a:pt x="762" y="17"/>
                    <a:pt x="740" y="56"/>
                  </a:cubicBezTo>
                  <a:cubicBezTo>
                    <a:pt x="390" y="663"/>
                    <a:pt x="132" y="1332"/>
                    <a:pt x="10" y="2031"/>
                  </a:cubicBezTo>
                  <a:cubicBezTo>
                    <a:pt x="1" y="2108"/>
                    <a:pt x="59" y="2155"/>
                    <a:pt x="118" y="2155"/>
                  </a:cubicBezTo>
                  <a:cubicBezTo>
                    <a:pt x="152" y="2155"/>
                    <a:pt x="186" y="2140"/>
                    <a:pt x="208" y="2107"/>
                  </a:cubicBezTo>
                  <a:cubicBezTo>
                    <a:pt x="557" y="1484"/>
                    <a:pt x="800" y="815"/>
                    <a:pt x="937" y="116"/>
                  </a:cubicBezTo>
                  <a:cubicBezTo>
                    <a:pt x="947" y="49"/>
                    <a:pt x="889"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0" name="Google Shape;1980;p69"/>
            <p:cNvGrpSpPr/>
            <p:nvPr/>
          </p:nvGrpSpPr>
          <p:grpSpPr>
            <a:xfrm>
              <a:off x="6563688" y="1203747"/>
              <a:ext cx="2086349" cy="968018"/>
              <a:chOff x="6563688" y="1203747"/>
              <a:chExt cx="2086349" cy="968018"/>
            </a:xfrm>
          </p:grpSpPr>
          <p:sp>
            <p:nvSpPr>
              <p:cNvPr id="1981" name="Google Shape;1981;p69"/>
              <p:cNvSpPr/>
              <p:nvPr/>
            </p:nvSpPr>
            <p:spPr>
              <a:xfrm>
                <a:off x="6904033" y="1327945"/>
                <a:ext cx="1449038" cy="686917"/>
              </a:xfrm>
              <a:custGeom>
                <a:avLst/>
                <a:gdLst/>
                <a:ahLst/>
                <a:cxnLst/>
                <a:rect l="l" t="t" r="r" b="b"/>
                <a:pathLst>
                  <a:path w="15511" h="7353" extrusionOk="0">
                    <a:moveTo>
                      <a:pt x="547" y="0"/>
                    </a:moveTo>
                    <a:cubicBezTo>
                      <a:pt x="623" y="46"/>
                      <a:pt x="654" y="137"/>
                      <a:pt x="623" y="213"/>
                    </a:cubicBezTo>
                    <a:cubicBezTo>
                      <a:pt x="587" y="303"/>
                      <a:pt x="493" y="320"/>
                      <a:pt x="391" y="320"/>
                    </a:cubicBezTo>
                    <a:cubicBezTo>
                      <a:pt x="333" y="320"/>
                      <a:pt x="273" y="314"/>
                      <a:pt x="218" y="314"/>
                    </a:cubicBezTo>
                    <a:cubicBezTo>
                      <a:pt x="125" y="314"/>
                      <a:pt x="48" y="329"/>
                      <a:pt x="31" y="410"/>
                    </a:cubicBezTo>
                    <a:cubicBezTo>
                      <a:pt x="0" y="577"/>
                      <a:pt x="243" y="745"/>
                      <a:pt x="350" y="912"/>
                    </a:cubicBezTo>
                    <a:lnTo>
                      <a:pt x="15131" y="7322"/>
                    </a:lnTo>
                    <a:lnTo>
                      <a:pt x="15222" y="7353"/>
                    </a:lnTo>
                    <a:cubicBezTo>
                      <a:pt x="15313" y="7095"/>
                      <a:pt x="15420" y="6806"/>
                      <a:pt x="15511" y="6548"/>
                    </a:cubicBezTo>
                    <a:lnTo>
                      <a:pt x="5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9"/>
              <p:cNvSpPr/>
              <p:nvPr/>
            </p:nvSpPr>
            <p:spPr>
              <a:xfrm>
                <a:off x="6923838" y="1276844"/>
                <a:ext cx="1449131" cy="662815"/>
              </a:xfrm>
              <a:custGeom>
                <a:avLst/>
                <a:gdLst/>
                <a:ahLst/>
                <a:cxnLst/>
                <a:rect l="l" t="t" r="r" b="b"/>
                <a:pathLst>
                  <a:path w="15512" h="7095" extrusionOk="0">
                    <a:moveTo>
                      <a:pt x="593" y="0"/>
                    </a:moveTo>
                    <a:cubicBezTo>
                      <a:pt x="593" y="0"/>
                      <a:pt x="47" y="0"/>
                      <a:pt x="16" y="198"/>
                    </a:cubicBezTo>
                    <a:cubicBezTo>
                      <a:pt x="1" y="319"/>
                      <a:pt x="214" y="426"/>
                      <a:pt x="335" y="547"/>
                    </a:cubicBezTo>
                    <a:lnTo>
                      <a:pt x="15299" y="7095"/>
                    </a:lnTo>
                    <a:cubicBezTo>
                      <a:pt x="15405" y="6760"/>
                      <a:pt x="15511" y="6502"/>
                      <a:pt x="15511" y="6502"/>
                    </a:cubicBezTo>
                    <a:lnTo>
                      <a:pt x="5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9"/>
              <p:cNvSpPr/>
              <p:nvPr/>
            </p:nvSpPr>
            <p:spPr>
              <a:xfrm>
                <a:off x="6889833" y="1413051"/>
                <a:ext cx="1436332" cy="664310"/>
              </a:xfrm>
              <a:custGeom>
                <a:avLst/>
                <a:gdLst/>
                <a:ahLst/>
                <a:cxnLst/>
                <a:rect l="l" t="t" r="r" b="b"/>
                <a:pathLst>
                  <a:path w="15375" h="7111" extrusionOk="0">
                    <a:moveTo>
                      <a:pt x="502" y="1"/>
                    </a:moveTo>
                    <a:cubicBezTo>
                      <a:pt x="532" y="46"/>
                      <a:pt x="562" y="92"/>
                      <a:pt x="562" y="137"/>
                    </a:cubicBezTo>
                    <a:cubicBezTo>
                      <a:pt x="553" y="287"/>
                      <a:pt x="365" y="316"/>
                      <a:pt x="208" y="316"/>
                    </a:cubicBezTo>
                    <a:cubicBezTo>
                      <a:pt x="110" y="316"/>
                      <a:pt x="24" y="304"/>
                      <a:pt x="0" y="304"/>
                    </a:cubicBezTo>
                    <a:lnTo>
                      <a:pt x="137" y="396"/>
                    </a:lnTo>
                    <a:lnTo>
                      <a:pt x="15146" y="7110"/>
                    </a:lnTo>
                    <a:cubicBezTo>
                      <a:pt x="15146" y="7110"/>
                      <a:pt x="15237" y="6806"/>
                      <a:pt x="15374" y="6442"/>
                    </a:cubicBezTo>
                    <a:lnTo>
                      <a:pt x="15283" y="6411"/>
                    </a:lnTo>
                    <a:lnTo>
                      <a:pt x="5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9"/>
              <p:cNvSpPr/>
              <p:nvPr/>
            </p:nvSpPr>
            <p:spPr>
              <a:xfrm>
                <a:off x="6672726" y="1221446"/>
                <a:ext cx="306604" cy="220845"/>
              </a:xfrm>
              <a:custGeom>
                <a:avLst/>
                <a:gdLst/>
                <a:ahLst/>
                <a:cxnLst/>
                <a:rect l="l" t="t" r="r" b="b"/>
                <a:pathLst>
                  <a:path w="3282" h="2364" extrusionOk="0">
                    <a:moveTo>
                      <a:pt x="425" y="1"/>
                    </a:moveTo>
                    <a:cubicBezTo>
                      <a:pt x="425" y="1"/>
                      <a:pt x="608" y="305"/>
                      <a:pt x="0" y="563"/>
                    </a:cubicBezTo>
                    <a:cubicBezTo>
                      <a:pt x="760" y="1186"/>
                      <a:pt x="1929" y="2052"/>
                      <a:pt x="2324" y="2340"/>
                    </a:cubicBezTo>
                    <a:cubicBezTo>
                      <a:pt x="2350" y="2347"/>
                      <a:pt x="2449" y="2363"/>
                      <a:pt x="2557" y="2363"/>
                    </a:cubicBezTo>
                    <a:cubicBezTo>
                      <a:pt x="2708" y="2363"/>
                      <a:pt x="2878" y="2330"/>
                      <a:pt x="2886" y="2188"/>
                    </a:cubicBezTo>
                    <a:cubicBezTo>
                      <a:pt x="2871" y="2128"/>
                      <a:pt x="2856" y="2082"/>
                      <a:pt x="2826" y="2036"/>
                    </a:cubicBezTo>
                    <a:cubicBezTo>
                      <a:pt x="2719" y="1869"/>
                      <a:pt x="2476" y="1717"/>
                      <a:pt x="2507" y="1550"/>
                    </a:cubicBezTo>
                    <a:cubicBezTo>
                      <a:pt x="2524" y="1469"/>
                      <a:pt x="2601" y="1454"/>
                      <a:pt x="2694" y="1454"/>
                    </a:cubicBezTo>
                    <a:cubicBezTo>
                      <a:pt x="2749" y="1454"/>
                      <a:pt x="2809" y="1460"/>
                      <a:pt x="2867" y="1460"/>
                    </a:cubicBezTo>
                    <a:cubicBezTo>
                      <a:pt x="2969" y="1460"/>
                      <a:pt x="3063" y="1443"/>
                      <a:pt x="3099" y="1353"/>
                    </a:cubicBezTo>
                    <a:cubicBezTo>
                      <a:pt x="3130" y="1277"/>
                      <a:pt x="3099" y="1186"/>
                      <a:pt x="3023" y="1140"/>
                    </a:cubicBezTo>
                    <a:cubicBezTo>
                      <a:pt x="2902" y="1019"/>
                      <a:pt x="2689" y="912"/>
                      <a:pt x="2704" y="791"/>
                    </a:cubicBezTo>
                    <a:cubicBezTo>
                      <a:pt x="2735" y="593"/>
                      <a:pt x="3281" y="593"/>
                      <a:pt x="3281" y="593"/>
                    </a:cubicBezTo>
                    <a:cubicBezTo>
                      <a:pt x="3281" y="593"/>
                      <a:pt x="1595" y="198"/>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9"/>
              <p:cNvSpPr/>
              <p:nvPr/>
            </p:nvSpPr>
            <p:spPr>
              <a:xfrm>
                <a:off x="8364372" y="1912569"/>
                <a:ext cx="283903" cy="236539"/>
              </a:xfrm>
              <a:custGeom>
                <a:avLst/>
                <a:gdLst/>
                <a:ahLst/>
                <a:cxnLst/>
                <a:rect l="l" t="t" r="r" b="b"/>
                <a:pathLst>
                  <a:path w="3039" h="2532" extrusionOk="0">
                    <a:moveTo>
                      <a:pt x="760" y="1"/>
                    </a:moveTo>
                    <a:lnTo>
                      <a:pt x="31" y="1976"/>
                    </a:lnTo>
                    <a:lnTo>
                      <a:pt x="0" y="2052"/>
                    </a:lnTo>
                    <a:lnTo>
                      <a:pt x="471" y="2264"/>
                    </a:lnTo>
                    <a:cubicBezTo>
                      <a:pt x="471" y="2264"/>
                      <a:pt x="1004" y="2531"/>
                      <a:pt x="1547" y="2531"/>
                    </a:cubicBezTo>
                    <a:cubicBezTo>
                      <a:pt x="1938" y="2531"/>
                      <a:pt x="2333" y="2392"/>
                      <a:pt x="2537" y="1915"/>
                    </a:cubicBezTo>
                    <a:cubicBezTo>
                      <a:pt x="3038" y="761"/>
                      <a:pt x="1322" y="244"/>
                      <a:pt x="1322" y="244"/>
                    </a:cubicBezTo>
                    <a:lnTo>
                      <a:pt x="7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9"/>
              <p:cNvSpPr/>
              <p:nvPr/>
            </p:nvSpPr>
            <p:spPr>
              <a:xfrm>
                <a:off x="6610585" y="1211781"/>
                <a:ext cx="120699" cy="64180"/>
              </a:xfrm>
              <a:custGeom>
                <a:avLst/>
                <a:gdLst/>
                <a:ahLst/>
                <a:cxnLst/>
                <a:rect l="l" t="t" r="r" b="b"/>
                <a:pathLst>
                  <a:path w="1292" h="687" extrusionOk="0">
                    <a:moveTo>
                      <a:pt x="167" y="0"/>
                    </a:moveTo>
                    <a:cubicBezTo>
                      <a:pt x="104" y="0"/>
                      <a:pt x="62" y="6"/>
                      <a:pt x="46" y="18"/>
                    </a:cubicBezTo>
                    <a:cubicBezTo>
                      <a:pt x="0" y="79"/>
                      <a:pt x="289" y="352"/>
                      <a:pt x="699" y="686"/>
                    </a:cubicBezTo>
                    <a:cubicBezTo>
                      <a:pt x="1292" y="428"/>
                      <a:pt x="1124" y="124"/>
                      <a:pt x="1124" y="124"/>
                    </a:cubicBezTo>
                    <a:cubicBezTo>
                      <a:pt x="698" y="46"/>
                      <a:pt x="346"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9"/>
              <p:cNvSpPr/>
              <p:nvPr/>
            </p:nvSpPr>
            <p:spPr>
              <a:xfrm>
                <a:off x="6563688" y="1203747"/>
                <a:ext cx="2086349" cy="968018"/>
              </a:xfrm>
              <a:custGeom>
                <a:avLst/>
                <a:gdLst/>
                <a:ahLst/>
                <a:cxnLst/>
                <a:rect l="l" t="t" r="r" b="b"/>
                <a:pathLst>
                  <a:path w="22333" h="10362" extrusionOk="0">
                    <a:moveTo>
                      <a:pt x="750" y="301"/>
                    </a:moveTo>
                    <a:lnTo>
                      <a:pt x="750" y="301"/>
                    </a:lnTo>
                    <a:cubicBezTo>
                      <a:pt x="1904" y="407"/>
                      <a:pt x="3323" y="813"/>
                      <a:pt x="4346" y="1000"/>
                    </a:cubicBezTo>
                    <a:cubicBezTo>
                      <a:pt x="5318" y="1426"/>
                      <a:pt x="6412" y="1851"/>
                      <a:pt x="7399" y="2276"/>
                    </a:cubicBezTo>
                    <a:cubicBezTo>
                      <a:pt x="10164" y="3492"/>
                      <a:pt x="13704" y="5148"/>
                      <a:pt x="16499" y="6241"/>
                    </a:cubicBezTo>
                    <a:cubicBezTo>
                      <a:pt x="17851" y="6819"/>
                      <a:pt x="19172" y="7441"/>
                      <a:pt x="20509" y="8034"/>
                    </a:cubicBezTo>
                    <a:cubicBezTo>
                      <a:pt x="21330" y="8307"/>
                      <a:pt x="22180" y="9021"/>
                      <a:pt x="21421" y="9826"/>
                    </a:cubicBezTo>
                    <a:cubicBezTo>
                      <a:pt x="21223" y="9979"/>
                      <a:pt x="21006" y="10039"/>
                      <a:pt x="20782" y="10039"/>
                    </a:cubicBezTo>
                    <a:cubicBezTo>
                      <a:pt x="20181" y="10039"/>
                      <a:pt x="19521" y="9611"/>
                      <a:pt x="18990" y="9401"/>
                    </a:cubicBezTo>
                    <a:cubicBezTo>
                      <a:pt x="17304" y="8611"/>
                      <a:pt x="15542" y="7973"/>
                      <a:pt x="13856" y="7198"/>
                    </a:cubicBezTo>
                    <a:cubicBezTo>
                      <a:pt x="12367" y="6530"/>
                      <a:pt x="10255" y="5558"/>
                      <a:pt x="8751" y="4889"/>
                    </a:cubicBezTo>
                    <a:cubicBezTo>
                      <a:pt x="7050" y="4130"/>
                      <a:pt x="5333" y="3385"/>
                      <a:pt x="3632" y="2656"/>
                    </a:cubicBezTo>
                    <a:lnTo>
                      <a:pt x="3510" y="2550"/>
                    </a:lnTo>
                    <a:lnTo>
                      <a:pt x="3495" y="2565"/>
                    </a:lnTo>
                    <a:cubicBezTo>
                      <a:pt x="3494" y="2564"/>
                      <a:pt x="3493" y="2563"/>
                      <a:pt x="3492" y="2563"/>
                    </a:cubicBezTo>
                    <a:lnTo>
                      <a:pt x="3492" y="2563"/>
                    </a:lnTo>
                    <a:cubicBezTo>
                      <a:pt x="2703" y="1956"/>
                      <a:pt x="1945" y="1349"/>
                      <a:pt x="1186" y="727"/>
                    </a:cubicBezTo>
                    <a:cubicBezTo>
                      <a:pt x="1025" y="589"/>
                      <a:pt x="882" y="452"/>
                      <a:pt x="750" y="301"/>
                    </a:cubicBezTo>
                    <a:close/>
                    <a:moveTo>
                      <a:pt x="670" y="0"/>
                    </a:moveTo>
                    <a:cubicBezTo>
                      <a:pt x="600" y="0"/>
                      <a:pt x="529" y="4"/>
                      <a:pt x="457" y="13"/>
                    </a:cubicBezTo>
                    <a:cubicBezTo>
                      <a:pt x="1" y="210"/>
                      <a:pt x="837" y="742"/>
                      <a:pt x="1019" y="924"/>
                    </a:cubicBezTo>
                    <a:cubicBezTo>
                      <a:pt x="1794" y="1532"/>
                      <a:pt x="2599" y="2109"/>
                      <a:pt x="3404" y="2671"/>
                    </a:cubicBezTo>
                    <a:cubicBezTo>
                      <a:pt x="3404" y="2672"/>
                      <a:pt x="3404" y="2672"/>
                      <a:pt x="3404" y="2672"/>
                    </a:cubicBezTo>
                    <a:lnTo>
                      <a:pt x="3404" y="2672"/>
                    </a:lnTo>
                    <a:cubicBezTo>
                      <a:pt x="3408" y="2677"/>
                      <a:pt x="3413" y="2682"/>
                      <a:pt x="3419" y="2687"/>
                    </a:cubicBezTo>
                    <a:lnTo>
                      <a:pt x="3541" y="2778"/>
                    </a:lnTo>
                    <a:cubicBezTo>
                      <a:pt x="4391" y="3188"/>
                      <a:pt x="5242" y="3583"/>
                      <a:pt x="6093" y="3963"/>
                    </a:cubicBezTo>
                    <a:cubicBezTo>
                      <a:pt x="8539" y="5087"/>
                      <a:pt x="11303" y="6272"/>
                      <a:pt x="13764" y="7381"/>
                    </a:cubicBezTo>
                    <a:cubicBezTo>
                      <a:pt x="15466" y="8110"/>
                      <a:pt x="17122" y="9006"/>
                      <a:pt x="18823" y="9735"/>
                    </a:cubicBezTo>
                    <a:cubicBezTo>
                      <a:pt x="19441" y="9994"/>
                      <a:pt x="20100" y="10362"/>
                      <a:pt x="20775" y="10362"/>
                    </a:cubicBezTo>
                    <a:cubicBezTo>
                      <a:pt x="20813" y="10362"/>
                      <a:pt x="20851" y="10361"/>
                      <a:pt x="20889" y="10358"/>
                    </a:cubicBezTo>
                    <a:cubicBezTo>
                      <a:pt x="21740" y="10358"/>
                      <a:pt x="22332" y="9280"/>
                      <a:pt x="21831" y="8596"/>
                    </a:cubicBezTo>
                    <a:cubicBezTo>
                      <a:pt x="21558" y="8171"/>
                      <a:pt x="20995" y="7912"/>
                      <a:pt x="20616" y="7776"/>
                    </a:cubicBezTo>
                    <a:cubicBezTo>
                      <a:pt x="19264" y="7198"/>
                      <a:pt x="17912" y="6651"/>
                      <a:pt x="16560" y="6044"/>
                    </a:cubicBezTo>
                    <a:cubicBezTo>
                      <a:pt x="13871" y="4753"/>
                      <a:pt x="10240" y="3279"/>
                      <a:pt x="7475" y="2079"/>
                    </a:cubicBezTo>
                    <a:cubicBezTo>
                      <a:pt x="6488" y="1638"/>
                      <a:pt x="5424" y="1122"/>
                      <a:pt x="4437" y="696"/>
                    </a:cubicBezTo>
                    <a:cubicBezTo>
                      <a:pt x="3480" y="469"/>
                      <a:pt x="2508" y="271"/>
                      <a:pt x="1535" y="104"/>
                    </a:cubicBezTo>
                    <a:cubicBezTo>
                      <a:pt x="1240" y="67"/>
                      <a:pt x="965" y="0"/>
                      <a:pt x="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9"/>
              <p:cNvSpPr/>
              <p:nvPr/>
            </p:nvSpPr>
            <p:spPr>
              <a:xfrm>
                <a:off x="6880568" y="1277829"/>
                <a:ext cx="104817" cy="177778"/>
              </a:xfrm>
              <a:custGeom>
                <a:avLst/>
                <a:gdLst/>
                <a:ahLst/>
                <a:cxnLst/>
                <a:rect l="l" t="t" r="r" b="b"/>
                <a:pathLst>
                  <a:path w="1122" h="1903" extrusionOk="0">
                    <a:moveTo>
                      <a:pt x="855" y="0"/>
                    </a:moveTo>
                    <a:cubicBezTo>
                      <a:pt x="749" y="0"/>
                      <a:pt x="628" y="15"/>
                      <a:pt x="559" y="40"/>
                    </a:cubicBezTo>
                    <a:cubicBezTo>
                      <a:pt x="376" y="55"/>
                      <a:pt x="285" y="268"/>
                      <a:pt x="407" y="420"/>
                    </a:cubicBezTo>
                    <a:cubicBezTo>
                      <a:pt x="498" y="541"/>
                      <a:pt x="711" y="617"/>
                      <a:pt x="771" y="754"/>
                    </a:cubicBezTo>
                    <a:cubicBezTo>
                      <a:pt x="771" y="851"/>
                      <a:pt x="674" y="861"/>
                      <a:pt x="589" y="861"/>
                    </a:cubicBezTo>
                    <a:cubicBezTo>
                      <a:pt x="567" y="861"/>
                      <a:pt x="547" y="860"/>
                      <a:pt x="528" y="860"/>
                    </a:cubicBezTo>
                    <a:cubicBezTo>
                      <a:pt x="508" y="859"/>
                      <a:pt x="487" y="858"/>
                      <a:pt x="466" y="858"/>
                    </a:cubicBezTo>
                    <a:cubicBezTo>
                      <a:pt x="296" y="858"/>
                      <a:pt x="113" y="918"/>
                      <a:pt x="194" y="1134"/>
                    </a:cubicBezTo>
                    <a:cubicBezTo>
                      <a:pt x="255" y="1316"/>
                      <a:pt x="711" y="1605"/>
                      <a:pt x="468" y="1742"/>
                    </a:cubicBezTo>
                    <a:cubicBezTo>
                      <a:pt x="331" y="1772"/>
                      <a:pt x="194" y="1772"/>
                      <a:pt x="57" y="1772"/>
                    </a:cubicBezTo>
                    <a:cubicBezTo>
                      <a:pt x="54" y="1771"/>
                      <a:pt x="50" y="1771"/>
                      <a:pt x="47" y="1771"/>
                    </a:cubicBezTo>
                    <a:cubicBezTo>
                      <a:pt x="0" y="1771"/>
                      <a:pt x="0" y="1863"/>
                      <a:pt x="47" y="1864"/>
                    </a:cubicBezTo>
                    <a:lnTo>
                      <a:pt x="47" y="1864"/>
                    </a:lnTo>
                    <a:cubicBezTo>
                      <a:pt x="117" y="1886"/>
                      <a:pt x="217" y="1903"/>
                      <a:pt x="317" y="1903"/>
                    </a:cubicBezTo>
                    <a:cubicBezTo>
                      <a:pt x="499" y="1903"/>
                      <a:pt x="680" y="1845"/>
                      <a:pt x="680" y="1650"/>
                    </a:cubicBezTo>
                    <a:cubicBezTo>
                      <a:pt x="665" y="1377"/>
                      <a:pt x="285" y="1286"/>
                      <a:pt x="300" y="1028"/>
                    </a:cubicBezTo>
                    <a:cubicBezTo>
                      <a:pt x="316" y="1012"/>
                      <a:pt x="316" y="997"/>
                      <a:pt x="346" y="997"/>
                    </a:cubicBezTo>
                    <a:cubicBezTo>
                      <a:pt x="373" y="991"/>
                      <a:pt x="401" y="988"/>
                      <a:pt x="430" y="988"/>
                    </a:cubicBezTo>
                    <a:cubicBezTo>
                      <a:pt x="495" y="988"/>
                      <a:pt x="565" y="1000"/>
                      <a:pt x="638" y="1000"/>
                    </a:cubicBezTo>
                    <a:cubicBezTo>
                      <a:pt x="682" y="1000"/>
                      <a:pt x="727" y="995"/>
                      <a:pt x="771" y="982"/>
                    </a:cubicBezTo>
                    <a:cubicBezTo>
                      <a:pt x="1014" y="891"/>
                      <a:pt x="954" y="633"/>
                      <a:pt x="787" y="511"/>
                    </a:cubicBezTo>
                    <a:cubicBezTo>
                      <a:pt x="741" y="466"/>
                      <a:pt x="544" y="314"/>
                      <a:pt x="544" y="268"/>
                    </a:cubicBezTo>
                    <a:cubicBezTo>
                      <a:pt x="635" y="162"/>
                      <a:pt x="878" y="146"/>
                      <a:pt x="1014" y="101"/>
                    </a:cubicBezTo>
                    <a:cubicBezTo>
                      <a:pt x="1121" y="30"/>
                      <a:pt x="1004" y="0"/>
                      <a:pt x="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9"/>
              <p:cNvSpPr/>
              <p:nvPr/>
            </p:nvSpPr>
            <p:spPr>
              <a:xfrm>
                <a:off x="6945495" y="1327809"/>
                <a:ext cx="1412137" cy="625073"/>
              </a:xfrm>
              <a:custGeom>
                <a:avLst/>
                <a:gdLst/>
                <a:ahLst/>
                <a:cxnLst/>
                <a:rect l="l" t="t" r="r" b="b"/>
                <a:pathLst>
                  <a:path w="15116" h="6691" extrusionOk="0">
                    <a:moveTo>
                      <a:pt x="89" y="1"/>
                    </a:moveTo>
                    <a:cubicBezTo>
                      <a:pt x="61" y="1"/>
                      <a:pt x="42" y="15"/>
                      <a:pt x="31" y="37"/>
                    </a:cubicBezTo>
                    <a:cubicBezTo>
                      <a:pt x="0" y="67"/>
                      <a:pt x="16" y="113"/>
                      <a:pt x="61" y="128"/>
                    </a:cubicBezTo>
                    <a:cubicBezTo>
                      <a:pt x="669" y="447"/>
                      <a:pt x="1277" y="720"/>
                      <a:pt x="1899" y="994"/>
                    </a:cubicBezTo>
                    <a:cubicBezTo>
                      <a:pt x="2522" y="1267"/>
                      <a:pt x="3175" y="1510"/>
                      <a:pt x="3783" y="1799"/>
                    </a:cubicBezTo>
                    <a:cubicBezTo>
                      <a:pt x="4406" y="2088"/>
                      <a:pt x="4968" y="2467"/>
                      <a:pt x="5621" y="2680"/>
                    </a:cubicBezTo>
                    <a:cubicBezTo>
                      <a:pt x="6563" y="3090"/>
                      <a:pt x="7505" y="3455"/>
                      <a:pt x="8462" y="3850"/>
                    </a:cubicBezTo>
                    <a:cubicBezTo>
                      <a:pt x="9343" y="4366"/>
                      <a:pt x="10315" y="4670"/>
                      <a:pt x="11257" y="5096"/>
                    </a:cubicBezTo>
                    <a:cubicBezTo>
                      <a:pt x="12473" y="5703"/>
                      <a:pt x="13718" y="6235"/>
                      <a:pt x="15010" y="6691"/>
                    </a:cubicBezTo>
                    <a:cubicBezTo>
                      <a:pt x="15040" y="6691"/>
                      <a:pt x="15070" y="6691"/>
                      <a:pt x="15101" y="6660"/>
                    </a:cubicBezTo>
                    <a:cubicBezTo>
                      <a:pt x="15116" y="6615"/>
                      <a:pt x="15101" y="6569"/>
                      <a:pt x="15070" y="6554"/>
                    </a:cubicBezTo>
                    <a:cubicBezTo>
                      <a:pt x="14159" y="6068"/>
                      <a:pt x="13247" y="5642"/>
                      <a:pt x="12290" y="5247"/>
                    </a:cubicBezTo>
                    <a:cubicBezTo>
                      <a:pt x="11333" y="4913"/>
                      <a:pt x="10422" y="4442"/>
                      <a:pt x="9495" y="4017"/>
                    </a:cubicBezTo>
                    <a:cubicBezTo>
                      <a:pt x="8872" y="3744"/>
                      <a:pt x="8204" y="3561"/>
                      <a:pt x="7611" y="3227"/>
                    </a:cubicBezTo>
                    <a:cubicBezTo>
                      <a:pt x="6685" y="2802"/>
                      <a:pt x="5773" y="2331"/>
                      <a:pt x="4831" y="1951"/>
                    </a:cubicBezTo>
                    <a:cubicBezTo>
                      <a:pt x="3206" y="1450"/>
                      <a:pt x="1732" y="569"/>
                      <a:pt x="122" y="6"/>
                    </a:cubicBezTo>
                    <a:cubicBezTo>
                      <a:pt x="110" y="2"/>
                      <a:pt x="99"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9"/>
              <p:cNvSpPr/>
              <p:nvPr/>
            </p:nvSpPr>
            <p:spPr>
              <a:xfrm>
                <a:off x="6926998" y="1412074"/>
                <a:ext cx="1393733" cy="612368"/>
              </a:xfrm>
              <a:custGeom>
                <a:avLst/>
                <a:gdLst/>
                <a:ahLst/>
                <a:cxnLst/>
                <a:rect l="l" t="t" r="r" b="b"/>
                <a:pathLst>
                  <a:path w="14919" h="6555" extrusionOk="0">
                    <a:moveTo>
                      <a:pt x="107" y="1"/>
                    </a:moveTo>
                    <a:cubicBezTo>
                      <a:pt x="77" y="1"/>
                      <a:pt x="31" y="16"/>
                      <a:pt x="16" y="46"/>
                    </a:cubicBezTo>
                    <a:cubicBezTo>
                      <a:pt x="1" y="77"/>
                      <a:pt x="16" y="122"/>
                      <a:pt x="47" y="137"/>
                    </a:cubicBezTo>
                    <a:cubicBezTo>
                      <a:pt x="639" y="441"/>
                      <a:pt x="1262" y="715"/>
                      <a:pt x="1870" y="988"/>
                    </a:cubicBezTo>
                    <a:cubicBezTo>
                      <a:pt x="2492" y="1262"/>
                      <a:pt x="3115" y="1490"/>
                      <a:pt x="3723" y="1763"/>
                    </a:cubicBezTo>
                    <a:cubicBezTo>
                      <a:pt x="4331" y="2052"/>
                      <a:pt x="4893" y="2431"/>
                      <a:pt x="5546" y="2629"/>
                    </a:cubicBezTo>
                    <a:cubicBezTo>
                      <a:pt x="6473" y="3009"/>
                      <a:pt x="7414" y="3388"/>
                      <a:pt x="8341" y="3768"/>
                    </a:cubicBezTo>
                    <a:cubicBezTo>
                      <a:pt x="9207" y="4285"/>
                      <a:pt x="10179" y="4589"/>
                      <a:pt x="11106" y="4984"/>
                    </a:cubicBezTo>
                    <a:cubicBezTo>
                      <a:pt x="12306" y="5591"/>
                      <a:pt x="13552" y="6108"/>
                      <a:pt x="14813" y="6548"/>
                    </a:cubicBezTo>
                    <a:cubicBezTo>
                      <a:pt x="14821" y="6552"/>
                      <a:pt x="14830" y="6554"/>
                      <a:pt x="14839" y="6554"/>
                    </a:cubicBezTo>
                    <a:cubicBezTo>
                      <a:pt x="14865" y="6554"/>
                      <a:pt x="14893" y="6540"/>
                      <a:pt x="14904" y="6518"/>
                    </a:cubicBezTo>
                    <a:cubicBezTo>
                      <a:pt x="14919" y="6487"/>
                      <a:pt x="14904" y="6442"/>
                      <a:pt x="14873" y="6412"/>
                    </a:cubicBezTo>
                    <a:cubicBezTo>
                      <a:pt x="13977" y="5941"/>
                      <a:pt x="13066" y="5515"/>
                      <a:pt x="12139" y="5135"/>
                    </a:cubicBezTo>
                    <a:cubicBezTo>
                      <a:pt x="11182" y="4816"/>
                      <a:pt x="10286" y="4345"/>
                      <a:pt x="9374" y="3920"/>
                    </a:cubicBezTo>
                    <a:cubicBezTo>
                      <a:pt x="8751" y="3677"/>
                      <a:pt x="8098" y="3495"/>
                      <a:pt x="7506" y="3161"/>
                    </a:cubicBezTo>
                    <a:cubicBezTo>
                      <a:pt x="6594" y="2750"/>
                      <a:pt x="5698" y="2295"/>
                      <a:pt x="4756" y="1915"/>
                    </a:cubicBezTo>
                    <a:cubicBezTo>
                      <a:pt x="3146" y="1429"/>
                      <a:pt x="1702" y="563"/>
                      <a:pt x="107" y="16"/>
                    </a:cubicBezTo>
                    <a:lnTo>
                      <a:pt x="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69"/>
          <p:cNvGrpSpPr/>
          <p:nvPr/>
        </p:nvGrpSpPr>
        <p:grpSpPr>
          <a:xfrm rot="-4672720">
            <a:off x="3806788" y="2341028"/>
            <a:ext cx="1530300" cy="993929"/>
            <a:chOff x="5118990" y="4122087"/>
            <a:chExt cx="1882464" cy="1222659"/>
          </a:xfrm>
        </p:grpSpPr>
        <p:sp>
          <p:nvSpPr>
            <p:cNvPr id="1992" name="Google Shape;1992;p69"/>
            <p:cNvSpPr/>
            <p:nvPr/>
          </p:nvSpPr>
          <p:spPr>
            <a:xfrm rot="787510">
              <a:off x="5385771" y="4227679"/>
              <a:ext cx="603559" cy="359284"/>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9"/>
            <p:cNvSpPr/>
            <p:nvPr/>
          </p:nvSpPr>
          <p:spPr>
            <a:xfrm rot="787510">
              <a:off x="5335021" y="4244664"/>
              <a:ext cx="556881" cy="639813"/>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9"/>
            <p:cNvSpPr/>
            <p:nvPr/>
          </p:nvSpPr>
          <p:spPr>
            <a:xfrm rot="787510">
              <a:off x="5274233" y="4284717"/>
              <a:ext cx="108494" cy="89486"/>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9"/>
            <p:cNvSpPr/>
            <p:nvPr/>
          </p:nvSpPr>
          <p:spPr>
            <a:xfrm rot="787510">
              <a:off x="5276253" y="4313238"/>
              <a:ext cx="125778" cy="126468"/>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9"/>
            <p:cNvSpPr/>
            <p:nvPr/>
          </p:nvSpPr>
          <p:spPr>
            <a:xfrm rot="787510">
              <a:off x="5556472" y="4350491"/>
              <a:ext cx="214919" cy="68331"/>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9"/>
            <p:cNvSpPr/>
            <p:nvPr/>
          </p:nvSpPr>
          <p:spPr>
            <a:xfrm rot="787510">
              <a:off x="5858154" y="4388382"/>
              <a:ext cx="1087855" cy="60559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9"/>
            <p:cNvSpPr/>
            <p:nvPr/>
          </p:nvSpPr>
          <p:spPr>
            <a:xfrm rot="787510">
              <a:off x="6027045" y="4465191"/>
              <a:ext cx="608388" cy="226071"/>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9"/>
            <p:cNvSpPr/>
            <p:nvPr/>
          </p:nvSpPr>
          <p:spPr>
            <a:xfrm rot="787510">
              <a:off x="5717956" y="4731255"/>
              <a:ext cx="1111348" cy="47701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9"/>
            <p:cNvSpPr/>
            <p:nvPr/>
          </p:nvSpPr>
          <p:spPr>
            <a:xfrm rot="787510">
              <a:off x="5192958" y="4307909"/>
              <a:ext cx="1734529" cy="851015"/>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9"/>
            <p:cNvSpPr/>
            <p:nvPr/>
          </p:nvSpPr>
          <p:spPr>
            <a:xfrm rot="787510">
              <a:off x="5746899" y="4608508"/>
              <a:ext cx="88489" cy="329239"/>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9"/>
            <p:cNvSpPr/>
            <p:nvPr/>
          </p:nvSpPr>
          <p:spPr>
            <a:xfrm rot="787510">
              <a:off x="5433551" y="4425988"/>
              <a:ext cx="32192" cy="86573"/>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9"/>
            <p:cNvSpPr/>
            <p:nvPr/>
          </p:nvSpPr>
          <p:spPr>
            <a:xfrm rot="787510">
              <a:off x="5891335" y="4294059"/>
              <a:ext cx="94353" cy="35583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9"/>
            <p:cNvSpPr/>
            <p:nvPr/>
          </p:nvSpPr>
          <p:spPr>
            <a:xfrm rot="787510">
              <a:off x="5743083" y="4284862"/>
              <a:ext cx="155517" cy="62138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9"/>
            <p:cNvSpPr/>
            <p:nvPr/>
          </p:nvSpPr>
          <p:spPr>
            <a:xfrm rot="787510">
              <a:off x="5468329" y="4339170"/>
              <a:ext cx="37327" cy="108648"/>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9"/>
            <p:cNvSpPr/>
            <p:nvPr/>
          </p:nvSpPr>
          <p:spPr>
            <a:xfrm rot="787510">
              <a:off x="5364359" y="4323181"/>
              <a:ext cx="43919" cy="135666"/>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07" name="Google Shape;2007;p69"/>
          <p:cNvPicPr preferRelativeResize="0"/>
          <p:nvPr/>
        </p:nvPicPr>
        <p:blipFill rotWithShape="1">
          <a:blip r:embed="rId3">
            <a:alphaModFix/>
          </a:blip>
          <a:srcRect l="17979" r="17966"/>
          <a:stretch/>
        </p:blipFill>
        <p:spPr>
          <a:xfrm>
            <a:off x="5530912" y="1484550"/>
            <a:ext cx="2506200" cy="2602500"/>
          </a:xfrm>
          <a:prstGeom prst="snip1Rect">
            <a:avLst>
              <a:gd name="adj" fmla="val 16667"/>
            </a:avLst>
          </a:prstGeom>
          <a:noFill/>
          <a:ln>
            <a:noFill/>
          </a:ln>
        </p:spPr>
      </p:pic>
      <p:grpSp>
        <p:nvGrpSpPr>
          <p:cNvPr id="2008" name="Google Shape;2008;p69"/>
          <p:cNvGrpSpPr/>
          <p:nvPr/>
        </p:nvGrpSpPr>
        <p:grpSpPr>
          <a:xfrm>
            <a:off x="7858031" y="2095000"/>
            <a:ext cx="428976" cy="1173468"/>
            <a:chOff x="3443472" y="1907731"/>
            <a:chExt cx="454327" cy="1325503"/>
          </a:xfrm>
        </p:grpSpPr>
        <p:sp>
          <p:nvSpPr>
            <p:cNvPr id="2009" name="Google Shape;2009;p69"/>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9"/>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69"/>
          <p:cNvGrpSpPr/>
          <p:nvPr/>
        </p:nvGrpSpPr>
        <p:grpSpPr>
          <a:xfrm rot="-1845096">
            <a:off x="5440226" y="3235953"/>
            <a:ext cx="391003" cy="1284199"/>
            <a:chOff x="1276425" y="1928068"/>
            <a:chExt cx="378577" cy="1391130"/>
          </a:xfrm>
        </p:grpSpPr>
        <p:sp>
          <p:nvSpPr>
            <p:cNvPr id="2012" name="Google Shape;2012;p69"/>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9"/>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69"/>
          <p:cNvGrpSpPr/>
          <p:nvPr/>
        </p:nvGrpSpPr>
        <p:grpSpPr>
          <a:xfrm rot="5400000">
            <a:off x="316678" y="797412"/>
            <a:ext cx="806657" cy="421744"/>
            <a:chOff x="1822875" y="1377000"/>
            <a:chExt cx="548075" cy="286550"/>
          </a:xfrm>
        </p:grpSpPr>
        <p:sp>
          <p:nvSpPr>
            <p:cNvPr id="2015" name="Google Shape;2015;p69"/>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9"/>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9"/>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9"/>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9"/>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9"/>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9"/>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9"/>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9"/>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972"/>
                                        </p:tgtEl>
                                        <p:attrNameLst>
                                          <p:attrName>style.visibility</p:attrName>
                                        </p:attrNameLst>
                                      </p:cBhvr>
                                      <p:to>
                                        <p:strVal val="visible"/>
                                      </p:to>
                                    </p:set>
                                    <p:anim calcmode="lin" valueType="num">
                                      <p:cBhvr additive="base">
                                        <p:cTn id="7" dur="1000"/>
                                        <p:tgtEl>
                                          <p:spTgt spid="1972"/>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962"/>
                                        </p:tgtEl>
                                        <p:attrNameLst>
                                          <p:attrName>style.visibility</p:attrName>
                                        </p:attrNameLst>
                                      </p:cBhvr>
                                      <p:to>
                                        <p:strVal val="visible"/>
                                      </p:to>
                                    </p:set>
                                    <p:anim calcmode="lin" valueType="num">
                                      <p:cBhvr additive="base">
                                        <p:cTn id="10" dur="1000"/>
                                        <p:tgtEl>
                                          <p:spTgt spid="1962"/>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1965"/>
                                        </p:tgtEl>
                                        <p:attrNameLst>
                                          <p:attrName>style.visibility</p:attrName>
                                        </p:attrNameLst>
                                      </p:cBhvr>
                                      <p:to>
                                        <p:strVal val="visible"/>
                                      </p:to>
                                    </p:set>
                                    <p:anim calcmode="lin" valueType="num">
                                      <p:cBhvr additive="base">
                                        <p:cTn id="15" dur="1000"/>
                                        <p:tgtEl>
                                          <p:spTgt spid="1965"/>
                                        </p:tgtEl>
                                        <p:attrNameLst>
                                          <p:attrName>ppt_x</p:attrName>
                                        </p:attrNameLst>
                                      </p:cBhvr>
                                      <p:tavLst>
                                        <p:tav tm="0">
                                          <p:val>
                                            <p:strVal val="#ppt_x-1"/>
                                          </p:val>
                                        </p:tav>
                                        <p:tav tm="100000">
                                          <p:val>
                                            <p:strVal val="#ppt_x"/>
                                          </p:val>
                                        </p:tav>
                                      </p:tavLst>
                                    </p:anim>
                                  </p:childTnLst>
                                </p:cTn>
                              </p:par>
                              <p:par>
                                <p:cTn id="16" presetID="2" presetClass="entr" presetSubtype="8" fill="hold" nodeType="withEffect">
                                  <p:stCondLst>
                                    <p:cond delay="0"/>
                                  </p:stCondLst>
                                  <p:childTnLst>
                                    <p:set>
                                      <p:cBhvr>
                                        <p:cTn id="17" dur="1" fill="hold">
                                          <p:stCondLst>
                                            <p:cond delay="0"/>
                                          </p:stCondLst>
                                        </p:cTn>
                                        <p:tgtEl>
                                          <p:spTgt spid="1971"/>
                                        </p:tgtEl>
                                        <p:attrNameLst>
                                          <p:attrName>style.visibility</p:attrName>
                                        </p:attrNameLst>
                                      </p:cBhvr>
                                      <p:to>
                                        <p:strVal val="visible"/>
                                      </p:to>
                                    </p:set>
                                    <p:anim calcmode="lin" valueType="num">
                                      <p:cBhvr additive="base">
                                        <p:cTn id="18" dur="1000"/>
                                        <p:tgtEl>
                                          <p:spTgt spid="1971"/>
                                        </p:tgtEl>
                                        <p:attrNameLst>
                                          <p:attrName>ppt_x</p:attrName>
                                        </p:attrNameLst>
                                      </p:cBhvr>
                                      <p:tavLst>
                                        <p:tav tm="0">
                                          <p:val>
                                            <p:strVal val="#ppt_x-1"/>
                                          </p:val>
                                        </p:tav>
                                        <p:tav tm="100000">
                                          <p:val>
                                            <p:strVal val="#ppt_x"/>
                                          </p:val>
                                        </p:tav>
                                      </p:tavLst>
                                    </p:anim>
                                  </p:childTnLst>
                                </p:cTn>
                              </p:par>
                              <p:par>
                                <p:cTn id="19" presetID="2" presetClass="entr" presetSubtype="8" fill="hold" nodeType="withEffect">
                                  <p:stCondLst>
                                    <p:cond delay="0"/>
                                  </p:stCondLst>
                                  <p:childTnLst>
                                    <p:set>
                                      <p:cBhvr>
                                        <p:cTn id="20" dur="1" fill="hold">
                                          <p:stCondLst>
                                            <p:cond delay="0"/>
                                          </p:stCondLst>
                                        </p:cTn>
                                        <p:tgtEl>
                                          <p:spTgt spid="1974"/>
                                        </p:tgtEl>
                                        <p:attrNameLst>
                                          <p:attrName>style.visibility</p:attrName>
                                        </p:attrNameLst>
                                      </p:cBhvr>
                                      <p:to>
                                        <p:strVal val="visible"/>
                                      </p:to>
                                    </p:set>
                                    <p:anim calcmode="lin" valueType="num">
                                      <p:cBhvr additive="base">
                                        <p:cTn id="21" dur="1000"/>
                                        <p:tgtEl>
                                          <p:spTgt spid="1974"/>
                                        </p:tgtEl>
                                        <p:attrNameLst>
                                          <p:attrName>ppt_x</p:attrName>
                                        </p:attrNameLst>
                                      </p:cBhvr>
                                      <p:tavLst>
                                        <p:tav tm="0">
                                          <p:val>
                                            <p:strVal val="#ppt_x-1"/>
                                          </p:val>
                                        </p:tav>
                                        <p:tav tm="100000">
                                          <p:val>
                                            <p:strVal val="#ppt_x"/>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nodeType="clickEffect">
                                  <p:stCondLst>
                                    <p:cond delay="0"/>
                                  </p:stCondLst>
                                  <p:childTnLst>
                                    <p:set>
                                      <p:cBhvr>
                                        <p:cTn id="25" dur="1" fill="hold">
                                          <p:stCondLst>
                                            <p:cond delay="0"/>
                                          </p:stCondLst>
                                        </p:cTn>
                                        <p:tgtEl>
                                          <p:spTgt spid="1968"/>
                                        </p:tgtEl>
                                        <p:attrNameLst>
                                          <p:attrName>style.visibility</p:attrName>
                                        </p:attrNameLst>
                                      </p:cBhvr>
                                      <p:to>
                                        <p:strVal val="visible"/>
                                      </p:to>
                                    </p:set>
                                    <p:anim calcmode="lin" valueType="num">
                                      <p:cBhvr additive="base">
                                        <p:cTn id="26" dur="1000"/>
                                        <p:tgtEl>
                                          <p:spTgt spid="1968"/>
                                        </p:tgtEl>
                                        <p:attrNameLst>
                                          <p:attrName>ppt_x</p:attrName>
                                        </p:attrNameLst>
                                      </p:cBhvr>
                                      <p:tavLst>
                                        <p:tav tm="0">
                                          <p:val>
                                            <p:strVal val="#ppt_x-1"/>
                                          </p:val>
                                        </p:tav>
                                        <p:tav tm="100000">
                                          <p:val>
                                            <p:strVal val="#ppt_x"/>
                                          </p:val>
                                        </p:tav>
                                      </p:tavLst>
                                    </p:anim>
                                  </p:childTnLst>
                                </p:cTn>
                              </p:par>
                              <p:par>
                                <p:cTn id="27" presetID="2" presetClass="entr" presetSubtype="8" fill="hold" nodeType="withEffect">
                                  <p:stCondLst>
                                    <p:cond delay="0"/>
                                  </p:stCondLst>
                                  <p:childTnLst>
                                    <p:set>
                                      <p:cBhvr>
                                        <p:cTn id="28" dur="1" fill="hold">
                                          <p:stCondLst>
                                            <p:cond delay="0"/>
                                          </p:stCondLst>
                                        </p:cTn>
                                        <p:tgtEl>
                                          <p:spTgt spid="1973"/>
                                        </p:tgtEl>
                                        <p:attrNameLst>
                                          <p:attrName>style.visibility</p:attrName>
                                        </p:attrNameLst>
                                      </p:cBhvr>
                                      <p:to>
                                        <p:strVal val="visible"/>
                                      </p:to>
                                    </p:set>
                                    <p:anim calcmode="lin" valueType="num">
                                      <p:cBhvr additive="base">
                                        <p:cTn id="29" dur="1000"/>
                                        <p:tgtEl>
                                          <p:spTgt spid="1973"/>
                                        </p:tgtEl>
                                        <p:attrNameLst>
                                          <p:attrName>ppt_x</p:attrName>
                                        </p:attrNameLst>
                                      </p:cBhvr>
                                      <p:tavLst>
                                        <p:tav tm="0">
                                          <p:val>
                                            <p:strVal val="#ppt_x-1"/>
                                          </p:val>
                                        </p:tav>
                                        <p:tav tm="100000">
                                          <p:val>
                                            <p:strVal val="#ppt_x"/>
                                          </p:val>
                                        </p:tav>
                                      </p:tavLst>
                                    </p:anim>
                                  </p:childTnLst>
                                </p:cTn>
                              </p:par>
                              <p:par>
                                <p:cTn id="30" presetID="2" presetClass="entr" presetSubtype="8" fill="hold" nodeType="withEffect">
                                  <p:stCondLst>
                                    <p:cond delay="0"/>
                                  </p:stCondLst>
                                  <p:childTnLst>
                                    <p:set>
                                      <p:cBhvr>
                                        <p:cTn id="31" dur="1" fill="hold">
                                          <p:stCondLst>
                                            <p:cond delay="0"/>
                                          </p:stCondLst>
                                        </p:cTn>
                                        <p:tgtEl>
                                          <p:spTgt spid="1975"/>
                                        </p:tgtEl>
                                        <p:attrNameLst>
                                          <p:attrName>style.visibility</p:attrName>
                                        </p:attrNameLst>
                                      </p:cBhvr>
                                      <p:to>
                                        <p:strVal val="visible"/>
                                      </p:to>
                                    </p:set>
                                    <p:anim calcmode="lin" valueType="num">
                                      <p:cBhvr additive="base">
                                        <p:cTn id="32" dur="1000"/>
                                        <p:tgtEl>
                                          <p:spTgt spid="1975"/>
                                        </p:tgtEl>
                                        <p:attrNameLst>
                                          <p:attrName>ppt_x</p:attrName>
                                        </p:attrNameLst>
                                      </p:cBhvr>
                                      <p:tavLst>
                                        <p:tav tm="0">
                                          <p:val>
                                            <p:strVal val="#ppt_x-1"/>
                                          </p:val>
                                        </p:tav>
                                        <p:tav tm="100000">
                                          <p:val>
                                            <p:strVal val="#ppt_x"/>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991"/>
                                        </p:tgtEl>
                                        <p:attrNameLst>
                                          <p:attrName>style.visibility</p:attrName>
                                        </p:attrNameLst>
                                      </p:cBhvr>
                                      <p:to>
                                        <p:strVal val="visible"/>
                                      </p:to>
                                    </p:set>
                                    <p:anim calcmode="lin" valueType="num">
                                      <p:cBhvr additive="base">
                                        <p:cTn id="37" dur="1000"/>
                                        <p:tgtEl>
                                          <p:spTgt spid="199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2007"/>
                                        </p:tgtEl>
                                        <p:attrNameLst>
                                          <p:attrName>style.visibility</p:attrName>
                                        </p:attrNameLst>
                                      </p:cBhvr>
                                      <p:to>
                                        <p:strVal val="visible"/>
                                      </p:to>
                                    </p:set>
                                    <p:anim calcmode="lin" valueType="num">
                                      <p:cBhvr additive="base">
                                        <p:cTn id="42" dur="1000"/>
                                        <p:tgtEl>
                                          <p:spTgt spid="2007"/>
                                        </p:tgtEl>
                                        <p:attrNameLst>
                                          <p:attrName>ppt_y</p:attrName>
                                        </p:attrNameLst>
                                      </p:cBhvr>
                                      <p:tavLst>
                                        <p:tav tm="0">
                                          <p:val>
                                            <p:strVal val="#ppt_y+1"/>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008"/>
                                        </p:tgtEl>
                                        <p:attrNameLst>
                                          <p:attrName>style.visibility</p:attrName>
                                        </p:attrNameLst>
                                      </p:cBhvr>
                                      <p:to>
                                        <p:strVal val="visible"/>
                                      </p:to>
                                    </p:set>
                                    <p:anim calcmode="lin" valueType="num">
                                      <p:cBhvr additive="base">
                                        <p:cTn id="45" dur="1000"/>
                                        <p:tgtEl>
                                          <p:spTgt spid="2008"/>
                                        </p:tgtEl>
                                        <p:attrNameLst>
                                          <p:attrName>ppt_y</p:attrName>
                                        </p:attrNameLst>
                                      </p:cBhvr>
                                      <p:tavLst>
                                        <p:tav tm="0">
                                          <p:val>
                                            <p:strVal val="#ppt_y+1"/>
                                          </p:val>
                                        </p:tav>
                                        <p:tav tm="100000">
                                          <p:val>
                                            <p:strVal val="#ppt_y"/>
                                          </p:val>
                                        </p:tav>
                                      </p:tavLst>
                                    </p:anim>
                                  </p:childTnLst>
                                </p:cTn>
                              </p:par>
                              <p:par>
                                <p:cTn id="46" presetID="2" presetClass="entr" presetSubtype="4" fill="hold" nodeType="withEffect">
                                  <p:stCondLst>
                                    <p:cond delay="0"/>
                                  </p:stCondLst>
                                  <p:childTnLst>
                                    <p:set>
                                      <p:cBhvr>
                                        <p:cTn id="47" dur="1" fill="hold">
                                          <p:stCondLst>
                                            <p:cond delay="0"/>
                                          </p:stCondLst>
                                        </p:cTn>
                                        <p:tgtEl>
                                          <p:spTgt spid="2011"/>
                                        </p:tgtEl>
                                        <p:attrNameLst>
                                          <p:attrName>style.visibility</p:attrName>
                                        </p:attrNameLst>
                                      </p:cBhvr>
                                      <p:to>
                                        <p:strVal val="visible"/>
                                      </p:to>
                                    </p:set>
                                    <p:anim calcmode="lin" valueType="num">
                                      <p:cBhvr additive="base">
                                        <p:cTn id="48" dur="1000"/>
                                        <p:tgtEl>
                                          <p:spTgt spid="201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1976"/>
                                        </p:tgtEl>
                                        <p:attrNameLst>
                                          <p:attrName>style.visibility</p:attrName>
                                        </p:attrNameLst>
                                      </p:cBhvr>
                                      <p:to>
                                        <p:strVal val="visible"/>
                                      </p:to>
                                    </p:set>
                                    <p:anim calcmode="lin" valueType="num">
                                      <p:cBhvr additive="base">
                                        <p:cTn id="53" dur="1000"/>
                                        <p:tgtEl>
                                          <p:spTgt spid="197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027"/>
        <p:cNvGrpSpPr/>
        <p:nvPr/>
      </p:nvGrpSpPr>
      <p:grpSpPr>
        <a:xfrm>
          <a:off x="0" y="0"/>
          <a:ext cx="0" cy="0"/>
          <a:chOff x="0" y="0"/>
          <a:chExt cx="0" cy="0"/>
        </a:xfrm>
      </p:grpSpPr>
      <p:grpSp>
        <p:nvGrpSpPr>
          <p:cNvPr id="2028" name="Google Shape;2028;p70"/>
          <p:cNvGrpSpPr/>
          <p:nvPr/>
        </p:nvGrpSpPr>
        <p:grpSpPr>
          <a:xfrm rot="774136">
            <a:off x="1633044" y="2577318"/>
            <a:ext cx="1303213" cy="585343"/>
            <a:chOff x="4345425" y="2175475"/>
            <a:chExt cx="800750" cy="176025"/>
          </a:xfrm>
        </p:grpSpPr>
        <p:sp>
          <p:nvSpPr>
            <p:cNvPr id="2029" name="Google Shape;2029;p7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 name="Google Shape;2031;p70"/>
          <p:cNvGrpSpPr/>
          <p:nvPr/>
        </p:nvGrpSpPr>
        <p:grpSpPr>
          <a:xfrm rot="774136">
            <a:off x="6244644" y="2577318"/>
            <a:ext cx="1303213" cy="585343"/>
            <a:chOff x="4345425" y="2175475"/>
            <a:chExt cx="800750" cy="176025"/>
          </a:xfrm>
        </p:grpSpPr>
        <p:sp>
          <p:nvSpPr>
            <p:cNvPr id="2032" name="Google Shape;2032;p7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4" name="Google Shape;2034;p70"/>
          <p:cNvSpPr txBox="1">
            <a:spLocks noGrp="1"/>
          </p:cNvSpPr>
          <p:nvPr>
            <p:ph type="subTitle" idx="3"/>
          </p:nvPr>
        </p:nvSpPr>
        <p:spPr>
          <a:xfrm>
            <a:off x="1031550" y="258639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a:t>
            </a:r>
            <a:endParaRPr/>
          </a:p>
        </p:txBody>
      </p:sp>
      <p:sp>
        <p:nvSpPr>
          <p:cNvPr id="2035" name="Google Shape;2035;p70"/>
          <p:cNvSpPr txBox="1">
            <a:spLocks noGrp="1"/>
          </p:cNvSpPr>
          <p:nvPr>
            <p:ph type="body" idx="1"/>
          </p:nvPr>
        </p:nvSpPr>
        <p:spPr>
          <a:xfrm>
            <a:off x="720000" y="2980194"/>
            <a:ext cx="3129300" cy="1285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2"/>
              </a:buClr>
              <a:buSzPts val="1100"/>
              <a:buFont typeface="Arial"/>
              <a:buNone/>
            </a:pPr>
            <a:r>
              <a:rPr lang="en"/>
              <a:t>Mercury is the closest planet to the Sun and the smallest one in the Solar System—it’s only a bit larger than the Moon</a:t>
            </a:r>
            <a:endParaRPr/>
          </a:p>
        </p:txBody>
      </p:sp>
      <p:sp>
        <p:nvSpPr>
          <p:cNvPr id="2036" name="Google Shape;2036;p70"/>
          <p:cNvSpPr txBox="1">
            <a:spLocks noGrp="1"/>
          </p:cNvSpPr>
          <p:nvPr>
            <p:ph type="subTitle" idx="4"/>
          </p:nvPr>
        </p:nvSpPr>
        <p:spPr>
          <a:xfrm>
            <a:off x="5643150" y="258639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37" name="Google Shape;2037;p70"/>
          <p:cNvSpPr txBox="1">
            <a:spLocks noGrp="1"/>
          </p:cNvSpPr>
          <p:nvPr>
            <p:ph type="title"/>
          </p:nvPr>
        </p:nvSpPr>
        <p:spPr>
          <a:xfrm>
            <a:off x="720000" y="540000"/>
            <a:ext cx="3378600" cy="1017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Maybe you need to divide the content</a:t>
            </a:r>
            <a:endParaRPr/>
          </a:p>
        </p:txBody>
      </p:sp>
      <p:sp>
        <p:nvSpPr>
          <p:cNvPr id="2038" name="Google Shape;2038;p70"/>
          <p:cNvSpPr txBox="1">
            <a:spLocks noGrp="1"/>
          </p:cNvSpPr>
          <p:nvPr>
            <p:ph type="body" idx="2"/>
          </p:nvPr>
        </p:nvSpPr>
        <p:spPr>
          <a:xfrm>
            <a:off x="5368500" y="2980194"/>
            <a:ext cx="3055500" cy="1285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2"/>
              </a:buClr>
              <a:buSzPts val="1100"/>
              <a:buFont typeface="Arial"/>
              <a:buNone/>
            </a:pPr>
            <a:r>
              <a:rPr lang="en"/>
              <a:t>Venus has a beautiful name, is the second planet from the Sun and its atmosphere is extremely poisonous</a:t>
            </a:r>
            <a:endParaRPr/>
          </a:p>
        </p:txBody>
      </p:sp>
      <p:grpSp>
        <p:nvGrpSpPr>
          <p:cNvPr id="2039" name="Google Shape;2039;p70"/>
          <p:cNvGrpSpPr/>
          <p:nvPr/>
        </p:nvGrpSpPr>
        <p:grpSpPr>
          <a:xfrm>
            <a:off x="6682192" y="859247"/>
            <a:ext cx="1491960" cy="454575"/>
            <a:chOff x="6157325" y="1245050"/>
            <a:chExt cx="554900" cy="169075"/>
          </a:xfrm>
        </p:grpSpPr>
        <p:sp>
          <p:nvSpPr>
            <p:cNvPr id="2040" name="Google Shape;2040;p70"/>
            <p:cNvSpPr/>
            <p:nvPr/>
          </p:nvSpPr>
          <p:spPr>
            <a:xfrm>
              <a:off x="6157325" y="1320350"/>
              <a:ext cx="47050" cy="41875"/>
            </a:xfrm>
            <a:custGeom>
              <a:avLst/>
              <a:gdLst/>
              <a:ahLst/>
              <a:cxnLst/>
              <a:rect l="l" t="t" r="r" b="b"/>
              <a:pathLst>
                <a:path w="1882" h="1675" extrusionOk="0">
                  <a:moveTo>
                    <a:pt x="1759" y="0"/>
                  </a:moveTo>
                  <a:cubicBezTo>
                    <a:pt x="1737" y="0"/>
                    <a:pt x="1714" y="11"/>
                    <a:pt x="1694" y="37"/>
                  </a:cubicBezTo>
                  <a:cubicBezTo>
                    <a:pt x="1494" y="263"/>
                    <a:pt x="1268" y="463"/>
                    <a:pt x="1042" y="689"/>
                  </a:cubicBezTo>
                  <a:cubicBezTo>
                    <a:pt x="842" y="463"/>
                    <a:pt x="641" y="263"/>
                    <a:pt x="416" y="62"/>
                  </a:cubicBezTo>
                  <a:cubicBezTo>
                    <a:pt x="387" y="26"/>
                    <a:pt x="349" y="10"/>
                    <a:pt x="313" y="10"/>
                  </a:cubicBezTo>
                  <a:cubicBezTo>
                    <a:pt x="226" y="10"/>
                    <a:pt x="152" y="99"/>
                    <a:pt x="240" y="188"/>
                  </a:cubicBezTo>
                  <a:cubicBezTo>
                    <a:pt x="441" y="413"/>
                    <a:pt x="641" y="639"/>
                    <a:pt x="842" y="839"/>
                  </a:cubicBezTo>
                  <a:cubicBezTo>
                    <a:pt x="591" y="1040"/>
                    <a:pt x="316" y="1190"/>
                    <a:pt x="90" y="1416"/>
                  </a:cubicBezTo>
                  <a:cubicBezTo>
                    <a:pt x="1" y="1505"/>
                    <a:pt x="91" y="1674"/>
                    <a:pt x="200" y="1674"/>
                  </a:cubicBezTo>
                  <a:cubicBezTo>
                    <a:pt x="213" y="1674"/>
                    <a:pt x="227" y="1672"/>
                    <a:pt x="240" y="1666"/>
                  </a:cubicBezTo>
                  <a:cubicBezTo>
                    <a:pt x="541" y="1541"/>
                    <a:pt x="817" y="1290"/>
                    <a:pt x="1068" y="1065"/>
                  </a:cubicBezTo>
                  <a:cubicBezTo>
                    <a:pt x="1193" y="1215"/>
                    <a:pt x="1343" y="1366"/>
                    <a:pt x="1494" y="1466"/>
                  </a:cubicBezTo>
                  <a:cubicBezTo>
                    <a:pt x="1525" y="1481"/>
                    <a:pt x="1556" y="1488"/>
                    <a:pt x="1584" y="1488"/>
                  </a:cubicBezTo>
                  <a:cubicBezTo>
                    <a:pt x="1694" y="1488"/>
                    <a:pt x="1769" y="1385"/>
                    <a:pt x="1669" y="1265"/>
                  </a:cubicBezTo>
                  <a:cubicBezTo>
                    <a:pt x="1569" y="1115"/>
                    <a:pt x="1418" y="990"/>
                    <a:pt x="1268" y="864"/>
                  </a:cubicBezTo>
                  <a:cubicBezTo>
                    <a:pt x="1469" y="639"/>
                    <a:pt x="1669" y="413"/>
                    <a:pt x="1844" y="163"/>
                  </a:cubicBezTo>
                  <a:cubicBezTo>
                    <a:pt x="1882" y="88"/>
                    <a:pt x="1823" y="0"/>
                    <a:pt x="1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0"/>
            <p:cNvSpPr/>
            <p:nvPr/>
          </p:nvSpPr>
          <p:spPr>
            <a:xfrm>
              <a:off x="6224725" y="1327375"/>
              <a:ext cx="46400" cy="9125"/>
            </a:xfrm>
            <a:custGeom>
              <a:avLst/>
              <a:gdLst/>
              <a:ahLst/>
              <a:cxnLst/>
              <a:rect l="l" t="t" r="r" b="b"/>
              <a:pathLst>
                <a:path w="1856" h="365" extrusionOk="0">
                  <a:moveTo>
                    <a:pt x="1282" y="1"/>
                  </a:moveTo>
                  <a:cubicBezTo>
                    <a:pt x="1160" y="1"/>
                    <a:pt x="1041" y="7"/>
                    <a:pt x="928" y="7"/>
                  </a:cubicBezTo>
                  <a:lnTo>
                    <a:pt x="151" y="7"/>
                  </a:lnTo>
                  <a:cubicBezTo>
                    <a:pt x="1" y="7"/>
                    <a:pt x="26" y="258"/>
                    <a:pt x="151" y="258"/>
                  </a:cubicBezTo>
                  <a:cubicBezTo>
                    <a:pt x="427" y="283"/>
                    <a:pt x="677" y="308"/>
                    <a:pt x="953" y="308"/>
                  </a:cubicBezTo>
                  <a:cubicBezTo>
                    <a:pt x="1135" y="328"/>
                    <a:pt x="1334" y="365"/>
                    <a:pt x="1536" y="365"/>
                  </a:cubicBezTo>
                  <a:cubicBezTo>
                    <a:pt x="1584" y="365"/>
                    <a:pt x="1632" y="363"/>
                    <a:pt x="1680" y="358"/>
                  </a:cubicBezTo>
                  <a:cubicBezTo>
                    <a:pt x="1855" y="308"/>
                    <a:pt x="1780" y="82"/>
                    <a:pt x="1655" y="32"/>
                  </a:cubicBezTo>
                  <a:cubicBezTo>
                    <a:pt x="1529" y="7"/>
                    <a:pt x="1404"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0"/>
            <p:cNvSpPr/>
            <p:nvPr/>
          </p:nvSpPr>
          <p:spPr>
            <a:xfrm>
              <a:off x="6217875" y="1343050"/>
              <a:ext cx="49475" cy="9600"/>
            </a:xfrm>
            <a:custGeom>
              <a:avLst/>
              <a:gdLst/>
              <a:ahLst/>
              <a:cxnLst/>
              <a:rect l="l" t="t" r="r" b="b"/>
              <a:pathLst>
                <a:path w="1979" h="384" extrusionOk="0">
                  <a:moveTo>
                    <a:pt x="134" y="0"/>
                  </a:moveTo>
                  <a:cubicBezTo>
                    <a:pt x="0" y="0"/>
                    <a:pt x="13" y="236"/>
                    <a:pt x="174" y="282"/>
                  </a:cubicBezTo>
                  <a:cubicBezTo>
                    <a:pt x="475" y="357"/>
                    <a:pt x="801" y="382"/>
                    <a:pt x="1102" y="382"/>
                  </a:cubicBezTo>
                  <a:cubicBezTo>
                    <a:pt x="1157" y="382"/>
                    <a:pt x="1215" y="383"/>
                    <a:pt x="1274" y="383"/>
                  </a:cubicBezTo>
                  <a:cubicBezTo>
                    <a:pt x="1512" y="383"/>
                    <a:pt x="1768" y="367"/>
                    <a:pt x="1929" y="207"/>
                  </a:cubicBezTo>
                  <a:cubicBezTo>
                    <a:pt x="1979" y="157"/>
                    <a:pt x="1954" y="32"/>
                    <a:pt x="1854" y="32"/>
                  </a:cubicBezTo>
                  <a:cubicBezTo>
                    <a:pt x="1787" y="12"/>
                    <a:pt x="1721" y="4"/>
                    <a:pt x="1655" y="4"/>
                  </a:cubicBezTo>
                  <a:cubicBezTo>
                    <a:pt x="1471" y="4"/>
                    <a:pt x="1286" y="63"/>
                    <a:pt x="1102" y="82"/>
                  </a:cubicBezTo>
                  <a:cubicBezTo>
                    <a:pt x="801" y="82"/>
                    <a:pt x="500" y="57"/>
                    <a:pt x="174" y="7"/>
                  </a:cubicBezTo>
                  <a:cubicBezTo>
                    <a:pt x="160" y="2"/>
                    <a:pt x="147"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0"/>
            <p:cNvSpPr/>
            <p:nvPr/>
          </p:nvSpPr>
          <p:spPr>
            <a:xfrm>
              <a:off x="6284250" y="1264050"/>
              <a:ext cx="44700" cy="50275"/>
            </a:xfrm>
            <a:custGeom>
              <a:avLst/>
              <a:gdLst/>
              <a:ahLst/>
              <a:cxnLst/>
              <a:rect l="l" t="t" r="r" b="b"/>
              <a:pathLst>
                <a:path w="1788" h="2011" extrusionOk="0">
                  <a:moveTo>
                    <a:pt x="495" y="0"/>
                  </a:moveTo>
                  <a:cubicBezTo>
                    <a:pt x="458" y="0"/>
                    <a:pt x="427" y="25"/>
                    <a:pt x="427" y="84"/>
                  </a:cubicBezTo>
                  <a:cubicBezTo>
                    <a:pt x="402" y="510"/>
                    <a:pt x="402" y="911"/>
                    <a:pt x="376" y="1337"/>
                  </a:cubicBezTo>
                  <a:cubicBezTo>
                    <a:pt x="376" y="1411"/>
                    <a:pt x="445" y="1499"/>
                    <a:pt x="522" y="1499"/>
                  </a:cubicBezTo>
                  <a:cubicBezTo>
                    <a:pt x="548" y="1499"/>
                    <a:pt x="576" y="1488"/>
                    <a:pt x="602" y="1462"/>
                  </a:cubicBezTo>
                  <a:cubicBezTo>
                    <a:pt x="727" y="1387"/>
                    <a:pt x="878" y="1262"/>
                    <a:pt x="1028" y="1212"/>
                  </a:cubicBezTo>
                  <a:cubicBezTo>
                    <a:pt x="1080" y="1186"/>
                    <a:pt x="1128" y="1173"/>
                    <a:pt x="1173" y="1173"/>
                  </a:cubicBezTo>
                  <a:cubicBezTo>
                    <a:pt x="1300" y="1173"/>
                    <a:pt x="1392" y="1276"/>
                    <a:pt x="1429" y="1462"/>
                  </a:cubicBezTo>
                  <a:cubicBezTo>
                    <a:pt x="1354" y="1537"/>
                    <a:pt x="1279" y="1588"/>
                    <a:pt x="1204" y="1613"/>
                  </a:cubicBezTo>
                  <a:cubicBezTo>
                    <a:pt x="878" y="1713"/>
                    <a:pt x="502" y="1713"/>
                    <a:pt x="176" y="1713"/>
                  </a:cubicBezTo>
                  <a:cubicBezTo>
                    <a:pt x="1" y="1713"/>
                    <a:pt x="51" y="1963"/>
                    <a:pt x="176" y="1989"/>
                  </a:cubicBezTo>
                  <a:cubicBezTo>
                    <a:pt x="271" y="2000"/>
                    <a:pt x="413" y="2011"/>
                    <a:pt x="573" y="2011"/>
                  </a:cubicBezTo>
                  <a:cubicBezTo>
                    <a:pt x="1087" y="2011"/>
                    <a:pt x="1787" y="1903"/>
                    <a:pt x="1730" y="1387"/>
                  </a:cubicBezTo>
                  <a:cubicBezTo>
                    <a:pt x="1730" y="1136"/>
                    <a:pt x="1479" y="936"/>
                    <a:pt x="1254" y="911"/>
                  </a:cubicBezTo>
                  <a:cubicBezTo>
                    <a:pt x="1213" y="902"/>
                    <a:pt x="1173" y="898"/>
                    <a:pt x="1134" y="898"/>
                  </a:cubicBezTo>
                  <a:cubicBezTo>
                    <a:pt x="957" y="898"/>
                    <a:pt x="796" y="984"/>
                    <a:pt x="652" y="1086"/>
                  </a:cubicBezTo>
                  <a:cubicBezTo>
                    <a:pt x="652" y="760"/>
                    <a:pt x="627" y="460"/>
                    <a:pt x="627" y="134"/>
                  </a:cubicBezTo>
                  <a:cubicBezTo>
                    <a:pt x="627" y="58"/>
                    <a:pt x="553"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0"/>
            <p:cNvSpPr/>
            <p:nvPr/>
          </p:nvSpPr>
          <p:spPr>
            <a:xfrm>
              <a:off x="6255000" y="1287300"/>
              <a:ext cx="30525" cy="9800"/>
            </a:xfrm>
            <a:custGeom>
              <a:avLst/>
              <a:gdLst/>
              <a:ahLst/>
              <a:cxnLst/>
              <a:rect l="l" t="t" r="r" b="b"/>
              <a:pathLst>
                <a:path w="1221" h="392" extrusionOk="0">
                  <a:moveTo>
                    <a:pt x="633" y="1"/>
                  </a:moveTo>
                  <a:cubicBezTo>
                    <a:pt x="472" y="1"/>
                    <a:pt x="310" y="20"/>
                    <a:pt x="193" y="31"/>
                  </a:cubicBezTo>
                  <a:cubicBezTo>
                    <a:pt x="1" y="55"/>
                    <a:pt x="62" y="333"/>
                    <a:pt x="245" y="333"/>
                  </a:cubicBezTo>
                  <a:cubicBezTo>
                    <a:pt x="252" y="333"/>
                    <a:pt x="260" y="333"/>
                    <a:pt x="268" y="332"/>
                  </a:cubicBezTo>
                  <a:cubicBezTo>
                    <a:pt x="444" y="332"/>
                    <a:pt x="619" y="332"/>
                    <a:pt x="820" y="357"/>
                  </a:cubicBezTo>
                  <a:cubicBezTo>
                    <a:pt x="888" y="371"/>
                    <a:pt x="949" y="392"/>
                    <a:pt x="1011" y="392"/>
                  </a:cubicBezTo>
                  <a:cubicBezTo>
                    <a:pt x="1062" y="392"/>
                    <a:pt x="1114" y="377"/>
                    <a:pt x="1171" y="332"/>
                  </a:cubicBezTo>
                  <a:cubicBezTo>
                    <a:pt x="1221" y="307"/>
                    <a:pt x="1196" y="231"/>
                    <a:pt x="1171" y="181"/>
                  </a:cubicBezTo>
                  <a:cubicBezTo>
                    <a:pt x="1069" y="37"/>
                    <a:pt x="852" y="1"/>
                    <a:pt x="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0"/>
            <p:cNvSpPr/>
            <p:nvPr/>
          </p:nvSpPr>
          <p:spPr>
            <a:xfrm>
              <a:off x="6334375" y="1284100"/>
              <a:ext cx="37000" cy="37050"/>
            </a:xfrm>
            <a:custGeom>
              <a:avLst/>
              <a:gdLst/>
              <a:ahLst/>
              <a:cxnLst/>
              <a:rect l="l" t="t" r="r" b="b"/>
              <a:pathLst>
                <a:path w="1480" h="1482" extrusionOk="0">
                  <a:moveTo>
                    <a:pt x="916" y="0"/>
                  </a:moveTo>
                  <a:cubicBezTo>
                    <a:pt x="875" y="0"/>
                    <a:pt x="838" y="25"/>
                    <a:pt x="828" y="84"/>
                  </a:cubicBezTo>
                  <a:cubicBezTo>
                    <a:pt x="803" y="334"/>
                    <a:pt x="752" y="560"/>
                    <a:pt x="677" y="786"/>
                  </a:cubicBezTo>
                  <a:cubicBezTo>
                    <a:pt x="502" y="811"/>
                    <a:pt x="326" y="836"/>
                    <a:pt x="176" y="836"/>
                  </a:cubicBezTo>
                  <a:cubicBezTo>
                    <a:pt x="1" y="861"/>
                    <a:pt x="76" y="1111"/>
                    <a:pt x="201" y="1111"/>
                  </a:cubicBezTo>
                  <a:cubicBezTo>
                    <a:pt x="326" y="1086"/>
                    <a:pt x="452" y="1061"/>
                    <a:pt x="577" y="1061"/>
                  </a:cubicBezTo>
                  <a:cubicBezTo>
                    <a:pt x="527" y="1161"/>
                    <a:pt x="502" y="1262"/>
                    <a:pt x="527" y="1362"/>
                  </a:cubicBezTo>
                  <a:cubicBezTo>
                    <a:pt x="527" y="1435"/>
                    <a:pt x="581" y="1482"/>
                    <a:pt x="639" y="1482"/>
                  </a:cubicBezTo>
                  <a:cubicBezTo>
                    <a:pt x="660" y="1482"/>
                    <a:pt x="682" y="1476"/>
                    <a:pt x="702" y="1462"/>
                  </a:cubicBezTo>
                  <a:cubicBezTo>
                    <a:pt x="828" y="1362"/>
                    <a:pt x="903" y="1187"/>
                    <a:pt x="928" y="1011"/>
                  </a:cubicBezTo>
                  <a:cubicBezTo>
                    <a:pt x="1103" y="1011"/>
                    <a:pt x="1304" y="1011"/>
                    <a:pt x="1429" y="911"/>
                  </a:cubicBezTo>
                  <a:cubicBezTo>
                    <a:pt x="1479" y="861"/>
                    <a:pt x="1479" y="786"/>
                    <a:pt x="1429" y="760"/>
                  </a:cubicBezTo>
                  <a:cubicBezTo>
                    <a:pt x="1341" y="731"/>
                    <a:pt x="1253" y="719"/>
                    <a:pt x="1165" y="719"/>
                  </a:cubicBezTo>
                  <a:cubicBezTo>
                    <a:pt x="1103" y="719"/>
                    <a:pt x="1040" y="725"/>
                    <a:pt x="978" y="735"/>
                  </a:cubicBezTo>
                  <a:cubicBezTo>
                    <a:pt x="1028" y="535"/>
                    <a:pt x="1053" y="334"/>
                    <a:pt x="1053" y="134"/>
                  </a:cubicBezTo>
                  <a:cubicBezTo>
                    <a:pt x="1053" y="58"/>
                    <a:pt x="979" y="0"/>
                    <a:pt x="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0"/>
            <p:cNvSpPr/>
            <p:nvPr/>
          </p:nvSpPr>
          <p:spPr>
            <a:xfrm>
              <a:off x="6379900" y="1245050"/>
              <a:ext cx="273425" cy="77750"/>
            </a:xfrm>
            <a:custGeom>
              <a:avLst/>
              <a:gdLst/>
              <a:ahLst/>
              <a:cxnLst/>
              <a:rect l="l" t="t" r="r" b="b"/>
              <a:pathLst>
                <a:path w="10937" h="3110" extrusionOk="0">
                  <a:moveTo>
                    <a:pt x="2086" y="1"/>
                  </a:moveTo>
                  <a:cubicBezTo>
                    <a:pt x="1680" y="1"/>
                    <a:pt x="1294" y="60"/>
                    <a:pt x="1087" y="292"/>
                  </a:cubicBezTo>
                  <a:cubicBezTo>
                    <a:pt x="886" y="518"/>
                    <a:pt x="886" y="944"/>
                    <a:pt x="861" y="1195"/>
                  </a:cubicBezTo>
                  <a:cubicBezTo>
                    <a:pt x="811" y="1671"/>
                    <a:pt x="761" y="2147"/>
                    <a:pt x="711" y="2623"/>
                  </a:cubicBezTo>
                  <a:cubicBezTo>
                    <a:pt x="535" y="2348"/>
                    <a:pt x="360" y="2047"/>
                    <a:pt x="185" y="1746"/>
                  </a:cubicBezTo>
                  <a:cubicBezTo>
                    <a:pt x="168" y="1721"/>
                    <a:pt x="140" y="1710"/>
                    <a:pt x="112" y="1710"/>
                  </a:cubicBezTo>
                  <a:cubicBezTo>
                    <a:pt x="57" y="1710"/>
                    <a:pt x="1" y="1754"/>
                    <a:pt x="34" y="1821"/>
                  </a:cubicBezTo>
                  <a:cubicBezTo>
                    <a:pt x="235" y="2222"/>
                    <a:pt x="460" y="2623"/>
                    <a:pt x="686" y="3024"/>
                  </a:cubicBezTo>
                  <a:cubicBezTo>
                    <a:pt x="712" y="3077"/>
                    <a:pt x="774" y="3109"/>
                    <a:pt x="826" y="3109"/>
                  </a:cubicBezTo>
                  <a:cubicBezTo>
                    <a:pt x="872" y="3109"/>
                    <a:pt x="911" y="3083"/>
                    <a:pt x="911" y="3024"/>
                  </a:cubicBezTo>
                  <a:cubicBezTo>
                    <a:pt x="1037" y="2072"/>
                    <a:pt x="836" y="718"/>
                    <a:pt x="1889" y="317"/>
                  </a:cubicBezTo>
                  <a:cubicBezTo>
                    <a:pt x="2002" y="272"/>
                    <a:pt x="2155" y="257"/>
                    <a:pt x="2325" y="257"/>
                  </a:cubicBezTo>
                  <a:cubicBezTo>
                    <a:pt x="2723" y="257"/>
                    <a:pt x="3212" y="343"/>
                    <a:pt x="3493" y="343"/>
                  </a:cubicBezTo>
                  <a:cubicBezTo>
                    <a:pt x="3969" y="343"/>
                    <a:pt x="4445" y="343"/>
                    <a:pt x="4921" y="368"/>
                  </a:cubicBezTo>
                  <a:cubicBezTo>
                    <a:pt x="6342" y="386"/>
                    <a:pt x="7775" y="445"/>
                    <a:pt x="9213" y="445"/>
                  </a:cubicBezTo>
                  <a:cubicBezTo>
                    <a:pt x="9728" y="445"/>
                    <a:pt x="10245" y="438"/>
                    <a:pt x="10761" y="418"/>
                  </a:cubicBezTo>
                  <a:cubicBezTo>
                    <a:pt x="10937" y="418"/>
                    <a:pt x="10886" y="117"/>
                    <a:pt x="10736" y="117"/>
                  </a:cubicBezTo>
                  <a:cubicBezTo>
                    <a:pt x="9580" y="47"/>
                    <a:pt x="8412" y="26"/>
                    <a:pt x="7244" y="26"/>
                  </a:cubicBezTo>
                  <a:cubicBezTo>
                    <a:pt x="5906" y="26"/>
                    <a:pt x="4567" y="53"/>
                    <a:pt x="3242" y="67"/>
                  </a:cubicBezTo>
                  <a:cubicBezTo>
                    <a:pt x="2960" y="67"/>
                    <a:pt x="2512" y="1"/>
                    <a:pt x="2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0"/>
            <p:cNvSpPr/>
            <p:nvPr/>
          </p:nvSpPr>
          <p:spPr>
            <a:xfrm>
              <a:off x="6441975" y="1278000"/>
              <a:ext cx="42800" cy="51575"/>
            </a:xfrm>
            <a:custGeom>
              <a:avLst/>
              <a:gdLst/>
              <a:ahLst/>
              <a:cxnLst/>
              <a:rect l="l" t="t" r="r" b="b"/>
              <a:pathLst>
                <a:path w="1712" h="2063" extrusionOk="0">
                  <a:moveTo>
                    <a:pt x="405" y="1"/>
                  </a:moveTo>
                  <a:cubicBezTo>
                    <a:pt x="367" y="1"/>
                    <a:pt x="333" y="22"/>
                    <a:pt x="333" y="77"/>
                  </a:cubicBezTo>
                  <a:cubicBezTo>
                    <a:pt x="333" y="528"/>
                    <a:pt x="283" y="979"/>
                    <a:pt x="283" y="1456"/>
                  </a:cubicBezTo>
                  <a:cubicBezTo>
                    <a:pt x="283" y="1525"/>
                    <a:pt x="368" y="1619"/>
                    <a:pt x="445" y="1619"/>
                  </a:cubicBezTo>
                  <a:cubicBezTo>
                    <a:pt x="479" y="1619"/>
                    <a:pt x="511" y="1602"/>
                    <a:pt x="534" y="1556"/>
                  </a:cubicBezTo>
                  <a:cubicBezTo>
                    <a:pt x="634" y="1405"/>
                    <a:pt x="709" y="1255"/>
                    <a:pt x="860" y="1155"/>
                  </a:cubicBezTo>
                  <a:cubicBezTo>
                    <a:pt x="933" y="1106"/>
                    <a:pt x="1002" y="1081"/>
                    <a:pt x="1063" y="1081"/>
                  </a:cubicBezTo>
                  <a:cubicBezTo>
                    <a:pt x="1189" y="1081"/>
                    <a:pt x="1285" y="1186"/>
                    <a:pt x="1336" y="1405"/>
                  </a:cubicBezTo>
                  <a:cubicBezTo>
                    <a:pt x="1311" y="1506"/>
                    <a:pt x="1235" y="1581"/>
                    <a:pt x="1160" y="1631"/>
                  </a:cubicBezTo>
                  <a:cubicBezTo>
                    <a:pt x="1042" y="1705"/>
                    <a:pt x="802" y="1770"/>
                    <a:pt x="589" y="1770"/>
                  </a:cubicBezTo>
                  <a:cubicBezTo>
                    <a:pt x="440" y="1770"/>
                    <a:pt x="305" y="1738"/>
                    <a:pt x="233" y="1656"/>
                  </a:cubicBezTo>
                  <a:cubicBezTo>
                    <a:pt x="209" y="1638"/>
                    <a:pt x="182" y="1630"/>
                    <a:pt x="156" y="1630"/>
                  </a:cubicBezTo>
                  <a:cubicBezTo>
                    <a:pt x="74" y="1630"/>
                    <a:pt x="0" y="1711"/>
                    <a:pt x="58" y="1806"/>
                  </a:cubicBezTo>
                  <a:cubicBezTo>
                    <a:pt x="158" y="2007"/>
                    <a:pt x="347" y="2063"/>
                    <a:pt x="559" y="2063"/>
                  </a:cubicBezTo>
                  <a:cubicBezTo>
                    <a:pt x="665" y="2063"/>
                    <a:pt x="776" y="2049"/>
                    <a:pt x="885" y="2032"/>
                  </a:cubicBezTo>
                  <a:cubicBezTo>
                    <a:pt x="1235" y="2007"/>
                    <a:pt x="1586" y="1806"/>
                    <a:pt x="1662" y="1431"/>
                  </a:cubicBezTo>
                  <a:cubicBezTo>
                    <a:pt x="1712" y="1105"/>
                    <a:pt x="1511" y="854"/>
                    <a:pt x="1210" y="804"/>
                  </a:cubicBezTo>
                  <a:cubicBezTo>
                    <a:pt x="1154" y="789"/>
                    <a:pt x="1101" y="782"/>
                    <a:pt x="1049" y="782"/>
                  </a:cubicBezTo>
                  <a:cubicBezTo>
                    <a:pt x="846" y="782"/>
                    <a:pt x="679" y="890"/>
                    <a:pt x="559" y="1030"/>
                  </a:cubicBezTo>
                  <a:cubicBezTo>
                    <a:pt x="534" y="704"/>
                    <a:pt x="534" y="403"/>
                    <a:pt x="509" y="77"/>
                  </a:cubicBezTo>
                  <a:cubicBezTo>
                    <a:pt x="509" y="35"/>
                    <a:pt x="454"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0"/>
            <p:cNvSpPr/>
            <p:nvPr/>
          </p:nvSpPr>
          <p:spPr>
            <a:xfrm>
              <a:off x="6481950" y="1268900"/>
              <a:ext cx="35400" cy="27425"/>
            </a:xfrm>
            <a:custGeom>
              <a:avLst/>
              <a:gdLst/>
              <a:ahLst/>
              <a:cxnLst/>
              <a:rect l="l" t="t" r="r" b="b"/>
              <a:pathLst>
                <a:path w="1416" h="1097" extrusionOk="0">
                  <a:moveTo>
                    <a:pt x="256" y="0"/>
                  </a:moveTo>
                  <a:cubicBezTo>
                    <a:pt x="175" y="0"/>
                    <a:pt x="97" y="47"/>
                    <a:pt x="37" y="165"/>
                  </a:cubicBezTo>
                  <a:cubicBezTo>
                    <a:pt x="1" y="221"/>
                    <a:pt x="86" y="303"/>
                    <a:pt x="153" y="303"/>
                  </a:cubicBezTo>
                  <a:cubicBezTo>
                    <a:pt x="177" y="303"/>
                    <a:pt x="200" y="292"/>
                    <a:pt x="213" y="266"/>
                  </a:cubicBezTo>
                  <a:cubicBezTo>
                    <a:pt x="228" y="250"/>
                    <a:pt x="242" y="244"/>
                    <a:pt x="253" y="244"/>
                  </a:cubicBezTo>
                  <a:cubicBezTo>
                    <a:pt x="338" y="244"/>
                    <a:pt x="338" y="592"/>
                    <a:pt x="338" y="592"/>
                  </a:cubicBezTo>
                  <a:cubicBezTo>
                    <a:pt x="338" y="667"/>
                    <a:pt x="338" y="717"/>
                    <a:pt x="363" y="792"/>
                  </a:cubicBezTo>
                  <a:cubicBezTo>
                    <a:pt x="413" y="917"/>
                    <a:pt x="489" y="1018"/>
                    <a:pt x="614" y="1068"/>
                  </a:cubicBezTo>
                  <a:cubicBezTo>
                    <a:pt x="667" y="1089"/>
                    <a:pt x="720" y="1097"/>
                    <a:pt x="773" y="1097"/>
                  </a:cubicBezTo>
                  <a:cubicBezTo>
                    <a:pt x="845" y="1097"/>
                    <a:pt x="917" y="1082"/>
                    <a:pt x="990" y="1068"/>
                  </a:cubicBezTo>
                  <a:cubicBezTo>
                    <a:pt x="1115" y="1043"/>
                    <a:pt x="1291" y="1043"/>
                    <a:pt x="1391" y="917"/>
                  </a:cubicBezTo>
                  <a:cubicBezTo>
                    <a:pt x="1416" y="892"/>
                    <a:pt x="1391" y="842"/>
                    <a:pt x="1366" y="792"/>
                  </a:cubicBezTo>
                  <a:cubicBezTo>
                    <a:pt x="1306" y="718"/>
                    <a:pt x="1230" y="696"/>
                    <a:pt x="1146" y="696"/>
                  </a:cubicBezTo>
                  <a:cubicBezTo>
                    <a:pt x="1088" y="696"/>
                    <a:pt x="1026" y="707"/>
                    <a:pt x="965" y="717"/>
                  </a:cubicBezTo>
                  <a:cubicBezTo>
                    <a:pt x="898" y="730"/>
                    <a:pt x="824" y="758"/>
                    <a:pt x="762" y="758"/>
                  </a:cubicBezTo>
                  <a:cubicBezTo>
                    <a:pt x="707" y="758"/>
                    <a:pt x="662" y="737"/>
                    <a:pt x="639" y="667"/>
                  </a:cubicBezTo>
                  <a:cubicBezTo>
                    <a:pt x="614" y="566"/>
                    <a:pt x="639" y="441"/>
                    <a:pt x="614" y="366"/>
                  </a:cubicBezTo>
                  <a:cubicBezTo>
                    <a:pt x="581" y="183"/>
                    <a:pt x="41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0"/>
            <p:cNvSpPr/>
            <p:nvPr/>
          </p:nvSpPr>
          <p:spPr>
            <a:xfrm>
              <a:off x="6523800" y="1310425"/>
              <a:ext cx="53075" cy="12150"/>
            </a:xfrm>
            <a:custGeom>
              <a:avLst/>
              <a:gdLst/>
              <a:ahLst/>
              <a:cxnLst/>
              <a:rect l="l" t="t" r="r" b="b"/>
              <a:pathLst>
                <a:path w="2123" h="486" extrusionOk="0">
                  <a:moveTo>
                    <a:pt x="1513" y="0"/>
                  </a:moveTo>
                  <a:cubicBezTo>
                    <a:pt x="1075" y="0"/>
                    <a:pt x="597" y="107"/>
                    <a:pt x="193" y="184"/>
                  </a:cubicBezTo>
                  <a:cubicBezTo>
                    <a:pt x="1" y="208"/>
                    <a:pt x="85" y="486"/>
                    <a:pt x="248" y="486"/>
                  </a:cubicBezTo>
                  <a:cubicBezTo>
                    <a:pt x="254" y="486"/>
                    <a:pt x="261" y="485"/>
                    <a:pt x="268" y="484"/>
                  </a:cubicBezTo>
                  <a:cubicBezTo>
                    <a:pt x="544" y="434"/>
                    <a:pt x="820" y="409"/>
                    <a:pt x="1095" y="384"/>
                  </a:cubicBezTo>
                  <a:cubicBezTo>
                    <a:pt x="1164" y="378"/>
                    <a:pt x="1235" y="376"/>
                    <a:pt x="1306" y="376"/>
                  </a:cubicBezTo>
                  <a:cubicBezTo>
                    <a:pt x="1378" y="376"/>
                    <a:pt x="1451" y="378"/>
                    <a:pt x="1525" y="378"/>
                  </a:cubicBezTo>
                  <a:cubicBezTo>
                    <a:pt x="1672" y="378"/>
                    <a:pt x="1822" y="372"/>
                    <a:pt x="1973" y="334"/>
                  </a:cubicBezTo>
                  <a:cubicBezTo>
                    <a:pt x="2123" y="284"/>
                    <a:pt x="2023" y="58"/>
                    <a:pt x="1897" y="33"/>
                  </a:cubicBezTo>
                  <a:cubicBezTo>
                    <a:pt x="1775" y="10"/>
                    <a:pt x="1646"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0"/>
            <p:cNvSpPr/>
            <p:nvPr/>
          </p:nvSpPr>
          <p:spPr>
            <a:xfrm>
              <a:off x="6581250" y="1283075"/>
              <a:ext cx="36800" cy="48550"/>
            </a:xfrm>
            <a:custGeom>
              <a:avLst/>
              <a:gdLst/>
              <a:ahLst/>
              <a:cxnLst/>
              <a:rect l="l" t="t" r="r" b="b"/>
              <a:pathLst>
                <a:path w="1472" h="1942" extrusionOk="0">
                  <a:moveTo>
                    <a:pt x="128" y="0"/>
                  </a:moveTo>
                  <a:cubicBezTo>
                    <a:pt x="94" y="0"/>
                    <a:pt x="61" y="22"/>
                    <a:pt x="50" y="75"/>
                  </a:cubicBezTo>
                  <a:cubicBezTo>
                    <a:pt x="0" y="375"/>
                    <a:pt x="151" y="726"/>
                    <a:pt x="451" y="877"/>
                  </a:cubicBezTo>
                  <a:cubicBezTo>
                    <a:pt x="534" y="918"/>
                    <a:pt x="647" y="937"/>
                    <a:pt x="766" y="937"/>
                  </a:cubicBezTo>
                  <a:cubicBezTo>
                    <a:pt x="863" y="937"/>
                    <a:pt x="963" y="924"/>
                    <a:pt x="1053" y="902"/>
                  </a:cubicBezTo>
                  <a:lnTo>
                    <a:pt x="1053" y="902"/>
                  </a:lnTo>
                  <a:cubicBezTo>
                    <a:pt x="1028" y="952"/>
                    <a:pt x="1003" y="1002"/>
                    <a:pt x="1003" y="1052"/>
                  </a:cubicBezTo>
                  <a:cubicBezTo>
                    <a:pt x="928" y="1303"/>
                    <a:pt x="827" y="1553"/>
                    <a:pt x="827" y="1804"/>
                  </a:cubicBezTo>
                  <a:cubicBezTo>
                    <a:pt x="827" y="1859"/>
                    <a:pt x="895" y="1942"/>
                    <a:pt x="961" y="1942"/>
                  </a:cubicBezTo>
                  <a:cubicBezTo>
                    <a:pt x="984" y="1942"/>
                    <a:pt x="1008" y="1931"/>
                    <a:pt x="1028" y="1904"/>
                  </a:cubicBezTo>
                  <a:cubicBezTo>
                    <a:pt x="1153" y="1679"/>
                    <a:pt x="1178" y="1428"/>
                    <a:pt x="1253" y="1177"/>
                  </a:cubicBezTo>
                  <a:cubicBezTo>
                    <a:pt x="1304" y="902"/>
                    <a:pt x="1379" y="626"/>
                    <a:pt x="1454" y="350"/>
                  </a:cubicBezTo>
                  <a:cubicBezTo>
                    <a:pt x="1472" y="262"/>
                    <a:pt x="1377" y="173"/>
                    <a:pt x="1302" y="173"/>
                  </a:cubicBezTo>
                  <a:cubicBezTo>
                    <a:pt x="1271" y="173"/>
                    <a:pt x="1243" y="188"/>
                    <a:pt x="1228" y="225"/>
                  </a:cubicBezTo>
                  <a:cubicBezTo>
                    <a:pt x="1203" y="325"/>
                    <a:pt x="1203" y="400"/>
                    <a:pt x="1178" y="476"/>
                  </a:cubicBezTo>
                  <a:lnTo>
                    <a:pt x="1153" y="476"/>
                  </a:lnTo>
                  <a:cubicBezTo>
                    <a:pt x="991" y="499"/>
                    <a:pt x="872" y="629"/>
                    <a:pt x="697" y="629"/>
                  </a:cubicBezTo>
                  <a:cubicBezTo>
                    <a:pt x="682" y="629"/>
                    <a:pt x="667" y="628"/>
                    <a:pt x="652" y="626"/>
                  </a:cubicBezTo>
                  <a:cubicBezTo>
                    <a:pt x="376" y="576"/>
                    <a:pt x="226" y="350"/>
                    <a:pt x="226" y="100"/>
                  </a:cubicBezTo>
                  <a:cubicBezTo>
                    <a:pt x="226" y="42"/>
                    <a:pt x="175"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0"/>
            <p:cNvSpPr/>
            <p:nvPr/>
          </p:nvSpPr>
          <p:spPr>
            <a:xfrm>
              <a:off x="6626975" y="1299300"/>
              <a:ext cx="36375" cy="29225"/>
            </a:xfrm>
            <a:custGeom>
              <a:avLst/>
              <a:gdLst/>
              <a:ahLst/>
              <a:cxnLst/>
              <a:rect l="l" t="t" r="r" b="b"/>
              <a:pathLst>
                <a:path w="1455" h="1169" extrusionOk="0">
                  <a:moveTo>
                    <a:pt x="1032" y="0"/>
                  </a:moveTo>
                  <a:cubicBezTo>
                    <a:pt x="633" y="0"/>
                    <a:pt x="264" y="199"/>
                    <a:pt x="51" y="553"/>
                  </a:cubicBezTo>
                  <a:cubicBezTo>
                    <a:pt x="1" y="604"/>
                    <a:pt x="26" y="679"/>
                    <a:pt x="51" y="729"/>
                  </a:cubicBezTo>
                  <a:cubicBezTo>
                    <a:pt x="139" y="852"/>
                    <a:pt x="276" y="913"/>
                    <a:pt x="419" y="913"/>
                  </a:cubicBezTo>
                  <a:cubicBezTo>
                    <a:pt x="480" y="913"/>
                    <a:pt x="542" y="902"/>
                    <a:pt x="602" y="879"/>
                  </a:cubicBezTo>
                  <a:cubicBezTo>
                    <a:pt x="803" y="829"/>
                    <a:pt x="928" y="704"/>
                    <a:pt x="1079" y="579"/>
                  </a:cubicBezTo>
                  <a:cubicBezTo>
                    <a:pt x="1079" y="754"/>
                    <a:pt x="1079" y="954"/>
                    <a:pt x="1154" y="1080"/>
                  </a:cubicBezTo>
                  <a:cubicBezTo>
                    <a:pt x="1182" y="1136"/>
                    <a:pt x="1234" y="1169"/>
                    <a:pt x="1283" y="1169"/>
                  </a:cubicBezTo>
                  <a:cubicBezTo>
                    <a:pt x="1321" y="1169"/>
                    <a:pt x="1357" y="1149"/>
                    <a:pt x="1379" y="1105"/>
                  </a:cubicBezTo>
                  <a:cubicBezTo>
                    <a:pt x="1455" y="879"/>
                    <a:pt x="1379" y="579"/>
                    <a:pt x="1379" y="353"/>
                  </a:cubicBezTo>
                  <a:cubicBezTo>
                    <a:pt x="1357" y="263"/>
                    <a:pt x="1294" y="174"/>
                    <a:pt x="1192" y="174"/>
                  </a:cubicBezTo>
                  <a:cubicBezTo>
                    <a:pt x="1180" y="174"/>
                    <a:pt x="1167" y="175"/>
                    <a:pt x="1154" y="178"/>
                  </a:cubicBezTo>
                  <a:cubicBezTo>
                    <a:pt x="1003" y="228"/>
                    <a:pt x="878" y="353"/>
                    <a:pt x="728" y="453"/>
                  </a:cubicBezTo>
                  <a:cubicBezTo>
                    <a:pt x="659" y="522"/>
                    <a:pt x="507" y="632"/>
                    <a:pt x="386" y="632"/>
                  </a:cubicBezTo>
                  <a:cubicBezTo>
                    <a:pt x="374" y="632"/>
                    <a:pt x="363" y="631"/>
                    <a:pt x="352" y="629"/>
                  </a:cubicBezTo>
                  <a:cubicBezTo>
                    <a:pt x="527" y="353"/>
                    <a:pt x="803" y="203"/>
                    <a:pt x="1129" y="178"/>
                  </a:cubicBezTo>
                  <a:cubicBezTo>
                    <a:pt x="1229" y="152"/>
                    <a:pt x="1179" y="2"/>
                    <a:pt x="1104" y="2"/>
                  </a:cubicBezTo>
                  <a:cubicBezTo>
                    <a:pt x="1080" y="1"/>
                    <a:pt x="1056"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0"/>
            <p:cNvSpPr/>
            <p:nvPr/>
          </p:nvSpPr>
          <p:spPr>
            <a:xfrm>
              <a:off x="6673350" y="1296825"/>
              <a:ext cx="38875" cy="34700"/>
            </a:xfrm>
            <a:custGeom>
              <a:avLst/>
              <a:gdLst/>
              <a:ahLst/>
              <a:cxnLst/>
              <a:rect l="l" t="t" r="r" b="b"/>
              <a:pathLst>
                <a:path w="1555" h="1388" extrusionOk="0">
                  <a:moveTo>
                    <a:pt x="1028" y="1"/>
                  </a:moveTo>
                  <a:cubicBezTo>
                    <a:pt x="552" y="1"/>
                    <a:pt x="1" y="402"/>
                    <a:pt x="101" y="953"/>
                  </a:cubicBezTo>
                  <a:cubicBezTo>
                    <a:pt x="151" y="1229"/>
                    <a:pt x="351" y="1354"/>
                    <a:pt x="602" y="1379"/>
                  </a:cubicBezTo>
                  <a:cubicBezTo>
                    <a:pt x="655" y="1384"/>
                    <a:pt x="715" y="1387"/>
                    <a:pt x="776" y="1387"/>
                  </a:cubicBezTo>
                  <a:cubicBezTo>
                    <a:pt x="1033" y="1387"/>
                    <a:pt x="1338" y="1336"/>
                    <a:pt x="1479" y="1154"/>
                  </a:cubicBezTo>
                  <a:cubicBezTo>
                    <a:pt x="1554" y="1079"/>
                    <a:pt x="1479" y="953"/>
                    <a:pt x="1404" y="953"/>
                  </a:cubicBezTo>
                  <a:cubicBezTo>
                    <a:pt x="1396" y="952"/>
                    <a:pt x="1387" y="952"/>
                    <a:pt x="1376" y="952"/>
                  </a:cubicBezTo>
                  <a:cubicBezTo>
                    <a:pt x="1232" y="952"/>
                    <a:pt x="901" y="1049"/>
                    <a:pt x="665" y="1049"/>
                  </a:cubicBezTo>
                  <a:cubicBezTo>
                    <a:pt x="514" y="1049"/>
                    <a:pt x="402" y="1009"/>
                    <a:pt x="402" y="878"/>
                  </a:cubicBezTo>
                  <a:cubicBezTo>
                    <a:pt x="402" y="552"/>
                    <a:pt x="777" y="277"/>
                    <a:pt x="1078" y="226"/>
                  </a:cubicBezTo>
                  <a:cubicBezTo>
                    <a:pt x="1204" y="201"/>
                    <a:pt x="1153"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0"/>
            <p:cNvSpPr/>
            <p:nvPr/>
          </p:nvSpPr>
          <p:spPr>
            <a:xfrm>
              <a:off x="6295525" y="1342575"/>
              <a:ext cx="356550" cy="21250"/>
            </a:xfrm>
            <a:custGeom>
              <a:avLst/>
              <a:gdLst/>
              <a:ahLst/>
              <a:cxnLst/>
              <a:rect l="l" t="t" r="r" b="b"/>
              <a:pathLst>
                <a:path w="14262" h="850" extrusionOk="0">
                  <a:moveTo>
                    <a:pt x="126" y="0"/>
                  </a:moveTo>
                  <a:cubicBezTo>
                    <a:pt x="1" y="0"/>
                    <a:pt x="26" y="201"/>
                    <a:pt x="126" y="201"/>
                  </a:cubicBezTo>
                  <a:cubicBezTo>
                    <a:pt x="2507" y="477"/>
                    <a:pt x="4913" y="602"/>
                    <a:pt x="7319" y="702"/>
                  </a:cubicBezTo>
                  <a:cubicBezTo>
                    <a:pt x="8744" y="750"/>
                    <a:pt x="10221" y="849"/>
                    <a:pt x="11676" y="849"/>
                  </a:cubicBezTo>
                  <a:cubicBezTo>
                    <a:pt x="12499" y="849"/>
                    <a:pt x="13315" y="818"/>
                    <a:pt x="14111" y="727"/>
                  </a:cubicBezTo>
                  <a:cubicBezTo>
                    <a:pt x="14261" y="702"/>
                    <a:pt x="14236" y="502"/>
                    <a:pt x="14111" y="477"/>
                  </a:cubicBezTo>
                  <a:cubicBezTo>
                    <a:pt x="13055" y="385"/>
                    <a:pt x="11983" y="367"/>
                    <a:pt x="10909" y="367"/>
                  </a:cubicBezTo>
                  <a:cubicBezTo>
                    <a:pt x="10204" y="367"/>
                    <a:pt x="9497" y="374"/>
                    <a:pt x="8794" y="374"/>
                  </a:cubicBezTo>
                  <a:cubicBezTo>
                    <a:pt x="8233" y="374"/>
                    <a:pt x="7673" y="369"/>
                    <a:pt x="7119" y="351"/>
                  </a:cubicBezTo>
                  <a:cubicBezTo>
                    <a:pt x="4788" y="251"/>
                    <a:pt x="2457" y="101"/>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0"/>
            <p:cNvSpPr/>
            <p:nvPr/>
          </p:nvSpPr>
          <p:spPr>
            <a:xfrm>
              <a:off x="6402675" y="1373100"/>
              <a:ext cx="75050" cy="40425"/>
            </a:xfrm>
            <a:custGeom>
              <a:avLst/>
              <a:gdLst/>
              <a:ahLst/>
              <a:cxnLst/>
              <a:rect l="l" t="t" r="r" b="b"/>
              <a:pathLst>
                <a:path w="3002" h="1617" extrusionOk="0">
                  <a:moveTo>
                    <a:pt x="1148" y="1"/>
                  </a:moveTo>
                  <a:cubicBezTo>
                    <a:pt x="943" y="1"/>
                    <a:pt x="707" y="104"/>
                    <a:pt x="552" y="208"/>
                  </a:cubicBezTo>
                  <a:cubicBezTo>
                    <a:pt x="444" y="273"/>
                    <a:pt x="522" y="449"/>
                    <a:pt x="625" y="449"/>
                  </a:cubicBezTo>
                  <a:cubicBezTo>
                    <a:pt x="642" y="449"/>
                    <a:pt x="660" y="444"/>
                    <a:pt x="677" y="434"/>
                  </a:cubicBezTo>
                  <a:cubicBezTo>
                    <a:pt x="746" y="385"/>
                    <a:pt x="811" y="359"/>
                    <a:pt x="871" y="359"/>
                  </a:cubicBezTo>
                  <a:cubicBezTo>
                    <a:pt x="966" y="359"/>
                    <a:pt x="1052" y="422"/>
                    <a:pt x="1128" y="559"/>
                  </a:cubicBezTo>
                  <a:cubicBezTo>
                    <a:pt x="1028" y="634"/>
                    <a:pt x="903" y="709"/>
                    <a:pt x="777" y="784"/>
                  </a:cubicBezTo>
                  <a:cubicBezTo>
                    <a:pt x="577" y="885"/>
                    <a:pt x="376" y="960"/>
                    <a:pt x="176" y="1010"/>
                  </a:cubicBezTo>
                  <a:cubicBezTo>
                    <a:pt x="0" y="1060"/>
                    <a:pt x="126" y="1286"/>
                    <a:pt x="226" y="1311"/>
                  </a:cubicBezTo>
                  <a:cubicBezTo>
                    <a:pt x="752" y="1436"/>
                    <a:pt x="1304" y="1536"/>
                    <a:pt x="1830" y="1586"/>
                  </a:cubicBezTo>
                  <a:cubicBezTo>
                    <a:pt x="1989" y="1597"/>
                    <a:pt x="2144" y="1617"/>
                    <a:pt x="2293" y="1617"/>
                  </a:cubicBezTo>
                  <a:cubicBezTo>
                    <a:pt x="2494" y="1617"/>
                    <a:pt x="2684" y="1580"/>
                    <a:pt x="2858" y="1436"/>
                  </a:cubicBezTo>
                  <a:cubicBezTo>
                    <a:pt x="3002" y="1333"/>
                    <a:pt x="2858" y="1128"/>
                    <a:pt x="2719" y="1128"/>
                  </a:cubicBezTo>
                  <a:cubicBezTo>
                    <a:pt x="2689" y="1128"/>
                    <a:pt x="2659" y="1138"/>
                    <a:pt x="2632" y="1160"/>
                  </a:cubicBezTo>
                  <a:cubicBezTo>
                    <a:pt x="2483" y="1267"/>
                    <a:pt x="2292" y="1301"/>
                    <a:pt x="2092" y="1301"/>
                  </a:cubicBezTo>
                  <a:cubicBezTo>
                    <a:pt x="1822" y="1301"/>
                    <a:pt x="1534" y="1239"/>
                    <a:pt x="1304" y="1211"/>
                  </a:cubicBezTo>
                  <a:cubicBezTo>
                    <a:pt x="1153" y="1185"/>
                    <a:pt x="1003" y="1160"/>
                    <a:pt x="853" y="1135"/>
                  </a:cubicBezTo>
                  <a:cubicBezTo>
                    <a:pt x="1228" y="985"/>
                    <a:pt x="1655" y="709"/>
                    <a:pt x="1554" y="358"/>
                  </a:cubicBezTo>
                  <a:cubicBezTo>
                    <a:pt x="1506" y="92"/>
                    <a:pt x="1340" y="1"/>
                    <a:pt x="1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0"/>
            <p:cNvSpPr/>
            <p:nvPr/>
          </p:nvSpPr>
          <p:spPr>
            <a:xfrm>
              <a:off x="6485375" y="1381475"/>
              <a:ext cx="44375" cy="32650"/>
            </a:xfrm>
            <a:custGeom>
              <a:avLst/>
              <a:gdLst/>
              <a:ahLst/>
              <a:cxnLst/>
              <a:rect l="l" t="t" r="r" b="b"/>
              <a:pathLst>
                <a:path w="1775" h="1306" extrusionOk="0">
                  <a:moveTo>
                    <a:pt x="978" y="0"/>
                  </a:moveTo>
                  <a:cubicBezTo>
                    <a:pt x="822" y="0"/>
                    <a:pt x="663" y="65"/>
                    <a:pt x="527" y="174"/>
                  </a:cubicBezTo>
                  <a:cubicBezTo>
                    <a:pt x="301" y="349"/>
                    <a:pt x="1" y="650"/>
                    <a:pt x="201" y="926"/>
                  </a:cubicBezTo>
                  <a:cubicBezTo>
                    <a:pt x="288" y="1070"/>
                    <a:pt x="440" y="1123"/>
                    <a:pt x="602" y="1123"/>
                  </a:cubicBezTo>
                  <a:cubicBezTo>
                    <a:pt x="722" y="1123"/>
                    <a:pt x="846" y="1094"/>
                    <a:pt x="953" y="1051"/>
                  </a:cubicBezTo>
                  <a:cubicBezTo>
                    <a:pt x="1078" y="1001"/>
                    <a:pt x="1204" y="951"/>
                    <a:pt x="1304" y="850"/>
                  </a:cubicBezTo>
                  <a:cubicBezTo>
                    <a:pt x="1304" y="1051"/>
                    <a:pt x="1379" y="1201"/>
                    <a:pt x="1580" y="1302"/>
                  </a:cubicBezTo>
                  <a:cubicBezTo>
                    <a:pt x="1590" y="1304"/>
                    <a:pt x="1601" y="1305"/>
                    <a:pt x="1611" y="1305"/>
                  </a:cubicBezTo>
                  <a:cubicBezTo>
                    <a:pt x="1699" y="1305"/>
                    <a:pt x="1775" y="1216"/>
                    <a:pt x="1730" y="1126"/>
                  </a:cubicBezTo>
                  <a:cubicBezTo>
                    <a:pt x="1605" y="876"/>
                    <a:pt x="1580" y="675"/>
                    <a:pt x="1655" y="374"/>
                  </a:cubicBezTo>
                  <a:cubicBezTo>
                    <a:pt x="1672" y="272"/>
                    <a:pt x="1573" y="170"/>
                    <a:pt x="1493" y="170"/>
                  </a:cubicBezTo>
                  <a:cubicBezTo>
                    <a:pt x="1454" y="170"/>
                    <a:pt x="1420" y="193"/>
                    <a:pt x="1404" y="249"/>
                  </a:cubicBezTo>
                  <a:cubicBezTo>
                    <a:pt x="1304" y="575"/>
                    <a:pt x="953" y="825"/>
                    <a:pt x="602" y="825"/>
                  </a:cubicBezTo>
                  <a:cubicBezTo>
                    <a:pt x="502" y="825"/>
                    <a:pt x="402" y="825"/>
                    <a:pt x="477" y="675"/>
                  </a:cubicBezTo>
                  <a:cubicBezTo>
                    <a:pt x="502" y="600"/>
                    <a:pt x="602" y="525"/>
                    <a:pt x="652" y="475"/>
                  </a:cubicBezTo>
                  <a:cubicBezTo>
                    <a:pt x="759" y="350"/>
                    <a:pt x="905" y="237"/>
                    <a:pt x="1070" y="237"/>
                  </a:cubicBezTo>
                  <a:cubicBezTo>
                    <a:pt x="1137" y="237"/>
                    <a:pt x="1207" y="256"/>
                    <a:pt x="1279" y="299"/>
                  </a:cubicBezTo>
                  <a:cubicBezTo>
                    <a:pt x="1296" y="312"/>
                    <a:pt x="1312" y="318"/>
                    <a:pt x="1326" y="318"/>
                  </a:cubicBezTo>
                  <a:cubicBezTo>
                    <a:pt x="1393" y="318"/>
                    <a:pt x="1416" y="190"/>
                    <a:pt x="1354" y="149"/>
                  </a:cubicBezTo>
                  <a:cubicBezTo>
                    <a:pt x="1240" y="46"/>
                    <a:pt x="1110"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70"/>
          <p:cNvGrpSpPr/>
          <p:nvPr/>
        </p:nvGrpSpPr>
        <p:grpSpPr>
          <a:xfrm rot="1514788">
            <a:off x="5041770" y="1187651"/>
            <a:ext cx="1376274" cy="908487"/>
            <a:chOff x="5248525" y="821375"/>
            <a:chExt cx="1082824" cy="694544"/>
          </a:xfrm>
        </p:grpSpPr>
        <p:sp>
          <p:nvSpPr>
            <p:cNvPr id="2057" name="Google Shape;2057;p70"/>
            <p:cNvSpPr/>
            <p:nvPr/>
          </p:nvSpPr>
          <p:spPr>
            <a:xfrm>
              <a:off x="5386964" y="1033865"/>
              <a:ext cx="843217" cy="475585"/>
            </a:xfrm>
            <a:custGeom>
              <a:avLst/>
              <a:gdLst/>
              <a:ahLst/>
              <a:cxnLst/>
              <a:rect l="l" t="t" r="r" b="b"/>
              <a:pathLst>
                <a:path w="24870" h="14027" extrusionOk="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0"/>
            <p:cNvSpPr/>
            <p:nvPr/>
          </p:nvSpPr>
          <p:spPr>
            <a:xfrm>
              <a:off x="5455115" y="824528"/>
              <a:ext cx="851795" cy="486876"/>
            </a:xfrm>
            <a:custGeom>
              <a:avLst/>
              <a:gdLst/>
              <a:ahLst/>
              <a:cxnLst/>
              <a:rect l="l" t="t" r="r" b="b"/>
              <a:pathLst>
                <a:path w="25123" h="14360" extrusionOk="0">
                  <a:moveTo>
                    <a:pt x="2209" y="0"/>
                  </a:moveTo>
                  <a:lnTo>
                    <a:pt x="0" y="6220"/>
                  </a:lnTo>
                  <a:lnTo>
                    <a:pt x="22914" y="14359"/>
                  </a:lnTo>
                  <a:lnTo>
                    <a:pt x="25122" y="8140"/>
                  </a:lnTo>
                  <a:lnTo>
                    <a:pt x="2209" y="0"/>
                  </a:lnTo>
                  <a:close/>
                </a:path>
              </a:pathLst>
            </a:custGeom>
            <a:solidFill>
              <a:srgbClr val="00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0"/>
            <p:cNvSpPr/>
            <p:nvPr/>
          </p:nvSpPr>
          <p:spPr>
            <a:xfrm>
              <a:off x="5343564" y="832157"/>
              <a:ext cx="980431" cy="665352"/>
            </a:xfrm>
            <a:custGeom>
              <a:avLst/>
              <a:gdLst/>
              <a:ahLst/>
              <a:cxnLst/>
              <a:rect l="l" t="t" r="r" b="b"/>
              <a:pathLst>
                <a:path w="28917" h="19624" extrusionOk="0">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0"/>
            <p:cNvSpPr/>
            <p:nvPr/>
          </p:nvSpPr>
          <p:spPr>
            <a:xfrm>
              <a:off x="5248525" y="830292"/>
              <a:ext cx="225875" cy="369870"/>
            </a:xfrm>
            <a:custGeom>
              <a:avLst/>
              <a:gdLst/>
              <a:ahLst/>
              <a:cxnLst/>
              <a:rect l="l" t="t" r="r" b="b"/>
              <a:pathLst>
                <a:path w="6662" h="10909" extrusionOk="0">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0"/>
            <p:cNvSpPr/>
            <p:nvPr/>
          </p:nvSpPr>
          <p:spPr>
            <a:xfrm>
              <a:off x="5250356" y="821375"/>
              <a:ext cx="1080993" cy="694544"/>
            </a:xfrm>
            <a:custGeom>
              <a:avLst/>
              <a:gdLst/>
              <a:ahLst/>
              <a:cxnLst/>
              <a:rect l="l" t="t" r="r" b="b"/>
              <a:pathLst>
                <a:path w="31883" h="20485" extrusionOk="0">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0"/>
            <p:cNvSpPr/>
            <p:nvPr/>
          </p:nvSpPr>
          <p:spPr>
            <a:xfrm>
              <a:off x="5385438" y="842193"/>
              <a:ext cx="146402" cy="383398"/>
            </a:xfrm>
            <a:custGeom>
              <a:avLst/>
              <a:gdLst/>
              <a:ahLst/>
              <a:cxnLst/>
              <a:rect l="l" t="t" r="r" b="b"/>
              <a:pathLst>
                <a:path w="4318" h="11308" extrusionOk="0">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 name="Google Shape;2063;p70"/>
          <p:cNvGrpSpPr/>
          <p:nvPr/>
        </p:nvGrpSpPr>
        <p:grpSpPr>
          <a:xfrm flipH="1">
            <a:off x="719922" y="934457"/>
            <a:ext cx="3253287" cy="176025"/>
            <a:chOff x="4345425" y="2175475"/>
            <a:chExt cx="800750" cy="176025"/>
          </a:xfrm>
        </p:grpSpPr>
        <p:sp>
          <p:nvSpPr>
            <p:cNvPr id="2064" name="Google Shape;2064;p7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70"/>
          <p:cNvGrpSpPr/>
          <p:nvPr/>
        </p:nvGrpSpPr>
        <p:grpSpPr>
          <a:xfrm flipH="1">
            <a:off x="719986" y="1396579"/>
            <a:ext cx="2997127" cy="176025"/>
            <a:chOff x="4345425" y="2175475"/>
            <a:chExt cx="800750" cy="176025"/>
          </a:xfrm>
        </p:grpSpPr>
        <p:sp>
          <p:nvSpPr>
            <p:cNvPr id="2067" name="Google Shape;2067;p7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072"/>
        <p:cNvGrpSpPr/>
        <p:nvPr/>
      </p:nvGrpSpPr>
      <p:grpSpPr>
        <a:xfrm>
          <a:off x="0" y="0"/>
          <a:ext cx="0" cy="0"/>
          <a:chOff x="0" y="0"/>
          <a:chExt cx="0" cy="0"/>
        </a:xfrm>
      </p:grpSpPr>
      <p:grpSp>
        <p:nvGrpSpPr>
          <p:cNvPr id="2073" name="Google Shape;2073;p71"/>
          <p:cNvGrpSpPr/>
          <p:nvPr/>
        </p:nvGrpSpPr>
        <p:grpSpPr>
          <a:xfrm rot="774136">
            <a:off x="1993794" y="3375426"/>
            <a:ext cx="1303213" cy="585343"/>
            <a:chOff x="4345425" y="2175475"/>
            <a:chExt cx="800750" cy="176025"/>
          </a:xfrm>
        </p:grpSpPr>
        <p:sp>
          <p:nvSpPr>
            <p:cNvPr id="2074" name="Google Shape;2074;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71"/>
          <p:cNvGrpSpPr/>
          <p:nvPr/>
        </p:nvGrpSpPr>
        <p:grpSpPr>
          <a:xfrm rot="774136">
            <a:off x="5846994" y="3375426"/>
            <a:ext cx="1303213" cy="585343"/>
            <a:chOff x="4345425" y="2175475"/>
            <a:chExt cx="800750" cy="176025"/>
          </a:xfrm>
        </p:grpSpPr>
        <p:sp>
          <p:nvSpPr>
            <p:cNvPr id="2077" name="Google Shape;2077;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71"/>
          <p:cNvGrpSpPr/>
          <p:nvPr/>
        </p:nvGrpSpPr>
        <p:grpSpPr>
          <a:xfrm rot="774136">
            <a:off x="1993794" y="1523507"/>
            <a:ext cx="1303213" cy="585343"/>
            <a:chOff x="4345425" y="2175475"/>
            <a:chExt cx="800750" cy="176025"/>
          </a:xfrm>
        </p:grpSpPr>
        <p:sp>
          <p:nvSpPr>
            <p:cNvPr id="2080" name="Google Shape;2080;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71"/>
          <p:cNvGrpSpPr/>
          <p:nvPr/>
        </p:nvGrpSpPr>
        <p:grpSpPr>
          <a:xfrm rot="774136">
            <a:off x="5846994" y="1523507"/>
            <a:ext cx="1303213" cy="585343"/>
            <a:chOff x="4345425" y="2175475"/>
            <a:chExt cx="800750" cy="176025"/>
          </a:xfrm>
        </p:grpSpPr>
        <p:sp>
          <p:nvSpPr>
            <p:cNvPr id="2083" name="Google Shape;2083;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5" name="Google Shape;2085;p71"/>
          <p:cNvSpPr txBox="1">
            <a:spLocks noGrp="1"/>
          </p:cNvSpPr>
          <p:nvPr>
            <p:ph type="ctrTitle" idx="3"/>
          </p:nvPr>
        </p:nvSpPr>
        <p:spPr>
          <a:xfrm>
            <a:off x="5272950" y="3485698"/>
            <a:ext cx="2451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a:t>
            </a:r>
            <a:endParaRPr/>
          </a:p>
        </p:txBody>
      </p:sp>
      <p:sp>
        <p:nvSpPr>
          <p:cNvPr id="2086" name="Google Shape;2086;p71"/>
          <p:cNvSpPr txBox="1">
            <a:spLocks noGrp="1"/>
          </p:cNvSpPr>
          <p:nvPr>
            <p:ph type="subTitle" idx="1"/>
          </p:nvPr>
        </p:nvSpPr>
        <p:spPr>
          <a:xfrm>
            <a:off x="5272950" y="1919436"/>
            <a:ext cx="2451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sp>
        <p:nvSpPr>
          <p:cNvPr id="2087" name="Google Shape;2087;p71"/>
          <p:cNvSpPr txBox="1">
            <a:spLocks noGrp="1"/>
          </p:cNvSpPr>
          <p:nvPr>
            <p:ph type="subTitle" idx="5"/>
          </p:nvPr>
        </p:nvSpPr>
        <p:spPr>
          <a:xfrm>
            <a:off x="1419750" y="1919436"/>
            <a:ext cx="2451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088" name="Google Shape;2088;p71"/>
          <p:cNvSpPr txBox="1">
            <a:spLocks noGrp="1"/>
          </p:cNvSpPr>
          <p:nvPr>
            <p:ph type="ctrTitle"/>
          </p:nvPr>
        </p:nvSpPr>
        <p:spPr>
          <a:xfrm>
            <a:off x="5272950" y="1633778"/>
            <a:ext cx="2451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a:t>
            </a:r>
            <a:endParaRPr/>
          </a:p>
        </p:txBody>
      </p:sp>
      <p:sp>
        <p:nvSpPr>
          <p:cNvPr id="2089" name="Google Shape;2089;p71"/>
          <p:cNvSpPr txBox="1">
            <a:spLocks noGrp="1"/>
          </p:cNvSpPr>
          <p:nvPr>
            <p:ph type="subTitle" idx="2"/>
          </p:nvPr>
        </p:nvSpPr>
        <p:spPr>
          <a:xfrm>
            <a:off x="5272950" y="3770738"/>
            <a:ext cx="2451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2090" name="Google Shape;2090;p71"/>
          <p:cNvSpPr txBox="1">
            <a:spLocks noGrp="1"/>
          </p:cNvSpPr>
          <p:nvPr>
            <p:ph type="ctrTitle" idx="4"/>
          </p:nvPr>
        </p:nvSpPr>
        <p:spPr>
          <a:xfrm>
            <a:off x="1419750" y="1633778"/>
            <a:ext cx="2451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a:t>
            </a:r>
            <a:endParaRPr/>
          </a:p>
        </p:txBody>
      </p:sp>
      <p:sp>
        <p:nvSpPr>
          <p:cNvPr id="2091" name="Google Shape;2091;p71"/>
          <p:cNvSpPr txBox="1">
            <a:spLocks noGrp="1"/>
          </p:cNvSpPr>
          <p:nvPr>
            <p:ph type="subTitle" idx="6"/>
          </p:nvPr>
        </p:nvSpPr>
        <p:spPr>
          <a:xfrm>
            <a:off x="1419750" y="3770738"/>
            <a:ext cx="2451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2092" name="Google Shape;2092;p71"/>
          <p:cNvSpPr txBox="1">
            <a:spLocks noGrp="1"/>
          </p:cNvSpPr>
          <p:nvPr>
            <p:ph type="ctrTitle" idx="7"/>
          </p:nvPr>
        </p:nvSpPr>
        <p:spPr>
          <a:xfrm>
            <a:off x="1419750" y="3485698"/>
            <a:ext cx="2451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a:t>
            </a:r>
            <a:endParaRPr/>
          </a:p>
        </p:txBody>
      </p:sp>
      <p:sp>
        <p:nvSpPr>
          <p:cNvPr id="2093" name="Google Shape;2093;p71"/>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Maybe you need to divide the content</a:t>
            </a:r>
            <a:endParaRPr/>
          </a:p>
        </p:txBody>
      </p:sp>
      <p:grpSp>
        <p:nvGrpSpPr>
          <p:cNvPr id="2094" name="Google Shape;2094;p71"/>
          <p:cNvGrpSpPr/>
          <p:nvPr/>
        </p:nvGrpSpPr>
        <p:grpSpPr>
          <a:xfrm>
            <a:off x="1761528" y="985125"/>
            <a:ext cx="5620945" cy="176025"/>
            <a:chOff x="4345425" y="2175475"/>
            <a:chExt cx="800750" cy="176025"/>
          </a:xfrm>
        </p:grpSpPr>
        <p:sp>
          <p:nvSpPr>
            <p:cNvPr id="2095" name="Google Shape;2095;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71"/>
          <p:cNvGrpSpPr/>
          <p:nvPr/>
        </p:nvGrpSpPr>
        <p:grpSpPr>
          <a:xfrm rot="7203477" flipH="1">
            <a:off x="496113" y="1076067"/>
            <a:ext cx="595080" cy="675869"/>
            <a:chOff x="5464100" y="4208075"/>
            <a:chExt cx="494625" cy="579650"/>
          </a:xfrm>
        </p:grpSpPr>
        <p:sp>
          <p:nvSpPr>
            <p:cNvPr id="2098" name="Google Shape;2098;p71"/>
            <p:cNvSpPr/>
            <p:nvPr/>
          </p:nvSpPr>
          <p:spPr>
            <a:xfrm>
              <a:off x="5594650" y="4504850"/>
              <a:ext cx="341250" cy="255800"/>
            </a:xfrm>
            <a:custGeom>
              <a:avLst/>
              <a:gdLst/>
              <a:ahLst/>
              <a:cxnLst/>
              <a:rect l="l" t="t" r="r" b="b"/>
              <a:pathLst>
                <a:path w="13650" h="10232" extrusionOk="0">
                  <a:moveTo>
                    <a:pt x="11619" y="0"/>
                  </a:moveTo>
                  <a:cubicBezTo>
                    <a:pt x="11538" y="0"/>
                    <a:pt x="11454" y="19"/>
                    <a:pt x="11367" y="60"/>
                  </a:cubicBezTo>
                  <a:cubicBezTo>
                    <a:pt x="10774" y="356"/>
                    <a:pt x="10157" y="653"/>
                    <a:pt x="9587" y="973"/>
                  </a:cubicBezTo>
                  <a:cubicBezTo>
                    <a:pt x="8423" y="1657"/>
                    <a:pt x="7327" y="2388"/>
                    <a:pt x="6254" y="3209"/>
                  </a:cubicBezTo>
                  <a:cubicBezTo>
                    <a:pt x="4177" y="4784"/>
                    <a:pt x="2100" y="6359"/>
                    <a:pt x="0" y="7934"/>
                  </a:cubicBezTo>
                  <a:cubicBezTo>
                    <a:pt x="584" y="8864"/>
                    <a:pt x="1080" y="10231"/>
                    <a:pt x="2001" y="10231"/>
                  </a:cubicBezTo>
                  <a:cubicBezTo>
                    <a:pt x="2232" y="10231"/>
                    <a:pt x="2491" y="10145"/>
                    <a:pt x="2785" y="9943"/>
                  </a:cubicBezTo>
                  <a:cubicBezTo>
                    <a:pt x="3972" y="9121"/>
                    <a:pt x="5159" y="8300"/>
                    <a:pt x="6323" y="7478"/>
                  </a:cubicBezTo>
                  <a:cubicBezTo>
                    <a:pt x="7281" y="6816"/>
                    <a:pt x="13650" y="2867"/>
                    <a:pt x="13011" y="1726"/>
                  </a:cubicBezTo>
                  <a:cubicBezTo>
                    <a:pt x="12806" y="1338"/>
                    <a:pt x="12310" y="0"/>
                    <a:pt x="11619"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5518750" y="4363750"/>
              <a:ext cx="340700" cy="255675"/>
            </a:xfrm>
            <a:custGeom>
              <a:avLst/>
              <a:gdLst/>
              <a:ahLst/>
              <a:cxnLst/>
              <a:rect l="l" t="t" r="r" b="b"/>
              <a:pathLst>
                <a:path w="13628" h="10227" extrusionOk="0">
                  <a:moveTo>
                    <a:pt x="11606" y="0"/>
                  </a:moveTo>
                  <a:cubicBezTo>
                    <a:pt x="11522" y="0"/>
                    <a:pt x="11435" y="21"/>
                    <a:pt x="11345" y="66"/>
                  </a:cubicBezTo>
                  <a:cubicBezTo>
                    <a:pt x="10751" y="362"/>
                    <a:pt x="10158" y="659"/>
                    <a:pt x="9587" y="979"/>
                  </a:cubicBezTo>
                  <a:cubicBezTo>
                    <a:pt x="8423" y="1664"/>
                    <a:pt x="7304" y="2394"/>
                    <a:pt x="6232" y="3216"/>
                  </a:cubicBezTo>
                  <a:cubicBezTo>
                    <a:pt x="4155" y="4791"/>
                    <a:pt x="2077" y="6343"/>
                    <a:pt x="0" y="7940"/>
                  </a:cubicBezTo>
                  <a:cubicBezTo>
                    <a:pt x="563" y="8867"/>
                    <a:pt x="1054" y="10226"/>
                    <a:pt x="1967" y="10226"/>
                  </a:cubicBezTo>
                  <a:cubicBezTo>
                    <a:pt x="2201" y="10226"/>
                    <a:pt x="2464" y="10136"/>
                    <a:pt x="2762" y="9926"/>
                  </a:cubicBezTo>
                  <a:cubicBezTo>
                    <a:pt x="3949" y="9127"/>
                    <a:pt x="5136" y="8306"/>
                    <a:pt x="6323" y="7484"/>
                  </a:cubicBezTo>
                  <a:cubicBezTo>
                    <a:pt x="7282" y="6822"/>
                    <a:pt x="13627" y="2873"/>
                    <a:pt x="13011" y="1732"/>
                  </a:cubicBezTo>
                  <a:cubicBezTo>
                    <a:pt x="12787" y="1346"/>
                    <a:pt x="12292" y="0"/>
                    <a:pt x="11606"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5475950" y="4235275"/>
              <a:ext cx="281925" cy="269375"/>
            </a:xfrm>
            <a:custGeom>
              <a:avLst/>
              <a:gdLst/>
              <a:ahLst/>
              <a:cxnLst/>
              <a:rect l="l" t="t" r="r" b="b"/>
              <a:pathLst>
                <a:path w="11277" h="10775" extrusionOk="0">
                  <a:moveTo>
                    <a:pt x="1210" y="1"/>
                  </a:moveTo>
                  <a:cubicBezTo>
                    <a:pt x="1233" y="23"/>
                    <a:pt x="1233" y="46"/>
                    <a:pt x="1233" y="92"/>
                  </a:cubicBezTo>
                  <a:cubicBezTo>
                    <a:pt x="1005" y="3653"/>
                    <a:pt x="503" y="7213"/>
                    <a:pt x="0" y="10774"/>
                  </a:cubicBezTo>
                  <a:cubicBezTo>
                    <a:pt x="3607" y="7989"/>
                    <a:pt x="7396" y="5456"/>
                    <a:pt x="11276" y="3082"/>
                  </a:cubicBezTo>
                  <a:cubicBezTo>
                    <a:pt x="7967" y="1918"/>
                    <a:pt x="4634" y="868"/>
                    <a:pt x="1210" y="1"/>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5717000" y="4421125"/>
              <a:ext cx="42000" cy="94525"/>
            </a:xfrm>
            <a:custGeom>
              <a:avLst/>
              <a:gdLst/>
              <a:ahLst/>
              <a:cxnLst/>
              <a:rect l="l" t="t" r="r" b="b"/>
              <a:pathLst>
                <a:path w="1680" h="3781" extrusionOk="0">
                  <a:moveTo>
                    <a:pt x="1497" y="0"/>
                  </a:moveTo>
                  <a:cubicBezTo>
                    <a:pt x="1449" y="0"/>
                    <a:pt x="1398" y="23"/>
                    <a:pt x="1360" y="76"/>
                  </a:cubicBezTo>
                  <a:cubicBezTo>
                    <a:pt x="676" y="1103"/>
                    <a:pt x="265" y="2404"/>
                    <a:pt x="14" y="3614"/>
                  </a:cubicBezTo>
                  <a:cubicBezTo>
                    <a:pt x="0" y="3720"/>
                    <a:pt x="80" y="3780"/>
                    <a:pt x="162" y="3780"/>
                  </a:cubicBezTo>
                  <a:cubicBezTo>
                    <a:pt x="221" y="3780"/>
                    <a:pt x="282" y="3749"/>
                    <a:pt x="310" y="3683"/>
                  </a:cubicBezTo>
                  <a:cubicBezTo>
                    <a:pt x="698" y="2496"/>
                    <a:pt x="1201" y="1377"/>
                    <a:pt x="1634" y="213"/>
                  </a:cubicBezTo>
                  <a:cubicBezTo>
                    <a:pt x="1680" y="91"/>
                    <a:pt x="1594" y="0"/>
                    <a:pt x="1497"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5750000" y="4392700"/>
              <a:ext cx="46925" cy="98950"/>
            </a:xfrm>
            <a:custGeom>
              <a:avLst/>
              <a:gdLst/>
              <a:ahLst/>
              <a:cxnLst/>
              <a:rect l="l" t="t" r="r" b="b"/>
              <a:pathLst>
                <a:path w="1877" h="3958" extrusionOk="0">
                  <a:moveTo>
                    <a:pt x="1669" y="1"/>
                  </a:moveTo>
                  <a:cubicBezTo>
                    <a:pt x="1627" y="1"/>
                    <a:pt x="1584" y="22"/>
                    <a:pt x="1547" y="72"/>
                  </a:cubicBezTo>
                  <a:cubicBezTo>
                    <a:pt x="771" y="1122"/>
                    <a:pt x="360" y="2446"/>
                    <a:pt x="40" y="3701"/>
                  </a:cubicBezTo>
                  <a:cubicBezTo>
                    <a:pt x="0" y="3860"/>
                    <a:pt x="130" y="3958"/>
                    <a:pt x="259" y="3958"/>
                  </a:cubicBezTo>
                  <a:cubicBezTo>
                    <a:pt x="353" y="3958"/>
                    <a:pt x="445" y="3907"/>
                    <a:pt x="474" y="3792"/>
                  </a:cubicBezTo>
                  <a:cubicBezTo>
                    <a:pt x="816" y="2560"/>
                    <a:pt x="1410" y="1464"/>
                    <a:pt x="1843" y="277"/>
                  </a:cubicBezTo>
                  <a:cubicBezTo>
                    <a:pt x="1877" y="145"/>
                    <a:pt x="1778" y="1"/>
                    <a:pt x="1669"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5795175" y="4403700"/>
              <a:ext cx="30450" cy="52625"/>
            </a:xfrm>
            <a:custGeom>
              <a:avLst/>
              <a:gdLst/>
              <a:ahLst/>
              <a:cxnLst/>
              <a:rect l="l" t="t" r="r" b="b"/>
              <a:pathLst>
                <a:path w="1218" h="2105" extrusionOk="0">
                  <a:moveTo>
                    <a:pt x="977" y="1"/>
                  </a:moveTo>
                  <a:cubicBezTo>
                    <a:pt x="935" y="1"/>
                    <a:pt x="893" y="14"/>
                    <a:pt x="858" y="43"/>
                  </a:cubicBezTo>
                  <a:cubicBezTo>
                    <a:pt x="356" y="522"/>
                    <a:pt x="105" y="1138"/>
                    <a:pt x="14" y="1800"/>
                  </a:cubicBezTo>
                  <a:cubicBezTo>
                    <a:pt x="0" y="1988"/>
                    <a:pt x="160" y="2104"/>
                    <a:pt x="303" y="2104"/>
                  </a:cubicBezTo>
                  <a:cubicBezTo>
                    <a:pt x="404" y="2104"/>
                    <a:pt x="497" y="2046"/>
                    <a:pt x="516" y="1914"/>
                  </a:cubicBezTo>
                  <a:cubicBezTo>
                    <a:pt x="607" y="1321"/>
                    <a:pt x="835" y="773"/>
                    <a:pt x="1132" y="248"/>
                  </a:cubicBezTo>
                  <a:cubicBezTo>
                    <a:pt x="1217" y="112"/>
                    <a:pt x="1099" y="1"/>
                    <a:pt x="97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5783525" y="4580275"/>
              <a:ext cx="38225" cy="81675"/>
            </a:xfrm>
            <a:custGeom>
              <a:avLst/>
              <a:gdLst/>
              <a:ahLst/>
              <a:cxnLst/>
              <a:rect l="l" t="t" r="r" b="b"/>
              <a:pathLst>
                <a:path w="1529" h="3267" extrusionOk="0">
                  <a:moveTo>
                    <a:pt x="1258" y="1"/>
                  </a:moveTo>
                  <a:cubicBezTo>
                    <a:pt x="1191" y="1"/>
                    <a:pt x="1127" y="31"/>
                    <a:pt x="1096" y="101"/>
                  </a:cubicBezTo>
                  <a:cubicBezTo>
                    <a:pt x="845" y="649"/>
                    <a:pt x="617" y="1197"/>
                    <a:pt x="411" y="1745"/>
                  </a:cubicBezTo>
                  <a:cubicBezTo>
                    <a:pt x="251" y="2201"/>
                    <a:pt x="0" y="2680"/>
                    <a:pt x="23" y="3160"/>
                  </a:cubicBezTo>
                  <a:cubicBezTo>
                    <a:pt x="23" y="3231"/>
                    <a:pt x="77" y="3267"/>
                    <a:pt x="133" y="3267"/>
                  </a:cubicBezTo>
                  <a:cubicBezTo>
                    <a:pt x="168" y="3267"/>
                    <a:pt x="203" y="3254"/>
                    <a:pt x="229" y="3228"/>
                  </a:cubicBezTo>
                  <a:cubicBezTo>
                    <a:pt x="594" y="2863"/>
                    <a:pt x="754" y="2270"/>
                    <a:pt x="936" y="1790"/>
                  </a:cubicBezTo>
                  <a:cubicBezTo>
                    <a:pt x="1142" y="1288"/>
                    <a:pt x="1324" y="763"/>
                    <a:pt x="1484" y="261"/>
                  </a:cubicBezTo>
                  <a:cubicBezTo>
                    <a:pt x="1529" y="111"/>
                    <a:pt x="1387" y="1"/>
                    <a:pt x="125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5824600" y="4544075"/>
              <a:ext cx="49675" cy="96575"/>
            </a:xfrm>
            <a:custGeom>
              <a:avLst/>
              <a:gdLst/>
              <a:ahLst/>
              <a:cxnLst/>
              <a:rect l="l" t="t" r="r" b="b"/>
              <a:pathLst>
                <a:path w="1987" h="3863" extrusionOk="0">
                  <a:moveTo>
                    <a:pt x="1601" y="1"/>
                  </a:moveTo>
                  <a:cubicBezTo>
                    <a:pt x="1166" y="1"/>
                    <a:pt x="939" y="623"/>
                    <a:pt x="800" y="1001"/>
                  </a:cubicBezTo>
                  <a:cubicBezTo>
                    <a:pt x="457" y="1846"/>
                    <a:pt x="115" y="2759"/>
                    <a:pt x="1" y="3672"/>
                  </a:cubicBezTo>
                  <a:cubicBezTo>
                    <a:pt x="1" y="3777"/>
                    <a:pt x="100" y="3863"/>
                    <a:pt x="188" y="3863"/>
                  </a:cubicBezTo>
                  <a:cubicBezTo>
                    <a:pt x="233" y="3863"/>
                    <a:pt x="274" y="3840"/>
                    <a:pt x="297" y="3786"/>
                  </a:cubicBezTo>
                  <a:cubicBezTo>
                    <a:pt x="526" y="3215"/>
                    <a:pt x="708" y="2645"/>
                    <a:pt x="914" y="2074"/>
                  </a:cubicBezTo>
                  <a:cubicBezTo>
                    <a:pt x="1028" y="1823"/>
                    <a:pt x="1439" y="385"/>
                    <a:pt x="1735" y="362"/>
                  </a:cubicBezTo>
                  <a:cubicBezTo>
                    <a:pt x="1918" y="362"/>
                    <a:pt x="1987" y="111"/>
                    <a:pt x="1804" y="43"/>
                  </a:cubicBezTo>
                  <a:cubicBezTo>
                    <a:pt x="1731" y="14"/>
                    <a:pt x="1664" y="1"/>
                    <a:pt x="1601"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5876375" y="4540750"/>
              <a:ext cx="23725" cy="54675"/>
            </a:xfrm>
            <a:custGeom>
              <a:avLst/>
              <a:gdLst/>
              <a:ahLst/>
              <a:cxnLst/>
              <a:rect l="l" t="t" r="r" b="b"/>
              <a:pathLst>
                <a:path w="949" h="2187" extrusionOk="0">
                  <a:moveTo>
                    <a:pt x="772" y="1"/>
                  </a:moveTo>
                  <a:cubicBezTo>
                    <a:pt x="721" y="1"/>
                    <a:pt x="671" y="26"/>
                    <a:pt x="646" y="84"/>
                  </a:cubicBezTo>
                  <a:cubicBezTo>
                    <a:pt x="372" y="701"/>
                    <a:pt x="167" y="1317"/>
                    <a:pt x="30" y="2002"/>
                  </a:cubicBezTo>
                  <a:cubicBezTo>
                    <a:pt x="1" y="2103"/>
                    <a:pt x="101" y="2187"/>
                    <a:pt x="195" y="2187"/>
                  </a:cubicBezTo>
                  <a:cubicBezTo>
                    <a:pt x="249" y="2187"/>
                    <a:pt x="302" y="2159"/>
                    <a:pt x="326" y="2093"/>
                  </a:cubicBezTo>
                  <a:cubicBezTo>
                    <a:pt x="577" y="1477"/>
                    <a:pt x="783" y="838"/>
                    <a:pt x="920" y="176"/>
                  </a:cubicBezTo>
                  <a:cubicBezTo>
                    <a:pt x="949" y="75"/>
                    <a:pt x="859" y="1"/>
                    <a:pt x="772"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5464100" y="4208075"/>
              <a:ext cx="334850" cy="317675"/>
            </a:xfrm>
            <a:custGeom>
              <a:avLst/>
              <a:gdLst/>
              <a:ahLst/>
              <a:cxnLst/>
              <a:rect l="l" t="t" r="r" b="b"/>
              <a:pathLst>
                <a:path w="13394" h="12707" extrusionOk="0">
                  <a:moveTo>
                    <a:pt x="2027" y="792"/>
                  </a:moveTo>
                  <a:cubicBezTo>
                    <a:pt x="5450" y="1682"/>
                    <a:pt x="8783" y="2732"/>
                    <a:pt x="12115" y="3896"/>
                  </a:cubicBezTo>
                  <a:cubicBezTo>
                    <a:pt x="8212" y="6270"/>
                    <a:pt x="4423" y="8804"/>
                    <a:pt x="817" y="11588"/>
                  </a:cubicBezTo>
                  <a:cubicBezTo>
                    <a:pt x="1319" y="8027"/>
                    <a:pt x="1821" y="4467"/>
                    <a:pt x="2049" y="906"/>
                  </a:cubicBezTo>
                  <a:cubicBezTo>
                    <a:pt x="2049" y="860"/>
                    <a:pt x="2049" y="838"/>
                    <a:pt x="2027" y="792"/>
                  </a:cubicBezTo>
                  <a:close/>
                  <a:moveTo>
                    <a:pt x="1919" y="0"/>
                  </a:moveTo>
                  <a:cubicBezTo>
                    <a:pt x="1586" y="0"/>
                    <a:pt x="1459" y="471"/>
                    <a:pt x="1707" y="678"/>
                  </a:cubicBezTo>
                  <a:cubicBezTo>
                    <a:pt x="1616" y="701"/>
                    <a:pt x="1547" y="769"/>
                    <a:pt x="1547" y="860"/>
                  </a:cubicBezTo>
                  <a:cubicBezTo>
                    <a:pt x="954" y="4649"/>
                    <a:pt x="566" y="8484"/>
                    <a:pt x="18" y="12273"/>
                  </a:cubicBezTo>
                  <a:cubicBezTo>
                    <a:pt x="0" y="12483"/>
                    <a:pt x="158" y="12707"/>
                    <a:pt x="355" y="12707"/>
                  </a:cubicBezTo>
                  <a:cubicBezTo>
                    <a:pt x="415" y="12707"/>
                    <a:pt x="479" y="12686"/>
                    <a:pt x="543" y="12638"/>
                  </a:cubicBezTo>
                  <a:cubicBezTo>
                    <a:pt x="4560" y="9534"/>
                    <a:pt x="8760" y="6658"/>
                    <a:pt x="13165" y="4124"/>
                  </a:cubicBezTo>
                  <a:cubicBezTo>
                    <a:pt x="13371" y="3987"/>
                    <a:pt x="13394" y="3577"/>
                    <a:pt x="13120" y="3485"/>
                  </a:cubicBezTo>
                  <a:cubicBezTo>
                    <a:pt x="9490" y="2139"/>
                    <a:pt x="5770" y="997"/>
                    <a:pt x="2027" y="16"/>
                  </a:cubicBezTo>
                  <a:cubicBezTo>
                    <a:pt x="1989" y="5"/>
                    <a:pt x="1953" y="0"/>
                    <a:pt x="1919"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5495775" y="4342975"/>
              <a:ext cx="376800" cy="309500"/>
            </a:xfrm>
            <a:custGeom>
              <a:avLst/>
              <a:gdLst/>
              <a:ahLst/>
              <a:cxnLst/>
              <a:rect l="l" t="t" r="r" b="b"/>
              <a:pathLst>
                <a:path w="15072" h="12380" extrusionOk="0">
                  <a:moveTo>
                    <a:pt x="12525" y="1060"/>
                  </a:moveTo>
                  <a:cubicBezTo>
                    <a:pt x="13211" y="1060"/>
                    <a:pt x="13706" y="2403"/>
                    <a:pt x="13930" y="2768"/>
                  </a:cubicBezTo>
                  <a:cubicBezTo>
                    <a:pt x="14546" y="3933"/>
                    <a:pt x="8201" y="7858"/>
                    <a:pt x="7242" y="8520"/>
                  </a:cubicBezTo>
                  <a:cubicBezTo>
                    <a:pt x="6055" y="9342"/>
                    <a:pt x="4868" y="10164"/>
                    <a:pt x="3681" y="10986"/>
                  </a:cubicBezTo>
                  <a:cubicBezTo>
                    <a:pt x="3388" y="11187"/>
                    <a:pt x="3129" y="11274"/>
                    <a:pt x="2897" y="11274"/>
                  </a:cubicBezTo>
                  <a:cubicBezTo>
                    <a:pt x="1977" y="11274"/>
                    <a:pt x="1485" y="9907"/>
                    <a:pt x="919" y="8977"/>
                  </a:cubicBezTo>
                  <a:cubicBezTo>
                    <a:pt x="2996" y="7402"/>
                    <a:pt x="5074" y="5827"/>
                    <a:pt x="7151" y="4252"/>
                  </a:cubicBezTo>
                  <a:cubicBezTo>
                    <a:pt x="8223" y="3453"/>
                    <a:pt x="9342" y="2700"/>
                    <a:pt x="10483" y="2038"/>
                  </a:cubicBezTo>
                  <a:cubicBezTo>
                    <a:pt x="11077" y="1696"/>
                    <a:pt x="11670" y="1399"/>
                    <a:pt x="12264" y="1125"/>
                  </a:cubicBezTo>
                  <a:cubicBezTo>
                    <a:pt x="12354" y="1080"/>
                    <a:pt x="12441" y="1060"/>
                    <a:pt x="12525" y="1060"/>
                  </a:cubicBezTo>
                  <a:close/>
                  <a:moveTo>
                    <a:pt x="12828" y="1"/>
                  </a:moveTo>
                  <a:cubicBezTo>
                    <a:pt x="11774" y="1"/>
                    <a:pt x="10261" y="1278"/>
                    <a:pt x="9525" y="1741"/>
                  </a:cubicBezTo>
                  <a:cubicBezTo>
                    <a:pt x="6215" y="3818"/>
                    <a:pt x="3248" y="6512"/>
                    <a:pt x="189" y="8908"/>
                  </a:cubicBezTo>
                  <a:cubicBezTo>
                    <a:pt x="1" y="9059"/>
                    <a:pt x="139" y="9365"/>
                    <a:pt x="334" y="9365"/>
                  </a:cubicBezTo>
                  <a:cubicBezTo>
                    <a:pt x="375" y="9365"/>
                    <a:pt x="419" y="9351"/>
                    <a:pt x="463" y="9319"/>
                  </a:cubicBezTo>
                  <a:cubicBezTo>
                    <a:pt x="486" y="9296"/>
                    <a:pt x="509" y="9274"/>
                    <a:pt x="531" y="9251"/>
                  </a:cubicBezTo>
                  <a:cubicBezTo>
                    <a:pt x="1125" y="10278"/>
                    <a:pt x="1741" y="11282"/>
                    <a:pt x="2426" y="12241"/>
                  </a:cubicBezTo>
                  <a:cubicBezTo>
                    <a:pt x="2485" y="12329"/>
                    <a:pt x="2582" y="12380"/>
                    <a:pt x="2680" y="12380"/>
                  </a:cubicBezTo>
                  <a:cubicBezTo>
                    <a:pt x="2734" y="12380"/>
                    <a:pt x="2788" y="12365"/>
                    <a:pt x="2837" y="12332"/>
                  </a:cubicBezTo>
                  <a:cubicBezTo>
                    <a:pt x="6991" y="9662"/>
                    <a:pt x="11396" y="6968"/>
                    <a:pt x="14934" y="3453"/>
                  </a:cubicBezTo>
                  <a:cubicBezTo>
                    <a:pt x="15071" y="3316"/>
                    <a:pt x="15048" y="3111"/>
                    <a:pt x="14957" y="2951"/>
                  </a:cubicBezTo>
                  <a:cubicBezTo>
                    <a:pt x="14592" y="2266"/>
                    <a:pt x="13930" y="212"/>
                    <a:pt x="13085" y="29"/>
                  </a:cubicBezTo>
                  <a:cubicBezTo>
                    <a:pt x="13003" y="10"/>
                    <a:pt x="12917" y="1"/>
                    <a:pt x="1282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5582050" y="4477650"/>
              <a:ext cx="376675" cy="310075"/>
            </a:xfrm>
            <a:custGeom>
              <a:avLst/>
              <a:gdLst/>
              <a:ahLst/>
              <a:cxnLst/>
              <a:rect l="l" t="t" r="r" b="b"/>
              <a:pathLst>
                <a:path w="15067" h="12403" extrusionOk="0">
                  <a:moveTo>
                    <a:pt x="12512" y="1065"/>
                  </a:moveTo>
                  <a:cubicBezTo>
                    <a:pt x="13207" y="1065"/>
                    <a:pt x="13721" y="2403"/>
                    <a:pt x="13925" y="2791"/>
                  </a:cubicBezTo>
                  <a:cubicBezTo>
                    <a:pt x="14542" y="3932"/>
                    <a:pt x="8196" y="7881"/>
                    <a:pt x="7238" y="8543"/>
                  </a:cubicBezTo>
                  <a:cubicBezTo>
                    <a:pt x="6051" y="9365"/>
                    <a:pt x="4864" y="10186"/>
                    <a:pt x="3677" y="11008"/>
                  </a:cubicBezTo>
                  <a:cubicBezTo>
                    <a:pt x="3383" y="11210"/>
                    <a:pt x="3124" y="11297"/>
                    <a:pt x="2893" y="11297"/>
                  </a:cubicBezTo>
                  <a:cubicBezTo>
                    <a:pt x="1973" y="11297"/>
                    <a:pt x="1480" y="9930"/>
                    <a:pt x="915" y="8999"/>
                  </a:cubicBezTo>
                  <a:cubicBezTo>
                    <a:pt x="2992" y="7425"/>
                    <a:pt x="5069" y="5850"/>
                    <a:pt x="7169" y="4275"/>
                  </a:cubicBezTo>
                  <a:cubicBezTo>
                    <a:pt x="8219" y="3453"/>
                    <a:pt x="9338" y="2723"/>
                    <a:pt x="10502" y="2038"/>
                  </a:cubicBezTo>
                  <a:cubicBezTo>
                    <a:pt x="11072" y="1718"/>
                    <a:pt x="11666" y="1422"/>
                    <a:pt x="12259" y="1125"/>
                  </a:cubicBezTo>
                  <a:cubicBezTo>
                    <a:pt x="12346" y="1084"/>
                    <a:pt x="12430" y="1065"/>
                    <a:pt x="12512" y="1065"/>
                  </a:cubicBezTo>
                  <a:close/>
                  <a:moveTo>
                    <a:pt x="12827" y="1"/>
                  </a:moveTo>
                  <a:cubicBezTo>
                    <a:pt x="11773" y="1"/>
                    <a:pt x="10258" y="1300"/>
                    <a:pt x="9520" y="1764"/>
                  </a:cubicBezTo>
                  <a:cubicBezTo>
                    <a:pt x="6233" y="3841"/>
                    <a:pt x="3266" y="6512"/>
                    <a:pt x="207" y="8931"/>
                  </a:cubicBezTo>
                  <a:cubicBezTo>
                    <a:pt x="0" y="9082"/>
                    <a:pt x="135" y="9388"/>
                    <a:pt x="329" y="9388"/>
                  </a:cubicBezTo>
                  <a:cubicBezTo>
                    <a:pt x="371" y="9388"/>
                    <a:pt x="415" y="9374"/>
                    <a:pt x="459" y="9342"/>
                  </a:cubicBezTo>
                  <a:cubicBezTo>
                    <a:pt x="481" y="9319"/>
                    <a:pt x="504" y="9296"/>
                    <a:pt x="550" y="9273"/>
                  </a:cubicBezTo>
                  <a:cubicBezTo>
                    <a:pt x="1120" y="10301"/>
                    <a:pt x="1737" y="11282"/>
                    <a:pt x="2421" y="12263"/>
                  </a:cubicBezTo>
                  <a:cubicBezTo>
                    <a:pt x="2480" y="12352"/>
                    <a:pt x="2577" y="12402"/>
                    <a:pt x="2676" y="12402"/>
                  </a:cubicBezTo>
                  <a:cubicBezTo>
                    <a:pt x="2730" y="12402"/>
                    <a:pt x="2784" y="12387"/>
                    <a:pt x="2832" y="12355"/>
                  </a:cubicBezTo>
                  <a:cubicBezTo>
                    <a:pt x="7009" y="9661"/>
                    <a:pt x="11392" y="6968"/>
                    <a:pt x="14930" y="3476"/>
                  </a:cubicBezTo>
                  <a:cubicBezTo>
                    <a:pt x="15067" y="3339"/>
                    <a:pt x="15067" y="3111"/>
                    <a:pt x="14975" y="2951"/>
                  </a:cubicBezTo>
                  <a:cubicBezTo>
                    <a:pt x="14587" y="2289"/>
                    <a:pt x="13925" y="235"/>
                    <a:pt x="13081" y="29"/>
                  </a:cubicBezTo>
                  <a:cubicBezTo>
                    <a:pt x="13000" y="10"/>
                    <a:pt x="12915" y="1"/>
                    <a:pt x="1282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71"/>
          <p:cNvGrpSpPr/>
          <p:nvPr/>
        </p:nvGrpSpPr>
        <p:grpSpPr>
          <a:xfrm>
            <a:off x="3419001" y="2738182"/>
            <a:ext cx="2305989" cy="512912"/>
            <a:chOff x="7051300" y="3461525"/>
            <a:chExt cx="2305989" cy="512912"/>
          </a:xfrm>
        </p:grpSpPr>
        <p:sp>
          <p:nvSpPr>
            <p:cNvPr id="2111" name="Google Shape;2111;p71"/>
            <p:cNvSpPr/>
            <p:nvPr/>
          </p:nvSpPr>
          <p:spPr>
            <a:xfrm>
              <a:off x="7075817" y="3564700"/>
              <a:ext cx="2271819" cy="396457"/>
            </a:xfrm>
            <a:custGeom>
              <a:avLst/>
              <a:gdLst/>
              <a:ahLst/>
              <a:cxnLst/>
              <a:rect l="l" t="t" r="r" b="b"/>
              <a:pathLst>
                <a:path w="46702" h="8150" extrusionOk="0">
                  <a:moveTo>
                    <a:pt x="46666" y="1"/>
                  </a:moveTo>
                  <a:lnTo>
                    <a:pt x="41068" y="704"/>
                  </a:lnTo>
                  <a:lnTo>
                    <a:pt x="39932" y="848"/>
                  </a:lnTo>
                  <a:lnTo>
                    <a:pt x="40221" y="3156"/>
                  </a:lnTo>
                  <a:lnTo>
                    <a:pt x="41357" y="3011"/>
                  </a:lnTo>
                  <a:lnTo>
                    <a:pt x="41303" y="2606"/>
                  </a:lnTo>
                  <a:lnTo>
                    <a:pt x="46702" y="271"/>
                  </a:lnTo>
                  <a:lnTo>
                    <a:pt x="46666" y="1"/>
                  </a:lnTo>
                  <a:close/>
                  <a:moveTo>
                    <a:pt x="1560" y="5644"/>
                  </a:moveTo>
                  <a:lnTo>
                    <a:pt x="1" y="5842"/>
                  </a:lnTo>
                  <a:lnTo>
                    <a:pt x="298" y="8149"/>
                  </a:lnTo>
                  <a:lnTo>
                    <a:pt x="1858" y="7960"/>
                  </a:lnTo>
                  <a:lnTo>
                    <a:pt x="1560" y="5644"/>
                  </a:lnTo>
                  <a:close/>
                </a:path>
              </a:pathLst>
            </a:custGeom>
            <a:solidFill>
              <a:srgbClr val="EE87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7056554" y="3473929"/>
              <a:ext cx="2293709" cy="379334"/>
            </a:xfrm>
            <a:custGeom>
              <a:avLst/>
              <a:gdLst/>
              <a:ahLst/>
              <a:cxnLst/>
              <a:rect l="l" t="t" r="r" b="b"/>
              <a:pathLst>
                <a:path w="47152" h="7798" extrusionOk="0">
                  <a:moveTo>
                    <a:pt x="43312" y="1515"/>
                  </a:moveTo>
                  <a:cubicBezTo>
                    <a:pt x="43664" y="1533"/>
                    <a:pt x="43682" y="1687"/>
                    <a:pt x="43691" y="1741"/>
                  </a:cubicBezTo>
                  <a:cubicBezTo>
                    <a:pt x="43700" y="1858"/>
                    <a:pt x="43682" y="1993"/>
                    <a:pt x="43393" y="2029"/>
                  </a:cubicBezTo>
                  <a:cubicBezTo>
                    <a:pt x="43361" y="2033"/>
                    <a:pt x="43331" y="2035"/>
                    <a:pt x="43305" y="2035"/>
                  </a:cubicBezTo>
                  <a:cubicBezTo>
                    <a:pt x="43091" y="2035"/>
                    <a:pt x="43041" y="1916"/>
                    <a:pt x="43033" y="1804"/>
                  </a:cubicBezTo>
                  <a:cubicBezTo>
                    <a:pt x="43006" y="1623"/>
                    <a:pt x="43069" y="1542"/>
                    <a:pt x="43231" y="1515"/>
                  </a:cubicBezTo>
                  <a:close/>
                  <a:moveTo>
                    <a:pt x="42113" y="1308"/>
                  </a:moveTo>
                  <a:cubicBezTo>
                    <a:pt x="42366" y="1335"/>
                    <a:pt x="42501" y="1479"/>
                    <a:pt x="42537" y="1750"/>
                  </a:cubicBezTo>
                  <a:cubicBezTo>
                    <a:pt x="42546" y="1858"/>
                    <a:pt x="42528" y="1966"/>
                    <a:pt x="42474" y="2065"/>
                  </a:cubicBezTo>
                  <a:cubicBezTo>
                    <a:pt x="42420" y="2164"/>
                    <a:pt x="42348" y="2218"/>
                    <a:pt x="42239" y="2236"/>
                  </a:cubicBezTo>
                  <a:cubicBezTo>
                    <a:pt x="42209" y="2239"/>
                    <a:pt x="42181" y="2241"/>
                    <a:pt x="42154" y="2241"/>
                  </a:cubicBezTo>
                  <a:cubicBezTo>
                    <a:pt x="42019" y="2241"/>
                    <a:pt x="41924" y="2203"/>
                    <a:pt x="41879" y="2128"/>
                  </a:cubicBezTo>
                  <a:cubicBezTo>
                    <a:pt x="41861" y="2092"/>
                    <a:pt x="41843" y="2029"/>
                    <a:pt x="41825" y="1858"/>
                  </a:cubicBezTo>
                  <a:cubicBezTo>
                    <a:pt x="41762" y="1353"/>
                    <a:pt x="41969" y="1326"/>
                    <a:pt x="42041" y="1317"/>
                  </a:cubicBezTo>
                  <a:cubicBezTo>
                    <a:pt x="42059" y="1308"/>
                    <a:pt x="42086" y="1308"/>
                    <a:pt x="42113" y="1308"/>
                  </a:cubicBezTo>
                  <a:close/>
                  <a:moveTo>
                    <a:pt x="41221" y="1"/>
                  </a:moveTo>
                  <a:lnTo>
                    <a:pt x="39932" y="163"/>
                  </a:lnTo>
                  <a:lnTo>
                    <a:pt x="40256" y="2795"/>
                  </a:lnTo>
                  <a:lnTo>
                    <a:pt x="47152" y="1930"/>
                  </a:lnTo>
                  <a:lnTo>
                    <a:pt x="47080" y="1335"/>
                  </a:lnTo>
                  <a:lnTo>
                    <a:pt x="41275" y="425"/>
                  </a:lnTo>
                  <a:lnTo>
                    <a:pt x="41221" y="1"/>
                  </a:lnTo>
                  <a:close/>
                  <a:moveTo>
                    <a:pt x="1713" y="4941"/>
                  </a:moveTo>
                  <a:lnTo>
                    <a:pt x="0" y="5157"/>
                  </a:lnTo>
                  <a:lnTo>
                    <a:pt x="334" y="7798"/>
                  </a:lnTo>
                  <a:lnTo>
                    <a:pt x="2046" y="7582"/>
                  </a:lnTo>
                  <a:lnTo>
                    <a:pt x="1713" y="4941"/>
                  </a:lnTo>
                  <a:close/>
                </a:path>
              </a:pathLst>
            </a:custGeom>
            <a:solidFill>
              <a:srgbClr val="EEAE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9084585" y="3533956"/>
              <a:ext cx="102106" cy="52683"/>
            </a:xfrm>
            <a:custGeom>
              <a:avLst/>
              <a:gdLst/>
              <a:ahLst/>
              <a:cxnLst/>
              <a:rect l="l" t="t" r="r" b="b"/>
              <a:pathLst>
                <a:path w="2099" h="1083" extrusionOk="0">
                  <a:moveTo>
                    <a:pt x="1621" y="200"/>
                  </a:moveTo>
                  <a:cubicBezTo>
                    <a:pt x="1351" y="200"/>
                    <a:pt x="1233" y="326"/>
                    <a:pt x="1261" y="579"/>
                  </a:cubicBezTo>
                  <a:cubicBezTo>
                    <a:pt x="1284" y="782"/>
                    <a:pt x="1402" y="883"/>
                    <a:pt x="1609" y="883"/>
                  </a:cubicBezTo>
                  <a:cubicBezTo>
                    <a:pt x="1641" y="883"/>
                    <a:pt x="1675" y="881"/>
                    <a:pt x="1711" y="876"/>
                  </a:cubicBezTo>
                  <a:cubicBezTo>
                    <a:pt x="1982" y="840"/>
                    <a:pt x="2099" y="714"/>
                    <a:pt x="2072" y="498"/>
                  </a:cubicBezTo>
                  <a:cubicBezTo>
                    <a:pt x="2054" y="317"/>
                    <a:pt x="1900" y="218"/>
                    <a:pt x="1621" y="200"/>
                  </a:cubicBezTo>
                  <a:close/>
                  <a:moveTo>
                    <a:pt x="397" y="1"/>
                  </a:moveTo>
                  <a:cubicBezTo>
                    <a:pt x="115" y="1"/>
                    <a:pt x="1" y="217"/>
                    <a:pt x="53" y="633"/>
                  </a:cubicBezTo>
                  <a:cubicBezTo>
                    <a:pt x="71" y="777"/>
                    <a:pt x="89" y="867"/>
                    <a:pt x="116" y="921"/>
                  </a:cubicBezTo>
                  <a:cubicBezTo>
                    <a:pt x="182" y="1032"/>
                    <a:pt x="290" y="1082"/>
                    <a:pt x="446" y="1082"/>
                  </a:cubicBezTo>
                  <a:cubicBezTo>
                    <a:pt x="481" y="1082"/>
                    <a:pt x="518" y="1079"/>
                    <a:pt x="557" y="1075"/>
                  </a:cubicBezTo>
                  <a:cubicBezTo>
                    <a:pt x="693" y="1066"/>
                    <a:pt x="783" y="993"/>
                    <a:pt x="846" y="867"/>
                  </a:cubicBezTo>
                  <a:cubicBezTo>
                    <a:pt x="909" y="750"/>
                    <a:pt x="936" y="633"/>
                    <a:pt x="918" y="507"/>
                  </a:cubicBezTo>
                  <a:cubicBezTo>
                    <a:pt x="882" y="200"/>
                    <a:pt x="720" y="29"/>
                    <a:pt x="431" y="2"/>
                  </a:cubicBezTo>
                  <a:cubicBezTo>
                    <a:pt x="419" y="1"/>
                    <a:pt x="408" y="1"/>
                    <a:pt x="397" y="1"/>
                  </a:cubicBezTo>
                  <a:close/>
                </a:path>
              </a:pathLst>
            </a:custGeom>
            <a:solidFill>
              <a:srgbClr val="EEC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7151702" y="3605512"/>
              <a:ext cx="1882416" cy="359584"/>
            </a:xfrm>
            <a:custGeom>
              <a:avLst/>
              <a:gdLst/>
              <a:ahLst/>
              <a:cxnLst/>
              <a:rect l="l" t="t" r="r" b="b"/>
              <a:pathLst>
                <a:path w="38697" h="7392" extrusionOk="0">
                  <a:moveTo>
                    <a:pt x="38372" y="0"/>
                  </a:moveTo>
                  <a:lnTo>
                    <a:pt x="25555" y="1614"/>
                  </a:lnTo>
                  <a:cubicBezTo>
                    <a:pt x="25645" y="2506"/>
                    <a:pt x="25104" y="3353"/>
                    <a:pt x="23932" y="4156"/>
                  </a:cubicBezTo>
                  <a:cubicBezTo>
                    <a:pt x="23752" y="4282"/>
                    <a:pt x="23563" y="4399"/>
                    <a:pt x="23373" y="4507"/>
                  </a:cubicBezTo>
                  <a:lnTo>
                    <a:pt x="38697" y="2587"/>
                  </a:lnTo>
                  <a:lnTo>
                    <a:pt x="38661" y="2317"/>
                  </a:lnTo>
                  <a:lnTo>
                    <a:pt x="38372" y="0"/>
                  </a:lnTo>
                  <a:close/>
                  <a:moveTo>
                    <a:pt x="12593" y="3236"/>
                  </a:moveTo>
                  <a:lnTo>
                    <a:pt x="0" y="4805"/>
                  </a:lnTo>
                  <a:lnTo>
                    <a:pt x="298" y="7121"/>
                  </a:lnTo>
                  <a:lnTo>
                    <a:pt x="325" y="7392"/>
                  </a:lnTo>
                  <a:lnTo>
                    <a:pt x="15423" y="5499"/>
                  </a:lnTo>
                  <a:cubicBezTo>
                    <a:pt x="15207" y="5445"/>
                    <a:pt x="14999" y="5381"/>
                    <a:pt x="14792" y="5300"/>
                  </a:cubicBezTo>
                  <a:cubicBezTo>
                    <a:pt x="13458" y="4814"/>
                    <a:pt x="12728" y="4129"/>
                    <a:pt x="12593" y="3236"/>
                  </a:cubicBezTo>
                  <a:close/>
                </a:path>
              </a:pathLst>
            </a:custGeom>
            <a:solidFill>
              <a:srgbClr val="D767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7764232" y="3683976"/>
              <a:ext cx="634963" cy="189034"/>
            </a:xfrm>
            <a:custGeom>
              <a:avLst/>
              <a:gdLst/>
              <a:ahLst/>
              <a:cxnLst/>
              <a:rect l="l" t="t" r="r" b="b"/>
              <a:pathLst>
                <a:path w="13053" h="3886" extrusionOk="0">
                  <a:moveTo>
                    <a:pt x="12963" y="1"/>
                  </a:moveTo>
                  <a:lnTo>
                    <a:pt x="1" y="1623"/>
                  </a:lnTo>
                  <a:cubicBezTo>
                    <a:pt x="136" y="2516"/>
                    <a:pt x="866" y="3201"/>
                    <a:pt x="2200" y="3687"/>
                  </a:cubicBezTo>
                  <a:cubicBezTo>
                    <a:pt x="2407" y="3768"/>
                    <a:pt x="2615" y="3832"/>
                    <a:pt x="2831" y="3886"/>
                  </a:cubicBezTo>
                  <a:lnTo>
                    <a:pt x="10781" y="2894"/>
                  </a:lnTo>
                  <a:cubicBezTo>
                    <a:pt x="10971" y="2786"/>
                    <a:pt x="11160" y="2669"/>
                    <a:pt x="11340" y="2543"/>
                  </a:cubicBezTo>
                  <a:cubicBezTo>
                    <a:pt x="12512" y="1740"/>
                    <a:pt x="13053" y="893"/>
                    <a:pt x="12963" y="1"/>
                  </a:cubicBezTo>
                  <a:close/>
                </a:path>
              </a:pathLst>
            </a:custGeom>
            <a:solidFill>
              <a:srgbClr val="C2B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7758540" y="3565575"/>
              <a:ext cx="636277" cy="197401"/>
            </a:xfrm>
            <a:custGeom>
              <a:avLst/>
              <a:gdLst/>
              <a:ahLst/>
              <a:cxnLst/>
              <a:rect l="l" t="t" r="r" b="b"/>
              <a:pathLst>
                <a:path w="13080" h="4058" extrusionOk="0">
                  <a:moveTo>
                    <a:pt x="9997" y="1"/>
                  </a:moveTo>
                  <a:lnTo>
                    <a:pt x="2506" y="938"/>
                  </a:lnTo>
                  <a:cubicBezTo>
                    <a:pt x="2227" y="1092"/>
                    <a:pt x="1966" y="1245"/>
                    <a:pt x="1722" y="1407"/>
                  </a:cubicBezTo>
                  <a:cubicBezTo>
                    <a:pt x="532" y="2218"/>
                    <a:pt x="0" y="3093"/>
                    <a:pt x="118" y="4012"/>
                  </a:cubicBezTo>
                  <a:cubicBezTo>
                    <a:pt x="118" y="4030"/>
                    <a:pt x="118" y="4039"/>
                    <a:pt x="118" y="4057"/>
                  </a:cubicBezTo>
                  <a:lnTo>
                    <a:pt x="13080" y="2435"/>
                  </a:lnTo>
                  <a:cubicBezTo>
                    <a:pt x="13071" y="2417"/>
                    <a:pt x="13071" y="2408"/>
                    <a:pt x="13071" y="2390"/>
                  </a:cubicBezTo>
                  <a:cubicBezTo>
                    <a:pt x="12953" y="1470"/>
                    <a:pt x="12223" y="758"/>
                    <a:pt x="10871" y="262"/>
                  </a:cubicBezTo>
                  <a:cubicBezTo>
                    <a:pt x="10583" y="172"/>
                    <a:pt x="10294" y="82"/>
                    <a:pt x="99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7130639" y="3466487"/>
              <a:ext cx="1892096" cy="377145"/>
            </a:xfrm>
            <a:custGeom>
              <a:avLst/>
              <a:gdLst/>
              <a:ahLst/>
              <a:cxnLst/>
              <a:rect l="l" t="t" r="r" b="b"/>
              <a:pathLst>
                <a:path w="38896" h="7753" extrusionOk="0">
                  <a:moveTo>
                    <a:pt x="38526" y="1"/>
                  </a:moveTo>
                  <a:lnTo>
                    <a:pt x="22896" y="1957"/>
                  </a:lnTo>
                  <a:lnTo>
                    <a:pt x="22878" y="2110"/>
                  </a:lnTo>
                  <a:cubicBezTo>
                    <a:pt x="23175" y="2191"/>
                    <a:pt x="23464" y="2281"/>
                    <a:pt x="23752" y="2371"/>
                  </a:cubicBezTo>
                  <a:cubicBezTo>
                    <a:pt x="25068" y="2858"/>
                    <a:pt x="25789" y="3552"/>
                    <a:pt x="25907" y="4481"/>
                  </a:cubicBezTo>
                  <a:lnTo>
                    <a:pt x="25916" y="4553"/>
                  </a:lnTo>
                  <a:lnTo>
                    <a:pt x="38896" y="2930"/>
                  </a:lnTo>
                  <a:lnTo>
                    <a:pt x="38526" y="1"/>
                  </a:lnTo>
                  <a:close/>
                  <a:moveTo>
                    <a:pt x="15405" y="2903"/>
                  </a:moveTo>
                  <a:lnTo>
                    <a:pt x="1" y="4823"/>
                  </a:lnTo>
                  <a:lnTo>
                    <a:pt x="370" y="7753"/>
                  </a:lnTo>
                  <a:lnTo>
                    <a:pt x="13035" y="6166"/>
                  </a:lnTo>
                  <a:lnTo>
                    <a:pt x="13107" y="6121"/>
                  </a:lnTo>
                  <a:lnTo>
                    <a:pt x="13098" y="6040"/>
                  </a:lnTo>
                  <a:cubicBezTo>
                    <a:pt x="12990" y="5157"/>
                    <a:pt x="13521" y="4300"/>
                    <a:pt x="14675" y="3507"/>
                  </a:cubicBezTo>
                  <a:cubicBezTo>
                    <a:pt x="14910" y="3354"/>
                    <a:pt x="15171" y="3192"/>
                    <a:pt x="15450" y="3047"/>
                  </a:cubicBezTo>
                  <a:lnTo>
                    <a:pt x="15405" y="2903"/>
                  </a:lnTo>
                  <a:close/>
                </a:path>
              </a:pathLst>
            </a:custGeom>
            <a:solidFill>
              <a:srgbClr val="EE8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8992842" y="3474999"/>
              <a:ext cx="35997" cy="141362"/>
            </a:xfrm>
            <a:custGeom>
              <a:avLst/>
              <a:gdLst/>
              <a:ahLst/>
              <a:cxnLst/>
              <a:rect l="l" t="t" r="r" b="b"/>
              <a:pathLst>
                <a:path w="740" h="2906" extrusionOk="0">
                  <a:moveTo>
                    <a:pt x="218" y="0"/>
                  </a:moveTo>
                  <a:cubicBezTo>
                    <a:pt x="203" y="0"/>
                    <a:pt x="187" y="2"/>
                    <a:pt x="172" y="6"/>
                  </a:cubicBezTo>
                  <a:cubicBezTo>
                    <a:pt x="73" y="24"/>
                    <a:pt x="1" y="123"/>
                    <a:pt x="19" y="231"/>
                  </a:cubicBezTo>
                  <a:cubicBezTo>
                    <a:pt x="91" y="637"/>
                    <a:pt x="163" y="1052"/>
                    <a:pt x="217" y="1466"/>
                  </a:cubicBezTo>
                  <a:cubicBezTo>
                    <a:pt x="271" y="1881"/>
                    <a:pt x="334" y="2296"/>
                    <a:pt x="334" y="2710"/>
                  </a:cubicBezTo>
                  <a:cubicBezTo>
                    <a:pt x="334" y="2728"/>
                    <a:pt x="334" y="2746"/>
                    <a:pt x="334" y="2764"/>
                  </a:cubicBezTo>
                  <a:cubicBezTo>
                    <a:pt x="357" y="2848"/>
                    <a:pt x="437" y="2906"/>
                    <a:pt x="527" y="2906"/>
                  </a:cubicBezTo>
                  <a:cubicBezTo>
                    <a:pt x="543" y="2906"/>
                    <a:pt x="561" y="2904"/>
                    <a:pt x="578" y="2899"/>
                  </a:cubicBezTo>
                  <a:cubicBezTo>
                    <a:pt x="677" y="2872"/>
                    <a:pt x="740" y="2764"/>
                    <a:pt x="713" y="2665"/>
                  </a:cubicBezTo>
                  <a:cubicBezTo>
                    <a:pt x="614" y="2259"/>
                    <a:pt x="569" y="1845"/>
                    <a:pt x="523" y="1430"/>
                  </a:cubicBezTo>
                  <a:cubicBezTo>
                    <a:pt x="469" y="1016"/>
                    <a:pt x="433" y="601"/>
                    <a:pt x="406" y="177"/>
                  </a:cubicBezTo>
                  <a:cubicBezTo>
                    <a:pt x="406" y="168"/>
                    <a:pt x="406" y="168"/>
                    <a:pt x="397" y="159"/>
                  </a:cubicBezTo>
                  <a:cubicBezTo>
                    <a:pt x="382" y="67"/>
                    <a:pt x="307"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8234282" y="3461525"/>
              <a:ext cx="850704" cy="234469"/>
            </a:xfrm>
            <a:custGeom>
              <a:avLst/>
              <a:gdLst/>
              <a:ahLst/>
              <a:cxnLst/>
              <a:rect l="l" t="t" r="r" b="b"/>
              <a:pathLst>
                <a:path w="17488" h="4820" extrusionOk="0">
                  <a:moveTo>
                    <a:pt x="15781" y="1"/>
                  </a:moveTo>
                  <a:cubicBezTo>
                    <a:pt x="15770" y="1"/>
                    <a:pt x="15759" y="2"/>
                    <a:pt x="15748" y="4"/>
                  </a:cubicBezTo>
                  <a:lnTo>
                    <a:pt x="190" y="1951"/>
                  </a:lnTo>
                  <a:cubicBezTo>
                    <a:pt x="118" y="1960"/>
                    <a:pt x="55" y="2005"/>
                    <a:pt x="28" y="2086"/>
                  </a:cubicBezTo>
                  <a:cubicBezTo>
                    <a:pt x="1" y="2185"/>
                    <a:pt x="55" y="2293"/>
                    <a:pt x="163" y="2329"/>
                  </a:cubicBezTo>
                  <a:cubicBezTo>
                    <a:pt x="334" y="2356"/>
                    <a:pt x="505" y="2401"/>
                    <a:pt x="668" y="2437"/>
                  </a:cubicBezTo>
                  <a:cubicBezTo>
                    <a:pt x="839" y="2473"/>
                    <a:pt x="1010" y="2509"/>
                    <a:pt x="1172" y="2564"/>
                  </a:cubicBezTo>
                  <a:cubicBezTo>
                    <a:pt x="1488" y="2672"/>
                    <a:pt x="1812" y="2807"/>
                    <a:pt x="2101" y="2987"/>
                  </a:cubicBezTo>
                  <a:cubicBezTo>
                    <a:pt x="2245" y="3077"/>
                    <a:pt x="2380" y="3176"/>
                    <a:pt x="2506" y="3294"/>
                  </a:cubicBezTo>
                  <a:cubicBezTo>
                    <a:pt x="2642" y="3393"/>
                    <a:pt x="2750" y="3528"/>
                    <a:pt x="2849" y="3663"/>
                  </a:cubicBezTo>
                  <a:cubicBezTo>
                    <a:pt x="3038" y="3934"/>
                    <a:pt x="3137" y="4267"/>
                    <a:pt x="3101" y="4592"/>
                  </a:cubicBezTo>
                  <a:cubicBezTo>
                    <a:pt x="3101" y="4628"/>
                    <a:pt x="3101" y="4655"/>
                    <a:pt x="3110" y="4682"/>
                  </a:cubicBezTo>
                  <a:cubicBezTo>
                    <a:pt x="3139" y="4767"/>
                    <a:pt x="3218" y="4819"/>
                    <a:pt x="3304" y="4819"/>
                  </a:cubicBezTo>
                  <a:cubicBezTo>
                    <a:pt x="3326" y="4819"/>
                    <a:pt x="3349" y="4816"/>
                    <a:pt x="3372" y="4808"/>
                  </a:cubicBezTo>
                  <a:cubicBezTo>
                    <a:pt x="3471" y="4772"/>
                    <a:pt x="3525" y="4655"/>
                    <a:pt x="3489" y="4547"/>
                  </a:cubicBezTo>
                  <a:cubicBezTo>
                    <a:pt x="3426" y="4366"/>
                    <a:pt x="3372" y="4186"/>
                    <a:pt x="3282" y="4024"/>
                  </a:cubicBezTo>
                  <a:cubicBezTo>
                    <a:pt x="3201" y="3853"/>
                    <a:pt x="3101" y="3699"/>
                    <a:pt x="2984" y="3555"/>
                  </a:cubicBezTo>
                  <a:cubicBezTo>
                    <a:pt x="2768" y="3276"/>
                    <a:pt x="2497" y="3032"/>
                    <a:pt x="2200" y="2834"/>
                  </a:cubicBezTo>
                  <a:cubicBezTo>
                    <a:pt x="1903" y="2645"/>
                    <a:pt x="1578" y="2482"/>
                    <a:pt x="1254" y="2338"/>
                  </a:cubicBezTo>
                  <a:cubicBezTo>
                    <a:pt x="1170" y="2301"/>
                    <a:pt x="1086" y="2267"/>
                    <a:pt x="1002" y="2233"/>
                  </a:cubicBezTo>
                  <a:lnTo>
                    <a:pt x="1002" y="2233"/>
                  </a:lnTo>
                  <a:lnTo>
                    <a:pt x="15600" y="406"/>
                  </a:lnTo>
                  <a:lnTo>
                    <a:pt x="15600" y="406"/>
                  </a:lnTo>
                  <a:lnTo>
                    <a:pt x="15613" y="508"/>
                  </a:lnTo>
                  <a:lnTo>
                    <a:pt x="15667" y="617"/>
                  </a:lnTo>
                  <a:cubicBezTo>
                    <a:pt x="15686" y="660"/>
                    <a:pt x="15726" y="687"/>
                    <a:pt x="15770" y="687"/>
                  </a:cubicBezTo>
                  <a:cubicBezTo>
                    <a:pt x="15790" y="687"/>
                    <a:pt x="15810" y="682"/>
                    <a:pt x="15829" y="671"/>
                  </a:cubicBezTo>
                  <a:cubicBezTo>
                    <a:pt x="16009" y="589"/>
                    <a:pt x="16199" y="553"/>
                    <a:pt x="16388" y="526"/>
                  </a:cubicBezTo>
                  <a:cubicBezTo>
                    <a:pt x="16483" y="517"/>
                    <a:pt x="16577" y="511"/>
                    <a:pt x="16673" y="511"/>
                  </a:cubicBezTo>
                  <a:cubicBezTo>
                    <a:pt x="16710" y="511"/>
                    <a:pt x="16747" y="512"/>
                    <a:pt x="16784" y="514"/>
                  </a:cubicBezTo>
                  <a:lnTo>
                    <a:pt x="16784" y="514"/>
                  </a:lnTo>
                  <a:cubicBezTo>
                    <a:pt x="16865" y="872"/>
                    <a:pt x="16927" y="1235"/>
                    <a:pt x="16983" y="1599"/>
                  </a:cubicBezTo>
                  <a:cubicBezTo>
                    <a:pt x="17037" y="2005"/>
                    <a:pt x="17109" y="2419"/>
                    <a:pt x="17064" y="2843"/>
                  </a:cubicBezTo>
                  <a:cubicBezTo>
                    <a:pt x="17055" y="2879"/>
                    <a:pt x="17064" y="2906"/>
                    <a:pt x="17073" y="2933"/>
                  </a:cubicBezTo>
                  <a:cubicBezTo>
                    <a:pt x="17100" y="3015"/>
                    <a:pt x="17175" y="3066"/>
                    <a:pt x="17252" y="3066"/>
                  </a:cubicBezTo>
                  <a:cubicBezTo>
                    <a:pt x="17277" y="3066"/>
                    <a:pt x="17301" y="3061"/>
                    <a:pt x="17325" y="3050"/>
                  </a:cubicBezTo>
                  <a:cubicBezTo>
                    <a:pt x="17433" y="3014"/>
                    <a:pt x="17488" y="2897"/>
                    <a:pt x="17442" y="2798"/>
                  </a:cubicBezTo>
                  <a:cubicBezTo>
                    <a:pt x="17298" y="2392"/>
                    <a:pt x="17262" y="1978"/>
                    <a:pt x="17217" y="1563"/>
                  </a:cubicBezTo>
                  <a:cubicBezTo>
                    <a:pt x="17172" y="1148"/>
                    <a:pt x="17145" y="734"/>
                    <a:pt x="17136" y="319"/>
                  </a:cubicBezTo>
                  <a:cubicBezTo>
                    <a:pt x="17136" y="220"/>
                    <a:pt x="17055" y="148"/>
                    <a:pt x="16965" y="148"/>
                  </a:cubicBezTo>
                  <a:lnTo>
                    <a:pt x="16920" y="148"/>
                  </a:lnTo>
                  <a:cubicBezTo>
                    <a:pt x="16739" y="229"/>
                    <a:pt x="16550" y="265"/>
                    <a:pt x="16361" y="292"/>
                  </a:cubicBezTo>
                  <a:cubicBezTo>
                    <a:pt x="16260" y="307"/>
                    <a:pt x="16158" y="316"/>
                    <a:pt x="16056" y="316"/>
                  </a:cubicBezTo>
                  <a:cubicBezTo>
                    <a:pt x="16031" y="316"/>
                    <a:pt x="16007" y="315"/>
                    <a:pt x="15983" y="314"/>
                  </a:cubicBezTo>
                  <a:lnTo>
                    <a:pt x="15983" y="314"/>
                  </a:lnTo>
                  <a:lnTo>
                    <a:pt x="15964" y="166"/>
                  </a:lnTo>
                  <a:cubicBezTo>
                    <a:pt x="15948" y="69"/>
                    <a:pt x="15874" y="1"/>
                    <a:pt x="15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9007776" y="3586979"/>
              <a:ext cx="90772" cy="141168"/>
            </a:xfrm>
            <a:custGeom>
              <a:avLst/>
              <a:gdLst/>
              <a:ahLst/>
              <a:cxnLst/>
              <a:rect l="l" t="t" r="r" b="b"/>
              <a:pathLst>
                <a:path w="1866" h="2902" extrusionOk="0">
                  <a:moveTo>
                    <a:pt x="1344" y="0"/>
                  </a:moveTo>
                  <a:cubicBezTo>
                    <a:pt x="1323" y="0"/>
                    <a:pt x="1301" y="4"/>
                    <a:pt x="1280" y="12"/>
                  </a:cubicBezTo>
                  <a:cubicBezTo>
                    <a:pt x="1172" y="48"/>
                    <a:pt x="1118" y="165"/>
                    <a:pt x="1163" y="264"/>
                  </a:cubicBezTo>
                  <a:cubicBezTo>
                    <a:pt x="1298" y="643"/>
                    <a:pt x="1334" y="1030"/>
                    <a:pt x="1379" y="1409"/>
                  </a:cubicBezTo>
                  <a:cubicBezTo>
                    <a:pt x="1397" y="1607"/>
                    <a:pt x="1415" y="1796"/>
                    <a:pt x="1424" y="1995"/>
                  </a:cubicBezTo>
                  <a:cubicBezTo>
                    <a:pt x="1438" y="2136"/>
                    <a:pt x="1446" y="2283"/>
                    <a:pt x="1450" y="2430"/>
                  </a:cubicBezTo>
                  <a:lnTo>
                    <a:pt x="1450" y="2430"/>
                  </a:lnTo>
                  <a:cubicBezTo>
                    <a:pt x="1414" y="2442"/>
                    <a:pt x="1379" y="2453"/>
                    <a:pt x="1343" y="2463"/>
                  </a:cubicBezTo>
                  <a:cubicBezTo>
                    <a:pt x="1244" y="2481"/>
                    <a:pt x="1154" y="2499"/>
                    <a:pt x="1055" y="2508"/>
                  </a:cubicBezTo>
                  <a:cubicBezTo>
                    <a:pt x="960" y="2517"/>
                    <a:pt x="865" y="2524"/>
                    <a:pt x="770" y="2524"/>
                  </a:cubicBezTo>
                  <a:cubicBezTo>
                    <a:pt x="738" y="2524"/>
                    <a:pt x="705" y="2523"/>
                    <a:pt x="673" y="2522"/>
                  </a:cubicBezTo>
                  <a:lnTo>
                    <a:pt x="673" y="2522"/>
                  </a:lnTo>
                  <a:cubicBezTo>
                    <a:pt x="626" y="2191"/>
                    <a:pt x="579" y="1854"/>
                    <a:pt x="532" y="1517"/>
                  </a:cubicBezTo>
                  <a:cubicBezTo>
                    <a:pt x="478" y="1138"/>
                    <a:pt x="433" y="751"/>
                    <a:pt x="406" y="363"/>
                  </a:cubicBezTo>
                  <a:cubicBezTo>
                    <a:pt x="406" y="354"/>
                    <a:pt x="406" y="345"/>
                    <a:pt x="406" y="345"/>
                  </a:cubicBezTo>
                  <a:cubicBezTo>
                    <a:pt x="390" y="248"/>
                    <a:pt x="308" y="180"/>
                    <a:pt x="214" y="180"/>
                  </a:cubicBezTo>
                  <a:cubicBezTo>
                    <a:pt x="203" y="180"/>
                    <a:pt x="192" y="181"/>
                    <a:pt x="180" y="183"/>
                  </a:cubicBezTo>
                  <a:cubicBezTo>
                    <a:pt x="72" y="201"/>
                    <a:pt x="0" y="300"/>
                    <a:pt x="27" y="408"/>
                  </a:cubicBezTo>
                  <a:cubicBezTo>
                    <a:pt x="90" y="796"/>
                    <a:pt x="144" y="1174"/>
                    <a:pt x="189" y="1562"/>
                  </a:cubicBezTo>
                  <a:cubicBezTo>
                    <a:pt x="234" y="1950"/>
                    <a:pt x="280" y="2337"/>
                    <a:pt x="316" y="2716"/>
                  </a:cubicBezTo>
                  <a:lnTo>
                    <a:pt x="316" y="2770"/>
                  </a:lnTo>
                  <a:cubicBezTo>
                    <a:pt x="316" y="2779"/>
                    <a:pt x="325" y="2797"/>
                    <a:pt x="334" y="2815"/>
                  </a:cubicBezTo>
                  <a:cubicBezTo>
                    <a:pt x="353" y="2868"/>
                    <a:pt x="407" y="2901"/>
                    <a:pt x="466" y="2901"/>
                  </a:cubicBezTo>
                  <a:cubicBezTo>
                    <a:pt x="488" y="2901"/>
                    <a:pt x="510" y="2897"/>
                    <a:pt x="532" y="2887"/>
                  </a:cubicBezTo>
                  <a:cubicBezTo>
                    <a:pt x="712" y="2806"/>
                    <a:pt x="902" y="2770"/>
                    <a:pt x="1091" y="2734"/>
                  </a:cubicBezTo>
                  <a:cubicBezTo>
                    <a:pt x="1181" y="2725"/>
                    <a:pt x="1280" y="2716"/>
                    <a:pt x="1370" y="2716"/>
                  </a:cubicBezTo>
                  <a:cubicBezTo>
                    <a:pt x="1469" y="2716"/>
                    <a:pt x="1569" y="2725"/>
                    <a:pt x="1668" y="2743"/>
                  </a:cubicBezTo>
                  <a:cubicBezTo>
                    <a:pt x="1677" y="2747"/>
                    <a:pt x="1688" y="2750"/>
                    <a:pt x="1700" y="2750"/>
                  </a:cubicBezTo>
                  <a:cubicBezTo>
                    <a:pt x="1713" y="2750"/>
                    <a:pt x="1726" y="2747"/>
                    <a:pt x="1740" y="2743"/>
                  </a:cubicBezTo>
                  <a:cubicBezTo>
                    <a:pt x="1812" y="2725"/>
                    <a:pt x="1866" y="2644"/>
                    <a:pt x="1839" y="2563"/>
                  </a:cubicBezTo>
                  <a:lnTo>
                    <a:pt x="1830" y="2526"/>
                  </a:lnTo>
                  <a:cubicBezTo>
                    <a:pt x="1785" y="2337"/>
                    <a:pt x="1749" y="2148"/>
                    <a:pt x="1713" y="1959"/>
                  </a:cubicBezTo>
                  <a:cubicBezTo>
                    <a:pt x="1677" y="1769"/>
                    <a:pt x="1641" y="1580"/>
                    <a:pt x="1614" y="1382"/>
                  </a:cubicBezTo>
                  <a:cubicBezTo>
                    <a:pt x="1560" y="1003"/>
                    <a:pt x="1505" y="616"/>
                    <a:pt x="1541" y="219"/>
                  </a:cubicBezTo>
                  <a:cubicBezTo>
                    <a:pt x="1551" y="192"/>
                    <a:pt x="1541" y="156"/>
                    <a:pt x="1532" y="129"/>
                  </a:cubicBezTo>
                  <a:cubicBezTo>
                    <a:pt x="1504" y="51"/>
                    <a:pt x="1425" y="0"/>
                    <a:pt x="1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9050291" y="3487988"/>
              <a:ext cx="305685" cy="86102"/>
            </a:xfrm>
            <a:custGeom>
              <a:avLst/>
              <a:gdLst/>
              <a:ahLst/>
              <a:cxnLst/>
              <a:rect l="l" t="t" r="r" b="b"/>
              <a:pathLst>
                <a:path w="6284" h="1770" extrusionOk="0">
                  <a:moveTo>
                    <a:pt x="208" y="0"/>
                  </a:moveTo>
                  <a:cubicBezTo>
                    <a:pt x="100" y="0"/>
                    <a:pt x="9" y="82"/>
                    <a:pt x="0" y="190"/>
                  </a:cubicBezTo>
                  <a:cubicBezTo>
                    <a:pt x="0" y="298"/>
                    <a:pt x="82" y="388"/>
                    <a:pt x="190" y="388"/>
                  </a:cubicBezTo>
                  <a:cubicBezTo>
                    <a:pt x="1172" y="442"/>
                    <a:pt x="2137" y="613"/>
                    <a:pt x="3101" y="767"/>
                  </a:cubicBezTo>
                  <a:cubicBezTo>
                    <a:pt x="3588" y="848"/>
                    <a:pt x="4066" y="938"/>
                    <a:pt x="4552" y="1019"/>
                  </a:cubicBezTo>
                  <a:cubicBezTo>
                    <a:pt x="4982" y="1100"/>
                    <a:pt x="5412" y="1189"/>
                    <a:pt x="5849" y="1278"/>
                  </a:cubicBezTo>
                  <a:lnTo>
                    <a:pt x="5849" y="1278"/>
                  </a:lnTo>
                  <a:lnTo>
                    <a:pt x="5887" y="1605"/>
                  </a:lnTo>
                  <a:cubicBezTo>
                    <a:pt x="5903" y="1695"/>
                    <a:pt x="5978" y="1770"/>
                    <a:pt x="6073" y="1770"/>
                  </a:cubicBezTo>
                  <a:cubicBezTo>
                    <a:pt x="6083" y="1770"/>
                    <a:pt x="6093" y="1769"/>
                    <a:pt x="6103" y="1767"/>
                  </a:cubicBezTo>
                  <a:cubicBezTo>
                    <a:pt x="6211" y="1758"/>
                    <a:pt x="6283" y="1659"/>
                    <a:pt x="6274" y="1551"/>
                  </a:cubicBezTo>
                  <a:lnTo>
                    <a:pt x="6211" y="1091"/>
                  </a:lnTo>
                  <a:lnTo>
                    <a:pt x="6211" y="1082"/>
                  </a:lnTo>
                  <a:cubicBezTo>
                    <a:pt x="6202" y="1001"/>
                    <a:pt x="6139" y="929"/>
                    <a:pt x="6049" y="920"/>
                  </a:cubicBezTo>
                  <a:cubicBezTo>
                    <a:pt x="5562" y="875"/>
                    <a:pt x="5075" y="812"/>
                    <a:pt x="4589" y="749"/>
                  </a:cubicBezTo>
                  <a:cubicBezTo>
                    <a:pt x="4111" y="685"/>
                    <a:pt x="3624" y="622"/>
                    <a:pt x="3137" y="550"/>
                  </a:cubicBezTo>
                  <a:cubicBezTo>
                    <a:pt x="2173" y="397"/>
                    <a:pt x="1199" y="262"/>
                    <a:pt x="244" y="9"/>
                  </a:cubicBezTo>
                  <a:cubicBezTo>
                    <a:pt x="235" y="0"/>
                    <a:pt x="217"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9073980" y="3552587"/>
              <a:ext cx="283308" cy="148610"/>
            </a:xfrm>
            <a:custGeom>
              <a:avLst/>
              <a:gdLst/>
              <a:ahLst/>
              <a:cxnLst/>
              <a:rect l="l" t="t" r="r" b="b"/>
              <a:pathLst>
                <a:path w="5824" h="3055" extrusionOk="0">
                  <a:moveTo>
                    <a:pt x="5588" y="1"/>
                  </a:moveTo>
                  <a:cubicBezTo>
                    <a:pt x="5570" y="1"/>
                    <a:pt x="5553" y="3"/>
                    <a:pt x="5535" y="6"/>
                  </a:cubicBezTo>
                  <a:cubicBezTo>
                    <a:pt x="5418" y="34"/>
                    <a:pt x="5336" y="160"/>
                    <a:pt x="5373" y="277"/>
                  </a:cubicBezTo>
                  <a:lnTo>
                    <a:pt x="5406" y="415"/>
                  </a:lnTo>
                  <a:lnTo>
                    <a:pt x="5406" y="415"/>
                  </a:lnTo>
                  <a:cubicBezTo>
                    <a:pt x="5013" y="613"/>
                    <a:pt x="4620" y="805"/>
                    <a:pt x="4228" y="989"/>
                  </a:cubicBezTo>
                  <a:cubicBezTo>
                    <a:pt x="3786" y="1196"/>
                    <a:pt x="3335" y="1395"/>
                    <a:pt x="2885" y="1584"/>
                  </a:cubicBezTo>
                  <a:cubicBezTo>
                    <a:pt x="2434" y="1773"/>
                    <a:pt x="1983" y="1972"/>
                    <a:pt x="1524" y="2152"/>
                  </a:cubicBezTo>
                  <a:cubicBezTo>
                    <a:pt x="1073" y="2332"/>
                    <a:pt x="613" y="2512"/>
                    <a:pt x="153" y="2675"/>
                  </a:cubicBezTo>
                  <a:cubicBezTo>
                    <a:pt x="144" y="2684"/>
                    <a:pt x="135" y="2684"/>
                    <a:pt x="126" y="2684"/>
                  </a:cubicBezTo>
                  <a:cubicBezTo>
                    <a:pt x="36" y="2738"/>
                    <a:pt x="0" y="2855"/>
                    <a:pt x="45" y="2945"/>
                  </a:cubicBezTo>
                  <a:cubicBezTo>
                    <a:pt x="77" y="3016"/>
                    <a:pt x="146" y="3054"/>
                    <a:pt x="219" y="3054"/>
                  </a:cubicBezTo>
                  <a:cubicBezTo>
                    <a:pt x="248" y="3054"/>
                    <a:pt x="278" y="3048"/>
                    <a:pt x="307" y="3035"/>
                  </a:cubicBezTo>
                  <a:cubicBezTo>
                    <a:pt x="748" y="2810"/>
                    <a:pt x="1190" y="2602"/>
                    <a:pt x="1632" y="2395"/>
                  </a:cubicBezTo>
                  <a:cubicBezTo>
                    <a:pt x="2073" y="2188"/>
                    <a:pt x="2524" y="1990"/>
                    <a:pt x="2975" y="1791"/>
                  </a:cubicBezTo>
                  <a:cubicBezTo>
                    <a:pt x="3416" y="1593"/>
                    <a:pt x="3876" y="1404"/>
                    <a:pt x="4327" y="1214"/>
                  </a:cubicBezTo>
                  <a:cubicBezTo>
                    <a:pt x="4778" y="1034"/>
                    <a:pt x="5237" y="854"/>
                    <a:pt x="5706" y="701"/>
                  </a:cubicBezTo>
                  <a:cubicBezTo>
                    <a:pt x="5769" y="674"/>
                    <a:pt x="5823" y="610"/>
                    <a:pt x="5823" y="529"/>
                  </a:cubicBezTo>
                  <a:lnTo>
                    <a:pt x="5823" y="493"/>
                  </a:lnTo>
                  <a:lnTo>
                    <a:pt x="5814" y="223"/>
                  </a:lnTo>
                  <a:cubicBezTo>
                    <a:pt x="5814" y="205"/>
                    <a:pt x="5814" y="187"/>
                    <a:pt x="5805" y="169"/>
                  </a:cubicBezTo>
                  <a:cubicBezTo>
                    <a:pt x="5782" y="68"/>
                    <a:pt x="5692" y="1"/>
                    <a:pt x="5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7051300" y="3556236"/>
              <a:ext cx="1992937" cy="418201"/>
            </a:xfrm>
            <a:custGeom>
              <a:avLst/>
              <a:gdLst/>
              <a:ahLst/>
              <a:cxnLst/>
              <a:rect l="l" t="t" r="r" b="b"/>
              <a:pathLst>
                <a:path w="40969" h="8597" extrusionOk="0">
                  <a:moveTo>
                    <a:pt x="24542" y="1"/>
                  </a:moveTo>
                  <a:cubicBezTo>
                    <a:pt x="24531" y="1"/>
                    <a:pt x="24520" y="2"/>
                    <a:pt x="24509" y="4"/>
                  </a:cubicBezTo>
                  <a:lnTo>
                    <a:pt x="18812" y="761"/>
                  </a:lnTo>
                  <a:lnTo>
                    <a:pt x="15964" y="1130"/>
                  </a:lnTo>
                  <a:lnTo>
                    <a:pt x="13115" y="1491"/>
                  </a:lnTo>
                  <a:cubicBezTo>
                    <a:pt x="11213" y="1734"/>
                    <a:pt x="9311" y="1978"/>
                    <a:pt x="7409" y="2203"/>
                  </a:cubicBezTo>
                  <a:cubicBezTo>
                    <a:pt x="5508" y="2437"/>
                    <a:pt x="3606" y="2654"/>
                    <a:pt x="1695" y="2861"/>
                  </a:cubicBezTo>
                  <a:cubicBezTo>
                    <a:pt x="1586" y="2870"/>
                    <a:pt x="1514" y="2969"/>
                    <a:pt x="1532" y="3068"/>
                  </a:cubicBezTo>
                  <a:lnTo>
                    <a:pt x="1532" y="3077"/>
                  </a:lnTo>
                  <a:lnTo>
                    <a:pt x="1544" y="3172"/>
                  </a:lnTo>
                  <a:lnTo>
                    <a:pt x="1544" y="3172"/>
                  </a:lnTo>
                  <a:lnTo>
                    <a:pt x="171" y="3339"/>
                  </a:lnTo>
                  <a:cubicBezTo>
                    <a:pt x="72" y="3357"/>
                    <a:pt x="0" y="3438"/>
                    <a:pt x="9" y="3537"/>
                  </a:cubicBezTo>
                  <a:lnTo>
                    <a:pt x="9" y="3555"/>
                  </a:lnTo>
                  <a:cubicBezTo>
                    <a:pt x="36" y="4366"/>
                    <a:pt x="117" y="5169"/>
                    <a:pt x="216" y="5962"/>
                  </a:cubicBezTo>
                  <a:cubicBezTo>
                    <a:pt x="316" y="6764"/>
                    <a:pt x="433" y="7557"/>
                    <a:pt x="604" y="8350"/>
                  </a:cubicBezTo>
                  <a:lnTo>
                    <a:pt x="613" y="8368"/>
                  </a:lnTo>
                  <a:cubicBezTo>
                    <a:pt x="630" y="8461"/>
                    <a:pt x="710" y="8523"/>
                    <a:pt x="802" y="8523"/>
                  </a:cubicBezTo>
                  <a:cubicBezTo>
                    <a:pt x="808" y="8523"/>
                    <a:pt x="814" y="8522"/>
                    <a:pt x="820" y="8522"/>
                  </a:cubicBezTo>
                  <a:lnTo>
                    <a:pt x="2189" y="8348"/>
                  </a:lnTo>
                  <a:lnTo>
                    <a:pt x="2189" y="8348"/>
                  </a:lnTo>
                  <a:lnTo>
                    <a:pt x="2199" y="8423"/>
                  </a:lnTo>
                  <a:lnTo>
                    <a:pt x="2199" y="8432"/>
                  </a:lnTo>
                  <a:lnTo>
                    <a:pt x="2199" y="8441"/>
                  </a:lnTo>
                  <a:cubicBezTo>
                    <a:pt x="2216" y="8529"/>
                    <a:pt x="2297" y="8597"/>
                    <a:pt x="2385" y="8597"/>
                  </a:cubicBezTo>
                  <a:cubicBezTo>
                    <a:pt x="2395" y="8597"/>
                    <a:pt x="2405" y="8596"/>
                    <a:pt x="2416" y="8594"/>
                  </a:cubicBezTo>
                  <a:cubicBezTo>
                    <a:pt x="5598" y="8089"/>
                    <a:pt x="8798" y="7701"/>
                    <a:pt x="11998" y="7305"/>
                  </a:cubicBezTo>
                  <a:lnTo>
                    <a:pt x="21588" y="6124"/>
                  </a:lnTo>
                  <a:lnTo>
                    <a:pt x="31188" y="4943"/>
                  </a:lnTo>
                  <a:lnTo>
                    <a:pt x="40779" y="3789"/>
                  </a:lnTo>
                  <a:lnTo>
                    <a:pt x="40788" y="3789"/>
                  </a:lnTo>
                  <a:cubicBezTo>
                    <a:pt x="40887" y="3780"/>
                    <a:pt x="40968" y="3681"/>
                    <a:pt x="40950" y="3573"/>
                  </a:cubicBezTo>
                  <a:lnTo>
                    <a:pt x="40914" y="3303"/>
                  </a:lnTo>
                  <a:cubicBezTo>
                    <a:pt x="40906" y="3201"/>
                    <a:pt x="40817" y="3131"/>
                    <a:pt x="40716" y="3131"/>
                  </a:cubicBezTo>
                  <a:cubicBezTo>
                    <a:pt x="40710" y="3131"/>
                    <a:pt x="40704" y="3131"/>
                    <a:pt x="40698" y="3131"/>
                  </a:cubicBezTo>
                  <a:cubicBezTo>
                    <a:pt x="40599" y="3149"/>
                    <a:pt x="40518" y="3249"/>
                    <a:pt x="40536" y="3348"/>
                  </a:cubicBezTo>
                  <a:lnTo>
                    <a:pt x="40544" y="3427"/>
                  </a:lnTo>
                  <a:lnTo>
                    <a:pt x="40544" y="3427"/>
                  </a:lnTo>
                  <a:lnTo>
                    <a:pt x="31152" y="4655"/>
                  </a:lnTo>
                  <a:lnTo>
                    <a:pt x="21561" y="5872"/>
                  </a:lnTo>
                  <a:lnTo>
                    <a:pt x="11971" y="7098"/>
                  </a:lnTo>
                  <a:cubicBezTo>
                    <a:pt x="8834" y="7495"/>
                    <a:pt x="5706" y="7893"/>
                    <a:pt x="2562" y="8188"/>
                  </a:cubicBezTo>
                  <a:lnTo>
                    <a:pt x="2562" y="8188"/>
                  </a:lnTo>
                  <a:lnTo>
                    <a:pt x="2551" y="8107"/>
                  </a:lnTo>
                  <a:cubicBezTo>
                    <a:pt x="2534" y="8005"/>
                    <a:pt x="2453" y="7935"/>
                    <a:pt x="2353" y="7935"/>
                  </a:cubicBezTo>
                  <a:cubicBezTo>
                    <a:pt x="2347" y="7935"/>
                    <a:pt x="2341" y="7935"/>
                    <a:pt x="2335" y="7936"/>
                  </a:cubicBezTo>
                  <a:lnTo>
                    <a:pt x="984" y="8108"/>
                  </a:lnTo>
                  <a:lnTo>
                    <a:pt x="984" y="8108"/>
                  </a:lnTo>
                  <a:cubicBezTo>
                    <a:pt x="950" y="7364"/>
                    <a:pt x="866" y="6627"/>
                    <a:pt x="775" y="5899"/>
                  </a:cubicBezTo>
                  <a:cubicBezTo>
                    <a:pt x="684" y="5161"/>
                    <a:pt x="578" y="4430"/>
                    <a:pt x="428" y="3701"/>
                  </a:cubicBezTo>
                  <a:lnTo>
                    <a:pt x="428" y="3701"/>
                  </a:lnTo>
                  <a:lnTo>
                    <a:pt x="1785" y="3528"/>
                  </a:lnTo>
                  <a:cubicBezTo>
                    <a:pt x="1884" y="3519"/>
                    <a:pt x="1965" y="3420"/>
                    <a:pt x="1947" y="3312"/>
                  </a:cubicBezTo>
                  <a:lnTo>
                    <a:pt x="1935" y="3213"/>
                  </a:lnTo>
                  <a:lnTo>
                    <a:pt x="1935" y="3213"/>
                  </a:lnTo>
                  <a:cubicBezTo>
                    <a:pt x="3766" y="2952"/>
                    <a:pt x="5606" y="2700"/>
                    <a:pt x="7437" y="2464"/>
                  </a:cubicBezTo>
                  <a:cubicBezTo>
                    <a:pt x="9338" y="2221"/>
                    <a:pt x="11240" y="1987"/>
                    <a:pt x="13142" y="1752"/>
                  </a:cubicBezTo>
                  <a:lnTo>
                    <a:pt x="16000" y="1401"/>
                  </a:lnTo>
                  <a:lnTo>
                    <a:pt x="18848" y="1058"/>
                  </a:lnTo>
                  <a:lnTo>
                    <a:pt x="24554" y="382"/>
                  </a:lnTo>
                  <a:lnTo>
                    <a:pt x="24563" y="382"/>
                  </a:lnTo>
                  <a:cubicBezTo>
                    <a:pt x="24671" y="373"/>
                    <a:pt x="24743" y="274"/>
                    <a:pt x="24725" y="166"/>
                  </a:cubicBezTo>
                  <a:cubicBezTo>
                    <a:pt x="24717" y="69"/>
                    <a:pt x="24637" y="1"/>
                    <a:pt x="24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7753724" y="3601377"/>
              <a:ext cx="138152" cy="171960"/>
            </a:xfrm>
            <a:custGeom>
              <a:avLst/>
              <a:gdLst/>
              <a:ahLst/>
              <a:cxnLst/>
              <a:rect l="l" t="t" r="r" b="b"/>
              <a:pathLst>
                <a:path w="2840" h="3535" extrusionOk="0">
                  <a:moveTo>
                    <a:pt x="2624" y="1"/>
                  </a:moveTo>
                  <a:cubicBezTo>
                    <a:pt x="2587" y="1"/>
                    <a:pt x="2549" y="11"/>
                    <a:pt x="2515" y="31"/>
                  </a:cubicBezTo>
                  <a:lnTo>
                    <a:pt x="2065" y="329"/>
                  </a:lnTo>
                  <a:cubicBezTo>
                    <a:pt x="1920" y="428"/>
                    <a:pt x="1767" y="509"/>
                    <a:pt x="1623" y="626"/>
                  </a:cubicBezTo>
                  <a:cubicBezTo>
                    <a:pt x="1343" y="842"/>
                    <a:pt x="1064" y="1068"/>
                    <a:pt x="821" y="1338"/>
                  </a:cubicBezTo>
                  <a:cubicBezTo>
                    <a:pt x="577" y="1599"/>
                    <a:pt x="370" y="1897"/>
                    <a:pt x="217" y="2239"/>
                  </a:cubicBezTo>
                  <a:cubicBezTo>
                    <a:pt x="63" y="2582"/>
                    <a:pt x="0" y="2961"/>
                    <a:pt x="27" y="3339"/>
                  </a:cubicBezTo>
                  <a:lnTo>
                    <a:pt x="27" y="3348"/>
                  </a:lnTo>
                  <a:cubicBezTo>
                    <a:pt x="27" y="3357"/>
                    <a:pt x="27" y="3375"/>
                    <a:pt x="27" y="3384"/>
                  </a:cubicBezTo>
                  <a:cubicBezTo>
                    <a:pt x="51" y="3469"/>
                    <a:pt x="133" y="3534"/>
                    <a:pt x="224" y="3534"/>
                  </a:cubicBezTo>
                  <a:cubicBezTo>
                    <a:pt x="240" y="3534"/>
                    <a:pt x="255" y="3532"/>
                    <a:pt x="271" y="3528"/>
                  </a:cubicBezTo>
                  <a:cubicBezTo>
                    <a:pt x="370" y="3501"/>
                    <a:pt x="433" y="3393"/>
                    <a:pt x="415" y="3294"/>
                  </a:cubicBezTo>
                  <a:cubicBezTo>
                    <a:pt x="334" y="2979"/>
                    <a:pt x="361" y="2654"/>
                    <a:pt x="478" y="2348"/>
                  </a:cubicBezTo>
                  <a:cubicBezTo>
                    <a:pt x="595" y="2041"/>
                    <a:pt x="794" y="1762"/>
                    <a:pt x="1019" y="1518"/>
                  </a:cubicBezTo>
                  <a:cubicBezTo>
                    <a:pt x="1253" y="1275"/>
                    <a:pt x="1524" y="1059"/>
                    <a:pt x="1803" y="878"/>
                  </a:cubicBezTo>
                  <a:lnTo>
                    <a:pt x="1911" y="806"/>
                  </a:lnTo>
                  <a:lnTo>
                    <a:pt x="2019" y="743"/>
                  </a:lnTo>
                  <a:cubicBezTo>
                    <a:pt x="2092" y="698"/>
                    <a:pt x="2173" y="653"/>
                    <a:pt x="2245" y="617"/>
                  </a:cubicBezTo>
                  <a:cubicBezTo>
                    <a:pt x="2398" y="536"/>
                    <a:pt x="2542" y="455"/>
                    <a:pt x="2695" y="374"/>
                  </a:cubicBezTo>
                  <a:lnTo>
                    <a:pt x="2714" y="365"/>
                  </a:lnTo>
                  <a:cubicBezTo>
                    <a:pt x="2714" y="365"/>
                    <a:pt x="2723" y="365"/>
                    <a:pt x="2732" y="356"/>
                  </a:cubicBezTo>
                  <a:cubicBezTo>
                    <a:pt x="2822" y="301"/>
                    <a:pt x="2840" y="175"/>
                    <a:pt x="2786" y="85"/>
                  </a:cubicBezTo>
                  <a:cubicBezTo>
                    <a:pt x="2746" y="29"/>
                    <a:pt x="2686" y="1"/>
                    <a:pt x="2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8276797" y="3673322"/>
              <a:ext cx="127207" cy="161161"/>
            </a:xfrm>
            <a:custGeom>
              <a:avLst/>
              <a:gdLst/>
              <a:ahLst/>
              <a:cxnLst/>
              <a:rect l="l" t="t" r="r" b="b"/>
              <a:pathLst>
                <a:path w="2615" h="3313" extrusionOk="0">
                  <a:moveTo>
                    <a:pt x="2417" y="0"/>
                  </a:moveTo>
                  <a:cubicBezTo>
                    <a:pt x="2405" y="0"/>
                    <a:pt x="2393" y="1"/>
                    <a:pt x="2381" y="3"/>
                  </a:cubicBezTo>
                  <a:cubicBezTo>
                    <a:pt x="2272" y="30"/>
                    <a:pt x="2209" y="129"/>
                    <a:pt x="2227" y="238"/>
                  </a:cubicBezTo>
                  <a:cubicBezTo>
                    <a:pt x="2254" y="382"/>
                    <a:pt x="2272" y="526"/>
                    <a:pt x="2254" y="670"/>
                  </a:cubicBezTo>
                  <a:cubicBezTo>
                    <a:pt x="2245" y="815"/>
                    <a:pt x="2218" y="968"/>
                    <a:pt x="2155" y="1103"/>
                  </a:cubicBezTo>
                  <a:cubicBezTo>
                    <a:pt x="2056" y="1382"/>
                    <a:pt x="1876" y="1644"/>
                    <a:pt x="1668" y="1869"/>
                  </a:cubicBezTo>
                  <a:cubicBezTo>
                    <a:pt x="1461" y="2104"/>
                    <a:pt x="1218" y="2302"/>
                    <a:pt x="965" y="2473"/>
                  </a:cubicBezTo>
                  <a:cubicBezTo>
                    <a:pt x="830" y="2563"/>
                    <a:pt x="704" y="2653"/>
                    <a:pt x="569" y="2735"/>
                  </a:cubicBezTo>
                  <a:cubicBezTo>
                    <a:pt x="434" y="2807"/>
                    <a:pt x="298" y="2879"/>
                    <a:pt x="154" y="2942"/>
                  </a:cubicBezTo>
                  <a:cubicBezTo>
                    <a:pt x="145" y="2942"/>
                    <a:pt x="136" y="2951"/>
                    <a:pt x="127" y="2951"/>
                  </a:cubicBezTo>
                  <a:cubicBezTo>
                    <a:pt x="28" y="3005"/>
                    <a:pt x="1" y="3131"/>
                    <a:pt x="64" y="3221"/>
                  </a:cubicBezTo>
                  <a:cubicBezTo>
                    <a:pt x="99" y="3280"/>
                    <a:pt x="162" y="3312"/>
                    <a:pt x="226" y="3312"/>
                  </a:cubicBezTo>
                  <a:cubicBezTo>
                    <a:pt x="260" y="3312"/>
                    <a:pt x="294" y="3303"/>
                    <a:pt x="325" y="3284"/>
                  </a:cubicBezTo>
                  <a:lnTo>
                    <a:pt x="334" y="3284"/>
                  </a:lnTo>
                  <a:cubicBezTo>
                    <a:pt x="614" y="3104"/>
                    <a:pt x="875" y="2906"/>
                    <a:pt x="1128" y="2707"/>
                  </a:cubicBezTo>
                  <a:cubicBezTo>
                    <a:pt x="1389" y="2500"/>
                    <a:pt x="1632" y="2284"/>
                    <a:pt x="1849" y="2031"/>
                  </a:cubicBezTo>
                  <a:cubicBezTo>
                    <a:pt x="2065" y="1788"/>
                    <a:pt x="2263" y="1518"/>
                    <a:pt x="2399" y="1202"/>
                  </a:cubicBezTo>
                  <a:cubicBezTo>
                    <a:pt x="2543" y="896"/>
                    <a:pt x="2615" y="553"/>
                    <a:pt x="2615" y="193"/>
                  </a:cubicBezTo>
                  <a:cubicBezTo>
                    <a:pt x="2615" y="184"/>
                    <a:pt x="2615" y="166"/>
                    <a:pt x="2615" y="157"/>
                  </a:cubicBezTo>
                  <a:cubicBezTo>
                    <a:pt x="2591" y="61"/>
                    <a:pt x="2510"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7126261" y="3708687"/>
              <a:ext cx="37311" cy="143746"/>
            </a:xfrm>
            <a:custGeom>
              <a:avLst/>
              <a:gdLst/>
              <a:ahLst/>
              <a:cxnLst/>
              <a:rect l="l" t="t" r="r" b="b"/>
              <a:pathLst>
                <a:path w="767" h="2955" extrusionOk="0">
                  <a:moveTo>
                    <a:pt x="226" y="1"/>
                  </a:moveTo>
                  <a:cubicBezTo>
                    <a:pt x="211" y="1"/>
                    <a:pt x="196" y="3"/>
                    <a:pt x="181" y="6"/>
                  </a:cubicBezTo>
                  <a:cubicBezTo>
                    <a:pt x="73" y="24"/>
                    <a:pt x="0" y="124"/>
                    <a:pt x="27" y="232"/>
                  </a:cubicBezTo>
                  <a:cubicBezTo>
                    <a:pt x="100" y="637"/>
                    <a:pt x="163" y="1052"/>
                    <a:pt x="217" y="1467"/>
                  </a:cubicBezTo>
                  <a:lnTo>
                    <a:pt x="307" y="2089"/>
                  </a:lnTo>
                  <a:cubicBezTo>
                    <a:pt x="325" y="2296"/>
                    <a:pt x="379" y="2494"/>
                    <a:pt x="334" y="2711"/>
                  </a:cubicBezTo>
                  <a:cubicBezTo>
                    <a:pt x="325" y="2756"/>
                    <a:pt x="334" y="2801"/>
                    <a:pt x="352" y="2837"/>
                  </a:cubicBezTo>
                  <a:cubicBezTo>
                    <a:pt x="384" y="2914"/>
                    <a:pt x="458" y="2955"/>
                    <a:pt x="534" y="2955"/>
                  </a:cubicBezTo>
                  <a:cubicBezTo>
                    <a:pt x="564" y="2955"/>
                    <a:pt x="594" y="2949"/>
                    <a:pt x="622" y="2936"/>
                  </a:cubicBezTo>
                  <a:cubicBezTo>
                    <a:pt x="722" y="2891"/>
                    <a:pt x="767" y="2765"/>
                    <a:pt x="722" y="2666"/>
                  </a:cubicBezTo>
                  <a:cubicBezTo>
                    <a:pt x="622" y="2467"/>
                    <a:pt x="622" y="2251"/>
                    <a:pt x="595" y="2053"/>
                  </a:cubicBezTo>
                  <a:lnTo>
                    <a:pt x="523" y="1431"/>
                  </a:lnTo>
                  <a:cubicBezTo>
                    <a:pt x="478" y="1016"/>
                    <a:pt x="433" y="601"/>
                    <a:pt x="406" y="178"/>
                  </a:cubicBezTo>
                  <a:cubicBezTo>
                    <a:pt x="406" y="178"/>
                    <a:pt x="406" y="169"/>
                    <a:pt x="406" y="160"/>
                  </a:cubicBezTo>
                  <a:cubicBezTo>
                    <a:pt x="391" y="67"/>
                    <a:pt x="31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7753724" y="3752661"/>
              <a:ext cx="159215" cy="130125"/>
            </a:xfrm>
            <a:custGeom>
              <a:avLst/>
              <a:gdLst/>
              <a:ahLst/>
              <a:cxnLst/>
              <a:rect l="l" t="t" r="r" b="b"/>
              <a:pathLst>
                <a:path w="3273" h="2675" extrusionOk="0">
                  <a:moveTo>
                    <a:pt x="215" y="1"/>
                  </a:moveTo>
                  <a:cubicBezTo>
                    <a:pt x="203" y="1"/>
                    <a:pt x="192" y="2"/>
                    <a:pt x="181" y="4"/>
                  </a:cubicBezTo>
                  <a:cubicBezTo>
                    <a:pt x="72" y="31"/>
                    <a:pt x="0" y="130"/>
                    <a:pt x="27" y="238"/>
                  </a:cubicBezTo>
                  <a:cubicBezTo>
                    <a:pt x="99" y="581"/>
                    <a:pt x="253" y="905"/>
                    <a:pt x="460" y="1176"/>
                  </a:cubicBezTo>
                  <a:cubicBezTo>
                    <a:pt x="676" y="1446"/>
                    <a:pt x="938" y="1662"/>
                    <a:pt x="1208" y="1843"/>
                  </a:cubicBezTo>
                  <a:cubicBezTo>
                    <a:pt x="1488" y="2023"/>
                    <a:pt x="1776" y="2176"/>
                    <a:pt x="2083" y="2302"/>
                  </a:cubicBezTo>
                  <a:cubicBezTo>
                    <a:pt x="2371" y="2438"/>
                    <a:pt x="2677" y="2564"/>
                    <a:pt x="3002" y="2663"/>
                  </a:cubicBezTo>
                  <a:cubicBezTo>
                    <a:pt x="3011" y="2663"/>
                    <a:pt x="3020" y="2672"/>
                    <a:pt x="3029" y="2672"/>
                  </a:cubicBezTo>
                  <a:cubicBezTo>
                    <a:pt x="3039" y="2674"/>
                    <a:pt x="3049" y="2674"/>
                    <a:pt x="3059" y="2674"/>
                  </a:cubicBezTo>
                  <a:cubicBezTo>
                    <a:pt x="3155" y="2674"/>
                    <a:pt x="3238" y="2599"/>
                    <a:pt x="3254" y="2510"/>
                  </a:cubicBezTo>
                  <a:cubicBezTo>
                    <a:pt x="3272" y="2402"/>
                    <a:pt x="3191" y="2302"/>
                    <a:pt x="3092" y="2284"/>
                  </a:cubicBezTo>
                  <a:cubicBezTo>
                    <a:pt x="2939" y="2266"/>
                    <a:pt x="2786" y="2230"/>
                    <a:pt x="2641" y="2185"/>
                  </a:cubicBezTo>
                  <a:cubicBezTo>
                    <a:pt x="2488" y="2140"/>
                    <a:pt x="2335" y="2086"/>
                    <a:pt x="2191" y="2032"/>
                  </a:cubicBezTo>
                  <a:cubicBezTo>
                    <a:pt x="1902" y="1915"/>
                    <a:pt x="1623" y="1789"/>
                    <a:pt x="1361" y="1608"/>
                  </a:cubicBezTo>
                  <a:cubicBezTo>
                    <a:pt x="1118" y="1437"/>
                    <a:pt x="875" y="1239"/>
                    <a:pt x="712" y="986"/>
                  </a:cubicBezTo>
                  <a:cubicBezTo>
                    <a:pt x="622" y="869"/>
                    <a:pt x="559" y="734"/>
                    <a:pt x="505" y="599"/>
                  </a:cubicBezTo>
                  <a:cubicBezTo>
                    <a:pt x="451" y="464"/>
                    <a:pt x="424" y="319"/>
                    <a:pt x="415" y="175"/>
                  </a:cubicBezTo>
                  <a:lnTo>
                    <a:pt x="406" y="175"/>
                  </a:lnTo>
                  <a:cubicBezTo>
                    <a:pt x="406" y="166"/>
                    <a:pt x="406" y="166"/>
                    <a:pt x="406" y="157"/>
                  </a:cubicBezTo>
                  <a:cubicBezTo>
                    <a:pt x="390" y="61"/>
                    <a:pt x="303"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7140708" y="3828157"/>
              <a:ext cx="36046" cy="134163"/>
            </a:xfrm>
            <a:custGeom>
              <a:avLst/>
              <a:gdLst/>
              <a:ahLst/>
              <a:cxnLst/>
              <a:rect l="l" t="t" r="r" b="b"/>
              <a:pathLst>
                <a:path w="741" h="2758" extrusionOk="0">
                  <a:moveTo>
                    <a:pt x="230" y="0"/>
                  </a:moveTo>
                  <a:cubicBezTo>
                    <a:pt x="208" y="0"/>
                    <a:pt x="186" y="4"/>
                    <a:pt x="163" y="11"/>
                  </a:cubicBezTo>
                  <a:cubicBezTo>
                    <a:pt x="64" y="38"/>
                    <a:pt x="1" y="155"/>
                    <a:pt x="37" y="255"/>
                  </a:cubicBezTo>
                  <a:cubicBezTo>
                    <a:pt x="163" y="633"/>
                    <a:pt x="208" y="1021"/>
                    <a:pt x="253" y="1399"/>
                  </a:cubicBezTo>
                  <a:cubicBezTo>
                    <a:pt x="289" y="1787"/>
                    <a:pt x="325" y="2175"/>
                    <a:pt x="325" y="2562"/>
                  </a:cubicBezTo>
                  <a:cubicBezTo>
                    <a:pt x="325" y="2580"/>
                    <a:pt x="325" y="2598"/>
                    <a:pt x="334" y="2607"/>
                  </a:cubicBezTo>
                  <a:cubicBezTo>
                    <a:pt x="357" y="2698"/>
                    <a:pt x="431" y="2758"/>
                    <a:pt x="519" y="2758"/>
                  </a:cubicBezTo>
                  <a:cubicBezTo>
                    <a:pt x="535" y="2758"/>
                    <a:pt x="552" y="2756"/>
                    <a:pt x="569" y="2751"/>
                  </a:cubicBezTo>
                  <a:cubicBezTo>
                    <a:pt x="677" y="2724"/>
                    <a:pt x="740" y="2625"/>
                    <a:pt x="713" y="2517"/>
                  </a:cubicBezTo>
                  <a:cubicBezTo>
                    <a:pt x="623" y="2138"/>
                    <a:pt x="551" y="1760"/>
                    <a:pt x="497" y="1372"/>
                  </a:cubicBezTo>
                  <a:cubicBezTo>
                    <a:pt x="443" y="985"/>
                    <a:pt x="397" y="606"/>
                    <a:pt x="425" y="210"/>
                  </a:cubicBezTo>
                  <a:cubicBezTo>
                    <a:pt x="425" y="182"/>
                    <a:pt x="425" y="155"/>
                    <a:pt x="416" y="137"/>
                  </a:cubicBezTo>
                  <a:cubicBezTo>
                    <a:pt x="387" y="52"/>
                    <a:pt x="313"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71"/>
          <p:cNvGrpSpPr/>
          <p:nvPr/>
        </p:nvGrpSpPr>
        <p:grpSpPr>
          <a:xfrm rot="1514788">
            <a:off x="7776995" y="4051826"/>
            <a:ext cx="1376274" cy="908487"/>
            <a:chOff x="5248525" y="821375"/>
            <a:chExt cx="1082824" cy="694544"/>
          </a:xfrm>
        </p:grpSpPr>
        <p:sp>
          <p:nvSpPr>
            <p:cNvPr id="2130" name="Google Shape;2130;p71"/>
            <p:cNvSpPr/>
            <p:nvPr/>
          </p:nvSpPr>
          <p:spPr>
            <a:xfrm>
              <a:off x="5386964" y="1033865"/>
              <a:ext cx="843217" cy="475585"/>
            </a:xfrm>
            <a:custGeom>
              <a:avLst/>
              <a:gdLst/>
              <a:ahLst/>
              <a:cxnLst/>
              <a:rect l="l" t="t" r="r" b="b"/>
              <a:pathLst>
                <a:path w="24870" h="14027" extrusionOk="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5455115" y="824528"/>
              <a:ext cx="851795" cy="486876"/>
            </a:xfrm>
            <a:custGeom>
              <a:avLst/>
              <a:gdLst/>
              <a:ahLst/>
              <a:cxnLst/>
              <a:rect l="l" t="t" r="r" b="b"/>
              <a:pathLst>
                <a:path w="25123" h="14360" extrusionOk="0">
                  <a:moveTo>
                    <a:pt x="2209" y="0"/>
                  </a:moveTo>
                  <a:lnTo>
                    <a:pt x="0" y="6220"/>
                  </a:lnTo>
                  <a:lnTo>
                    <a:pt x="22914" y="14359"/>
                  </a:lnTo>
                  <a:lnTo>
                    <a:pt x="25122" y="8140"/>
                  </a:lnTo>
                  <a:lnTo>
                    <a:pt x="2209" y="0"/>
                  </a:lnTo>
                  <a:close/>
                </a:path>
              </a:pathLst>
            </a:custGeom>
            <a:solidFill>
              <a:srgbClr val="00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5343564" y="832157"/>
              <a:ext cx="980431" cy="665352"/>
            </a:xfrm>
            <a:custGeom>
              <a:avLst/>
              <a:gdLst/>
              <a:ahLst/>
              <a:cxnLst/>
              <a:rect l="l" t="t" r="r" b="b"/>
              <a:pathLst>
                <a:path w="28917" h="19624" extrusionOk="0">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5248525" y="830292"/>
              <a:ext cx="225875" cy="369870"/>
            </a:xfrm>
            <a:custGeom>
              <a:avLst/>
              <a:gdLst/>
              <a:ahLst/>
              <a:cxnLst/>
              <a:rect l="l" t="t" r="r" b="b"/>
              <a:pathLst>
                <a:path w="6662" h="10909" extrusionOk="0">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5250356" y="821375"/>
              <a:ext cx="1080993" cy="694544"/>
            </a:xfrm>
            <a:custGeom>
              <a:avLst/>
              <a:gdLst/>
              <a:ahLst/>
              <a:cxnLst/>
              <a:rect l="l" t="t" r="r" b="b"/>
              <a:pathLst>
                <a:path w="31883" h="20485" extrusionOk="0">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5385438" y="842193"/>
              <a:ext cx="146402" cy="383398"/>
            </a:xfrm>
            <a:custGeom>
              <a:avLst/>
              <a:gdLst/>
              <a:ahLst/>
              <a:cxnLst/>
              <a:rect l="l" t="t" r="r" b="b"/>
              <a:pathLst>
                <a:path w="4318" h="11308" extrusionOk="0">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093"/>
                                        </p:tgtEl>
                                        <p:attrNameLst>
                                          <p:attrName>style.visibility</p:attrName>
                                        </p:attrNameLst>
                                      </p:cBhvr>
                                      <p:to>
                                        <p:strVal val="visible"/>
                                      </p:to>
                                    </p:set>
                                    <p:anim calcmode="lin" valueType="num">
                                      <p:cBhvr additive="base">
                                        <p:cTn id="7" dur="1000"/>
                                        <p:tgtEl>
                                          <p:spTgt spid="2093"/>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094"/>
                                        </p:tgtEl>
                                        <p:attrNameLst>
                                          <p:attrName>style.visibility</p:attrName>
                                        </p:attrNameLst>
                                      </p:cBhvr>
                                      <p:to>
                                        <p:strVal val="visible"/>
                                      </p:to>
                                    </p:set>
                                    <p:anim calcmode="lin" valueType="num">
                                      <p:cBhvr additive="base">
                                        <p:cTn id="10" dur="1000"/>
                                        <p:tgtEl>
                                          <p:spTgt spid="2094"/>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2079"/>
                                        </p:tgtEl>
                                        <p:attrNameLst>
                                          <p:attrName>style.visibility</p:attrName>
                                        </p:attrNameLst>
                                      </p:cBhvr>
                                      <p:to>
                                        <p:strVal val="visible"/>
                                      </p:to>
                                    </p:set>
                                    <p:anim calcmode="lin" valueType="num">
                                      <p:cBhvr additive="base">
                                        <p:cTn id="15" dur="1000"/>
                                        <p:tgtEl>
                                          <p:spTgt spid="2079"/>
                                        </p:tgtEl>
                                        <p:attrNameLst>
                                          <p:attrName>ppt_x</p:attrName>
                                        </p:attrNameLst>
                                      </p:cBhvr>
                                      <p:tavLst>
                                        <p:tav tm="0">
                                          <p:val>
                                            <p:strVal val="#ppt_x-1"/>
                                          </p:val>
                                        </p:tav>
                                        <p:tav tm="100000">
                                          <p:val>
                                            <p:strVal val="#ppt_x"/>
                                          </p:val>
                                        </p:tav>
                                      </p:tavLst>
                                    </p:anim>
                                  </p:childTnLst>
                                </p:cTn>
                              </p:par>
                              <p:par>
                                <p:cTn id="16" presetID="2" presetClass="entr" presetSubtype="8" fill="hold" nodeType="withEffect">
                                  <p:stCondLst>
                                    <p:cond delay="0"/>
                                  </p:stCondLst>
                                  <p:childTnLst>
                                    <p:set>
                                      <p:cBhvr>
                                        <p:cTn id="17" dur="1" fill="hold">
                                          <p:stCondLst>
                                            <p:cond delay="0"/>
                                          </p:stCondLst>
                                        </p:cTn>
                                        <p:tgtEl>
                                          <p:spTgt spid="2087"/>
                                        </p:tgtEl>
                                        <p:attrNameLst>
                                          <p:attrName>style.visibility</p:attrName>
                                        </p:attrNameLst>
                                      </p:cBhvr>
                                      <p:to>
                                        <p:strVal val="visible"/>
                                      </p:to>
                                    </p:set>
                                    <p:anim calcmode="lin" valueType="num">
                                      <p:cBhvr additive="base">
                                        <p:cTn id="18" dur="1000"/>
                                        <p:tgtEl>
                                          <p:spTgt spid="2087"/>
                                        </p:tgtEl>
                                        <p:attrNameLst>
                                          <p:attrName>ppt_x</p:attrName>
                                        </p:attrNameLst>
                                      </p:cBhvr>
                                      <p:tavLst>
                                        <p:tav tm="0">
                                          <p:val>
                                            <p:strVal val="#ppt_x-1"/>
                                          </p:val>
                                        </p:tav>
                                        <p:tav tm="100000">
                                          <p:val>
                                            <p:strVal val="#ppt_x"/>
                                          </p:val>
                                        </p:tav>
                                      </p:tavLst>
                                    </p:anim>
                                  </p:childTnLst>
                                </p:cTn>
                              </p:par>
                              <p:par>
                                <p:cTn id="19" presetID="2" presetClass="entr" presetSubtype="8" fill="hold" nodeType="withEffect">
                                  <p:stCondLst>
                                    <p:cond delay="0"/>
                                  </p:stCondLst>
                                  <p:childTnLst>
                                    <p:set>
                                      <p:cBhvr>
                                        <p:cTn id="20" dur="1" fill="hold">
                                          <p:stCondLst>
                                            <p:cond delay="0"/>
                                          </p:stCondLst>
                                        </p:cTn>
                                        <p:tgtEl>
                                          <p:spTgt spid="2090"/>
                                        </p:tgtEl>
                                        <p:attrNameLst>
                                          <p:attrName>style.visibility</p:attrName>
                                        </p:attrNameLst>
                                      </p:cBhvr>
                                      <p:to>
                                        <p:strVal val="visible"/>
                                      </p:to>
                                    </p:set>
                                    <p:anim calcmode="lin" valueType="num">
                                      <p:cBhvr additive="base">
                                        <p:cTn id="21" dur="1000"/>
                                        <p:tgtEl>
                                          <p:spTgt spid="2090"/>
                                        </p:tgtEl>
                                        <p:attrNameLst>
                                          <p:attrName>ppt_x</p:attrName>
                                        </p:attrNameLst>
                                      </p:cBhvr>
                                      <p:tavLst>
                                        <p:tav tm="0">
                                          <p:val>
                                            <p:strVal val="#ppt_x-1"/>
                                          </p:val>
                                        </p:tav>
                                        <p:tav tm="100000">
                                          <p:val>
                                            <p:strVal val="#ppt_x"/>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2082"/>
                                        </p:tgtEl>
                                        <p:attrNameLst>
                                          <p:attrName>style.visibility</p:attrName>
                                        </p:attrNameLst>
                                      </p:cBhvr>
                                      <p:to>
                                        <p:strVal val="visible"/>
                                      </p:to>
                                    </p:set>
                                    <p:anim calcmode="lin" valueType="num">
                                      <p:cBhvr additive="base">
                                        <p:cTn id="26" dur="1000"/>
                                        <p:tgtEl>
                                          <p:spTgt spid="2082"/>
                                        </p:tgtEl>
                                        <p:attrNameLst>
                                          <p:attrName>ppt_x</p:attrName>
                                        </p:attrNameLst>
                                      </p:cBhvr>
                                      <p:tavLst>
                                        <p:tav tm="0">
                                          <p:val>
                                            <p:strVal val="#ppt_x+1"/>
                                          </p:val>
                                        </p:tav>
                                        <p:tav tm="100000">
                                          <p:val>
                                            <p:strVal val="#ppt_x"/>
                                          </p:val>
                                        </p:tav>
                                      </p:tavLst>
                                    </p:anim>
                                  </p:childTnLst>
                                </p:cTn>
                              </p:par>
                              <p:par>
                                <p:cTn id="27" presetID="2" presetClass="entr" presetSubtype="2" fill="hold" nodeType="withEffect">
                                  <p:stCondLst>
                                    <p:cond delay="0"/>
                                  </p:stCondLst>
                                  <p:childTnLst>
                                    <p:set>
                                      <p:cBhvr>
                                        <p:cTn id="28" dur="1" fill="hold">
                                          <p:stCondLst>
                                            <p:cond delay="0"/>
                                          </p:stCondLst>
                                        </p:cTn>
                                        <p:tgtEl>
                                          <p:spTgt spid="2086"/>
                                        </p:tgtEl>
                                        <p:attrNameLst>
                                          <p:attrName>style.visibility</p:attrName>
                                        </p:attrNameLst>
                                      </p:cBhvr>
                                      <p:to>
                                        <p:strVal val="visible"/>
                                      </p:to>
                                    </p:set>
                                    <p:anim calcmode="lin" valueType="num">
                                      <p:cBhvr additive="base">
                                        <p:cTn id="29" dur="1000"/>
                                        <p:tgtEl>
                                          <p:spTgt spid="2086"/>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2088"/>
                                        </p:tgtEl>
                                        <p:attrNameLst>
                                          <p:attrName>style.visibility</p:attrName>
                                        </p:attrNameLst>
                                      </p:cBhvr>
                                      <p:to>
                                        <p:strVal val="visible"/>
                                      </p:to>
                                    </p:set>
                                    <p:anim calcmode="lin" valueType="num">
                                      <p:cBhvr additive="base">
                                        <p:cTn id="32" dur="1000"/>
                                        <p:tgtEl>
                                          <p:spTgt spid="2088"/>
                                        </p:tgtEl>
                                        <p:attrNameLst>
                                          <p:attrName>ppt_x</p:attrName>
                                        </p:attrNameLst>
                                      </p:cBhvr>
                                      <p:tavLst>
                                        <p:tav tm="0">
                                          <p:val>
                                            <p:strVal val="#ppt_x+1"/>
                                          </p:val>
                                        </p:tav>
                                        <p:tav tm="100000">
                                          <p:val>
                                            <p:strVal val="#ppt_x"/>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073"/>
                                        </p:tgtEl>
                                        <p:attrNameLst>
                                          <p:attrName>style.visibility</p:attrName>
                                        </p:attrNameLst>
                                      </p:cBhvr>
                                      <p:to>
                                        <p:strVal val="visible"/>
                                      </p:to>
                                    </p:set>
                                    <p:anim calcmode="lin" valueType="num">
                                      <p:cBhvr additive="base">
                                        <p:cTn id="37" dur="1000"/>
                                        <p:tgtEl>
                                          <p:spTgt spid="2073"/>
                                        </p:tgtEl>
                                        <p:attrNameLst>
                                          <p:attrName>ppt_x</p:attrName>
                                        </p:attrNameLst>
                                      </p:cBhvr>
                                      <p:tavLst>
                                        <p:tav tm="0">
                                          <p:val>
                                            <p:strVal val="#ppt_x-1"/>
                                          </p:val>
                                        </p:tav>
                                        <p:tav tm="100000">
                                          <p:val>
                                            <p:strVal val="#ppt_x"/>
                                          </p:val>
                                        </p:tav>
                                      </p:tavLst>
                                    </p:anim>
                                  </p:childTnLst>
                                </p:cTn>
                              </p:par>
                              <p:par>
                                <p:cTn id="38" presetID="2" presetClass="entr" presetSubtype="8" fill="hold" nodeType="withEffect">
                                  <p:stCondLst>
                                    <p:cond delay="0"/>
                                  </p:stCondLst>
                                  <p:childTnLst>
                                    <p:set>
                                      <p:cBhvr>
                                        <p:cTn id="39" dur="1" fill="hold">
                                          <p:stCondLst>
                                            <p:cond delay="0"/>
                                          </p:stCondLst>
                                        </p:cTn>
                                        <p:tgtEl>
                                          <p:spTgt spid="2091"/>
                                        </p:tgtEl>
                                        <p:attrNameLst>
                                          <p:attrName>style.visibility</p:attrName>
                                        </p:attrNameLst>
                                      </p:cBhvr>
                                      <p:to>
                                        <p:strVal val="visible"/>
                                      </p:to>
                                    </p:set>
                                    <p:anim calcmode="lin" valueType="num">
                                      <p:cBhvr additive="base">
                                        <p:cTn id="40" dur="1000"/>
                                        <p:tgtEl>
                                          <p:spTgt spid="2091"/>
                                        </p:tgtEl>
                                        <p:attrNameLst>
                                          <p:attrName>ppt_x</p:attrName>
                                        </p:attrNameLst>
                                      </p:cBhvr>
                                      <p:tavLst>
                                        <p:tav tm="0">
                                          <p:val>
                                            <p:strVal val="#ppt_x-1"/>
                                          </p:val>
                                        </p:tav>
                                        <p:tav tm="100000">
                                          <p:val>
                                            <p:strVal val="#ppt_x"/>
                                          </p:val>
                                        </p:tav>
                                      </p:tavLst>
                                    </p:anim>
                                  </p:childTnLst>
                                </p:cTn>
                              </p:par>
                              <p:par>
                                <p:cTn id="41" presetID="2" presetClass="entr" presetSubtype="8" fill="hold" nodeType="withEffect">
                                  <p:stCondLst>
                                    <p:cond delay="0"/>
                                  </p:stCondLst>
                                  <p:childTnLst>
                                    <p:set>
                                      <p:cBhvr>
                                        <p:cTn id="42" dur="1" fill="hold">
                                          <p:stCondLst>
                                            <p:cond delay="0"/>
                                          </p:stCondLst>
                                        </p:cTn>
                                        <p:tgtEl>
                                          <p:spTgt spid="2092"/>
                                        </p:tgtEl>
                                        <p:attrNameLst>
                                          <p:attrName>style.visibility</p:attrName>
                                        </p:attrNameLst>
                                      </p:cBhvr>
                                      <p:to>
                                        <p:strVal val="visible"/>
                                      </p:to>
                                    </p:set>
                                    <p:anim calcmode="lin" valueType="num">
                                      <p:cBhvr additive="base">
                                        <p:cTn id="43" dur="1000"/>
                                        <p:tgtEl>
                                          <p:spTgt spid="2092"/>
                                        </p:tgtEl>
                                        <p:attrNameLst>
                                          <p:attrName>ppt_x</p:attrName>
                                        </p:attrNameLst>
                                      </p:cBhvr>
                                      <p:tavLst>
                                        <p:tav tm="0">
                                          <p:val>
                                            <p:strVal val="#ppt_x-1"/>
                                          </p:val>
                                        </p:tav>
                                        <p:tav tm="100000">
                                          <p:val>
                                            <p:strVal val="#ppt_x"/>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2" fill="hold" nodeType="clickEffect">
                                  <p:stCondLst>
                                    <p:cond delay="0"/>
                                  </p:stCondLst>
                                  <p:childTnLst>
                                    <p:set>
                                      <p:cBhvr>
                                        <p:cTn id="47" dur="1" fill="hold">
                                          <p:stCondLst>
                                            <p:cond delay="0"/>
                                          </p:stCondLst>
                                        </p:cTn>
                                        <p:tgtEl>
                                          <p:spTgt spid="2076"/>
                                        </p:tgtEl>
                                        <p:attrNameLst>
                                          <p:attrName>style.visibility</p:attrName>
                                        </p:attrNameLst>
                                      </p:cBhvr>
                                      <p:to>
                                        <p:strVal val="visible"/>
                                      </p:to>
                                    </p:set>
                                    <p:anim calcmode="lin" valueType="num">
                                      <p:cBhvr additive="base">
                                        <p:cTn id="48" dur="1000"/>
                                        <p:tgtEl>
                                          <p:spTgt spid="2076"/>
                                        </p:tgtEl>
                                        <p:attrNameLst>
                                          <p:attrName>ppt_x</p:attrName>
                                        </p:attrNameLst>
                                      </p:cBhvr>
                                      <p:tavLst>
                                        <p:tav tm="0">
                                          <p:val>
                                            <p:strVal val="#ppt_x+1"/>
                                          </p:val>
                                        </p:tav>
                                        <p:tav tm="100000">
                                          <p:val>
                                            <p:strVal val="#ppt_x"/>
                                          </p:val>
                                        </p:tav>
                                      </p:tavLst>
                                    </p:anim>
                                  </p:childTnLst>
                                </p:cTn>
                              </p:par>
                              <p:par>
                                <p:cTn id="49" presetID="2" presetClass="entr" presetSubtype="2" fill="hold" nodeType="withEffect">
                                  <p:stCondLst>
                                    <p:cond delay="0"/>
                                  </p:stCondLst>
                                  <p:childTnLst>
                                    <p:set>
                                      <p:cBhvr>
                                        <p:cTn id="50" dur="1" fill="hold">
                                          <p:stCondLst>
                                            <p:cond delay="0"/>
                                          </p:stCondLst>
                                        </p:cTn>
                                        <p:tgtEl>
                                          <p:spTgt spid="2085"/>
                                        </p:tgtEl>
                                        <p:attrNameLst>
                                          <p:attrName>style.visibility</p:attrName>
                                        </p:attrNameLst>
                                      </p:cBhvr>
                                      <p:to>
                                        <p:strVal val="visible"/>
                                      </p:to>
                                    </p:set>
                                    <p:anim calcmode="lin" valueType="num">
                                      <p:cBhvr additive="base">
                                        <p:cTn id="51" dur="1000"/>
                                        <p:tgtEl>
                                          <p:spTgt spid="2085"/>
                                        </p:tgtEl>
                                        <p:attrNameLst>
                                          <p:attrName>ppt_x</p:attrName>
                                        </p:attrNameLst>
                                      </p:cBhvr>
                                      <p:tavLst>
                                        <p:tav tm="0">
                                          <p:val>
                                            <p:strVal val="#ppt_x+1"/>
                                          </p:val>
                                        </p:tav>
                                        <p:tav tm="100000">
                                          <p:val>
                                            <p:strVal val="#ppt_x"/>
                                          </p:val>
                                        </p:tav>
                                      </p:tavLst>
                                    </p:anim>
                                  </p:childTnLst>
                                </p:cTn>
                              </p:par>
                              <p:par>
                                <p:cTn id="52" presetID="2" presetClass="entr" presetSubtype="2" fill="hold" nodeType="withEffect">
                                  <p:stCondLst>
                                    <p:cond delay="0"/>
                                  </p:stCondLst>
                                  <p:childTnLst>
                                    <p:set>
                                      <p:cBhvr>
                                        <p:cTn id="53" dur="1" fill="hold">
                                          <p:stCondLst>
                                            <p:cond delay="0"/>
                                          </p:stCondLst>
                                        </p:cTn>
                                        <p:tgtEl>
                                          <p:spTgt spid="2089"/>
                                        </p:tgtEl>
                                        <p:attrNameLst>
                                          <p:attrName>style.visibility</p:attrName>
                                        </p:attrNameLst>
                                      </p:cBhvr>
                                      <p:to>
                                        <p:strVal val="visible"/>
                                      </p:to>
                                    </p:set>
                                    <p:anim calcmode="lin" valueType="num">
                                      <p:cBhvr additive="base">
                                        <p:cTn id="54" dur="1000"/>
                                        <p:tgtEl>
                                          <p:spTgt spid="2089"/>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39"/>
        <p:cNvGrpSpPr/>
        <p:nvPr/>
      </p:nvGrpSpPr>
      <p:grpSpPr>
        <a:xfrm>
          <a:off x="0" y="0"/>
          <a:ext cx="0" cy="0"/>
          <a:chOff x="0" y="0"/>
          <a:chExt cx="0" cy="0"/>
        </a:xfrm>
      </p:grpSpPr>
      <p:grpSp>
        <p:nvGrpSpPr>
          <p:cNvPr id="2140" name="Google Shape;2140;p72"/>
          <p:cNvGrpSpPr/>
          <p:nvPr/>
        </p:nvGrpSpPr>
        <p:grpSpPr>
          <a:xfrm rot="1123295">
            <a:off x="5786869" y="860116"/>
            <a:ext cx="875669" cy="585337"/>
            <a:chOff x="4345425" y="2175475"/>
            <a:chExt cx="800750" cy="176025"/>
          </a:xfrm>
        </p:grpSpPr>
        <p:sp>
          <p:nvSpPr>
            <p:cNvPr id="2141" name="Google Shape;2141;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 name="Google Shape;2143;p72"/>
          <p:cNvGrpSpPr/>
          <p:nvPr/>
        </p:nvGrpSpPr>
        <p:grpSpPr>
          <a:xfrm rot="1123295">
            <a:off x="937732" y="2850885"/>
            <a:ext cx="875669" cy="585337"/>
            <a:chOff x="4345425" y="2175475"/>
            <a:chExt cx="800750" cy="176025"/>
          </a:xfrm>
        </p:grpSpPr>
        <p:sp>
          <p:nvSpPr>
            <p:cNvPr id="2144" name="Google Shape;2144;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 name="Google Shape;2146;p72"/>
          <p:cNvGrpSpPr/>
          <p:nvPr/>
        </p:nvGrpSpPr>
        <p:grpSpPr>
          <a:xfrm rot="1123295">
            <a:off x="5786869" y="2850885"/>
            <a:ext cx="875669" cy="585337"/>
            <a:chOff x="4345425" y="2175475"/>
            <a:chExt cx="800750" cy="176025"/>
          </a:xfrm>
        </p:grpSpPr>
        <p:sp>
          <p:nvSpPr>
            <p:cNvPr id="2147" name="Google Shape;2147;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72"/>
          <p:cNvSpPr txBox="1">
            <a:spLocks noGrp="1"/>
          </p:cNvSpPr>
          <p:nvPr>
            <p:ph type="subTitle" idx="1"/>
          </p:nvPr>
        </p:nvSpPr>
        <p:spPr>
          <a:xfrm>
            <a:off x="5703898" y="867200"/>
            <a:ext cx="1041600" cy="40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a:t>
            </a:r>
            <a:endParaRPr/>
          </a:p>
        </p:txBody>
      </p:sp>
      <p:sp>
        <p:nvSpPr>
          <p:cNvPr id="2150" name="Google Shape;2150;p72"/>
          <p:cNvSpPr txBox="1">
            <a:spLocks noGrp="1"/>
          </p:cNvSpPr>
          <p:nvPr>
            <p:ph type="subTitle" idx="6"/>
          </p:nvPr>
        </p:nvSpPr>
        <p:spPr>
          <a:xfrm>
            <a:off x="5703900" y="1247983"/>
            <a:ext cx="2506200" cy="11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It’s the biggest planet in the Solar System and the fourth-brightest object in the sky</a:t>
            </a:r>
            <a:endParaRPr/>
          </a:p>
        </p:txBody>
      </p:sp>
      <p:sp>
        <p:nvSpPr>
          <p:cNvPr id="2151" name="Google Shape;2151;p72"/>
          <p:cNvSpPr txBox="1">
            <a:spLocks noGrp="1"/>
          </p:cNvSpPr>
          <p:nvPr>
            <p:ph type="title"/>
          </p:nvPr>
        </p:nvSpPr>
        <p:spPr>
          <a:xfrm>
            <a:off x="720000" y="540000"/>
            <a:ext cx="3087300" cy="14592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You can use three columns, why not?</a:t>
            </a:r>
            <a:endParaRPr/>
          </a:p>
        </p:txBody>
      </p:sp>
      <p:sp>
        <p:nvSpPr>
          <p:cNvPr id="2152" name="Google Shape;2152;p72"/>
          <p:cNvSpPr txBox="1">
            <a:spLocks noGrp="1"/>
          </p:cNvSpPr>
          <p:nvPr>
            <p:ph type="subTitle" idx="4"/>
          </p:nvPr>
        </p:nvSpPr>
        <p:spPr>
          <a:xfrm>
            <a:off x="906900" y="3234171"/>
            <a:ext cx="2506200" cy="11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Mars is a cold place. It’s full of iron oxide dust, which gives the planet its reddish cast</a:t>
            </a:r>
            <a:endParaRPr/>
          </a:p>
        </p:txBody>
      </p:sp>
      <p:sp>
        <p:nvSpPr>
          <p:cNvPr id="2153" name="Google Shape;2153;p72"/>
          <p:cNvSpPr txBox="1">
            <a:spLocks noGrp="1"/>
          </p:cNvSpPr>
          <p:nvPr>
            <p:ph type="subTitle" idx="2"/>
          </p:nvPr>
        </p:nvSpPr>
        <p:spPr>
          <a:xfrm>
            <a:off x="5703898" y="2856550"/>
            <a:ext cx="1041600" cy="40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a:t>
            </a:r>
            <a:endParaRPr/>
          </a:p>
        </p:txBody>
      </p:sp>
      <p:sp>
        <p:nvSpPr>
          <p:cNvPr id="2154" name="Google Shape;2154;p72"/>
          <p:cNvSpPr txBox="1">
            <a:spLocks noGrp="1"/>
          </p:cNvSpPr>
          <p:nvPr>
            <p:ph type="subTitle" idx="3"/>
          </p:nvPr>
        </p:nvSpPr>
        <p:spPr>
          <a:xfrm>
            <a:off x="906900" y="2856550"/>
            <a:ext cx="1041600" cy="40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Mars</a:t>
            </a:r>
            <a:endParaRPr/>
          </a:p>
        </p:txBody>
      </p:sp>
      <p:sp>
        <p:nvSpPr>
          <p:cNvPr id="2155" name="Google Shape;2155;p72"/>
          <p:cNvSpPr txBox="1">
            <a:spLocks noGrp="1"/>
          </p:cNvSpPr>
          <p:nvPr>
            <p:ph type="subTitle" idx="5"/>
          </p:nvPr>
        </p:nvSpPr>
        <p:spPr>
          <a:xfrm>
            <a:off x="5703900" y="3234171"/>
            <a:ext cx="2506200" cy="11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Saturn is a gas giant and the only planet with rings. It’s composed of hydrogen and helium</a:t>
            </a:r>
            <a:endParaRPr/>
          </a:p>
        </p:txBody>
      </p:sp>
      <p:grpSp>
        <p:nvGrpSpPr>
          <p:cNvPr id="2156" name="Google Shape;2156;p72"/>
          <p:cNvGrpSpPr/>
          <p:nvPr/>
        </p:nvGrpSpPr>
        <p:grpSpPr>
          <a:xfrm flipH="1">
            <a:off x="720038" y="934475"/>
            <a:ext cx="2315769" cy="176025"/>
            <a:chOff x="4345425" y="2175475"/>
            <a:chExt cx="800750" cy="176025"/>
          </a:xfrm>
        </p:grpSpPr>
        <p:sp>
          <p:nvSpPr>
            <p:cNvPr id="2157" name="Google Shape;2157;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72"/>
          <p:cNvGrpSpPr/>
          <p:nvPr/>
        </p:nvGrpSpPr>
        <p:grpSpPr>
          <a:xfrm flipH="1">
            <a:off x="769248" y="1396593"/>
            <a:ext cx="2435721" cy="176025"/>
            <a:chOff x="4345425" y="2175475"/>
            <a:chExt cx="800750" cy="176025"/>
          </a:xfrm>
        </p:grpSpPr>
        <p:sp>
          <p:nvSpPr>
            <p:cNvPr id="2160" name="Google Shape;2160;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 name="Google Shape;2162;p72"/>
          <p:cNvGrpSpPr/>
          <p:nvPr/>
        </p:nvGrpSpPr>
        <p:grpSpPr>
          <a:xfrm flipH="1">
            <a:off x="768857" y="1858723"/>
            <a:ext cx="1450398" cy="176025"/>
            <a:chOff x="4345425" y="2175475"/>
            <a:chExt cx="800750" cy="176025"/>
          </a:xfrm>
        </p:grpSpPr>
        <p:sp>
          <p:nvSpPr>
            <p:cNvPr id="2163" name="Google Shape;2163;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5" name="Google Shape;2165;p72"/>
          <p:cNvSpPr/>
          <p:nvPr/>
        </p:nvSpPr>
        <p:spPr>
          <a:xfrm rot="1531509">
            <a:off x="3015625" y="2368362"/>
            <a:ext cx="740151" cy="406785"/>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6" name="Google Shape;2166;p72"/>
          <p:cNvGrpSpPr/>
          <p:nvPr/>
        </p:nvGrpSpPr>
        <p:grpSpPr>
          <a:xfrm rot="2061578">
            <a:off x="7778245" y="309324"/>
            <a:ext cx="843208" cy="402216"/>
            <a:chOff x="-583650" y="3109250"/>
            <a:chExt cx="570275" cy="272025"/>
          </a:xfrm>
        </p:grpSpPr>
        <p:sp>
          <p:nvSpPr>
            <p:cNvPr id="2167" name="Google Shape;2167;p72"/>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2"/>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2"/>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2"/>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2"/>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2"/>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2"/>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2"/>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2"/>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2"/>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2"/>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2"/>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2"/>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72"/>
          <p:cNvGrpSpPr/>
          <p:nvPr/>
        </p:nvGrpSpPr>
        <p:grpSpPr>
          <a:xfrm>
            <a:off x="7840615" y="4679711"/>
            <a:ext cx="1745583" cy="230173"/>
            <a:chOff x="1394800" y="3522000"/>
            <a:chExt cx="1048650" cy="138275"/>
          </a:xfrm>
        </p:grpSpPr>
        <p:sp>
          <p:nvSpPr>
            <p:cNvPr id="2181" name="Google Shape;2181;p72"/>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2"/>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2"/>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2"/>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2"/>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2"/>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2"/>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2"/>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2"/>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193"/>
        <p:cNvGrpSpPr/>
        <p:nvPr/>
      </p:nvGrpSpPr>
      <p:grpSpPr>
        <a:xfrm>
          <a:off x="0" y="0"/>
          <a:ext cx="0" cy="0"/>
          <a:chOff x="0" y="0"/>
          <a:chExt cx="0" cy="0"/>
        </a:xfrm>
      </p:grpSpPr>
      <p:grpSp>
        <p:nvGrpSpPr>
          <p:cNvPr id="2194" name="Google Shape;2194;p73"/>
          <p:cNvGrpSpPr/>
          <p:nvPr/>
        </p:nvGrpSpPr>
        <p:grpSpPr>
          <a:xfrm rot="1123222">
            <a:off x="2712034" y="3282384"/>
            <a:ext cx="1087793" cy="585337"/>
            <a:chOff x="4345425" y="2175475"/>
            <a:chExt cx="800750" cy="176025"/>
          </a:xfrm>
        </p:grpSpPr>
        <p:sp>
          <p:nvSpPr>
            <p:cNvPr id="2195" name="Google Shape;2195;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73"/>
          <p:cNvGrpSpPr/>
          <p:nvPr/>
        </p:nvGrpSpPr>
        <p:grpSpPr>
          <a:xfrm rot="1123222">
            <a:off x="5344173" y="3282384"/>
            <a:ext cx="1087793" cy="585337"/>
            <a:chOff x="4345425" y="2175475"/>
            <a:chExt cx="800750" cy="176025"/>
          </a:xfrm>
        </p:grpSpPr>
        <p:sp>
          <p:nvSpPr>
            <p:cNvPr id="2198" name="Google Shape;2198;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 name="Google Shape;2200;p73"/>
          <p:cNvGrpSpPr/>
          <p:nvPr/>
        </p:nvGrpSpPr>
        <p:grpSpPr>
          <a:xfrm rot="1123222">
            <a:off x="1395953" y="1675909"/>
            <a:ext cx="1087793" cy="585337"/>
            <a:chOff x="4345425" y="2175475"/>
            <a:chExt cx="800750" cy="176025"/>
          </a:xfrm>
        </p:grpSpPr>
        <p:sp>
          <p:nvSpPr>
            <p:cNvPr id="2201" name="Google Shape;2201;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73"/>
          <p:cNvGrpSpPr/>
          <p:nvPr/>
        </p:nvGrpSpPr>
        <p:grpSpPr>
          <a:xfrm rot="1123222">
            <a:off x="4028103" y="1675909"/>
            <a:ext cx="1087793" cy="585337"/>
            <a:chOff x="4345425" y="2175475"/>
            <a:chExt cx="800750" cy="176025"/>
          </a:xfrm>
        </p:grpSpPr>
        <p:sp>
          <p:nvSpPr>
            <p:cNvPr id="2204" name="Google Shape;2204;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73"/>
          <p:cNvGrpSpPr/>
          <p:nvPr/>
        </p:nvGrpSpPr>
        <p:grpSpPr>
          <a:xfrm rot="1123222">
            <a:off x="6660253" y="1675909"/>
            <a:ext cx="1087793" cy="585337"/>
            <a:chOff x="4345425" y="2175475"/>
            <a:chExt cx="800750" cy="176025"/>
          </a:xfrm>
        </p:grpSpPr>
        <p:sp>
          <p:nvSpPr>
            <p:cNvPr id="2207" name="Google Shape;2207;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9" name="Google Shape;2209;p73"/>
          <p:cNvSpPr txBox="1">
            <a:spLocks noGrp="1"/>
          </p:cNvSpPr>
          <p:nvPr>
            <p:ph type="ctrTitle" idx="3"/>
          </p:nvPr>
        </p:nvSpPr>
        <p:spPr>
          <a:xfrm>
            <a:off x="4759920" y="3409503"/>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a:t>
            </a:r>
            <a:endParaRPr/>
          </a:p>
        </p:txBody>
      </p:sp>
      <p:sp>
        <p:nvSpPr>
          <p:cNvPr id="2210" name="Google Shape;2210;p73"/>
          <p:cNvSpPr txBox="1">
            <a:spLocks noGrp="1"/>
          </p:cNvSpPr>
          <p:nvPr>
            <p:ph type="subTitle" idx="1"/>
          </p:nvPr>
        </p:nvSpPr>
        <p:spPr>
          <a:xfrm>
            <a:off x="3443850" y="2057896"/>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sp>
        <p:nvSpPr>
          <p:cNvPr id="2211" name="Google Shape;2211;p73"/>
          <p:cNvSpPr txBox="1">
            <a:spLocks noGrp="1"/>
          </p:cNvSpPr>
          <p:nvPr>
            <p:ph type="subTitle" idx="5"/>
          </p:nvPr>
        </p:nvSpPr>
        <p:spPr>
          <a:xfrm>
            <a:off x="811705" y="2057896"/>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 is the closest planet to the Sun</a:t>
            </a:r>
            <a:endParaRPr/>
          </a:p>
        </p:txBody>
      </p:sp>
      <p:sp>
        <p:nvSpPr>
          <p:cNvPr id="2212" name="Google Shape;2212;p73"/>
          <p:cNvSpPr txBox="1">
            <a:spLocks noGrp="1"/>
          </p:cNvSpPr>
          <p:nvPr>
            <p:ph type="subTitle" idx="2"/>
          </p:nvPr>
        </p:nvSpPr>
        <p:spPr>
          <a:xfrm>
            <a:off x="4759922" y="3694544"/>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2213" name="Google Shape;2213;p73"/>
          <p:cNvSpPr txBox="1">
            <a:spLocks noGrp="1"/>
          </p:cNvSpPr>
          <p:nvPr>
            <p:ph type="ctrTitle"/>
          </p:nvPr>
        </p:nvSpPr>
        <p:spPr>
          <a:xfrm>
            <a:off x="3443850" y="17861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a:t>
            </a:r>
            <a:endParaRPr/>
          </a:p>
        </p:txBody>
      </p:sp>
      <p:sp>
        <p:nvSpPr>
          <p:cNvPr id="2214" name="Google Shape;2214;p73"/>
          <p:cNvSpPr txBox="1">
            <a:spLocks noGrp="1"/>
          </p:cNvSpPr>
          <p:nvPr>
            <p:ph type="ctrTitle" idx="4"/>
          </p:nvPr>
        </p:nvSpPr>
        <p:spPr>
          <a:xfrm>
            <a:off x="811705" y="17861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a:t>
            </a:r>
            <a:endParaRPr/>
          </a:p>
        </p:txBody>
      </p:sp>
      <p:sp>
        <p:nvSpPr>
          <p:cNvPr id="2215" name="Google Shape;2215;p73"/>
          <p:cNvSpPr txBox="1">
            <a:spLocks noGrp="1"/>
          </p:cNvSpPr>
          <p:nvPr>
            <p:ph type="subTitle" idx="6"/>
          </p:nvPr>
        </p:nvSpPr>
        <p:spPr>
          <a:xfrm>
            <a:off x="2127778" y="3694544"/>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2216" name="Google Shape;2216;p73"/>
          <p:cNvSpPr txBox="1">
            <a:spLocks noGrp="1"/>
          </p:cNvSpPr>
          <p:nvPr>
            <p:ph type="ctrTitle" idx="7"/>
          </p:nvPr>
        </p:nvSpPr>
        <p:spPr>
          <a:xfrm>
            <a:off x="2127780" y="3409503"/>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a:t>
            </a:r>
            <a:endParaRPr/>
          </a:p>
        </p:txBody>
      </p:sp>
      <p:sp>
        <p:nvSpPr>
          <p:cNvPr id="2217" name="Google Shape;2217;p73"/>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use five columns, why not?</a:t>
            </a:r>
            <a:endParaRPr/>
          </a:p>
        </p:txBody>
      </p:sp>
      <p:sp>
        <p:nvSpPr>
          <p:cNvPr id="2218" name="Google Shape;2218;p73"/>
          <p:cNvSpPr txBox="1">
            <a:spLocks noGrp="1"/>
          </p:cNvSpPr>
          <p:nvPr>
            <p:ph type="ctrTitle" idx="9"/>
          </p:nvPr>
        </p:nvSpPr>
        <p:spPr>
          <a:xfrm>
            <a:off x="6075995" y="17861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Neptune</a:t>
            </a:r>
            <a:endParaRPr/>
          </a:p>
        </p:txBody>
      </p:sp>
      <p:sp>
        <p:nvSpPr>
          <p:cNvPr id="2219" name="Google Shape;2219;p73"/>
          <p:cNvSpPr txBox="1">
            <a:spLocks noGrp="1"/>
          </p:cNvSpPr>
          <p:nvPr>
            <p:ph type="subTitle" idx="13"/>
          </p:nvPr>
        </p:nvSpPr>
        <p:spPr>
          <a:xfrm>
            <a:off x="6075995" y="2057896"/>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Neptune is very far from the Sun</a:t>
            </a:r>
            <a:endParaRPr/>
          </a:p>
        </p:txBody>
      </p:sp>
      <p:grpSp>
        <p:nvGrpSpPr>
          <p:cNvPr id="2220" name="Google Shape;2220;p73"/>
          <p:cNvGrpSpPr/>
          <p:nvPr/>
        </p:nvGrpSpPr>
        <p:grpSpPr>
          <a:xfrm>
            <a:off x="1761528" y="947212"/>
            <a:ext cx="5620945" cy="176025"/>
            <a:chOff x="4345425" y="2175475"/>
            <a:chExt cx="800750" cy="176025"/>
          </a:xfrm>
        </p:grpSpPr>
        <p:sp>
          <p:nvSpPr>
            <p:cNvPr id="2221" name="Google Shape;2221;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3" name="Google Shape;2223;p73"/>
          <p:cNvSpPr/>
          <p:nvPr/>
        </p:nvSpPr>
        <p:spPr>
          <a:xfrm rot="-9268491">
            <a:off x="1109050" y="3549112"/>
            <a:ext cx="740151" cy="406785"/>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4" name="Google Shape;2224;p73"/>
          <p:cNvGrpSpPr/>
          <p:nvPr/>
        </p:nvGrpSpPr>
        <p:grpSpPr>
          <a:xfrm>
            <a:off x="7035175" y="2908900"/>
            <a:ext cx="1178302" cy="1479749"/>
            <a:chOff x="7035175" y="2908900"/>
            <a:chExt cx="1178302" cy="1479749"/>
          </a:xfrm>
        </p:grpSpPr>
        <p:sp>
          <p:nvSpPr>
            <p:cNvPr id="2225" name="Google Shape;2225;p73"/>
            <p:cNvSpPr/>
            <p:nvPr/>
          </p:nvSpPr>
          <p:spPr>
            <a:xfrm>
              <a:off x="7553669" y="3989932"/>
              <a:ext cx="210357" cy="327043"/>
            </a:xfrm>
            <a:custGeom>
              <a:avLst/>
              <a:gdLst/>
              <a:ahLst/>
              <a:cxnLst/>
              <a:rect l="l" t="t" r="r" b="b"/>
              <a:pathLst>
                <a:path w="4963" h="7716" extrusionOk="0">
                  <a:moveTo>
                    <a:pt x="3679" y="1"/>
                  </a:moveTo>
                  <a:lnTo>
                    <a:pt x="1" y="680"/>
                  </a:lnTo>
                  <a:lnTo>
                    <a:pt x="1284" y="7716"/>
                  </a:lnTo>
                  <a:lnTo>
                    <a:pt x="4963" y="7049"/>
                  </a:lnTo>
                  <a:lnTo>
                    <a:pt x="36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3"/>
            <p:cNvSpPr/>
            <p:nvPr/>
          </p:nvSpPr>
          <p:spPr>
            <a:xfrm>
              <a:off x="7548455" y="3984634"/>
              <a:ext cx="221334" cy="337046"/>
            </a:xfrm>
            <a:custGeom>
              <a:avLst/>
              <a:gdLst/>
              <a:ahLst/>
              <a:cxnLst/>
              <a:rect l="l" t="t" r="r" b="b"/>
              <a:pathLst>
                <a:path w="5222" h="7952" extrusionOk="0">
                  <a:moveTo>
                    <a:pt x="3728" y="249"/>
                  </a:moveTo>
                  <a:lnTo>
                    <a:pt x="4962" y="7063"/>
                  </a:lnTo>
                  <a:lnTo>
                    <a:pt x="1506" y="7693"/>
                  </a:lnTo>
                  <a:lnTo>
                    <a:pt x="259" y="879"/>
                  </a:lnTo>
                  <a:lnTo>
                    <a:pt x="3728" y="249"/>
                  </a:lnTo>
                  <a:close/>
                  <a:moveTo>
                    <a:pt x="3813" y="0"/>
                  </a:moveTo>
                  <a:cubicBezTo>
                    <a:pt x="3805" y="0"/>
                    <a:pt x="3798" y="1"/>
                    <a:pt x="3790" y="2"/>
                  </a:cubicBezTo>
                  <a:lnTo>
                    <a:pt x="99" y="669"/>
                  </a:lnTo>
                  <a:cubicBezTo>
                    <a:pt x="74" y="681"/>
                    <a:pt x="50" y="694"/>
                    <a:pt x="25" y="718"/>
                  </a:cubicBezTo>
                  <a:cubicBezTo>
                    <a:pt x="13" y="743"/>
                    <a:pt x="0" y="780"/>
                    <a:pt x="13" y="805"/>
                  </a:cubicBezTo>
                  <a:lnTo>
                    <a:pt x="1296" y="7853"/>
                  </a:lnTo>
                  <a:cubicBezTo>
                    <a:pt x="1309" y="7902"/>
                    <a:pt x="1358" y="7952"/>
                    <a:pt x="1407" y="7952"/>
                  </a:cubicBezTo>
                  <a:lnTo>
                    <a:pt x="1432" y="7952"/>
                  </a:lnTo>
                  <a:lnTo>
                    <a:pt x="5111" y="7273"/>
                  </a:lnTo>
                  <a:cubicBezTo>
                    <a:pt x="5172" y="7261"/>
                    <a:pt x="5222" y="7199"/>
                    <a:pt x="5209" y="7137"/>
                  </a:cubicBezTo>
                  <a:lnTo>
                    <a:pt x="3926" y="101"/>
                  </a:lnTo>
                  <a:cubicBezTo>
                    <a:pt x="3915" y="36"/>
                    <a:pt x="3866" y="0"/>
                    <a:pt x="3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3"/>
            <p:cNvSpPr/>
            <p:nvPr/>
          </p:nvSpPr>
          <p:spPr>
            <a:xfrm>
              <a:off x="7554177" y="4008794"/>
              <a:ext cx="101554" cy="307164"/>
            </a:xfrm>
            <a:custGeom>
              <a:avLst/>
              <a:gdLst/>
              <a:ahLst/>
              <a:cxnLst/>
              <a:rect l="l" t="t" r="r" b="b"/>
              <a:pathLst>
                <a:path w="2396" h="7247" extrusionOk="0">
                  <a:moveTo>
                    <a:pt x="1112" y="0"/>
                  </a:moveTo>
                  <a:lnTo>
                    <a:pt x="1" y="198"/>
                  </a:lnTo>
                  <a:lnTo>
                    <a:pt x="1285" y="7246"/>
                  </a:lnTo>
                  <a:lnTo>
                    <a:pt x="2396" y="7036"/>
                  </a:lnTo>
                  <a:lnTo>
                    <a:pt x="1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3"/>
            <p:cNvSpPr/>
            <p:nvPr/>
          </p:nvSpPr>
          <p:spPr>
            <a:xfrm>
              <a:off x="7548455" y="4004386"/>
              <a:ext cx="111981" cy="317294"/>
            </a:xfrm>
            <a:custGeom>
              <a:avLst/>
              <a:gdLst/>
              <a:ahLst/>
              <a:cxnLst/>
              <a:rect l="l" t="t" r="r" b="b"/>
              <a:pathLst>
                <a:path w="2642" h="7486" extrusionOk="0">
                  <a:moveTo>
                    <a:pt x="1148" y="265"/>
                  </a:moveTo>
                  <a:lnTo>
                    <a:pt x="2383" y="7078"/>
                  </a:lnTo>
                  <a:lnTo>
                    <a:pt x="1506" y="7227"/>
                  </a:lnTo>
                  <a:lnTo>
                    <a:pt x="259" y="413"/>
                  </a:lnTo>
                  <a:lnTo>
                    <a:pt x="1148" y="265"/>
                  </a:lnTo>
                  <a:close/>
                  <a:moveTo>
                    <a:pt x="1247" y="0"/>
                  </a:moveTo>
                  <a:cubicBezTo>
                    <a:pt x="1238" y="0"/>
                    <a:pt x="1229" y="2"/>
                    <a:pt x="1222" y="5"/>
                  </a:cubicBezTo>
                  <a:lnTo>
                    <a:pt x="99" y="203"/>
                  </a:lnTo>
                  <a:cubicBezTo>
                    <a:pt x="37" y="215"/>
                    <a:pt x="0" y="277"/>
                    <a:pt x="13" y="339"/>
                  </a:cubicBezTo>
                  <a:lnTo>
                    <a:pt x="1296" y="7387"/>
                  </a:lnTo>
                  <a:cubicBezTo>
                    <a:pt x="1309" y="7436"/>
                    <a:pt x="1358" y="7486"/>
                    <a:pt x="1407" y="7486"/>
                  </a:cubicBezTo>
                  <a:lnTo>
                    <a:pt x="1432" y="7473"/>
                  </a:lnTo>
                  <a:lnTo>
                    <a:pt x="2543" y="7276"/>
                  </a:lnTo>
                  <a:cubicBezTo>
                    <a:pt x="2580" y="7276"/>
                    <a:pt x="2605" y="7251"/>
                    <a:pt x="2617" y="7227"/>
                  </a:cubicBezTo>
                  <a:cubicBezTo>
                    <a:pt x="2642" y="7202"/>
                    <a:pt x="2642" y="7177"/>
                    <a:pt x="2642" y="7140"/>
                  </a:cubicBezTo>
                  <a:lnTo>
                    <a:pt x="1358" y="92"/>
                  </a:lnTo>
                  <a:cubicBezTo>
                    <a:pt x="1346" y="67"/>
                    <a:pt x="1333" y="42"/>
                    <a:pt x="1309" y="18"/>
                  </a:cubicBezTo>
                  <a:cubicBezTo>
                    <a:pt x="1291" y="9"/>
                    <a:pt x="1268" y="0"/>
                    <a:pt x="12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3"/>
            <p:cNvSpPr/>
            <p:nvPr/>
          </p:nvSpPr>
          <p:spPr>
            <a:xfrm>
              <a:off x="7417105" y="4208894"/>
              <a:ext cx="547826" cy="174796"/>
            </a:xfrm>
            <a:custGeom>
              <a:avLst/>
              <a:gdLst/>
              <a:ahLst/>
              <a:cxnLst/>
              <a:rect l="l" t="t" r="r" b="b"/>
              <a:pathLst>
                <a:path w="12925" h="4124" extrusionOk="0">
                  <a:moveTo>
                    <a:pt x="11743" y="1"/>
                  </a:moveTo>
                  <a:cubicBezTo>
                    <a:pt x="11677" y="1"/>
                    <a:pt x="11610" y="7"/>
                    <a:pt x="11542" y="19"/>
                  </a:cubicBezTo>
                  <a:lnTo>
                    <a:pt x="1001" y="1945"/>
                  </a:lnTo>
                  <a:cubicBezTo>
                    <a:pt x="396" y="2044"/>
                    <a:pt x="1" y="2624"/>
                    <a:pt x="112" y="3216"/>
                  </a:cubicBezTo>
                  <a:cubicBezTo>
                    <a:pt x="210" y="3752"/>
                    <a:pt x="668" y="4124"/>
                    <a:pt x="1192" y="4124"/>
                  </a:cubicBezTo>
                  <a:cubicBezTo>
                    <a:pt x="1259" y="4124"/>
                    <a:pt x="1327" y="4118"/>
                    <a:pt x="1396" y="4105"/>
                  </a:cubicBezTo>
                  <a:lnTo>
                    <a:pt x="11937" y="2179"/>
                  </a:lnTo>
                  <a:cubicBezTo>
                    <a:pt x="12530" y="2068"/>
                    <a:pt x="12925" y="1501"/>
                    <a:pt x="12826" y="908"/>
                  </a:cubicBezTo>
                  <a:cubicBezTo>
                    <a:pt x="12728" y="372"/>
                    <a:pt x="12261" y="1"/>
                    <a:pt x="11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3"/>
            <p:cNvSpPr/>
            <p:nvPr/>
          </p:nvSpPr>
          <p:spPr>
            <a:xfrm>
              <a:off x="7413968" y="4204104"/>
              <a:ext cx="556727" cy="184544"/>
            </a:xfrm>
            <a:custGeom>
              <a:avLst/>
              <a:gdLst/>
              <a:ahLst/>
              <a:cxnLst/>
              <a:rect l="l" t="t" r="r" b="b"/>
              <a:pathLst>
                <a:path w="13135" h="4354" extrusionOk="0">
                  <a:moveTo>
                    <a:pt x="11814" y="231"/>
                  </a:moveTo>
                  <a:cubicBezTo>
                    <a:pt x="12295" y="231"/>
                    <a:pt x="12703" y="577"/>
                    <a:pt x="12789" y="1046"/>
                  </a:cubicBezTo>
                  <a:cubicBezTo>
                    <a:pt x="12876" y="1576"/>
                    <a:pt x="12530" y="2083"/>
                    <a:pt x="11999" y="2181"/>
                  </a:cubicBezTo>
                  <a:lnTo>
                    <a:pt x="1445" y="4107"/>
                  </a:lnTo>
                  <a:cubicBezTo>
                    <a:pt x="1392" y="4116"/>
                    <a:pt x="1339" y="4120"/>
                    <a:pt x="1287" y="4120"/>
                  </a:cubicBezTo>
                  <a:cubicBezTo>
                    <a:pt x="819" y="4120"/>
                    <a:pt x="411" y="3783"/>
                    <a:pt x="322" y="3317"/>
                  </a:cubicBezTo>
                  <a:cubicBezTo>
                    <a:pt x="223" y="2786"/>
                    <a:pt x="569" y="2280"/>
                    <a:pt x="1099" y="2169"/>
                  </a:cubicBezTo>
                  <a:lnTo>
                    <a:pt x="11641" y="243"/>
                  </a:lnTo>
                  <a:cubicBezTo>
                    <a:pt x="11691" y="243"/>
                    <a:pt x="11752" y="231"/>
                    <a:pt x="11814" y="231"/>
                  </a:cubicBezTo>
                  <a:close/>
                  <a:moveTo>
                    <a:pt x="11815" y="1"/>
                  </a:moveTo>
                  <a:cubicBezTo>
                    <a:pt x="11742" y="1"/>
                    <a:pt x="11667" y="7"/>
                    <a:pt x="11592" y="21"/>
                  </a:cubicBezTo>
                  <a:lnTo>
                    <a:pt x="1050" y="1947"/>
                  </a:lnTo>
                  <a:cubicBezTo>
                    <a:pt x="433" y="2058"/>
                    <a:pt x="1" y="2626"/>
                    <a:pt x="63" y="3255"/>
                  </a:cubicBezTo>
                  <a:cubicBezTo>
                    <a:pt x="112" y="3872"/>
                    <a:pt x="643" y="4354"/>
                    <a:pt x="1272" y="4354"/>
                  </a:cubicBezTo>
                  <a:cubicBezTo>
                    <a:pt x="1346" y="4354"/>
                    <a:pt x="1420" y="4354"/>
                    <a:pt x="1482" y="4342"/>
                  </a:cubicBezTo>
                  <a:lnTo>
                    <a:pt x="12036" y="2416"/>
                  </a:lnTo>
                  <a:cubicBezTo>
                    <a:pt x="12690" y="2292"/>
                    <a:pt x="13135" y="1663"/>
                    <a:pt x="13011" y="996"/>
                  </a:cubicBezTo>
                  <a:cubicBezTo>
                    <a:pt x="12902" y="416"/>
                    <a:pt x="12394" y="1"/>
                    <a:pt x="1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3"/>
            <p:cNvSpPr/>
            <p:nvPr/>
          </p:nvSpPr>
          <p:spPr>
            <a:xfrm>
              <a:off x="7420792" y="4277685"/>
              <a:ext cx="127706" cy="105072"/>
            </a:xfrm>
            <a:custGeom>
              <a:avLst/>
              <a:gdLst/>
              <a:ahLst/>
              <a:cxnLst/>
              <a:rect l="l" t="t" r="r" b="b"/>
              <a:pathLst>
                <a:path w="3013" h="2479" extrusionOk="0">
                  <a:moveTo>
                    <a:pt x="3012" y="2161"/>
                  </a:moveTo>
                  <a:lnTo>
                    <a:pt x="3007" y="2162"/>
                  </a:lnTo>
                  <a:lnTo>
                    <a:pt x="3007" y="2162"/>
                  </a:lnTo>
                  <a:cubicBezTo>
                    <a:pt x="3009" y="2162"/>
                    <a:pt x="3010" y="2161"/>
                    <a:pt x="3012" y="2161"/>
                  </a:cubicBezTo>
                  <a:close/>
                  <a:moveTo>
                    <a:pt x="2617" y="1"/>
                  </a:moveTo>
                  <a:lnTo>
                    <a:pt x="914" y="310"/>
                  </a:lnTo>
                  <a:cubicBezTo>
                    <a:pt x="358" y="458"/>
                    <a:pt x="0" y="1013"/>
                    <a:pt x="99" y="1581"/>
                  </a:cubicBezTo>
                  <a:cubicBezTo>
                    <a:pt x="201" y="2103"/>
                    <a:pt x="658" y="2479"/>
                    <a:pt x="1172" y="2479"/>
                  </a:cubicBezTo>
                  <a:cubicBezTo>
                    <a:pt x="1217" y="2479"/>
                    <a:pt x="1263" y="2476"/>
                    <a:pt x="1309" y="2470"/>
                  </a:cubicBezTo>
                  <a:lnTo>
                    <a:pt x="3007" y="2162"/>
                  </a:lnTo>
                  <a:lnTo>
                    <a:pt x="3007" y="2162"/>
                  </a:lnTo>
                  <a:cubicBezTo>
                    <a:pt x="2940" y="2174"/>
                    <a:pt x="2873" y="2180"/>
                    <a:pt x="2808" y="2180"/>
                  </a:cubicBezTo>
                  <a:cubicBezTo>
                    <a:pt x="2284" y="2180"/>
                    <a:pt x="1827" y="1810"/>
                    <a:pt x="1728" y="1285"/>
                  </a:cubicBezTo>
                  <a:cubicBezTo>
                    <a:pt x="1617" y="692"/>
                    <a:pt x="2012" y="112"/>
                    <a:pt x="2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3"/>
            <p:cNvSpPr/>
            <p:nvPr/>
          </p:nvSpPr>
          <p:spPr>
            <a:xfrm>
              <a:off x="7413968" y="4273404"/>
              <a:ext cx="139235" cy="115245"/>
            </a:xfrm>
            <a:custGeom>
              <a:avLst/>
              <a:gdLst/>
              <a:ahLst/>
              <a:cxnLst/>
              <a:rect l="l" t="t" r="r" b="b"/>
              <a:pathLst>
                <a:path w="3285" h="2719" extrusionOk="0">
                  <a:moveTo>
                    <a:pt x="2099" y="349"/>
                  </a:moveTo>
                  <a:cubicBezTo>
                    <a:pt x="1828" y="633"/>
                    <a:pt x="1704" y="1028"/>
                    <a:pt x="1778" y="1410"/>
                  </a:cubicBezTo>
                  <a:cubicBezTo>
                    <a:pt x="1840" y="1731"/>
                    <a:pt x="2013" y="2015"/>
                    <a:pt x="2284" y="2188"/>
                  </a:cubicBezTo>
                  <a:cubicBezTo>
                    <a:pt x="2334" y="2225"/>
                    <a:pt x="2383" y="2262"/>
                    <a:pt x="2445" y="2287"/>
                  </a:cubicBezTo>
                  <a:lnTo>
                    <a:pt x="1445" y="2472"/>
                  </a:lnTo>
                  <a:cubicBezTo>
                    <a:pt x="1392" y="2481"/>
                    <a:pt x="1339" y="2485"/>
                    <a:pt x="1287" y="2485"/>
                  </a:cubicBezTo>
                  <a:cubicBezTo>
                    <a:pt x="819" y="2485"/>
                    <a:pt x="411" y="2148"/>
                    <a:pt x="322" y="1682"/>
                  </a:cubicBezTo>
                  <a:cubicBezTo>
                    <a:pt x="223" y="1151"/>
                    <a:pt x="569" y="645"/>
                    <a:pt x="1087" y="534"/>
                  </a:cubicBezTo>
                  <a:lnTo>
                    <a:pt x="2099" y="349"/>
                  </a:lnTo>
                  <a:close/>
                  <a:moveTo>
                    <a:pt x="2777" y="1"/>
                  </a:moveTo>
                  <a:cubicBezTo>
                    <a:pt x="2769" y="1"/>
                    <a:pt x="2761" y="2"/>
                    <a:pt x="2754" y="3"/>
                  </a:cubicBezTo>
                  <a:lnTo>
                    <a:pt x="1050" y="312"/>
                  </a:lnTo>
                  <a:cubicBezTo>
                    <a:pt x="433" y="423"/>
                    <a:pt x="1" y="991"/>
                    <a:pt x="63" y="1620"/>
                  </a:cubicBezTo>
                  <a:cubicBezTo>
                    <a:pt x="112" y="2237"/>
                    <a:pt x="643" y="2719"/>
                    <a:pt x="1272" y="2719"/>
                  </a:cubicBezTo>
                  <a:cubicBezTo>
                    <a:pt x="1346" y="2719"/>
                    <a:pt x="1420" y="2719"/>
                    <a:pt x="1482" y="2707"/>
                  </a:cubicBezTo>
                  <a:lnTo>
                    <a:pt x="3186" y="2398"/>
                  </a:lnTo>
                  <a:cubicBezTo>
                    <a:pt x="3247" y="2386"/>
                    <a:pt x="3284" y="2324"/>
                    <a:pt x="3272" y="2262"/>
                  </a:cubicBezTo>
                  <a:cubicBezTo>
                    <a:pt x="3261" y="2207"/>
                    <a:pt x="3220" y="2161"/>
                    <a:pt x="3167" y="2161"/>
                  </a:cubicBezTo>
                  <a:cubicBezTo>
                    <a:pt x="3161" y="2161"/>
                    <a:pt x="3155" y="2162"/>
                    <a:pt x="3149" y="2163"/>
                  </a:cubicBezTo>
                  <a:cubicBezTo>
                    <a:pt x="3088" y="2174"/>
                    <a:pt x="3027" y="2180"/>
                    <a:pt x="2968" y="2180"/>
                  </a:cubicBezTo>
                  <a:cubicBezTo>
                    <a:pt x="2497" y="2180"/>
                    <a:pt x="2088" y="1845"/>
                    <a:pt x="2001" y="1373"/>
                  </a:cubicBezTo>
                  <a:cubicBezTo>
                    <a:pt x="1902" y="843"/>
                    <a:pt x="2260" y="324"/>
                    <a:pt x="2791" y="225"/>
                  </a:cubicBezTo>
                  <a:cubicBezTo>
                    <a:pt x="2852" y="213"/>
                    <a:pt x="2889" y="151"/>
                    <a:pt x="2877" y="90"/>
                  </a:cubicBezTo>
                  <a:cubicBezTo>
                    <a:pt x="2866" y="36"/>
                    <a:pt x="2827"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3"/>
            <p:cNvSpPr/>
            <p:nvPr/>
          </p:nvSpPr>
          <p:spPr>
            <a:xfrm>
              <a:off x="7035175" y="3005284"/>
              <a:ext cx="999354" cy="942854"/>
            </a:xfrm>
            <a:custGeom>
              <a:avLst/>
              <a:gdLst/>
              <a:ahLst/>
              <a:cxnLst/>
              <a:rect l="l" t="t" r="r" b="b"/>
              <a:pathLst>
                <a:path w="23578" h="22245" extrusionOk="0">
                  <a:moveTo>
                    <a:pt x="11847" y="1"/>
                  </a:moveTo>
                  <a:cubicBezTo>
                    <a:pt x="11181" y="1"/>
                    <a:pt x="10505" y="61"/>
                    <a:pt x="9827" y="186"/>
                  </a:cubicBezTo>
                  <a:cubicBezTo>
                    <a:pt x="5407" y="988"/>
                    <a:pt x="1902" y="4383"/>
                    <a:pt x="951" y="8777"/>
                  </a:cubicBezTo>
                  <a:cubicBezTo>
                    <a:pt x="1" y="13172"/>
                    <a:pt x="1803" y="17714"/>
                    <a:pt x="5494" y="20269"/>
                  </a:cubicBezTo>
                  <a:cubicBezTo>
                    <a:pt x="7398" y="21583"/>
                    <a:pt x="9612" y="22244"/>
                    <a:pt x="11828" y="22244"/>
                  </a:cubicBezTo>
                  <a:cubicBezTo>
                    <a:pt x="13921" y="22244"/>
                    <a:pt x="16015" y="21654"/>
                    <a:pt x="17850" y="20467"/>
                  </a:cubicBezTo>
                  <a:cubicBezTo>
                    <a:pt x="21640" y="18035"/>
                    <a:pt x="23578" y="13554"/>
                    <a:pt x="22775" y="9135"/>
                  </a:cubicBezTo>
                  <a:cubicBezTo>
                    <a:pt x="21789" y="3765"/>
                    <a:pt x="17116" y="1"/>
                    <a:pt x="11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3"/>
            <p:cNvSpPr/>
            <p:nvPr/>
          </p:nvSpPr>
          <p:spPr>
            <a:xfrm>
              <a:off x="7354333" y="3005792"/>
              <a:ext cx="706897" cy="942558"/>
            </a:xfrm>
            <a:custGeom>
              <a:avLst/>
              <a:gdLst/>
              <a:ahLst/>
              <a:cxnLst/>
              <a:rect l="l" t="t" r="r" b="b"/>
              <a:pathLst>
                <a:path w="16678" h="22238" extrusionOk="0">
                  <a:moveTo>
                    <a:pt x="4876" y="1"/>
                  </a:moveTo>
                  <a:lnTo>
                    <a:pt x="4876" y="1"/>
                  </a:lnTo>
                  <a:cubicBezTo>
                    <a:pt x="9863" y="2099"/>
                    <a:pt x="12628" y="7469"/>
                    <a:pt x="11431" y="12740"/>
                  </a:cubicBezTo>
                  <a:cubicBezTo>
                    <a:pt x="10266" y="17818"/>
                    <a:pt x="5743" y="21384"/>
                    <a:pt x="590" y="21384"/>
                  </a:cubicBezTo>
                  <a:cubicBezTo>
                    <a:pt x="394" y="21384"/>
                    <a:pt x="198" y="21379"/>
                    <a:pt x="1" y="21368"/>
                  </a:cubicBezTo>
                  <a:lnTo>
                    <a:pt x="1" y="21368"/>
                  </a:lnTo>
                  <a:cubicBezTo>
                    <a:pt x="1414" y="21960"/>
                    <a:pt x="2870" y="22237"/>
                    <a:pt x="4297" y="22237"/>
                  </a:cubicBezTo>
                  <a:cubicBezTo>
                    <a:pt x="9300" y="22237"/>
                    <a:pt x="13946" y="18826"/>
                    <a:pt x="15147" y="13592"/>
                  </a:cubicBezTo>
                  <a:cubicBezTo>
                    <a:pt x="16677" y="6864"/>
                    <a:pt x="11777" y="371"/>
                    <a:pt x="4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3"/>
            <p:cNvSpPr/>
            <p:nvPr/>
          </p:nvSpPr>
          <p:spPr>
            <a:xfrm>
              <a:off x="7040431" y="2999053"/>
              <a:ext cx="1002999" cy="954298"/>
            </a:xfrm>
            <a:custGeom>
              <a:avLst/>
              <a:gdLst/>
              <a:ahLst/>
              <a:cxnLst/>
              <a:rect l="l" t="t" r="r" b="b"/>
              <a:pathLst>
                <a:path w="23664" h="22515" extrusionOk="0">
                  <a:moveTo>
                    <a:pt x="11727" y="259"/>
                  </a:moveTo>
                  <a:cubicBezTo>
                    <a:pt x="17035" y="283"/>
                    <a:pt x="21577" y="4073"/>
                    <a:pt x="22528" y="9294"/>
                  </a:cubicBezTo>
                  <a:cubicBezTo>
                    <a:pt x="23330" y="13677"/>
                    <a:pt x="21405" y="18108"/>
                    <a:pt x="17664" y="20515"/>
                  </a:cubicBezTo>
                  <a:cubicBezTo>
                    <a:pt x="15843" y="21693"/>
                    <a:pt x="13765" y="22280"/>
                    <a:pt x="11689" y="22280"/>
                  </a:cubicBezTo>
                  <a:cubicBezTo>
                    <a:pt x="9502" y="22280"/>
                    <a:pt x="7319" y="21628"/>
                    <a:pt x="5444" y="20330"/>
                  </a:cubicBezTo>
                  <a:cubicBezTo>
                    <a:pt x="1778" y="17799"/>
                    <a:pt x="0" y="13306"/>
                    <a:pt x="938" y="8949"/>
                  </a:cubicBezTo>
                  <a:cubicBezTo>
                    <a:pt x="1877" y="4604"/>
                    <a:pt x="5345" y="1246"/>
                    <a:pt x="9715" y="444"/>
                  </a:cubicBezTo>
                  <a:cubicBezTo>
                    <a:pt x="10381" y="320"/>
                    <a:pt x="11048" y="259"/>
                    <a:pt x="11727" y="259"/>
                  </a:cubicBezTo>
                  <a:close/>
                  <a:moveTo>
                    <a:pt x="11714" y="0"/>
                  </a:moveTo>
                  <a:cubicBezTo>
                    <a:pt x="11367" y="0"/>
                    <a:pt x="11017" y="16"/>
                    <a:pt x="10665" y="49"/>
                  </a:cubicBezTo>
                  <a:cubicBezTo>
                    <a:pt x="4666" y="592"/>
                    <a:pt x="161" y="5739"/>
                    <a:pt x="432" y="11763"/>
                  </a:cubicBezTo>
                  <a:cubicBezTo>
                    <a:pt x="704" y="17775"/>
                    <a:pt x="5654" y="22515"/>
                    <a:pt x="11678" y="22515"/>
                  </a:cubicBezTo>
                  <a:cubicBezTo>
                    <a:pt x="12369" y="22515"/>
                    <a:pt x="13048" y="22453"/>
                    <a:pt x="13714" y="22330"/>
                  </a:cubicBezTo>
                  <a:cubicBezTo>
                    <a:pt x="19639" y="21243"/>
                    <a:pt x="23664" y="15689"/>
                    <a:pt x="22849" y="9726"/>
                  </a:cubicBezTo>
                  <a:cubicBezTo>
                    <a:pt x="22082" y="4114"/>
                    <a:pt x="17279" y="0"/>
                    <a:pt x="11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3"/>
            <p:cNvSpPr/>
            <p:nvPr/>
          </p:nvSpPr>
          <p:spPr>
            <a:xfrm>
              <a:off x="7086969" y="3608551"/>
              <a:ext cx="230278" cy="267916"/>
            </a:xfrm>
            <a:custGeom>
              <a:avLst/>
              <a:gdLst/>
              <a:ahLst/>
              <a:cxnLst/>
              <a:rect l="l" t="t" r="r" b="b"/>
              <a:pathLst>
                <a:path w="5433" h="6321" extrusionOk="0">
                  <a:moveTo>
                    <a:pt x="766" y="0"/>
                  </a:moveTo>
                  <a:cubicBezTo>
                    <a:pt x="495" y="37"/>
                    <a:pt x="235" y="124"/>
                    <a:pt x="1" y="247"/>
                  </a:cubicBezTo>
                  <a:cubicBezTo>
                    <a:pt x="791" y="2765"/>
                    <a:pt x="2457" y="4925"/>
                    <a:pt x="4704" y="6320"/>
                  </a:cubicBezTo>
                  <a:cubicBezTo>
                    <a:pt x="4938" y="6073"/>
                    <a:pt x="5173" y="5789"/>
                    <a:pt x="5222" y="5530"/>
                  </a:cubicBezTo>
                  <a:cubicBezTo>
                    <a:pt x="5333" y="5049"/>
                    <a:pt x="4914" y="4666"/>
                    <a:pt x="4975" y="4197"/>
                  </a:cubicBezTo>
                  <a:cubicBezTo>
                    <a:pt x="5037" y="3691"/>
                    <a:pt x="5432" y="3247"/>
                    <a:pt x="5074" y="2753"/>
                  </a:cubicBezTo>
                  <a:cubicBezTo>
                    <a:pt x="4692" y="2210"/>
                    <a:pt x="4050" y="2592"/>
                    <a:pt x="3618" y="2247"/>
                  </a:cubicBezTo>
                  <a:cubicBezTo>
                    <a:pt x="3231" y="1938"/>
                    <a:pt x="3289" y="1628"/>
                    <a:pt x="2891" y="1628"/>
                  </a:cubicBezTo>
                  <a:cubicBezTo>
                    <a:pt x="2844" y="1628"/>
                    <a:pt x="2790" y="1633"/>
                    <a:pt x="2729" y="1642"/>
                  </a:cubicBezTo>
                  <a:cubicBezTo>
                    <a:pt x="2573" y="1662"/>
                    <a:pt x="2450" y="1674"/>
                    <a:pt x="2342" y="1674"/>
                  </a:cubicBezTo>
                  <a:cubicBezTo>
                    <a:pt x="2059" y="1674"/>
                    <a:pt x="1890" y="1591"/>
                    <a:pt x="1531" y="1358"/>
                  </a:cubicBezTo>
                  <a:cubicBezTo>
                    <a:pt x="1223" y="1148"/>
                    <a:pt x="951" y="1049"/>
                    <a:pt x="853" y="654"/>
                  </a:cubicBezTo>
                  <a:cubicBezTo>
                    <a:pt x="791" y="432"/>
                    <a:pt x="877" y="210"/>
                    <a:pt x="7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3"/>
            <p:cNvSpPr/>
            <p:nvPr/>
          </p:nvSpPr>
          <p:spPr>
            <a:xfrm>
              <a:off x="7081247" y="3603295"/>
              <a:ext cx="237017" cy="278385"/>
            </a:xfrm>
            <a:custGeom>
              <a:avLst/>
              <a:gdLst/>
              <a:ahLst/>
              <a:cxnLst/>
              <a:rect l="l" t="t" r="r" b="b"/>
              <a:pathLst>
                <a:path w="5592" h="6568" extrusionOk="0">
                  <a:moveTo>
                    <a:pt x="827" y="248"/>
                  </a:moveTo>
                  <a:cubicBezTo>
                    <a:pt x="852" y="322"/>
                    <a:pt x="852" y="408"/>
                    <a:pt x="852" y="494"/>
                  </a:cubicBezTo>
                  <a:cubicBezTo>
                    <a:pt x="839" y="593"/>
                    <a:pt x="852" y="692"/>
                    <a:pt x="876" y="803"/>
                  </a:cubicBezTo>
                  <a:cubicBezTo>
                    <a:pt x="975" y="1173"/>
                    <a:pt x="1197" y="1321"/>
                    <a:pt x="1457" y="1470"/>
                  </a:cubicBezTo>
                  <a:cubicBezTo>
                    <a:pt x="1506" y="1507"/>
                    <a:pt x="1555" y="1531"/>
                    <a:pt x="1617" y="1568"/>
                  </a:cubicBezTo>
                  <a:cubicBezTo>
                    <a:pt x="1994" y="1819"/>
                    <a:pt x="2162" y="1914"/>
                    <a:pt x="2467" y="1914"/>
                  </a:cubicBezTo>
                  <a:cubicBezTo>
                    <a:pt x="2582" y="1914"/>
                    <a:pt x="2716" y="1901"/>
                    <a:pt x="2889" y="1877"/>
                  </a:cubicBezTo>
                  <a:cubicBezTo>
                    <a:pt x="2943" y="1870"/>
                    <a:pt x="2990" y="1867"/>
                    <a:pt x="3030" y="1867"/>
                  </a:cubicBezTo>
                  <a:cubicBezTo>
                    <a:pt x="3205" y="1867"/>
                    <a:pt x="3255" y="1934"/>
                    <a:pt x="3345" y="2074"/>
                  </a:cubicBezTo>
                  <a:cubicBezTo>
                    <a:pt x="3444" y="2223"/>
                    <a:pt x="3555" y="2346"/>
                    <a:pt x="3679" y="2457"/>
                  </a:cubicBezTo>
                  <a:cubicBezTo>
                    <a:pt x="3873" y="2586"/>
                    <a:pt x="4085" y="2659"/>
                    <a:pt x="4309" y="2659"/>
                  </a:cubicBezTo>
                  <a:cubicBezTo>
                    <a:pt x="4341" y="2659"/>
                    <a:pt x="4374" y="2658"/>
                    <a:pt x="4407" y="2655"/>
                  </a:cubicBezTo>
                  <a:cubicBezTo>
                    <a:pt x="4691" y="2667"/>
                    <a:pt x="4938" y="2679"/>
                    <a:pt x="5123" y="2939"/>
                  </a:cubicBezTo>
                  <a:cubicBezTo>
                    <a:pt x="5333" y="3235"/>
                    <a:pt x="5234" y="3519"/>
                    <a:pt x="5123" y="3827"/>
                  </a:cubicBezTo>
                  <a:cubicBezTo>
                    <a:pt x="5061" y="3975"/>
                    <a:pt x="5024" y="4136"/>
                    <a:pt x="4987" y="4296"/>
                  </a:cubicBezTo>
                  <a:cubicBezTo>
                    <a:pt x="4975" y="4543"/>
                    <a:pt x="5024" y="4778"/>
                    <a:pt x="5135" y="4988"/>
                  </a:cubicBezTo>
                  <a:cubicBezTo>
                    <a:pt x="5234" y="5185"/>
                    <a:pt x="5271" y="5407"/>
                    <a:pt x="5246" y="5629"/>
                  </a:cubicBezTo>
                  <a:cubicBezTo>
                    <a:pt x="5160" y="5876"/>
                    <a:pt x="5012" y="6111"/>
                    <a:pt x="4827" y="6296"/>
                  </a:cubicBezTo>
                  <a:cubicBezTo>
                    <a:pt x="2679" y="4926"/>
                    <a:pt x="1062" y="2852"/>
                    <a:pt x="272" y="433"/>
                  </a:cubicBezTo>
                  <a:cubicBezTo>
                    <a:pt x="457" y="346"/>
                    <a:pt x="642" y="285"/>
                    <a:pt x="827" y="248"/>
                  </a:cubicBezTo>
                  <a:close/>
                  <a:moveTo>
                    <a:pt x="889" y="1"/>
                  </a:moveTo>
                  <a:cubicBezTo>
                    <a:pt x="642" y="38"/>
                    <a:pt x="383" y="112"/>
                    <a:pt x="161" y="235"/>
                  </a:cubicBezTo>
                  <a:lnTo>
                    <a:pt x="86" y="260"/>
                  </a:lnTo>
                  <a:cubicBezTo>
                    <a:pt x="37" y="285"/>
                    <a:pt x="0" y="346"/>
                    <a:pt x="25" y="396"/>
                  </a:cubicBezTo>
                  <a:cubicBezTo>
                    <a:pt x="827" y="2951"/>
                    <a:pt x="2518" y="5123"/>
                    <a:pt x="4777" y="6543"/>
                  </a:cubicBezTo>
                  <a:cubicBezTo>
                    <a:pt x="4802" y="6555"/>
                    <a:pt x="4827" y="6568"/>
                    <a:pt x="4839" y="6568"/>
                  </a:cubicBezTo>
                  <a:cubicBezTo>
                    <a:pt x="4876" y="6568"/>
                    <a:pt x="4901" y="6555"/>
                    <a:pt x="4925" y="6531"/>
                  </a:cubicBezTo>
                  <a:cubicBezTo>
                    <a:pt x="5160" y="6284"/>
                    <a:pt x="5407" y="5987"/>
                    <a:pt x="5468" y="5691"/>
                  </a:cubicBezTo>
                  <a:cubicBezTo>
                    <a:pt x="5505" y="5420"/>
                    <a:pt x="5468" y="5148"/>
                    <a:pt x="5345" y="4914"/>
                  </a:cubicBezTo>
                  <a:cubicBezTo>
                    <a:pt x="5246" y="4741"/>
                    <a:pt x="5209" y="4543"/>
                    <a:pt x="5222" y="4346"/>
                  </a:cubicBezTo>
                  <a:cubicBezTo>
                    <a:pt x="5246" y="4198"/>
                    <a:pt x="5283" y="4049"/>
                    <a:pt x="5333" y="3914"/>
                  </a:cubicBezTo>
                  <a:cubicBezTo>
                    <a:pt x="5456" y="3593"/>
                    <a:pt x="5592" y="3210"/>
                    <a:pt x="5308" y="2815"/>
                  </a:cubicBezTo>
                  <a:cubicBezTo>
                    <a:pt x="5049" y="2469"/>
                    <a:pt x="4715" y="2457"/>
                    <a:pt x="4407" y="2445"/>
                  </a:cubicBezTo>
                  <a:cubicBezTo>
                    <a:pt x="4390" y="2446"/>
                    <a:pt x="4373" y="2446"/>
                    <a:pt x="4357" y="2446"/>
                  </a:cubicBezTo>
                  <a:cubicBezTo>
                    <a:pt x="4174" y="2446"/>
                    <a:pt x="3985" y="2386"/>
                    <a:pt x="3827" y="2284"/>
                  </a:cubicBezTo>
                  <a:cubicBezTo>
                    <a:pt x="3703" y="2198"/>
                    <a:pt x="3617" y="2074"/>
                    <a:pt x="3530" y="1951"/>
                  </a:cubicBezTo>
                  <a:cubicBezTo>
                    <a:pt x="3424" y="1781"/>
                    <a:pt x="3327" y="1630"/>
                    <a:pt x="3020" y="1630"/>
                  </a:cubicBezTo>
                  <a:cubicBezTo>
                    <a:pt x="2970" y="1630"/>
                    <a:pt x="2914" y="1634"/>
                    <a:pt x="2852" y="1642"/>
                  </a:cubicBezTo>
                  <a:cubicBezTo>
                    <a:pt x="2683" y="1668"/>
                    <a:pt x="2557" y="1683"/>
                    <a:pt x="2450" y="1683"/>
                  </a:cubicBezTo>
                  <a:cubicBezTo>
                    <a:pt x="2199" y="1683"/>
                    <a:pt x="2058" y="1600"/>
                    <a:pt x="1728" y="1383"/>
                  </a:cubicBezTo>
                  <a:lnTo>
                    <a:pt x="1580" y="1284"/>
                  </a:lnTo>
                  <a:cubicBezTo>
                    <a:pt x="1333" y="1124"/>
                    <a:pt x="1173" y="1025"/>
                    <a:pt x="1099" y="754"/>
                  </a:cubicBezTo>
                  <a:cubicBezTo>
                    <a:pt x="1086" y="667"/>
                    <a:pt x="1074" y="581"/>
                    <a:pt x="1074" y="494"/>
                  </a:cubicBezTo>
                  <a:cubicBezTo>
                    <a:pt x="1086" y="346"/>
                    <a:pt x="1062" y="198"/>
                    <a:pt x="1012" y="62"/>
                  </a:cubicBezTo>
                  <a:cubicBezTo>
                    <a:pt x="988" y="25"/>
                    <a:pt x="938" y="1"/>
                    <a:pt x="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3"/>
            <p:cNvSpPr/>
            <p:nvPr/>
          </p:nvSpPr>
          <p:spPr>
            <a:xfrm>
              <a:off x="7884864" y="3561928"/>
              <a:ext cx="115160" cy="225573"/>
            </a:xfrm>
            <a:custGeom>
              <a:avLst/>
              <a:gdLst/>
              <a:ahLst/>
              <a:cxnLst/>
              <a:rect l="l" t="t" r="r" b="b"/>
              <a:pathLst>
                <a:path w="2717" h="5322" extrusionOk="0">
                  <a:moveTo>
                    <a:pt x="2185" y="0"/>
                  </a:moveTo>
                  <a:cubicBezTo>
                    <a:pt x="1759" y="0"/>
                    <a:pt x="1428" y="202"/>
                    <a:pt x="1321" y="878"/>
                  </a:cubicBezTo>
                  <a:cubicBezTo>
                    <a:pt x="1259" y="1285"/>
                    <a:pt x="1654" y="1557"/>
                    <a:pt x="1568" y="1940"/>
                  </a:cubicBezTo>
                  <a:cubicBezTo>
                    <a:pt x="1506" y="2260"/>
                    <a:pt x="1087" y="2335"/>
                    <a:pt x="963" y="2594"/>
                  </a:cubicBezTo>
                  <a:cubicBezTo>
                    <a:pt x="827" y="2841"/>
                    <a:pt x="1000" y="3174"/>
                    <a:pt x="803" y="3421"/>
                  </a:cubicBezTo>
                  <a:cubicBezTo>
                    <a:pt x="618" y="3680"/>
                    <a:pt x="309" y="3692"/>
                    <a:pt x="148" y="3989"/>
                  </a:cubicBezTo>
                  <a:cubicBezTo>
                    <a:pt x="0" y="4235"/>
                    <a:pt x="13" y="4816"/>
                    <a:pt x="148" y="5322"/>
                  </a:cubicBezTo>
                  <a:cubicBezTo>
                    <a:pt x="1445" y="3840"/>
                    <a:pt x="2333" y="2026"/>
                    <a:pt x="2716" y="76"/>
                  </a:cubicBezTo>
                  <a:cubicBezTo>
                    <a:pt x="2530" y="31"/>
                    <a:pt x="2350" y="0"/>
                    <a:pt x="2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3"/>
            <p:cNvSpPr/>
            <p:nvPr/>
          </p:nvSpPr>
          <p:spPr>
            <a:xfrm>
              <a:off x="7879608" y="3557011"/>
              <a:ext cx="125121" cy="235745"/>
            </a:xfrm>
            <a:custGeom>
              <a:avLst/>
              <a:gdLst/>
              <a:ahLst/>
              <a:cxnLst/>
              <a:rect l="l" t="t" r="r" b="b"/>
              <a:pathLst>
                <a:path w="2952" h="5562" extrusionOk="0">
                  <a:moveTo>
                    <a:pt x="2253" y="239"/>
                  </a:moveTo>
                  <a:cubicBezTo>
                    <a:pt x="2272" y="239"/>
                    <a:pt x="2290" y="239"/>
                    <a:pt x="2309" y="241"/>
                  </a:cubicBezTo>
                  <a:cubicBezTo>
                    <a:pt x="2445" y="241"/>
                    <a:pt x="2568" y="253"/>
                    <a:pt x="2692" y="278"/>
                  </a:cubicBezTo>
                  <a:cubicBezTo>
                    <a:pt x="2334" y="2093"/>
                    <a:pt x="1519" y="3784"/>
                    <a:pt x="334" y="5191"/>
                  </a:cubicBezTo>
                  <a:cubicBezTo>
                    <a:pt x="248" y="4771"/>
                    <a:pt x="272" y="4351"/>
                    <a:pt x="371" y="4166"/>
                  </a:cubicBezTo>
                  <a:cubicBezTo>
                    <a:pt x="458" y="4043"/>
                    <a:pt x="569" y="3944"/>
                    <a:pt x="692" y="3882"/>
                  </a:cubicBezTo>
                  <a:cubicBezTo>
                    <a:pt x="828" y="3821"/>
                    <a:pt x="939" y="3722"/>
                    <a:pt x="1025" y="3611"/>
                  </a:cubicBezTo>
                  <a:cubicBezTo>
                    <a:pt x="1124" y="3463"/>
                    <a:pt x="1174" y="3278"/>
                    <a:pt x="1149" y="3092"/>
                  </a:cubicBezTo>
                  <a:cubicBezTo>
                    <a:pt x="1137" y="2981"/>
                    <a:pt x="1149" y="2870"/>
                    <a:pt x="1186" y="2771"/>
                  </a:cubicBezTo>
                  <a:cubicBezTo>
                    <a:pt x="1248" y="2673"/>
                    <a:pt x="1334" y="2599"/>
                    <a:pt x="1433" y="2537"/>
                  </a:cubicBezTo>
                  <a:cubicBezTo>
                    <a:pt x="1606" y="2438"/>
                    <a:pt x="1741" y="2278"/>
                    <a:pt x="1803" y="2080"/>
                  </a:cubicBezTo>
                  <a:cubicBezTo>
                    <a:pt x="1828" y="1870"/>
                    <a:pt x="1791" y="1661"/>
                    <a:pt x="1680" y="1488"/>
                  </a:cubicBezTo>
                  <a:cubicBezTo>
                    <a:pt x="1593" y="1340"/>
                    <a:pt x="1544" y="1179"/>
                    <a:pt x="1556" y="1019"/>
                  </a:cubicBezTo>
                  <a:cubicBezTo>
                    <a:pt x="1618" y="685"/>
                    <a:pt x="1729" y="463"/>
                    <a:pt x="1902" y="340"/>
                  </a:cubicBezTo>
                  <a:cubicBezTo>
                    <a:pt x="2010" y="275"/>
                    <a:pt x="2127" y="239"/>
                    <a:pt x="2253" y="239"/>
                  </a:cubicBezTo>
                  <a:close/>
                  <a:moveTo>
                    <a:pt x="2309" y="0"/>
                  </a:moveTo>
                  <a:cubicBezTo>
                    <a:pt x="2121" y="0"/>
                    <a:pt x="1933" y="37"/>
                    <a:pt x="1766" y="142"/>
                  </a:cubicBezTo>
                  <a:cubicBezTo>
                    <a:pt x="1544" y="303"/>
                    <a:pt x="1396" y="574"/>
                    <a:pt x="1322" y="982"/>
                  </a:cubicBezTo>
                  <a:cubicBezTo>
                    <a:pt x="1309" y="1191"/>
                    <a:pt x="1359" y="1401"/>
                    <a:pt x="1470" y="1586"/>
                  </a:cubicBezTo>
                  <a:cubicBezTo>
                    <a:pt x="1556" y="1710"/>
                    <a:pt x="1593" y="1870"/>
                    <a:pt x="1581" y="2031"/>
                  </a:cubicBezTo>
                  <a:cubicBezTo>
                    <a:pt x="1544" y="2167"/>
                    <a:pt x="1420" y="2253"/>
                    <a:pt x="1285" y="2352"/>
                  </a:cubicBezTo>
                  <a:cubicBezTo>
                    <a:pt x="1161" y="2426"/>
                    <a:pt x="1063" y="2537"/>
                    <a:pt x="976" y="2660"/>
                  </a:cubicBezTo>
                  <a:cubicBezTo>
                    <a:pt x="927" y="2796"/>
                    <a:pt x="902" y="2944"/>
                    <a:pt x="914" y="3105"/>
                  </a:cubicBezTo>
                  <a:cubicBezTo>
                    <a:pt x="927" y="3228"/>
                    <a:pt x="902" y="3364"/>
                    <a:pt x="840" y="3475"/>
                  </a:cubicBezTo>
                  <a:cubicBezTo>
                    <a:pt x="766" y="3561"/>
                    <a:pt x="680" y="3623"/>
                    <a:pt x="581" y="3685"/>
                  </a:cubicBezTo>
                  <a:cubicBezTo>
                    <a:pt x="408" y="3759"/>
                    <a:pt x="272" y="3882"/>
                    <a:pt x="174" y="4043"/>
                  </a:cubicBezTo>
                  <a:cubicBezTo>
                    <a:pt x="1" y="4364"/>
                    <a:pt x="38" y="5006"/>
                    <a:pt x="149" y="5475"/>
                  </a:cubicBezTo>
                  <a:cubicBezTo>
                    <a:pt x="161" y="5512"/>
                    <a:pt x="198" y="5549"/>
                    <a:pt x="235" y="5561"/>
                  </a:cubicBezTo>
                  <a:lnTo>
                    <a:pt x="272" y="5561"/>
                  </a:lnTo>
                  <a:cubicBezTo>
                    <a:pt x="297" y="5561"/>
                    <a:pt x="322" y="5536"/>
                    <a:pt x="347" y="5524"/>
                  </a:cubicBezTo>
                  <a:cubicBezTo>
                    <a:pt x="1667" y="4018"/>
                    <a:pt x="2556" y="2179"/>
                    <a:pt x="2939" y="216"/>
                  </a:cubicBezTo>
                  <a:cubicBezTo>
                    <a:pt x="2951" y="155"/>
                    <a:pt x="2914" y="93"/>
                    <a:pt x="2852" y="80"/>
                  </a:cubicBezTo>
                  <a:cubicBezTo>
                    <a:pt x="2686" y="37"/>
                    <a:pt x="2497" y="0"/>
                    <a:pt x="2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3"/>
            <p:cNvSpPr/>
            <p:nvPr/>
          </p:nvSpPr>
          <p:spPr>
            <a:xfrm>
              <a:off x="7070778" y="3119851"/>
              <a:ext cx="190478" cy="283089"/>
            </a:xfrm>
            <a:custGeom>
              <a:avLst/>
              <a:gdLst/>
              <a:ahLst/>
              <a:cxnLst/>
              <a:rect l="l" t="t" r="r" b="b"/>
              <a:pathLst>
                <a:path w="4494" h="6679" extrusionOk="0">
                  <a:moveTo>
                    <a:pt x="3703" y="1"/>
                  </a:moveTo>
                  <a:lnTo>
                    <a:pt x="3703" y="1"/>
                  </a:lnTo>
                  <a:cubicBezTo>
                    <a:pt x="1716" y="1729"/>
                    <a:pt x="408" y="4087"/>
                    <a:pt x="0" y="6679"/>
                  </a:cubicBezTo>
                  <a:cubicBezTo>
                    <a:pt x="173" y="6679"/>
                    <a:pt x="346" y="6630"/>
                    <a:pt x="506" y="6543"/>
                  </a:cubicBezTo>
                  <a:cubicBezTo>
                    <a:pt x="741" y="6358"/>
                    <a:pt x="593" y="6284"/>
                    <a:pt x="617" y="6000"/>
                  </a:cubicBezTo>
                  <a:cubicBezTo>
                    <a:pt x="667" y="5506"/>
                    <a:pt x="1111" y="5000"/>
                    <a:pt x="1420" y="4642"/>
                  </a:cubicBezTo>
                  <a:cubicBezTo>
                    <a:pt x="1753" y="4235"/>
                    <a:pt x="2531" y="4371"/>
                    <a:pt x="2778" y="3926"/>
                  </a:cubicBezTo>
                  <a:cubicBezTo>
                    <a:pt x="2876" y="3753"/>
                    <a:pt x="2778" y="3593"/>
                    <a:pt x="2876" y="3433"/>
                  </a:cubicBezTo>
                  <a:cubicBezTo>
                    <a:pt x="3000" y="3235"/>
                    <a:pt x="3407" y="3124"/>
                    <a:pt x="3605" y="3013"/>
                  </a:cubicBezTo>
                  <a:cubicBezTo>
                    <a:pt x="3814" y="2889"/>
                    <a:pt x="4358" y="2717"/>
                    <a:pt x="4432" y="2470"/>
                  </a:cubicBezTo>
                  <a:cubicBezTo>
                    <a:pt x="4493" y="2272"/>
                    <a:pt x="4419" y="2198"/>
                    <a:pt x="4284" y="2038"/>
                  </a:cubicBezTo>
                  <a:cubicBezTo>
                    <a:pt x="4049" y="1754"/>
                    <a:pt x="3901" y="1778"/>
                    <a:pt x="3777" y="1396"/>
                  </a:cubicBezTo>
                  <a:cubicBezTo>
                    <a:pt x="3666" y="1013"/>
                    <a:pt x="3765" y="458"/>
                    <a:pt x="3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3"/>
            <p:cNvSpPr/>
            <p:nvPr/>
          </p:nvSpPr>
          <p:spPr>
            <a:xfrm>
              <a:off x="7065523" y="3115570"/>
              <a:ext cx="201498" cy="293135"/>
            </a:xfrm>
            <a:custGeom>
              <a:avLst/>
              <a:gdLst/>
              <a:ahLst/>
              <a:cxnLst/>
              <a:rect l="l" t="t" r="r" b="b"/>
              <a:pathLst>
                <a:path w="4754" h="6916" extrusionOk="0">
                  <a:moveTo>
                    <a:pt x="3729" y="361"/>
                  </a:moveTo>
                  <a:cubicBezTo>
                    <a:pt x="3729" y="472"/>
                    <a:pt x="3729" y="608"/>
                    <a:pt x="3729" y="731"/>
                  </a:cubicBezTo>
                  <a:cubicBezTo>
                    <a:pt x="3716" y="1003"/>
                    <a:pt x="3729" y="1275"/>
                    <a:pt x="3803" y="1534"/>
                  </a:cubicBezTo>
                  <a:cubicBezTo>
                    <a:pt x="3840" y="1731"/>
                    <a:pt x="3963" y="1892"/>
                    <a:pt x="4111" y="2015"/>
                  </a:cubicBezTo>
                  <a:cubicBezTo>
                    <a:pt x="4198" y="2077"/>
                    <a:pt x="4259" y="2151"/>
                    <a:pt x="4321" y="2225"/>
                  </a:cubicBezTo>
                  <a:lnTo>
                    <a:pt x="4358" y="2262"/>
                  </a:lnTo>
                  <a:cubicBezTo>
                    <a:pt x="4469" y="2386"/>
                    <a:pt x="4494" y="2398"/>
                    <a:pt x="4445" y="2534"/>
                  </a:cubicBezTo>
                  <a:cubicBezTo>
                    <a:pt x="4408" y="2682"/>
                    <a:pt x="4074" y="2830"/>
                    <a:pt x="3864" y="2929"/>
                  </a:cubicBezTo>
                  <a:cubicBezTo>
                    <a:pt x="3790" y="2966"/>
                    <a:pt x="3729" y="2990"/>
                    <a:pt x="3679" y="3015"/>
                  </a:cubicBezTo>
                  <a:cubicBezTo>
                    <a:pt x="3630" y="3040"/>
                    <a:pt x="3556" y="3077"/>
                    <a:pt x="3482" y="3114"/>
                  </a:cubicBezTo>
                  <a:cubicBezTo>
                    <a:pt x="3260" y="3200"/>
                    <a:pt x="3013" y="3311"/>
                    <a:pt x="2902" y="3484"/>
                  </a:cubicBezTo>
                  <a:cubicBezTo>
                    <a:pt x="2840" y="3571"/>
                    <a:pt x="2815" y="3682"/>
                    <a:pt x="2828" y="3793"/>
                  </a:cubicBezTo>
                  <a:cubicBezTo>
                    <a:pt x="2840" y="3854"/>
                    <a:pt x="2828" y="3916"/>
                    <a:pt x="2803" y="3978"/>
                  </a:cubicBezTo>
                  <a:cubicBezTo>
                    <a:pt x="2692" y="4175"/>
                    <a:pt x="2457" y="4237"/>
                    <a:pt x="2186" y="4311"/>
                  </a:cubicBezTo>
                  <a:cubicBezTo>
                    <a:pt x="1914" y="4385"/>
                    <a:pt x="1630" y="4459"/>
                    <a:pt x="1457" y="4669"/>
                  </a:cubicBezTo>
                  <a:lnTo>
                    <a:pt x="1433" y="4694"/>
                  </a:lnTo>
                  <a:cubicBezTo>
                    <a:pt x="1112" y="5064"/>
                    <a:pt x="680" y="5583"/>
                    <a:pt x="630" y="6101"/>
                  </a:cubicBezTo>
                  <a:cubicBezTo>
                    <a:pt x="618" y="6187"/>
                    <a:pt x="618" y="6274"/>
                    <a:pt x="643" y="6360"/>
                  </a:cubicBezTo>
                  <a:cubicBezTo>
                    <a:pt x="655" y="6459"/>
                    <a:pt x="655" y="6471"/>
                    <a:pt x="556" y="6558"/>
                  </a:cubicBezTo>
                  <a:cubicBezTo>
                    <a:pt x="470" y="6607"/>
                    <a:pt x="371" y="6644"/>
                    <a:pt x="260" y="6657"/>
                  </a:cubicBezTo>
                  <a:cubicBezTo>
                    <a:pt x="680" y="4225"/>
                    <a:pt x="1902" y="2015"/>
                    <a:pt x="3729" y="361"/>
                  </a:cubicBezTo>
                  <a:close/>
                  <a:moveTo>
                    <a:pt x="3816" y="0"/>
                  </a:moveTo>
                  <a:cubicBezTo>
                    <a:pt x="3790" y="0"/>
                    <a:pt x="3764" y="9"/>
                    <a:pt x="3741" y="28"/>
                  </a:cubicBezTo>
                  <a:cubicBezTo>
                    <a:pt x="1741" y="1768"/>
                    <a:pt x="420" y="4163"/>
                    <a:pt x="1" y="6780"/>
                  </a:cubicBezTo>
                  <a:cubicBezTo>
                    <a:pt x="1" y="6817"/>
                    <a:pt x="13" y="6854"/>
                    <a:pt x="38" y="6879"/>
                  </a:cubicBezTo>
                  <a:cubicBezTo>
                    <a:pt x="62" y="6891"/>
                    <a:pt x="87" y="6916"/>
                    <a:pt x="124" y="6916"/>
                  </a:cubicBezTo>
                  <a:lnTo>
                    <a:pt x="137" y="6903"/>
                  </a:lnTo>
                  <a:cubicBezTo>
                    <a:pt x="334" y="6903"/>
                    <a:pt x="532" y="6842"/>
                    <a:pt x="704" y="6731"/>
                  </a:cubicBezTo>
                  <a:cubicBezTo>
                    <a:pt x="840" y="6644"/>
                    <a:pt x="914" y="6484"/>
                    <a:pt x="865" y="6323"/>
                  </a:cubicBezTo>
                  <a:cubicBezTo>
                    <a:pt x="852" y="6249"/>
                    <a:pt x="852" y="6187"/>
                    <a:pt x="852" y="6126"/>
                  </a:cubicBezTo>
                  <a:cubicBezTo>
                    <a:pt x="902" y="5669"/>
                    <a:pt x="1309" y="5188"/>
                    <a:pt x="1605" y="4842"/>
                  </a:cubicBezTo>
                  <a:lnTo>
                    <a:pt x="1630" y="4817"/>
                  </a:lnTo>
                  <a:cubicBezTo>
                    <a:pt x="1766" y="4657"/>
                    <a:pt x="2000" y="4595"/>
                    <a:pt x="2247" y="4533"/>
                  </a:cubicBezTo>
                  <a:cubicBezTo>
                    <a:pt x="2544" y="4447"/>
                    <a:pt x="2852" y="4373"/>
                    <a:pt x="3000" y="4089"/>
                  </a:cubicBezTo>
                  <a:cubicBezTo>
                    <a:pt x="3050" y="4003"/>
                    <a:pt x="3074" y="3892"/>
                    <a:pt x="3062" y="3780"/>
                  </a:cubicBezTo>
                  <a:cubicBezTo>
                    <a:pt x="3050" y="3719"/>
                    <a:pt x="3062" y="3657"/>
                    <a:pt x="3087" y="3608"/>
                  </a:cubicBezTo>
                  <a:cubicBezTo>
                    <a:pt x="3161" y="3497"/>
                    <a:pt x="3383" y="3398"/>
                    <a:pt x="3568" y="3324"/>
                  </a:cubicBezTo>
                  <a:cubicBezTo>
                    <a:pt x="3655" y="3287"/>
                    <a:pt x="3741" y="3237"/>
                    <a:pt x="3790" y="3213"/>
                  </a:cubicBezTo>
                  <a:cubicBezTo>
                    <a:pt x="3840" y="3188"/>
                    <a:pt x="3901" y="3163"/>
                    <a:pt x="3963" y="3139"/>
                  </a:cubicBezTo>
                  <a:cubicBezTo>
                    <a:pt x="4247" y="3003"/>
                    <a:pt x="4593" y="2855"/>
                    <a:pt x="4667" y="2608"/>
                  </a:cubicBezTo>
                  <a:cubicBezTo>
                    <a:pt x="4753" y="2361"/>
                    <a:pt x="4654" y="2250"/>
                    <a:pt x="4531" y="2102"/>
                  </a:cubicBezTo>
                  <a:lnTo>
                    <a:pt x="4506" y="2077"/>
                  </a:lnTo>
                  <a:cubicBezTo>
                    <a:pt x="4432" y="1991"/>
                    <a:pt x="4346" y="1916"/>
                    <a:pt x="4272" y="1842"/>
                  </a:cubicBezTo>
                  <a:cubicBezTo>
                    <a:pt x="4136" y="1744"/>
                    <a:pt x="4050" y="1620"/>
                    <a:pt x="4013" y="1472"/>
                  </a:cubicBezTo>
                  <a:cubicBezTo>
                    <a:pt x="3963" y="1225"/>
                    <a:pt x="3938" y="978"/>
                    <a:pt x="3963" y="731"/>
                  </a:cubicBezTo>
                  <a:cubicBezTo>
                    <a:pt x="3963" y="522"/>
                    <a:pt x="3963" y="312"/>
                    <a:pt x="3938" y="102"/>
                  </a:cubicBezTo>
                  <a:cubicBezTo>
                    <a:pt x="3930" y="42"/>
                    <a:pt x="3874" y="0"/>
                    <a:pt x="3816"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3"/>
            <p:cNvSpPr/>
            <p:nvPr/>
          </p:nvSpPr>
          <p:spPr>
            <a:xfrm>
              <a:off x="7305166" y="3030418"/>
              <a:ext cx="703210" cy="839223"/>
            </a:xfrm>
            <a:custGeom>
              <a:avLst/>
              <a:gdLst/>
              <a:ahLst/>
              <a:cxnLst/>
              <a:rect l="l" t="t" r="r" b="b"/>
              <a:pathLst>
                <a:path w="16591" h="19800" extrusionOk="0">
                  <a:moveTo>
                    <a:pt x="9110" y="0"/>
                  </a:moveTo>
                  <a:lnTo>
                    <a:pt x="9098" y="12"/>
                  </a:lnTo>
                  <a:cubicBezTo>
                    <a:pt x="9085" y="222"/>
                    <a:pt x="9024" y="432"/>
                    <a:pt x="8913" y="605"/>
                  </a:cubicBezTo>
                  <a:cubicBezTo>
                    <a:pt x="8802" y="765"/>
                    <a:pt x="8481" y="864"/>
                    <a:pt x="8271" y="951"/>
                  </a:cubicBezTo>
                  <a:cubicBezTo>
                    <a:pt x="8082" y="1031"/>
                    <a:pt x="7560" y="1191"/>
                    <a:pt x="7195" y="1191"/>
                  </a:cubicBezTo>
                  <a:cubicBezTo>
                    <a:pt x="7058" y="1191"/>
                    <a:pt x="6943" y="1168"/>
                    <a:pt x="6876" y="1111"/>
                  </a:cubicBezTo>
                  <a:cubicBezTo>
                    <a:pt x="6654" y="938"/>
                    <a:pt x="6901" y="333"/>
                    <a:pt x="6715" y="148"/>
                  </a:cubicBezTo>
                  <a:cubicBezTo>
                    <a:pt x="6668" y="94"/>
                    <a:pt x="6597" y="73"/>
                    <a:pt x="6515" y="73"/>
                  </a:cubicBezTo>
                  <a:cubicBezTo>
                    <a:pt x="6299" y="73"/>
                    <a:pt x="6004" y="218"/>
                    <a:pt x="5851" y="272"/>
                  </a:cubicBezTo>
                  <a:cubicBezTo>
                    <a:pt x="5444" y="432"/>
                    <a:pt x="5037" y="543"/>
                    <a:pt x="4617" y="679"/>
                  </a:cubicBezTo>
                  <a:cubicBezTo>
                    <a:pt x="4308" y="778"/>
                    <a:pt x="4135" y="938"/>
                    <a:pt x="3852" y="1099"/>
                  </a:cubicBezTo>
                  <a:cubicBezTo>
                    <a:pt x="3074" y="1506"/>
                    <a:pt x="3629" y="1346"/>
                    <a:pt x="3926" y="1864"/>
                  </a:cubicBezTo>
                  <a:cubicBezTo>
                    <a:pt x="3197" y="2271"/>
                    <a:pt x="3247" y="3358"/>
                    <a:pt x="3308" y="4086"/>
                  </a:cubicBezTo>
                  <a:cubicBezTo>
                    <a:pt x="3765" y="4061"/>
                    <a:pt x="4160" y="3777"/>
                    <a:pt x="4210" y="3382"/>
                  </a:cubicBezTo>
                  <a:cubicBezTo>
                    <a:pt x="4284" y="2839"/>
                    <a:pt x="4098" y="2271"/>
                    <a:pt x="4827" y="2074"/>
                  </a:cubicBezTo>
                  <a:cubicBezTo>
                    <a:pt x="4963" y="2321"/>
                    <a:pt x="5456" y="2296"/>
                    <a:pt x="5555" y="2555"/>
                  </a:cubicBezTo>
                  <a:cubicBezTo>
                    <a:pt x="5666" y="2827"/>
                    <a:pt x="5283" y="3173"/>
                    <a:pt x="5111" y="3321"/>
                  </a:cubicBezTo>
                  <a:cubicBezTo>
                    <a:pt x="4740" y="3691"/>
                    <a:pt x="4345" y="3913"/>
                    <a:pt x="3901" y="4172"/>
                  </a:cubicBezTo>
                  <a:cubicBezTo>
                    <a:pt x="3716" y="4283"/>
                    <a:pt x="3444" y="4370"/>
                    <a:pt x="3284" y="4506"/>
                  </a:cubicBezTo>
                  <a:cubicBezTo>
                    <a:pt x="3173" y="4617"/>
                    <a:pt x="3173" y="4839"/>
                    <a:pt x="3012" y="4876"/>
                  </a:cubicBezTo>
                  <a:cubicBezTo>
                    <a:pt x="2995" y="4879"/>
                    <a:pt x="2979" y="4880"/>
                    <a:pt x="2963" y="4880"/>
                  </a:cubicBezTo>
                  <a:cubicBezTo>
                    <a:pt x="2607" y="4880"/>
                    <a:pt x="2484" y="4163"/>
                    <a:pt x="1981" y="4163"/>
                  </a:cubicBezTo>
                  <a:cubicBezTo>
                    <a:pt x="1948" y="4163"/>
                    <a:pt x="1913" y="4166"/>
                    <a:pt x="1877" y="4172"/>
                  </a:cubicBezTo>
                  <a:cubicBezTo>
                    <a:pt x="1765" y="4604"/>
                    <a:pt x="1148" y="4382"/>
                    <a:pt x="914" y="4728"/>
                  </a:cubicBezTo>
                  <a:cubicBezTo>
                    <a:pt x="740" y="4980"/>
                    <a:pt x="874" y="5062"/>
                    <a:pt x="1096" y="5062"/>
                  </a:cubicBezTo>
                  <a:cubicBezTo>
                    <a:pt x="1362" y="5062"/>
                    <a:pt x="1754" y="4944"/>
                    <a:pt x="1889" y="4864"/>
                  </a:cubicBezTo>
                  <a:cubicBezTo>
                    <a:pt x="2012" y="5049"/>
                    <a:pt x="2432" y="5073"/>
                    <a:pt x="2457" y="5308"/>
                  </a:cubicBezTo>
                  <a:cubicBezTo>
                    <a:pt x="2457" y="5407"/>
                    <a:pt x="1951" y="5851"/>
                    <a:pt x="1815" y="5925"/>
                  </a:cubicBezTo>
                  <a:cubicBezTo>
                    <a:pt x="1753" y="5955"/>
                    <a:pt x="1684" y="5966"/>
                    <a:pt x="1613" y="5966"/>
                  </a:cubicBezTo>
                  <a:cubicBezTo>
                    <a:pt x="1386" y="5966"/>
                    <a:pt x="1129" y="5851"/>
                    <a:pt x="960" y="5851"/>
                  </a:cubicBezTo>
                  <a:cubicBezTo>
                    <a:pt x="918" y="5851"/>
                    <a:pt x="881" y="5858"/>
                    <a:pt x="852" y="5876"/>
                  </a:cubicBezTo>
                  <a:cubicBezTo>
                    <a:pt x="531" y="6036"/>
                    <a:pt x="778" y="6357"/>
                    <a:pt x="815" y="6530"/>
                  </a:cubicBezTo>
                  <a:cubicBezTo>
                    <a:pt x="840" y="6703"/>
                    <a:pt x="753" y="7271"/>
                    <a:pt x="889" y="7394"/>
                  </a:cubicBezTo>
                  <a:cubicBezTo>
                    <a:pt x="956" y="7456"/>
                    <a:pt x="1013" y="7481"/>
                    <a:pt x="1062" y="7481"/>
                  </a:cubicBezTo>
                  <a:cubicBezTo>
                    <a:pt x="1237" y="7481"/>
                    <a:pt x="1311" y="7163"/>
                    <a:pt x="1407" y="7086"/>
                  </a:cubicBezTo>
                  <a:cubicBezTo>
                    <a:pt x="1593" y="6937"/>
                    <a:pt x="1938" y="7011"/>
                    <a:pt x="2074" y="6839"/>
                  </a:cubicBezTo>
                  <a:cubicBezTo>
                    <a:pt x="2210" y="6666"/>
                    <a:pt x="2111" y="6370"/>
                    <a:pt x="2272" y="6160"/>
                  </a:cubicBezTo>
                  <a:cubicBezTo>
                    <a:pt x="2531" y="5802"/>
                    <a:pt x="2889" y="5777"/>
                    <a:pt x="3012" y="5320"/>
                  </a:cubicBezTo>
                  <a:cubicBezTo>
                    <a:pt x="3469" y="5592"/>
                    <a:pt x="3531" y="5419"/>
                    <a:pt x="3654" y="5999"/>
                  </a:cubicBezTo>
                  <a:cubicBezTo>
                    <a:pt x="3815" y="5975"/>
                    <a:pt x="3987" y="5938"/>
                    <a:pt x="4148" y="5888"/>
                  </a:cubicBezTo>
                  <a:lnTo>
                    <a:pt x="4148" y="5888"/>
                  </a:lnTo>
                  <a:cubicBezTo>
                    <a:pt x="4104" y="6008"/>
                    <a:pt x="3775" y="6327"/>
                    <a:pt x="4006" y="6327"/>
                  </a:cubicBezTo>
                  <a:cubicBezTo>
                    <a:pt x="4038" y="6327"/>
                    <a:pt x="4080" y="6321"/>
                    <a:pt x="4135" y="6308"/>
                  </a:cubicBezTo>
                  <a:cubicBezTo>
                    <a:pt x="4365" y="6262"/>
                    <a:pt x="4467" y="5907"/>
                    <a:pt x="4758" y="5907"/>
                  </a:cubicBezTo>
                  <a:cubicBezTo>
                    <a:pt x="4779" y="5907"/>
                    <a:pt x="4803" y="5909"/>
                    <a:pt x="4827" y="5913"/>
                  </a:cubicBezTo>
                  <a:cubicBezTo>
                    <a:pt x="5074" y="5950"/>
                    <a:pt x="5049" y="6221"/>
                    <a:pt x="5259" y="6283"/>
                  </a:cubicBezTo>
                  <a:cubicBezTo>
                    <a:pt x="5298" y="6298"/>
                    <a:pt x="5338" y="6304"/>
                    <a:pt x="5378" y="6304"/>
                  </a:cubicBezTo>
                  <a:cubicBezTo>
                    <a:pt x="5612" y="6304"/>
                    <a:pt x="5850" y="6087"/>
                    <a:pt x="6061" y="6024"/>
                  </a:cubicBezTo>
                  <a:cubicBezTo>
                    <a:pt x="6132" y="6006"/>
                    <a:pt x="6196" y="5999"/>
                    <a:pt x="6257" y="5999"/>
                  </a:cubicBezTo>
                  <a:cubicBezTo>
                    <a:pt x="6533" y="5999"/>
                    <a:pt x="6722" y="6154"/>
                    <a:pt x="7036" y="6184"/>
                  </a:cubicBezTo>
                  <a:cubicBezTo>
                    <a:pt x="7057" y="6187"/>
                    <a:pt x="7078" y="6187"/>
                    <a:pt x="7098" y="6187"/>
                  </a:cubicBezTo>
                  <a:cubicBezTo>
                    <a:pt x="7440" y="6187"/>
                    <a:pt x="7722" y="5909"/>
                    <a:pt x="8049" y="5851"/>
                  </a:cubicBezTo>
                  <a:cubicBezTo>
                    <a:pt x="8084" y="5846"/>
                    <a:pt x="8117" y="5843"/>
                    <a:pt x="8148" y="5843"/>
                  </a:cubicBezTo>
                  <a:cubicBezTo>
                    <a:pt x="8701" y="5843"/>
                    <a:pt x="8579" y="6641"/>
                    <a:pt x="8567" y="7086"/>
                  </a:cubicBezTo>
                  <a:cubicBezTo>
                    <a:pt x="8555" y="7308"/>
                    <a:pt x="8493" y="7505"/>
                    <a:pt x="8407" y="7703"/>
                  </a:cubicBezTo>
                  <a:cubicBezTo>
                    <a:pt x="8098" y="7666"/>
                    <a:pt x="8234" y="7295"/>
                    <a:pt x="8024" y="7110"/>
                  </a:cubicBezTo>
                  <a:cubicBezTo>
                    <a:pt x="7802" y="6987"/>
                    <a:pt x="7567" y="6900"/>
                    <a:pt x="7320" y="6839"/>
                  </a:cubicBezTo>
                  <a:cubicBezTo>
                    <a:pt x="7279" y="6831"/>
                    <a:pt x="7239" y="6827"/>
                    <a:pt x="7199" y="6827"/>
                  </a:cubicBezTo>
                  <a:cubicBezTo>
                    <a:pt x="6660" y="6827"/>
                    <a:pt x="6171" y="7511"/>
                    <a:pt x="5630" y="7511"/>
                  </a:cubicBezTo>
                  <a:cubicBezTo>
                    <a:pt x="5601" y="7511"/>
                    <a:pt x="5572" y="7509"/>
                    <a:pt x="5543" y="7505"/>
                  </a:cubicBezTo>
                  <a:cubicBezTo>
                    <a:pt x="5123" y="7443"/>
                    <a:pt x="4642" y="6937"/>
                    <a:pt x="4247" y="6765"/>
                  </a:cubicBezTo>
                  <a:cubicBezTo>
                    <a:pt x="4140" y="6723"/>
                    <a:pt x="4032" y="6706"/>
                    <a:pt x="3923" y="6706"/>
                  </a:cubicBezTo>
                  <a:cubicBezTo>
                    <a:pt x="3512" y="6706"/>
                    <a:pt x="3081" y="6946"/>
                    <a:pt x="2642" y="7024"/>
                  </a:cubicBezTo>
                  <a:cubicBezTo>
                    <a:pt x="2494" y="7061"/>
                    <a:pt x="2333" y="7073"/>
                    <a:pt x="2185" y="7086"/>
                  </a:cubicBezTo>
                  <a:cubicBezTo>
                    <a:pt x="2049" y="7369"/>
                    <a:pt x="1617" y="7518"/>
                    <a:pt x="1321" y="7518"/>
                  </a:cubicBezTo>
                  <a:cubicBezTo>
                    <a:pt x="1321" y="7752"/>
                    <a:pt x="1111" y="7826"/>
                    <a:pt x="1012" y="8024"/>
                  </a:cubicBezTo>
                  <a:cubicBezTo>
                    <a:pt x="827" y="8332"/>
                    <a:pt x="877" y="8629"/>
                    <a:pt x="790" y="8949"/>
                  </a:cubicBezTo>
                  <a:cubicBezTo>
                    <a:pt x="729" y="9233"/>
                    <a:pt x="568" y="9381"/>
                    <a:pt x="445" y="9641"/>
                  </a:cubicBezTo>
                  <a:cubicBezTo>
                    <a:pt x="297" y="9974"/>
                    <a:pt x="358" y="10258"/>
                    <a:pt x="395" y="10604"/>
                  </a:cubicBezTo>
                  <a:cubicBezTo>
                    <a:pt x="445" y="11245"/>
                    <a:pt x="0" y="11900"/>
                    <a:pt x="346" y="12467"/>
                  </a:cubicBezTo>
                  <a:cubicBezTo>
                    <a:pt x="655" y="12937"/>
                    <a:pt x="1185" y="13233"/>
                    <a:pt x="1753" y="13233"/>
                  </a:cubicBezTo>
                  <a:cubicBezTo>
                    <a:pt x="1798" y="13236"/>
                    <a:pt x="1843" y="13237"/>
                    <a:pt x="1888" y="13237"/>
                  </a:cubicBezTo>
                  <a:cubicBezTo>
                    <a:pt x="2044" y="13237"/>
                    <a:pt x="2205" y="13219"/>
                    <a:pt x="2358" y="13171"/>
                  </a:cubicBezTo>
                  <a:cubicBezTo>
                    <a:pt x="2506" y="13109"/>
                    <a:pt x="2506" y="13023"/>
                    <a:pt x="2617" y="12961"/>
                  </a:cubicBezTo>
                  <a:cubicBezTo>
                    <a:pt x="3099" y="12714"/>
                    <a:pt x="3617" y="12554"/>
                    <a:pt x="4160" y="12504"/>
                  </a:cubicBezTo>
                  <a:cubicBezTo>
                    <a:pt x="4206" y="12500"/>
                    <a:pt x="4246" y="12497"/>
                    <a:pt x="4283" y="12497"/>
                  </a:cubicBezTo>
                  <a:cubicBezTo>
                    <a:pt x="4611" y="12497"/>
                    <a:pt x="4593" y="12698"/>
                    <a:pt x="4716" y="13109"/>
                  </a:cubicBezTo>
                  <a:cubicBezTo>
                    <a:pt x="4827" y="13443"/>
                    <a:pt x="4950" y="13776"/>
                    <a:pt x="5296" y="13961"/>
                  </a:cubicBezTo>
                  <a:cubicBezTo>
                    <a:pt x="5382" y="14010"/>
                    <a:pt x="5456" y="14017"/>
                    <a:pt x="5527" y="14017"/>
                  </a:cubicBezTo>
                  <a:cubicBezTo>
                    <a:pt x="5551" y="14017"/>
                    <a:pt x="5574" y="14016"/>
                    <a:pt x="5598" y="14016"/>
                  </a:cubicBezTo>
                  <a:cubicBezTo>
                    <a:pt x="5644" y="14016"/>
                    <a:pt x="5691" y="14019"/>
                    <a:pt x="5740" y="14035"/>
                  </a:cubicBezTo>
                  <a:cubicBezTo>
                    <a:pt x="5888" y="14122"/>
                    <a:pt x="6012" y="14220"/>
                    <a:pt x="6135" y="14319"/>
                  </a:cubicBezTo>
                  <a:cubicBezTo>
                    <a:pt x="6481" y="14554"/>
                    <a:pt x="6678" y="14554"/>
                    <a:pt x="6826" y="14973"/>
                  </a:cubicBezTo>
                  <a:cubicBezTo>
                    <a:pt x="7061" y="15603"/>
                    <a:pt x="6913" y="16467"/>
                    <a:pt x="6999" y="17096"/>
                  </a:cubicBezTo>
                  <a:cubicBezTo>
                    <a:pt x="7147" y="18109"/>
                    <a:pt x="8666" y="18689"/>
                    <a:pt x="8234" y="19800"/>
                  </a:cubicBezTo>
                  <a:cubicBezTo>
                    <a:pt x="8937" y="19479"/>
                    <a:pt x="10530" y="18652"/>
                    <a:pt x="10690" y="17788"/>
                  </a:cubicBezTo>
                  <a:cubicBezTo>
                    <a:pt x="10764" y="17417"/>
                    <a:pt x="10443" y="17109"/>
                    <a:pt x="10443" y="16763"/>
                  </a:cubicBezTo>
                  <a:cubicBezTo>
                    <a:pt x="10443" y="16553"/>
                    <a:pt x="10826" y="15911"/>
                    <a:pt x="11048" y="15874"/>
                  </a:cubicBezTo>
                  <a:cubicBezTo>
                    <a:pt x="11074" y="15868"/>
                    <a:pt x="11098" y="15866"/>
                    <a:pt x="11121" y="15866"/>
                  </a:cubicBezTo>
                  <a:cubicBezTo>
                    <a:pt x="11433" y="15866"/>
                    <a:pt x="11542" y="16372"/>
                    <a:pt x="11875" y="16430"/>
                  </a:cubicBezTo>
                  <a:cubicBezTo>
                    <a:pt x="11888" y="16432"/>
                    <a:pt x="11903" y="16433"/>
                    <a:pt x="11918" y="16433"/>
                  </a:cubicBezTo>
                  <a:cubicBezTo>
                    <a:pt x="12151" y="16433"/>
                    <a:pt x="12640" y="16184"/>
                    <a:pt x="12813" y="16010"/>
                  </a:cubicBezTo>
                  <a:cubicBezTo>
                    <a:pt x="13406" y="15393"/>
                    <a:pt x="12134" y="14862"/>
                    <a:pt x="11628" y="14689"/>
                  </a:cubicBezTo>
                  <a:cubicBezTo>
                    <a:pt x="11530" y="14665"/>
                    <a:pt x="11431" y="14652"/>
                    <a:pt x="11320" y="14652"/>
                  </a:cubicBezTo>
                  <a:cubicBezTo>
                    <a:pt x="11258" y="14368"/>
                    <a:pt x="11110" y="13973"/>
                    <a:pt x="11172" y="13690"/>
                  </a:cubicBezTo>
                  <a:cubicBezTo>
                    <a:pt x="11258" y="13171"/>
                    <a:pt x="11764" y="13035"/>
                    <a:pt x="12097" y="12727"/>
                  </a:cubicBezTo>
                  <a:cubicBezTo>
                    <a:pt x="12357" y="12492"/>
                    <a:pt x="13282" y="11110"/>
                    <a:pt x="12998" y="10739"/>
                  </a:cubicBezTo>
                  <a:cubicBezTo>
                    <a:pt x="12850" y="10542"/>
                    <a:pt x="11863" y="10492"/>
                    <a:pt x="11579" y="10406"/>
                  </a:cubicBezTo>
                  <a:cubicBezTo>
                    <a:pt x="11344" y="10332"/>
                    <a:pt x="10986" y="10332"/>
                    <a:pt x="10777" y="10184"/>
                  </a:cubicBezTo>
                  <a:cubicBezTo>
                    <a:pt x="10591" y="10073"/>
                    <a:pt x="10604" y="9962"/>
                    <a:pt x="10468" y="9838"/>
                  </a:cubicBezTo>
                  <a:cubicBezTo>
                    <a:pt x="10098" y="9505"/>
                    <a:pt x="9900" y="9443"/>
                    <a:pt x="9690" y="8962"/>
                  </a:cubicBezTo>
                  <a:cubicBezTo>
                    <a:pt x="9567" y="8641"/>
                    <a:pt x="9592" y="8320"/>
                    <a:pt x="9493" y="8024"/>
                  </a:cubicBezTo>
                  <a:cubicBezTo>
                    <a:pt x="9406" y="7801"/>
                    <a:pt x="8900" y="7320"/>
                    <a:pt x="9283" y="7073"/>
                  </a:cubicBezTo>
                  <a:cubicBezTo>
                    <a:pt x="9366" y="7019"/>
                    <a:pt x="9440" y="6995"/>
                    <a:pt x="9506" y="6995"/>
                  </a:cubicBezTo>
                  <a:cubicBezTo>
                    <a:pt x="9919" y="6995"/>
                    <a:pt x="10019" y="7932"/>
                    <a:pt x="10147" y="8135"/>
                  </a:cubicBezTo>
                  <a:cubicBezTo>
                    <a:pt x="10369" y="8480"/>
                    <a:pt x="11048" y="8925"/>
                    <a:pt x="11406" y="9147"/>
                  </a:cubicBezTo>
                  <a:cubicBezTo>
                    <a:pt x="11697" y="9310"/>
                    <a:pt x="12021" y="9392"/>
                    <a:pt x="12347" y="9392"/>
                  </a:cubicBezTo>
                  <a:cubicBezTo>
                    <a:pt x="12587" y="9392"/>
                    <a:pt x="12829" y="9347"/>
                    <a:pt x="13060" y="9258"/>
                  </a:cubicBezTo>
                  <a:cubicBezTo>
                    <a:pt x="12998" y="8826"/>
                    <a:pt x="12875" y="8468"/>
                    <a:pt x="13122" y="8085"/>
                  </a:cubicBezTo>
                  <a:cubicBezTo>
                    <a:pt x="13319" y="7789"/>
                    <a:pt x="13653" y="7616"/>
                    <a:pt x="13381" y="7246"/>
                  </a:cubicBezTo>
                  <a:cubicBezTo>
                    <a:pt x="13671" y="7175"/>
                    <a:pt x="13912" y="7126"/>
                    <a:pt x="14107" y="7126"/>
                  </a:cubicBezTo>
                  <a:cubicBezTo>
                    <a:pt x="14485" y="7126"/>
                    <a:pt x="14690" y="7309"/>
                    <a:pt x="14739" y="7863"/>
                  </a:cubicBezTo>
                  <a:cubicBezTo>
                    <a:pt x="14776" y="8332"/>
                    <a:pt x="14912" y="8271"/>
                    <a:pt x="15134" y="8567"/>
                  </a:cubicBezTo>
                  <a:cubicBezTo>
                    <a:pt x="15356" y="8851"/>
                    <a:pt x="15307" y="9159"/>
                    <a:pt x="15368" y="9530"/>
                  </a:cubicBezTo>
                  <a:cubicBezTo>
                    <a:pt x="15466" y="10112"/>
                    <a:pt x="15849" y="10456"/>
                    <a:pt x="16448" y="10456"/>
                  </a:cubicBezTo>
                  <a:cubicBezTo>
                    <a:pt x="16458" y="10456"/>
                    <a:pt x="16469" y="10456"/>
                    <a:pt x="16479" y="10455"/>
                  </a:cubicBezTo>
                  <a:lnTo>
                    <a:pt x="16591" y="10455"/>
                  </a:lnTo>
                  <a:cubicBezTo>
                    <a:pt x="16566" y="5740"/>
                    <a:pt x="13566" y="1543"/>
                    <a:pt x="9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3"/>
            <p:cNvSpPr/>
            <p:nvPr/>
          </p:nvSpPr>
          <p:spPr>
            <a:xfrm>
              <a:off x="7304615" y="3026392"/>
              <a:ext cx="707406" cy="848505"/>
            </a:xfrm>
            <a:custGeom>
              <a:avLst/>
              <a:gdLst/>
              <a:ahLst/>
              <a:cxnLst/>
              <a:rect l="l" t="t" r="r" b="b"/>
              <a:pathLst>
                <a:path w="16690" h="20019" extrusionOk="0">
                  <a:moveTo>
                    <a:pt x="3099" y="5601"/>
                  </a:moveTo>
                  <a:cubicBezTo>
                    <a:pt x="3173" y="5638"/>
                    <a:pt x="3235" y="5662"/>
                    <a:pt x="3284" y="5687"/>
                  </a:cubicBezTo>
                  <a:cubicBezTo>
                    <a:pt x="3457" y="5761"/>
                    <a:pt x="3482" y="5773"/>
                    <a:pt x="3568" y="6144"/>
                  </a:cubicBezTo>
                  <a:cubicBezTo>
                    <a:pt x="3581" y="6193"/>
                    <a:pt x="3630" y="6230"/>
                    <a:pt x="3692" y="6230"/>
                  </a:cubicBezTo>
                  <a:cubicBezTo>
                    <a:pt x="3766" y="6218"/>
                    <a:pt x="3840" y="6205"/>
                    <a:pt x="3914" y="6193"/>
                  </a:cubicBezTo>
                  <a:lnTo>
                    <a:pt x="3914" y="6193"/>
                  </a:lnTo>
                  <a:cubicBezTo>
                    <a:pt x="3840" y="6304"/>
                    <a:pt x="3803" y="6403"/>
                    <a:pt x="3865" y="6489"/>
                  </a:cubicBezTo>
                  <a:cubicBezTo>
                    <a:pt x="3903" y="6547"/>
                    <a:pt x="3969" y="6565"/>
                    <a:pt x="4034" y="6565"/>
                  </a:cubicBezTo>
                  <a:cubicBezTo>
                    <a:pt x="4092" y="6565"/>
                    <a:pt x="4150" y="6550"/>
                    <a:pt x="4186" y="6539"/>
                  </a:cubicBezTo>
                  <a:cubicBezTo>
                    <a:pt x="4309" y="6502"/>
                    <a:pt x="4408" y="6415"/>
                    <a:pt x="4494" y="6316"/>
                  </a:cubicBezTo>
                  <a:cubicBezTo>
                    <a:pt x="4591" y="6209"/>
                    <a:pt x="4669" y="6139"/>
                    <a:pt x="4769" y="6139"/>
                  </a:cubicBezTo>
                  <a:cubicBezTo>
                    <a:pt x="4784" y="6139"/>
                    <a:pt x="4799" y="6140"/>
                    <a:pt x="4815" y="6144"/>
                  </a:cubicBezTo>
                  <a:cubicBezTo>
                    <a:pt x="4901" y="6156"/>
                    <a:pt x="4926" y="6193"/>
                    <a:pt x="4988" y="6279"/>
                  </a:cubicBezTo>
                  <a:cubicBezTo>
                    <a:pt x="5037" y="6391"/>
                    <a:pt x="5124" y="6477"/>
                    <a:pt x="5235" y="6514"/>
                  </a:cubicBezTo>
                  <a:cubicBezTo>
                    <a:pt x="5285" y="6531"/>
                    <a:pt x="5335" y="6538"/>
                    <a:pt x="5385" y="6538"/>
                  </a:cubicBezTo>
                  <a:cubicBezTo>
                    <a:pt x="5555" y="6538"/>
                    <a:pt x="5721" y="6452"/>
                    <a:pt x="5864" y="6366"/>
                  </a:cubicBezTo>
                  <a:cubicBezTo>
                    <a:pt x="5938" y="6316"/>
                    <a:pt x="6025" y="6279"/>
                    <a:pt x="6111" y="6255"/>
                  </a:cubicBezTo>
                  <a:cubicBezTo>
                    <a:pt x="6172" y="6237"/>
                    <a:pt x="6235" y="6229"/>
                    <a:pt x="6298" y="6229"/>
                  </a:cubicBezTo>
                  <a:cubicBezTo>
                    <a:pt x="6412" y="6229"/>
                    <a:pt x="6526" y="6256"/>
                    <a:pt x="6630" y="6304"/>
                  </a:cubicBezTo>
                  <a:cubicBezTo>
                    <a:pt x="6765" y="6353"/>
                    <a:pt x="6901" y="6391"/>
                    <a:pt x="7037" y="6403"/>
                  </a:cubicBezTo>
                  <a:cubicBezTo>
                    <a:pt x="7272" y="6403"/>
                    <a:pt x="7506" y="6341"/>
                    <a:pt x="7704" y="6230"/>
                  </a:cubicBezTo>
                  <a:cubicBezTo>
                    <a:pt x="7827" y="6156"/>
                    <a:pt x="7950" y="6107"/>
                    <a:pt x="8086" y="6070"/>
                  </a:cubicBezTo>
                  <a:cubicBezTo>
                    <a:pt x="8109" y="6063"/>
                    <a:pt x="8133" y="6060"/>
                    <a:pt x="8158" y="6060"/>
                  </a:cubicBezTo>
                  <a:cubicBezTo>
                    <a:pt x="8224" y="6060"/>
                    <a:pt x="8291" y="6083"/>
                    <a:pt x="8345" y="6119"/>
                  </a:cubicBezTo>
                  <a:cubicBezTo>
                    <a:pt x="8506" y="6267"/>
                    <a:pt x="8494" y="6687"/>
                    <a:pt x="8469" y="6995"/>
                  </a:cubicBezTo>
                  <a:cubicBezTo>
                    <a:pt x="8469" y="7057"/>
                    <a:pt x="8469" y="7131"/>
                    <a:pt x="8469" y="7181"/>
                  </a:cubicBezTo>
                  <a:cubicBezTo>
                    <a:pt x="8457" y="7341"/>
                    <a:pt x="8420" y="7501"/>
                    <a:pt x="8358" y="7650"/>
                  </a:cubicBezTo>
                  <a:cubicBezTo>
                    <a:pt x="8308" y="7600"/>
                    <a:pt x="8284" y="7526"/>
                    <a:pt x="8284" y="7464"/>
                  </a:cubicBezTo>
                  <a:cubicBezTo>
                    <a:pt x="8271" y="7329"/>
                    <a:pt x="8210" y="7205"/>
                    <a:pt x="8111" y="7106"/>
                  </a:cubicBezTo>
                  <a:cubicBezTo>
                    <a:pt x="7987" y="6995"/>
                    <a:pt x="7457" y="6835"/>
                    <a:pt x="7346" y="6823"/>
                  </a:cubicBezTo>
                  <a:cubicBezTo>
                    <a:pt x="7296" y="6810"/>
                    <a:pt x="7247" y="6798"/>
                    <a:pt x="7185" y="6798"/>
                  </a:cubicBezTo>
                  <a:lnTo>
                    <a:pt x="7185" y="6810"/>
                  </a:lnTo>
                  <a:cubicBezTo>
                    <a:pt x="6889" y="6810"/>
                    <a:pt x="6630" y="7008"/>
                    <a:pt x="6358" y="7193"/>
                  </a:cubicBezTo>
                  <a:cubicBezTo>
                    <a:pt x="6105" y="7354"/>
                    <a:pt x="5874" y="7504"/>
                    <a:pt x="5634" y="7504"/>
                  </a:cubicBezTo>
                  <a:cubicBezTo>
                    <a:pt x="5616" y="7504"/>
                    <a:pt x="5598" y="7503"/>
                    <a:pt x="5580" y="7501"/>
                  </a:cubicBezTo>
                  <a:cubicBezTo>
                    <a:pt x="5358" y="7464"/>
                    <a:pt x="5099" y="7279"/>
                    <a:pt x="4852" y="7106"/>
                  </a:cubicBezTo>
                  <a:cubicBezTo>
                    <a:pt x="4692" y="6971"/>
                    <a:pt x="4506" y="6860"/>
                    <a:pt x="4309" y="6773"/>
                  </a:cubicBezTo>
                  <a:cubicBezTo>
                    <a:pt x="4184" y="6721"/>
                    <a:pt x="4058" y="6700"/>
                    <a:pt x="3932" y="6700"/>
                  </a:cubicBezTo>
                  <a:cubicBezTo>
                    <a:pt x="3671" y="6700"/>
                    <a:pt x="3410" y="6789"/>
                    <a:pt x="3161" y="6872"/>
                  </a:cubicBezTo>
                  <a:cubicBezTo>
                    <a:pt x="2988" y="6934"/>
                    <a:pt x="2815" y="6983"/>
                    <a:pt x="2643" y="7020"/>
                  </a:cubicBezTo>
                  <a:lnTo>
                    <a:pt x="2606" y="7020"/>
                  </a:lnTo>
                  <a:cubicBezTo>
                    <a:pt x="2470" y="7057"/>
                    <a:pt x="2334" y="7069"/>
                    <a:pt x="2198" y="7082"/>
                  </a:cubicBezTo>
                  <a:cubicBezTo>
                    <a:pt x="2192" y="7080"/>
                    <a:pt x="2185" y="7079"/>
                    <a:pt x="2179" y="7079"/>
                  </a:cubicBezTo>
                  <a:cubicBezTo>
                    <a:pt x="2139" y="7079"/>
                    <a:pt x="2108" y="7111"/>
                    <a:pt x="2087" y="7143"/>
                  </a:cubicBezTo>
                  <a:cubicBezTo>
                    <a:pt x="2001" y="7353"/>
                    <a:pt x="1667" y="7489"/>
                    <a:pt x="1383" y="7501"/>
                  </a:cubicBezTo>
                  <a:cubicBezTo>
                    <a:pt x="1396" y="7477"/>
                    <a:pt x="1420" y="7440"/>
                    <a:pt x="1433" y="7415"/>
                  </a:cubicBezTo>
                  <a:cubicBezTo>
                    <a:pt x="1445" y="7366"/>
                    <a:pt x="1470" y="7329"/>
                    <a:pt x="1507" y="7292"/>
                  </a:cubicBezTo>
                  <a:cubicBezTo>
                    <a:pt x="1581" y="7242"/>
                    <a:pt x="1680" y="7218"/>
                    <a:pt x="1778" y="7218"/>
                  </a:cubicBezTo>
                  <a:cubicBezTo>
                    <a:pt x="1927" y="7205"/>
                    <a:pt x="2075" y="7143"/>
                    <a:pt x="2186" y="7032"/>
                  </a:cubicBezTo>
                  <a:cubicBezTo>
                    <a:pt x="2260" y="6921"/>
                    <a:pt x="2309" y="6786"/>
                    <a:pt x="2309" y="6650"/>
                  </a:cubicBezTo>
                  <a:cubicBezTo>
                    <a:pt x="2297" y="6539"/>
                    <a:pt x="2334" y="6428"/>
                    <a:pt x="2383" y="6341"/>
                  </a:cubicBezTo>
                  <a:cubicBezTo>
                    <a:pt x="2470" y="6230"/>
                    <a:pt x="2581" y="6131"/>
                    <a:pt x="2692" y="6057"/>
                  </a:cubicBezTo>
                  <a:cubicBezTo>
                    <a:pt x="2865" y="5946"/>
                    <a:pt x="3013" y="5786"/>
                    <a:pt x="3099" y="5601"/>
                  </a:cubicBezTo>
                  <a:close/>
                  <a:moveTo>
                    <a:pt x="9197" y="293"/>
                  </a:moveTo>
                  <a:cubicBezTo>
                    <a:pt x="12888" y="1626"/>
                    <a:pt x="15579" y="4811"/>
                    <a:pt x="16295" y="8674"/>
                  </a:cubicBezTo>
                  <a:cubicBezTo>
                    <a:pt x="16406" y="9267"/>
                    <a:pt x="16455" y="9871"/>
                    <a:pt x="16468" y="10476"/>
                  </a:cubicBezTo>
                  <a:cubicBezTo>
                    <a:pt x="15925" y="10476"/>
                    <a:pt x="15567" y="10180"/>
                    <a:pt x="15480" y="9637"/>
                  </a:cubicBezTo>
                  <a:cubicBezTo>
                    <a:pt x="15468" y="9538"/>
                    <a:pt x="15456" y="9439"/>
                    <a:pt x="15456" y="9353"/>
                  </a:cubicBezTo>
                  <a:cubicBezTo>
                    <a:pt x="15456" y="9094"/>
                    <a:pt x="15381" y="8835"/>
                    <a:pt x="15221" y="8625"/>
                  </a:cubicBezTo>
                  <a:cubicBezTo>
                    <a:pt x="15172" y="8551"/>
                    <a:pt x="15110" y="8477"/>
                    <a:pt x="15036" y="8415"/>
                  </a:cubicBezTo>
                  <a:cubicBezTo>
                    <a:pt x="14925" y="8304"/>
                    <a:pt x="14875" y="8267"/>
                    <a:pt x="14851" y="7983"/>
                  </a:cubicBezTo>
                  <a:cubicBezTo>
                    <a:pt x="14826" y="7613"/>
                    <a:pt x="14727" y="7378"/>
                    <a:pt x="14542" y="7255"/>
                  </a:cubicBezTo>
                  <a:cubicBezTo>
                    <a:pt x="14422" y="7163"/>
                    <a:pt x="14280" y="7124"/>
                    <a:pt x="14104" y="7124"/>
                  </a:cubicBezTo>
                  <a:cubicBezTo>
                    <a:pt x="13902" y="7124"/>
                    <a:pt x="13655" y="7175"/>
                    <a:pt x="13345" y="7255"/>
                  </a:cubicBezTo>
                  <a:cubicBezTo>
                    <a:pt x="13308" y="7255"/>
                    <a:pt x="13283" y="7292"/>
                    <a:pt x="13271" y="7329"/>
                  </a:cubicBezTo>
                  <a:cubicBezTo>
                    <a:pt x="13258" y="7366"/>
                    <a:pt x="13258" y="7403"/>
                    <a:pt x="13283" y="7440"/>
                  </a:cubicBezTo>
                  <a:cubicBezTo>
                    <a:pt x="13431" y="7625"/>
                    <a:pt x="13369" y="7724"/>
                    <a:pt x="13184" y="7921"/>
                  </a:cubicBezTo>
                  <a:cubicBezTo>
                    <a:pt x="13135" y="7995"/>
                    <a:pt x="13073" y="8057"/>
                    <a:pt x="13024" y="8131"/>
                  </a:cubicBezTo>
                  <a:cubicBezTo>
                    <a:pt x="12789" y="8501"/>
                    <a:pt x="12851" y="8835"/>
                    <a:pt x="12913" y="9180"/>
                  </a:cubicBezTo>
                  <a:cubicBezTo>
                    <a:pt x="12913" y="9217"/>
                    <a:pt x="12925" y="9254"/>
                    <a:pt x="12925" y="9304"/>
                  </a:cubicBezTo>
                  <a:cubicBezTo>
                    <a:pt x="12739" y="9366"/>
                    <a:pt x="12545" y="9396"/>
                    <a:pt x="12352" y="9396"/>
                  </a:cubicBezTo>
                  <a:cubicBezTo>
                    <a:pt x="12046" y="9396"/>
                    <a:pt x="11741" y="9319"/>
                    <a:pt x="11468" y="9168"/>
                  </a:cubicBezTo>
                  <a:cubicBezTo>
                    <a:pt x="10641" y="8662"/>
                    <a:pt x="10345" y="8353"/>
                    <a:pt x="10246" y="8193"/>
                  </a:cubicBezTo>
                  <a:cubicBezTo>
                    <a:pt x="10197" y="8094"/>
                    <a:pt x="10160" y="7995"/>
                    <a:pt x="10135" y="7884"/>
                  </a:cubicBezTo>
                  <a:cubicBezTo>
                    <a:pt x="10037" y="7538"/>
                    <a:pt x="9913" y="7119"/>
                    <a:pt x="9629" y="7008"/>
                  </a:cubicBezTo>
                  <a:cubicBezTo>
                    <a:pt x="9588" y="6997"/>
                    <a:pt x="9546" y="6991"/>
                    <a:pt x="9502" y="6991"/>
                  </a:cubicBezTo>
                  <a:cubicBezTo>
                    <a:pt x="9402" y="6991"/>
                    <a:pt x="9300" y="7021"/>
                    <a:pt x="9222" y="7082"/>
                  </a:cubicBezTo>
                  <a:cubicBezTo>
                    <a:pt x="9123" y="7143"/>
                    <a:pt x="9061" y="7242"/>
                    <a:pt x="9037" y="7341"/>
                  </a:cubicBezTo>
                  <a:cubicBezTo>
                    <a:pt x="8987" y="7563"/>
                    <a:pt x="9148" y="7798"/>
                    <a:pt x="9271" y="7983"/>
                  </a:cubicBezTo>
                  <a:cubicBezTo>
                    <a:pt x="9308" y="8045"/>
                    <a:pt x="9345" y="8106"/>
                    <a:pt x="9370" y="8168"/>
                  </a:cubicBezTo>
                  <a:cubicBezTo>
                    <a:pt x="9419" y="8304"/>
                    <a:pt x="9444" y="8427"/>
                    <a:pt x="9456" y="8575"/>
                  </a:cubicBezTo>
                  <a:cubicBezTo>
                    <a:pt x="9481" y="8761"/>
                    <a:pt x="9518" y="8933"/>
                    <a:pt x="9580" y="9106"/>
                  </a:cubicBezTo>
                  <a:cubicBezTo>
                    <a:pt x="9703" y="9402"/>
                    <a:pt x="9901" y="9662"/>
                    <a:pt x="10160" y="9847"/>
                  </a:cubicBezTo>
                  <a:cubicBezTo>
                    <a:pt x="10222" y="9896"/>
                    <a:pt x="10296" y="9958"/>
                    <a:pt x="10382" y="10032"/>
                  </a:cubicBezTo>
                  <a:cubicBezTo>
                    <a:pt x="10419" y="10069"/>
                    <a:pt x="10456" y="10118"/>
                    <a:pt x="10481" y="10168"/>
                  </a:cubicBezTo>
                  <a:cubicBezTo>
                    <a:pt x="10530" y="10254"/>
                    <a:pt x="10604" y="10341"/>
                    <a:pt x="10691" y="10390"/>
                  </a:cubicBezTo>
                  <a:cubicBezTo>
                    <a:pt x="10876" y="10489"/>
                    <a:pt x="11061" y="10550"/>
                    <a:pt x="11259" y="10563"/>
                  </a:cubicBezTo>
                  <a:cubicBezTo>
                    <a:pt x="11357" y="10575"/>
                    <a:pt x="11444" y="10600"/>
                    <a:pt x="11543" y="10624"/>
                  </a:cubicBezTo>
                  <a:cubicBezTo>
                    <a:pt x="11703" y="10662"/>
                    <a:pt x="11863" y="10699"/>
                    <a:pt x="12024" y="10711"/>
                  </a:cubicBezTo>
                  <a:cubicBezTo>
                    <a:pt x="12283" y="10748"/>
                    <a:pt x="12826" y="10822"/>
                    <a:pt x="12900" y="10921"/>
                  </a:cubicBezTo>
                  <a:cubicBezTo>
                    <a:pt x="13098" y="11192"/>
                    <a:pt x="12320" y="12476"/>
                    <a:pt x="12012" y="12760"/>
                  </a:cubicBezTo>
                  <a:cubicBezTo>
                    <a:pt x="11900" y="12834"/>
                    <a:pt x="11802" y="12908"/>
                    <a:pt x="11691" y="12982"/>
                  </a:cubicBezTo>
                  <a:cubicBezTo>
                    <a:pt x="11419" y="13155"/>
                    <a:pt x="11110" y="13365"/>
                    <a:pt x="11036" y="13772"/>
                  </a:cubicBezTo>
                  <a:cubicBezTo>
                    <a:pt x="11024" y="14044"/>
                    <a:pt x="11061" y="14315"/>
                    <a:pt x="11148" y="14575"/>
                  </a:cubicBezTo>
                  <a:cubicBezTo>
                    <a:pt x="11172" y="14649"/>
                    <a:pt x="11185" y="14723"/>
                    <a:pt x="11197" y="14784"/>
                  </a:cubicBezTo>
                  <a:cubicBezTo>
                    <a:pt x="11209" y="14834"/>
                    <a:pt x="11259" y="14871"/>
                    <a:pt x="11320" y="14883"/>
                  </a:cubicBezTo>
                  <a:cubicBezTo>
                    <a:pt x="11343" y="14880"/>
                    <a:pt x="11368" y="14878"/>
                    <a:pt x="11392" y="14878"/>
                  </a:cubicBezTo>
                  <a:cubicBezTo>
                    <a:pt x="11459" y="14878"/>
                    <a:pt x="11529" y="14890"/>
                    <a:pt x="11592" y="14908"/>
                  </a:cubicBezTo>
                  <a:cubicBezTo>
                    <a:pt x="12123" y="15093"/>
                    <a:pt x="12765" y="15426"/>
                    <a:pt x="12839" y="15735"/>
                  </a:cubicBezTo>
                  <a:cubicBezTo>
                    <a:pt x="12851" y="15846"/>
                    <a:pt x="12814" y="15957"/>
                    <a:pt x="12728" y="16043"/>
                  </a:cubicBezTo>
                  <a:cubicBezTo>
                    <a:pt x="12563" y="16208"/>
                    <a:pt x="12086" y="16428"/>
                    <a:pt x="11913" y="16428"/>
                  </a:cubicBezTo>
                  <a:cubicBezTo>
                    <a:pt x="11904" y="16428"/>
                    <a:pt x="11895" y="16427"/>
                    <a:pt x="11888" y="16426"/>
                  </a:cubicBezTo>
                  <a:cubicBezTo>
                    <a:pt x="11765" y="16401"/>
                    <a:pt x="11678" y="16290"/>
                    <a:pt x="11580" y="16167"/>
                  </a:cubicBezTo>
                  <a:cubicBezTo>
                    <a:pt x="11460" y="16026"/>
                    <a:pt x="11332" y="15847"/>
                    <a:pt x="11110" y="15847"/>
                  </a:cubicBezTo>
                  <a:cubicBezTo>
                    <a:pt x="11079" y="15847"/>
                    <a:pt x="11047" y="15851"/>
                    <a:pt x="11012" y="15858"/>
                  </a:cubicBezTo>
                  <a:cubicBezTo>
                    <a:pt x="10740" y="15932"/>
                    <a:pt x="10333" y="16611"/>
                    <a:pt x="10320" y="16870"/>
                  </a:cubicBezTo>
                  <a:cubicBezTo>
                    <a:pt x="10333" y="17043"/>
                    <a:pt x="10382" y="17216"/>
                    <a:pt x="10456" y="17364"/>
                  </a:cubicBezTo>
                  <a:cubicBezTo>
                    <a:pt x="10543" y="17525"/>
                    <a:pt x="10592" y="17698"/>
                    <a:pt x="10567" y="17883"/>
                  </a:cubicBezTo>
                  <a:cubicBezTo>
                    <a:pt x="10432" y="18623"/>
                    <a:pt x="9086" y="19364"/>
                    <a:pt x="8407" y="19685"/>
                  </a:cubicBezTo>
                  <a:cubicBezTo>
                    <a:pt x="8506" y="19117"/>
                    <a:pt x="8123" y="18673"/>
                    <a:pt x="7753" y="18241"/>
                  </a:cubicBezTo>
                  <a:cubicBezTo>
                    <a:pt x="7469" y="17920"/>
                    <a:pt x="7173" y="17574"/>
                    <a:pt x="7111" y="17191"/>
                  </a:cubicBezTo>
                  <a:cubicBezTo>
                    <a:pt x="7086" y="16920"/>
                    <a:pt x="7074" y="16661"/>
                    <a:pt x="7086" y="16389"/>
                  </a:cubicBezTo>
                  <a:cubicBezTo>
                    <a:pt x="7086" y="15920"/>
                    <a:pt x="7086" y="15439"/>
                    <a:pt x="6926" y="15031"/>
                  </a:cubicBezTo>
                  <a:cubicBezTo>
                    <a:pt x="6852" y="14784"/>
                    <a:pt x="6667" y="14575"/>
                    <a:pt x="6432" y="14476"/>
                  </a:cubicBezTo>
                  <a:cubicBezTo>
                    <a:pt x="6346" y="14439"/>
                    <a:pt x="6284" y="14389"/>
                    <a:pt x="6198" y="14328"/>
                  </a:cubicBezTo>
                  <a:cubicBezTo>
                    <a:pt x="6148" y="14291"/>
                    <a:pt x="6086" y="14254"/>
                    <a:pt x="6037" y="14217"/>
                  </a:cubicBezTo>
                  <a:cubicBezTo>
                    <a:pt x="5963" y="14142"/>
                    <a:pt x="5877" y="14081"/>
                    <a:pt x="5778" y="14031"/>
                  </a:cubicBezTo>
                  <a:cubicBezTo>
                    <a:pt x="5704" y="14007"/>
                    <a:pt x="5642" y="13994"/>
                    <a:pt x="5568" y="13994"/>
                  </a:cubicBezTo>
                  <a:lnTo>
                    <a:pt x="5531" y="14031"/>
                  </a:lnTo>
                  <a:cubicBezTo>
                    <a:pt x="5517" y="14034"/>
                    <a:pt x="5504" y="14035"/>
                    <a:pt x="5490" y="14035"/>
                  </a:cubicBezTo>
                  <a:cubicBezTo>
                    <a:pt x="5430" y="14035"/>
                    <a:pt x="5372" y="14015"/>
                    <a:pt x="5321" y="13994"/>
                  </a:cubicBezTo>
                  <a:cubicBezTo>
                    <a:pt x="5025" y="13834"/>
                    <a:pt x="4914" y="13538"/>
                    <a:pt x="4803" y="13204"/>
                  </a:cubicBezTo>
                  <a:cubicBezTo>
                    <a:pt x="4778" y="13130"/>
                    <a:pt x="4766" y="13069"/>
                    <a:pt x="4741" y="13007"/>
                  </a:cubicBezTo>
                  <a:cubicBezTo>
                    <a:pt x="4672" y="12721"/>
                    <a:pt x="4614" y="12509"/>
                    <a:pt x="4223" y="12509"/>
                  </a:cubicBezTo>
                  <a:cubicBezTo>
                    <a:pt x="4192" y="12509"/>
                    <a:pt x="4159" y="12510"/>
                    <a:pt x="4124" y="12513"/>
                  </a:cubicBezTo>
                  <a:cubicBezTo>
                    <a:pt x="3581" y="12575"/>
                    <a:pt x="3038" y="12723"/>
                    <a:pt x="2544" y="12982"/>
                  </a:cubicBezTo>
                  <a:cubicBezTo>
                    <a:pt x="2494" y="13007"/>
                    <a:pt x="2445" y="13044"/>
                    <a:pt x="2408" y="13093"/>
                  </a:cubicBezTo>
                  <a:cubicBezTo>
                    <a:pt x="2371" y="13130"/>
                    <a:pt x="2334" y="13167"/>
                    <a:pt x="2285" y="13180"/>
                  </a:cubicBezTo>
                  <a:cubicBezTo>
                    <a:pt x="2162" y="13217"/>
                    <a:pt x="2032" y="13233"/>
                    <a:pt x="1901" y="13233"/>
                  </a:cubicBezTo>
                  <a:cubicBezTo>
                    <a:pt x="1860" y="13233"/>
                    <a:pt x="1819" y="13232"/>
                    <a:pt x="1778" y="13229"/>
                  </a:cubicBezTo>
                  <a:lnTo>
                    <a:pt x="1729" y="13229"/>
                  </a:lnTo>
                  <a:cubicBezTo>
                    <a:pt x="1211" y="13229"/>
                    <a:pt x="717" y="12970"/>
                    <a:pt x="421" y="12525"/>
                  </a:cubicBezTo>
                  <a:cubicBezTo>
                    <a:pt x="235" y="12217"/>
                    <a:pt x="310" y="11871"/>
                    <a:pt x="396" y="11501"/>
                  </a:cubicBezTo>
                  <a:cubicBezTo>
                    <a:pt x="458" y="11242"/>
                    <a:pt x="495" y="10982"/>
                    <a:pt x="482" y="10723"/>
                  </a:cubicBezTo>
                  <a:cubicBezTo>
                    <a:pt x="470" y="10662"/>
                    <a:pt x="470" y="10612"/>
                    <a:pt x="470" y="10563"/>
                  </a:cubicBezTo>
                  <a:cubicBezTo>
                    <a:pt x="421" y="10316"/>
                    <a:pt x="445" y="10044"/>
                    <a:pt x="532" y="9810"/>
                  </a:cubicBezTo>
                  <a:cubicBezTo>
                    <a:pt x="581" y="9723"/>
                    <a:pt x="630" y="9637"/>
                    <a:pt x="680" y="9551"/>
                  </a:cubicBezTo>
                  <a:cubicBezTo>
                    <a:pt x="779" y="9402"/>
                    <a:pt x="840" y="9254"/>
                    <a:pt x="890" y="9081"/>
                  </a:cubicBezTo>
                  <a:cubicBezTo>
                    <a:pt x="914" y="8970"/>
                    <a:pt x="927" y="8859"/>
                    <a:pt x="939" y="8748"/>
                  </a:cubicBezTo>
                  <a:cubicBezTo>
                    <a:pt x="951" y="8551"/>
                    <a:pt x="1001" y="8353"/>
                    <a:pt x="1100" y="8193"/>
                  </a:cubicBezTo>
                  <a:cubicBezTo>
                    <a:pt x="1124" y="8131"/>
                    <a:pt x="1174" y="8082"/>
                    <a:pt x="1223" y="8032"/>
                  </a:cubicBezTo>
                  <a:cubicBezTo>
                    <a:pt x="1309" y="7946"/>
                    <a:pt x="1383" y="7847"/>
                    <a:pt x="1408" y="7724"/>
                  </a:cubicBezTo>
                  <a:cubicBezTo>
                    <a:pt x="1729" y="7699"/>
                    <a:pt x="2087" y="7551"/>
                    <a:pt x="2248" y="7292"/>
                  </a:cubicBezTo>
                  <a:cubicBezTo>
                    <a:pt x="2371" y="7279"/>
                    <a:pt x="2507" y="7267"/>
                    <a:pt x="2630" y="7242"/>
                  </a:cubicBezTo>
                  <a:lnTo>
                    <a:pt x="2655" y="7242"/>
                  </a:lnTo>
                  <a:cubicBezTo>
                    <a:pt x="2852" y="7205"/>
                    <a:pt x="3025" y="7156"/>
                    <a:pt x="3210" y="7082"/>
                  </a:cubicBezTo>
                  <a:cubicBezTo>
                    <a:pt x="3457" y="7005"/>
                    <a:pt x="3686" y="6929"/>
                    <a:pt x="3905" y="6929"/>
                  </a:cubicBezTo>
                  <a:cubicBezTo>
                    <a:pt x="4004" y="6929"/>
                    <a:pt x="4102" y="6945"/>
                    <a:pt x="4198" y="6983"/>
                  </a:cubicBezTo>
                  <a:cubicBezTo>
                    <a:pt x="4383" y="7069"/>
                    <a:pt x="4544" y="7168"/>
                    <a:pt x="4704" y="7292"/>
                  </a:cubicBezTo>
                  <a:cubicBezTo>
                    <a:pt x="4976" y="7477"/>
                    <a:pt x="5247" y="7687"/>
                    <a:pt x="5519" y="7724"/>
                  </a:cubicBezTo>
                  <a:cubicBezTo>
                    <a:pt x="5546" y="7727"/>
                    <a:pt x="5573" y="7728"/>
                    <a:pt x="5599" y="7728"/>
                  </a:cubicBezTo>
                  <a:cubicBezTo>
                    <a:pt x="5914" y="7728"/>
                    <a:pt x="6208" y="7536"/>
                    <a:pt x="6469" y="7366"/>
                  </a:cubicBezTo>
                  <a:cubicBezTo>
                    <a:pt x="6720" y="7202"/>
                    <a:pt x="6951" y="7049"/>
                    <a:pt x="7188" y="7049"/>
                  </a:cubicBezTo>
                  <a:cubicBezTo>
                    <a:pt x="7220" y="7049"/>
                    <a:pt x="7252" y="7051"/>
                    <a:pt x="7284" y="7057"/>
                  </a:cubicBezTo>
                  <a:cubicBezTo>
                    <a:pt x="7518" y="7106"/>
                    <a:pt x="7741" y="7193"/>
                    <a:pt x="7950" y="7292"/>
                  </a:cubicBezTo>
                  <a:cubicBezTo>
                    <a:pt x="8000" y="7366"/>
                    <a:pt x="8037" y="7440"/>
                    <a:pt x="8049" y="7526"/>
                  </a:cubicBezTo>
                  <a:cubicBezTo>
                    <a:pt x="8086" y="7687"/>
                    <a:pt x="8123" y="7896"/>
                    <a:pt x="8395" y="7921"/>
                  </a:cubicBezTo>
                  <a:cubicBezTo>
                    <a:pt x="8401" y="7923"/>
                    <a:pt x="8408" y="7924"/>
                    <a:pt x="8414" y="7924"/>
                  </a:cubicBezTo>
                  <a:cubicBezTo>
                    <a:pt x="8457" y="7924"/>
                    <a:pt x="8497" y="7890"/>
                    <a:pt x="8518" y="7847"/>
                  </a:cubicBezTo>
                  <a:cubicBezTo>
                    <a:pt x="8605" y="7650"/>
                    <a:pt x="8666" y="7427"/>
                    <a:pt x="8679" y="7205"/>
                  </a:cubicBezTo>
                  <a:lnTo>
                    <a:pt x="8679" y="7008"/>
                  </a:lnTo>
                  <a:cubicBezTo>
                    <a:pt x="8703" y="6637"/>
                    <a:pt x="8728" y="6181"/>
                    <a:pt x="8481" y="5958"/>
                  </a:cubicBezTo>
                  <a:cubicBezTo>
                    <a:pt x="8389" y="5875"/>
                    <a:pt x="8268" y="5834"/>
                    <a:pt x="8146" y="5834"/>
                  </a:cubicBezTo>
                  <a:cubicBezTo>
                    <a:pt x="8106" y="5834"/>
                    <a:pt x="8065" y="5838"/>
                    <a:pt x="8024" y="5847"/>
                  </a:cubicBezTo>
                  <a:cubicBezTo>
                    <a:pt x="7876" y="5884"/>
                    <a:pt x="7716" y="5934"/>
                    <a:pt x="7580" y="6020"/>
                  </a:cubicBezTo>
                  <a:cubicBezTo>
                    <a:pt x="7420" y="6119"/>
                    <a:pt x="7234" y="6168"/>
                    <a:pt x="7037" y="6168"/>
                  </a:cubicBezTo>
                  <a:cubicBezTo>
                    <a:pt x="6914" y="6156"/>
                    <a:pt x="6802" y="6131"/>
                    <a:pt x="6691" y="6082"/>
                  </a:cubicBezTo>
                  <a:cubicBezTo>
                    <a:pt x="6561" y="6028"/>
                    <a:pt x="6421" y="5998"/>
                    <a:pt x="6280" y="5998"/>
                  </a:cubicBezTo>
                  <a:cubicBezTo>
                    <a:pt x="6194" y="5998"/>
                    <a:pt x="6109" y="6009"/>
                    <a:pt x="6025" y="6033"/>
                  </a:cubicBezTo>
                  <a:cubicBezTo>
                    <a:pt x="5926" y="6057"/>
                    <a:pt x="5827" y="6107"/>
                    <a:pt x="5729" y="6168"/>
                  </a:cubicBezTo>
                  <a:cubicBezTo>
                    <a:pt x="5601" y="6237"/>
                    <a:pt x="5480" y="6306"/>
                    <a:pt x="5368" y="6306"/>
                  </a:cubicBezTo>
                  <a:cubicBezTo>
                    <a:pt x="5340" y="6306"/>
                    <a:pt x="5312" y="6302"/>
                    <a:pt x="5284" y="6292"/>
                  </a:cubicBezTo>
                  <a:cubicBezTo>
                    <a:pt x="5235" y="6279"/>
                    <a:pt x="5210" y="6230"/>
                    <a:pt x="5161" y="6156"/>
                  </a:cubicBezTo>
                  <a:cubicBezTo>
                    <a:pt x="5099" y="6033"/>
                    <a:pt x="4976" y="5934"/>
                    <a:pt x="4840" y="5909"/>
                  </a:cubicBezTo>
                  <a:cubicBezTo>
                    <a:pt x="4814" y="5905"/>
                    <a:pt x="4789" y="5904"/>
                    <a:pt x="4765" y="5904"/>
                  </a:cubicBezTo>
                  <a:cubicBezTo>
                    <a:pt x="4549" y="5904"/>
                    <a:pt x="4409" y="6045"/>
                    <a:pt x="4309" y="6156"/>
                  </a:cubicBezTo>
                  <a:cubicBezTo>
                    <a:pt x="4247" y="6218"/>
                    <a:pt x="4186" y="6279"/>
                    <a:pt x="4099" y="6316"/>
                  </a:cubicBezTo>
                  <a:lnTo>
                    <a:pt x="4074" y="6316"/>
                  </a:lnTo>
                  <a:lnTo>
                    <a:pt x="4136" y="6218"/>
                  </a:lnTo>
                  <a:cubicBezTo>
                    <a:pt x="4186" y="6156"/>
                    <a:pt x="4223" y="6094"/>
                    <a:pt x="4247" y="6020"/>
                  </a:cubicBezTo>
                  <a:cubicBezTo>
                    <a:pt x="4260" y="5983"/>
                    <a:pt x="4247" y="5934"/>
                    <a:pt x="4223" y="5909"/>
                  </a:cubicBezTo>
                  <a:cubicBezTo>
                    <a:pt x="4207" y="5886"/>
                    <a:pt x="4181" y="5877"/>
                    <a:pt x="4155" y="5877"/>
                  </a:cubicBezTo>
                  <a:cubicBezTo>
                    <a:pt x="4140" y="5877"/>
                    <a:pt x="4125" y="5880"/>
                    <a:pt x="4111" y="5884"/>
                  </a:cubicBezTo>
                  <a:lnTo>
                    <a:pt x="4025" y="5897"/>
                  </a:lnTo>
                  <a:cubicBezTo>
                    <a:pt x="3939" y="5934"/>
                    <a:pt x="3840" y="5958"/>
                    <a:pt x="3741" y="5971"/>
                  </a:cubicBezTo>
                  <a:cubicBezTo>
                    <a:pt x="3655" y="5625"/>
                    <a:pt x="3568" y="5563"/>
                    <a:pt x="3346" y="5465"/>
                  </a:cubicBezTo>
                  <a:cubicBezTo>
                    <a:pt x="3247" y="5428"/>
                    <a:pt x="3149" y="5378"/>
                    <a:pt x="3062" y="5329"/>
                  </a:cubicBezTo>
                  <a:cubicBezTo>
                    <a:pt x="3044" y="5317"/>
                    <a:pt x="3025" y="5310"/>
                    <a:pt x="3008" y="5310"/>
                  </a:cubicBezTo>
                  <a:cubicBezTo>
                    <a:pt x="2991" y="5310"/>
                    <a:pt x="2976" y="5317"/>
                    <a:pt x="2963" y="5329"/>
                  </a:cubicBezTo>
                  <a:cubicBezTo>
                    <a:pt x="2926" y="5341"/>
                    <a:pt x="2902" y="5366"/>
                    <a:pt x="2889" y="5403"/>
                  </a:cubicBezTo>
                  <a:cubicBezTo>
                    <a:pt x="2840" y="5601"/>
                    <a:pt x="2704" y="5761"/>
                    <a:pt x="2531" y="5860"/>
                  </a:cubicBezTo>
                  <a:cubicBezTo>
                    <a:pt x="2396" y="5958"/>
                    <a:pt x="2272" y="6070"/>
                    <a:pt x="2173" y="6193"/>
                  </a:cubicBezTo>
                  <a:cubicBezTo>
                    <a:pt x="2087" y="6316"/>
                    <a:pt x="2050" y="6465"/>
                    <a:pt x="2050" y="6613"/>
                  </a:cubicBezTo>
                  <a:cubicBezTo>
                    <a:pt x="2050" y="6711"/>
                    <a:pt x="2025" y="6798"/>
                    <a:pt x="1976" y="6884"/>
                  </a:cubicBezTo>
                  <a:cubicBezTo>
                    <a:pt x="1902" y="6934"/>
                    <a:pt x="1803" y="6971"/>
                    <a:pt x="1704" y="6971"/>
                  </a:cubicBezTo>
                  <a:cubicBezTo>
                    <a:pt x="1581" y="6983"/>
                    <a:pt x="1445" y="7032"/>
                    <a:pt x="1334" y="7106"/>
                  </a:cubicBezTo>
                  <a:cubicBezTo>
                    <a:pt x="1272" y="7156"/>
                    <a:pt x="1235" y="7218"/>
                    <a:pt x="1198" y="7292"/>
                  </a:cubicBezTo>
                  <a:cubicBezTo>
                    <a:pt x="1161" y="7353"/>
                    <a:pt x="1112" y="7464"/>
                    <a:pt x="1063" y="7464"/>
                  </a:cubicBezTo>
                  <a:cubicBezTo>
                    <a:pt x="1060" y="7467"/>
                    <a:pt x="1055" y="7469"/>
                    <a:pt x="1050" y="7469"/>
                  </a:cubicBezTo>
                  <a:cubicBezTo>
                    <a:pt x="1032" y="7469"/>
                    <a:pt x="1001" y="7453"/>
                    <a:pt x="964" y="7415"/>
                  </a:cubicBezTo>
                  <a:cubicBezTo>
                    <a:pt x="914" y="7353"/>
                    <a:pt x="927" y="7045"/>
                    <a:pt x="927" y="6909"/>
                  </a:cubicBezTo>
                  <a:cubicBezTo>
                    <a:pt x="939" y="6810"/>
                    <a:pt x="939" y="6711"/>
                    <a:pt x="927" y="6613"/>
                  </a:cubicBezTo>
                  <a:cubicBezTo>
                    <a:pt x="914" y="6563"/>
                    <a:pt x="902" y="6502"/>
                    <a:pt x="877" y="6452"/>
                  </a:cubicBezTo>
                  <a:cubicBezTo>
                    <a:pt x="791" y="6230"/>
                    <a:pt x="779" y="6156"/>
                    <a:pt x="902" y="6082"/>
                  </a:cubicBezTo>
                  <a:cubicBezTo>
                    <a:pt x="928" y="6079"/>
                    <a:pt x="954" y="6077"/>
                    <a:pt x="979" y="6077"/>
                  </a:cubicBezTo>
                  <a:cubicBezTo>
                    <a:pt x="1060" y="6077"/>
                    <a:pt x="1135" y="6094"/>
                    <a:pt x="1211" y="6131"/>
                  </a:cubicBezTo>
                  <a:cubicBezTo>
                    <a:pt x="1329" y="6154"/>
                    <a:pt x="1470" y="6185"/>
                    <a:pt x="1609" y="6185"/>
                  </a:cubicBezTo>
                  <a:cubicBezTo>
                    <a:pt x="1701" y="6185"/>
                    <a:pt x="1793" y="6171"/>
                    <a:pt x="1877" y="6131"/>
                  </a:cubicBezTo>
                  <a:cubicBezTo>
                    <a:pt x="1939" y="6094"/>
                    <a:pt x="2593" y="5613"/>
                    <a:pt x="2581" y="5403"/>
                  </a:cubicBezTo>
                  <a:cubicBezTo>
                    <a:pt x="2568" y="5193"/>
                    <a:pt x="2371" y="5107"/>
                    <a:pt x="2210" y="5045"/>
                  </a:cubicBezTo>
                  <a:cubicBezTo>
                    <a:pt x="2136" y="5008"/>
                    <a:pt x="2050" y="4959"/>
                    <a:pt x="1988" y="4897"/>
                  </a:cubicBezTo>
                  <a:cubicBezTo>
                    <a:pt x="1966" y="4867"/>
                    <a:pt x="1934" y="4851"/>
                    <a:pt x="1902" y="4851"/>
                  </a:cubicBezTo>
                  <a:cubicBezTo>
                    <a:pt x="1881" y="4851"/>
                    <a:pt x="1860" y="4858"/>
                    <a:pt x="1840" y="4872"/>
                  </a:cubicBezTo>
                  <a:cubicBezTo>
                    <a:pt x="1680" y="4957"/>
                    <a:pt x="1295" y="5049"/>
                    <a:pt x="1090" y="5049"/>
                  </a:cubicBezTo>
                  <a:cubicBezTo>
                    <a:pt x="1027" y="5049"/>
                    <a:pt x="981" y="5041"/>
                    <a:pt x="964" y="5020"/>
                  </a:cubicBezTo>
                  <a:cubicBezTo>
                    <a:pt x="964" y="5020"/>
                    <a:pt x="951" y="4983"/>
                    <a:pt x="1025" y="4897"/>
                  </a:cubicBezTo>
                  <a:cubicBezTo>
                    <a:pt x="1100" y="4773"/>
                    <a:pt x="1260" y="4749"/>
                    <a:pt x="1433" y="4712"/>
                  </a:cubicBezTo>
                  <a:cubicBezTo>
                    <a:pt x="1630" y="4675"/>
                    <a:pt x="1877" y="4625"/>
                    <a:pt x="1976" y="4378"/>
                  </a:cubicBezTo>
                  <a:cubicBezTo>
                    <a:pt x="2173" y="4378"/>
                    <a:pt x="2309" y="4527"/>
                    <a:pt x="2482" y="4736"/>
                  </a:cubicBezTo>
                  <a:cubicBezTo>
                    <a:pt x="2601" y="4910"/>
                    <a:pt x="2749" y="5093"/>
                    <a:pt x="2959" y="5093"/>
                  </a:cubicBezTo>
                  <a:cubicBezTo>
                    <a:pt x="2988" y="5093"/>
                    <a:pt x="3018" y="5090"/>
                    <a:pt x="3050" y="5082"/>
                  </a:cubicBezTo>
                  <a:cubicBezTo>
                    <a:pt x="3173" y="5045"/>
                    <a:pt x="3272" y="4946"/>
                    <a:pt x="3309" y="4823"/>
                  </a:cubicBezTo>
                  <a:cubicBezTo>
                    <a:pt x="3321" y="4773"/>
                    <a:pt x="3346" y="4736"/>
                    <a:pt x="3371" y="4699"/>
                  </a:cubicBezTo>
                  <a:cubicBezTo>
                    <a:pt x="3482" y="4613"/>
                    <a:pt x="3593" y="4539"/>
                    <a:pt x="3729" y="4490"/>
                  </a:cubicBezTo>
                  <a:cubicBezTo>
                    <a:pt x="3803" y="4453"/>
                    <a:pt x="3889" y="4415"/>
                    <a:pt x="3963" y="4366"/>
                  </a:cubicBezTo>
                  <a:lnTo>
                    <a:pt x="4136" y="4267"/>
                  </a:lnTo>
                  <a:cubicBezTo>
                    <a:pt x="4519" y="4070"/>
                    <a:pt x="4877" y="3811"/>
                    <a:pt x="5198" y="3527"/>
                  </a:cubicBezTo>
                  <a:lnTo>
                    <a:pt x="5247" y="3477"/>
                  </a:lnTo>
                  <a:cubicBezTo>
                    <a:pt x="5445" y="3280"/>
                    <a:pt x="5790" y="2947"/>
                    <a:pt x="5667" y="2626"/>
                  </a:cubicBezTo>
                  <a:cubicBezTo>
                    <a:pt x="5593" y="2453"/>
                    <a:pt x="5408" y="2379"/>
                    <a:pt x="5235" y="2317"/>
                  </a:cubicBezTo>
                  <a:cubicBezTo>
                    <a:pt x="5111" y="2292"/>
                    <a:pt x="5000" y="2231"/>
                    <a:pt x="4926" y="2144"/>
                  </a:cubicBezTo>
                  <a:cubicBezTo>
                    <a:pt x="4906" y="2103"/>
                    <a:pt x="4860" y="2079"/>
                    <a:pt x="4817" y="2079"/>
                  </a:cubicBezTo>
                  <a:cubicBezTo>
                    <a:pt x="4808" y="2079"/>
                    <a:pt x="4799" y="2080"/>
                    <a:pt x="4790" y="2083"/>
                  </a:cubicBezTo>
                  <a:cubicBezTo>
                    <a:pt x="4148" y="2268"/>
                    <a:pt x="4124" y="2737"/>
                    <a:pt x="4111" y="3144"/>
                  </a:cubicBezTo>
                  <a:cubicBezTo>
                    <a:pt x="4111" y="3255"/>
                    <a:pt x="4111" y="3366"/>
                    <a:pt x="4099" y="3477"/>
                  </a:cubicBezTo>
                  <a:cubicBezTo>
                    <a:pt x="4050" y="3786"/>
                    <a:pt x="3778" y="4020"/>
                    <a:pt x="3408" y="4070"/>
                  </a:cubicBezTo>
                  <a:cubicBezTo>
                    <a:pt x="3358" y="3268"/>
                    <a:pt x="3396" y="2416"/>
                    <a:pt x="3988" y="2083"/>
                  </a:cubicBezTo>
                  <a:cubicBezTo>
                    <a:pt x="4013" y="2070"/>
                    <a:pt x="4037" y="2045"/>
                    <a:pt x="4037" y="2021"/>
                  </a:cubicBezTo>
                  <a:cubicBezTo>
                    <a:pt x="4050" y="1984"/>
                    <a:pt x="4050" y="1959"/>
                    <a:pt x="4025" y="1922"/>
                  </a:cubicBezTo>
                  <a:cubicBezTo>
                    <a:pt x="3939" y="1762"/>
                    <a:pt x="3803" y="1626"/>
                    <a:pt x="3642" y="1527"/>
                  </a:cubicBezTo>
                  <a:lnTo>
                    <a:pt x="3605" y="1502"/>
                  </a:lnTo>
                  <a:cubicBezTo>
                    <a:pt x="3704" y="1428"/>
                    <a:pt x="3803" y="1367"/>
                    <a:pt x="3914" y="1317"/>
                  </a:cubicBezTo>
                  <a:cubicBezTo>
                    <a:pt x="4013" y="1268"/>
                    <a:pt x="4099" y="1206"/>
                    <a:pt x="4186" y="1157"/>
                  </a:cubicBezTo>
                  <a:cubicBezTo>
                    <a:pt x="4334" y="1058"/>
                    <a:pt x="4494" y="972"/>
                    <a:pt x="4667" y="910"/>
                  </a:cubicBezTo>
                  <a:cubicBezTo>
                    <a:pt x="4827" y="860"/>
                    <a:pt x="4976" y="811"/>
                    <a:pt x="5136" y="762"/>
                  </a:cubicBezTo>
                  <a:cubicBezTo>
                    <a:pt x="5395" y="675"/>
                    <a:pt x="5654" y="601"/>
                    <a:pt x="5901" y="502"/>
                  </a:cubicBezTo>
                  <a:lnTo>
                    <a:pt x="6025" y="453"/>
                  </a:lnTo>
                  <a:cubicBezTo>
                    <a:pt x="6154" y="398"/>
                    <a:pt x="6388" y="307"/>
                    <a:pt x="6533" y="307"/>
                  </a:cubicBezTo>
                  <a:cubicBezTo>
                    <a:pt x="6582" y="307"/>
                    <a:pt x="6620" y="317"/>
                    <a:pt x="6642" y="342"/>
                  </a:cubicBezTo>
                  <a:cubicBezTo>
                    <a:pt x="6704" y="391"/>
                    <a:pt x="6691" y="577"/>
                    <a:pt x="6679" y="725"/>
                  </a:cubicBezTo>
                  <a:cubicBezTo>
                    <a:pt x="6667" y="959"/>
                    <a:pt x="6654" y="1194"/>
                    <a:pt x="6815" y="1330"/>
                  </a:cubicBezTo>
                  <a:cubicBezTo>
                    <a:pt x="6901" y="1398"/>
                    <a:pt x="7034" y="1424"/>
                    <a:pt x="7185" y="1424"/>
                  </a:cubicBezTo>
                  <a:cubicBezTo>
                    <a:pt x="7657" y="1424"/>
                    <a:pt x="8311" y="1169"/>
                    <a:pt x="8321" y="1169"/>
                  </a:cubicBezTo>
                  <a:lnTo>
                    <a:pt x="8407" y="1132"/>
                  </a:lnTo>
                  <a:cubicBezTo>
                    <a:pt x="8617" y="1046"/>
                    <a:pt x="8889" y="947"/>
                    <a:pt x="9012" y="786"/>
                  </a:cubicBezTo>
                  <a:cubicBezTo>
                    <a:pt x="9111" y="638"/>
                    <a:pt x="9172" y="465"/>
                    <a:pt x="9197" y="293"/>
                  </a:cubicBezTo>
                  <a:close/>
                  <a:moveTo>
                    <a:pt x="9087" y="1"/>
                  </a:moveTo>
                  <a:cubicBezTo>
                    <a:pt x="9068" y="1"/>
                    <a:pt x="9046" y="7"/>
                    <a:pt x="9024" y="21"/>
                  </a:cubicBezTo>
                  <a:cubicBezTo>
                    <a:pt x="9000" y="33"/>
                    <a:pt x="8975" y="70"/>
                    <a:pt x="8975" y="107"/>
                  </a:cubicBezTo>
                  <a:cubicBezTo>
                    <a:pt x="8963" y="293"/>
                    <a:pt x="8913" y="478"/>
                    <a:pt x="8815" y="638"/>
                  </a:cubicBezTo>
                  <a:cubicBezTo>
                    <a:pt x="8740" y="737"/>
                    <a:pt x="8481" y="836"/>
                    <a:pt x="8321" y="910"/>
                  </a:cubicBezTo>
                  <a:lnTo>
                    <a:pt x="8234" y="935"/>
                  </a:lnTo>
                  <a:cubicBezTo>
                    <a:pt x="7978" y="1044"/>
                    <a:pt x="7493" y="1174"/>
                    <a:pt x="7187" y="1174"/>
                  </a:cubicBezTo>
                  <a:cubicBezTo>
                    <a:pt x="7080" y="1174"/>
                    <a:pt x="6995" y="1158"/>
                    <a:pt x="6951" y="1120"/>
                  </a:cubicBezTo>
                  <a:cubicBezTo>
                    <a:pt x="6889" y="1070"/>
                    <a:pt x="6901" y="873"/>
                    <a:pt x="6901" y="712"/>
                  </a:cubicBezTo>
                  <a:cubicBezTo>
                    <a:pt x="6914" y="502"/>
                    <a:pt x="6938" y="280"/>
                    <a:pt x="6815" y="157"/>
                  </a:cubicBezTo>
                  <a:cubicBezTo>
                    <a:pt x="6740" y="82"/>
                    <a:pt x="6641" y="55"/>
                    <a:pt x="6532" y="55"/>
                  </a:cubicBezTo>
                  <a:cubicBezTo>
                    <a:pt x="6335" y="55"/>
                    <a:pt x="6106" y="147"/>
                    <a:pt x="5938" y="219"/>
                  </a:cubicBezTo>
                  <a:lnTo>
                    <a:pt x="5815" y="268"/>
                  </a:lnTo>
                  <a:cubicBezTo>
                    <a:pt x="5568" y="354"/>
                    <a:pt x="5309" y="441"/>
                    <a:pt x="5062" y="515"/>
                  </a:cubicBezTo>
                  <a:cubicBezTo>
                    <a:pt x="4901" y="564"/>
                    <a:pt x="4741" y="614"/>
                    <a:pt x="4593" y="663"/>
                  </a:cubicBezTo>
                  <a:cubicBezTo>
                    <a:pt x="4408" y="737"/>
                    <a:pt x="4223" y="823"/>
                    <a:pt x="4062" y="935"/>
                  </a:cubicBezTo>
                  <a:cubicBezTo>
                    <a:pt x="3976" y="984"/>
                    <a:pt x="3889" y="1046"/>
                    <a:pt x="3791" y="1095"/>
                  </a:cubicBezTo>
                  <a:cubicBezTo>
                    <a:pt x="3470" y="1268"/>
                    <a:pt x="3346" y="1367"/>
                    <a:pt x="3346" y="1478"/>
                  </a:cubicBezTo>
                  <a:cubicBezTo>
                    <a:pt x="3334" y="1576"/>
                    <a:pt x="3420" y="1638"/>
                    <a:pt x="3507" y="1700"/>
                  </a:cubicBezTo>
                  <a:cubicBezTo>
                    <a:pt x="3605" y="1762"/>
                    <a:pt x="3692" y="1836"/>
                    <a:pt x="3766" y="1934"/>
                  </a:cubicBezTo>
                  <a:cubicBezTo>
                    <a:pt x="3124" y="2379"/>
                    <a:pt x="3112" y="3317"/>
                    <a:pt x="3186" y="4193"/>
                  </a:cubicBezTo>
                  <a:cubicBezTo>
                    <a:pt x="3198" y="4255"/>
                    <a:pt x="3247" y="4304"/>
                    <a:pt x="3309" y="4304"/>
                  </a:cubicBezTo>
                  <a:cubicBezTo>
                    <a:pt x="3840" y="4280"/>
                    <a:pt x="4260" y="3934"/>
                    <a:pt x="4321" y="3490"/>
                  </a:cubicBezTo>
                  <a:cubicBezTo>
                    <a:pt x="4334" y="3379"/>
                    <a:pt x="4346" y="3255"/>
                    <a:pt x="4346" y="3144"/>
                  </a:cubicBezTo>
                  <a:cubicBezTo>
                    <a:pt x="4358" y="2749"/>
                    <a:pt x="4358" y="2453"/>
                    <a:pt x="4778" y="2317"/>
                  </a:cubicBezTo>
                  <a:cubicBezTo>
                    <a:pt x="4877" y="2403"/>
                    <a:pt x="5013" y="2478"/>
                    <a:pt x="5148" y="2515"/>
                  </a:cubicBezTo>
                  <a:cubicBezTo>
                    <a:pt x="5284" y="2564"/>
                    <a:pt x="5408" y="2613"/>
                    <a:pt x="5445" y="2700"/>
                  </a:cubicBezTo>
                  <a:cubicBezTo>
                    <a:pt x="5506" y="2873"/>
                    <a:pt x="5235" y="3144"/>
                    <a:pt x="5074" y="3292"/>
                  </a:cubicBezTo>
                  <a:lnTo>
                    <a:pt x="5025" y="3342"/>
                  </a:lnTo>
                  <a:cubicBezTo>
                    <a:pt x="4716" y="3625"/>
                    <a:pt x="4371" y="3872"/>
                    <a:pt x="4013" y="4070"/>
                  </a:cubicBezTo>
                  <a:lnTo>
                    <a:pt x="3828" y="4169"/>
                  </a:lnTo>
                  <a:cubicBezTo>
                    <a:pt x="3766" y="4218"/>
                    <a:pt x="3692" y="4255"/>
                    <a:pt x="3618" y="4292"/>
                  </a:cubicBezTo>
                  <a:cubicBezTo>
                    <a:pt x="3470" y="4341"/>
                    <a:pt x="3321" y="4428"/>
                    <a:pt x="3198" y="4527"/>
                  </a:cubicBezTo>
                  <a:cubicBezTo>
                    <a:pt x="3149" y="4588"/>
                    <a:pt x="3112" y="4662"/>
                    <a:pt x="3075" y="4736"/>
                  </a:cubicBezTo>
                  <a:cubicBezTo>
                    <a:pt x="3050" y="4811"/>
                    <a:pt x="3025" y="4860"/>
                    <a:pt x="2988" y="4860"/>
                  </a:cubicBezTo>
                  <a:cubicBezTo>
                    <a:pt x="2978" y="4862"/>
                    <a:pt x="2968" y="4863"/>
                    <a:pt x="2958" y="4863"/>
                  </a:cubicBezTo>
                  <a:cubicBezTo>
                    <a:pt x="2860" y="4863"/>
                    <a:pt x="2777" y="4757"/>
                    <a:pt x="2643" y="4601"/>
                  </a:cubicBezTo>
                  <a:cubicBezTo>
                    <a:pt x="2500" y="4403"/>
                    <a:pt x="2308" y="4157"/>
                    <a:pt x="1990" y="4157"/>
                  </a:cubicBezTo>
                  <a:cubicBezTo>
                    <a:pt x="1950" y="4157"/>
                    <a:pt x="1909" y="4160"/>
                    <a:pt x="1865" y="4169"/>
                  </a:cubicBezTo>
                  <a:cubicBezTo>
                    <a:pt x="1815" y="4169"/>
                    <a:pt x="1778" y="4206"/>
                    <a:pt x="1766" y="4255"/>
                  </a:cubicBezTo>
                  <a:cubicBezTo>
                    <a:pt x="1729" y="4403"/>
                    <a:pt x="1593" y="4440"/>
                    <a:pt x="1371" y="4490"/>
                  </a:cubicBezTo>
                  <a:cubicBezTo>
                    <a:pt x="1161" y="4502"/>
                    <a:pt x="951" y="4601"/>
                    <a:pt x="816" y="4761"/>
                  </a:cubicBezTo>
                  <a:cubicBezTo>
                    <a:pt x="668" y="4983"/>
                    <a:pt x="717" y="5107"/>
                    <a:pt x="779" y="5181"/>
                  </a:cubicBezTo>
                  <a:cubicBezTo>
                    <a:pt x="846" y="5248"/>
                    <a:pt x="963" y="5274"/>
                    <a:pt x="1099" y="5274"/>
                  </a:cubicBezTo>
                  <a:cubicBezTo>
                    <a:pt x="1359" y="5274"/>
                    <a:pt x="1686" y="5180"/>
                    <a:pt x="1865" y="5107"/>
                  </a:cubicBezTo>
                  <a:cubicBezTo>
                    <a:pt x="1939" y="5168"/>
                    <a:pt x="2013" y="5218"/>
                    <a:pt x="2099" y="5255"/>
                  </a:cubicBezTo>
                  <a:cubicBezTo>
                    <a:pt x="2210" y="5292"/>
                    <a:pt x="2309" y="5341"/>
                    <a:pt x="2334" y="5403"/>
                  </a:cubicBezTo>
                  <a:cubicBezTo>
                    <a:pt x="2161" y="5601"/>
                    <a:pt x="1964" y="5773"/>
                    <a:pt x="1754" y="5921"/>
                  </a:cubicBezTo>
                  <a:cubicBezTo>
                    <a:pt x="1712" y="5947"/>
                    <a:pt x="1661" y="5956"/>
                    <a:pt x="1605" y="5956"/>
                  </a:cubicBezTo>
                  <a:cubicBezTo>
                    <a:pt x="1498" y="5956"/>
                    <a:pt x="1374" y="5921"/>
                    <a:pt x="1260" y="5897"/>
                  </a:cubicBezTo>
                  <a:cubicBezTo>
                    <a:pt x="1174" y="5861"/>
                    <a:pt x="1083" y="5842"/>
                    <a:pt x="991" y="5842"/>
                  </a:cubicBezTo>
                  <a:cubicBezTo>
                    <a:pt x="925" y="5842"/>
                    <a:pt x="858" y="5851"/>
                    <a:pt x="791" y="5872"/>
                  </a:cubicBezTo>
                  <a:cubicBezTo>
                    <a:pt x="458" y="6045"/>
                    <a:pt x="581" y="6366"/>
                    <a:pt x="655" y="6539"/>
                  </a:cubicBezTo>
                  <a:cubicBezTo>
                    <a:pt x="668" y="6576"/>
                    <a:pt x="680" y="6613"/>
                    <a:pt x="692" y="6650"/>
                  </a:cubicBezTo>
                  <a:cubicBezTo>
                    <a:pt x="705" y="6736"/>
                    <a:pt x="705" y="6823"/>
                    <a:pt x="692" y="6897"/>
                  </a:cubicBezTo>
                  <a:cubicBezTo>
                    <a:pt x="692" y="7230"/>
                    <a:pt x="692" y="7464"/>
                    <a:pt x="803" y="7576"/>
                  </a:cubicBezTo>
                  <a:cubicBezTo>
                    <a:pt x="870" y="7653"/>
                    <a:pt x="976" y="7701"/>
                    <a:pt x="1078" y="7701"/>
                  </a:cubicBezTo>
                  <a:cubicBezTo>
                    <a:pt x="1089" y="7701"/>
                    <a:pt x="1101" y="7700"/>
                    <a:pt x="1112" y="7699"/>
                  </a:cubicBezTo>
                  <a:cubicBezTo>
                    <a:pt x="1137" y="7687"/>
                    <a:pt x="1161" y="7687"/>
                    <a:pt x="1186" y="7674"/>
                  </a:cubicBezTo>
                  <a:lnTo>
                    <a:pt x="1186" y="7674"/>
                  </a:lnTo>
                  <a:cubicBezTo>
                    <a:pt x="1161" y="7748"/>
                    <a:pt x="1112" y="7810"/>
                    <a:pt x="1050" y="7859"/>
                  </a:cubicBezTo>
                  <a:cubicBezTo>
                    <a:pt x="988" y="7921"/>
                    <a:pt x="939" y="7983"/>
                    <a:pt x="902" y="8057"/>
                  </a:cubicBezTo>
                  <a:cubicBezTo>
                    <a:pt x="791" y="8254"/>
                    <a:pt x="729" y="8477"/>
                    <a:pt x="717" y="8711"/>
                  </a:cubicBezTo>
                  <a:cubicBezTo>
                    <a:pt x="705" y="8810"/>
                    <a:pt x="692" y="8909"/>
                    <a:pt x="668" y="9020"/>
                  </a:cubicBezTo>
                  <a:cubicBezTo>
                    <a:pt x="630" y="9156"/>
                    <a:pt x="569" y="9279"/>
                    <a:pt x="495" y="9402"/>
                  </a:cubicBezTo>
                  <a:cubicBezTo>
                    <a:pt x="433" y="9489"/>
                    <a:pt x="384" y="9588"/>
                    <a:pt x="334" y="9686"/>
                  </a:cubicBezTo>
                  <a:cubicBezTo>
                    <a:pt x="235" y="9970"/>
                    <a:pt x="198" y="10266"/>
                    <a:pt x="248" y="10563"/>
                  </a:cubicBezTo>
                  <a:cubicBezTo>
                    <a:pt x="260" y="10612"/>
                    <a:pt x="272" y="10662"/>
                    <a:pt x="272" y="10711"/>
                  </a:cubicBezTo>
                  <a:cubicBezTo>
                    <a:pt x="272" y="10958"/>
                    <a:pt x="248" y="11192"/>
                    <a:pt x="186" y="11427"/>
                  </a:cubicBezTo>
                  <a:cubicBezTo>
                    <a:pt x="100" y="11834"/>
                    <a:pt x="1" y="12242"/>
                    <a:pt x="235" y="12624"/>
                  </a:cubicBezTo>
                  <a:cubicBezTo>
                    <a:pt x="569" y="13130"/>
                    <a:pt x="1137" y="13439"/>
                    <a:pt x="1741" y="13439"/>
                  </a:cubicBezTo>
                  <a:lnTo>
                    <a:pt x="1791" y="13439"/>
                  </a:lnTo>
                  <a:cubicBezTo>
                    <a:pt x="1842" y="13445"/>
                    <a:pt x="1894" y="13448"/>
                    <a:pt x="1946" y="13448"/>
                  </a:cubicBezTo>
                  <a:cubicBezTo>
                    <a:pt x="2096" y="13448"/>
                    <a:pt x="2249" y="13423"/>
                    <a:pt x="2396" y="13377"/>
                  </a:cubicBezTo>
                  <a:cubicBezTo>
                    <a:pt x="2470" y="13340"/>
                    <a:pt x="2544" y="13291"/>
                    <a:pt x="2593" y="13217"/>
                  </a:cubicBezTo>
                  <a:cubicBezTo>
                    <a:pt x="2618" y="13192"/>
                    <a:pt x="2643" y="13167"/>
                    <a:pt x="2667" y="13155"/>
                  </a:cubicBezTo>
                  <a:cubicBezTo>
                    <a:pt x="3136" y="12920"/>
                    <a:pt x="3642" y="12772"/>
                    <a:pt x="4161" y="12711"/>
                  </a:cubicBezTo>
                  <a:cubicBezTo>
                    <a:pt x="4206" y="12707"/>
                    <a:pt x="4244" y="12704"/>
                    <a:pt x="4276" y="12704"/>
                  </a:cubicBezTo>
                  <a:cubicBezTo>
                    <a:pt x="4450" y="12704"/>
                    <a:pt x="4471" y="12772"/>
                    <a:pt x="4544" y="13032"/>
                  </a:cubicBezTo>
                  <a:cubicBezTo>
                    <a:pt x="4556" y="13093"/>
                    <a:pt x="4581" y="13167"/>
                    <a:pt x="4605" y="13241"/>
                  </a:cubicBezTo>
                  <a:cubicBezTo>
                    <a:pt x="4716" y="13612"/>
                    <a:pt x="4852" y="13957"/>
                    <a:pt x="5235" y="14167"/>
                  </a:cubicBezTo>
                  <a:cubicBezTo>
                    <a:pt x="5317" y="14208"/>
                    <a:pt x="5407" y="14232"/>
                    <a:pt x="5492" y="14232"/>
                  </a:cubicBezTo>
                  <a:cubicBezTo>
                    <a:pt x="5509" y="14232"/>
                    <a:pt x="5526" y="14231"/>
                    <a:pt x="5543" y="14229"/>
                  </a:cubicBezTo>
                  <a:cubicBezTo>
                    <a:pt x="5593" y="14229"/>
                    <a:pt x="5642" y="14229"/>
                    <a:pt x="5691" y="14254"/>
                  </a:cubicBezTo>
                  <a:cubicBezTo>
                    <a:pt x="5766" y="14291"/>
                    <a:pt x="5840" y="14328"/>
                    <a:pt x="5901" y="14389"/>
                  </a:cubicBezTo>
                  <a:cubicBezTo>
                    <a:pt x="5951" y="14426"/>
                    <a:pt x="6000" y="14476"/>
                    <a:pt x="6062" y="14525"/>
                  </a:cubicBezTo>
                  <a:cubicBezTo>
                    <a:pt x="6161" y="14587"/>
                    <a:pt x="6235" y="14636"/>
                    <a:pt x="6309" y="14673"/>
                  </a:cubicBezTo>
                  <a:cubicBezTo>
                    <a:pt x="6506" y="14760"/>
                    <a:pt x="6642" y="14908"/>
                    <a:pt x="6704" y="15105"/>
                  </a:cubicBezTo>
                  <a:cubicBezTo>
                    <a:pt x="6852" y="15476"/>
                    <a:pt x="6852" y="15945"/>
                    <a:pt x="6852" y="16389"/>
                  </a:cubicBezTo>
                  <a:cubicBezTo>
                    <a:pt x="6839" y="16673"/>
                    <a:pt x="6852" y="16945"/>
                    <a:pt x="6877" y="17216"/>
                  </a:cubicBezTo>
                  <a:cubicBezTo>
                    <a:pt x="6951" y="17685"/>
                    <a:pt x="7259" y="18043"/>
                    <a:pt x="7568" y="18401"/>
                  </a:cubicBezTo>
                  <a:cubicBezTo>
                    <a:pt x="7987" y="18870"/>
                    <a:pt x="8345" y="19290"/>
                    <a:pt x="8123" y="19858"/>
                  </a:cubicBezTo>
                  <a:cubicBezTo>
                    <a:pt x="8099" y="19907"/>
                    <a:pt x="8111" y="19956"/>
                    <a:pt x="8148" y="19981"/>
                  </a:cubicBezTo>
                  <a:cubicBezTo>
                    <a:pt x="8173" y="20006"/>
                    <a:pt x="8197" y="20018"/>
                    <a:pt x="8234" y="20018"/>
                  </a:cubicBezTo>
                  <a:lnTo>
                    <a:pt x="8284" y="20018"/>
                  </a:lnTo>
                  <a:cubicBezTo>
                    <a:pt x="8975" y="19697"/>
                    <a:pt x="10617" y="18858"/>
                    <a:pt x="10802" y="17932"/>
                  </a:cubicBezTo>
                  <a:cubicBezTo>
                    <a:pt x="10827" y="17710"/>
                    <a:pt x="10777" y="17475"/>
                    <a:pt x="10666" y="17278"/>
                  </a:cubicBezTo>
                  <a:cubicBezTo>
                    <a:pt x="10604" y="17154"/>
                    <a:pt x="10567" y="17019"/>
                    <a:pt x="10555" y="16883"/>
                  </a:cubicBezTo>
                  <a:cubicBezTo>
                    <a:pt x="10567" y="16698"/>
                    <a:pt x="10925" y="16130"/>
                    <a:pt x="11061" y="16093"/>
                  </a:cubicBezTo>
                  <a:cubicBezTo>
                    <a:pt x="11077" y="16090"/>
                    <a:pt x="11091" y="16088"/>
                    <a:pt x="11105" y="16088"/>
                  </a:cubicBezTo>
                  <a:cubicBezTo>
                    <a:pt x="11204" y="16088"/>
                    <a:pt x="11276" y="16164"/>
                    <a:pt x="11394" y="16315"/>
                  </a:cubicBezTo>
                  <a:cubicBezTo>
                    <a:pt x="11505" y="16488"/>
                    <a:pt x="11666" y="16611"/>
                    <a:pt x="11851" y="16661"/>
                  </a:cubicBezTo>
                  <a:cubicBezTo>
                    <a:pt x="11861" y="16662"/>
                    <a:pt x="11872" y="16662"/>
                    <a:pt x="11883" y="16662"/>
                  </a:cubicBezTo>
                  <a:cubicBezTo>
                    <a:pt x="12156" y="16662"/>
                    <a:pt x="12698" y="16381"/>
                    <a:pt x="12888" y="16192"/>
                  </a:cubicBezTo>
                  <a:cubicBezTo>
                    <a:pt x="13036" y="16068"/>
                    <a:pt x="13098" y="15871"/>
                    <a:pt x="13061" y="15673"/>
                  </a:cubicBezTo>
                  <a:cubicBezTo>
                    <a:pt x="12950" y="15179"/>
                    <a:pt x="12049" y="14821"/>
                    <a:pt x="11666" y="14698"/>
                  </a:cubicBezTo>
                  <a:cubicBezTo>
                    <a:pt x="11592" y="14661"/>
                    <a:pt x="11505" y="14649"/>
                    <a:pt x="11407" y="14649"/>
                  </a:cubicBezTo>
                  <a:cubicBezTo>
                    <a:pt x="11407" y="14612"/>
                    <a:pt x="11394" y="14562"/>
                    <a:pt x="11382" y="14525"/>
                  </a:cubicBezTo>
                  <a:cubicBezTo>
                    <a:pt x="11296" y="14291"/>
                    <a:pt x="11259" y="14056"/>
                    <a:pt x="11271" y="13809"/>
                  </a:cubicBezTo>
                  <a:cubicBezTo>
                    <a:pt x="11320" y="13501"/>
                    <a:pt x="11555" y="13352"/>
                    <a:pt x="11826" y="13180"/>
                  </a:cubicBezTo>
                  <a:cubicBezTo>
                    <a:pt x="11950" y="13106"/>
                    <a:pt x="12061" y="13019"/>
                    <a:pt x="12172" y="12920"/>
                  </a:cubicBezTo>
                  <a:cubicBezTo>
                    <a:pt x="12431" y="12686"/>
                    <a:pt x="13443" y="11229"/>
                    <a:pt x="13086" y="10773"/>
                  </a:cubicBezTo>
                  <a:cubicBezTo>
                    <a:pt x="12974" y="10612"/>
                    <a:pt x="12604" y="10550"/>
                    <a:pt x="12073" y="10476"/>
                  </a:cubicBezTo>
                  <a:cubicBezTo>
                    <a:pt x="11913" y="10464"/>
                    <a:pt x="11765" y="10439"/>
                    <a:pt x="11617" y="10402"/>
                  </a:cubicBezTo>
                  <a:cubicBezTo>
                    <a:pt x="11518" y="10378"/>
                    <a:pt x="11419" y="10353"/>
                    <a:pt x="11308" y="10341"/>
                  </a:cubicBezTo>
                  <a:cubicBezTo>
                    <a:pt x="11148" y="10316"/>
                    <a:pt x="10987" y="10279"/>
                    <a:pt x="10839" y="10205"/>
                  </a:cubicBezTo>
                  <a:cubicBezTo>
                    <a:pt x="10777" y="10155"/>
                    <a:pt x="10715" y="10106"/>
                    <a:pt x="10678" y="10044"/>
                  </a:cubicBezTo>
                  <a:cubicBezTo>
                    <a:pt x="10641" y="9983"/>
                    <a:pt x="10592" y="9921"/>
                    <a:pt x="10543" y="9871"/>
                  </a:cubicBezTo>
                  <a:cubicBezTo>
                    <a:pt x="10456" y="9785"/>
                    <a:pt x="10382" y="9723"/>
                    <a:pt x="10308" y="9674"/>
                  </a:cubicBezTo>
                  <a:cubicBezTo>
                    <a:pt x="10061" y="9501"/>
                    <a:pt x="9876" y="9267"/>
                    <a:pt x="9777" y="8995"/>
                  </a:cubicBezTo>
                  <a:cubicBezTo>
                    <a:pt x="9716" y="8847"/>
                    <a:pt x="9679" y="8686"/>
                    <a:pt x="9666" y="8514"/>
                  </a:cubicBezTo>
                  <a:cubicBezTo>
                    <a:pt x="9654" y="8366"/>
                    <a:pt x="9617" y="8217"/>
                    <a:pt x="9567" y="8069"/>
                  </a:cubicBezTo>
                  <a:cubicBezTo>
                    <a:pt x="9543" y="7983"/>
                    <a:pt x="9493" y="7909"/>
                    <a:pt x="9444" y="7835"/>
                  </a:cubicBezTo>
                  <a:cubicBezTo>
                    <a:pt x="9345" y="7699"/>
                    <a:pt x="9210" y="7501"/>
                    <a:pt x="9234" y="7378"/>
                  </a:cubicBezTo>
                  <a:cubicBezTo>
                    <a:pt x="9247" y="7329"/>
                    <a:pt x="9284" y="7279"/>
                    <a:pt x="9333" y="7267"/>
                  </a:cubicBezTo>
                  <a:cubicBezTo>
                    <a:pt x="9404" y="7212"/>
                    <a:pt x="9459" y="7202"/>
                    <a:pt x="9494" y="7202"/>
                  </a:cubicBezTo>
                  <a:cubicBezTo>
                    <a:pt x="9513" y="7202"/>
                    <a:pt x="9526" y="7205"/>
                    <a:pt x="9530" y="7205"/>
                  </a:cubicBezTo>
                  <a:cubicBezTo>
                    <a:pt x="9703" y="7279"/>
                    <a:pt x="9814" y="7674"/>
                    <a:pt x="9901" y="7934"/>
                  </a:cubicBezTo>
                  <a:cubicBezTo>
                    <a:pt x="9925" y="8057"/>
                    <a:pt x="9975" y="8180"/>
                    <a:pt x="10024" y="8291"/>
                  </a:cubicBezTo>
                  <a:cubicBezTo>
                    <a:pt x="10197" y="8563"/>
                    <a:pt x="10617" y="8896"/>
                    <a:pt x="11320" y="9341"/>
                  </a:cubicBezTo>
                  <a:cubicBezTo>
                    <a:pt x="11633" y="9511"/>
                    <a:pt x="11978" y="9600"/>
                    <a:pt x="12325" y="9600"/>
                  </a:cubicBezTo>
                  <a:cubicBezTo>
                    <a:pt x="12581" y="9600"/>
                    <a:pt x="12839" y="9551"/>
                    <a:pt x="13086" y="9452"/>
                  </a:cubicBezTo>
                  <a:cubicBezTo>
                    <a:pt x="13135" y="9427"/>
                    <a:pt x="13160" y="9378"/>
                    <a:pt x="13147" y="9328"/>
                  </a:cubicBezTo>
                  <a:cubicBezTo>
                    <a:pt x="13135" y="9254"/>
                    <a:pt x="13123" y="9180"/>
                    <a:pt x="13110" y="9119"/>
                  </a:cubicBezTo>
                  <a:cubicBezTo>
                    <a:pt x="13061" y="8785"/>
                    <a:pt x="13011" y="8526"/>
                    <a:pt x="13197" y="8242"/>
                  </a:cubicBezTo>
                  <a:cubicBezTo>
                    <a:pt x="13246" y="8168"/>
                    <a:pt x="13295" y="8106"/>
                    <a:pt x="13345" y="8045"/>
                  </a:cubicBezTo>
                  <a:cubicBezTo>
                    <a:pt x="13493" y="7884"/>
                    <a:pt x="13666" y="7687"/>
                    <a:pt x="13542" y="7415"/>
                  </a:cubicBezTo>
                  <a:cubicBezTo>
                    <a:pt x="13765" y="7369"/>
                    <a:pt x="13946" y="7341"/>
                    <a:pt x="14091" y="7341"/>
                  </a:cubicBezTo>
                  <a:cubicBezTo>
                    <a:pt x="14219" y="7341"/>
                    <a:pt x="14319" y="7363"/>
                    <a:pt x="14394" y="7415"/>
                  </a:cubicBezTo>
                  <a:cubicBezTo>
                    <a:pt x="14517" y="7501"/>
                    <a:pt x="14579" y="7687"/>
                    <a:pt x="14604" y="7983"/>
                  </a:cubicBezTo>
                  <a:cubicBezTo>
                    <a:pt x="14641" y="8329"/>
                    <a:pt x="14727" y="8427"/>
                    <a:pt x="14863" y="8563"/>
                  </a:cubicBezTo>
                  <a:cubicBezTo>
                    <a:pt x="14925" y="8612"/>
                    <a:pt x="14974" y="8674"/>
                    <a:pt x="15024" y="8736"/>
                  </a:cubicBezTo>
                  <a:cubicBezTo>
                    <a:pt x="15147" y="8921"/>
                    <a:pt x="15209" y="9131"/>
                    <a:pt x="15209" y="9341"/>
                  </a:cubicBezTo>
                  <a:cubicBezTo>
                    <a:pt x="15221" y="9439"/>
                    <a:pt x="15221" y="9538"/>
                    <a:pt x="15246" y="9649"/>
                  </a:cubicBezTo>
                  <a:cubicBezTo>
                    <a:pt x="15357" y="10304"/>
                    <a:pt x="15789" y="10686"/>
                    <a:pt x="16431" y="10686"/>
                  </a:cubicBezTo>
                  <a:lnTo>
                    <a:pt x="16591" y="10686"/>
                  </a:lnTo>
                  <a:cubicBezTo>
                    <a:pt x="16653" y="10674"/>
                    <a:pt x="16690" y="10624"/>
                    <a:pt x="16690" y="10563"/>
                  </a:cubicBezTo>
                  <a:cubicBezTo>
                    <a:pt x="16690" y="9909"/>
                    <a:pt x="16628" y="9254"/>
                    <a:pt x="16505" y="8612"/>
                  </a:cubicBezTo>
                  <a:cubicBezTo>
                    <a:pt x="15776" y="4625"/>
                    <a:pt x="12962" y="1342"/>
                    <a:pt x="9123" y="9"/>
                  </a:cubicBezTo>
                  <a:cubicBezTo>
                    <a:pt x="9113" y="4"/>
                    <a:pt x="9101" y="1"/>
                    <a:pt x="9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3"/>
            <p:cNvSpPr/>
            <p:nvPr/>
          </p:nvSpPr>
          <p:spPr>
            <a:xfrm>
              <a:off x="7194245" y="2985914"/>
              <a:ext cx="1019232" cy="1088574"/>
            </a:xfrm>
            <a:custGeom>
              <a:avLst/>
              <a:gdLst/>
              <a:ahLst/>
              <a:cxnLst/>
              <a:rect l="l" t="t" r="r" b="b"/>
              <a:pathLst>
                <a:path w="24047" h="25683" extrusionOk="0">
                  <a:moveTo>
                    <a:pt x="15640" y="1"/>
                  </a:moveTo>
                  <a:lnTo>
                    <a:pt x="14825" y="1198"/>
                  </a:lnTo>
                  <a:cubicBezTo>
                    <a:pt x="20862" y="4951"/>
                    <a:pt x="22565" y="12962"/>
                    <a:pt x="18578" y="18825"/>
                  </a:cubicBezTo>
                  <a:cubicBezTo>
                    <a:pt x="16159" y="22402"/>
                    <a:pt x="12221" y="24318"/>
                    <a:pt x="8220" y="24318"/>
                  </a:cubicBezTo>
                  <a:cubicBezTo>
                    <a:pt x="5649" y="24318"/>
                    <a:pt x="3051" y="23526"/>
                    <a:pt x="815" y="21874"/>
                  </a:cubicBezTo>
                  <a:lnTo>
                    <a:pt x="0" y="23084"/>
                  </a:lnTo>
                  <a:cubicBezTo>
                    <a:pt x="2461" y="24840"/>
                    <a:pt x="5292" y="25682"/>
                    <a:pt x="8094" y="25682"/>
                  </a:cubicBezTo>
                  <a:cubicBezTo>
                    <a:pt x="12560" y="25682"/>
                    <a:pt x="16952" y="23543"/>
                    <a:pt x="19652" y="19554"/>
                  </a:cubicBezTo>
                  <a:cubicBezTo>
                    <a:pt x="24046" y="13073"/>
                    <a:pt x="22232" y="4235"/>
                    <a:pt x="15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3"/>
            <p:cNvSpPr/>
            <p:nvPr/>
          </p:nvSpPr>
          <p:spPr>
            <a:xfrm>
              <a:off x="7188990" y="2981209"/>
              <a:ext cx="1014527" cy="1097729"/>
            </a:xfrm>
            <a:custGeom>
              <a:avLst/>
              <a:gdLst/>
              <a:ahLst/>
              <a:cxnLst/>
              <a:rect l="l" t="t" r="r" b="b"/>
              <a:pathLst>
                <a:path w="23936" h="25899" extrusionOk="0">
                  <a:moveTo>
                    <a:pt x="15801" y="272"/>
                  </a:moveTo>
                  <a:cubicBezTo>
                    <a:pt x="22220" y="4519"/>
                    <a:pt x="23936" y="13196"/>
                    <a:pt x="19615" y="19566"/>
                  </a:cubicBezTo>
                  <a:cubicBezTo>
                    <a:pt x="16946" y="23513"/>
                    <a:pt x="12588" y="25635"/>
                    <a:pt x="8155" y="25635"/>
                  </a:cubicBezTo>
                  <a:cubicBezTo>
                    <a:pt x="5436" y="25635"/>
                    <a:pt x="2688" y="24837"/>
                    <a:pt x="285" y="23170"/>
                  </a:cubicBezTo>
                  <a:lnTo>
                    <a:pt x="976" y="22158"/>
                  </a:lnTo>
                  <a:cubicBezTo>
                    <a:pt x="3107" y="23658"/>
                    <a:pt x="5637" y="24448"/>
                    <a:pt x="8211" y="24448"/>
                  </a:cubicBezTo>
                  <a:cubicBezTo>
                    <a:pt x="8963" y="24448"/>
                    <a:pt x="9718" y="24381"/>
                    <a:pt x="10469" y="24244"/>
                  </a:cubicBezTo>
                  <a:cubicBezTo>
                    <a:pt x="15542" y="23318"/>
                    <a:pt x="19541" y="19393"/>
                    <a:pt x="20566" y="14332"/>
                  </a:cubicBezTo>
                  <a:cubicBezTo>
                    <a:pt x="21590" y="9271"/>
                    <a:pt x="19430" y="4111"/>
                    <a:pt x="15110" y="1285"/>
                  </a:cubicBezTo>
                  <a:lnTo>
                    <a:pt x="15801" y="272"/>
                  </a:lnTo>
                  <a:close/>
                  <a:moveTo>
                    <a:pt x="15771" y="1"/>
                  </a:moveTo>
                  <a:cubicBezTo>
                    <a:pt x="15731" y="1"/>
                    <a:pt x="15690" y="17"/>
                    <a:pt x="15665" y="50"/>
                  </a:cubicBezTo>
                  <a:lnTo>
                    <a:pt x="14851" y="1248"/>
                  </a:lnTo>
                  <a:cubicBezTo>
                    <a:pt x="14838" y="1272"/>
                    <a:pt x="14826" y="1309"/>
                    <a:pt x="14838" y="1334"/>
                  </a:cubicBezTo>
                  <a:cubicBezTo>
                    <a:pt x="14838" y="1371"/>
                    <a:pt x="14863" y="1396"/>
                    <a:pt x="14888" y="1408"/>
                  </a:cubicBezTo>
                  <a:cubicBezTo>
                    <a:pt x="17776" y="3272"/>
                    <a:pt x="19764" y="6234"/>
                    <a:pt x="20381" y="9617"/>
                  </a:cubicBezTo>
                  <a:cubicBezTo>
                    <a:pt x="21282" y="14579"/>
                    <a:pt x="19085" y="19591"/>
                    <a:pt x="14826" y="22294"/>
                  </a:cubicBezTo>
                  <a:cubicBezTo>
                    <a:pt x="12799" y="23580"/>
                    <a:pt x="10499" y="24218"/>
                    <a:pt x="8202" y="24218"/>
                  </a:cubicBezTo>
                  <a:cubicBezTo>
                    <a:pt x="5673" y="24218"/>
                    <a:pt x="3149" y="23444"/>
                    <a:pt x="1001" y="21911"/>
                  </a:cubicBezTo>
                  <a:cubicBezTo>
                    <a:pt x="981" y="21897"/>
                    <a:pt x="958" y="21890"/>
                    <a:pt x="935" y="21890"/>
                  </a:cubicBezTo>
                  <a:cubicBezTo>
                    <a:pt x="899" y="21890"/>
                    <a:pt x="863" y="21906"/>
                    <a:pt x="840" y="21936"/>
                  </a:cubicBezTo>
                  <a:lnTo>
                    <a:pt x="26" y="23133"/>
                  </a:lnTo>
                  <a:cubicBezTo>
                    <a:pt x="1" y="23183"/>
                    <a:pt x="13" y="23257"/>
                    <a:pt x="63" y="23294"/>
                  </a:cubicBezTo>
                  <a:cubicBezTo>
                    <a:pt x="2420" y="24985"/>
                    <a:pt x="5259" y="25898"/>
                    <a:pt x="8173" y="25898"/>
                  </a:cubicBezTo>
                  <a:cubicBezTo>
                    <a:pt x="9024" y="25898"/>
                    <a:pt x="9876" y="25812"/>
                    <a:pt x="10728" y="25664"/>
                  </a:cubicBezTo>
                  <a:cubicBezTo>
                    <a:pt x="18356" y="24257"/>
                    <a:pt x="23417" y="16949"/>
                    <a:pt x="22035" y="9308"/>
                  </a:cubicBezTo>
                  <a:cubicBezTo>
                    <a:pt x="21356" y="5481"/>
                    <a:pt x="19097" y="2112"/>
                    <a:pt x="15826" y="13"/>
                  </a:cubicBezTo>
                  <a:cubicBezTo>
                    <a:pt x="15809" y="5"/>
                    <a:pt x="15790" y="1"/>
                    <a:pt x="157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3"/>
            <p:cNvSpPr/>
            <p:nvPr/>
          </p:nvSpPr>
          <p:spPr>
            <a:xfrm>
              <a:off x="7739950" y="2915554"/>
              <a:ext cx="173185" cy="193996"/>
            </a:xfrm>
            <a:custGeom>
              <a:avLst/>
              <a:gdLst/>
              <a:ahLst/>
              <a:cxnLst/>
              <a:rect l="l" t="t" r="r" b="b"/>
              <a:pathLst>
                <a:path w="4086" h="4577" extrusionOk="0">
                  <a:moveTo>
                    <a:pt x="2885" y="0"/>
                  </a:moveTo>
                  <a:cubicBezTo>
                    <a:pt x="2553" y="0"/>
                    <a:pt x="2229" y="156"/>
                    <a:pt x="2025" y="451"/>
                  </a:cubicBezTo>
                  <a:lnTo>
                    <a:pt x="333" y="2920"/>
                  </a:lnTo>
                  <a:cubicBezTo>
                    <a:pt x="0" y="3401"/>
                    <a:pt x="111" y="4056"/>
                    <a:pt x="593" y="4389"/>
                  </a:cubicBezTo>
                  <a:cubicBezTo>
                    <a:pt x="776" y="4516"/>
                    <a:pt x="984" y="4576"/>
                    <a:pt x="1190" y="4576"/>
                  </a:cubicBezTo>
                  <a:cubicBezTo>
                    <a:pt x="1525" y="4576"/>
                    <a:pt x="1855" y="4416"/>
                    <a:pt x="2062" y="4117"/>
                  </a:cubicBezTo>
                  <a:lnTo>
                    <a:pt x="3753" y="1649"/>
                  </a:lnTo>
                  <a:cubicBezTo>
                    <a:pt x="4086" y="1180"/>
                    <a:pt x="3975" y="513"/>
                    <a:pt x="3493" y="192"/>
                  </a:cubicBezTo>
                  <a:cubicBezTo>
                    <a:pt x="3307" y="63"/>
                    <a:pt x="3094" y="0"/>
                    <a:pt x="2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3"/>
            <p:cNvSpPr/>
            <p:nvPr/>
          </p:nvSpPr>
          <p:spPr>
            <a:xfrm>
              <a:off x="7726853" y="2908900"/>
              <a:ext cx="192597" cy="205271"/>
            </a:xfrm>
            <a:custGeom>
              <a:avLst/>
              <a:gdLst/>
              <a:ahLst/>
              <a:cxnLst/>
              <a:rect l="l" t="t" r="r" b="b"/>
              <a:pathLst>
                <a:path w="4544" h="4843" extrusionOk="0">
                  <a:moveTo>
                    <a:pt x="3198" y="275"/>
                  </a:moveTo>
                  <a:cubicBezTo>
                    <a:pt x="3395" y="275"/>
                    <a:pt x="3580" y="324"/>
                    <a:pt x="3741" y="435"/>
                  </a:cubicBezTo>
                  <a:cubicBezTo>
                    <a:pt x="4160" y="732"/>
                    <a:pt x="4272" y="1312"/>
                    <a:pt x="3975" y="1744"/>
                  </a:cubicBezTo>
                  <a:lnTo>
                    <a:pt x="2272" y="4213"/>
                  </a:lnTo>
                  <a:cubicBezTo>
                    <a:pt x="2068" y="4490"/>
                    <a:pt x="1802" y="4606"/>
                    <a:pt x="1541" y="4606"/>
                  </a:cubicBezTo>
                  <a:cubicBezTo>
                    <a:pt x="886" y="4606"/>
                    <a:pt x="261" y="3875"/>
                    <a:pt x="729" y="3151"/>
                  </a:cubicBezTo>
                  <a:lnTo>
                    <a:pt x="2432" y="682"/>
                  </a:lnTo>
                  <a:cubicBezTo>
                    <a:pt x="2568" y="472"/>
                    <a:pt x="2790" y="337"/>
                    <a:pt x="3037" y="287"/>
                  </a:cubicBezTo>
                  <a:cubicBezTo>
                    <a:pt x="3086" y="275"/>
                    <a:pt x="3148" y="275"/>
                    <a:pt x="3198" y="275"/>
                  </a:cubicBezTo>
                  <a:close/>
                  <a:moveTo>
                    <a:pt x="3212" y="1"/>
                  </a:moveTo>
                  <a:cubicBezTo>
                    <a:pt x="2831" y="1"/>
                    <a:pt x="2458" y="192"/>
                    <a:pt x="2235" y="546"/>
                  </a:cubicBezTo>
                  <a:lnTo>
                    <a:pt x="531" y="3015"/>
                  </a:lnTo>
                  <a:cubicBezTo>
                    <a:pt x="0" y="3781"/>
                    <a:pt x="556" y="4842"/>
                    <a:pt x="1494" y="4842"/>
                  </a:cubicBezTo>
                  <a:cubicBezTo>
                    <a:pt x="1877" y="4842"/>
                    <a:pt x="2235" y="4657"/>
                    <a:pt x="2457" y="4336"/>
                  </a:cubicBezTo>
                  <a:lnTo>
                    <a:pt x="4160" y="1867"/>
                  </a:lnTo>
                  <a:cubicBezTo>
                    <a:pt x="4543" y="1337"/>
                    <a:pt x="4420" y="584"/>
                    <a:pt x="3876" y="213"/>
                  </a:cubicBezTo>
                  <a:cubicBezTo>
                    <a:pt x="3673" y="70"/>
                    <a:pt x="3441" y="1"/>
                    <a:pt x="3212" y="1"/>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3"/>
            <p:cNvSpPr/>
            <p:nvPr/>
          </p:nvSpPr>
          <p:spPr>
            <a:xfrm>
              <a:off x="7750377" y="2915554"/>
              <a:ext cx="163309" cy="130080"/>
            </a:xfrm>
            <a:custGeom>
              <a:avLst/>
              <a:gdLst/>
              <a:ahLst/>
              <a:cxnLst/>
              <a:rect l="l" t="t" r="r" b="b"/>
              <a:pathLst>
                <a:path w="3853" h="3069" extrusionOk="0">
                  <a:moveTo>
                    <a:pt x="2639" y="0"/>
                  </a:moveTo>
                  <a:cubicBezTo>
                    <a:pt x="2307" y="0"/>
                    <a:pt x="1983" y="156"/>
                    <a:pt x="1779" y="451"/>
                  </a:cubicBezTo>
                  <a:lnTo>
                    <a:pt x="87" y="2920"/>
                  </a:lnTo>
                  <a:cubicBezTo>
                    <a:pt x="50" y="2969"/>
                    <a:pt x="26" y="3019"/>
                    <a:pt x="1" y="3068"/>
                  </a:cubicBezTo>
                  <a:lnTo>
                    <a:pt x="1198" y="1352"/>
                  </a:lnTo>
                  <a:cubicBezTo>
                    <a:pt x="1421" y="1024"/>
                    <a:pt x="1729" y="886"/>
                    <a:pt x="2034" y="886"/>
                  </a:cubicBezTo>
                  <a:cubicBezTo>
                    <a:pt x="2724" y="886"/>
                    <a:pt x="3395" y="1596"/>
                    <a:pt x="3001" y="2402"/>
                  </a:cubicBezTo>
                  <a:lnTo>
                    <a:pt x="3519" y="1661"/>
                  </a:lnTo>
                  <a:cubicBezTo>
                    <a:pt x="3852" y="1180"/>
                    <a:pt x="3729" y="513"/>
                    <a:pt x="3247" y="192"/>
                  </a:cubicBezTo>
                  <a:cubicBezTo>
                    <a:pt x="3061" y="63"/>
                    <a:pt x="2848" y="0"/>
                    <a:pt x="2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3"/>
            <p:cNvSpPr/>
            <p:nvPr/>
          </p:nvSpPr>
          <p:spPr>
            <a:xfrm>
              <a:off x="7744655" y="2909281"/>
              <a:ext cx="174796" cy="141057"/>
            </a:xfrm>
            <a:custGeom>
              <a:avLst/>
              <a:gdLst/>
              <a:ahLst/>
              <a:cxnLst/>
              <a:rect l="l" t="t" r="r" b="b"/>
              <a:pathLst>
                <a:path w="4124" h="3328" extrusionOk="0">
                  <a:moveTo>
                    <a:pt x="2775" y="269"/>
                  </a:moveTo>
                  <a:cubicBezTo>
                    <a:pt x="2960" y="269"/>
                    <a:pt x="3146" y="324"/>
                    <a:pt x="3308" y="439"/>
                  </a:cubicBezTo>
                  <a:cubicBezTo>
                    <a:pt x="3740" y="723"/>
                    <a:pt x="3852" y="1315"/>
                    <a:pt x="3555" y="1735"/>
                  </a:cubicBezTo>
                  <a:lnTo>
                    <a:pt x="3358" y="2031"/>
                  </a:lnTo>
                  <a:cubicBezTo>
                    <a:pt x="3321" y="1414"/>
                    <a:pt x="2802" y="920"/>
                    <a:pt x="2185" y="920"/>
                  </a:cubicBezTo>
                  <a:cubicBezTo>
                    <a:pt x="2123" y="920"/>
                    <a:pt x="2049" y="932"/>
                    <a:pt x="1975" y="945"/>
                  </a:cubicBezTo>
                  <a:cubicBezTo>
                    <a:pt x="1914" y="957"/>
                    <a:pt x="1852" y="970"/>
                    <a:pt x="1790" y="994"/>
                  </a:cubicBezTo>
                  <a:lnTo>
                    <a:pt x="2012" y="673"/>
                  </a:lnTo>
                  <a:cubicBezTo>
                    <a:pt x="2194" y="408"/>
                    <a:pt x="2482" y="269"/>
                    <a:pt x="2775" y="269"/>
                  </a:cubicBezTo>
                  <a:close/>
                  <a:moveTo>
                    <a:pt x="2798" y="0"/>
                  </a:moveTo>
                  <a:cubicBezTo>
                    <a:pt x="2415" y="0"/>
                    <a:pt x="2040" y="189"/>
                    <a:pt x="1815" y="537"/>
                  </a:cubicBezTo>
                  <a:lnTo>
                    <a:pt x="111" y="3006"/>
                  </a:lnTo>
                  <a:cubicBezTo>
                    <a:pt x="87" y="3056"/>
                    <a:pt x="50" y="3105"/>
                    <a:pt x="25" y="3154"/>
                  </a:cubicBezTo>
                  <a:cubicBezTo>
                    <a:pt x="0" y="3216"/>
                    <a:pt x="25" y="3278"/>
                    <a:pt x="74" y="3315"/>
                  </a:cubicBezTo>
                  <a:cubicBezTo>
                    <a:pt x="87" y="3327"/>
                    <a:pt x="111" y="3327"/>
                    <a:pt x="136" y="3327"/>
                  </a:cubicBezTo>
                  <a:cubicBezTo>
                    <a:pt x="173" y="3327"/>
                    <a:pt x="198" y="3303"/>
                    <a:pt x="222" y="3278"/>
                  </a:cubicBezTo>
                  <a:lnTo>
                    <a:pt x="1407" y="1550"/>
                  </a:lnTo>
                  <a:cubicBezTo>
                    <a:pt x="1607" y="1256"/>
                    <a:pt x="1883" y="1132"/>
                    <a:pt x="2155" y="1132"/>
                  </a:cubicBezTo>
                  <a:cubicBezTo>
                    <a:pt x="2775" y="1132"/>
                    <a:pt x="3376" y="1771"/>
                    <a:pt x="3024" y="2500"/>
                  </a:cubicBezTo>
                  <a:cubicBezTo>
                    <a:pt x="2982" y="2586"/>
                    <a:pt x="3052" y="2660"/>
                    <a:pt x="3128" y="2660"/>
                  </a:cubicBezTo>
                  <a:cubicBezTo>
                    <a:pt x="3161" y="2660"/>
                    <a:pt x="3196" y="2645"/>
                    <a:pt x="3222" y="2611"/>
                  </a:cubicBezTo>
                  <a:lnTo>
                    <a:pt x="3740" y="1871"/>
                  </a:lnTo>
                  <a:cubicBezTo>
                    <a:pt x="4123" y="1328"/>
                    <a:pt x="4000" y="587"/>
                    <a:pt x="3456" y="204"/>
                  </a:cubicBezTo>
                  <a:cubicBezTo>
                    <a:pt x="3254" y="66"/>
                    <a:pt x="3025" y="0"/>
                    <a:pt x="2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3"/>
            <p:cNvSpPr/>
            <p:nvPr/>
          </p:nvSpPr>
          <p:spPr>
            <a:xfrm>
              <a:off x="7127786" y="3833235"/>
              <a:ext cx="173736" cy="193996"/>
            </a:xfrm>
            <a:custGeom>
              <a:avLst/>
              <a:gdLst/>
              <a:ahLst/>
              <a:cxnLst/>
              <a:rect l="l" t="t" r="r" b="b"/>
              <a:pathLst>
                <a:path w="4099" h="4577" extrusionOk="0">
                  <a:moveTo>
                    <a:pt x="2885" y="1"/>
                  </a:moveTo>
                  <a:cubicBezTo>
                    <a:pt x="2554" y="1"/>
                    <a:pt x="2229" y="157"/>
                    <a:pt x="2025" y="451"/>
                  </a:cubicBezTo>
                  <a:lnTo>
                    <a:pt x="334" y="2920"/>
                  </a:lnTo>
                  <a:cubicBezTo>
                    <a:pt x="1" y="3402"/>
                    <a:pt x="124" y="4056"/>
                    <a:pt x="606" y="4389"/>
                  </a:cubicBezTo>
                  <a:cubicBezTo>
                    <a:pt x="784" y="4516"/>
                    <a:pt x="991" y="4577"/>
                    <a:pt x="1197" y="4577"/>
                  </a:cubicBezTo>
                  <a:cubicBezTo>
                    <a:pt x="1532" y="4577"/>
                    <a:pt x="1863" y="4416"/>
                    <a:pt x="2062" y="4118"/>
                  </a:cubicBezTo>
                  <a:lnTo>
                    <a:pt x="3766" y="1649"/>
                  </a:lnTo>
                  <a:cubicBezTo>
                    <a:pt x="4099" y="1167"/>
                    <a:pt x="3975" y="513"/>
                    <a:pt x="3494" y="192"/>
                  </a:cubicBezTo>
                  <a:cubicBezTo>
                    <a:pt x="3307" y="63"/>
                    <a:pt x="3095" y="1"/>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3"/>
            <p:cNvSpPr/>
            <p:nvPr/>
          </p:nvSpPr>
          <p:spPr>
            <a:xfrm>
              <a:off x="7115240" y="3826962"/>
              <a:ext cx="193106" cy="204889"/>
            </a:xfrm>
            <a:custGeom>
              <a:avLst/>
              <a:gdLst/>
              <a:ahLst/>
              <a:cxnLst/>
              <a:rect l="l" t="t" r="r" b="b"/>
              <a:pathLst>
                <a:path w="4556" h="4834" extrusionOk="0">
                  <a:moveTo>
                    <a:pt x="3210" y="266"/>
                  </a:moveTo>
                  <a:cubicBezTo>
                    <a:pt x="3963" y="266"/>
                    <a:pt x="4407" y="1118"/>
                    <a:pt x="3975" y="1735"/>
                  </a:cubicBezTo>
                  <a:lnTo>
                    <a:pt x="2284" y="4204"/>
                  </a:lnTo>
                  <a:cubicBezTo>
                    <a:pt x="2100" y="4472"/>
                    <a:pt x="1803" y="4611"/>
                    <a:pt x="1504" y="4611"/>
                  </a:cubicBezTo>
                  <a:cubicBezTo>
                    <a:pt x="1320" y="4611"/>
                    <a:pt x="1135" y="4559"/>
                    <a:pt x="976" y="4451"/>
                  </a:cubicBezTo>
                  <a:cubicBezTo>
                    <a:pt x="544" y="4154"/>
                    <a:pt x="445" y="3562"/>
                    <a:pt x="741" y="3142"/>
                  </a:cubicBezTo>
                  <a:lnTo>
                    <a:pt x="2432" y="673"/>
                  </a:lnTo>
                  <a:cubicBezTo>
                    <a:pt x="2605" y="414"/>
                    <a:pt x="2901" y="266"/>
                    <a:pt x="3210" y="266"/>
                  </a:cubicBezTo>
                  <a:close/>
                  <a:moveTo>
                    <a:pt x="3221" y="1"/>
                  </a:moveTo>
                  <a:cubicBezTo>
                    <a:pt x="2835" y="1"/>
                    <a:pt x="2459" y="189"/>
                    <a:pt x="2235" y="538"/>
                  </a:cubicBezTo>
                  <a:lnTo>
                    <a:pt x="531" y="3006"/>
                  </a:lnTo>
                  <a:cubicBezTo>
                    <a:pt x="0" y="3784"/>
                    <a:pt x="556" y="4833"/>
                    <a:pt x="1494" y="4833"/>
                  </a:cubicBezTo>
                  <a:cubicBezTo>
                    <a:pt x="1877" y="4833"/>
                    <a:pt x="2235" y="4648"/>
                    <a:pt x="2457" y="4340"/>
                  </a:cubicBezTo>
                  <a:lnTo>
                    <a:pt x="4160" y="1871"/>
                  </a:lnTo>
                  <a:cubicBezTo>
                    <a:pt x="4555" y="1340"/>
                    <a:pt x="4432" y="587"/>
                    <a:pt x="3889" y="204"/>
                  </a:cubicBezTo>
                  <a:cubicBezTo>
                    <a:pt x="3682" y="67"/>
                    <a:pt x="3450" y="1"/>
                    <a:pt x="3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3"/>
            <p:cNvSpPr/>
            <p:nvPr/>
          </p:nvSpPr>
          <p:spPr>
            <a:xfrm>
              <a:off x="7127786" y="3847095"/>
              <a:ext cx="109396" cy="179755"/>
            </a:xfrm>
            <a:custGeom>
              <a:avLst/>
              <a:gdLst/>
              <a:ahLst/>
              <a:cxnLst/>
              <a:rect l="l" t="t" r="r" b="b"/>
              <a:pathLst>
                <a:path w="2581" h="4241" extrusionOk="0">
                  <a:moveTo>
                    <a:pt x="2136" y="1"/>
                  </a:moveTo>
                  <a:lnTo>
                    <a:pt x="2136" y="1"/>
                  </a:lnTo>
                  <a:cubicBezTo>
                    <a:pt x="2099" y="38"/>
                    <a:pt x="2062" y="87"/>
                    <a:pt x="2037" y="124"/>
                  </a:cubicBezTo>
                  <a:lnTo>
                    <a:pt x="334" y="2593"/>
                  </a:lnTo>
                  <a:cubicBezTo>
                    <a:pt x="1" y="3075"/>
                    <a:pt x="124" y="3729"/>
                    <a:pt x="606" y="4062"/>
                  </a:cubicBezTo>
                  <a:cubicBezTo>
                    <a:pt x="787" y="4183"/>
                    <a:pt x="991" y="4241"/>
                    <a:pt x="1193" y="4241"/>
                  </a:cubicBezTo>
                  <a:cubicBezTo>
                    <a:pt x="1527" y="4241"/>
                    <a:pt x="1854" y="4083"/>
                    <a:pt x="2062" y="3791"/>
                  </a:cubicBezTo>
                  <a:lnTo>
                    <a:pt x="2581" y="3038"/>
                  </a:lnTo>
                  <a:lnTo>
                    <a:pt x="2581" y="3038"/>
                  </a:lnTo>
                  <a:cubicBezTo>
                    <a:pt x="2353" y="3281"/>
                    <a:pt x="2087" y="3383"/>
                    <a:pt x="1829" y="3383"/>
                  </a:cubicBezTo>
                  <a:cubicBezTo>
                    <a:pt x="1079" y="3383"/>
                    <a:pt x="400" y="2516"/>
                    <a:pt x="951" y="1717"/>
                  </a:cubicBezTo>
                  <a:lnTo>
                    <a:pt x="21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3"/>
            <p:cNvSpPr/>
            <p:nvPr/>
          </p:nvSpPr>
          <p:spPr>
            <a:xfrm>
              <a:off x="7115240" y="3842347"/>
              <a:ext cx="127960" cy="189503"/>
            </a:xfrm>
            <a:custGeom>
              <a:avLst/>
              <a:gdLst/>
              <a:ahLst/>
              <a:cxnLst/>
              <a:rect l="l" t="t" r="r" b="b"/>
              <a:pathLst>
                <a:path w="3019" h="4471" extrusionOk="0">
                  <a:moveTo>
                    <a:pt x="951" y="2458"/>
                  </a:moveTo>
                  <a:cubicBezTo>
                    <a:pt x="951" y="2520"/>
                    <a:pt x="951" y="2582"/>
                    <a:pt x="963" y="2643"/>
                  </a:cubicBezTo>
                  <a:cubicBezTo>
                    <a:pt x="1076" y="3216"/>
                    <a:pt x="1569" y="3610"/>
                    <a:pt x="2120" y="3610"/>
                  </a:cubicBezTo>
                  <a:cubicBezTo>
                    <a:pt x="2235" y="3610"/>
                    <a:pt x="2352" y="3593"/>
                    <a:pt x="2469" y="3557"/>
                  </a:cubicBezTo>
                  <a:lnTo>
                    <a:pt x="2469" y="3557"/>
                  </a:lnTo>
                  <a:lnTo>
                    <a:pt x="2272" y="3841"/>
                  </a:lnTo>
                  <a:cubicBezTo>
                    <a:pt x="2088" y="4100"/>
                    <a:pt x="1796" y="4242"/>
                    <a:pt x="1498" y="4242"/>
                  </a:cubicBezTo>
                  <a:cubicBezTo>
                    <a:pt x="1314" y="4242"/>
                    <a:pt x="1128" y="4188"/>
                    <a:pt x="963" y="4075"/>
                  </a:cubicBezTo>
                  <a:cubicBezTo>
                    <a:pt x="544" y="3779"/>
                    <a:pt x="432" y="3199"/>
                    <a:pt x="729" y="2779"/>
                  </a:cubicBezTo>
                  <a:lnTo>
                    <a:pt x="951" y="2458"/>
                  </a:lnTo>
                  <a:close/>
                  <a:moveTo>
                    <a:pt x="2428" y="0"/>
                  </a:moveTo>
                  <a:cubicBezTo>
                    <a:pt x="2396" y="0"/>
                    <a:pt x="2366" y="12"/>
                    <a:pt x="2346" y="39"/>
                  </a:cubicBezTo>
                  <a:cubicBezTo>
                    <a:pt x="2309" y="76"/>
                    <a:pt x="2272" y="125"/>
                    <a:pt x="2235" y="175"/>
                  </a:cubicBezTo>
                  <a:lnTo>
                    <a:pt x="531" y="2643"/>
                  </a:lnTo>
                  <a:cubicBezTo>
                    <a:pt x="0" y="3421"/>
                    <a:pt x="556" y="4470"/>
                    <a:pt x="1494" y="4470"/>
                  </a:cubicBezTo>
                  <a:cubicBezTo>
                    <a:pt x="1877" y="4470"/>
                    <a:pt x="2235" y="4285"/>
                    <a:pt x="2445" y="3964"/>
                  </a:cubicBezTo>
                  <a:lnTo>
                    <a:pt x="2963" y="3224"/>
                  </a:lnTo>
                  <a:cubicBezTo>
                    <a:pt x="3018" y="3132"/>
                    <a:pt x="2950" y="3040"/>
                    <a:pt x="2871" y="3040"/>
                  </a:cubicBezTo>
                  <a:cubicBezTo>
                    <a:pt x="2844" y="3040"/>
                    <a:pt x="2815" y="3050"/>
                    <a:pt x="2790" y="3075"/>
                  </a:cubicBezTo>
                  <a:cubicBezTo>
                    <a:pt x="2585" y="3294"/>
                    <a:pt x="2345" y="3385"/>
                    <a:pt x="2114" y="3385"/>
                  </a:cubicBezTo>
                  <a:cubicBezTo>
                    <a:pt x="1442" y="3385"/>
                    <a:pt x="838" y="2610"/>
                    <a:pt x="1334" y="1903"/>
                  </a:cubicBezTo>
                  <a:lnTo>
                    <a:pt x="2531" y="187"/>
                  </a:lnTo>
                  <a:cubicBezTo>
                    <a:pt x="2556" y="125"/>
                    <a:pt x="2543" y="64"/>
                    <a:pt x="2506" y="27"/>
                  </a:cubicBezTo>
                  <a:cubicBezTo>
                    <a:pt x="2483" y="9"/>
                    <a:pt x="2455" y="0"/>
                    <a:pt x="2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 name="Google Shape;2254;p73"/>
          <p:cNvGrpSpPr/>
          <p:nvPr/>
        </p:nvGrpSpPr>
        <p:grpSpPr>
          <a:xfrm>
            <a:off x="442323" y="278500"/>
            <a:ext cx="615195" cy="485584"/>
            <a:chOff x="442323" y="278500"/>
            <a:chExt cx="615195" cy="485584"/>
          </a:xfrm>
        </p:grpSpPr>
        <p:sp>
          <p:nvSpPr>
            <p:cNvPr id="2255" name="Google Shape;2255;p73"/>
            <p:cNvSpPr/>
            <p:nvPr/>
          </p:nvSpPr>
          <p:spPr>
            <a:xfrm>
              <a:off x="443044" y="278500"/>
              <a:ext cx="597423" cy="485104"/>
            </a:xfrm>
            <a:custGeom>
              <a:avLst/>
              <a:gdLst/>
              <a:ahLst/>
              <a:cxnLst/>
              <a:rect l="l" t="t" r="r" b="b"/>
              <a:pathLst>
                <a:path w="9950" h="8079" extrusionOk="0">
                  <a:moveTo>
                    <a:pt x="7409" y="1"/>
                  </a:moveTo>
                  <a:cubicBezTo>
                    <a:pt x="7193" y="1"/>
                    <a:pt x="6952" y="72"/>
                    <a:pt x="6654" y="183"/>
                  </a:cubicBezTo>
                  <a:cubicBezTo>
                    <a:pt x="5876" y="454"/>
                    <a:pt x="5086" y="689"/>
                    <a:pt x="4333" y="1047"/>
                  </a:cubicBezTo>
                  <a:cubicBezTo>
                    <a:pt x="2852" y="1738"/>
                    <a:pt x="1506" y="2688"/>
                    <a:pt x="346" y="3849"/>
                  </a:cubicBezTo>
                  <a:cubicBezTo>
                    <a:pt x="210" y="3960"/>
                    <a:pt x="99" y="4120"/>
                    <a:pt x="50" y="4281"/>
                  </a:cubicBezTo>
                  <a:cubicBezTo>
                    <a:pt x="0" y="4503"/>
                    <a:pt x="99" y="4737"/>
                    <a:pt x="198" y="4947"/>
                  </a:cubicBezTo>
                  <a:cubicBezTo>
                    <a:pt x="223" y="4984"/>
                    <a:pt x="235" y="5021"/>
                    <a:pt x="260" y="5058"/>
                  </a:cubicBezTo>
                  <a:cubicBezTo>
                    <a:pt x="544" y="5663"/>
                    <a:pt x="865" y="6256"/>
                    <a:pt x="1210" y="6824"/>
                  </a:cubicBezTo>
                  <a:cubicBezTo>
                    <a:pt x="1519" y="7305"/>
                    <a:pt x="1889" y="7774"/>
                    <a:pt x="2432" y="7972"/>
                  </a:cubicBezTo>
                  <a:cubicBezTo>
                    <a:pt x="2629" y="8048"/>
                    <a:pt x="2834" y="8078"/>
                    <a:pt x="3041" y="8078"/>
                  </a:cubicBezTo>
                  <a:cubicBezTo>
                    <a:pt x="3405" y="8078"/>
                    <a:pt x="3777" y="7983"/>
                    <a:pt x="4123" y="7873"/>
                  </a:cubicBezTo>
                  <a:cubicBezTo>
                    <a:pt x="5901" y="7330"/>
                    <a:pt x="7530" y="6416"/>
                    <a:pt x="8913" y="5182"/>
                  </a:cubicBezTo>
                  <a:cubicBezTo>
                    <a:pt x="9419" y="4737"/>
                    <a:pt x="9913" y="4194"/>
                    <a:pt x="9937" y="3515"/>
                  </a:cubicBezTo>
                  <a:cubicBezTo>
                    <a:pt x="9950" y="2923"/>
                    <a:pt x="9604" y="2404"/>
                    <a:pt x="9258" y="1923"/>
                  </a:cubicBezTo>
                  <a:lnTo>
                    <a:pt x="8481" y="812"/>
                  </a:lnTo>
                  <a:cubicBezTo>
                    <a:pt x="8431" y="763"/>
                    <a:pt x="8394" y="713"/>
                    <a:pt x="8357" y="652"/>
                  </a:cubicBezTo>
                  <a:cubicBezTo>
                    <a:pt x="8025" y="177"/>
                    <a:pt x="7749" y="1"/>
                    <a:pt x="7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3"/>
            <p:cNvSpPr/>
            <p:nvPr/>
          </p:nvSpPr>
          <p:spPr>
            <a:xfrm>
              <a:off x="756521" y="495974"/>
              <a:ext cx="129211" cy="119550"/>
            </a:xfrm>
            <a:custGeom>
              <a:avLst/>
              <a:gdLst/>
              <a:ahLst/>
              <a:cxnLst/>
              <a:rect l="l" t="t" r="r" b="b"/>
              <a:pathLst>
                <a:path w="2152" h="1991" extrusionOk="0">
                  <a:moveTo>
                    <a:pt x="1104" y="0"/>
                  </a:moveTo>
                  <a:cubicBezTo>
                    <a:pt x="837" y="0"/>
                    <a:pt x="565" y="109"/>
                    <a:pt x="359" y="350"/>
                  </a:cubicBezTo>
                  <a:cubicBezTo>
                    <a:pt x="1" y="757"/>
                    <a:pt x="50" y="1387"/>
                    <a:pt x="458" y="1745"/>
                  </a:cubicBezTo>
                  <a:cubicBezTo>
                    <a:pt x="657" y="1915"/>
                    <a:pt x="886" y="1991"/>
                    <a:pt x="1110" y="1991"/>
                  </a:cubicBezTo>
                  <a:cubicBezTo>
                    <a:pt x="1649" y="1991"/>
                    <a:pt x="2152" y="1550"/>
                    <a:pt x="2099" y="930"/>
                  </a:cubicBezTo>
                  <a:cubicBezTo>
                    <a:pt x="2060" y="357"/>
                    <a:pt x="1589"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3"/>
            <p:cNvSpPr/>
            <p:nvPr/>
          </p:nvSpPr>
          <p:spPr>
            <a:xfrm>
              <a:off x="748416" y="498256"/>
              <a:ext cx="129752" cy="75837"/>
            </a:xfrm>
            <a:custGeom>
              <a:avLst/>
              <a:gdLst/>
              <a:ahLst/>
              <a:cxnLst/>
              <a:rect l="l" t="t" r="r" b="b"/>
              <a:pathLst>
                <a:path w="2161" h="1263" extrusionOk="0">
                  <a:moveTo>
                    <a:pt x="1178" y="1"/>
                  </a:moveTo>
                  <a:cubicBezTo>
                    <a:pt x="582" y="1"/>
                    <a:pt x="0" y="538"/>
                    <a:pt x="198" y="1263"/>
                  </a:cubicBezTo>
                  <a:cubicBezTo>
                    <a:pt x="574" y="1012"/>
                    <a:pt x="990" y="905"/>
                    <a:pt x="1418" y="905"/>
                  </a:cubicBezTo>
                  <a:cubicBezTo>
                    <a:pt x="1663" y="905"/>
                    <a:pt x="1913" y="940"/>
                    <a:pt x="2160" y="1003"/>
                  </a:cubicBezTo>
                  <a:cubicBezTo>
                    <a:pt x="2160" y="806"/>
                    <a:pt x="2099" y="608"/>
                    <a:pt x="1988" y="448"/>
                  </a:cubicBezTo>
                  <a:cubicBezTo>
                    <a:pt x="1778" y="135"/>
                    <a:pt x="1476"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3"/>
            <p:cNvSpPr/>
            <p:nvPr/>
          </p:nvSpPr>
          <p:spPr>
            <a:xfrm>
              <a:off x="560125" y="387237"/>
              <a:ext cx="228342" cy="114986"/>
            </a:xfrm>
            <a:custGeom>
              <a:avLst/>
              <a:gdLst/>
              <a:ahLst/>
              <a:cxnLst/>
              <a:rect l="l" t="t" r="r" b="b"/>
              <a:pathLst>
                <a:path w="3803" h="1915" extrusionOk="0">
                  <a:moveTo>
                    <a:pt x="1512" y="0"/>
                  </a:moveTo>
                  <a:cubicBezTo>
                    <a:pt x="979" y="0"/>
                    <a:pt x="428" y="435"/>
                    <a:pt x="1" y="705"/>
                  </a:cubicBezTo>
                  <a:lnTo>
                    <a:pt x="1791" y="1791"/>
                  </a:lnTo>
                  <a:cubicBezTo>
                    <a:pt x="1889" y="1853"/>
                    <a:pt x="1988" y="1890"/>
                    <a:pt x="2099" y="1914"/>
                  </a:cubicBezTo>
                  <a:cubicBezTo>
                    <a:pt x="2210" y="1914"/>
                    <a:pt x="2321" y="1877"/>
                    <a:pt x="2408" y="1840"/>
                  </a:cubicBezTo>
                  <a:cubicBezTo>
                    <a:pt x="2889" y="1630"/>
                    <a:pt x="3358" y="1396"/>
                    <a:pt x="3803" y="1149"/>
                  </a:cubicBezTo>
                  <a:lnTo>
                    <a:pt x="3803" y="1149"/>
                  </a:lnTo>
                  <a:cubicBezTo>
                    <a:pt x="3786" y="1157"/>
                    <a:pt x="3766" y="1162"/>
                    <a:pt x="3742" y="1162"/>
                  </a:cubicBezTo>
                  <a:cubicBezTo>
                    <a:pt x="3355" y="1162"/>
                    <a:pt x="2039" y="83"/>
                    <a:pt x="1667" y="13"/>
                  </a:cubicBezTo>
                  <a:cubicBezTo>
                    <a:pt x="1616" y="5"/>
                    <a:pt x="1564"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3"/>
            <p:cNvSpPr/>
            <p:nvPr/>
          </p:nvSpPr>
          <p:spPr>
            <a:xfrm>
              <a:off x="634997" y="414857"/>
              <a:ext cx="54999" cy="50618"/>
            </a:xfrm>
            <a:custGeom>
              <a:avLst/>
              <a:gdLst/>
              <a:ahLst/>
              <a:cxnLst/>
              <a:rect l="l" t="t" r="r" b="b"/>
              <a:pathLst>
                <a:path w="916" h="843" extrusionOk="0">
                  <a:moveTo>
                    <a:pt x="472" y="1"/>
                  </a:moveTo>
                  <a:cubicBezTo>
                    <a:pt x="361" y="1"/>
                    <a:pt x="248" y="46"/>
                    <a:pt x="161" y="146"/>
                  </a:cubicBezTo>
                  <a:cubicBezTo>
                    <a:pt x="1" y="319"/>
                    <a:pt x="25" y="590"/>
                    <a:pt x="198" y="738"/>
                  </a:cubicBezTo>
                  <a:cubicBezTo>
                    <a:pt x="281" y="811"/>
                    <a:pt x="378" y="843"/>
                    <a:pt x="472" y="843"/>
                  </a:cubicBezTo>
                  <a:cubicBezTo>
                    <a:pt x="701" y="843"/>
                    <a:pt x="916" y="655"/>
                    <a:pt x="889" y="393"/>
                  </a:cubicBezTo>
                  <a:cubicBezTo>
                    <a:pt x="873" y="153"/>
                    <a:pt x="676" y="1"/>
                    <a:pt x="472" y="1"/>
                  </a:cubicBezTo>
                  <a:close/>
                </a:path>
              </a:pathLst>
            </a:custGeom>
            <a:solidFill>
              <a:srgbClr val="60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3"/>
            <p:cNvSpPr/>
            <p:nvPr/>
          </p:nvSpPr>
          <p:spPr>
            <a:xfrm>
              <a:off x="644664" y="359077"/>
              <a:ext cx="167519" cy="96432"/>
            </a:xfrm>
            <a:custGeom>
              <a:avLst/>
              <a:gdLst/>
              <a:ahLst/>
              <a:cxnLst/>
              <a:rect l="l" t="t" r="r" b="b"/>
              <a:pathLst>
                <a:path w="2790" h="1606" extrusionOk="0">
                  <a:moveTo>
                    <a:pt x="494" y="1"/>
                  </a:moveTo>
                  <a:lnTo>
                    <a:pt x="0" y="297"/>
                  </a:lnTo>
                  <a:lnTo>
                    <a:pt x="2407" y="1606"/>
                  </a:lnTo>
                  <a:lnTo>
                    <a:pt x="2790" y="1272"/>
                  </a:lnTo>
                  <a:lnTo>
                    <a:pt x="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3"/>
            <p:cNvSpPr/>
            <p:nvPr/>
          </p:nvSpPr>
          <p:spPr>
            <a:xfrm>
              <a:off x="442323" y="279160"/>
              <a:ext cx="615195" cy="484923"/>
            </a:xfrm>
            <a:custGeom>
              <a:avLst/>
              <a:gdLst/>
              <a:ahLst/>
              <a:cxnLst/>
              <a:rect l="l" t="t" r="r" b="b"/>
              <a:pathLst>
                <a:path w="10246" h="8076" extrusionOk="0">
                  <a:moveTo>
                    <a:pt x="7098" y="172"/>
                  </a:moveTo>
                  <a:cubicBezTo>
                    <a:pt x="7197" y="172"/>
                    <a:pt x="7271" y="172"/>
                    <a:pt x="7345" y="184"/>
                  </a:cubicBezTo>
                  <a:cubicBezTo>
                    <a:pt x="7363" y="187"/>
                    <a:pt x="7381" y="188"/>
                    <a:pt x="7398" y="188"/>
                  </a:cubicBezTo>
                  <a:cubicBezTo>
                    <a:pt x="7415" y="188"/>
                    <a:pt x="7432" y="187"/>
                    <a:pt x="7448" y="187"/>
                  </a:cubicBezTo>
                  <a:cubicBezTo>
                    <a:pt x="7481" y="187"/>
                    <a:pt x="7511" y="190"/>
                    <a:pt x="7542" y="209"/>
                  </a:cubicBezTo>
                  <a:cubicBezTo>
                    <a:pt x="7604" y="246"/>
                    <a:pt x="7690" y="209"/>
                    <a:pt x="7764" y="258"/>
                  </a:cubicBezTo>
                  <a:cubicBezTo>
                    <a:pt x="7839" y="295"/>
                    <a:pt x="7913" y="320"/>
                    <a:pt x="7987" y="344"/>
                  </a:cubicBezTo>
                  <a:lnTo>
                    <a:pt x="8011" y="406"/>
                  </a:lnTo>
                  <a:cubicBezTo>
                    <a:pt x="8110" y="406"/>
                    <a:pt x="8159" y="505"/>
                    <a:pt x="8234" y="542"/>
                  </a:cubicBezTo>
                  <a:cubicBezTo>
                    <a:pt x="8258" y="591"/>
                    <a:pt x="8283" y="641"/>
                    <a:pt x="8295" y="678"/>
                  </a:cubicBezTo>
                  <a:cubicBezTo>
                    <a:pt x="8295" y="764"/>
                    <a:pt x="8271" y="863"/>
                    <a:pt x="8234" y="937"/>
                  </a:cubicBezTo>
                  <a:cubicBezTo>
                    <a:pt x="8221" y="974"/>
                    <a:pt x="8184" y="986"/>
                    <a:pt x="8172" y="1011"/>
                  </a:cubicBezTo>
                  <a:cubicBezTo>
                    <a:pt x="8147" y="1048"/>
                    <a:pt x="8147" y="1110"/>
                    <a:pt x="8110" y="1134"/>
                  </a:cubicBezTo>
                  <a:cubicBezTo>
                    <a:pt x="8085" y="1171"/>
                    <a:pt x="8061" y="1184"/>
                    <a:pt x="8048" y="1208"/>
                  </a:cubicBezTo>
                  <a:cubicBezTo>
                    <a:pt x="7987" y="1270"/>
                    <a:pt x="7937" y="1332"/>
                    <a:pt x="7888" y="1394"/>
                  </a:cubicBezTo>
                  <a:cubicBezTo>
                    <a:pt x="7863" y="1443"/>
                    <a:pt x="7764" y="1431"/>
                    <a:pt x="7764" y="1517"/>
                  </a:cubicBezTo>
                  <a:cubicBezTo>
                    <a:pt x="7764" y="1517"/>
                    <a:pt x="7752" y="1529"/>
                    <a:pt x="7740" y="1529"/>
                  </a:cubicBezTo>
                  <a:lnTo>
                    <a:pt x="7616" y="1591"/>
                  </a:lnTo>
                  <a:cubicBezTo>
                    <a:pt x="7592" y="1616"/>
                    <a:pt x="7592" y="1628"/>
                    <a:pt x="7579" y="1665"/>
                  </a:cubicBezTo>
                  <a:lnTo>
                    <a:pt x="7382" y="1752"/>
                  </a:lnTo>
                  <a:lnTo>
                    <a:pt x="7357" y="1813"/>
                  </a:lnTo>
                  <a:lnTo>
                    <a:pt x="7061" y="1937"/>
                  </a:lnTo>
                  <a:lnTo>
                    <a:pt x="7024" y="2011"/>
                  </a:lnTo>
                  <a:lnTo>
                    <a:pt x="6839" y="2085"/>
                  </a:lnTo>
                  <a:cubicBezTo>
                    <a:pt x="6826" y="2110"/>
                    <a:pt x="6814" y="2134"/>
                    <a:pt x="6802" y="2159"/>
                  </a:cubicBezTo>
                  <a:lnTo>
                    <a:pt x="6654" y="2221"/>
                  </a:lnTo>
                  <a:cubicBezTo>
                    <a:pt x="6654" y="2245"/>
                    <a:pt x="6641" y="2258"/>
                    <a:pt x="6629" y="2295"/>
                  </a:cubicBezTo>
                  <a:cubicBezTo>
                    <a:pt x="6567" y="2319"/>
                    <a:pt x="6493" y="2344"/>
                    <a:pt x="6431" y="2369"/>
                  </a:cubicBezTo>
                  <a:cubicBezTo>
                    <a:pt x="6419" y="2393"/>
                    <a:pt x="6419" y="2418"/>
                    <a:pt x="6407" y="2443"/>
                  </a:cubicBezTo>
                  <a:lnTo>
                    <a:pt x="6234" y="2517"/>
                  </a:lnTo>
                  <a:cubicBezTo>
                    <a:pt x="6221" y="2492"/>
                    <a:pt x="6209" y="2468"/>
                    <a:pt x="6197" y="2455"/>
                  </a:cubicBezTo>
                  <a:cubicBezTo>
                    <a:pt x="6135" y="2431"/>
                    <a:pt x="6073" y="2393"/>
                    <a:pt x="6024" y="2356"/>
                  </a:cubicBezTo>
                  <a:cubicBezTo>
                    <a:pt x="5962" y="2307"/>
                    <a:pt x="5901" y="2282"/>
                    <a:pt x="5826" y="2270"/>
                  </a:cubicBezTo>
                  <a:cubicBezTo>
                    <a:pt x="5752" y="2245"/>
                    <a:pt x="5728" y="2171"/>
                    <a:pt x="5654" y="2147"/>
                  </a:cubicBezTo>
                  <a:cubicBezTo>
                    <a:pt x="5543" y="2122"/>
                    <a:pt x="5431" y="2073"/>
                    <a:pt x="5333" y="1986"/>
                  </a:cubicBezTo>
                  <a:cubicBezTo>
                    <a:pt x="5296" y="1949"/>
                    <a:pt x="5222" y="1937"/>
                    <a:pt x="5160" y="1912"/>
                  </a:cubicBezTo>
                  <a:cubicBezTo>
                    <a:pt x="5111" y="1887"/>
                    <a:pt x="5049" y="1887"/>
                    <a:pt x="5024" y="1850"/>
                  </a:cubicBezTo>
                  <a:cubicBezTo>
                    <a:pt x="4987" y="1801"/>
                    <a:pt x="4925" y="1764"/>
                    <a:pt x="4864" y="1752"/>
                  </a:cubicBezTo>
                  <a:cubicBezTo>
                    <a:pt x="4802" y="1739"/>
                    <a:pt x="4777" y="1678"/>
                    <a:pt x="4728" y="1653"/>
                  </a:cubicBezTo>
                  <a:cubicBezTo>
                    <a:pt x="4641" y="1616"/>
                    <a:pt x="4555" y="1591"/>
                    <a:pt x="4469" y="1554"/>
                  </a:cubicBezTo>
                  <a:cubicBezTo>
                    <a:pt x="4432" y="1443"/>
                    <a:pt x="4308" y="1468"/>
                    <a:pt x="4234" y="1418"/>
                  </a:cubicBezTo>
                  <a:cubicBezTo>
                    <a:pt x="4209" y="1406"/>
                    <a:pt x="4185" y="1394"/>
                    <a:pt x="4160" y="1381"/>
                  </a:cubicBezTo>
                  <a:cubicBezTo>
                    <a:pt x="4148" y="1369"/>
                    <a:pt x="4160" y="1344"/>
                    <a:pt x="4148" y="1307"/>
                  </a:cubicBezTo>
                  <a:cubicBezTo>
                    <a:pt x="4382" y="1208"/>
                    <a:pt x="4617" y="1110"/>
                    <a:pt x="4851" y="999"/>
                  </a:cubicBezTo>
                  <a:lnTo>
                    <a:pt x="4888" y="937"/>
                  </a:lnTo>
                  <a:lnTo>
                    <a:pt x="5580" y="641"/>
                  </a:lnTo>
                  <a:lnTo>
                    <a:pt x="5641" y="665"/>
                  </a:lnTo>
                  <a:lnTo>
                    <a:pt x="5851" y="579"/>
                  </a:lnTo>
                  <a:lnTo>
                    <a:pt x="5876" y="530"/>
                  </a:lnTo>
                  <a:lnTo>
                    <a:pt x="6221" y="369"/>
                  </a:lnTo>
                  <a:lnTo>
                    <a:pt x="6296" y="394"/>
                  </a:lnTo>
                  <a:lnTo>
                    <a:pt x="6542" y="295"/>
                  </a:lnTo>
                  <a:lnTo>
                    <a:pt x="6616" y="320"/>
                  </a:lnTo>
                  <a:lnTo>
                    <a:pt x="6863" y="221"/>
                  </a:lnTo>
                  <a:lnTo>
                    <a:pt x="6925" y="246"/>
                  </a:lnTo>
                  <a:lnTo>
                    <a:pt x="7098" y="172"/>
                  </a:lnTo>
                  <a:close/>
                  <a:moveTo>
                    <a:pt x="3765" y="1480"/>
                  </a:moveTo>
                  <a:lnTo>
                    <a:pt x="4629" y="1838"/>
                  </a:lnTo>
                  <a:cubicBezTo>
                    <a:pt x="4641" y="1850"/>
                    <a:pt x="4654" y="1875"/>
                    <a:pt x="4666" y="1875"/>
                  </a:cubicBezTo>
                  <a:cubicBezTo>
                    <a:pt x="4753" y="1924"/>
                    <a:pt x="4851" y="1961"/>
                    <a:pt x="4950" y="2011"/>
                  </a:cubicBezTo>
                  <a:cubicBezTo>
                    <a:pt x="4950" y="2023"/>
                    <a:pt x="4962" y="2036"/>
                    <a:pt x="4975" y="2060"/>
                  </a:cubicBezTo>
                  <a:lnTo>
                    <a:pt x="5246" y="2171"/>
                  </a:lnTo>
                  <a:cubicBezTo>
                    <a:pt x="5246" y="2184"/>
                    <a:pt x="5259" y="2196"/>
                    <a:pt x="5271" y="2221"/>
                  </a:cubicBezTo>
                  <a:cubicBezTo>
                    <a:pt x="5320" y="2245"/>
                    <a:pt x="5382" y="2270"/>
                    <a:pt x="5444" y="2282"/>
                  </a:cubicBezTo>
                  <a:cubicBezTo>
                    <a:pt x="5493" y="2307"/>
                    <a:pt x="5518" y="2369"/>
                    <a:pt x="5580" y="2393"/>
                  </a:cubicBezTo>
                  <a:cubicBezTo>
                    <a:pt x="5641" y="2393"/>
                    <a:pt x="5703" y="2431"/>
                    <a:pt x="5740" y="2480"/>
                  </a:cubicBezTo>
                  <a:cubicBezTo>
                    <a:pt x="5765" y="2529"/>
                    <a:pt x="5851" y="2517"/>
                    <a:pt x="5888" y="2566"/>
                  </a:cubicBezTo>
                  <a:cubicBezTo>
                    <a:pt x="5925" y="2628"/>
                    <a:pt x="5999" y="2616"/>
                    <a:pt x="6036" y="2665"/>
                  </a:cubicBezTo>
                  <a:cubicBezTo>
                    <a:pt x="6036" y="2665"/>
                    <a:pt x="6036" y="2677"/>
                    <a:pt x="6024" y="2690"/>
                  </a:cubicBezTo>
                  <a:lnTo>
                    <a:pt x="5826" y="2764"/>
                  </a:lnTo>
                  <a:lnTo>
                    <a:pt x="5789" y="2850"/>
                  </a:lnTo>
                  <a:lnTo>
                    <a:pt x="5728" y="2863"/>
                  </a:lnTo>
                  <a:lnTo>
                    <a:pt x="5703" y="2801"/>
                  </a:lnTo>
                  <a:cubicBezTo>
                    <a:pt x="5530" y="2739"/>
                    <a:pt x="5357" y="2653"/>
                    <a:pt x="5209" y="2566"/>
                  </a:cubicBezTo>
                  <a:cubicBezTo>
                    <a:pt x="5123" y="2492"/>
                    <a:pt x="4987" y="2492"/>
                    <a:pt x="4901" y="2418"/>
                  </a:cubicBezTo>
                  <a:cubicBezTo>
                    <a:pt x="4814" y="2344"/>
                    <a:pt x="4691" y="2332"/>
                    <a:pt x="4592" y="2258"/>
                  </a:cubicBezTo>
                  <a:cubicBezTo>
                    <a:pt x="4592" y="2258"/>
                    <a:pt x="4580" y="2233"/>
                    <a:pt x="4567" y="2221"/>
                  </a:cubicBezTo>
                  <a:lnTo>
                    <a:pt x="4296" y="2110"/>
                  </a:lnTo>
                  <a:cubicBezTo>
                    <a:pt x="4246" y="2011"/>
                    <a:pt x="4135" y="2023"/>
                    <a:pt x="4061" y="1961"/>
                  </a:cubicBezTo>
                  <a:lnTo>
                    <a:pt x="4037" y="1912"/>
                  </a:lnTo>
                  <a:lnTo>
                    <a:pt x="3666" y="1764"/>
                  </a:lnTo>
                  <a:cubicBezTo>
                    <a:pt x="3592" y="1715"/>
                    <a:pt x="3568" y="1690"/>
                    <a:pt x="3530" y="1665"/>
                  </a:cubicBezTo>
                  <a:cubicBezTo>
                    <a:pt x="3530" y="1665"/>
                    <a:pt x="3530" y="1653"/>
                    <a:pt x="3543" y="1640"/>
                  </a:cubicBezTo>
                  <a:lnTo>
                    <a:pt x="3716" y="1566"/>
                  </a:lnTo>
                  <a:cubicBezTo>
                    <a:pt x="3728" y="1554"/>
                    <a:pt x="3740" y="1542"/>
                    <a:pt x="3753" y="1529"/>
                  </a:cubicBezTo>
                  <a:lnTo>
                    <a:pt x="3765" y="1480"/>
                  </a:lnTo>
                  <a:close/>
                  <a:moveTo>
                    <a:pt x="3382" y="1764"/>
                  </a:moveTo>
                  <a:cubicBezTo>
                    <a:pt x="3469" y="1875"/>
                    <a:pt x="3605" y="1875"/>
                    <a:pt x="3703" y="1949"/>
                  </a:cubicBezTo>
                  <a:lnTo>
                    <a:pt x="3728" y="1986"/>
                  </a:lnTo>
                  <a:cubicBezTo>
                    <a:pt x="3790" y="2011"/>
                    <a:pt x="3864" y="2036"/>
                    <a:pt x="3925" y="2073"/>
                  </a:cubicBezTo>
                  <a:cubicBezTo>
                    <a:pt x="3975" y="2085"/>
                    <a:pt x="4037" y="2110"/>
                    <a:pt x="4074" y="2159"/>
                  </a:cubicBezTo>
                  <a:cubicBezTo>
                    <a:pt x="4135" y="2208"/>
                    <a:pt x="4197" y="2221"/>
                    <a:pt x="4259" y="2245"/>
                  </a:cubicBezTo>
                  <a:cubicBezTo>
                    <a:pt x="4320" y="2282"/>
                    <a:pt x="4345" y="2332"/>
                    <a:pt x="4407" y="2356"/>
                  </a:cubicBezTo>
                  <a:cubicBezTo>
                    <a:pt x="4469" y="2369"/>
                    <a:pt x="4543" y="2393"/>
                    <a:pt x="4604" y="2431"/>
                  </a:cubicBezTo>
                  <a:lnTo>
                    <a:pt x="4629" y="2468"/>
                  </a:lnTo>
                  <a:cubicBezTo>
                    <a:pt x="4728" y="2517"/>
                    <a:pt x="4827" y="2566"/>
                    <a:pt x="4938" y="2628"/>
                  </a:cubicBezTo>
                  <a:cubicBezTo>
                    <a:pt x="5024" y="2690"/>
                    <a:pt x="5123" y="2727"/>
                    <a:pt x="5222" y="2751"/>
                  </a:cubicBezTo>
                  <a:cubicBezTo>
                    <a:pt x="5333" y="2788"/>
                    <a:pt x="5394" y="2887"/>
                    <a:pt x="5518" y="2912"/>
                  </a:cubicBezTo>
                  <a:cubicBezTo>
                    <a:pt x="5493" y="2986"/>
                    <a:pt x="5382" y="2961"/>
                    <a:pt x="5382" y="3060"/>
                  </a:cubicBezTo>
                  <a:lnTo>
                    <a:pt x="5073" y="3196"/>
                  </a:lnTo>
                  <a:cubicBezTo>
                    <a:pt x="5061" y="3221"/>
                    <a:pt x="5049" y="3233"/>
                    <a:pt x="5049" y="3258"/>
                  </a:cubicBezTo>
                  <a:lnTo>
                    <a:pt x="4308" y="3566"/>
                  </a:lnTo>
                  <a:lnTo>
                    <a:pt x="4271" y="3640"/>
                  </a:lnTo>
                  <a:lnTo>
                    <a:pt x="4086" y="3727"/>
                  </a:lnTo>
                  <a:cubicBezTo>
                    <a:pt x="4000" y="3702"/>
                    <a:pt x="3925" y="3665"/>
                    <a:pt x="3864" y="3603"/>
                  </a:cubicBezTo>
                  <a:cubicBezTo>
                    <a:pt x="3790" y="3554"/>
                    <a:pt x="3679" y="3541"/>
                    <a:pt x="3629" y="3467"/>
                  </a:cubicBezTo>
                  <a:cubicBezTo>
                    <a:pt x="3530" y="3467"/>
                    <a:pt x="3493" y="3344"/>
                    <a:pt x="3407" y="3332"/>
                  </a:cubicBezTo>
                  <a:cubicBezTo>
                    <a:pt x="3308" y="3319"/>
                    <a:pt x="3271" y="3233"/>
                    <a:pt x="3185" y="3196"/>
                  </a:cubicBezTo>
                  <a:cubicBezTo>
                    <a:pt x="3098" y="3171"/>
                    <a:pt x="3074" y="3085"/>
                    <a:pt x="2987" y="3085"/>
                  </a:cubicBezTo>
                  <a:cubicBezTo>
                    <a:pt x="2901" y="3072"/>
                    <a:pt x="2876" y="3011"/>
                    <a:pt x="2827" y="2974"/>
                  </a:cubicBezTo>
                  <a:cubicBezTo>
                    <a:pt x="2765" y="2937"/>
                    <a:pt x="2765" y="2887"/>
                    <a:pt x="2703" y="2887"/>
                  </a:cubicBezTo>
                  <a:cubicBezTo>
                    <a:pt x="2642" y="2875"/>
                    <a:pt x="2629" y="2813"/>
                    <a:pt x="2580" y="2788"/>
                  </a:cubicBezTo>
                  <a:cubicBezTo>
                    <a:pt x="2543" y="2764"/>
                    <a:pt x="2432" y="2764"/>
                    <a:pt x="2382" y="2677"/>
                  </a:cubicBezTo>
                  <a:lnTo>
                    <a:pt x="2136" y="2566"/>
                  </a:lnTo>
                  <a:cubicBezTo>
                    <a:pt x="2123" y="2566"/>
                    <a:pt x="2123" y="2554"/>
                    <a:pt x="2111" y="2542"/>
                  </a:cubicBezTo>
                  <a:cubicBezTo>
                    <a:pt x="2148" y="2517"/>
                    <a:pt x="2185" y="2468"/>
                    <a:pt x="2210" y="2431"/>
                  </a:cubicBezTo>
                  <a:lnTo>
                    <a:pt x="2395" y="2344"/>
                  </a:lnTo>
                  <a:lnTo>
                    <a:pt x="2420" y="2282"/>
                  </a:lnTo>
                  <a:lnTo>
                    <a:pt x="2568" y="2221"/>
                  </a:lnTo>
                  <a:lnTo>
                    <a:pt x="2617" y="2134"/>
                  </a:lnTo>
                  <a:lnTo>
                    <a:pt x="2852" y="2036"/>
                  </a:lnTo>
                  <a:cubicBezTo>
                    <a:pt x="2864" y="2011"/>
                    <a:pt x="2864" y="1998"/>
                    <a:pt x="2876" y="1974"/>
                  </a:cubicBezTo>
                  <a:lnTo>
                    <a:pt x="3308" y="1789"/>
                  </a:lnTo>
                  <a:cubicBezTo>
                    <a:pt x="3333" y="1776"/>
                    <a:pt x="3345" y="1776"/>
                    <a:pt x="3370" y="1764"/>
                  </a:cubicBezTo>
                  <a:close/>
                  <a:moveTo>
                    <a:pt x="1950" y="2653"/>
                  </a:moveTo>
                  <a:cubicBezTo>
                    <a:pt x="1975" y="2677"/>
                    <a:pt x="2012" y="2714"/>
                    <a:pt x="2049" y="2727"/>
                  </a:cubicBezTo>
                  <a:cubicBezTo>
                    <a:pt x="2136" y="2751"/>
                    <a:pt x="2185" y="2850"/>
                    <a:pt x="2284" y="2863"/>
                  </a:cubicBezTo>
                  <a:cubicBezTo>
                    <a:pt x="2321" y="2924"/>
                    <a:pt x="2382" y="2937"/>
                    <a:pt x="2432" y="2974"/>
                  </a:cubicBezTo>
                  <a:cubicBezTo>
                    <a:pt x="2481" y="2998"/>
                    <a:pt x="2531" y="3060"/>
                    <a:pt x="2605" y="3072"/>
                  </a:cubicBezTo>
                  <a:cubicBezTo>
                    <a:pt x="2666" y="3085"/>
                    <a:pt x="2703" y="3146"/>
                    <a:pt x="2753" y="3171"/>
                  </a:cubicBezTo>
                  <a:cubicBezTo>
                    <a:pt x="2815" y="3208"/>
                    <a:pt x="2913" y="3233"/>
                    <a:pt x="2975" y="3307"/>
                  </a:cubicBezTo>
                  <a:cubicBezTo>
                    <a:pt x="3049" y="3381"/>
                    <a:pt x="3148" y="3332"/>
                    <a:pt x="3197" y="3430"/>
                  </a:cubicBezTo>
                  <a:lnTo>
                    <a:pt x="3370" y="3504"/>
                  </a:lnTo>
                  <a:cubicBezTo>
                    <a:pt x="3419" y="3529"/>
                    <a:pt x="3432" y="3578"/>
                    <a:pt x="3481" y="3603"/>
                  </a:cubicBezTo>
                  <a:cubicBezTo>
                    <a:pt x="3543" y="3616"/>
                    <a:pt x="3605" y="3628"/>
                    <a:pt x="3642" y="3677"/>
                  </a:cubicBezTo>
                  <a:cubicBezTo>
                    <a:pt x="3666" y="3739"/>
                    <a:pt x="3753" y="3727"/>
                    <a:pt x="3790" y="3776"/>
                  </a:cubicBezTo>
                  <a:cubicBezTo>
                    <a:pt x="3790" y="3801"/>
                    <a:pt x="3790" y="3813"/>
                    <a:pt x="3802" y="3850"/>
                  </a:cubicBezTo>
                  <a:lnTo>
                    <a:pt x="1864" y="4665"/>
                  </a:lnTo>
                  <a:lnTo>
                    <a:pt x="1790" y="4640"/>
                  </a:lnTo>
                  <a:lnTo>
                    <a:pt x="1691" y="4677"/>
                  </a:lnTo>
                  <a:lnTo>
                    <a:pt x="1617" y="4652"/>
                  </a:lnTo>
                  <a:lnTo>
                    <a:pt x="1370" y="4751"/>
                  </a:lnTo>
                  <a:lnTo>
                    <a:pt x="1296" y="4726"/>
                  </a:lnTo>
                  <a:cubicBezTo>
                    <a:pt x="1247" y="4776"/>
                    <a:pt x="1185" y="4776"/>
                    <a:pt x="1123" y="4776"/>
                  </a:cubicBezTo>
                  <a:cubicBezTo>
                    <a:pt x="1062" y="4776"/>
                    <a:pt x="1000" y="4776"/>
                    <a:pt x="951" y="4825"/>
                  </a:cubicBezTo>
                  <a:cubicBezTo>
                    <a:pt x="864" y="4788"/>
                    <a:pt x="778" y="4825"/>
                    <a:pt x="704" y="4776"/>
                  </a:cubicBezTo>
                  <a:cubicBezTo>
                    <a:pt x="630" y="4739"/>
                    <a:pt x="556" y="4714"/>
                    <a:pt x="482" y="4689"/>
                  </a:cubicBezTo>
                  <a:lnTo>
                    <a:pt x="259" y="4504"/>
                  </a:lnTo>
                  <a:cubicBezTo>
                    <a:pt x="259" y="4443"/>
                    <a:pt x="272" y="4393"/>
                    <a:pt x="272" y="4344"/>
                  </a:cubicBezTo>
                  <a:cubicBezTo>
                    <a:pt x="272" y="4294"/>
                    <a:pt x="346" y="4270"/>
                    <a:pt x="358" y="4220"/>
                  </a:cubicBezTo>
                  <a:cubicBezTo>
                    <a:pt x="370" y="4208"/>
                    <a:pt x="383" y="4196"/>
                    <a:pt x="383" y="4171"/>
                  </a:cubicBezTo>
                  <a:cubicBezTo>
                    <a:pt x="383" y="4122"/>
                    <a:pt x="457" y="4109"/>
                    <a:pt x="469" y="4060"/>
                  </a:cubicBezTo>
                  <a:cubicBezTo>
                    <a:pt x="494" y="3998"/>
                    <a:pt x="494" y="3949"/>
                    <a:pt x="556" y="3936"/>
                  </a:cubicBezTo>
                  <a:cubicBezTo>
                    <a:pt x="593" y="3862"/>
                    <a:pt x="654" y="3825"/>
                    <a:pt x="704" y="3764"/>
                  </a:cubicBezTo>
                  <a:cubicBezTo>
                    <a:pt x="753" y="3702"/>
                    <a:pt x="790" y="3640"/>
                    <a:pt x="840" y="3591"/>
                  </a:cubicBezTo>
                  <a:cubicBezTo>
                    <a:pt x="889" y="3529"/>
                    <a:pt x="951" y="3467"/>
                    <a:pt x="1012" y="3430"/>
                  </a:cubicBezTo>
                  <a:cubicBezTo>
                    <a:pt x="1012" y="3381"/>
                    <a:pt x="1086" y="3381"/>
                    <a:pt x="1086" y="3332"/>
                  </a:cubicBezTo>
                  <a:cubicBezTo>
                    <a:pt x="1099" y="3295"/>
                    <a:pt x="1197" y="3282"/>
                    <a:pt x="1210" y="3245"/>
                  </a:cubicBezTo>
                  <a:cubicBezTo>
                    <a:pt x="1235" y="3171"/>
                    <a:pt x="1309" y="3171"/>
                    <a:pt x="1333" y="3122"/>
                  </a:cubicBezTo>
                  <a:cubicBezTo>
                    <a:pt x="1358" y="3085"/>
                    <a:pt x="1407" y="3060"/>
                    <a:pt x="1444" y="3023"/>
                  </a:cubicBezTo>
                  <a:cubicBezTo>
                    <a:pt x="1481" y="2998"/>
                    <a:pt x="1518" y="2937"/>
                    <a:pt x="1580" y="2912"/>
                  </a:cubicBezTo>
                  <a:cubicBezTo>
                    <a:pt x="1592" y="2912"/>
                    <a:pt x="1605" y="2875"/>
                    <a:pt x="1617" y="2850"/>
                  </a:cubicBezTo>
                  <a:cubicBezTo>
                    <a:pt x="1667" y="2826"/>
                    <a:pt x="1716" y="2801"/>
                    <a:pt x="1765" y="2788"/>
                  </a:cubicBezTo>
                  <a:cubicBezTo>
                    <a:pt x="1778" y="2764"/>
                    <a:pt x="1778" y="2739"/>
                    <a:pt x="1790" y="2714"/>
                  </a:cubicBezTo>
                  <a:lnTo>
                    <a:pt x="1950" y="2653"/>
                  </a:lnTo>
                  <a:close/>
                  <a:moveTo>
                    <a:pt x="8542" y="912"/>
                  </a:moveTo>
                  <a:lnTo>
                    <a:pt x="8653" y="962"/>
                  </a:lnTo>
                  <a:cubicBezTo>
                    <a:pt x="8678" y="1023"/>
                    <a:pt x="8715" y="1097"/>
                    <a:pt x="8740" y="1159"/>
                  </a:cubicBezTo>
                  <a:lnTo>
                    <a:pt x="8801" y="1184"/>
                  </a:lnTo>
                  <a:cubicBezTo>
                    <a:pt x="8838" y="1270"/>
                    <a:pt x="8875" y="1357"/>
                    <a:pt x="8912" y="1431"/>
                  </a:cubicBezTo>
                  <a:lnTo>
                    <a:pt x="8974" y="1455"/>
                  </a:lnTo>
                  <a:lnTo>
                    <a:pt x="9085" y="1702"/>
                  </a:lnTo>
                  <a:lnTo>
                    <a:pt x="9159" y="1739"/>
                  </a:lnTo>
                  <a:lnTo>
                    <a:pt x="9221" y="1887"/>
                  </a:lnTo>
                  <a:lnTo>
                    <a:pt x="9283" y="1912"/>
                  </a:lnTo>
                  <a:cubicBezTo>
                    <a:pt x="9344" y="2048"/>
                    <a:pt x="9406" y="2208"/>
                    <a:pt x="9468" y="2356"/>
                  </a:cubicBezTo>
                  <a:lnTo>
                    <a:pt x="9542" y="2381"/>
                  </a:lnTo>
                  <a:lnTo>
                    <a:pt x="9838" y="3072"/>
                  </a:lnTo>
                  <a:lnTo>
                    <a:pt x="9912" y="3109"/>
                  </a:lnTo>
                  <a:lnTo>
                    <a:pt x="9962" y="3245"/>
                  </a:lnTo>
                  <a:cubicBezTo>
                    <a:pt x="9962" y="3282"/>
                    <a:pt x="9912" y="3319"/>
                    <a:pt x="9962" y="3369"/>
                  </a:cubicBezTo>
                  <a:cubicBezTo>
                    <a:pt x="9912" y="3455"/>
                    <a:pt x="9888" y="3566"/>
                    <a:pt x="9888" y="3665"/>
                  </a:cubicBezTo>
                  <a:cubicBezTo>
                    <a:pt x="9888" y="3739"/>
                    <a:pt x="9875" y="3801"/>
                    <a:pt x="9851" y="3862"/>
                  </a:cubicBezTo>
                  <a:cubicBezTo>
                    <a:pt x="9801" y="3949"/>
                    <a:pt x="9764" y="4048"/>
                    <a:pt x="9739" y="4134"/>
                  </a:cubicBezTo>
                  <a:cubicBezTo>
                    <a:pt x="9702" y="4220"/>
                    <a:pt x="9653" y="4307"/>
                    <a:pt x="9579" y="4368"/>
                  </a:cubicBezTo>
                  <a:cubicBezTo>
                    <a:pt x="9456" y="4529"/>
                    <a:pt x="9320" y="4677"/>
                    <a:pt x="9184" y="4838"/>
                  </a:cubicBezTo>
                  <a:cubicBezTo>
                    <a:pt x="9179" y="4837"/>
                    <a:pt x="9175" y="4837"/>
                    <a:pt x="9170" y="4837"/>
                  </a:cubicBezTo>
                  <a:cubicBezTo>
                    <a:pt x="9082" y="4837"/>
                    <a:pt x="9044" y="4950"/>
                    <a:pt x="8962" y="4986"/>
                  </a:cubicBezTo>
                  <a:cubicBezTo>
                    <a:pt x="8912" y="5010"/>
                    <a:pt x="8912" y="5084"/>
                    <a:pt x="8838" y="5097"/>
                  </a:cubicBezTo>
                  <a:cubicBezTo>
                    <a:pt x="8789" y="5121"/>
                    <a:pt x="8740" y="5171"/>
                    <a:pt x="8727" y="5220"/>
                  </a:cubicBezTo>
                  <a:cubicBezTo>
                    <a:pt x="8690" y="5282"/>
                    <a:pt x="8641" y="5282"/>
                    <a:pt x="8604" y="5319"/>
                  </a:cubicBezTo>
                  <a:cubicBezTo>
                    <a:pt x="8592" y="5344"/>
                    <a:pt x="8579" y="5356"/>
                    <a:pt x="8567" y="5381"/>
                  </a:cubicBezTo>
                  <a:lnTo>
                    <a:pt x="8419" y="5455"/>
                  </a:lnTo>
                  <a:cubicBezTo>
                    <a:pt x="8419" y="5554"/>
                    <a:pt x="8295" y="5529"/>
                    <a:pt x="8271" y="5603"/>
                  </a:cubicBezTo>
                  <a:cubicBezTo>
                    <a:pt x="8258" y="5677"/>
                    <a:pt x="8135" y="5652"/>
                    <a:pt x="8135" y="5751"/>
                  </a:cubicBezTo>
                  <a:lnTo>
                    <a:pt x="7937" y="5837"/>
                  </a:lnTo>
                  <a:cubicBezTo>
                    <a:pt x="7925" y="5874"/>
                    <a:pt x="7913" y="5887"/>
                    <a:pt x="7913" y="5899"/>
                  </a:cubicBezTo>
                  <a:lnTo>
                    <a:pt x="7715" y="5986"/>
                  </a:lnTo>
                  <a:cubicBezTo>
                    <a:pt x="7703" y="6010"/>
                    <a:pt x="7690" y="6035"/>
                    <a:pt x="7678" y="6060"/>
                  </a:cubicBezTo>
                  <a:lnTo>
                    <a:pt x="7481" y="6146"/>
                  </a:lnTo>
                  <a:lnTo>
                    <a:pt x="7456" y="6220"/>
                  </a:lnTo>
                  <a:lnTo>
                    <a:pt x="7258" y="6294"/>
                  </a:lnTo>
                  <a:cubicBezTo>
                    <a:pt x="7246" y="6319"/>
                    <a:pt x="7246" y="6331"/>
                    <a:pt x="7234" y="6368"/>
                  </a:cubicBezTo>
                  <a:lnTo>
                    <a:pt x="6789" y="6553"/>
                  </a:lnTo>
                  <a:lnTo>
                    <a:pt x="6740" y="6640"/>
                  </a:lnTo>
                  <a:lnTo>
                    <a:pt x="6456" y="6751"/>
                  </a:lnTo>
                  <a:cubicBezTo>
                    <a:pt x="6444" y="6776"/>
                    <a:pt x="6444" y="6800"/>
                    <a:pt x="6431" y="6813"/>
                  </a:cubicBezTo>
                  <a:cubicBezTo>
                    <a:pt x="6320" y="6874"/>
                    <a:pt x="6184" y="6911"/>
                    <a:pt x="6086" y="6961"/>
                  </a:cubicBezTo>
                  <a:lnTo>
                    <a:pt x="6061" y="7035"/>
                  </a:lnTo>
                  <a:lnTo>
                    <a:pt x="5073" y="7442"/>
                  </a:lnTo>
                  <a:lnTo>
                    <a:pt x="4999" y="7417"/>
                  </a:lnTo>
                  <a:lnTo>
                    <a:pt x="4555" y="7603"/>
                  </a:lnTo>
                  <a:lnTo>
                    <a:pt x="4481" y="7578"/>
                  </a:lnTo>
                  <a:lnTo>
                    <a:pt x="4234" y="7677"/>
                  </a:lnTo>
                  <a:lnTo>
                    <a:pt x="4172" y="7652"/>
                  </a:lnTo>
                  <a:lnTo>
                    <a:pt x="3876" y="7775"/>
                  </a:lnTo>
                  <a:lnTo>
                    <a:pt x="3802" y="7751"/>
                  </a:lnTo>
                  <a:lnTo>
                    <a:pt x="3654" y="7812"/>
                  </a:lnTo>
                  <a:lnTo>
                    <a:pt x="3592" y="7788"/>
                  </a:lnTo>
                  <a:lnTo>
                    <a:pt x="3481" y="7825"/>
                  </a:lnTo>
                  <a:lnTo>
                    <a:pt x="3419" y="7800"/>
                  </a:lnTo>
                  <a:lnTo>
                    <a:pt x="3321" y="7837"/>
                  </a:lnTo>
                  <a:lnTo>
                    <a:pt x="3247" y="7812"/>
                  </a:lnTo>
                  <a:lnTo>
                    <a:pt x="3173" y="7849"/>
                  </a:lnTo>
                  <a:lnTo>
                    <a:pt x="3049" y="7849"/>
                  </a:lnTo>
                  <a:cubicBezTo>
                    <a:pt x="2998" y="7835"/>
                    <a:pt x="2948" y="7829"/>
                    <a:pt x="2900" y="7829"/>
                  </a:cubicBezTo>
                  <a:cubicBezTo>
                    <a:pt x="2866" y="7829"/>
                    <a:pt x="2833" y="7832"/>
                    <a:pt x="2802" y="7837"/>
                  </a:cubicBezTo>
                  <a:cubicBezTo>
                    <a:pt x="2745" y="7837"/>
                    <a:pt x="2702" y="7785"/>
                    <a:pt x="2651" y="7785"/>
                  </a:cubicBezTo>
                  <a:cubicBezTo>
                    <a:pt x="2636" y="7785"/>
                    <a:pt x="2621" y="7789"/>
                    <a:pt x="2605" y="7800"/>
                  </a:cubicBezTo>
                  <a:cubicBezTo>
                    <a:pt x="2555" y="7775"/>
                    <a:pt x="2506" y="7751"/>
                    <a:pt x="2444" y="7738"/>
                  </a:cubicBezTo>
                  <a:cubicBezTo>
                    <a:pt x="2395" y="7726"/>
                    <a:pt x="2345" y="7726"/>
                    <a:pt x="2296" y="7714"/>
                  </a:cubicBezTo>
                  <a:cubicBezTo>
                    <a:pt x="2296" y="7701"/>
                    <a:pt x="2284" y="7689"/>
                    <a:pt x="2271" y="7664"/>
                  </a:cubicBezTo>
                  <a:lnTo>
                    <a:pt x="2074" y="7590"/>
                  </a:lnTo>
                  <a:cubicBezTo>
                    <a:pt x="2025" y="7541"/>
                    <a:pt x="1975" y="7491"/>
                    <a:pt x="1926" y="7454"/>
                  </a:cubicBezTo>
                  <a:cubicBezTo>
                    <a:pt x="1913" y="7442"/>
                    <a:pt x="1901" y="7430"/>
                    <a:pt x="1876" y="7430"/>
                  </a:cubicBezTo>
                  <a:cubicBezTo>
                    <a:pt x="1864" y="7380"/>
                    <a:pt x="1839" y="7331"/>
                    <a:pt x="1815" y="7269"/>
                  </a:cubicBezTo>
                  <a:lnTo>
                    <a:pt x="1741" y="7245"/>
                  </a:lnTo>
                  <a:lnTo>
                    <a:pt x="1642" y="6998"/>
                  </a:lnTo>
                  <a:lnTo>
                    <a:pt x="1568" y="6961"/>
                  </a:lnTo>
                  <a:lnTo>
                    <a:pt x="1444" y="6677"/>
                  </a:lnTo>
                  <a:lnTo>
                    <a:pt x="1383" y="6640"/>
                  </a:lnTo>
                  <a:cubicBezTo>
                    <a:pt x="1333" y="6529"/>
                    <a:pt x="1284" y="6405"/>
                    <a:pt x="1235" y="6306"/>
                  </a:cubicBezTo>
                  <a:lnTo>
                    <a:pt x="1148" y="6257"/>
                  </a:lnTo>
                  <a:cubicBezTo>
                    <a:pt x="1111" y="6171"/>
                    <a:pt x="1086" y="6097"/>
                    <a:pt x="1049" y="6023"/>
                  </a:cubicBezTo>
                  <a:lnTo>
                    <a:pt x="988" y="5998"/>
                  </a:lnTo>
                  <a:cubicBezTo>
                    <a:pt x="938" y="5899"/>
                    <a:pt x="914" y="5788"/>
                    <a:pt x="852" y="5689"/>
                  </a:cubicBezTo>
                  <a:lnTo>
                    <a:pt x="790" y="5665"/>
                  </a:lnTo>
                  <a:cubicBezTo>
                    <a:pt x="765" y="5603"/>
                    <a:pt x="741" y="5541"/>
                    <a:pt x="716" y="5492"/>
                  </a:cubicBezTo>
                  <a:cubicBezTo>
                    <a:pt x="716" y="5479"/>
                    <a:pt x="691" y="5467"/>
                    <a:pt x="691" y="5455"/>
                  </a:cubicBezTo>
                  <a:lnTo>
                    <a:pt x="630" y="5430"/>
                  </a:lnTo>
                  <a:lnTo>
                    <a:pt x="531" y="5183"/>
                  </a:lnTo>
                  <a:lnTo>
                    <a:pt x="457" y="5159"/>
                  </a:lnTo>
                  <a:cubicBezTo>
                    <a:pt x="457" y="5109"/>
                    <a:pt x="407" y="5072"/>
                    <a:pt x="444" y="5023"/>
                  </a:cubicBezTo>
                  <a:cubicBezTo>
                    <a:pt x="457" y="5010"/>
                    <a:pt x="482" y="5010"/>
                    <a:pt x="506" y="5010"/>
                  </a:cubicBezTo>
                  <a:cubicBezTo>
                    <a:pt x="593" y="5023"/>
                    <a:pt x="667" y="5023"/>
                    <a:pt x="753" y="5035"/>
                  </a:cubicBezTo>
                  <a:cubicBezTo>
                    <a:pt x="794" y="5040"/>
                    <a:pt x="833" y="5043"/>
                    <a:pt x="870" y="5043"/>
                  </a:cubicBezTo>
                  <a:cubicBezTo>
                    <a:pt x="923" y="5043"/>
                    <a:pt x="974" y="5037"/>
                    <a:pt x="1025" y="5023"/>
                  </a:cubicBezTo>
                  <a:cubicBezTo>
                    <a:pt x="1049" y="5023"/>
                    <a:pt x="1074" y="5035"/>
                    <a:pt x="1086" y="5035"/>
                  </a:cubicBezTo>
                  <a:cubicBezTo>
                    <a:pt x="1148" y="5023"/>
                    <a:pt x="1197" y="4986"/>
                    <a:pt x="1247" y="4986"/>
                  </a:cubicBezTo>
                  <a:lnTo>
                    <a:pt x="1296" y="5010"/>
                  </a:lnTo>
                  <a:cubicBezTo>
                    <a:pt x="1383" y="4973"/>
                    <a:pt x="1469" y="4936"/>
                    <a:pt x="1555" y="4912"/>
                  </a:cubicBezTo>
                  <a:lnTo>
                    <a:pt x="1617" y="4936"/>
                  </a:lnTo>
                  <a:lnTo>
                    <a:pt x="1864" y="4825"/>
                  </a:lnTo>
                  <a:lnTo>
                    <a:pt x="1938" y="4862"/>
                  </a:lnTo>
                  <a:lnTo>
                    <a:pt x="2284" y="4714"/>
                  </a:lnTo>
                  <a:lnTo>
                    <a:pt x="2345" y="4739"/>
                  </a:lnTo>
                  <a:lnTo>
                    <a:pt x="3938" y="4060"/>
                  </a:lnTo>
                  <a:cubicBezTo>
                    <a:pt x="3938" y="4048"/>
                    <a:pt x="3950" y="4035"/>
                    <a:pt x="3963" y="3998"/>
                  </a:cubicBezTo>
                  <a:lnTo>
                    <a:pt x="4654" y="3714"/>
                  </a:lnTo>
                  <a:cubicBezTo>
                    <a:pt x="4666" y="3677"/>
                    <a:pt x="4666" y="3665"/>
                    <a:pt x="4678" y="3653"/>
                  </a:cubicBezTo>
                  <a:cubicBezTo>
                    <a:pt x="4777" y="3591"/>
                    <a:pt x="4888" y="3566"/>
                    <a:pt x="4987" y="3504"/>
                  </a:cubicBezTo>
                  <a:lnTo>
                    <a:pt x="5012" y="3443"/>
                  </a:lnTo>
                  <a:lnTo>
                    <a:pt x="5456" y="3258"/>
                  </a:lnTo>
                  <a:cubicBezTo>
                    <a:pt x="5456" y="3258"/>
                    <a:pt x="5456" y="3245"/>
                    <a:pt x="5468" y="3233"/>
                  </a:cubicBezTo>
                  <a:lnTo>
                    <a:pt x="5481" y="3183"/>
                  </a:lnTo>
                  <a:lnTo>
                    <a:pt x="5876" y="3023"/>
                  </a:lnTo>
                  <a:lnTo>
                    <a:pt x="5913" y="2949"/>
                  </a:lnTo>
                  <a:lnTo>
                    <a:pt x="6258" y="2801"/>
                  </a:lnTo>
                  <a:cubicBezTo>
                    <a:pt x="6258" y="2788"/>
                    <a:pt x="6271" y="2764"/>
                    <a:pt x="6283" y="2739"/>
                  </a:cubicBezTo>
                  <a:lnTo>
                    <a:pt x="6629" y="2591"/>
                  </a:lnTo>
                  <a:lnTo>
                    <a:pt x="6654" y="2517"/>
                  </a:lnTo>
                  <a:lnTo>
                    <a:pt x="6900" y="2418"/>
                  </a:lnTo>
                  <a:lnTo>
                    <a:pt x="6937" y="2332"/>
                  </a:lnTo>
                  <a:lnTo>
                    <a:pt x="7135" y="2258"/>
                  </a:lnTo>
                  <a:lnTo>
                    <a:pt x="7160" y="2196"/>
                  </a:lnTo>
                  <a:lnTo>
                    <a:pt x="7357" y="2110"/>
                  </a:lnTo>
                  <a:cubicBezTo>
                    <a:pt x="7369" y="2085"/>
                    <a:pt x="7369" y="2060"/>
                    <a:pt x="7382" y="2036"/>
                  </a:cubicBezTo>
                  <a:lnTo>
                    <a:pt x="7481" y="1998"/>
                  </a:lnTo>
                  <a:lnTo>
                    <a:pt x="7518" y="1924"/>
                  </a:lnTo>
                  <a:lnTo>
                    <a:pt x="7666" y="1863"/>
                  </a:lnTo>
                  <a:cubicBezTo>
                    <a:pt x="7666" y="1838"/>
                    <a:pt x="7666" y="1813"/>
                    <a:pt x="7678" y="1813"/>
                  </a:cubicBezTo>
                  <a:cubicBezTo>
                    <a:pt x="7740" y="1764"/>
                    <a:pt x="7801" y="1752"/>
                    <a:pt x="7839" y="1678"/>
                  </a:cubicBezTo>
                  <a:cubicBezTo>
                    <a:pt x="7925" y="1678"/>
                    <a:pt x="7925" y="1554"/>
                    <a:pt x="8011" y="1542"/>
                  </a:cubicBezTo>
                  <a:cubicBezTo>
                    <a:pt x="8061" y="1542"/>
                    <a:pt x="8048" y="1480"/>
                    <a:pt x="8073" y="1455"/>
                  </a:cubicBezTo>
                  <a:cubicBezTo>
                    <a:pt x="8098" y="1431"/>
                    <a:pt x="8159" y="1443"/>
                    <a:pt x="8184" y="1394"/>
                  </a:cubicBezTo>
                  <a:cubicBezTo>
                    <a:pt x="8209" y="1344"/>
                    <a:pt x="8271" y="1295"/>
                    <a:pt x="8308" y="1233"/>
                  </a:cubicBezTo>
                  <a:cubicBezTo>
                    <a:pt x="8345" y="1184"/>
                    <a:pt x="8419" y="1147"/>
                    <a:pt x="8431" y="1085"/>
                  </a:cubicBezTo>
                  <a:cubicBezTo>
                    <a:pt x="8443" y="1023"/>
                    <a:pt x="8542" y="986"/>
                    <a:pt x="8542" y="912"/>
                  </a:cubicBezTo>
                  <a:close/>
                  <a:moveTo>
                    <a:pt x="7266" y="0"/>
                  </a:moveTo>
                  <a:cubicBezTo>
                    <a:pt x="7255" y="0"/>
                    <a:pt x="7244" y="3"/>
                    <a:pt x="7234" y="11"/>
                  </a:cubicBezTo>
                  <a:cubicBezTo>
                    <a:pt x="7217" y="19"/>
                    <a:pt x="7201" y="22"/>
                    <a:pt x="7184" y="22"/>
                  </a:cubicBezTo>
                  <a:cubicBezTo>
                    <a:pt x="7151" y="22"/>
                    <a:pt x="7118" y="11"/>
                    <a:pt x="7086" y="11"/>
                  </a:cubicBezTo>
                  <a:cubicBezTo>
                    <a:pt x="7044" y="11"/>
                    <a:pt x="7014" y="28"/>
                    <a:pt x="6980" y="28"/>
                  </a:cubicBezTo>
                  <a:cubicBezTo>
                    <a:pt x="6963" y="28"/>
                    <a:pt x="6946" y="23"/>
                    <a:pt x="6925" y="11"/>
                  </a:cubicBezTo>
                  <a:lnTo>
                    <a:pt x="6728" y="85"/>
                  </a:lnTo>
                  <a:lnTo>
                    <a:pt x="6654" y="60"/>
                  </a:lnTo>
                  <a:lnTo>
                    <a:pt x="6431" y="184"/>
                  </a:lnTo>
                  <a:lnTo>
                    <a:pt x="6382" y="159"/>
                  </a:lnTo>
                  <a:cubicBezTo>
                    <a:pt x="6374" y="159"/>
                    <a:pt x="6365" y="154"/>
                    <a:pt x="6361" y="154"/>
                  </a:cubicBezTo>
                  <a:cubicBezTo>
                    <a:pt x="6359" y="154"/>
                    <a:pt x="6357" y="155"/>
                    <a:pt x="6357" y="159"/>
                  </a:cubicBezTo>
                  <a:lnTo>
                    <a:pt x="6061" y="283"/>
                  </a:lnTo>
                  <a:lnTo>
                    <a:pt x="6012" y="258"/>
                  </a:lnTo>
                  <a:lnTo>
                    <a:pt x="5962" y="258"/>
                  </a:lnTo>
                  <a:cubicBezTo>
                    <a:pt x="5419" y="480"/>
                    <a:pt x="4888" y="715"/>
                    <a:pt x="4358" y="937"/>
                  </a:cubicBezTo>
                  <a:lnTo>
                    <a:pt x="4333" y="999"/>
                  </a:lnTo>
                  <a:lnTo>
                    <a:pt x="3740" y="1258"/>
                  </a:lnTo>
                  <a:cubicBezTo>
                    <a:pt x="3728" y="1283"/>
                    <a:pt x="3728" y="1307"/>
                    <a:pt x="3716" y="1332"/>
                  </a:cubicBezTo>
                  <a:lnTo>
                    <a:pt x="3407" y="1455"/>
                  </a:lnTo>
                  <a:cubicBezTo>
                    <a:pt x="3407" y="1492"/>
                    <a:pt x="3395" y="1505"/>
                    <a:pt x="3382" y="1529"/>
                  </a:cubicBezTo>
                  <a:lnTo>
                    <a:pt x="3037" y="1690"/>
                  </a:lnTo>
                  <a:lnTo>
                    <a:pt x="3012" y="1752"/>
                  </a:lnTo>
                  <a:lnTo>
                    <a:pt x="2716" y="1875"/>
                  </a:lnTo>
                  <a:lnTo>
                    <a:pt x="2679" y="1949"/>
                  </a:lnTo>
                  <a:lnTo>
                    <a:pt x="2432" y="2048"/>
                  </a:lnTo>
                  <a:lnTo>
                    <a:pt x="2407" y="2110"/>
                  </a:lnTo>
                  <a:lnTo>
                    <a:pt x="2210" y="2196"/>
                  </a:lnTo>
                  <a:lnTo>
                    <a:pt x="2185" y="2270"/>
                  </a:lnTo>
                  <a:lnTo>
                    <a:pt x="1987" y="2356"/>
                  </a:lnTo>
                  <a:cubicBezTo>
                    <a:pt x="1975" y="2381"/>
                    <a:pt x="1963" y="2393"/>
                    <a:pt x="1963" y="2431"/>
                  </a:cubicBezTo>
                  <a:lnTo>
                    <a:pt x="1765" y="2505"/>
                  </a:lnTo>
                  <a:lnTo>
                    <a:pt x="1728" y="2591"/>
                  </a:lnTo>
                  <a:lnTo>
                    <a:pt x="1481" y="2690"/>
                  </a:lnTo>
                  <a:lnTo>
                    <a:pt x="1457" y="2751"/>
                  </a:lnTo>
                  <a:lnTo>
                    <a:pt x="1259" y="2838"/>
                  </a:lnTo>
                  <a:cubicBezTo>
                    <a:pt x="1247" y="2887"/>
                    <a:pt x="1185" y="2912"/>
                    <a:pt x="1173" y="2961"/>
                  </a:cubicBezTo>
                  <a:cubicBezTo>
                    <a:pt x="1148" y="2998"/>
                    <a:pt x="1111" y="3011"/>
                    <a:pt x="1074" y="3035"/>
                  </a:cubicBezTo>
                  <a:cubicBezTo>
                    <a:pt x="1037" y="3060"/>
                    <a:pt x="1012" y="3122"/>
                    <a:pt x="938" y="3146"/>
                  </a:cubicBezTo>
                  <a:cubicBezTo>
                    <a:pt x="877" y="3183"/>
                    <a:pt x="877" y="3233"/>
                    <a:pt x="815" y="3270"/>
                  </a:cubicBezTo>
                  <a:cubicBezTo>
                    <a:pt x="765" y="3295"/>
                    <a:pt x="728" y="3344"/>
                    <a:pt x="704" y="3393"/>
                  </a:cubicBezTo>
                  <a:cubicBezTo>
                    <a:pt x="679" y="3443"/>
                    <a:pt x="630" y="3443"/>
                    <a:pt x="593" y="3467"/>
                  </a:cubicBezTo>
                  <a:cubicBezTo>
                    <a:pt x="556" y="3492"/>
                    <a:pt x="568" y="3578"/>
                    <a:pt x="531" y="3603"/>
                  </a:cubicBezTo>
                  <a:cubicBezTo>
                    <a:pt x="420" y="3690"/>
                    <a:pt x="358" y="3813"/>
                    <a:pt x="259" y="3912"/>
                  </a:cubicBezTo>
                  <a:lnTo>
                    <a:pt x="74" y="4381"/>
                  </a:lnTo>
                  <a:lnTo>
                    <a:pt x="74" y="4443"/>
                  </a:lnTo>
                  <a:lnTo>
                    <a:pt x="12" y="4467"/>
                  </a:lnTo>
                  <a:cubicBezTo>
                    <a:pt x="12" y="4554"/>
                    <a:pt x="0" y="4652"/>
                    <a:pt x="0" y="4763"/>
                  </a:cubicBezTo>
                  <a:lnTo>
                    <a:pt x="99" y="4986"/>
                  </a:lnTo>
                  <a:lnTo>
                    <a:pt x="161" y="5023"/>
                  </a:lnTo>
                  <a:lnTo>
                    <a:pt x="247" y="5220"/>
                  </a:lnTo>
                  <a:lnTo>
                    <a:pt x="321" y="5245"/>
                  </a:lnTo>
                  <a:lnTo>
                    <a:pt x="420" y="5492"/>
                  </a:lnTo>
                  <a:lnTo>
                    <a:pt x="469" y="5516"/>
                  </a:lnTo>
                  <a:cubicBezTo>
                    <a:pt x="469" y="5516"/>
                    <a:pt x="494" y="5516"/>
                    <a:pt x="494" y="5529"/>
                  </a:cubicBezTo>
                  <a:cubicBezTo>
                    <a:pt x="531" y="5615"/>
                    <a:pt x="556" y="5689"/>
                    <a:pt x="593" y="5763"/>
                  </a:cubicBezTo>
                  <a:lnTo>
                    <a:pt x="654" y="5800"/>
                  </a:lnTo>
                  <a:cubicBezTo>
                    <a:pt x="704" y="5899"/>
                    <a:pt x="753" y="6023"/>
                    <a:pt x="802" y="6134"/>
                  </a:cubicBezTo>
                  <a:lnTo>
                    <a:pt x="889" y="6183"/>
                  </a:lnTo>
                  <a:lnTo>
                    <a:pt x="1012" y="6467"/>
                  </a:lnTo>
                  <a:lnTo>
                    <a:pt x="1074" y="6492"/>
                  </a:lnTo>
                  <a:lnTo>
                    <a:pt x="1222" y="6837"/>
                  </a:lnTo>
                  <a:lnTo>
                    <a:pt x="1296" y="6874"/>
                  </a:lnTo>
                  <a:lnTo>
                    <a:pt x="1395" y="7121"/>
                  </a:lnTo>
                  <a:lnTo>
                    <a:pt x="1444" y="7134"/>
                  </a:lnTo>
                  <a:cubicBezTo>
                    <a:pt x="1457" y="7146"/>
                    <a:pt x="1469" y="7158"/>
                    <a:pt x="1481" y="7171"/>
                  </a:cubicBezTo>
                  <a:cubicBezTo>
                    <a:pt x="1506" y="7232"/>
                    <a:pt x="1531" y="7294"/>
                    <a:pt x="1555" y="7343"/>
                  </a:cubicBezTo>
                  <a:lnTo>
                    <a:pt x="1617" y="7368"/>
                  </a:lnTo>
                  <a:cubicBezTo>
                    <a:pt x="1667" y="7442"/>
                    <a:pt x="1679" y="7541"/>
                    <a:pt x="1728" y="7627"/>
                  </a:cubicBezTo>
                  <a:cubicBezTo>
                    <a:pt x="1802" y="7640"/>
                    <a:pt x="1827" y="7714"/>
                    <a:pt x="1901" y="7738"/>
                  </a:cubicBezTo>
                  <a:cubicBezTo>
                    <a:pt x="1975" y="7751"/>
                    <a:pt x="2000" y="7825"/>
                    <a:pt x="2074" y="7849"/>
                  </a:cubicBezTo>
                  <a:cubicBezTo>
                    <a:pt x="2136" y="7862"/>
                    <a:pt x="2210" y="7886"/>
                    <a:pt x="2271" y="7924"/>
                  </a:cubicBezTo>
                  <a:cubicBezTo>
                    <a:pt x="2296" y="7942"/>
                    <a:pt x="2324" y="7945"/>
                    <a:pt x="2353" y="7945"/>
                  </a:cubicBezTo>
                  <a:cubicBezTo>
                    <a:pt x="2368" y="7945"/>
                    <a:pt x="2383" y="7944"/>
                    <a:pt x="2398" y="7944"/>
                  </a:cubicBezTo>
                  <a:cubicBezTo>
                    <a:pt x="2413" y="7944"/>
                    <a:pt x="2429" y="7945"/>
                    <a:pt x="2444" y="7948"/>
                  </a:cubicBezTo>
                  <a:cubicBezTo>
                    <a:pt x="2489" y="7959"/>
                    <a:pt x="2565" y="8012"/>
                    <a:pt x="2624" y="8012"/>
                  </a:cubicBezTo>
                  <a:cubicBezTo>
                    <a:pt x="2630" y="8012"/>
                    <a:pt x="2636" y="8011"/>
                    <a:pt x="2642" y="8010"/>
                  </a:cubicBezTo>
                  <a:cubicBezTo>
                    <a:pt x="2698" y="8010"/>
                    <a:pt x="2754" y="8061"/>
                    <a:pt x="2801" y="8061"/>
                  </a:cubicBezTo>
                  <a:cubicBezTo>
                    <a:pt x="2805" y="8061"/>
                    <a:pt x="2810" y="8060"/>
                    <a:pt x="2815" y="8059"/>
                  </a:cubicBezTo>
                  <a:cubicBezTo>
                    <a:pt x="2825" y="8054"/>
                    <a:pt x="2835" y="8052"/>
                    <a:pt x="2846" y="8052"/>
                  </a:cubicBezTo>
                  <a:cubicBezTo>
                    <a:pt x="2874" y="8052"/>
                    <a:pt x="2903" y="8066"/>
                    <a:pt x="2931" y="8066"/>
                  </a:cubicBezTo>
                  <a:cubicBezTo>
                    <a:pt x="2942" y="8066"/>
                    <a:pt x="2952" y="8065"/>
                    <a:pt x="2963" y="8059"/>
                  </a:cubicBezTo>
                  <a:cubicBezTo>
                    <a:pt x="2974" y="8055"/>
                    <a:pt x="2984" y="8053"/>
                    <a:pt x="2993" y="8053"/>
                  </a:cubicBezTo>
                  <a:cubicBezTo>
                    <a:pt x="3025" y="8053"/>
                    <a:pt x="3051" y="8071"/>
                    <a:pt x="3082" y="8071"/>
                  </a:cubicBezTo>
                  <a:cubicBezTo>
                    <a:pt x="3095" y="8071"/>
                    <a:pt x="3108" y="8068"/>
                    <a:pt x="3123" y="8059"/>
                  </a:cubicBezTo>
                  <a:cubicBezTo>
                    <a:pt x="3140" y="8072"/>
                    <a:pt x="3156" y="8076"/>
                    <a:pt x="3173" y="8076"/>
                  </a:cubicBezTo>
                  <a:cubicBezTo>
                    <a:pt x="3205" y="8076"/>
                    <a:pt x="3238" y="8059"/>
                    <a:pt x="3271" y="8059"/>
                  </a:cubicBezTo>
                  <a:cubicBezTo>
                    <a:pt x="3288" y="8063"/>
                    <a:pt x="3304" y="8064"/>
                    <a:pt x="3321" y="8064"/>
                  </a:cubicBezTo>
                  <a:cubicBezTo>
                    <a:pt x="3365" y="8064"/>
                    <a:pt x="3408" y="8053"/>
                    <a:pt x="3444" y="8035"/>
                  </a:cubicBezTo>
                  <a:cubicBezTo>
                    <a:pt x="3469" y="8035"/>
                    <a:pt x="3493" y="8047"/>
                    <a:pt x="3530" y="8059"/>
                  </a:cubicBezTo>
                  <a:lnTo>
                    <a:pt x="3666" y="7998"/>
                  </a:lnTo>
                  <a:lnTo>
                    <a:pt x="3753" y="8035"/>
                  </a:lnTo>
                  <a:lnTo>
                    <a:pt x="3888" y="7973"/>
                  </a:lnTo>
                  <a:lnTo>
                    <a:pt x="3963" y="7998"/>
                  </a:lnTo>
                  <a:lnTo>
                    <a:pt x="4209" y="7886"/>
                  </a:lnTo>
                  <a:lnTo>
                    <a:pt x="4271" y="7911"/>
                  </a:lnTo>
                  <a:lnTo>
                    <a:pt x="4407" y="7862"/>
                  </a:lnTo>
                  <a:lnTo>
                    <a:pt x="4506" y="7886"/>
                  </a:lnTo>
                  <a:lnTo>
                    <a:pt x="4753" y="7775"/>
                  </a:lnTo>
                  <a:lnTo>
                    <a:pt x="4814" y="7812"/>
                  </a:lnTo>
                  <a:lnTo>
                    <a:pt x="6258" y="7195"/>
                  </a:lnTo>
                  <a:lnTo>
                    <a:pt x="6283" y="7134"/>
                  </a:lnTo>
                  <a:lnTo>
                    <a:pt x="6715" y="6948"/>
                  </a:lnTo>
                  <a:cubicBezTo>
                    <a:pt x="6728" y="6924"/>
                    <a:pt x="6740" y="6899"/>
                    <a:pt x="6752" y="6874"/>
                  </a:cubicBezTo>
                  <a:lnTo>
                    <a:pt x="6999" y="6763"/>
                  </a:lnTo>
                  <a:cubicBezTo>
                    <a:pt x="6999" y="6751"/>
                    <a:pt x="7011" y="6739"/>
                    <a:pt x="7024" y="6701"/>
                  </a:cubicBezTo>
                  <a:cubicBezTo>
                    <a:pt x="7073" y="6664"/>
                    <a:pt x="7160" y="6640"/>
                    <a:pt x="7221" y="6615"/>
                  </a:cubicBezTo>
                  <a:cubicBezTo>
                    <a:pt x="7221" y="6590"/>
                    <a:pt x="7234" y="6578"/>
                    <a:pt x="7246" y="6553"/>
                  </a:cubicBezTo>
                  <a:cubicBezTo>
                    <a:pt x="7320" y="6504"/>
                    <a:pt x="7419" y="6479"/>
                    <a:pt x="7505" y="6430"/>
                  </a:cubicBezTo>
                  <a:cubicBezTo>
                    <a:pt x="7505" y="6418"/>
                    <a:pt x="7518" y="6393"/>
                    <a:pt x="7530" y="6368"/>
                  </a:cubicBezTo>
                  <a:cubicBezTo>
                    <a:pt x="7604" y="6344"/>
                    <a:pt x="7678" y="6306"/>
                    <a:pt x="7764" y="6269"/>
                  </a:cubicBezTo>
                  <a:lnTo>
                    <a:pt x="7814" y="6183"/>
                  </a:lnTo>
                  <a:lnTo>
                    <a:pt x="7950" y="6134"/>
                  </a:lnTo>
                  <a:lnTo>
                    <a:pt x="7974" y="6060"/>
                  </a:lnTo>
                  <a:lnTo>
                    <a:pt x="8221" y="5961"/>
                  </a:lnTo>
                  <a:cubicBezTo>
                    <a:pt x="8234" y="5936"/>
                    <a:pt x="8246" y="5911"/>
                    <a:pt x="8258" y="5887"/>
                  </a:cubicBezTo>
                  <a:lnTo>
                    <a:pt x="8592" y="5739"/>
                  </a:lnTo>
                  <a:lnTo>
                    <a:pt x="8616" y="5665"/>
                  </a:lnTo>
                  <a:lnTo>
                    <a:pt x="8863" y="5554"/>
                  </a:lnTo>
                  <a:lnTo>
                    <a:pt x="8888" y="5504"/>
                  </a:lnTo>
                  <a:cubicBezTo>
                    <a:pt x="8925" y="5455"/>
                    <a:pt x="9024" y="5455"/>
                    <a:pt x="9036" y="5368"/>
                  </a:cubicBezTo>
                  <a:cubicBezTo>
                    <a:pt x="9122" y="5307"/>
                    <a:pt x="9147" y="5183"/>
                    <a:pt x="9270" y="5159"/>
                  </a:cubicBezTo>
                  <a:cubicBezTo>
                    <a:pt x="9320" y="5060"/>
                    <a:pt x="9419" y="4998"/>
                    <a:pt x="9468" y="4899"/>
                  </a:cubicBezTo>
                  <a:cubicBezTo>
                    <a:pt x="9554" y="4875"/>
                    <a:pt x="9530" y="4776"/>
                    <a:pt x="9579" y="4726"/>
                  </a:cubicBezTo>
                  <a:cubicBezTo>
                    <a:pt x="9628" y="4677"/>
                    <a:pt x="9665" y="4628"/>
                    <a:pt x="9715" y="4578"/>
                  </a:cubicBezTo>
                  <a:cubicBezTo>
                    <a:pt x="9752" y="4517"/>
                    <a:pt x="9814" y="4443"/>
                    <a:pt x="9875" y="4393"/>
                  </a:cubicBezTo>
                  <a:cubicBezTo>
                    <a:pt x="9937" y="4344"/>
                    <a:pt x="9974" y="4270"/>
                    <a:pt x="9986" y="4196"/>
                  </a:cubicBezTo>
                  <a:cubicBezTo>
                    <a:pt x="9986" y="4072"/>
                    <a:pt x="10023" y="3961"/>
                    <a:pt x="10085" y="3875"/>
                  </a:cubicBezTo>
                  <a:cubicBezTo>
                    <a:pt x="10172" y="3714"/>
                    <a:pt x="10159" y="3529"/>
                    <a:pt x="10246" y="3381"/>
                  </a:cubicBezTo>
                  <a:lnTo>
                    <a:pt x="10209" y="3282"/>
                  </a:lnTo>
                  <a:lnTo>
                    <a:pt x="10233" y="3196"/>
                  </a:lnTo>
                  <a:lnTo>
                    <a:pt x="10023" y="2714"/>
                  </a:lnTo>
                  <a:lnTo>
                    <a:pt x="9974" y="2690"/>
                  </a:lnTo>
                  <a:cubicBezTo>
                    <a:pt x="9974" y="2690"/>
                    <a:pt x="9962" y="2690"/>
                    <a:pt x="9949" y="2677"/>
                  </a:cubicBezTo>
                  <a:lnTo>
                    <a:pt x="9702" y="2085"/>
                  </a:lnTo>
                  <a:lnTo>
                    <a:pt x="9641" y="2060"/>
                  </a:lnTo>
                  <a:lnTo>
                    <a:pt x="9530" y="1813"/>
                  </a:lnTo>
                  <a:lnTo>
                    <a:pt x="9456" y="1789"/>
                  </a:lnTo>
                  <a:lnTo>
                    <a:pt x="9382" y="1591"/>
                  </a:lnTo>
                  <a:lnTo>
                    <a:pt x="9307" y="1554"/>
                  </a:lnTo>
                  <a:lnTo>
                    <a:pt x="9221" y="1357"/>
                  </a:lnTo>
                  <a:lnTo>
                    <a:pt x="9159" y="1332"/>
                  </a:lnTo>
                  <a:lnTo>
                    <a:pt x="9073" y="1134"/>
                  </a:lnTo>
                  <a:lnTo>
                    <a:pt x="8999" y="1097"/>
                  </a:lnTo>
                  <a:cubicBezTo>
                    <a:pt x="8974" y="1036"/>
                    <a:pt x="8949" y="974"/>
                    <a:pt x="8912" y="912"/>
                  </a:cubicBezTo>
                  <a:lnTo>
                    <a:pt x="8851" y="888"/>
                  </a:lnTo>
                  <a:lnTo>
                    <a:pt x="8789" y="727"/>
                  </a:lnTo>
                  <a:lnTo>
                    <a:pt x="8727" y="702"/>
                  </a:lnTo>
                  <a:cubicBezTo>
                    <a:pt x="8703" y="653"/>
                    <a:pt x="8666" y="591"/>
                    <a:pt x="8641" y="542"/>
                  </a:cubicBezTo>
                  <a:cubicBezTo>
                    <a:pt x="8567" y="542"/>
                    <a:pt x="8579" y="443"/>
                    <a:pt x="8530" y="418"/>
                  </a:cubicBezTo>
                  <a:cubicBezTo>
                    <a:pt x="8480" y="394"/>
                    <a:pt x="8468" y="357"/>
                    <a:pt x="8431" y="332"/>
                  </a:cubicBezTo>
                  <a:cubicBezTo>
                    <a:pt x="8394" y="320"/>
                    <a:pt x="8345" y="295"/>
                    <a:pt x="8308" y="283"/>
                  </a:cubicBezTo>
                  <a:lnTo>
                    <a:pt x="8283" y="233"/>
                  </a:lnTo>
                  <a:lnTo>
                    <a:pt x="8258" y="221"/>
                  </a:lnTo>
                  <a:lnTo>
                    <a:pt x="7863" y="73"/>
                  </a:lnTo>
                  <a:cubicBezTo>
                    <a:pt x="7850" y="63"/>
                    <a:pt x="7838" y="60"/>
                    <a:pt x="7825" y="60"/>
                  </a:cubicBezTo>
                  <a:cubicBezTo>
                    <a:pt x="7804" y="60"/>
                    <a:pt x="7783" y="68"/>
                    <a:pt x="7762" y="68"/>
                  </a:cubicBezTo>
                  <a:cubicBezTo>
                    <a:pt x="7746" y="68"/>
                    <a:pt x="7731" y="64"/>
                    <a:pt x="7715" y="48"/>
                  </a:cubicBezTo>
                  <a:cubicBezTo>
                    <a:pt x="7692" y="30"/>
                    <a:pt x="7671" y="25"/>
                    <a:pt x="7652" y="25"/>
                  </a:cubicBezTo>
                  <a:cubicBezTo>
                    <a:pt x="7630" y="25"/>
                    <a:pt x="7611" y="31"/>
                    <a:pt x="7594" y="31"/>
                  </a:cubicBezTo>
                  <a:cubicBezTo>
                    <a:pt x="7584" y="31"/>
                    <a:pt x="7575" y="29"/>
                    <a:pt x="7567" y="23"/>
                  </a:cubicBezTo>
                  <a:cubicBezTo>
                    <a:pt x="7559" y="22"/>
                    <a:pt x="7551" y="21"/>
                    <a:pt x="7542" y="21"/>
                  </a:cubicBezTo>
                  <a:cubicBezTo>
                    <a:pt x="7515" y="21"/>
                    <a:pt x="7484" y="28"/>
                    <a:pt x="7454" y="28"/>
                  </a:cubicBezTo>
                  <a:cubicBezTo>
                    <a:pt x="7432" y="28"/>
                    <a:pt x="7412" y="24"/>
                    <a:pt x="7394" y="11"/>
                  </a:cubicBezTo>
                  <a:cubicBezTo>
                    <a:pt x="7384" y="19"/>
                    <a:pt x="7373" y="22"/>
                    <a:pt x="7361" y="22"/>
                  </a:cubicBezTo>
                  <a:cubicBezTo>
                    <a:pt x="7331" y="22"/>
                    <a:pt x="7297" y="0"/>
                    <a:pt x="7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3"/>
            <p:cNvSpPr/>
            <p:nvPr/>
          </p:nvSpPr>
          <p:spPr>
            <a:xfrm>
              <a:off x="750637" y="493032"/>
              <a:ext cx="142361" cy="132940"/>
            </a:xfrm>
            <a:custGeom>
              <a:avLst/>
              <a:gdLst/>
              <a:ahLst/>
              <a:cxnLst/>
              <a:rect l="l" t="t" r="r" b="b"/>
              <a:pathLst>
                <a:path w="2371" h="2214" extrusionOk="0">
                  <a:moveTo>
                    <a:pt x="1235" y="189"/>
                  </a:moveTo>
                  <a:cubicBezTo>
                    <a:pt x="1309" y="251"/>
                    <a:pt x="1395" y="214"/>
                    <a:pt x="1481" y="251"/>
                  </a:cubicBezTo>
                  <a:cubicBezTo>
                    <a:pt x="1519" y="263"/>
                    <a:pt x="1556" y="263"/>
                    <a:pt x="1580" y="288"/>
                  </a:cubicBezTo>
                  <a:cubicBezTo>
                    <a:pt x="1617" y="350"/>
                    <a:pt x="1704" y="362"/>
                    <a:pt x="1741" y="411"/>
                  </a:cubicBezTo>
                  <a:cubicBezTo>
                    <a:pt x="1778" y="449"/>
                    <a:pt x="1852" y="461"/>
                    <a:pt x="1864" y="523"/>
                  </a:cubicBezTo>
                  <a:cubicBezTo>
                    <a:pt x="1864" y="547"/>
                    <a:pt x="1914" y="547"/>
                    <a:pt x="1938" y="560"/>
                  </a:cubicBezTo>
                  <a:lnTo>
                    <a:pt x="2062" y="856"/>
                  </a:lnTo>
                  <a:lnTo>
                    <a:pt x="2037" y="930"/>
                  </a:lnTo>
                  <a:lnTo>
                    <a:pt x="2074" y="1029"/>
                  </a:lnTo>
                  <a:cubicBezTo>
                    <a:pt x="2074" y="1041"/>
                    <a:pt x="2074" y="1041"/>
                    <a:pt x="2074" y="1053"/>
                  </a:cubicBezTo>
                  <a:cubicBezTo>
                    <a:pt x="2062" y="1115"/>
                    <a:pt x="2049" y="1164"/>
                    <a:pt x="2049" y="1226"/>
                  </a:cubicBezTo>
                  <a:cubicBezTo>
                    <a:pt x="2049" y="1239"/>
                    <a:pt x="2049" y="1263"/>
                    <a:pt x="2062" y="1276"/>
                  </a:cubicBezTo>
                  <a:cubicBezTo>
                    <a:pt x="2037" y="1350"/>
                    <a:pt x="2012" y="1411"/>
                    <a:pt x="1975" y="1473"/>
                  </a:cubicBezTo>
                  <a:cubicBezTo>
                    <a:pt x="1926" y="1535"/>
                    <a:pt x="1889" y="1597"/>
                    <a:pt x="1852" y="1671"/>
                  </a:cubicBezTo>
                  <a:lnTo>
                    <a:pt x="1259" y="1917"/>
                  </a:lnTo>
                  <a:lnTo>
                    <a:pt x="1198" y="1893"/>
                  </a:lnTo>
                  <a:lnTo>
                    <a:pt x="1099" y="1942"/>
                  </a:lnTo>
                  <a:cubicBezTo>
                    <a:pt x="1075" y="1927"/>
                    <a:pt x="1047" y="1911"/>
                    <a:pt x="1020" y="1911"/>
                  </a:cubicBezTo>
                  <a:cubicBezTo>
                    <a:pt x="1004" y="1911"/>
                    <a:pt x="989" y="1916"/>
                    <a:pt x="975" y="1930"/>
                  </a:cubicBezTo>
                  <a:lnTo>
                    <a:pt x="728" y="1831"/>
                  </a:lnTo>
                  <a:cubicBezTo>
                    <a:pt x="728" y="1769"/>
                    <a:pt x="667" y="1769"/>
                    <a:pt x="630" y="1745"/>
                  </a:cubicBezTo>
                  <a:cubicBezTo>
                    <a:pt x="593" y="1720"/>
                    <a:pt x="593" y="1646"/>
                    <a:pt x="568" y="1609"/>
                  </a:cubicBezTo>
                  <a:lnTo>
                    <a:pt x="506" y="1584"/>
                  </a:lnTo>
                  <a:cubicBezTo>
                    <a:pt x="420" y="1350"/>
                    <a:pt x="321" y="1115"/>
                    <a:pt x="210" y="868"/>
                  </a:cubicBezTo>
                  <a:cubicBezTo>
                    <a:pt x="259" y="831"/>
                    <a:pt x="247" y="745"/>
                    <a:pt x="309" y="695"/>
                  </a:cubicBezTo>
                  <a:cubicBezTo>
                    <a:pt x="371" y="646"/>
                    <a:pt x="383" y="560"/>
                    <a:pt x="420" y="486"/>
                  </a:cubicBezTo>
                  <a:cubicBezTo>
                    <a:pt x="420" y="486"/>
                    <a:pt x="432" y="473"/>
                    <a:pt x="432" y="473"/>
                  </a:cubicBezTo>
                  <a:cubicBezTo>
                    <a:pt x="482" y="461"/>
                    <a:pt x="531" y="424"/>
                    <a:pt x="543" y="374"/>
                  </a:cubicBezTo>
                  <a:lnTo>
                    <a:pt x="938" y="202"/>
                  </a:lnTo>
                  <a:lnTo>
                    <a:pt x="1012" y="226"/>
                  </a:lnTo>
                  <a:cubicBezTo>
                    <a:pt x="1049" y="214"/>
                    <a:pt x="1074" y="189"/>
                    <a:pt x="1111" y="189"/>
                  </a:cubicBezTo>
                  <a:cubicBezTo>
                    <a:pt x="1128" y="189"/>
                    <a:pt x="1155" y="206"/>
                    <a:pt x="1186" y="206"/>
                  </a:cubicBezTo>
                  <a:cubicBezTo>
                    <a:pt x="1202" y="206"/>
                    <a:pt x="1218" y="202"/>
                    <a:pt x="1235" y="189"/>
                  </a:cubicBezTo>
                  <a:close/>
                  <a:moveTo>
                    <a:pt x="1034" y="0"/>
                  </a:moveTo>
                  <a:cubicBezTo>
                    <a:pt x="1002" y="0"/>
                    <a:pt x="970" y="9"/>
                    <a:pt x="938" y="41"/>
                  </a:cubicBezTo>
                  <a:lnTo>
                    <a:pt x="864" y="16"/>
                  </a:lnTo>
                  <a:lnTo>
                    <a:pt x="469" y="177"/>
                  </a:lnTo>
                  <a:cubicBezTo>
                    <a:pt x="457" y="202"/>
                    <a:pt x="445" y="226"/>
                    <a:pt x="432" y="251"/>
                  </a:cubicBezTo>
                  <a:lnTo>
                    <a:pt x="346" y="288"/>
                  </a:lnTo>
                  <a:lnTo>
                    <a:pt x="309" y="362"/>
                  </a:lnTo>
                  <a:lnTo>
                    <a:pt x="235" y="399"/>
                  </a:lnTo>
                  <a:cubicBezTo>
                    <a:pt x="235" y="399"/>
                    <a:pt x="210" y="399"/>
                    <a:pt x="210" y="411"/>
                  </a:cubicBezTo>
                  <a:cubicBezTo>
                    <a:pt x="185" y="473"/>
                    <a:pt x="161" y="535"/>
                    <a:pt x="136" y="609"/>
                  </a:cubicBezTo>
                  <a:lnTo>
                    <a:pt x="87" y="634"/>
                  </a:lnTo>
                  <a:cubicBezTo>
                    <a:pt x="50" y="658"/>
                    <a:pt x="87" y="695"/>
                    <a:pt x="87" y="720"/>
                  </a:cubicBezTo>
                  <a:cubicBezTo>
                    <a:pt x="62" y="794"/>
                    <a:pt x="37" y="856"/>
                    <a:pt x="25" y="893"/>
                  </a:cubicBezTo>
                  <a:cubicBezTo>
                    <a:pt x="25" y="967"/>
                    <a:pt x="13" y="1004"/>
                    <a:pt x="0" y="1066"/>
                  </a:cubicBezTo>
                  <a:cubicBezTo>
                    <a:pt x="87" y="1276"/>
                    <a:pt x="185" y="1498"/>
                    <a:pt x="284" y="1732"/>
                  </a:cubicBezTo>
                  <a:lnTo>
                    <a:pt x="321" y="1745"/>
                  </a:lnTo>
                  <a:cubicBezTo>
                    <a:pt x="333" y="1745"/>
                    <a:pt x="346" y="1757"/>
                    <a:pt x="346" y="1769"/>
                  </a:cubicBezTo>
                  <a:cubicBezTo>
                    <a:pt x="383" y="1843"/>
                    <a:pt x="420" y="1930"/>
                    <a:pt x="457" y="2004"/>
                  </a:cubicBezTo>
                  <a:lnTo>
                    <a:pt x="901" y="2189"/>
                  </a:lnTo>
                  <a:cubicBezTo>
                    <a:pt x="918" y="2189"/>
                    <a:pt x="940" y="2184"/>
                    <a:pt x="956" y="2184"/>
                  </a:cubicBezTo>
                  <a:cubicBezTo>
                    <a:pt x="964" y="2184"/>
                    <a:pt x="971" y="2185"/>
                    <a:pt x="975" y="2189"/>
                  </a:cubicBezTo>
                  <a:cubicBezTo>
                    <a:pt x="995" y="2201"/>
                    <a:pt x="1014" y="2204"/>
                    <a:pt x="1033" y="2204"/>
                  </a:cubicBezTo>
                  <a:cubicBezTo>
                    <a:pt x="1055" y="2204"/>
                    <a:pt x="1078" y="2199"/>
                    <a:pt x="1099" y="2199"/>
                  </a:cubicBezTo>
                  <a:cubicBezTo>
                    <a:pt x="1116" y="2199"/>
                    <a:pt x="1133" y="2202"/>
                    <a:pt x="1148" y="2214"/>
                  </a:cubicBezTo>
                  <a:lnTo>
                    <a:pt x="1309" y="2152"/>
                  </a:lnTo>
                  <a:lnTo>
                    <a:pt x="1358" y="2177"/>
                  </a:lnTo>
                  <a:lnTo>
                    <a:pt x="1407" y="2177"/>
                  </a:lnTo>
                  <a:lnTo>
                    <a:pt x="1864" y="1979"/>
                  </a:lnTo>
                  <a:cubicBezTo>
                    <a:pt x="1864" y="1954"/>
                    <a:pt x="1889" y="1942"/>
                    <a:pt x="1901" y="1905"/>
                  </a:cubicBezTo>
                  <a:lnTo>
                    <a:pt x="2025" y="1856"/>
                  </a:lnTo>
                  <a:cubicBezTo>
                    <a:pt x="2025" y="1856"/>
                    <a:pt x="2049" y="1843"/>
                    <a:pt x="2049" y="1843"/>
                  </a:cubicBezTo>
                  <a:cubicBezTo>
                    <a:pt x="2049" y="1745"/>
                    <a:pt x="2160" y="1769"/>
                    <a:pt x="2185" y="1695"/>
                  </a:cubicBezTo>
                  <a:cubicBezTo>
                    <a:pt x="2185" y="1683"/>
                    <a:pt x="2222" y="1671"/>
                    <a:pt x="2247" y="1646"/>
                  </a:cubicBezTo>
                  <a:cubicBezTo>
                    <a:pt x="2247" y="1634"/>
                    <a:pt x="2259" y="1621"/>
                    <a:pt x="2271" y="1609"/>
                  </a:cubicBezTo>
                  <a:cubicBezTo>
                    <a:pt x="2271" y="1584"/>
                    <a:pt x="2284" y="1572"/>
                    <a:pt x="2284" y="1547"/>
                  </a:cubicBezTo>
                  <a:cubicBezTo>
                    <a:pt x="2296" y="1522"/>
                    <a:pt x="2321" y="1498"/>
                    <a:pt x="2309" y="1485"/>
                  </a:cubicBezTo>
                  <a:cubicBezTo>
                    <a:pt x="2271" y="1399"/>
                    <a:pt x="2370" y="1325"/>
                    <a:pt x="2346" y="1251"/>
                  </a:cubicBezTo>
                  <a:cubicBezTo>
                    <a:pt x="2333" y="1214"/>
                    <a:pt x="2358" y="1189"/>
                    <a:pt x="2358" y="1152"/>
                  </a:cubicBezTo>
                  <a:cubicBezTo>
                    <a:pt x="2358" y="1152"/>
                    <a:pt x="2358" y="1140"/>
                    <a:pt x="2358" y="1127"/>
                  </a:cubicBezTo>
                  <a:lnTo>
                    <a:pt x="2346" y="1103"/>
                  </a:lnTo>
                  <a:lnTo>
                    <a:pt x="2321" y="1066"/>
                  </a:lnTo>
                  <a:cubicBezTo>
                    <a:pt x="2333" y="1041"/>
                    <a:pt x="2346" y="1004"/>
                    <a:pt x="2346" y="992"/>
                  </a:cubicBezTo>
                  <a:cubicBezTo>
                    <a:pt x="2284" y="819"/>
                    <a:pt x="2210" y="658"/>
                    <a:pt x="2136" y="498"/>
                  </a:cubicBezTo>
                  <a:cubicBezTo>
                    <a:pt x="2037" y="498"/>
                    <a:pt x="2062" y="350"/>
                    <a:pt x="1975" y="337"/>
                  </a:cubicBezTo>
                  <a:cubicBezTo>
                    <a:pt x="1938" y="251"/>
                    <a:pt x="1839" y="263"/>
                    <a:pt x="1790" y="202"/>
                  </a:cubicBezTo>
                  <a:cubicBezTo>
                    <a:pt x="1741" y="140"/>
                    <a:pt x="1654" y="128"/>
                    <a:pt x="1580" y="103"/>
                  </a:cubicBezTo>
                  <a:cubicBezTo>
                    <a:pt x="1519" y="66"/>
                    <a:pt x="1457" y="41"/>
                    <a:pt x="1383" y="29"/>
                  </a:cubicBezTo>
                  <a:cubicBezTo>
                    <a:pt x="1309" y="16"/>
                    <a:pt x="1235" y="16"/>
                    <a:pt x="1161" y="16"/>
                  </a:cubicBezTo>
                  <a:cubicBezTo>
                    <a:pt x="1118" y="16"/>
                    <a:pt x="1076"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3"/>
            <p:cNvSpPr/>
            <p:nvPr/>
          </p:nvSpPr>
          <p:spPr>
            <a:xfrm>
              <a:off x="633496" y="410234"/>
              <a:ext cx="65326" cy="63047"/>
            </a:xfrm>
            <a:custGeom>
              <a:avLst/>
              <a:gdLst/>
              <a:ahLst/>
              <a:cxnLst/>
              <a:rect l="l" t="t" r="r" b="b"/>
              <a:pathLst>
                <a:path w="1088" h="1050" extrusionOk="0">
                  <a:moveTo>
                    <a:pt x="450" y="235"/>
                  </a:moveTo>
                  <a:cubicBezTo>
                    <a:pt x="490" y="235"/>
                    <a:pt x="524" y="249"/>
                    <a:pt x="546" y="249"/>
                  </a:cubicBezTo>
                  <a:cubicBezTo>
                    <a:pt x="550" y="249"/>
                    <a:pt x="553" y="249"/>
                    <a:pt x="556" y="248"/>
                  </a:cubicBezTo>
                  <a:lnTo>
                    <a:pt x="828" y="359"/>
                  </a:lnTo>
                  <a:lnTo>
                    <a:pt x="877" y="482"/>
                  </a:lnTo>
                  <a:cubicBezTo>
                    <a:pt x="868" y="510"/>
                    <a:pt x="845" y="524"/>
                    <a:pt x="818" y="524"/>
                  </a:cubicBezTo>
                  <a:cubicBezTo>
                    <a:pt x="809" y="524"/>
                    <a:pt x="800" y="522"/>
                    <a:pt x="791" y="519"/>
                  </a:cubicBezTo>
                  <a:lnTo>
                    <a:pt x="779" y="470"/>
                  </a:lnTo>
                  <a:lnTo>
                    <a:pt x="334" y="297"/>
                  </a:lnTo>
                  <a:cubicBezTo>
                    <a:pt x="373" y="247"/>
                    <a:pt x="414" y="235"/>
                    <a:pt x="450" y="235"/>
                  </a:cubicBezTo>
                  <a:close/>
                  <a:moveTo>
                    <a:pt x="198" y="470"/>
                  </a:moveTo>
                  <a:lnTo>
                    <a:pt x="692" y="667"/>
                  </a:lnTo>
                  <a:cubicBezTo>
                    <a:pt x="704" y="680"/>
                    <a:pt x="704" y="692"/>
                    <a:pt x="816" y="741"/>
                  </a:cubicBezTo>
                  <a:cubicBezTo>
                    <a:pt x="803" y="791"/>
                    <a:pt x="741" y="791"/>
                    <a:pt x="704" y="815"/>
                  </a:cubicBezTo>
                  <a:lnTo>
                    <a:pt x="630" y="778"/>
                  </a:lnTo>
                  <a:lnTo>
                    <a:pt x="544" y="828"/>
                  </a:lnTo>
                  <a:lnTo>
                    <a:pt x="297" y="729"/>
                  </a:lnTo>
                  <a:cubicBezTo>
                    <a:pt x="260" y="643"/>
                    <a:pt x="223" y="556"/>
                    <a:pt x="186" y="482"/>
                  </a:cubicBezTo>
                  <a:cubicBezTo>
                    <a:pt x="186" y="470"/>
                    <a:pt x="198" y="470"/>
                    <a:pt x="198" y="470"/>
                  </a:cubicBezTo>
                  <a:close/>
                  <a:moveTo>
                    <a:pt x="421" y="1"/>
                  </a:moveTo>
                  <a:lnTo>
                    <a:pt x="396" y="75"/>
                  </a:lnTo>
                  <a:cubicBezTo>
                    <a:pt x="379" y="87"/>
                    <a:pt x="364" y="91"/>
                    <a:pt x="350" y="91"/>
                  </a:cubicBezTo>
                  <a:cubicBezTo>
                    <a:pt x="320" y="91"/>
                    <a:pt x="293" y="75"/>
                    <a:pt x="260" y="75"/>
                  </a:cubicBezTo>
                  <a:cubicBezTo>
                    <a:pt x="248" y="75"/>
                    <a:pt x="223" y="87"/>
                    <a:pt x="223" y="99"/>
                  </a:cubicBezTo>
                  <a:cubicBezTo>
                    <a:pt x="211" y="161"/>
                    <a:pt x="161" y="173"/>
                    <a:pt x="112" y="198"/>
                  </a:cubicBezTo>
                  <a:cubicBezTo>
                    <a:pt x="75" y="272"/>
                    <a:pt x="50" y="359"/>
                    <a:pt x="1" y="507"/>
                  </a:cubicBezTo>
                  <a:lnTo>
                    <a:pt x="1" y="593"/>
                  </a:lnTo>
                  <a:lnTo>
                    <a:pt x="124" y="865"/>
                  </a:lnTo>
                  <a:cubicBezTo>
                    <a:pt x="137" y="877"/>
                    <a:pt x="161" y="877"/>
                    <a:pt x="186" y="902"/>
                  </a:cubicBezTo>
                  <a:cubicBezTo>
                    <a:pt x="198" y="902"/>
                    <a:pt x="198" y="926"/>
                    <a:pt x="211" y="951"/>
                  </a:cubicBezTo>
                  <a:lnTo>
                    <a:pt x="458" y="1038"/>
                  </a:lnTo>
                  <a:lnTo>
                    <a:pt x="507" y="1025"/>
                  </a:lnTo>
                  <a:lnTo>
                    <a:pt x="581" y="1050"/>
                  </a:lnTo>
                  <a:lnTo>
                    <a:pt x="717" y="988"/>
                  </a:lnTo>
                  <a:lnTo>
                    <a:pt x="791" y="1025"/>
                  </a:lnTo>
                  <a:lnTo>
                    <a:pt x="877" y="988"/>
                  </a:lnTo>
                  <a:cubicBezTo>
                    <a:pt x="927" y="877"/>
                    <a:pt x="1062" y="815"/>
                    <a:pt x="1087" y="692"/>
                  </a:cubicBezTo>
                  <a:cubicBezTo>
                    <a:pt x="1075" y="667"/>
                    <a:pt x="1062" y="643"/>
                    <a:pt x="1050" y="605"/>
                  </a:cubicBezTo>
                  <a:cubicBezTo>
                    <a:pt x="1050" y="544"/>
                    <a:pt x="1075" y="470"/>
                    <a:pt x="1075" y="383"/>
                  </a:cubicBezTo>
                  <a:lnTo>
                    <a:pt x="1025" y="272"/>
                  </a:lnTo>
                  <a:lnTo>
                    <a:pt x="902" y="161"/>
                  </a:lnTo>
                  <a:cubicBezTo>
                    <a:pt x="828" y="124"/>
                    <a:pt x="741" y="87"/>
                    <a:pt x="667" y="62"/>
                  </a:cubicBezTo>
                  <a:cubicBezTo>
                    <a:pt x="593" y="25"/>
                    <a:pt x="495" y="62"/>
                    <a:pt x="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217"/>
                                        </p:tgtEl>
                                        <p:attrNameLst>
                                          <p:attrName>style.visibility</p:attrName>
                                        </p:attrNameLst>
                                      </p:cBhvr>
                                      <p:to>
                                        <p:strVal val="visible"/>
                                      </p:to>
                                    </p:set>
                                    <p:anim calcmode="lin" valueType="num">
                                      <p:cBhvr additive="base">
                                        <p:cTn id="7" dur="1000"/>
                                        <p:tgtEl>
                                          <p:spTgt spid="2217"/>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220"/>
                                        </p:tgtEl>
                                        <p:attrNameLst>
                                          <p:attrName>style.visibility</p:attrName>
                                        </p:attrNameLst>
                                      </p:cBhvr>
                                      <p:to>
                                        <p:strVal val="visible"/>
                                      </p:to>
                                    </p:set>
                                    <p:anim calcmode="lin" valueType="num">
                                      <p:cBhvr additive="base">
                                        <p:cTn id="10" dur="1000"/>
                                        <p:tgtEl>
                                          <p:spTgt spid="2220"/>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2200"/>
                                        </p:tgtEl>
                                        <p:attrNameLst>
                                          <p:attrName>style.visibility</p:attrName>
                                        </p:attrNameLst>
                                      </p:cBhvr>
                                      <p:to>
                                        <p:strVal val="visible"/>
                                      </p:to>
                                    </p:set>
                                    <p:anim calcmode="lin" valueType="num">
                                      <p:cBhvr additive="base">
                                        <p:cTn id="15" dur="1000"/>
                                        <p:tgtEl>
                                          <p:spTgt spid="2200"/>
                                        </p:tgtEl>
                                        <p:attrNameLst>
                                          <p:attrName>ppt_x</p:attrName>
                                        </p:attrNameLst>
                                      </p:cBhvr>
                                      <p:tavLst>
                                        <p:tav tm="0">
                                          <p:val>
                                            <p:strVal val="#ppt_x+1"/>
                                          </p:val>
                                        </p:tav>
                                        <p:tav tm="100000">
                                          <p:val>
                                            <p:strVal val="#ppt_x"/>
                                          </p:val>
                                        </p:tav>
                                      </p:tavLst>
                                    </p:anim>
                                  </p:childTnLst>
                                </p:cTn>
                              </p:par>
                              <p:par>
                                <p:cTn id="16" presetID="2" presetClass="entr" presetSubtype="2" fill="hold" nodeType="withEffect">
                                  <p:stCondLst>
                                    <p:cond delay="0"/>
                                  </p:stCondLst>
                                  <p:childTnLst>
                                    <p:set>
                                      <p:cBhvr>
                                        <p:cTn id="17" dur="1" fill="hold">
                                          <p:stCondLst>
                                            <p:cond delay="0"/>
                                          </p:stCondLst>
                                        </p:cTn>
                                        <p:tgtEl>
                                          <p:spTgt spid="2211"/>
                                        </p:tgtEl>
                                        <p:attrNameLst>
                                          <p:attrName>style.visibility</p:attrName>
                                        </p:attrNameLst>
                                      </p:cBhvr>
                                      <p:to>
                                        <p:strVal val="visible"/>
                                      </p:to>
                                    </p:set>
                                    <p:anim calcmode="lin" valueType="num">
                                      <p:cBhvr additive="base">
                                        <p:cTn id="18" dur="1000"/>
                                        <p:tgtEl>
                                          <p:spTgt spid="2211"/>
                                        </p:tgtEl>
                                        <p:attrNameLst>
                                          <p:attrName>ppt_x</p:attrName>
                                        </p:attrNameLst>
                                      </p:cBhvr>
                                      <p:tavLst>
                                        <p:tav tm="0">
                                          <p:val>
                                            <p:strVal val="#ppt_x+1"/>
                                          </p:val>
                                        </p:tav>
                                        <p:tav tm="100000">
                                          <p:val>
                                            <p:strVal val="#ppt_x"/>
                                          </p:val>
                                        </p:tav>
                                      </p:tavLst>
                                    </p:anim>
                                  </p:childTnLst>
                                </p:cTn>
                              </p:par>
                              <p:par>
                                <p:cTn id="19" presetID="2" presetClass="entr" presetSubtype="2" fill="hold" nodeType="withEffect">
                                  <p:stCondLst>
                                    <p:cond delay="0"/>
                                  </p:stCondLst>
                                  <p:childTnLst>
                                    <p:set>
                                      <p:cBhvr>
                                        <p:cTn id="20" dur="1" fill="hold">
                                          <p:stCondLst>
                                            <p:cond delay="0"/>
                                          </p:stCondLst>
                                        </p:cTn>
                                        <p:tgtEl>
                                          <p:spTgt spid="2214"/>
                                        </p:tgtEl>
                                        <p:attrNameLst>
                                          <p:attrName>style.visibility</p:attrName>
                                        </p:attrNameLst>
                                      </p:cBhvr>
                                      <p:to>
                                        <p:strVal val="visible"/>
                                      </p:to>
                                    </p:set>
                                    <p:anim calcmode="lin" valueType="num">
                                      <p:cBhvr additive="base">
                                        <p:cTn id="21" dur="1000"/>
                                        <p:tgtEl>
                                          <p:spTgt spid="2214"/>
                                        </p:tgtEl>
                                        <p:attrNameLst>
                                          <p:attrName>ppt_x</p:attrName>
                                        </p:attrNameLst>
                                      </p:cBhvr>
                                      <p:tavLst>
                                        <p:tav tm="0">
                                          <p:val>
                                            <p:strVal val="#ppt_x+1"/>
                                          </p:val>
                                        </p:tav>
                                        <p:tav tm="100000">
                                          <p:val>
                                            <p:strVal val="#ppt_x"/>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2203"/>
                                        </p:tgtEl>
                                        <p:attrNameLst>
                                          <p:attrName>style.visibility</p:attrName>
                                        </p:attrNameLst>
                                      </p:cBhvr>
                                      <p:to>
                                        <p:strVal val="visible"/>
                                      </p:to>
                                    </p:set>
                                    <p:anim calcmode="lin" valueType="num">
                                      <p:cBhvr additive="base">
                                        <p:cTn id="26" dur="1000"/>
                                        <p:tgtEl>
                                          <p:spTgt spid="2203"/>
                                        </p:tgtEl>
                                        <p:attrNameLst>
                                          <p:attrName>ppt_x</p:attrName>
                                        </p:attrNameLst>
                                      </p:cBhvr>
                                      <p:tavLst>
                                        <p:tav tm="0">
                                          <p:val>
                                            <p:strVal val="#ppt_x+1"/>
                                          </p:val>
                                        </p:tav>
                                        <p:tav tm="100000">
                                          <p:val>
                                            <p:strVal val="#ppt_x"/>
                                          </p:val>
                                        </p:tav>
                                      </p:tavLst>
                                    </p:anim>
                                  </p:childTnLst>
                                </p:cTn>
                              </p:par>
                              <p:par>
                                <p:cTn id="27" presetID="2" presetClass="entr" presetSubtype="2" fill="hold" nodeType="withEffect">
                                  <p:stCondLst>
                                    <p:cond delay="0"/>
                                  </p:stCondLst>
                                  <p:childTnLst>
                                    <p:set>
                                      <p:cBhvr>
                                        <p:cTn id="28" dur="1" fill="hold">
                                          <p:stCondLst>
                                            <p:cond delay="0"/>
                                          </p:stCondLst>
                                        </p:cTn>
                                        <p:tgtEl>
                                          <p:spTgt spid="2210"/>
                                        </p:tgtEl>
                                        <p:attrNameLst>
                                          <p:attrName>style.visibility</p:attrName>
                                        </p:attrNameLst>
                                      </p:cBhvr>
                                      <p:to>
                                        <p:strVal val="visible"/>
                                      </p:to>
                                    </p:set>
                                    <p:anim calcmode="lin" valueType="num">
                                      <p:cBhvr additive="base">
                                        <p:cTn id="29" dur="1000"/>
                                        <p:tgtEl>
                                          <p:spTgt spid="2210"/>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2213"/>
                                        </p:tgtEl>
                                        <p:attrNameLst>
                                          <p:attrName>style.visibility</p:attrName>
                                        </p:attrNameLst>
                                      </p:cBhvr>
                                      <p:to>
                                        <p:strVal val="visible"/>
                                      </p:to>
                                    </p:set>
                                    <p:anim calcmode="lin" valueType="num">
                                      <p:cBhvr additive="base">
                                        <p:cTn id="32" dur="1000"/>
                                        <p:tgtEl>
                                          <p:spTgt spid="2213"/>
                                        </p:tgtEl>
                                        <p:attrNameLst>
                                          <p:attrName>ppt_x</p:attrName>
                                        </p:attrNameLst>
                                      </p:cBhvr>
                                      <p:tavLst>
                                        <p:tav tm="0">
                                          <p:val>
                                            <p:strVal val="#ppt_x+1"/>
                                          </p:val>
                                        </p:tav>
                                        <p:tav tm="100000">
                                          <p:val>
                                            <p:strVal val="#ppt_x"/>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2206"/>
                                        </p:tgtEl>
                                        <p:attrNameLst>
                                          <p:attrName>style.visibility</p:attrName>
                                        </p:attrNameLst>
                                      </p:cBhvr>
                                      <p:to>
                                        <p:strVal val="visible"/>
                                      </p:to>
                                    </p:set>
                                    <p:anim calcmode="lin" valueType="num">
                                      <p:cBhvr additive="base">
                                        <p:cTn id="37" dur="1000"/>
                                        <p:tgtEl>
                                          <p:spTgt spid="2206"/>
                                        </p:tgtEl>
                                        <p:attrNameLst>
                                          <p:attrName>ppt_x</p:attrName>
                                        </p:attrNameLst>
                                      </p:cBhvr>
                                      <p:tavLst>
                                        <p:tav tm="0">
                                          <p:val>
                                            <p:strVal val="#ppt_x+1"/>
                                          </p:val>
                                        </p:tav>
                                        <p:tav tm="100000">
                                          <p:val>
                                            <p:strVal val="#ppt_x"/>
                                          </p:val>
                                        </p:tav>
                                      </p:tavLst>
                                    </p:anim>
                                  </p:childTnLst>
                                </p:cTn>
                              </p:par>
                              <p:par>
                                <p:cTn id="38" presetID="2" presetClass="entr" presetSubtype="2" fill="hold" nodeType="withEffect">
                                  <p:stCondLst>
                                    <p:cond delay="0"/>
                                  </p:stCondLst>
                                  <p:childTnLst>
                                    <p:set>
                                      <p:cBhvr>
                                        <p:cTn id="39" dur="1" fill="hold">
                                          <p:stCondLst>
                                            <p:cond delay="0"/>
                                          </p:stCondLst>
                                        </p:cTn>
                                        <p:tgtEl>
                                          <p:spTgt spid="2218"/>
                                        </p:tgtEl>
                                        <p:attrNameLst>
                                          <p:attrName>style.visibility</p:attrName>
                                        </p:attrNameLst>
                                      </p:cBhvr>
                                      <p:to>
                                        <p:strVal val="visible"/>
                                      </p:to>
                                    </p:set>
                                    <p:anim calcmode="lin" valueType="num">
                                      <p:cBhvr additive="base">
                                        <p:cTn id="40" dur="1000"/>
                                        <p:tgtEl>
                                          <p:spTgt spid="2218"/>
                                        </p:tgtEl>
                                        <p:attrNameLst>
                                          <p:attrName>ppt_x</p:attrName>
                                        </p:attrNameLst>
                                      </p:cBhvr>
                                      <p:tavLst>
                                        <p:tav tm="0">
                                          <p:val>
                                            <p:strVal val="#ppt_x+1"/>
                                          </p:val>
                                        </p:tav>
                                        <p:tav tm="100000">
                                          <p:val>
                                            <p:strVal val="#ppt_x"/>
                                          </p:val>
                                        </p:tav>
                                      </p:tavLst>
                                    </p:anim>
                                  </p:childTnLst>
                                </p:cTn>
                              </p:par>
                              <p:par>
                                <p:cTn id="41" presetID="2" presetClass="entr" presetSubtype="2" fill="hold" nodeType="withEffect">
                                  <p:stCondLst>
                                    <p:cond delay="0"/>
                                  </p:stCondLst>
                                  <p:childTnLst>
                                    <p:set>
                                      <p:cBhvr>
                                        <p:cTn id="42" dur="1" fill="hold">
                                          <p:stCondLst>
                                            <p:cond delay="0"/>
                                          </p:stCondLst>
                                        </p:cTn>
                                        <p:tgtEl>
                                          <p:spTgt spid="2219"/>
                                        </p:tgtEl>
                                        <p:attrNameLst>
                                          <p:attrName>style.visibility</p:attrName>
                                        </p:attrNameLst>
                                      </p:cBhvr>
                                      <p:to>
                                        <p:strVal val="visible"/>
                                      </p:to>
                                    </p:set>
                                    <p:anim calcmode="lin" valueType="num">
                                      <p:cBhvr additive="base">
                                        <p:cTn id="43" dur="1000"/>
                                        <p:tgtEl>
                                          <p:spTgt spid="2219"/>
                                        </p:tgtEl>
                                        <p:attrNameLst>
                                          <p:attrName>ppt_x</p:attrName>
                                        </p:attrNameLst>
                                      </p:cBhvr>
                                      <p:tavLst>
                                        <p:tav tm="0">
                                          <p:val>
                                            <p:strVal val="#ppt_x+1"/>
                                          </p:val>
                                        </p:tav>
                                        <p:tav tm="100000">
                                          <p:val>
                                            <p:strVal val="#ppt_x"/>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0"/>
                                  </p:stCondLst>
                                  <p:childTnLst>
                                    <p:set>
                                      <p:cBhvr>
                                        <p:cTn id="47" dur="1" fill="hold">
                                          <p:stCondLst>
                                            <p:cond delay="0"/>
                                          </p:stCondLst>
                                        </p:cTn>
                                        <p:tgtEl>
                                          <p:spTgt spid="2194"/>
                                        </p:tgtEl>
                                        <p:attrNameLst>
                                          <p:attrName>style.visibility</p:attrName>
                                        </p:attrNameLst>
                                      </p:cBhvr>
                                      <p:to>
                                        <p:strVal val="visible"/>
                                      </p:to>
                                    </p:set>
                                    <p:anim calcmode="lin" valueType="num">
                                      <p:cBhvr additive="base">
                                        <p:cTn id="48" dur="1000"/>
                                        <p:tgtEl>
                                          <p:spTgt spid="2194"/>
                                        </p:tgtEl>
                                        <p:attrNameLst>
                                          <p:attrName>ppt_y</p:attrName>
                                        </p:attrNameLst>
                                      </p:cBhvr>
                                      <p:tavLst>
                                        <p:tav tm="0">
                                          <p:val>
                                            <p:strVal val="#ppt_y+1"/>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2215"/>
                                        </p:tgtEl>
                                        <p:attrNameLst>
                                          <p:attrName>style.visibility</p:attrName>
                                        </p:attrNameLst>
                                      </p:cBhvr>
                                      <p:to>
                                        <p:strVal val="visible"/>
                                      </p:to>
                                    </p:set>
                                    <p:anim calcmode="lin" valueType="num">
                                      <p:cBhvr additive="base">
                                        <p:cTn id="51" dur="1000"/>
                                        <p:tgtEl>
                                          <p:spTgt spid="2215"/>
                                        </p:tgtEl>
                                        <p:attrNameLst>
                                          <p:attrName>ppt_y</p:attrName>
                                        </p:attrNameLst>
                                      </p:cBhvr>
                                      <p:tavLst>
                                        <p:tav tm="0">
                                          <p:val>
                                            <p:strVal val="#ppt_y+1"/>
                                          </p:val>
                                        </p:tav>
                                        <p:tav tm="100000">
                                          <p:val>
                                            <p:strVal val="#ppt_y"/>
                                          </p:val>
                                        </p:tav>
                                      </p:tavLst>
                                    </p:anim>
                                  </p:childTnLst>
                                </p:cTn>
                              </p:par>
                              <p:par>
                                <p:cTn id="52" presetID="2" presetClass="entr" presetSubtype="4" fill="hold" nodeType="withEffect">
                                  <p:stCondLst>
                                    <p:cond delay="0"/>
                                  </p:stCondLst>
                                  <p:childTnLst>
                                    <p:set>
                                      <p:cBhvr>
                                        <p:cTn id="53" dur="1" fill="hold">
                                          <p:stCondLst>
                                            <p:cond delay="0"/>
                                          </p:stCondLst>
                                        </p:cTn>
                                        <p:tgtEl>
                                          <p:spTgt spid="2216"/>
                                        </p:tgtEl>
                                        <p:attrNameLst>
                                          <p:attrName>style.visibility</p:attrName>
                                        </p:attrNameLst>
                                      </p:cBhvr>
                                      <p:to>
                                        <p:strVal val="visible"/>
                                      </p:to>
                                    </p:set>
                                    <p:anim calcmode="lin" valueType="num">
                                      <p:cBhvr additive="base">
                                        <p:cTn id="54" dur="1000"/>
                                        <p:tgtEl>
                                          <p:spTgt spid="2216"/>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2197"/>
                                        </p:tgtEl>
                                        <p:attrNameLst>
                                          <p:attrName>style.visibility</p:attrName>
                                        </p:attrNameLst>
                                      </p:cBhvr>
                                      <p:to>
                                        <p:strVal val="visible"/>
                                      </p:to>
                                    </p:set>
                                    <p:anim calcmode="lin" valueType="num">
                                      <p:cBhvr additive="base">
                                        <p:cTn id="59" dur="1000"/>
                                        <p:tgtEl>
                                          <p:spTgt spid="2197"/>
                                        </p:tgtEl>
                                        <p:attrNameLst>
                                          <p:attrName>ppt_y</p:attrName>
                                        </p:attrNameLst>
                                      </p:cBhvr>
                                      <p:tavLst>
                                        <p:tav tm="0">
                                          <p:val>
                                            <p:strVal val="#ppt_y+1"/>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209"/>
                                        </p:tgtEl>
                                        <p:attrNameLst>
                                          <p:attrName>style.visibility</p:attrName>
                                        </p:attrNameLst>
                                      </p:cBhvr>
                                      <p:to>
                                        <p:strVal val="visible"/>
                                      </p:to>
                                    </p:set>
                                    <p:anim calcmode="lin" valueType="num">
                                      <p:cBhvr additive="base">
                                        <p:cTn id="62" dur="1000"/>
                                        <p:tgtEl>
                                          <p:spTgt spid="2209"/>
                                        </p:tgtEl>
                                        <p:attrNameLst>
                                          <p:attrName>ppt_y</p:attrName>
                                        </p:attrNameLst>
                                      </p:cBhvr>
                                      <p:tavLst>
                                        <p:tav tm="0">
                                          <p:val>
                                            <p:strVal val="#ppt_y+1"/>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2212"/>
                                        </p:tgtEl>
                                        <p:attrNameLst>
                                          <p:attrName>style.visibility</p:attrName>
                                        </p:attrNameLst>
                                      </p:cBhvr>
                                      <p:to>
                                        <p:strVal val="visible"/>
                                      </p:to>
                                    </p:set>
                                    <p:anim calcmode="lin" valueType="num">
                                      <p:cBhvr additive="base">
                                        <p:cTn id="65" dur="1000"/>
                                        <p:tgtEl>
                                          <p:spTgt spid="22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39"/>
        <p:cNvGrpSpPr/>
        <p:nvPr/>
      </p:nvGrpSpPr>
      <p:grpSpPr>
        <a:xfrm>
          <a:off x="0" y="0"/>
          <a:ext cx="0" cy="0"/>
          <a:chOff x="0" y="0"/>
          <a:chExt cx="0" cy="0"/>
        </a:xfrm>
      </p:grpSpPr>
      <p:grpSp>
        <p:nvGrpSpPr>
          <p:cNvPr id="1540" name="Google Shape;1540;p59"/>
          <p:cNvGrpSpPr/>
          <p:nvPr/>
        </p:nvGrpSpPr>
        <p:grpSpPr>
          <a:xfrm>
            <a:off x="699619" y="910975"/>
            <a:ext cx="2035832" cy="226678"/>
            <a:chOff x="4345425" y="2175475"/>
            <a:chExt cx="800750" cy="176025"/>
          </a:xfrm>
        </p:grpSpPr>
        <p:sp>
          <p:nvSpPr>
            <p:cNvPr id="1541" name="Google Shape;1541;p5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3" name="Google Shape;1543;p59"/>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vi-VN" dirty="0"/>
              <a:t>NHIỆM VỤ</a:t>
            </a:r>
            <a:endParaRPr dirty="0"/>
          </a:p>
        </p:txBody>
      </p:sp>
      <p:sp>
        <p:nvSpPr>
          <p:cNvPr id="1544" name="Google Shape;1544;p59"/>
          <p:cNvSpPr txBox="1">
            <a:spLocks noGrp="1"/>
          </p:cNvSpPr>
          <p:nvPr>
            <p:ph type="body" idx="1"/>
          </p:nvPr>
        </p:nvSpPr>
        <p:spPr>
          <a:xfrm>
            <a:off x="720000" y="1134805"/>
            <a:ext cx="7704000" cy="3894300"/>
          </a:xfrm>
          <a:prstGeom prst="rect">
            <a:avLst/>
          </a:prstGeom>
        </p:spPr>
        <p:txBody>
          <a:bodyPr spcFirstLastPara="1" wrap="square" lIns="91425" tIns="91425" rIns="91425" bIns="91425" anchor="t" anchorCtr="0">
            <a:noAutofit/>
          </a:bodyPr>
          <a:lstStyle/>
          <a:p>
            <a:pPr marL="152400" indent="0">
              <a:buNone/>
            </a:pPr>
            <a:r>
              <a:rPr lang="en-US" sz="2800" dirty="0" err="1"/>
              <a:t>Đọc</a:t>
            </a:r>
            <a:r>
              <a:rPr lang="en-US" sz="2800" dirty="0"/>
              <a:t> </a:t>
            </a:r>
            <a:r>
              <a:rPr lang="en-US" sz="2800" dirty="0" err="1"/>
              <a:t>ngữ</a:t>
            </a:r>
            <a:r>
              <a:rPr lang="en-US" sz="2800" dirty="0"/>
              <a:t> </a:t>
            </a:r>
            <a:r>
              <a:rPr lang="en-US" sz="2800" dirty="0" err="1"/>
              <a:t>liệu</a:t>
            </a:r>
            <a:r>
              <a:rPr lang="en-US" sz="2800" dirty="0"/>
              <a:t> </a:t>
            </a:r>
            <a:r>
              <a:rPr lang="en-US" sz="2800" dirty="0" err="1"/>
              <a:t>sau</a:t>
            </a:r>
            <a:r>
              <a:rPr lang="en-US" sz="2800" dirty="0"/>
              <a:t>, </a:t>
            </a:r>
            <a:r>
              <a:rPr lang="en-US" sz="2800" dirty="0" err="1"/>
              <a:t>giải</a:t>
            </a:r>
            <a:r>
              <a:rPr lang="en-US" sz="2800" dirty="0"/>
              <a:t> </a:t>
            </a:r>
            <a:r>
              <a:rPr lang="en-US" sz="2800" dirty="0" err="1"/>
              <a:t>thích</a:t>
            </a:r>
            <a:r>
              <a:rPr lang="en-US" sz="2800" dirty="0"/>
              <a:t> </a:t>
            </a:r>
            <a:r>
              <a:rPr lang="en-US" sz="2800" dirty="0" err="1"/>
              <a:t>cách</a:t>
            </a:r>
            <a:r>
              <a:rPr lang="en-US" sz="2800" dirty="0"/>
              <a:t> </a:t>
            </a:r>
            <a:r>
              <a:rPr lang="en-US" sz="2800" dirty="0" err="1"/>
              <a:t>hiểu</a:t>
            </a:r>
            <a:r>
              <a:rPr lang="en-US" sz="2800" dirty="0"/>
              <a:t> </a:t>
            </a:r>
            <a:r>
              <a:rPr lang="en-US" sz="2800" dirty="0" err="1"/>
              <a:t>về</a:t>
            </a:r>
            <a:r>
              <a:rPr lang="en-US" sz="2800" dirty="0"/>
              <a:t> </a:t>
            </a:r>
            <a:r>
              <a:rPr lang="en-US" sz="2800" dirty="0" err="1"/>
              <a:t>nghĩa</a:t>
            </a:r>
            <a:r>
              <a:rPr lang="en-US" sz="2800" dirty="0"/>
              <a:t> </a:t>
            </a:r>
            <a:r>
              <a:rPr lang="en-US" sz="2800" dirty="0" err="1"/>
              <a:t>của</a:t>
            </a:r>
            <a:r>
              <a:rPr lang="en-US" sz="2800" dirty="0"/>
              <a:t> </a:t>
            </a:r>
            <a:r>
              <a:rPr lang="en-US" sz="2800" dirty="0" err="1"/>
              <a:t>từ</a:t>
            </a:r>
            <a:r>
              <a:rPr lang="en-US" sz="2800" dirty="0"/>
              <a:t> </a:t>
            </a:r>
            <a:r>
              <a:rPr lang="en-US" sz="2800" dirty="0" err="1"/>
              <a:t>ngữ</a:t>
            </a:r>
            <a:r>
              <a:rPr lang="en-US" sz="2800" dirty="0"/>
              <a:t> </a:t>
            </a:r>
            <a:r>
              <a:rPr lang="en-US" sz="2800" dirty="0" err="1"/>
              <a:t>trong</a:t>
            </a:r>
            <a:r>
              <a:rPr lang="en-US" sz="2800" dirty="0"/>
              <a:t> </a:t>
            </a:r>
            <a:r>
              <a:rPr lang="en-US" sz="2800" dirty="0" err="1"/>
              <a:t>câu</a:t>
            </a:r>
            <a:r>
              <a:rPr lang="en-US" sz="2800" dirty="0"/>
              <a:t> </a:t>
            </a:r>
            <a:r>
              <a:rPr lang="en-US" sz="2800" dirty="0" err="1"/>
              <a:t>thơ</a:t>
            </a:r>
            <a:r>
              <a:rPr lang="en-US" sz="2800" dirty="0"/>
              <a:t>:</a:t>
            </a:r>
          </a:p>
          <a:p>
            <a:pPr marL="152400" indent="0">
              <a:buNone/>
            </a:pPr>
            <a:endParaRPr lang="vi-VN" sz="2800" dirty="0"/>
          </a:p>
          <a:p>
            <a:pPr marL="152400" indent="0">
              <a:buNone/>
            </a:pPr>
            <a:r>
              <a:rPr lang="en-US" sz="2800" dirty="0">
                <a:solidFill>
                  <a:schemeClr val="tx1"/>
                </a:solidFill>
              </a:rPr>
              <a:t>(1) </a:t>
            </a:r>
            <a:r>
              <a:rPr lang="en-US" sz="2800" dirty="0" err="1">
                <a:solidFill>
                  <a:schemeClr val="tx1"/>
                </a:solidFill>
              </a:rPr>
              <a:t>Bác</a:t>
            </a:r>
            <a:r>
              <a:rPr lang="en-US" sz="2800" dirty="0">
                <a:solidFill>
                  <a:schemeClr val="tx1"/>
                </a:solidFill>
              </a:rPr>
              <a:t> </a:t>
            </a:r>
            <a:r>
              <a:rPr lang="en-US" sz="2800" dirty="0" err="1">
                <a:solidFill>
                  <a:schemeClr val="tx1"/>
                </a:solidFill>
              </a:rPr>
              <a:t>đã</a:t>
            </a:r>
            <a:r>
              <a:rPr lang="en-US" sz="2800" dirty="0">
                <a:solidFill>
                  <a:schemeClr val="tx1"/>
                </a:solidFill>
              </a:rPr>
              <a:t> </a:t>
            </a:r>
            <a:r>
              <a:rPr lang="en-US" sz="2800" i="1" dirty="0" err="1">
                <a:solidFill>
                  <a:srgbClr val="FF0000"/>
                </a:solidFill>
              </a:rPr>
              <a:t>đi</a:t>
            </a:r>
            <a:r>
              <a:rPr lang="en-US" sz="2800" dirty="0"/>
              <a:t> </a:t>
            </a:r>
            <a:r>
              <a:rPr lang="en-US" sz="2800" dirty="0" err="1">
                <a:solidFill>
                  <a:schemeClr val="tx1"/>
                </a:solidFill>
              </a:rPr>
              <a:t>rồi</a:t>
            </a:r>
            <a:r>
              <a:rPr lang="en-US" sz="2800" dirty="0">
                <a:solidFill>
                  <a:schemeClr val="tx1"/>
                </a:solidFill>
              </a:rPr>
              <a:t> </a:t>
            </a:r>
            <a:r>
              <a:rPr lang="en-US" sz="2800" dirty="0" err="1">
                <a:solidFill>
                  <a:schemeClr val="tx1"/>
                </a:solidFill>
              </a:rPr>
              <a:t>sao</a:t>
            </a:r>
            <a:r>
              <a:rPr lang="en-US" sz="2800" dirty="0">
                <a:solidFill>
                  <a:schemeClr val="tx1"/>
                </a:solidFill>
              </a:rPr>
              <a:t> </a:t>
            </a:r>
            <a:r>
              <a:rPr lang="en-US" sz="2800" dirty="0" err="1">
                <a:solidFill>
                  <a:schemeClr val="tx1"/>
                </a:solidFill>
              </a:rPr>
              <a:t>Bác</a:t>
            </a:r>
            <a:r>
              <a:rPr lang="en-US" sz="2800" dirty="0">
                <a:solidFill>
                  <a:schemeClr val="tx1"/>
                </a:solidFill>
              </a:rPr>
              <a:t> </a:t>
            </a:r>
            <a:r>
              <a:rPr lang="en-US" sz="2800" dirty="0" err="1">
                <a:solidFill>
                  <a:schemeClr val="tx1"/>
                </a:solidFill>
              </a:rPr>
              <a:t>ơi</a:t>
            </a:r>
            <a:r>
              <a:rPr lang="en-US" sz="2800" dirty="0">
                <a:solidFill>
                  <a:schemeClr val="tx1"/>
                </a:solidFill>
              </a:rPr>
              <a:t> </a:t>
            </a:r>
          </a:p>
          <a:p>
            <a:pPr marL="152400" indent="0">
              <a:buNone/>
            </a:pPr>
            <a:r>
              <a:rPr lang="en-US" sz="2800" dirty="0" err="1">
                <a:solidFill>
                  <a:schemeClr val="tx1"/>
                </a:solidFill>
              </a:rPr>
              <a:t>Mùa</a:t>
            </a:r>
            <a:r>
              <a:rPr lang="en-US" sz="2800" dirty="0">
                <a:solidFill>
                  <a:schemeClr val="tx1"/>
                </a:solidFill>
              </a:rPr>
              <a:t> </a:t>
            </a:r>
            <a:r>
              <a:rPr lang="en-US" sz="2800" dirty="0" err="1">
                <a:solidFill>
                  <a:schemeClr val="tx1"/>
                </a:solidFill>
              </a:rPr>
              <a:t>thu</a:t>
            </a:r>
            <a:r>
              <a:rPr lang="en-US" sz="2800" dirty="0">
                <a:solidFill>
                  <a:schemeClr val="tx1"/>
                </a:solidFill>
              </a:rPr>
              <a:t> </a:t>
            </a:r>
            <a:r>
              <a:rPr lang="en-US" sz="2800" dirty="0" err="1">
                <a:solidFill>
                  <a:schemeClr val="tx1"/>
                </a:solidFill>
              </a:rPr>
              <a:t>đang</a:t>
            </a:r>
            <a:r>
              <a:rPr lang="en-US" sz="2800" dirty="0">
                <a:solidFill>
                  <a:schemeClr val="tx1"/>
                </a:solidFill>
              </a:rPr>
              <a:t> </a:t>
            </a:r>
            <a:r>
              <a:rPr lang="en-US" sz="2800" dirty="0" err="1">
                <a:solidFill>
                  <a:schemeClr val="tx1"/>
                </a:solidFill>
              </a:rPr>
              <a:t>đẹp</a:t>
            </a:r>
            <a:r>
              <a:rPr lang="en-US" sz="2800" dirty="0">
                <a:solidFill>
                  <a:schemeClr val="tx1"/>
                </a:solidFill>
              </a:rPr>
              <a:t>, </a:t>
            </a:r>
            <a:r>
              <a:rPr lang="en-US" sz="2800" dirty="0" err="1">
                <a:solidFill>
                  <a:schemeClr val="tx1"/>
                </a:solidFill>
              </a:rPr>
              <a:t>nắng</a:t>
            </a:r>
            <a:r>
              <a:rPr lang="en-US" sz="2800" dirty="0">
                <a:solidFill>
                  <a:schemeClr val="tx1"/>
                </a:solidFill>
              </a:rPr>
              <a:t> </a:t>
            </a:r>
            <a:r>
              <a:rPr lang="en-US" sz="2800" dirty="0" err="1">
                <a:solidFill>
                  <a:schemeClr val="tx1"/>
                </a:solidFill>
              </a:rPr>
              <a:t>xanh</a:t>
            </a:r>
            <a:r>
              <a:rPr lang="en-US" sz="2800" dirty="0">
                <a:solidFill>
                  <a:schemeClr val="tx1"/>
                </a:solidFill>
              </a:rPr>
              <a:t> </a:t>
            </a:r>
            <a:r>
              <a:rPr lang="en-US" sz="2800" dirty="0" err="1">
                <a:solidFill>
                  <a:schemeClr val="tx1"/>
                </a:solidFill>
              </a:rPr>
              <a:t>trời</a:t>
            </a:r>
            <a:r>
              <a:rPr lang="en-US" sz="2800" dirty="0">
                <a:solidFill>
                  <a:schemeClr val="tx1"/>
                </a:solidFill>
              </a:rPr>
              <a:t>.</a:t>
            </a:r>
          </a:p>
          <a:p>
            <a:pPr marL="152400" indent="0">
              <a:buNone/>
            </a:pPr>
            <a:endParaRPr lang="vi-VN" sz="2800" dirty="0"/>
          </a:p>
          <a:p>
            <a:pPr marL="152400" indent="0">
              <a:buNone/>
            </a:pPr>
            <a:r>
              <a:rPr lang="en-US" sz="2800" dirty="0">
                <a:solidFill>
                  <a:schemeClr val="tx1"/>
                </a:solidFill>
              </a:rPr>
              <a:t>(2) </a:t>
            </a:r>
            <a:r>
              <a:rPr lang="en-US" sz="2800" dirty="0" err="1">
                <a:solidFill>
                  <a:schemeClr val="tx1"/>
                </a:solidFill>
              </a:rPr>
              <a:t>Bác</a:t>
            </a:r>
            <a:r>
              <a:rPr lang="en-US" sz="2800" dirty="0">
                <a:solidFill>
                  <a:schemeClr val="tx1"/>
                </a:solidFill>
              </a:rPr>
              <a:t> Dương </a:t>
            </a:r>
            <a:r>
              <a:rPr lang="en-US" sz="2800" i="1" dirty="0" err="1">
                <a:solidFill>
                  <a:srgbClr val="FF0000"/>
                </a:solidFill>
              </a:rPr>
              <a:t>thôi</a:t>
            </a:r>
            <a:r>
              <a:rPr lang="en-US" sz="2800" dirty="0"/>
              <a:t> </a:t>
            </a:r>
            <a:r>
              <a:rPr lang="en-US" sz="2800" dirty="0" err="1">
                <a:solidFill>
                  <a:schemeClr val="tx1"/>
                </a:solidFill>
              </a:rPr>
              <a:t>đã</a:t>
            </a:r>
            <a:r>
              <a:rPr lang="en-US" sz="2800" dirty="0">
                <a:solidFill>
                  <a:schemeClr val="tx1"/>
                </a:solidFill>
              </a:rPr>
              <a:t> </a:t>
            </a:r>
            <a:r>
              <a:rPr lang="en-US" sz="2800" dirty="0" err="1">
                <a:solidFill>
                  <a:schemeClr val="tx1"/>
                </a:solidFill>
              </a:rPr>
              <a:t>thôi</a:t>
            </a:r>
            <a:r>
              <a:rPr lang="en-US" sz="2800" dirty="0">
                <a:solidFill>
                  <a:schemeClr val="tx1"/>
                </a:solidFill>
              </a:rPr>
              <a:t> </a:t>
            </a:r>
            <a:r>
              <a:rPr lang="en-US" sz="2800" dirty="0" err="1">
                <a:solidFill>
                  <a:schemeClr val="tx1"/>
                </a:solidFill>
              </a:rPr>
              <a:t>rồi</a:t>
            </a:r>
            <a:endParaRPr lang="en-US" sz="2800" dirty="0">
              <a:solidFill>
                <a:schemeClr val="tx1"/>
              </a:solidFill>
            </a:endParaRPr>
          </a:p>
          <a:p>
            <a:pPr marL="152400" indent="0">
              <a:buNone/>
            </a:pPr>
            <a:r>
              <a:rPr lang="en-US" sz="2800" dirty="0" err="1">
                <a:solidFill>
                  <a:schemeClr val="tx1"/>
                </a:solidFill>
              </a:rPr>
              <a:t>Nước</a:t>
            </a:r>
            <a:r>
              <a:rPr lang="en-US" sz="2800" dirty="0">
                <a:solidFill>
                  <a:schemeClr val="tx1"/>
                </a:solidFill>
              </a:rPr>
              <a:t> </a:t>
            </a:r>
            <a:r>
              <a:rPr lang="en-US" sz="2800" dirty="0" err="1">
                <a:solidFill>
                  <a:schemeClr val="tx1"/>
                </a:solidFill>
              </a:rPr>
              <a:t>mây</a:t>
            </a:r>
            <a:r>
              <a:rPr lang="en-US" sz="2800" dirty="0">
                <a:solidFill>
                  <a:schemeClr val="tx1"/>
                </a:solidFill>
              </a:rPr>
              <a:t> man </a:t>
            </a:r>
            <a:r>
              <a:rPr lang="en-US" sz="2800" dirty="0" err="1">
                <a:solidFill>
                  <a:schemeClr val="tx1"/>
                </a:solidFill>
              </a:rPr>
              <a:t>mác</a:t>
            </a:r>
            <a:r>
              <a:rPr lang="en-US" sz="2800" dirty="0">
                <a:solidFill>
                  <a:schemeClr val="tx1"/>
                </a:solidFill>
              </a:rPr>
              <a:t> </a:t>
            </a:r>
            <a:r>
              <a:rPr lang="en-US" sz="2800" dirty="0" err="1">
                <a:solidFill>
                  <a:schemeClr val="tx1"/>
                </a:solidFill>
              </a:rPr>
              <a:t>ngậm</a:t>
            </a:r>
            <a:r>
              <a:rPr lang="en-US" sz="2800" dirty="0">
                <a:solidFill>
                  <a:schemeClr val="tx1"/>
                </a:solidFill>
              </a:rPr>
              <a:t> </a:t>
            </a:r>
            <a:r>
              <a:rPr lang="en-US" sz="2800" dirty="0" err="1">
                <a:solidFill>
                  <a:schemeClr val="tx1"/>
                </a:solidFill>
              </a:rPr>
              <a:t>ngùi</a:t>
            </a:r>
            <a:r>
              <a:rPr lang="en-US" sz="2800" dirty="0">
                <a:solidFill>
                  <a:schemeClr val="tx1"/>
                </a:solidFill>
              </a:rPr>
              <a:t> </a:t>
            </a:r>
            <a:r>
              <a:rPr lang="en-US" sz="2800" dirty="0" err="1">
                <a:solidFill>
                  <a:schemeClr val="tx1"/>
                </a:solidFill>
              </a:rPr>
              <a:t>lòng</a:t>
            </a:r>
            <a:r>
              <a:rPr lang="en-US" sz="2800" dirty="0">
                <a:solidFill>
                  <a:schemeClr val="tx1"/>
                </a:solidFill>
              </a:rPr>
              <a:t> ta.</a:t>
            </a:r>
            <a:r>
              <a:rPr lang="en-US" sz="2800" i="1" dirty="0">
                <a:solidFill>
                  <a:schemeClr val="tx1"/>
                </a:solidFill>
              </a:rPr>
              <a:t> </a:t>
            </a:r>
            <a:endParaRPr lang="en-US" sz="2800" dirty="0">
              <a:solidFill>
                <a:schemeClr val="tx1"/>
              </a:solidFill>
            </a:endParaRPr>
          </a:p>
          <a:p>
            <a:pPr marL="914400" lvl="0" indent="-228600" algn="l" rtl="0">
              <a:spcBef>
                <a:spcPts val="0"/>
              </a:spcBef>
              <a:spcAft>
                <a:spcPts val="0"/>
              </a:spcAft>
              <a:buNone/>
            </a:pPr>
            <a:endParaRPr dirty="0"/>
          </a:p>
        </p:txBody>
      </p:sp>
      <p:grpSp>
        <p:nvGrpSpPr>
          <p:cNvPr id="1545" name="Google Shape;1545;p59"/>
          <p:cNvGrpSpPr/>
          <p:nvPr/>
        </p:nvGrpSpPr>
        <p:grpSpPr>
          <a:xfrm rot="1461682">
            <a:off x="7211497" y="174521"/>
            <a:ext cx="2743443" cy="1090954"/>
            <a:chOff x="4038775" y="3369325"/>
            <a:chExt cx="1789725" cy="711700"/>
          </a:xfrm>
        </p:grpSpPr>
        <p:sp>
          <p:nvSpPr>
            <p:cNvPr id="1546" name="Google Shape;1546;p59"/>
            <p:cNvSpPr/>
            <p:nvPr/>
          </p:nvSpPr>
          <p:spPr>
            <a:xfrm>
              <a:off x="4059950" y="3603700"/>
              <a:ext cx="523950" cy="276175"/>
            </a:xfrm>
            <a:custGeom>
              <a:avLst/>
              <a:gdLst/>
              <a:ahLst/>
              <a:cxnLst/>
              <a:rect l="l" t="t" r="r" b="b"/>
              <a:pathLst>
                <a:path w="20958" h="11047" extrusionOk="0">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9"/>
            <p:cNvSpPr/>
            <p:nvPr/>
          </p:nvSpPr>
          <p:spPr>
            <a:xfrm>
              <a:off x="4043050" y="3372050"/>
              <a:ext cx="501200" cy="322275"/>
            </a:xfrm>
            <a:custGeom>
              <a:avLst/>
              <a:gdLst/>
              <a:ahLst/>
              <a:cxnLst/>
              <a:rect l="l" t="t" r="r" b="b"/>
              <a:pathLst>
                <a:path w="20048" h="12891" extrusionOk="0">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9"/>
            <p:cNvSpPr/>
            <p:nvPr/>
          </p:nvSpPr>
          <p:spPr>
            <a:xfrm>
              <a:off x="4101875" y="3397400"/>
              <a:ext cx="372750" cy="117625"/>
            </a:xfrm>
            <a:custGeom>
              <a:avLst/>
              <a:gdLst/>
              <a:ahLst/>
              <a:cxnLst/>
              <a:rect l="l" t="t" r="r" b="b"/>
              <a:pathLst>
                <a:path w="14910" h="4705" extrusionOk="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9"/>
            <p:cNvSpPr/>
            <p:nvPr/>
          </p:nvSpPr>
          <p:spPr>
            <a:xfrm>
              <a:off x="4038775" y="3369325"/>
              <a:ext cx="550325" cy="519150"/>
            </a:xfrm>
            <a:custGeom>
              <a:avLst/>
              <a:gdLst/>
              <a:ahLst/>
              <a:cxnLst/>
              <a:rect l="l" t="t" r="r" b="b"/>
              <a:pathLst>
                <a:path w="22013" h="20766" extrusionOk="0">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9"/>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9"/>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9"/>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9"/>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9"/>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9"/>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9"/>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9"/>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9"/>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9"/>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9"/>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9"/>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9"/>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9"/>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9"/>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341"/>
        <p:cNvGrpSpPr/>
        <p:nvPr/>
      </p:nvGrpSpPr>
      <p:grpSpPr>
        <a:xfrm>
          <a:off x="0" y="0"/>
          <a:ext cx="0" cy="0"/>
          <a:chOff x="0" y="0"/>
          <a:chExt cx="0" cy="0"/>
        </a:xfrm>
      </p:grpSpPr>
      <p:sp>
        <p:nvSpPr>
          <p:cNvPr id="2342" name="Google Shape;2342;p75"/>
          <p:cNvSpPr txBox="1">
            <a:spLocks noGrp="1"/>
          </p:cNvSpPr>
          <p:nvPr>
            <p:ph type="subTitle" idx="1"/>
          </p:nvPr>
        </p:nvSpPr>
        <p:spPr>
          <a:xfrm>
            <a:off x="6241125" y="2611969"/>
            <a:ext cx="2182800" cy="143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t>Images reveal large amounts of data, so remember: use an image instead of long texts</a:t>
            </a:r>
            <a:endParaRPr/>
          </a:p>
        </p:txBody>
      </p:sp>
      <p:grpSp>
        <p:nvGrpSpPr>
          <p:cNvPr id="2343" name="Google Shape;2343;p75"/>
          <p:cNvGrpSpPr/>
          <p:nvPr/>
        </p:nvGrpSpPr>
        <p:grpSpPr>
          <a:xfrm>
            <a:off x="5625545" y="1495170"/>
            <a:ext cx="2798301" cy="176025"/>
            <a:chOff x="4345425" y="2175475"/>
            <a:chExt cx="800750" cy="176025"/>
          </a:xfrm>
        </p:grpSpPr>
        <p:sp>
          <p:nvSpPr>
            <p:cNvPr id="2344" name="Google Shape;2344;p7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 name="Google Shape;2346;p75"/>
          <p:cNvGrpSpPr/>
          <p:nvPr/>
        </p:nvGrpSpPr>
        <p:grpSpPr>
          <a:xfrm>
            <a:off x="6139907" y="1934313"/>
            <a:ext cx="2235214" cy="176025"/>
            <a:chOff x="4345425" y="2175475"/>
            <a:chExt cx="800750" cy="176025"/>
          </a:xfrm>
        </p:grpSpPr>
        <p:sp>
          <p:nvSpPr>
            <p:cNvPr id="2347" name="Google Shape;2347;p7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 name="Google Shape;2349;p75"/>
          <p:cNvGrpSpPr/>
          <p:nvPr/>
        </p:nvGrpSpPr>
        <p:grpSpPr>
          <a:xfrm rot="137243">
            <a:off x="7127607" y="2383457"/>
            <a:ext cx="1247922" cy="176039"/>
            <a:chOff x="4345425" y="2175475"/>
            <a:chExt cx="800750" cy="176025"/>
          </a:xfrm>
        </p:grpSpPr>
        <p:sp>
          <p:nvSpPr>
            <p:cNvPr id="2350" name="Google Shape;2350;p7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2" name="Google Shape;2352;p75"/>
          <p:cNvSpPr txBox="1">
            <a:spLocks noGrp="1"/>
          </p:cNvSpPr>
          <p:nvPr>
            <p:ph type="title"/>
          </p:nvPr>
        </p:nvSpPr>
        <p:spPr>
          <a:xfrm>
            <a:off x="5314275" y="1089028"/>
            <a:ext cx="3109500" cy="13386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A picture always reinforces</a:t>
            </a:r>
            <a:endParaRPr/>
          </a:p>
          <a:p>
            <a:pPr marL="0" lvl="0" indent="0" algn="r" rtl="0">
              <a:spcBef>
                <a:spcPts val="0"/>
              </a:spcBef>
              <a:spcAft>
                <a:spcPts val="0"/>
              </a:spcAft>
              <a:buClr>
                <a:schemeClr val="dk2"/>
              </a:buClr>
              <a:buSzPts val="1100"/>
              <a:buFont typeface="Arial"/>
              <a:buNone/>
            </a:pPr>
            <a:r>
              <a:rPr lang="en"/>
              <a:t>the concept</a:t>
            </a:r>
            <a:endParaRPr/>
          </a:p>
          <a:p>
            <a:pPr marL="0" lvl="0" indent="0" algn="r" rtl="0">
              <a:spcBef>
                <a:spcPts val="0"/>
              </a:spcBef>
              <a:spcAft>
                <a:spcPts val="0"/>
              </a:spcAft>
              <a:buNone/>
            </a:pPr>
            <a:endParaRPr/>
          </a:p>
        </p:txBody>
      </p:sp>
      <p:pic>
        <p:nvPicPr>
          <p:cNvPr id="2353" name="Google Shape;2353;p75"/>
          <p:cNvPicPr preferRelativeResize="0"/>
          <p:nvPr/>
        </p:nvPicPr>
        <p:blipFill rotWithShape="1">
          <a:blip r:embed="rId3">
            <a:alphaModFix/>
          </a:blip>
          <a:srcRect l="11427" r="12642"/>
          <a:stretch/>
        </p:blipFill>
        <p:spPr>
          <a:xfrm>
            <a:off x="1200143" y="1231061"/>
            <a:ext cx="3240600" cy="2845200"/>
          </a:xfrm>
          <a:prstGeom prst="foldedCorner">
            <a:avLst>
              <a:gd name="adj" fmla="val 16729"/>
            </a:avLst>
          </a:prstGeom>
          <a:noFill/>
          <a:ln>
            <a:noFill/>
          </a:ln>
        </p:spPr>
      </p:pic>
      <p:grpSp>
        <p:nvGrpSpPr>
          <p:cNvPr id="2354" name="Google Shape;2354;p75"/>
          <p:cNvGrpSpPr/>
          <p:nvPr/>
        </p:nvGrpSpPr>
        <p:grpSpPr>
          <a:xfrm>
            <a:off x="4268956" y="1361450"/>
            <a:ext cx="428976" cy="1173468"/>
            <a:chOff x="3443472" y="1907731"/>
            <a:chExt cx="454327" cy="1325503"/>
          </a:xfrm>
        </p:grpSpPr>
        <p:sp>
          <p:nvSpPr>
            <p:cNvPr id="2355" name="Google Shape;2355;p75"/>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5"/>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 name="Google Shape;2357;p75"/>
          <p:cNvGrpSpPr/>
          <p:nvPr/>
        </p:nvGrpSpPr>
        <p:grpSpPr>
          <a:xfrm rot="-108528">
            <a:off x="962425" y="2100675"/>
            <a:ext cx="391000" cy="1284182"/>
            <a:chOff x="1276425" y="1928068"/>
            <a:chExt cx="378577" cy="1391130"/>
          </a:xfrm>
        </p:grpSpPr>
        <p:sp>
          <p:nvSpPr>
            <p:cNvPr id="2358" name="Google Shape;2358;p75"/>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5"/>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0" name="Google Shape;2360;p75"/>
          <p:cNvSpPr/>
          <p:nvPr/>
        </p:nvSpPr>
        <p:spPr>
          <a:xfrm rot="-5897885" flipH="1">
            <a:off x="5018736" y="2203756"/>
            <a:ext cx="911111" cy="876871"/>
          </a:xfrm>
          <a:custGeom>
            <a:avLst/>
            <a:gdLst/>
            <a:ahLst/>
            <a:cxnLst/>
            <a:rect l="l" t="t" r="r" b="b"/>
            <a:pathLst>
              <a:path w="26142" h="30241" extrusionOk="0">
                <a:moveTo>
                  <a:pt x="20452" y="647"/>
                </a:moveTo>
                <a:lnTo>
                  <a:pt x="20452" y="647"/>
                </a:lnTo>
                <a:cubicBezTo>
                  <a:pt x="20499" y="678"/>
                  <a:pt x="20561" y="694"/>
                  <a:pt x="20608" y="725"/>
                </a:cubicBezTo>
                <a:cubicBezTo>
                  <a:pt x="20749" y="804"/>
                  <a:pt x="20890" y="867"/>
                  <a:pt x="21047" y="929"/>
                </a:cubicBezTo>
                <a:cubicBezTo>
                  <a:pt x="21173" y="992"/>
                  <a:pt x="21282" y="1070"/>
                  <a:pt x="21423" y="1102"/>
                </a:cubicBezTo>
                <a:cubicBezTo>
                  <a:pt x="21627" y="1478"/>
                  <a:pt x="21847" y="1854"/>
                  <a:pt x="22050" y="2230"/>
                </a:cubicBezTo>
                <a:cubicBezTo>
                  <a:pt x="21705" y="2026"/>
                  <a:pt x="21345" y="1838"/>
                  <a:pt x="20984" y="1635"/>
                </a:cubicBezTo>
                <a:cubicBezTo>
                  <a:pt x="20828" y="1290"/>
                  <a:pt x="20655" y="929"/>
                  <a:pt x="20452" y="647"/>
                </a:cubicBezTo>
                <a:close/>
                <a:moveTo>
                  <a:pt x="21047" y="1776"/>
                </a:moveTo>
                <a:lnTo>
                  <a:pt x="21047" y="1776"/>
                </a:lnTo>
                <a:cubicBezTo>
                  <a:pt x="21423" y="2011"/>
                  <a:pt x="21800" y="2246"/>
                  <a:pt x="22191" y="2465"/>
                </a:cubicBezTo>
                <a:cubicBezTo>
                  <a:pt x="22411" y="2857"/>
                  <a:pt x="22630" y="3233"/>
                  <a:pt x="22865" y="3625"/>
                </a:cubicBezTo>
                <a:cubicBezTo>
                  <a:pt x="22395" y="3343"/>
                  <a:pt x="21925" y="3077"/>
                  <a:pt x="21470" y="2794"/>
                </a:cubicBezTo>
                <a:cubicBezTo>
                  <a:pt x="21361" y="2591"/>
                  <a:pt x="21220" y="2199"/>
                  <a:pt x="21047" y="1776"/>
                </a:cubicBezTo>
                <a:close/>
                <a:moveTo>
                  <a:pt x="21564" y="3014"/>
                </a:moveTo>
                <a:cubicBezTo>
                  <a:pt x="22019" y="3327"/>
                  <a:pt x="22505" y="3625"/>
                  <a:pt x="23006" y="3892"/>
                </a:cubicBezTo>
                <a:cubicBezTo>
                  <a:pt x="23210" y="4237"/>
                  <a:pt x="23414" y="4581"/>
                  <a:pt x="23602" y="4942"/>
                </a:cubicBezTo>
                <a:cubicBezTo>
                  <a:pt x="23085" y="4660"/>
                  <a:pt x="22552" y="4378"/>
                  <a:pt x="22066" y="4048"/>
                </a:cubicBezTo>
                <a:cubicBezTo>
                  <a:pt x="21894" y="3704"/>
                  <a:pt x="21721" y="3359"/>
                  <a:pt x="21564" y="3014"/>
                </a:cubicBezTo>
                <a:close/>
                <a:moveTo>
                  <a:pt x="22160" y="4268"/>
                </a:moveTo>
                <a:lnTo>
                  <a:pt x="22160" y="4268"/>
                </a:lnTo>
                <a:cubicBezTo>
                  <a:pt x="22646" y="4613"/>
                  <a:pt x="23179" y="4958"/>
                  <a:pt x="23743" y="5193"/>
                </a:cubicBezTo>
                <a:cubicBezTo>
                  <a:pt x="23947" y="5600"/>
                  <a:pt x="24166" y="6008"/>
                  <a:pt x="24370" y="6415"/>
                </a:cubicBezTo>
                <a:cubicBezTo>
                  <a:pt x="23806" y="6055"/>
                  <a:pt x="23242" y="5726"/>
                  <a:pt x="22677" y="5365"/>
                </a:cubicBezTo>
                <a:cubicBezTo>
                  <a:pt x="22505" y="5005"/>
                  <a:pt x="22332" y="4628"/>
                  <a:pt x="22160" y="4268"/>
                </a:cubicBezTo>
                <a:close/>
                <a:moveTo>
                  <a:pt x="22803" y="5632"/>
                </a:moveTo>
                <a:lnTo>
                  <a:pt x="22803" y="5632"/>
                </a:lnTo>
                <a:cubicBezTo>
                  <a:pt x="23351" y="6023"/>
                  <a:pt x="23931" y="6415"/>
                  <a:pt x="24527" y="6729"/>
                </a:cubicBezTo>
                <a:cubicBezTo>
                  <a:pt x="24527" y="6744"/>
                  <a:pt x="24543" y="6760"/>
                  <a:pt x="24543" y="6776"/>
                </a:cubicBezTo>
                <a:cubicBezTo>
                  <a:pt x="24731" y="7136"/>
                  <a:pt x="24887" y="7512"/>
                  <a:pt x="25060" y="7889"/>
                </a:cubicBezTo>
                <a:cubicBezTo>
                  <a:pt x="24433" y="7450"/>
                  <a:pt x="23806" y="7011"/>
                  <a:pt x="23226" y="6525"/>
                </a:cubicBezTo>
                <a:cubicBezTo>
                  <a:pt x="23085" y="6227"/>
                  <a:pt x="22944" y="5929"/>
                  <a:pt x="22803" y="5632"/>
                </a:cubicBezTo>
                <a:close/>
                <a:moveTo>
                  <a:pt x="16674" y="7591"/>
                </a:moveTo>
                <a:cubicBezTo>
                  <a:pt x="16785" y="7602"/>
                  <a:pt x="16904" y="7613"/>
                  <a:pt x="17019" y="7613"/>
                </a:cubicBezTo>
                <a:cubicBezTo>
                  <a:pt x="17067" y="7613"/>
                  <a:pt x="17114" y="7611"/>
                  <a:pt x="17160" y="7607"/>
                </a:cubicBezTo>
                <a:lnTo>
                  <a:pt x="17160" y="7607"/>
                </a:lnTo>
                <a:cubicBezTo>
                  <a:pt x="17082" y="7748"/>
                  <a:pt x="17082" y="7920"/>
                  <a:pt x="17113" y="8077"/>
                </a:cubicBezTo>
                <a:cubicBezTo>
                  <a:pt x="17097" y="8092"/>
                  <a:pt x="17097" y="8108"/>
                  <a:pt x="17097" y="8124"/>
                </a:cubicBezTo>
                <a:cubicBezTo>
                  <a:pt x="16956" y="7951"/>
                  <a:pt x="16815" y="7763"/>
                  <a:pt x="16674" y="7591"/>
                </a:cubicBezTo>
                <a:close/>
                <a:moveTo>
                  <a:pt x="15859" y="7465"/>
                </a:moveTo>
                <a:cubicBezTo>
                  <a:pt x="16047" y="7497"/>
                  <a:pt x="16266" y="7544"/>
                  <a:pt x="16470" y="7575"/>
                </a:cubicBezTo>
                <a:cubicBezTo>
                  <a:pt x="16643" y="7842"/>
                  <a:pt x="16831" y="8092"/>
                  <a:pt x="17035" y="8343"/>
                </a:cubicBezTo>
                <a:cubicBezTo>
                  <a:pt x="16940" y="8328"/>
                  <a:pt x="16846" y="8328"/>
                  <a:pt x="16737" y="8312"/>
                </a:cubicBezTo>
                <a:cubicBezTo>
                  <a:pt x="16611" y="8186"/>
                  <a:pt x="16470" y="8061"/>
                  <a:pt x="16329" y="7936"/>
                </a:cubicBezTo>
                <a:cubicBezTo>
                  <a:pt x="16219" y="7810"/>
                  <a:pt x="16094" y="7701"/>
                  <a:pt x="15969" y="7575"/>
                </a:cubicBezTo>
                <a:cubicBezTo>
                  <a:pt x="15922" y="7544"/>
                  <a:pt x="15890" y="7497"/>
                  <a:pt x="15843" y="7465"/>
                </a:cubicBezTo>
                <a:close/>
                <a:moveTo>
                  <a:pt x="14824" y="7293"/>
                </a:moveTo>
                <a:cubicBezTo>
                  <a:pt x="15091" y="7356"/>
                  <a:pt x="15373" y="7387"/>
                  <a:pt x="15639" y="7434"/>
                </a:cubicBezTo>
                <a:cubicBezTo>
                  <a:pt x="15812" y="7654"/>
                  <a:pt x="16031" y="7842"/>
                  <a:pt x="16219" y="8045"/>
                </a:cubicBezTo>
                <a:cubicBezTo>
                  <a:pt x="16313" y="8139"/>
                  <a:pt x="16408" y="8233"/>
                  <a:pt x="16486" y="8312"/>
                </a:cubicBezTo>
                <a:lnTo>
                  <a:pt x="16455" y="8312"/>
                </a:lnTo>
                <a:cubicBezTo>
                  <a:pt x="16235" y="8312"/>
                  <a:pt x="16000" y="8328"/>
                  <a:pt x="15781" y="8359"/>
                </a:cubicBezTo>
                <a:cubicBezTo>
                  <a:pt x="15624" y="8061"/>
                  <a:pt x="15342" y="7810"/>
                  <a:pt x="15107" y="7575"/>
                </a:cubicBezTo>
                <a:cubicBezTo>
                  <a:pt x="15013" y="7481"/>
                  <a:pt x="14918" y="7387"/>
                  <a:pt x="14824" y="7293"/>
                </a:cubicBezTo>
                <a:close/>
                <a:moveTo>
                  <a:pt x="20279" y="7748"/>
                </a:moveTo>
                <a:cubicBezTo>
                  <a:pt x="20483" y="7795"/>
                  <a:pt x="20702" y="7810"/>
                  <a:pt x="20922" y="7842"/>
                </a:cubicBezTo>
                <a:cubicBezTo>
                  <a:pt x="21204" y="8171"/>
                  <a:pt x="21486" y="8516"/>
                  <a:pt x="21784" y="8829"/>
                </a:cubicBezTo>
                <a:lnTo>
                  <a:pt x="21204" y="8829"/>
                </a:lnTo>
                <a:cubicBezTo>
                  <a:pt x="21164" y="8769"/>
                  <a:pt x="21085" y="8741"/>
                  <a:pt x="21009" y="8741"/>
                </a:cubicBezTo>
                <a:cubicBezTo>
                  <a:pt x="20966" y="8741"/>
                  <a:pt x="20924" y="8750"/>
                  <a:pt x="20890" y="8766"/>
                </a:cubicBezTo>
                <a:cubicBezTo>
                  <a:pt x="20687" y="8531"/>
                  <a:pt x="20467" y="8281"/>
                  <a:pt x="20263" y="8045"/>
                </a:cubicBezTo>
                <a:cubicBezTo>
                  <a:pt x="20263" y="7951"/>
                  <a:pt x="20263" y="7857"/>
                  <a:pt x="20279" y="7748"/>
                </a:cubicBezTo>
                <a:close/>
                <a:moveTo>
                  <a:pt x="21110" y="7857"/>
                </a:moveTo>
                <a:lnTo>
                  <a:pt x="21110" y="7857"/>
                </a:lnTo>
                <a:cubicBezTo>
                  <a:pt x="21329" y="7873"/>
                  <a:pt x="21549" y="7873"/>
                  <a:pt x="21784" y="7889"/>
                </a:cubicBezTo>
                <a:cubicBezTo>
                  <a:pt x="21768" y="7904"/>
                  <a:pt x="21768" y="7920"/>
                  <a:pt x="21768" y="7936"/>
                </a:cubicBezTo>
                <a:cubicBezTo>
                  <a:pt x="22050" y="8233"/>
                  <a:pt x="22317" y="8547"/>
                  <a:pt x="22599" y="8845"/>
                </a:cubicBezTo>
                <a:cubicBezTo>
                  <a:pt x="22411" y="8845"/>
                  <a:pt x="22207" y="8829"/>
                  <a:pt x="22019" y="8829"/>
                </a:cubicBezTo>
                <a:cubicBezTo>
                  <a:pt x="21737" y="8500"/>
                  <a:pt x="21408" y="8171"/>
                  <a:pt x="21110" y="7857"/>
                </a:cubicBezTo>
                <a:close/>
                <a:moveTo>
                  <a:pt x="23304" y="6682"/>
                </a:moveTo>
                <a:lnTo>
                  <a:pt x="23304" y="6682"/>
                </a:lnTo>
                <a:cubicBezTo>
                  <a:pt x="23900" y="7215"/>
                  <a:pt x="24511" y="7716"/>
                  <a:pt x="25185" y="8155"/>
                </a:cubicBezTo>
                <a:lnTo>
                  <a:pt x="25185" y="8171"/>
                </a:lnTo>
                <a:cubicBezTo>
                  <a:pt x="25358" y="8547"/>
                  <a:pt x="25593" y="8719"/>
                  <a:pt x="25091" y="8845"/>
                </a:cubicBezTo>
                <a:cubicBezTo>
                  <a:pt x="24887" y="8704"/>
                  <a:pt x="24668" y="8563"/>
                  <a:pt x="24464" y="8422"/>
                </a:cubicBezTo>
                <a:cubicBezTo>
                  <a:pt x="24229" y="8249"/>
                  <a:pt x="23994" y="8061"/>
                  <a:pt x="23759" y="7873"/>
                </a:cubicBezTo>
                <a:cubicBezTo>
                  <a:pt x="23837" y="7779"/>
                  <a:pt x="23790" y="7607"/>
                  <a:pt x="23680" y="7528"/>
                </a:cubicBezTo>
                <a:cubicBezTo>
                  <a:pt x="23680" y="7497"/>
                  <a:pt x="23665" y="7465"/>
                  <a:pt x="23649" y="7418"/>
                </a:cubicBezTo>
                <a:cubicBezTo>
                  <a:pt x="23539" y="7183"/>
                  <a:pt x="23414" y="6933"/>
                  <a:pt x="23304" y="6682"/>
                </a:cubicBezTo>
                <a:close/>
                <a:moveTo>
                  <a:pt x="21831" y="7889"/>
                </a:moveTo>
                <a:cubicBezTo>
                  <a:pt x="21862" y="7889"/>
                  <a:pt x="21894" y="7889"/>
                  <a:pt x="21925" y="7904"/>
                </a:cubicBezTo>
                <a:cubicBezTo>
                  <a:pt x="22254" y="7920"/>
                  <a:pt x="22583" y="7951"/>
                  <a:pt x="22928" y="7967"/>
                </a:cubicBezTo>
                <a:cubicBezTo>
                  <a:pt x="23147" y="8281"/>
                  <a:pt x="23367" y="8578"/>
                  <a:pt x="23602" y="8860"/>
                </a:cubicBezTo>
                <a:cubicBezTo>
                  <a:pt x="23320" y="8860"/>
                  <a:pt x="23053" y="8860"/>
                  <a:pt x="22771" y="8845"/>
                </a:cubicBezTo>
                <a:cubicBezTo>
                  <a:pt x="22474" y="8516"/>
                  <a:pt x="22144" y="8202"/>
                  <a:pt x="21831" y="7889"/>
                </a:cubicBezTo>
                <a:close/>
                <a:moveTo>
                  <a:pt x="23665" y="7951"/>
                </a:moveTo>
                <a:cubicBezTo>
                  <a:pt x="24025" y="8281"/>
                  <a:pt x="24401" y="8610"/>
                  <a:pt x="24793" y="8892"/>
                </a:cubicBezTo>
                <a:cubicBezTo>
                  <a:pt x="24621" y="8892"/>
                  <a:pt x="24433" y="8876"/>
                  <a:pt x="24276" y="8876"/>
                </a:cubicBezTo>
                <a:lnTo>
                  <a:pt x="23806" y="8876"/>
                </a:lnTo>
                <a:cubicBezTo>
                  <a:pt x="23586" y="8563"/>
                  <a:pt x="23336" y="8265"/>
                  <a:pt x="23085" y="7983"/>
                </a:cubicBezTo>
                <a:cubicBezTo>
                  <a:pt x="23257" y="7983"/>
                  <a:pt x="23430" y="7983"/>
                  <a:pt x="23586" y="7967"/>
                </a:cubicBezTo>
                <a:cubicBezTo>
                  <a:pt x="23618" y="7967"/>
                  <a:pt x="23649" y="7967"/>
                  <a:pt x="23665" y="7951"/>
                </a:cubicBezTo>
                <a:close/>
                <a:moveTo>
                  <a:pt x="20248" y="8233"/>
                </a:moveTo>
                <a:cubicBezTo>
                  <a:pt x="20420" y="8453"/>
                  <a:pt x="20577" y="8688"/>
                  <a:pt x="20765" y="8892"/>
                </a:cubicBezTo>
                <a:cubicBezTo>
                  <a:pt x="20749" y="8923"/>
                  <a:pt x="20734" y="8970"/>
                  <a:pt x="20749" y="9017"/>
                </a:cubicBezTo>
                <a:cubicBezTo>
                  <a:pt x="20749" y="9205"/>
                  <a:pt x="20749" y="9378"/>
                  <a:pt x="20749" y="9550"/>
                </a:cubicBezTo>
                <a:cubicBezTo>
                  <a:pt x="20546" y="9440"/>
                  <a:pt x="20357" y="9299"/>
                  <a:pt x="20169" y="9158"/>
                </a:cubicBezTo>
                <a:cubicBezTo>
                  <a:pt x="20201" y="8845"/>
                  <a:pt x="20232" y="8547"/>
                  <a:pt x="20248" y="8233"/>
                </a:cubicBezTo>
                <a:close/>
                <a:moveTo>
                  <a:pt x="20154" y="9284"/>
                </a:moveTo>
                <a:cubicBezTo>
                  <a:pt x="20342" y="9440"/>
                  <a:pt x="20530" y="9581"/>
                  <a:pt x="20749" y="9707"/>
                </a:cubicBezTo>
                <a:cubicBezTo>
                  <a:pt x="20734" y="10005"/>
                  <a:pt x="20687" y="10302"/>
                  <a:pt x="20640" y="10600"/>
                </a:cubicBezTo>
                <a:cubicBezTo>
                  <a:pt x="20420" y="10522"/>
                  <a:pt x="20201" y="10444"/>
                  <a:pt x="19981" y="10381"/>
                </a:cubicBezTo>
                <a:cubicBezTo>
                  <a:pt x="20060" y="10020"/>
                  <a:pt x="20107" y="9660"/>
                  <a:pt x="20154" y="9284"/>
                </a:cubicBezTo>
                <a:close/>
                <a:moveTo>
                  <a:pt x="19966" y="10506"/>
                </a:moveTo>
                <a:cubicBezTo>
                  <a:pt x="20185" y="10585"/>
                  <a:pt x="20404" y="10679"/>
                  <a:pt x="20624" y="10741"/>
                </a:cubicBezTo>
                <a:cubicBezTo>
                  <a:pt x="20561" y="11055"/>
                  <a:pt x="20499" y="11353"/>
                  <a:pt x="20436" y="11650"/>
                </a:cubicBezTo>
                <a:cubicBezTo>
                  <a:pt x="20201" y="11588"/>
                  <a:pt x="19981" y="11541"/>
                  <a:pt x="19762" y="11462"/>
                </a:cubicBezTo>
                <a:cubicBezTo>
                  <a:pt x="19840" y="11149"/>
                  <a:pt x="19903" y="10835"/>
                  <a:pt x="19966" y="10506"/>
                </a:cubicBezTo>
                <a:close/>
                <a:moveTo>
                  <a:pt x="19746" y="11572"/>
                </a:moveTo>
                <a:cubicBezTo>
                  <a:pt x="19966" y="11650"/>
                  <a:pt x="20185" y="11713"/>
                  <a:pt x="20404" y="11760"/>
                </a:cubicBezTo>
                <a:cubicBezTo>
                  <a:pt x="20357" y="12011"/>
                  <a:pt x="20295" y="12262"/>
                  <a:pt x="20248" y="12513"/>
                </a:cubicBezTo>
                <a:lnTo>
                  <a:pt x="20216" y="12607"/>
                </a:lnTo>
                <a:cubicBezTo>
                  <a:pt x="19981" y="12560"/>
                  <a:pt x="19746" y="12513"/>
                  <a:pt x="19511" y="12481"/>
                </a:cubicBezTo>
                <a:cubicBezTo>
                  <a:pt x="19589" y="12183"/>
                  <a:pt x="19668" y="11870"/>
                  <a:pt x="19746" y="11572"/>
                </a:cubicBezTo>
                <a:close/>
                <a:moveTo>
                  <a:pt x="19464" y="12622"/>
                </a:moveTo>
                <a:cubicBezTo>
                  <a:pt x="19699" y="12669"/>
                  <a:pt x="19950" y="12701"/>
                  <a:pt x="20201" y="12748"/>
                </a:cubicBezTo>
                <a:cubicBezTo>
                  <a:pt x="20091" y="13218"/>
                  <a:pt x="19997" y="13688"/>
                  <a:pt x="19903" y="14158"/>
                </a:cubicBezTo>
                <a:cubicBezTo>
                  <a:pt x="19605" y="14111"/>
                  <a:pt x="19323" y="14033"/>
                  <a:pt x="19041" y="13908"/>
                </a:cubicBezTo>
                <a:cubicBezTo>
                  <a:pt x="19198" y="13484"/>
                  <a:pt x="19339" y="13061"/>
                  <a:pt x="19464" y="12622"/>
                </a:cubicBezTo>
                <a:close/>
                <a:moveTo>
                  <a:pt x="19009" y="14002"/>
                </a:moveTo>
                <a:cubicBezTo>
                  <a:pt x="19292" y="14127"/>
                  <a:pt x="19574" y="14237"/>
                  <a:pt x="19872" y="14284"/>
                </a:cubicBezTo>
                <a:cubicBezTo>
                  <a:pt x="19778" y="14691"/>
                  <a:pt x="19683" y="15099"/>
                  <a:pt x="19574" y="15506"/>
                </a:cubicBezTo>
                <a:cubicBezTo>
                  <a:pt x="19213" y="15475"/>
                  <a:pt x="18868" y="15397"/>
                  <a:pt x="18524" y="15287"/>
                </a:cubicBezTo>
                <a:lnTo>
                  <a:pt x="18508" y="15287"/>
                </a:lnTo>
                <a:cubicBezTo>
                  <a:pt x="18696" y="14864"/>
                  <a:pt x="18853" y="14441"/>
                  <a:pt x="19009" y="14002"/>
                </a:cubicBezTo>
                <a:close/>
                <a:moveTo>
                  <a:pt x="18477" y="15381"/>
                </a:moveTo>
                <a:cubicBezTo>
                  <a:pt x="18477" y="15381"/>
                  <a:pt x="18477" y="15397"/>
                  <a:pt x="18492" y="15397"/>
                </a:cubicBezTo>
                <a:cubicBezTo>
                  <a:pt x="18837" y="15522"/>
                  <a:pt x="19182" y="15600"/>
                  <a:pt x="19542" y="15632"/>
                </a:cubicBezTo>
                <a:cubicBezTo>
                  <a:pt x="19495" y="15773"/>
                  <a:pt x="19464" y="15914"/>
                  <a:pt x="19417" y="16055"/>
                </a:cubicBezTo>
                <a:cubicBezTo>
                  <a:pt x="19370" y="16196"/>
                  <a:pt x="19323" y="16321"/>
                  <a:pt x="19276" y="16463"/>
                </a:cubicBezTo>
                <a:cubicBezTo>
                  <a:pt x="18868" y="16384"/>
                  <a:pt x="18477" y="16321"/>
                  <a:pt x="18085" y="16227"/>
                </a:cubicBezTo>
                <a:cubicBezTo>
                  <a:pt x="18226" y="15945"/>
                  <a:pt x="18351" y="15663"/>
                  <a:pt x="18477" y="15381"/>
                </a:cubicBezTo>
                <a:close/>
                <a:moveTo>
                  <a:pt x="18053" y="16306"/>
                </a:moveTo>
                <a:cubicBezTo>
                  <a:pt x="18430" y="16415"/>
                  <a:pt x="18837" y="16510"/>
                  <a:pt x="19229" y="16557"/>
                </a:cubicBezTo>
                <a:cubicBezTo>
                  <a:pt x="19104" y="16917"/>
                  <a:pt x="18947" y="17293"/>
                  <a:pt x="18790" y="17638"/>
                </a:cubicBezTo>
                <a:cubicBezTo>
                  <a:pt x="18398" y="17481"/>
                  <a:pt x="17975" y="17356"/>
                  <a:pt x="17552" y="17278"/>
                </a:cubicBezTo>
                <a:cubicBezTo>
                  <a:pt x="17724" y="16964"/>
                  <a:pt x="17897" y="16635"/>
                  <a:pt x="18053" y="16306"/>
                </a:cubicBezTo>
                <a:close/>
                <a:moveTo>
                  <a:pt x="17505" y="17372"/>
                </a:moveTo>
                <a:cubicBezTo>
                  <a:pt x="17928" y="17466"/>
                  <a:pt x="18335" y="17607"/>
                  <a:pt x="18743" y="17748"/>
                </a:cubicBezTo>
                <a:cubicBezTo>
                  <a:pt x="18649" y="17967"/>
                  <a:pt x="18539" y="18171"/>
                  <a:pt x="18430" y="18375"/>
                </a:cubicBezTo>
                <a:cubicBezTo>
                  <a:pt x="17991" y="18281"/>
                  <a:pt x="17536" y="18187"/>
                  <a:pt x="17097" y="18108"/>
                </a:cubicBezTo>
                <a:cubicBezTo>
                  <a:pt x="17238" y="17873"/>
                  <a:pt x="17379" y="17622"/>
                  <a:pt x="17505" y="17372"/>
                </a:cubicBezTo>
                <a:close/>
                <a:moveTo>
                  <a:pt x="17050" y="18187"/>
                </a:moveTo>
                <a:cubicBezTo>
                  <a:pt x="17489" y="18296"/>
                  <a:pt x="17928" y="18390"/>
                  <a:pt x="18383" y="18484"/>
                </a:cubicBezTo>
                <a:cubicBezTo>
                  <a:pt x="18194" y="18829"/>
                  <a:pt x="17991" y="19174"/>
                  <a:pt x="17787" y="19519"/>
                </a:cubicBezTo>
                <a:cubicBezTo>
                  <a:pt x="17536" y="19456"/>
                  <a:pt x="17285" y="19378"/>
                  <a:pt x="17050" y="19315"/>
                </a:cubicBezTo>
                <a:cubicBezTo>
                  <a:pt x="16893" y="19268"/>
                  <a:pt x="16658" y="19174"/>
                  <a:pt x="16470" y="19143"/>
                </a:cubicBezTo>
                <a:cubicBezTo>
                  <a:pt x="16674" y="18829"/>
                  <a:pt x="16862" y="18516"/>
                  <a:pt x="17050" y="18187"/>
                </a:cubicBezTo>
                <a:close/>
                <a:moveTo>
                  <a:pt x="16408" y="19237"/>
                </a:moveTo>
                <a:cubicBezTo>
                  <a:pt x="16549" y="19268"/>
                  <a:pt x="16721" y="19347"/>
                  <a:pt x="16831" y="19378"/>
                </a:cubicBezTo>
                <a:cubicBezTo>
                  <a:pt x="16987" y="19425"/>
                  <a:pt x="17160" y="19472"/>
                  <a:pt x="17317" y="19519"/>
                </a:cubicBezTo>
                <a:cubicBezTo>
                  <a:pt x="17442" y="19566"/>
                  <a:pt x="17583" y="19613"/>
                  <a:pt x="17709" y="19644"/>
                </a:cubicBezTo>
                <a:cubicBezTo>
                  <a:pt x="17567" y="19880"/>
                  <a:pt x="17426" y="20099"/>
                  <a:pt x="17270" y="20334"/>
                </a:cubicBezTo>
                <a:cubicBezTo>
                  <a:pt x="16815" y="20209"/>
                  <a:pt x="16345" y="20115"/>
                  <a:pt x="15890" y="20005"/>
                </a:cubicBezTo>
                <a:cubicBezTo>
                  <a:pt x="16063" y="19754"/>
                  <a:pt x="16235" y="19503"/>
                  <a:pt x="16408" y="19237"/>
                </a:cubicBezTo>
                <a:close/>
                <a:moveTo>
                  <a:pt x="15828" y="20099"/>
                </a:moveTo>
                <a:cubicBezTo>
                  <a:pt x="16282" y="20224"/>
                  <a:pt x="16721" y="20350"/>
                  <a:pt x="17176" y="20459"/>
                </a:cubicBezTo>
                <a:cubicBezTo>
                  <a:pt x="17019" y="20695"/>
                  <a:pt x="16862" y="20914"/>
                  <a:pt x="16690" y="21149"/>
                </a:cubicBezTo>
                <a:cubicBezTo>
                  <a:pt x="16204" y="21086"/>
                  <a:pt x="15734" y="21008"/>
                  <a:pt x="15263" y="20867"/>
                </a:cubicBezTo>
                <a:cubicBezTo>
                  <a:pt x="15451" y="20616"/>
                  <a:pt x="15639" y="20365"/>
                  <a:pt x="15828" y="20099"/>
                </a:cubicBezTo>
                <a:close/>
                <a:moveTo>
                  <a:pt x="15169" y="20977"/>
                </a:moveTo>
                <a:cubicBezTo>
                  <a:pt x="15624" y="21133"/>
                  <a:pt x="16110" y="21259"/>
                  <a:pt x="16580" y="21290"/>
                </a:cubicBezTo>
                <a:cubicBezTo>
                  <a:pt x="16486" y="21416"/>
                  <a:pt x="16376" y="21557"/>
                  <a:pt x="16266" y="21682"/>
                </a:cubicBezTo>
                <a:cubicBezTo>
                  <a:pt x="16188" y="21792"/>
                  <a:pt x="16094" y="21901"/>
                  <a:pt x="16016" y="22011"/>
                </a:cubicBezTo>
                <a:cubicBezTo>
                  <a:pt x="15545" y="21886"/>
                  <a:pt x="15060" y="21776"/>
                  <a:pt x="14589" y="21698"/>
                </a:cubicBezTo>
                <a:cubicBezTo>
                  <a:pt x="14621" y="21651"/>
                  <a:pt x="14652" y="21619"/>
                  <a:pt x="14699" y="21572"/>
                </a:cubicBezTo>
                <a:cubicBezTo>
                  <a:pt x="14856" y="21384"/>
                  <a:pt x="15013" y="21180"/>
                  <a:pt x="15169" y="20977"/>
                </a:cubicBezTo>
                <a:close/>
                <a:moveTo>
                  <a:pt x="14558" y="21807"/>
                </a:moveTo>
                <a:cubicBezTo>
                  <a:pt x="14997" y="21933"/>
                  <a:pt x="15451" y="22043"/>
                  <a:pt x="15906" y="22137"/>
                </a:cubicBezTo>
                <a:cubicBezTo>
                  <a:pt x="15718" y="22356"/>
                  <a:pt x="15530" y="22591"/>
                  <a:pt x="15326" y="22811"/>
                </a:cubicBezTo>
                <a:cubicBezTo>
                  <a:pt x="14871" y="22670"/>
                  <a:pt x="14401" y="22560"/>
                  <a:pt x="13931" y="22450"/>
                </a:cubicBezTo>
                <a:cubicBezTo>
                  <a:pt x="14119" y="22246"/>
                  <a:pt x="14307" y="22027"/>
                  <a:pt x="14495" y="21807"/>
                </a:cubicBezTo>
                <a:lnTo>
                  <a:pt x="14511" y="21823"/>
                </a:lnTo>
                <a:cubicBezTo>
                  <a:pt x="14516" y="21828"/>
                  <a:pt x="14520" y="21830"/>
                  <a:pt x="14525" y="21830"/>
                </a:cubicBezTo>
                <a:cubicBezTo>
                  <a:pt x="14536" y="21830"/>
                  <a:pt x="14547" y="21819"/>
                  <a:pt x="14558" y="21807"/>
                </a:cubicBezTo>
                <a:close/>
                <a:moveTo>
                  <a:pt x="13868" y="22528"/>
                </a:moveTo>
                <a:cubicBezTo>
                  <a:pt x="14307" y="22670"/>
                  <a:pt x="14777" y="22811"/>
                  <a:pt x="15232" y="22920"/>
                </a:cubicBezTo>
                <a:cubicBezTo>
                  <a:pt x="14950" y="23234"/>
                  <a:pt x="14683" y="23532"/>
                  <a:pt x="14386" y="23829"/>
                </a:cubicBezTo>
                <a:cubicBezTo>
                  <a:pt x="13931" y="23673"/>
                  <a:pt x="13445" y="23547"/>
                  <a:pt x="12959" y="23453"/>
                </a:cubicBezTo>
                <a:cubicBezTo>
                  <a:pt x="13273" y="23155"/>
                  <a:pt x="13570" y="22842"/>
                  <a:pt x="13868" y="22528"/>
                </a:cubicBezTo>
                <a:close/>
                <a:moveTo>
                  <a:pt x="12834" y="23579"/>
                </a:moveTo>
                <a:cubicBezTo>
                  <a:pt x="13304" y="23704"/>
                  <a:pt x="13790" y="23845"/>
                  <a:pt x="14260" y="23971"/>
                </a:cubicBezTo>
                <a:cubicBezTo>
                  <a:pt x="14041" y="24206"/>
                  <a:pt x="13806" y="24425"/>
                  <a:pt x="13586" y="24644"/>
                </a:cubicBezTo>
                <a:cubicBezTo>
                  <a:pt x="13100" y="24472"/>
                  <a:pt x="12599" y="24347"/>
                  <a:pt x="12081" y="24284"/>
                </a:cubicBezTo>
                <a:cubicBezTo>
                  <a:pt x="12332" y="24065"/>
                  <a:pt x="12583" y="23829"/>
                  <a:pt x="12834" y="23579"/>
                </a:cubicBezTo>
                <a:close/>
                <a:moveTo>
                  <a:pt x="11925" y="24425"/>
                </a:moveTo>
                <a:cubicBezTo>
                  <a:pt x="12442" y="24503"/>
                  <a:pt x="12944" y="24629"/>
                  <a:pt x="13461" y="24770"/>
                </a:cubicBezTo>
                <a:cubicBezTo>
                  <a:pt x="13226" y="24989"/>
                  <a:pt x="12991" y="25209"/>
                  <a:pt x="12755" y="25428"/>
                </a:cubicBezTo>
                <a:cubicBezTo>
                  <a:pt x="12254" y="25271"/>
                  <a:pt x="11737" y="25130"/>
                  <a:pt x="11204" y="25021"/>
                </a:cubicBezTo>
                <a:cubicBezTo>
                  <a:pt x="11454" y="24833"/>
                  <a:pt x="11690" y="24629"/>
                  <a:pt x="11925" y="24425"/>
                </a:cubicBezTo>
                <a:close/>
                <a:moveTo>
                  <a:pt x="11047" y="25162"/>
                </a:moveTo>
                <a:cubicBezTo>
                  <a:pt x="11564" y="25318"/>
                  <a:pt x="12081" y="25460"/>
                  <a:pt x="12599" y="25569"/>
                </a:cubicBezTo>
                <a:cubicBezTo>
                  <a:pt x="12379" y="25773"/>
                  <a:pt x="12144" y="25961"/>
                  <a:pt x="11925" y="26165"/>
                </a:cubicBezTo>
                <a:cubicBezTo>
                  <a:pt x="11392" y="26024"/>
                  <a:pt x="10859" y="25883"/>
                  <a:pt x="10326" y="25710"/>
                </a:cubicBezTo>
                <a:cubicBezTo>
                  <a:pt x="10577" y="25538"/>
                  <a:pt x="10812" y="25350"/>
                  <a:pt x="11047" y="25162"/>
                </a:cubicBezTo>
                <a:close/>
                <a:moveTo>
                  <a:pt x="10185" y="25820"/>
                </a:moveTo>
                <a:cubicBezTo>
                  <a:pt x="10702" y="26008"/>
                  <a:pt x="11219" y="26181"/>
                  <a:pt x="11752" y="26290"/>
                </a:cubicBezTo>
                <a:cubicBezTo>
                  <a:pt x="11674" y="26369"/>
                  <a:pt x="11596" y="26431"/>
                  <a:pt x="11517" y="26494"/>
                </a:cubicBezTo>
                <a:cubicBezTo>
                  <a:pt x="11407" y="26588"/>
                  <a:pt x="11298" y="26666"/>
                  <a:pt x="11188" y="26745"/>
                </a:cubicBezTo>
                <a:cubicBezTo>
                  <a:pt x="10922" y="26666"/>
                  <a:pt x="10655" y="26588"/>
                  <a:pt x="10389" y="26510"/>
                </a:cubicBezTo>
                <a:cubicBezTo>
                  <a:pt x="10216" y="26463"/>
                  <a:pt x="10044" y="26416"/>
                  <a:pt x="9871" y="26369"/>
                </a:cubicBezTo>
                <a:cubicBezTo>
                  <a:pt x="9793" y="26353"/>
                  <a:pt x="9715" y="26322"/>
                  <a:pt x="9636" y="26306"/>
                </a:cubicBezTo>
                <a:cubicBezTo>
                  <a:pt x="9621" y="26306"/>
                  <a:pt x="9574" y="26290"/>
                  <a:pt x="9527" y="26290"/>
                </a:cubicBezTo>
                <a:cubicBezTo>
                  <a:pt x="9746" y="26134"/>
                  <a:pt x="9965" y="25977"/>
                  <a:pt x="10185" y="25820"/>
                </a:cubicBezTo>
                <a:close/>
                <a:moveTo>
                  <a:pt x="9417" y="26369"/>
                </a:moveTo>
                <a:cubicBezTo>
                  <a:pt x="9668" y="26447"/>
                  <a:pt x="9934" y="26525"/>
                  <a:pt x="10201" y="26604"/>
                </a:cubicBezTo>
                <a:cubicBezTo>
                  <a:pt x="10483" y="26682"/>
                  <a:pt x="10765" y="26776"/>
                  <a:pt x="11063" y="26855"/>
                </a:cubicBezTo>
                <a:cubicBezTo>
                  <a:pt x="10843" y="27011"/>
                  <a:pt x="10639" y="27152"/>
                  <a:pt x="10420" y="27309"/>
                </a:cubicBezTo>
                <a:cubicBezTo>
                  <a:pt x="9840" y="27168"/>
                  <a:pt x="9260" y="27011"/>
                  <a:pt x="8680" y="26839"/>
                </a:cubicBezTo>
                <a:cubicBezTo>
                  <a:pt x="8837" y="26745"/>
                  <a:pt x="9009" y="26635"/>
                  <a:pt x="9166" y="26541"/>
                </a:cubicBezTo>
                <a:cubicBezTo>
                  <a:pt x="9244" y="26478"/>
                  <a:pt x="9338" y="26416"/>
                  <a:pt x="9417" y="26369"/>
                </a:cubicBezTo>
                <a:close/>
                <a:moveTo>
                  <a:pt x="8523" y="26933"/>
                </a:moveTo>
                <a:cubicBezTo>
                  <a:pt x="9041" y="27168"/>
                  <a:pt x="9621" y="27340"/>
                  <a:pt x="10185" y="27466"/>
                </a:cubicBezTo>
                <a:cubicBezTo>
                  <a:pt x="9934" y="27623"/>
                  <a:pt x="9668" y="27795"/>
                  <a:pt x="9401" y="27952"/>
                </a:cubicBezTo>
                <a:cubicBezTo>
                  <a:pt x="8837" y="27764"/>
                  <a:pt x="8257" y="27607"/>
                  <a:pt x="7693" y="27435"/>
                </a:cubicBezTo>
                <a:cubicBezTo>
                  <a:pt x="7975" y="27278"/>
                  <a:pt x="8257" y="27105"/>
                  <a:pt x="8523" y="26933"/>
                </a:cubicBezTo>
                <a:close/>
                <a:moveTo>
                  <a:pt x="7520" y="27529"/>
                </a:moveTo>
                <a:cubicBezTo>
                  <a:pt x="8069" y="27732"/>
                  <a:pt x="8633" y="27952"/>
                  <a:pt x="9197" y="28077"/>
                </a:cubicBezTo>
                <a:cubicBezTo>
                  <a:pt x="8853" y="28265"/>
                  <a:pt x="8523" y="28453"/>
                  <a:pt x="8179" y="28626"/>
                </a:cubicBezTo>
                <a:cubicBezTo>
                  <a:pt x="7912" y="28547"/>
                  <a:pt x="7646" y="28485"/>
                  <a:pt x="7395" y="28391"/>
                </a:cubicBezTo>
                <a:cubicBezTo>
                  <a:pt x="7081" y="28297"/>
                  <a:pt x="6799" y="28187"/>
                  <a:pt x="6501" y="28077"/>
                </a:cubicBezTo>
                <a:cubicBezTo>
                  <a:pt x="6846" y="27905"/>
                  <a:pt x="7191" y="27717"/>
                  <a:pt x="7520" y="27529"/>
                </a:cubicBezTo>
                <a:close/>
                <a:moveTo>
                  <a:pt x="19639" y="650"/>
                </a:moveTo>
                <a:cubicBezTo>
                  <a:pt x="19675" y="650"/>
                  <a:pt x="19711" y="686"/>
                  <a:pt x="19746" y="757"/>
                </a:cubicBezTo>
                <a:cubicBezTo>
                  <a:pt x="19950" y="929"/>
                  <a:pt x="20091" y="1133"/>
                  <a:pt x="20185" y="1384"/>
                </a:cubicBezTo>
                <a:cubicBezTo>
                  <a:pt x="20326" y="1635"/>
                  <a:pt x="20436" y="1901"/>
                  <a:pt x="20561" y="2152"/>
                </a:cubicBezTo>
                <a:cubicBezTo>
                  <a:pt x="20843" y="2747"/>
                  <a:pt x="21126" y="3327"/>
                  <a:pt x="21392" y="3923"/>
                </a:cubicBezTo>
                <a:cubicBezTo>
                  <a:pt x="21941" y="5083"/>
                  <a:pt x="22489" y="6243"/>
                  <a:pt x="23038" y="7403"/>
                </a:cubicBezTo>
                <a:cubicBezTo>
                  <a:pt x="22630" y="7356"/>
                  <a:pt x="22191" y="7356"/>
                  <a:pt x="21784" y="7340"/>
                </a:cubicBezTo>
                <a:cubicBezTo>
                  <a:pt x="21467" y="7321"/>
                  <a:pt x="21138" y="7297"/>
                  <a:pt x="20815" y="7297"/>
                </a:cubicBezTo>
                <a:cubicBezTo>
                  <a:pt x="20596" y="7297"/>
                  <a:pt x="20379" y="7308"/>
                  <a:pt x="20169" y="7340"/>
                </a:cubicBezTo>
                <a:cubicBezTo>
                  <a:pt x="20140" y="7327"/>
                  <a:pt x="20107" y="7320"/>
                  <a:pt x="20073" y="7320"/>
                </a:cubicBezTo>
                <a:cubicBezTo>
                  <a:pt x="19984" y="7320"/>
                  <a:pt x="19894" y="7371"/>
                  <a:pt x="19872" y="7497"/>
                </a:cubicBezTo>
                <a:cubicBezTo>
                  <a:pt x="19872" y="7528"/>
                  <a:pt x="19872" y="7575"/>
                  <a:pt x="19856" y="7607"/>
                </a:cubicBezTo>
                <a:cubicBezTo>
                  <a:pt x="19840" y="7622"/>
                  <a:pt x="19825" y="7638"/>
                  <a:pt x="19840" y="7669"/>
                </a:cubicBezTo>
                <a:lnTo>
                  <a:pt x="19856" y="7669"/>
                </a:lnTo>
                <a:cubicBezTo>
                  <a:pt x="19527" y="10083"/>
                  <a:pt x="19104" y="12403"/>
                  <a:pt x="18210" y="14676"/>
                </a:cubicBezTo>
                <a:cubicBezTo>
                  <a:pt x="17317" y="16964"/>
                  <a:pt x="16063" y="19111"/>
                  <a:pt x="14527" y="21024"/>
                </a:cubicBezTo>
                <a:cubicBezTo>
                  <a:pt x="13868" y="21839"/>
                  <a:pt x="13163" y="22607"/>
                  <a:pt x="12395" y="23359"/>
                </a:cubicBezTo>
                <a:cubicBezTo>
                  <a:pt x="12364" y="23359"/>
                  <a:pt x="12348" y="23375"/>
                  <a:pt x="12348" y="23406"/>
                </a:cubicBezTo>
                <a:cubicBezTo>
                  <a:pt x="9542" y="26118"/>
                  <a:pt x="6031" y="28250"/>
                  <a:pt x="2254" y="28939"/>
                </a:cubicBezTo>
                <a:cubicBezTo>
                  <a:pt x="1956" y="27388"/>
                  <a:pt x="1282" y="25851"/>
                  <a:pt x="576" y="24425"/>
                </a:cubicBezTo>
                <a:lnTo>
                  <a:pt x="576" y="24425"/>
                </a:lnTo>
                <a:cubicBezTo>
                  <a:pt x="717" y="24438"/>
                  <a:pt x="858" y="24445"/>
                  <a:pt x="999" y="24445"/>
                </a:cubicBezTo>
                <a:cubicBezTo>
                  <a:pt x="2865" y="24445"/>
                  <a:pt x="4818" y="23344"/>
                  <a:pt x="6392" y="22528"/>
                </a:cubicBezTo>
                <a:cubicBezTo>
                  <a:pt x="8492" y="21431"/>
                  <a:pt x="10498" y="20146"/>
                  <a:pt x="12254" y="18532"/>
                </a:cubicBezTo>
                <a:cubicBezTo>
                  <a:pt x="15185" y="15836"/>
                  <a:pt x="17332" y="12246"/>
                  <a:pt x="17646" y="8218"/>
                </a:cubicBezTo>
                <a:cubicBezTo>
                  <a:pt x="17646" y="8171"/>
                  <a:pt x="17646" y="8124"/>
                  <a:pt x="17630" y="8092"/>
                </a:cubicBezTo>
                <a:cubicBezTo>
                  <a:pt x="17724" y="7889"/>
                  <a:pt x="17756" y="7638"/>
                  <a:pt x="17756" y="7434"/>
                </a:cubicBezTo>
                <a:cubicBezTo>
                  <a:pt x="17756" y="7286"/>
                  <a:pt x="17629" y="7215"/>
                  <a:pt x="17506" y="7215"/>
                </a:cubicBezTo>
                <a:cubicBezTo>
                  <a:pt x="17473" y="7215"/>
                  <a:pt x="17440" y="7220"/>
                  <a:pt x="17411" y="7230"/>
                </a:cubicBezTo>
                <a:cubicBezTo>
                  <a:pt x="16940" y="7058"/>
                  <a:pt x="16423" y="7027"/>
                  <a:pt x="15922" y="6948"/>
                </a:cubicBezTo>
                <a:cubicBezTo>
                  <a:pt x="15483" y="6885"/>
                  <a:pt x="15013" y="6744"/>
                  <a:pt x="14558" y="6729"/>
                </a:cubicBezTo>
                <a:cubicBezTo>
                  <a:pt x="15420" y="5820"/>
                  <a:pt x="16188" y="4864"/>
                  <a:pt x="16972" y="3907"/>
                </a:cubicBezTo>
                <a:cubicBezTo>
                  <a:pt x="17379" y="3421"/>
                  <a:pt x="17787" y="2920"/>
                  <a:pt x="18194" y="2434"/>
                </a:cubicBezTo>
                <a:cubicBezTo>
                  <a:pt x="18430" y="2136"/>
                  <a:pt x="18680" y="1838"/>
                  <a:pt x="18915" y="1541"/>
                </a:cubicBezTo>
                <a:cubicBezTo>
                  <a:pt x="19072" y="1352"/>
                  <a:pt x="19307" y="898"/>
                  <a:pt x="19511" y="804"/>
                </a:cubicBezTo>
                <a:cubicBezTo>
                  <a:pt x="19554" y="701"/>
                  <a:pt x="19597" y="650"/>
                  <a:pt x="19639" y="650"/>
                </a:cubicBezTo>
                <a:close/>
                <a:moveTo>
                  <a:pt x="6345" y="28140"/>
                </a:moveTo>
                <a:cubicBezTo>
                  <a:pt x="6846" y="28375"/>
                  <a:pt x="7379" y="28594"/>
                  <a:pt x="7928" y="28735"/>
                </a:cubicBezTo>
                <a:cubicBezTo>
                  <a:pt x="7677" y="28861"/>
                  <a:pt x="7426" y="28971"/>
                  <a:pt x="7175" y="29080"/>
                </a:cubicBezTo>
                <a:cubicBezTo>
                  <a:pt x="6940" y="29018"/>
                  <a:pt x="6689" y="28971"/>
                  <a:pt x="6470" y="28892"/>
                </a:cubicBezTo>
                <a:cubicBezTo>
                  <a:pt x="6141" y="28783"/>
                  <a:pt x="5827" y="28657"/>
                  <a:pt x="5514" y="28516"/>
                </a:cubicBezTo>
                <a:cubicBezTo>
                  <a:pt x="5796" y="28406"/>
                  <a:pt x="6078" y="28281"/>
                  <a:pt x="6345" y="28140"/>
                </a:cubicBezTo>
                <a:close/>
                <a:moveTo>
                  <a:pt x="5420" y="28547"/>
                </a:moveTo>
                <a:cubicBezTo>
                  <a:pt x="5890" y="28783"/>
                  <a:pt x="6407" y="29033"/>
                  <a:pt x="6940" y="29174"/>
                </a:cubicBezTo>
                <a:cubicBezTo>
                  <a:pt x="6689" y="29284"/>
                  <a:pt x="6439" y="29378"/>
                  <a:pt x="6188" y="29472"/>
                </a:cubicBezTo>
                <a:cubicBezTo>
                  <a:pt x="5671" y="29237"/>
                  <a:pt x="5122" y="29033"/>
                  <a:pt x="4589" y="28845"/>
                </a:cubicBezTo>
                <a:cubicBezTo>
                  <a:pt x="4871" y="28751"/>
                  <a:pt x="5138" y="28657"/>
                  <a:pt x="5420" y="28547"/>
                </a:cubicBezTo>
                <a:close/>
                <a:moveTo>
                  <a:pt x="4417" y="28892"/>
                </a:moveTo>
                <a:cubicBezTo>
                  <a:pt x="4934" y="29127"/>
                  <a:pt x="5467" y="29362"/>
                  <a:pt x="6015" y="29535"/>
                </a:cubicBezTo>
                <a:cubicBezTo>
                  <a:pt x="5718" y="29645"/>
                  <a:pt x="5404" y="29754"/>
                  <a:pt x="5106" y="29848"/>
                </a:cubicBezTo>
                <a:cubicBezTo>
                  <a:pt x="5075" y="29817"/>
                  <a:pt x="5044" y="29801"/>
                  <a:pt x="5012" y="29786"/>
                </a:cubicBezTo>
                <a:cubicBezTo>
                  <a:pt x="4417" y="29551"/>
                  <a:pt x="3743" y="29300"/>
                  <a:pt x="3069" y="29174"/>
                </a:cubicBezTo>
                <a:cubicBezTo>
                  <a:pt x="3523" y="29112"/>
                  <a:pt x="3978" y="29018"/>
                  <a:pt x="4417" y="28892"/>
                </a:cubicBezTo>
                <a:close/>
                <a:moveTo>
                  <a:pt x="19754" y="0"/>
                </a:moveTo>
                <a:cubicBezTo>
                  <a:pt x="19699" y="0"/>
                  <a:pt x="19665" y="28"/>
                  <a:pt x="19652" y="67"/>
                </a:cubicBezTo>
                <a:cubicBezTo>
                  <a:pt x="19339" y="83"/>
                  <a:pt x="19135" y="428"/>
                  <a:pt x="18962" y="616"/>
                </a:cubicBezTo>
                <a:cubicBezTo>
                  <a:pt x="18430" y="1258"/>
                  <a:pt x="17912" y="1901"/>
                  <a:pt x="17379" y="2544"/>
                </a:cubicBezTo>
                <a:cubicBezTo>
                  <a:pt x="16298" y="3860"/>
                  <a:pt x="15169" y="5177"/>
                  <a:pt x="14182" y="6572"/>
                </a:cubicBezTo>
                <a:cubicBezTo>
                  <a:pt x="14135" y="6650"/>
                  <a:pt x="14135" y="6729"/>
                  <a:pt x="14166" y="6776"/>
                </a:cubicBezTo>
                <a:cubicBezTo>
                  <a:pt x="14135" y="6823"/>
                  <a:pt x="14119" y="6885"/>
                  <a:pt x="14135" y="6948"/>
                </a:cubicBezTo>
                <a:cubicBezTo>
                  <a:pt x="14041" y="7215"/>
                  <a:pt x="14386" y="7465"/>
                  <a:pt x="14542" y="7654"/>
                </a:cubicBezTo>
                <a:cubicBezTo>
                  <a:pt x="14840" y="7983"/>
                  <a:pt x="15138" y="8406"/>
                  <a:pt x="15530" y="8625"/>
                </a:cubicBezTo>
                <a:cubicBezTo>
                  <a:pt x="15545" y="8657"/>
                  <a:pt x="15577" y="8672"/>
                  <a:pt x="15624" y="8688"/>
                </a:cubicBezTo>
                <a:cubicBezTo>
                  <a:pt x="15890" y="8751"/>
                  <a:pt x="16172" y="8751"/>
                  <a:pt x="16455" y="8766"/>
                </a:cubicBezTo>
                <a:cubicBezTo>
                  <a:pt x="16643" y="8766"/>
                  <a:pt x="16831" y="8798"/>
                  <a:pt x="17019" y="8813"/>
                </a:cubicBezTo>
                <a:cubicBezTo>
                  <a:pt x="16549" y="12481"/>
                  <a:pt x="14511" y="15741"/>
                  <a:pt x="11784" y="18218"/>
                </a:cubicBezTo>
                <a:cubicBezTo>
                  <a:pt x="10201" y="19660"/>
                  <a:pt x="8398" y="20851"/>
                  <a:pt x="6517" y="21854"/>
                </a:cubicBezTo>
                <a:cubicBezTo>
                  <a:pt x="5577" y="22372"/>
                  <a:pt x="4605" y="22858"/>
                  <a:pt x="3617" y="23249"/>
                </a:cubicBezTo>
                <a:cubicBezTo>
                  <a:pt x="2536" y="23688"/>
                  <a:pt x="1439" y="23876"/>
                  <a:pt x="310" y="24127"/>
                </a:cubicBezTo>
                <a:cubicBezTo>
                  <a:pt x="294" y="24127"/>
                  <a:pt x="294" y="24127"/>
                  <a:pt x="294" y="24143"/>
                </a:cubicBezTo>
                <a:cubicBezTo>
                  <a:pt x="285" y="24142"/>
                  <a:pt x="277" y="24142"/>
                  <a:pt x="268" y="24142"/>
                </a:cubicBezTo>
                <a:cubicBezTo>
                  <a:pt x="122" y="24142"/>
                  <a:pt x="1" y="24262"/>
                  <a:pt x="75" y="24425"/>
                </a:cubicBezTo>
                <a:cubicBezTo>
                  <a:pt x="780" y="25977"/>
                  <a:pt x="1313" y="27591"/>
                  <a:pt x="2003" y="29127"/>
                </a:cubicBezTo>
                <a:cubicBezTo>
                  <a:pt x="2034" y="29190"/>
                  <a:pt x="2081" y="29206"/>
                  <a:pt x="2128" y="29221"/>
                </a:cubicBezTo>
                <a:cubicBezTo>
                  <a:pt x="2144" y="29237"/>
                  <a:pt x="2160" y="29253"/>
                  <a:pt x="2175" y="29268"/>
                </a:cubicBezTo>
                <a:cubicBezTo>
                  <a:pt x="2598" y="29488"/>
                  <a:pt x="3053" y="29598"/>
                  <a:pt x="3492" y="29754"/>
                </a:cubicBezTo>
                <a:cubicBezTo>
                  <a:pt x="3931" y="29911"/>
                  <a:pt x="4370" y="30068"/>
                  <a:pt x="4824" y="30225"/>
                </a:cubicBezTo>
                <a:cubicBezTo>
                  <a:pt x="4852" y="30236"/>
                  <a:pt x="4882" y="30241"/>
                  <a:pt x="4911" y="30241"/>
                </a:cubicBezTo>
                <a:cubicBezTo>
                  <a:pt x="4963" y="30241"/>
                  <a:pt x="5013" y="30224"/>
                  <a:pt x="5044" y="30193"/>
                </a:cubicBezTo>
                <a:cubicBezTo>
                  <a:pt x="9809" y="29676"/>
                  <a:pt x="13994" y="25460"/>
                  <a:pt x="16752" y="21854"/>
                </a:cubicBezTo>
                <a:cubicBezTo>
                  <a:pt x="17082" y="21447"/>
                  <a:pt x="17395" y="21008"/>
                  <a:pt x="17693" y="20569"/>
                </a:cubicBezTo>
                <a:cubicBezTo>
                  <a:pt x="17740" y="20585"/>
                  <a:pt x="17787" y="20601"/>
                  <a:pt x="17834" y="20601"/>
                </a:cubicBezTo>
                <a:cubicBezTo>
                  <a:pt x="17839" y="20602"/>
                  <a:pt x="17843" y="20602"/>
                  <a:pt x="17848" y="20602"/>
                </a:cubicBezTo>
                <a:cubicBezTo>
                  <a:pt x="17901" y="20602"/>
                  <a:pt x="17923" y="20521"/>
                  <a:pt x="17865" y="20506"/>
                </a:cubicBezTo>
                <a:cubicBezTo>
                  <a:pt x="17834" y="20491"/>
                  <a:pt x="17787" y="20475"/>
                  <a:pt x="17756" y="20475"/>
                </a:cubicBezTo>
                <a:cubicBezTo>
                  <a:pt x="17912" y="20240"/>
                  <a:pt x="18069" y="19989"/>
                  <a:pt x="18210" y="19754"/>
                </a:cubicBezTo>
                <a:cubicBezTo>
                  <a:pt x="18241" y="19754"/>
                  <a:pt x="18273" y="19707"/>
                  <a:pt x="18257" y="19676"/>
                </a:cubicBezTo>
                <a:cubicBezTo>
                  <a:pt x="18962" y="18500"/>
                  <a:pt x="19558" y="17262"/>
                  <a:pt x="19966" y="15930"/>
                </a:cubicBezTo>
                <a:cubicBezTo>
                  <a:pt x="20310" y="14785"/>
                  <a:pt x="20530" y="13578"/>
                  <a:pt x="20781" y="12403"/>
                </a:cubicBezTo>
                <a:cubicBezTo>
                  <a:pt x="21000" y="11306"/>
                  <a:pt x="21314" y="10208"/>
                  <a:pt x="21251" y="9096"/>
                </a:cubicBezTo>
                <a:lnTo>
                  <a:pt x="21251" y="9096"/>
                </a:lnTo>
                <a:cubicBezTo>
                  <a:pt x="21580" y="9158"/>
                  <a:pt x="21909" y="9221"/>
                  <a:pt x="22238" y="9268"/>
                </a:cubicBezTo>
                <a:cubicBezTo>
                  <a:pt x="22254" y="9284"/>
                  <a:pt x="22254" y="9284"/>
                  <a:pt x="22270" y="9284"/>
                </a:cubicBezTo>
                <a:cubicBezTo>
                  <a:pt x="22925" y="9373"/>
                  <a:pt x="23596" y="9414"/>
                  <a:pt x="24260" y="9414"/>
                </a:cubicBezTo>
                <a:cubicBezTo>
                  <a:pt x="24534" y="9414"/>
                  <a:pt x="24806" y="9407"/>
                  <a:pt x="25075" y="9393"/>
                </a:cubicBezTo>
                <a:cubicBezTo>
                  <a:pt x="25891" y="9362"/>
                  <a:pt x="26141" y="9111"/>
                  <a:pt x="25843" y="8328"/>
                </a:cubicBezTo>
                <a:cubicBezTo>
                  <a:pt x="24825" y="5710"/>
                  <a:pt x="23351" y="2889"/>
                  <a:pt x="21658" y="647"/>
                </a:cubicBezTo>
                <a:cubicBezTo>
                  <a:pt x="21627" y="584"/>
                  <a:pt x="21549" y="569"/>
                  <a:pt x="21486" y="569"/>
                </a:cubicBezTo>
                <a:cubicBezTo>
                  <a:pt x="21282" y="428"/>
                  <a:pt x="21000" y="349"/>
                  <a:pt x="20796" y="271"/>
                </a:cubicBezTo>
                <a:cubicBezTo>
                  <a:pt x="20483" y="161"/>
                  <a:pt x="20122" y="36"/>
                  <a:pt x="19793" y="4"/>
                </a:cubicBezTo>
                <a:cubicBezTo>
                  <a:pt x="19779" y="2"/>
                  <a:pt x="19766" y="0"/>
                  <a:pt x="19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5"/>
          <p:cNvSpPr/>
          <p:nvPr/>
        </p:nvSpPr>
        <p:spPr>
          <a:xfrm rot="-1160172">
            <a:off x="860373" y="4300075"/>
            <a:ext cx="251710" cy="574784"/>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2" name="Google Shape;2362;p75"/>
          <p:cNvGrpSpPr/>
          <p:nvPr/>
        </p:nvGrpSpPr>
        <p:grpSpPr>
          <a:xfrm rot="514806">
            <a:off x="5067294" y="3754388"/>
            <a:ext cx="1118061" cy="876421"/>
            <a:chOff x="378575" y="1776375"/>
            <a:chExt cx="737425" cy="578050"/>
          </a:xfrm>
        </p:grpSpPr>
        <p:sp>
          <p:nvSpPr>
            <p:cNvPr id="2363" name="Google Shape;2363;p75"/>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5"/>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5"/>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5"/>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5"/>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5"/>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5"/>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5"/>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5"/>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5"/>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5"/>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5"/>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 name="Google Shape;2375;p75"/>
          <p:cNvGrpSpPr/>
          <p:nvPr/>
        </p:nvGrpSpPr>
        <p:grpSpPr>
          <a:xfrm rot="-525446">
            <a:off x="637049" y="502313"/>
            <a:ext cx="1299940" cy="282304"/>
            <a:chOff x="256250" y="3704650"/>
            <a:chExt cx="960300" cy="231700"/>
          </a:xfrm>
        </p:grpSpPr>
        <p:sp>
          <p:nvSpPr>
            <p:cNvPr id="2376" name="Google Shape;2376;p75"/>
            <p:cNvSpPr/>
            <p:nvPr/>
          </p:nvSpPr>
          <p:spPr>
            <a:xfrm>
              <a:off x="256250" y="3704650"/>
              <a:ext cx="960300" cy="231700"/>
            </a:xfrm>
            <a:custGeom>
              <a:avLst/>
              <a:gdLst/>
              <a:ahLst/>
              <a:cxnLst/>
              <a:rect l="l" t="t" r="r" b="b"/>
              <a:pathLst>
                <a:path w="38412" h="9268" extrusionOk="0">
                  <a:moveTo>
                    <a:pt x="8751" y="5314"/>
                  </a:moveTo>
                  <a:cubicBezTo>
                    <a:pt x="8815" y="5460"/>
                    <a:pt x="8848" y="5620"/>
                    <a:pt x="8833" y="5802"/>
                  </a:cubicBezTo>
                  <a:cubicBezTo>
                    <a:pt x="8812" y="6170"/>
                    <a:pt x="8527" y="6320"/>
                    <a:pt x="8416" y="6615"/>
                  </a:cubicBezTo>
                  <a:cubicBezTo>
                    <a:pt x="8409" y="6619"/>
                    <a:pt x="8405" y="6626"/>
                    <a:pt x="8398" y="6633"/>
                  </a:cubicBezTo>
                  <a:cubicBezTo>
                    <a:pt x="8420" y="6177"/>
                    <a:pt x="8552" y="5734"/>
                    <a:pt x="8751" y="5314"/>
                  </a:cubicBezTo>
                  <a:close/>
                  <a:moveTo>
                    <a:pt x="6922" y="2504"/>
                  </a:moveTo>
                  <a:cubicBezTo>
                    <a:pt x="4544" y="2504"/>
                    <a:pt x="2258" y="3684"/>
                    <a:pt x="693" y="5431"/>
                  </a:cubicBezTo>
                  <a:cubicBezTo>
                    <a:pt x="1" y="6205"/>
                    <a:pt x="800" y="6908"/>
                    <a:pt x="1605" y="6908"/>
                  </a:cubicBezTo>
                  <a:cubicBezTo>
                    <a:pt x="1926" y="6908"/>
                    <a:pt x="2251" y="6797"/>
                    <a:pt x="2482" y="6537"/>
                  </a:cubicBezTo>
                  <a:cubicBezTo>
                    <a:pt x="3381" y="5535"/>
                    <a:pt x="4875" y="4533"/>
                    <a:pt x="6359" y="4383"/>
                  </a:cubicBezTo>
                  <a:cubicBezTo>
                    <a:pt x="6537" y="3716"/>
                    <a:pt x="6837" y="3081"/>
                    <a:pt x="7247" y="2515"/>
                  </a:cubicBezTo>
                  <a:cubicBezTo>
                    <a:pt x="7136" y="2507"/>
                    <a:pt x="7029" y="2504"/>
                    <a:pt x="6922" y="2504"/>
                  </a:cubicBezTo>
                  <a:close/>
                  <a:moveTo>
                    <a:pt x="32981" y="2700"/>
                  </a:moveTo>
                  <a:cubicBezTo>
                    <a:pt x="32446" y="2928"/>
                    <a:pt x="32000" y="3395"/>
                    <a:pt x="31576" y="3769"/>
                  </a:cubicBezTo>
                  <a:cubicBezTo>
                    <a:pt x="31447" y="3884"/>
                    <a:pt x="31319" y="3998"/>
                    <a:pt x="31190" y="4112"/>
                  </a:cubicBezTo>
                  <a:cubicBezTo>
                    <a:pt x="31220" y="4187"/>
                    <a:pt x="31244" y="4266"/>
                    <a:pt x="31262" y="4347"/>
                  </a:cubicBezTo>
                  <a:cubicBezTo>
                    <a:pt x="31362" y="4732"/>
                    <a:pt x="31455" y="6037"/>
                    <a:pt x="30930" y="6213"/>
                  </a:cubicBezTo>
                  <a:cubicBezTo>
                    <a:pt x="30848" y="6237"/>
                    <a:pt x="30777" y="6251"/>
                    <a:pt x="30713" y="6251"/>
                  </a:cubicBezTo>
                  <a:cubicBezTo>
                    <a:pt x="30135" y="6251"/>
                    <a:pt x="30274" y="5235"/>
                    <a:pt x="30417" y="4796"/>
                  </a:cubicBezTo>
                  <a:lnTo>
                    <a:pt x="30417" y="4796"/>
                  </a:lnTo>
                  <a:cubicBezTo>
                    <a:pt x="30206" y="4985"/>
                    <a:pt x="29992" y="5175"/>
                    <a:pt x="29778" y="5364"/>
                  </a:cubicBezTo>
                  <a:cubicBezTo>
                    <a:pt x="29604" y="5520"/>
                    <a:pt x="29401" y="5585"/>
                    <a:pt x="29190" y="5585"/>
                  </a:cubicBezTo>
                  <a:cubicBezTo>
                    <a:pt x="28759" y="5585"/>
                    <a:pt x="28310" y="5303"/>
                    <a:pt x="28067" y="4932"/>
                  </a:cubicBezTo>
                  <a:lnTo>
                    <a:pt x="28067" y="4932"/>
                  </a:lnTo>
                  <a:cubicBezTo>
                    <a:pt x="27849" y="5849"/>
                    <a:pt x="27989" y="6794"/>
                    <a:pt x="28769" y="7571"/>
                  </a:cubicBezTo>
                  <a:cubicBezTo>
                    <a:pt x="29273" y="8070"/>
                    <a:pt x="29897" y="8291"/>
                    <a:pt x="30524" y="8291"/>
                  </a:cubicBezTo>
                  <a:cubicBezTo>
                    <a:pt x="31526" y="8291"/>
                    <a:pt x="32538" y="7724"/>
                    <a:pt x="33088" y="6822"/>
                  </a:cubicBezTo>
                  <a:cubicBezTo>
                    <a:pt x="33879" y="5528"/>
                    <a:pt x="33730" y="3941"/>
                    <a:pt x="32981" y="2700"/>
                  </a:cubicBezTo>
                  <a:close/>
                  <a:moveTo>
                    <a:pt x="25671" y="2732"/>
                  </a:moveTo>
                  <a:lnTo>
                    <a:pt x="25671" y="2732"/>
                  </a:lnTo>
                  <a:cubicBezTo>
                    <a:pt x="24954" y="2989"/>
                    <a:pt x="24288" y="3356"/>
                    <a:pt x="23678" y="3812"/>
                  </a:cubicBezTo>
                  <a:cubicBezTo>
                    <a:pt x="23767" y="4176"/>
                    <a:pt x="23770" y="4576"/>
                    <a:pt x="23696" y="4972"/>
                  </a:cubicBezTo>
                  <a:cubicBezTo>
                    <a:pt x="23603" y="5456"/>
                    <a:pt x="23371" y="6095"/>
                    <a:pt x="22972" y="6419"/>
                  </a:cubicBezTo>
                  <a:cubicBezTo>
                    <a:pt x="22779" y="6572"/>
                    <a:pt x="22590" y="6641"/>
                    <a:pt x="22419" y="6641"/>
                  </a:cubicBezTo>
                  <a:cubicBezTo>
                    <a:pt x="22020" y="6641"/>
                    <a:pt x="21713" y="6273"/>
                    <a:pt x="21695" y="5777"/>
                  </a:cubicBezTo>
                  <a:cubicBezTo>
                    <a:pt x="21517" y="5930"/>
                    <a:pt x="21310" y="6045"/>
                    <a:pt x="21036" y="6077"/>
                  </a:cubicBezTo>
                  <a:cubicBezTo>
                    <a:pt x="20954" y="6088"/>
                    <a:pt x="20868" y="6095"/>
                    <a:pt x="20782" y="6095"/>
                  </a:cubicBezTo>
                  <a:cubicBezTo>
                    <a:pt x="20319" y="6095"/>
                    <a:pt x="19830" y="5948"/>
                    <a:pt x="19423" y="5742"/>
                  </a:cubicBezTo>
                  <a:lnTo>
                    <a:pt x="19423" y="5742"/>
                  </a:lnTo>
                  <a:cubicBezTo>
                    <a:pt x="19356" y="7039"/>
                    <a:pt x="20137" y="8259"/>
                    <a:pt x="21553" y="8548"/>
                  </a:cubicBezTo>
                  <a:cubicBezTo>
                    <a:pt x="21816" y="8601"/>
                    <a:pt x="22070" y="8630"/>
                    <a:pt x="22312" y="8630"/>
                  </a:cubicBezTo>
                  <a:cubicBezTo>
                    <a:pt x="25157" y="8630"/>
                    <a:pt x="26641" y="5143"/>
                    <a:pt x="25671" y="2732"/>
                  </a:cubicBezTo>
                  <a:close/>
                  <a:moveTo>
                    <a:pt x="34660" y="1"/>
                  </a:moveTo>
                  <a:cubicBezTo>
                    <a:pt x="33504" y="1"/>
                    <a:pt x="32306" y="432"/>
                    <a:pt x="31269" y="1057"/>
                  </a:cubicBezTo>
                  <a:cubicBezTo>
                    <a:pt x="30317" y="522"/>
                    <a:pt x="29244" y="297"/>
                    <a:pt x="28160" y="297"/>
                  </a:cubicBezTo>
                  <a:cubicBezTo>
                    <a:pt x="27222" y="297"/>
                    <a:pt x="26277" y="464"/>
                    <a:pt x="25393" y="749"/>
                  </a:cubicBezTo>
                  <a:cubicBezTo>
                    <a:pt x="25061" y="853"/>
                    <a:pt x="24708" y="978"/>
                    <a:pt x="24344" y="1116"/>
                  </a:cubicBezTo>
                  <a:cubicBezTo>
                    <a:pt x="24081" y="950"/>
                    <a:pt x="23785" y="810"/>
                    <a:pt x="23457" y="707"/>
                  </a:cubicBezTo>
                  <a:cubicBezTo>
                    <a:pt x="22922" y="539"/>
                    <a:pt x="22344" y="468"/>
                    <a:pt x="21752" y="468"/>
                  </a:cubicBezTo>
                  <a:cubicBezTo>
                    <a:pt x="20144" y="468"/>
                    <a:pt x="18418" y="999"/>
                    <a:pt x="17073" y="1595"/>
                  </a:cubicBezTo>
                  <a:cubicBezTo>
                    <a:pt x="17035" y="1613"/>
                    <a:pt x="16992" y="1630"/>
                    <a:pt x="16953" y="1651"/>
                  </a:cubicBezTo>
                  <a:cubicBezTo>
                    <a:pt x="15929" y="821"/>
                    <a:pt x="14596" y="422"/>
                    <a:pt x="13230" y="422"/>
                  </a:cubicBezTo>
                  <a:cubicBezTo>
                    <a:pt x="11928" y="422"/>
                    <a:pt x="10602" y="782"/>
                    <a:pt x="9475" y="1477"/>
                  </a:cubicBezTo>
                  <a:cubicBezTo>
                    <a:pt x="10092" y="1712"/>
                    <a:pt x="10591" y="2173"/>
                    <a:pt x="10210" y="2486"/>
                  </a:cubicBezTo>
                  <a:cubicBezTo>
                    <a:pt x="8841" y="3613"/>
                    <a:pt x="8202" y="5271"/>
                    <a:pt x="8420" y="6968"/>
                  </a:cubicBezTo>
                  <a:cubicBezTo>
                    <a:pt x="8833" y="7214"/>
                    <a:pt x="9080" y="7556"/>
                    <a:pt x="8787" y="7824"/>
                  </a:cubicBezTo>
                  <a:cubicBezTo>
                    <a:pt x="8687" y="7913"/>
                    <a:pt x="8588" y="8006"/>
                    <a:pt x="8491" y="8095"/>
                  </a:cubicBezTo>
                  <a:cubicBezTo>
                    <a:pt x="8331" y="8241"/>
                    <a:pt x="8117" y="8302"/>
                    <a:pt x="7882" y="8302"/>
                  </a:cubicBezTo>
                  <a:cubicBezTo>
                    <a:pt x="7271" y="8302"/>
                    <a:pt x="6544" y="7881"/>
                    <a:pt x="6402" y="7393"/>
                  </a:cubicBezTo>
                  <a:cubicBezTo>
                    <a:pt x="6241" y="6855"/>
                    <a:pt x="6170" y="6309"/>
                    <a:pt x="6173" y="5767"/>
                  </a:cubicBezTo>
                  <a:lnTo>
                    <a:pt x="6173" y="5767"/>
                  </a:lnTo>
                  <a:cubicBezTo>
                    <a:pt x="5995" y="6458"/>
                    <a:pt x="5999" y="7150"/>
                    <a:pt x="6305" y="7774"/>
                  </a:cubicBezTo>
                  <a:cubicBezTo>
                    <a:pt x="6680" y="8545"/>
                    <a:pt x="7264" y="8851"/>
                    <a:pt x="7899" y="8851"/>
                  </a:cubicBezTo>
                  <a:cubicBezTo>
                    <a:pt x="9144" y="8851"/>
                    <a:pt x="10574" y="7674"/>
                    <a:pt x="10951" y="6516"/>
                  </a:cubicBezTo>
                  <a:cubicBezTo>
                    <a:pt x="11369" y="5250"/>
                    <a:pt x="10908" y="4230"/>
                    <a:pt x="10071" y="3534"/>
                  </a:cubicBezTo>
                  <a:cubicBezTo>
                    <a:pt x="10916" y="2768"/>
                    <a:pt x="12014" y="2262"/>
                    <a:pt x="13123" y="2262"/>
                  </a:cubicBezTo>
                  <a:cubicBezTo>
                    <a:pt x="13729" y="2262"/>
                    <a:pt x="14339" y="2415"/>
                    <a:pt x="14913" y="2754"/>
                  </a:cubicBezTo>
                  <a:cubicBezTo>
                    <a:pt x="14952" y="2778"/>
                    <a:pt x="14995" y="2803"/>
                    <a:pt x="15034" y="2832"/>
                  </a:cubicBezTo>
                  <a:cubicBezTo>
                    <a:pt x="14047" y="3634"/>
                    <a:pt x="13270" y="4679"/>
                    <a:pt x="13051" y="5948"/>
                  </a:cubicBezTo>
                  <a:cubicBezTo>
                    <a:pt x="12759" y="7668"/>
                    <a:pt x="13971" y="9268"/>
                    <a:pt x="15630" y="9268"/>
                  </a:cubicBezTo>
                  <a:cubicBezTo>
                    <a:pt x="15880" y="9268"/>
                    <a:pt x="16136" y="9233"/>
                    <a:pt x="16400" y="9154"/>
                  </a:cubicBezTo>
                  <a:cubicBezTo>
                    <a:pt x="18372" y="8583"/>
                    <a:pt x="19106" y="6220"/>
                    <a:pt x="18657" y="4398"/>
                  </a:cubicBezTo>
                  <a:cubicBezTo>
                    <a:pt x="18628" y="4279"/>
                    <a:pt x="18597" y="4166"/>
                    <a:pt x="18561" y="4055"/>
                  </a:cubicBezTo>
                  <a:cubicBezTo>
                    <a:pt x="17773" y="4273"/>
                    <a:pt x="17056" y="4715"/>
                    <a:pt x="16507" y="5314"/>
                  </a:cubicBezTo>
                  <a:cubicBezTo>
                    <a:pt x="16535" y="5596"/>
                    <a:pt x="16525" y="5884"/>
                    <a:pt x="16471" y="6155"/>
                  </a:cubicBezTo>
                  <a:cubicBezTo>
                    <a:pt x="16425" y="6373"/>
                    <a:pt x="16354" y="6715"/>
                    <a:pt x="16189" y="6876"/>
                  </a:cubicBezTo>
                  <a:cubicBezTo>
                    <a:pt x="16036" y="7026"/>
                    <a:pt x="15872" y="7097"/>
                    <a:pt x="15726" y="7097"/>
                  </a:cubicBezTo>
                  <a:cubicBezTo>
                    <a:pt x="15666" y="7097"/>
                    <a:pt x="15605" y="7082"/>
                    <a:pt x="15548" y="7054"/>
                  </a:cubicBezTo>
                  <a:cubicBezTo>
                    <a:pt x="15537" y="7104"/>
                    <a:pt x="15523" y="7157"/>
                    <a:pt x="15512" y="7207"/>
                  </a:cubicBezTo>
                  <a:cubicBezTo>
                    <a:pt x="15473" y="7378"/>
                    <a:pt x="15337" y="7446"/>
                    <a:pt x="15148" y="7446"/>
                  </a:cubicBezTo>
                  <a:cubicBezTo>
                    <a:pt x="14542" y="7446"/>
                    <a:pt x="13412" y="6700"/>
                    <a:pt x="13515" y="6244"/>
                  </a:cubicBezTo>
                  <a:cubicBezTo>
                    <a:pt x="14007" y="4034"/>
                    <a:pt x="15947" y="2461"/>
                    <a:pt x="18207" y="2461"/>
                  </a:cubicBezTo>
                  <a:cubicBezTo>
                    <a:pt x="18276" y="2461"/>
                    <a:pt x="18343" y="2461"/>
                    <a:pt x="18411" y="2464"/>
                  </a:cubicBezTo>
                  <a:cubicBezTo>
                    <a:pt x="18750" y="2479"/>
                    <a:pt x="19099" y="2611"/>
                    <a:pt x="19402" y="2803"/>
                  </a:cubicBezTo>
                  <a:cubicBezTo>
                    <a:pt x="20083" y="2607"/>
                    <a:pt x="20924" y="2383"/>
                    <a:pt x="21681" y="2383"/>
                  </a:cubicBezTo>
                  <a:lnTo>
                    <a:pt x="21798" y="2383"/>
                  </a:lnTo>
                  <a:cubicBezTo>
                    <a:pt x="20900" y="2974"/>
                    <a:pt x="20133" y="3702"/>
                    <a:pt x="19720" y="4579"/>
                  </a:cubicBezTo>
                  <a:cubicBezTo>
                    <a:pt x="19627" y="4779"/>
                    <a:pt x="19555" y="4982"/>
                    <a:pt x="19506" y="5186"/>
                  </a:cubicBezTo>
                  <a:cubicBezTo>
                    <a:pt x="19538" y="5181"/>
                    <a:pt x="19573" y="5181"/>
                    <a:pt x="19609" y="5178"/>
                  </a:cubicBezTo>
                  <a:cubicBezTo>
                    <a:pt x="19998" y="4861"/>
                    <a:pt x="20390" y="4233"/>
                    <a:pt x="20693" y="3941"/>
                  </a:cubicBezTo>
                  <a:cubicBezTo>
                    <a:pt x="21074" y="3573"/>
                    <a:pt x="21481" y="3235"/>
                    <a:pt x="21920" y="2939"/>
                  </a:cubicBezTo>
                  <a:cubicBezTo>
                    <a:pt x="22833" y="2319"/>
                    <a:pt x="23849" y="1912"/>
                    <a:pt x="24933" y="1723"/>
                  </a:cubicBezTo>
                  <a:cubicBezTo>
                    <a:pt x="25072" y="1698"/>
                    <a:pt x="25218" y="1687"/>
                    <a:pt x="25364" y="1687"/>
                  </a:cubicBezTo>
                  <a:cubicBezTo>
                    <a:pt x="25749" y="1687"/>
                    <a:pt x="26156" y="1766"/>
                    <a:pt x="26491" y="1916"/>
                  </a:cubicBezTo>
                  <a:cubicBezTo>
                    <a:pt x="26580" y="1955"/>
                    <a:pt x="26947" y="2151"/>
                    <a:pt x="26983" y="2297"/>
                  </a:cubicBezTo>
                  <a:cubicBezTo>
                    <a:pt x="27336" y="2226"/>
                    <a:pt x="27685" y="2186"/>
                    <a:pt x="28035" y="2186"/>
                  </a:cubicBezTo>
                  <a:cubicBezTo>
                    <a:pt x="28534" y="2186"/>
                    <a:pt x="29026" y="2268"/>
                    <a:pt x="29497" y="2461"/>
                  </a:cubicBezTo>
                  <a:cubicBezTo>
                    <a:pt x="29365" y="2600"/>
                    <a:pt x="29233" y="2747"/>
                    <a:pt x="29108" y="2903"/>
                  </a:cubicBezTo>
                  <a:cubicBezTo>
                    <a:pt x="30153" y="1916"/>
                    <a:pt x="31258" y="910"/>
                    <a:pt x="32649" y="611"/>
                  </a:cubicBezTo>
                  <a:cubicBezTo>
                    <a:pt x="32721" y="596"/>
                    <a:pt x="32795" y="589"/>
                    <a:pt x="32863" y="589"/>
                  </a:cubicBezTo>
                  <a:cubicBezTo>
                    <a:pt x="33587" y="589"/>
                    <a:pt x="34136" y="1366"/>
                    <a:pt x="34018" y="1962"/>
                  </a:cubicBezTo>
                  <a:cubicBezTo>
                    <a:pt x="34161" y="1937"/>
                    <a:pt x="34300" y="1923"/>
                    <a:pt x="34436" y="1923"/>
                  </a:cubicBezTo>
                  <a:lnTo>
                    <a:pt x="34478" y="1923"/>
                  </a:lnTo>
                  <a:cubicBezTo>
                    <a:pt x="36229" y="1962"/>
                    <a:pt x="36147" y="4319"/>
                    <a:pt x="36147" y="5531"/>
                  </a:cubicBezTo>
                  <a:cubicBezTo>
                    <a:pt x="36147" y="6073"/>
                    <a:pt x="36582" y="6320"/>
                    <a:pt x="37071" y="6320"/>
                  </a:cubicBezTo>
                  <a:cubicBezTo>
                    <a:pt x="37698" y="6320"/>
                    <a:pt x="38412" y="5913"/>
                    <a:pt x="38412" y="5214"/>
                  </a:cubicBezTo>
                  <a:cubicBezTo>
                    <a:pt x="38412" y="3103"/>
                    <a:pt x="37916" y="539"/>
                    <a:pt x="35459" y="76"/>
                  </a:cubicBezTo>
                  <a:cubicBezTo>
                    <a:pt x="35199" y="25"/>
                    <a:pt x="34931" y="1"/>
                    <a:pt x="3466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5"/>
            <p:cNvSpPr/>
            <p:nvPr/>
          </p:nvSpPr>
          <p:spPr>
            <a:xfrm>
              <a:off x="410575" y="3737725"/>
              <a:ext cx="82550" cy="111100"/>
            </a:xfrm>
            <a:custGeom>
              <a:avLst/>
              <a:gdLst/>
              <a:ahLst/>
              <a:cxnLst/>
              <a:rect l="l" t="t" r="r" b="b"/>
              <a:pathLst>
                <a:path w="3302" h="4444" extrusionOk="0">
                  <a:moveTo>
                    <a:pt x="2561" y="1"/>
                  </a:moveTo>
                  <a:cubicBezTo>
                    <a:pt x="2357" y="1"/>
                    <a:pt x="2179" y="47"/>
                    <a:pt x="2051" y="150"/>
                  </a:cubicBezTo>
                  <a:cubicBezTo>
                    <a:pt x="1676" y="457"/>
                    <a:pt x="1352" y="810"/>
                    <a:pt x="1074" y="1192"/>
                  </a:cubicBezTo>
                  <a:cubicBezTo>
                    <a:pt x="1127" y="1192"/>
                    <a:pt x="1180" y="1195"/>
                    <a:pt x="1238" y="1199"/>
                  </a:cubicBezTo>
                  <a:cubicBezTo>
                    <a:pt x="1462" y="1217"/>
                    <a:pt x="1691" y="1245"/>
                    <a:pt x="1919" y="1295"/>
                  </a:cubicBezTo>
                  <a:cubicBezTo>
                    <a:pt x="2118" y="1085"/>
                    <a:pt x="2318" y="896"/>
                    <a:pt x="2507" y="735"/>
                  </a:cubicBezTo>
                  <a:cubicBezTo>
                    <a:pt x="2757" y="521"/>
                    <a:pt x="3024" y="328"/>
                    <a:pt x="3302" y="154"/>
                  </a:cubicBezTo>
                  <a:cubicBezTo>
                    <a:pt x="3060" y="61"/>
                    <a:pt x="2796" y="1"/>
                    <a:pt x="2561" y="1"/>
                  </a:cubicBezTo>
                  <a:close/>
                  <a:moveTo>
                    <a:pt x="560" y="3042"/>
                  </a:moveTo>
                  <a:cubicBezTo>
                    <a:pt x="435" y="3042"/>
                    <a:pt x="310" y="3050"/>
                    <a:pt x="186" y="3060"/>
                  </a:cubicBezTo>
                  <a:cubicBezTo>
                    <a:pt x="68" y="3509"/>
                    <a:pt x="4" y="3977"/>
                    <a:pt x="0" y="4444"/>
                  </a:cubicBezTo>
                  <a:cubicBezTo>
                    <a:pt x="122" y="3970"/>
                    <a:pt x="332" y="3495"/>
                    <a:pt x="593" y="304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5"/>
            <p:cNvSpPr/>
            <p:nvPr/>
          </p:nvSpPr>
          <p:spPr>
            <a:xfrm>
              <a:off x="410475" y="3741550"/>
              <a:ext cx="110550" cy="170650"/>
            </a:xfrm>
            <a:custGeom>
              <a:avLst/>
              <a:gdLst/>
              <a:ahLst/>
              <a:cxnLst/>
              <a:rect l="l" t="t" r="r" b="b"/>
              <a:pathLst>
                <a:path w="4422" h="6826" extrusionOk="0">
                  <a:moveTo>
                    <a:pt x="3306" y="1"/>
                  </a:moveTo>
                  <a:cubicBezTo>
                    <a:pt x="3028" y="175"/>
                    <a:pt x="2761" y="368"/>
                    <a:pt x="2511" y="582"/>
                  </a:cubicBezTo>
                  <a:cubicBezTo>
                    <a:pt x="2322" y="743"/>
                    <a:pt x="2122" y="932"/>
                    <a:pt x="1923" y="1142"/>
                  </a:cubicBezTo>
                  <a:cubicBezTo>
                    <a:pt x="1695" y="1092"/>
                    <a:pt x="1466" y="1064"/>
                    <a:pt x="1242" y="1046"/>
                  </a:cubicBezTo>
                  <a:cubicBezTo>
                    <a:pt x="1184" y="1042"/>
                    <a:pt x="1131" y="1039"/>
                    <a:pt x="1078" y="1039"/>
                  </a:cubicBezTo>
                  <a:cubicBezTo>
                    <a:pt x="668" y="1605"/>
                    <a:pt x="368" y="2240"/>
                    <a:pt x="190" y="2907"/>
                  </a:cubicBezTo>
                  <a:cubicBezTo>
                    <a:pt x="314" y="2897"/>
                    <a:pt x="439" y="2889"/>
                    <a:pt x="564" y="2889"/>
                  </a:cubicBezTo>
                  <a:lnTo>
                    <a:pt x="597" y="2889"/>
                  </a:lnTo>
                  <a:cubicBezTo>
                    <a:pt x="336" y="3342"/>
                    <a:pt x="126" y="3817"/>
                    <a:pt x="4" y="4291"/>
                  </a:cubicBezTo>
                  <a:cubicBezTo>
                    <a:pt x="1" y="4833"/>
                    <a:pt x="72" y="5379"/>
                    <a:pt x="233" y="5917"/>
                  </a:cubicBezTo>
                  <a:cubicBezTo>
                    <a:pt x="375" y="6405"/>
                    <a:pt x="1102" y="6826"/>
                    <a:pt x="1713" y="6826"/>
                  </a:cubicBezTo>
                  <a:cubicBezTo>
                    <a:pt x="1948" y="6826"/>
                    <a:pt x="2162" y="6765"/>
                    <a:pt x="2322" y="6619"/>
                  </a:cubicBezTo>
                  <a:cubicBezTo>
                    <a:pt x="2419" y="6530"/>
                    <a:pt x="2518" y="6437"/>
                    <a:pt x="2618" y="6348"/>
                  </a:cubicBezTo>
                  <a:cubicBezTo>
                    <a:pt x="2911" y="6080"/>
                    <a:pt x="2664" y="5738"/>
                    <a:pt x="2251" y="5492"/>
                  </a:cubicBezTo>
                  <a:cubicBezTo>
                    <a:pt x="2033" y="3795"/>
                    <a:pt x="2672" y="2137"/>
                    <a:pt x="4041" y="1010"/>
                  </a:cubicBezTo>
                  <a:cubicBezTo>
                    <a:pt x="4422" y="697"/>
                    <a:pt x="3923" y="236"/>
                    <a:pt x="330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5"/>
            <p:cNvSpPr/>
            <p:nvPr/>
          </p:nvSpPr>
          <p:spPr>
            <a:xfrm>
              <a:off x="637600" y="3774725"/>
              <a:ext cx="127450" cy="106275"/>
            </a:xfrm>
            <a:custGeom>
              <a:avLst/>
              <a:gdLst/>
              <a:ahLst/>
              <a:cxnLst/>
              <a:rect l="l" t="t" r="r" b="b"/>
              <a:pathLst>
                <a:path w="5098" h="4251" extrusionOk="0">
                  <a:moveTo>
                    <a:pt x="4148" y="0"/>
                  </a:moveTo>
                  <a:cubicBezTo>
                    <a:pt x="4120" y="8"/>
                    <a:pt x="4092" y="15"/>
                    <a:pt x="4066" y="22"/>
                  </a:cubicBezTo>
                  <a:cubicBezTo>
                    <a:pt x="3724" y="122"/>
                    <a:pt x="3346" y="250"/>
                    <a:pt x="2964" y="407"/>
                  </a:cubicBezTo>
                  <a:cubicBezTo>
                    <a:pt x="3100" y="671"/>
                    <a:pt x="3214" y="953"/>
                    <a:pt x="3307" y="1252"/>
                  </a:cubicBezTo>
                  <a:cubicBezTo>
                    <a:pt x="3664" y="1152"/>
                    <a:pt x="4034" y="1102"/>
                    <a:pt x="4412" y="1102"/>
                  </a:cubicBezTo>
                  <a:cubicBezTo>
                    <a:pt x="4469" y="1102"/>
                    <a:pt x="4526" y="1102"/>
                    <a:pt x="4584" y="1106"/>
                  </a:cubicBezTo>
                  <a:lnTo>
                    <a:pt x="4612" y="1106"/>
                  </a:lnTo>
                  <a:cubicBezTo>
                    <a:pt x="5097" y="1106"/>
                    <a:pt x="4729" y="521"/>
                    <a:pt x="4573" y="354"/>
                  </a:cubicBezTo>
                  <a:cubicBezTo>
                    <a:pt x="4451" y="222"/>
                    <a:pt x="4306" y="104"/>
                    <a:pt x="4148" y="0"/>
                  </a:cubicBezTo>
                  <a:close/>
                  <a:moveTo>
                    <a:pt x="1024" y="1577"/>
                  </a:moveTo>
                  <a:cubicBezTo>
                    <a:pt x="450" y="2100"/>
                    <a:pt x="48" y="2750"/>
                    <a:pt x="15" y="3538"/>
                  </a:cubicBezTo>
                  <a:cubicBezTo>
                    <a:pt x="1" y="3923"/>
                    <a:pt x="119" y="4162"/>
                    <a:pt x="294" y="4251"/>
                  </a:cubicBezTo>
                  <a:cubicBezTo>
                    <a:pt x="468" y="3591"/>
                    <a:pt x="807" y="2999"/>
                    <a:pt x="1253" y="2511"/>
                  </a:cubicBezTo>
                  <a:cubicBezTo>
                    <a:pt x="1238" y="2372"/>
                    <a:pt x="1217" y="2233"/>
                    <a:pt x="1189" y="2100"/>
                  </a:cubicBezTo>
                  <a:cubicBezTo>
                    <a:pt x="1149" y="1922"/>
                    <a:pt x="1096" y="1748"/>
                    <a:pt x="1024" y="157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5"/>
            <p:cNvSpPr/>
            <p:nvPr/>
          </p:nvSpPr>
          <p:spPr>
            <a:xfrm>
              <a:off x="591525" y="3766150"/>
              <a:ext cx="149800" cy="124650"/>
            </a:xfrm>
            <a:custGeom>
              <a:avLst/>
              <a:gdLst/>
              <a:ahLst/>
              <a:cxnLst/>
              <a:rect l="l" t="t" r="r" b="b"/>
              <a:pathLst>
                <a:path w="5992" h="4986" extrusionOk="0">
                  <a:moveTo>
                    <a:pt x="4796" y="1"/>
                  </a:moveTo>
                  <a:cubicBezTo>
                    <a:pt x="2536" y="1"/>
                    <a:pt x="596" y="1574"/>
                    <a:pt x="104" y="3784"/>
                  </a:cubicBezTo>
                  <a:cubicBezTo>
                    <a:pt x="1" y="4240"/>
                    <a:pt x="1131" y="4986"/>
                    <a:pt x="1737" y="4986"/>
                  </a:cubicBezTo>
                  <a:cubicBezTo>
                    <a:pt x="1926" y="4986"/>
                    <a:pt x="2062" y="4918"/>
                    <a:pt x="2101" y="4747"/>
                  </a:cubicBezTo>
                  <a:cubicBezTo>
                    <a:pt x="2112" y="4697"/>
                    <a:pt x="2126" y="4644"/>
                    <a:pt x="2137" y="4594"/>
                  </a:cubicBezTo>
                  <a:cubicBezTo>
                    <a:pt x="1962" y="4505"/>
                    <a:pt x="1844" y="4266"/>
                    <a:pt x="1858" y="3881"/>
                  </a:cubicBezTo>
                  <a:cubicBezTo>
                    <a:pt x="1891" y="3093"/>
                    <a:pt x="2293" y="2443"/>
                    <a:pt x="2867" y="1920"/>
                  </a:cubicBezTo>
                  <a:cubicBezTo>
                    <a:pt x="2939" y="2091"/>
                    <a:pt x="2992" y="2265"/>
                    <a:pt x="3032" y="2443"/>
                  </a:cubicBezTo>
                  <a:cubicBezTo>
                    <a:pt x="3060" y="2576"/>
                    <a:pt x="3081" y="2715"/>
                    <a:pt x="3096" y="2854"/>
                  </a:cubicBezTo>
                  <a:cubicBezTo>
                    <a:pt x="3645" y="2255"/>
                    <a:pt x="4362" y="1813"/>
                    <a:pt x="5150" y="1595"/>
                  </a:cubicBezTo>
                  <a:cubicBezTo>
                    <a:pt x="5057" y="1296"/>
                    <a:pt x="4943" y="1014"/>
                    <a:pt x="4807" y="750"/>
                  </a:cubicBezTo>
                  <a:cubicBezTo>
                    <a:pt x="5189" y="593"/>
                    <a:pt x="5567" y="465"/>
                    <a:pt x="5909" y="365"/>
                  </a:cubicBezTo>
                  <a:cubicBezTo>
                    <a:pt x="5935" y="358"/>
                    <a:pt x="5963" y="351"/>
                    <a:pt x="5991" y="343"/>
                  </a:cubicBezTo>
                  <a:cubicBezTo>
                    <a:pt x="5688" y="151"/>
                    <a:pt x="5339" y="19"/>
                    <a:pt x="5000" y="4"/>
                  </a:cubicBezTo>
                  <a:cubicBezTo>
                    <a:pt x="4932" y="1"/>
                    <a:pt x="4865" y="1"/>
                    <a:pt x="479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5"/>
            <p:cNvSpPr/>
            <p:nvPr/>
          </p:nvSpPr>
          <p:spPr>
            <a:xfrm>
              <a:off x="728000" y="3762075"/>
              <a:ext cx="203275" cy="87025"/>
            </a:xfrm>
            <a:custGeom>
              <a:avLst/>
              <a:gdLst/>
              <a:ahLst/>
              <a:cxnLst/>
              <a:rect l="l" t="t" r="r" b="b"/>
              <a:pathLst>
                <a:path w="8131" h="3481" extrusionOk="0">
                  <a:moveTo>
                    <a:pt x="8113" y="0"/>
                  </a:moveTo>
                  <a:lnTo>
                    <a:pt x="8113" y="0"/>
                  </a:lnTo>
                  <a:cubicBezTo>
                    <a:pt x="7668" y="86"/>
                    <a:pt x="7218" y="225"/>
                    <a:pt x="6783" y="389"/>
                  </a:cubicBezTo>
                  <a:cubicBezTo>
                    <a:pt x="6790" y="407"/>
                    <a:pt x="6797" y="421"/>
                    <a:pt x="6801" y="435"/>
                  </a:cubicBezTo>
                  <a:cubicBezTo>
                    <a:pt x="7164" y="307"/>
                    <a:pt x="7543" y="207"/>
                    <a:pt x="7935" y="139"/>
                  </a:cubicBezTo>
                  <a:cubicBezTo>
                    <a:pt x="8084" y="114"/>
                    <a:pt x="8131" y="60"/>
                    <a:pt x="8113" y="0"/>
                  </a:cubicBezTo>
                  <a:close/>
                  <a:moveTo>
                    <a:pt x="636" y="2889"/>
                  </a:moveTo>
                  <a:cubicBezTo>
                    <a:pt x="589" y="2896"/>
                    <a:pt x="547" y="2902"/>
                    <a:pt x="504" y="2914"/>
                  </a:cubicBezTo>
                  <a:cubicBezTo>
                    <a:pt x="133" y="3003"/>
                    <a:pt x="1" y="3131"/>
                    <a:pt x="415" y="3370"/>
                  </a:cubicBezTo>
                  <a:cubicBezTo>
                    <a:pt x="461" y="3394"/>
                    <a:pt x="507" y="3419"/>
                    <a:pt x="553" y="3445"/>
                  </a:cubicBezTo>
                  <a:cubicBezTo>
                    <a:pt x="565" y="3259"/>
                    <a:pt x="593" y="3074"/>
                    <a:pt x="636" y="2889"/>
                  </a:cubicBezTo>
                  <a:close/>
                  <a:moveTo>
                    <a:pt x="4765" y="1359"/>
                  </a:moveTo>
                  <a:lnTo>
                    <a:pt x="4758" y="1365"/>
                  </a:lnTo>
                  <a:cubicBezTo>
                    <a:pt x="4013" y="1783"/>
                    <a:pt x="2850" y="2418"/>
                    <a:pt x="2825" y="3409"/>
                  </a:cubicBezTo>
                  <a:lnTo>
                    <a:pt x="2825" y="3480"/>
                  </a:lnTo>
                  <a:cubicBezTo>
                    <a:pt x="3099" y="3245"/>
                    <a:pt x="3306" y="2917"/>
                    <a:pt x="3578" y="2628"/>
                  </a:cubicBezTo>
                  <a:cubicBezTo>
                    <a:pt x="3959" y="2218"/>
                    <a:pt x="4369" y="1844"/>
                    <a:pt x="4808" y="1515"/>
                  </a:cubicBezTo>
                  <a:cubicBezTo>
                    <a:pt x="4797" y="1462"/>
                    <a:pt x="4783" y="1412"/>
                    <a:pt x="4765" y="1359"/>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5"/>
            <p:cNvSpPr/>
            <p:nvPr/>
          </p:nvSpPr>
          <p:spPr>
            <a:xfrm>
              <a:off x="741825" y="3746825"/>
              <a:ext cx="189025" cy="110200"/>
            </a:xfrm>
            <a:custGeom>
              <a:avLst/>
              <a:gdLst/>
              <a:ahLst/>
              <a:cxnLst/>
              <a:rect l="l" t="t" r="r" b="b"/>
              <a:pathLst>
                <a:path w="7561" h="4408" extrusionOk="0">
                  <a:moveTo>
                    <a:pt x="5941" y="0"/>
                  </a:moveTo>
                  <a:cubicBezTo>
                    <a:pt x="5795" y="0"/>
                    <a:pt x="5649" y="11"/>
                    <a:pt x="5510" y="36"/>
                  </a:cubicBezTo>
                  <a:cubicBezTo>
                    <a:pt x="4426" y="225"/>
                    <a:pt x="3410" y="632"/>
                    <a:pt x="2497" y="1252"/>
                  </a:cubicBezTo>
                  <a:cubicBezTo>
                    <a:pt x="2058" y="1548"/>
                    <a:pt x="1651" y="1886"/>
                    <a:pt x="1270" y="2254"/>
                  </a:cubicBezTo>
                  <a:cubicBezTo>
                    <a:pt x="967" y="2546"/>
                    <a:pt x="575" y="3174"/>
                    <a:pt x="186" y="3491"/>
                  </a:cubicBezTo>
                  <a:cubicBezTo>
                    <a:pt x="150" y="3494"/>
                    <a:pt x="115" y="3494"/>
                    <a:pt x="83" y="3499"/>
                  </a:cubicBezTo>
                  <a:cubicBezTo>
                    <a:pt x="40" y="3684"/>
                    <a:pt x="12" y="3869"/>
                    <a:pt x="0" y="4055"/>
                  </a:cubicBezTo>
                  <a:cubicBezTo>
                    <a:pt x="407" y="4261"/>
                    <a:pt x="896" y="4408"/>
                    <a:pt x="1359" y="4408"/>
                  </a:cubicBezTo>
                  <a:cubicBezTo>
                    <a:pt x="1445" y="4408"/>
                    <a:pt x="1531" y="4401"/>
                    <a:pt x="1613" y="4390"/>
                  </a:cubicBezTo>
                  <a:cubicBezTo>
                    <a:pt x="1887" y="4358"/>
                    <a:pt x="2094" y="4243"/>
                    <a:pt x="2272" y="4090"/>
                  </a:cubicBezTo>
                  <a:lnTo>
                    <a:pt x="2272" y="4019"/>
                  </a:lnTo>
                  <a:cubicBezTo>
                    <a:pt x="2297" y="3028"/>
                    <a:pt x="3460" y="2393"/>
                    <a:pt x="4205" y="1975"/>
                  </a:cubicBezTo>
                  <a:lnTo>
                    <a:pt x="4212" y="1969"/>
                  </a:lnTo>
                  <a:cubicBezTo>
                    <a:pt x="4230" y="2022"/>
                    <a:pt x="4244" y="2072"/>
                    <a:pt x="4255" y="2125"/>
                  </a:cubicBezTo>
                  <a:cubicBezTo>
                    <a:pt x="4865" y="1669"/>
                    <a:pt x="5531" y="1302"/>
                    <a:pt x="6248" y="1045"/>
                  </a:cubicBezTo>
                  <a:cubicBezTo>
                    <a:pt x="6244" y="1031"/>
                    <a:pt x="6237" y="1017"/>
                    <a:pt x="6230" y="999"/>
                  </a:cubicBezTo>
                  <a:cubicBezTo>
                    <a:pt x="6665" y="835"/>
                    <a:pt x="7115" y="696"/>
                    <a:pt x="7560" y="610"/>
                  </a:cubicBezTo>
                  <a:cubicBezTo>
                    <a:pt x="7524" y="464"/>
                    <a:pt x="7157" y="268"/>
                    <a:pt x="7068" y="229"/>
                  </a:cubicBezTo>
                  <a:cubicBezTo>
                    <a:pt x="6733" y="79"/>
                    <a:pt x="6326" y="0"/>
                    <a:pt x="594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5"/>
            <p:cNvSpPr/>
            <p:nvPr/>
          </p:nvSpPr>
          <p:spPr>
            <a:xfrm>
              <a:off x="957900" y="3719375"/>
              <a:ext cx="151775" cy="124900"/>
            </a:xfrm>
            <a:custGeom>
              <a:avLst/>
              <a:gdLst/>
              <a:ahLst/>
              <a:cxnLst/>
              <a:rect l="l" t="t" r="r" b="b"/>
              <a:pathLst>
                <a:path w="6071" h="4996" extrusionOk="0">
                  <a:moveTo>
                    <a:pt x="4797" y="0"/>
                  </a:moveTo>
                  <a:cubicBezTo>
                    <a:pt x="4729" y="0"/>
                    <a:pt x="4655" y="7"/>
                    <a:pt x="4583" y="22"/>
                  </a:cubicBezTo>
                  <a:cubicBezTo>
                    <a:pt x="3192" y="321"/>
                    <a:pt x="2087" y="1327"/>
                    <a:pt x="1042" y="2314"/>
                  </a:cubicBezTo>
                  <a:cubicBezTo>
                    <a:pt x="568" y="2913"/>
                    <a:pt x="172" y="3619"/>
                    <a:pt x="1" y="4343"/>
                  </a:cubicBezTo>
                  <a:cubicBezTo>
                    <a:pt x="244" y="4714"/>
                    <a:pt x="693" y="4996"/>
                    <a:pt x="1124" y="4996"/>
                  </a:cubicBezTo>
                  <a:cubicBezTo>
                    <a:pt x="1335" y="4996"/>
                    <a:pt x="1538" y="4931"/>
                    <a:pt x="1712" y="4775"/>
                  </a:cubicBezTo>
                  <a:cubicBezTo>
                    <a:pt x="1926" y="4586"/>
                    <a:pt x="2140" y="4396"/>
                    <a:pt x="2351" y="4207"/>
                  </a:cubicBezTo>
                  <a:cubicBezTo>
                    <a:pt x="2365" y="4165"/>
                    <a:pt x="2383" y="4126"/>
                    <a:pt x="2397" y="4097"/>
                  </a:cubicBezTo>
                  <a:cubicBezTo>
                    <a:pt x="2540" y="3779"/>
                    <a:pt x="2754" y="3484"/>
                    <a:pt x="2989" y="3216"/>
                  </a:cubicBezTo>
                  <a:cubicBezTo>
                    <a:pt x="3042" y="3316"/>
                    <a:pt x="3085" y="3416"/>
                    <a:pt x="3124" y="3523"/>
                  </a:cubicBezTo>
                  <a:cubicBezTo>
                    <a:pt x="3253" y="3409"/>
                    <a:pt x="3381" y="3295"/>
                    <a:pt x="3510" y="3180"/>
                  </a:cubicBezTo>
                  <a:cubicBezTo>
                    <a:pt x="3934" y="2806"/>
                    <a:pt x="4380" y="2339"/>
                    <a:pt x="4915" y="2111"/>
                  </a:cubicBezTo>
                  <a:cubicBezTo>
                    <a:pt x="4857" y="2015"/>
                    <a:pt x="4797" y="1922"/>
                    <a:pt x="4732" y="1829"/>
                  </a:cubicBezTo>
                  <a:cubicBezTo>
                    <a:pt x="5129" y="1615"/>
                    <a:pt x="5545" y="1444"/>
                    <a:pt x="5952" y="1373"/>
                  </a:cubicBezTo>
                  <a:cubicBezTo>
                    <a:pt x="6070" y="777"/>
                    <a:pt x="5521" y="0"/>
                    <a:pt x="479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387"/>
        <p:cNvGrpSpPr/>
        <p:nvPr/>
      </p:nvGrpSpPr>
      <p:grpSpPr>
        <a:xfrm>
          <a:off x="0" y="0"/>
          <a:ext cx="0" cy="0"/>
          <a:chOff x="0" y="0"/>
          <a:chExt cx="0" cy="0"/>
        </a:xfrm>
      </p:grpSpPr>
      <p:grpSp>
        <p:nvGrpSpPr>
          <p:cNvPr id="2388" name="Google Shape;2388;p76"/>
          <p:cNvGrpSpPr/>
          <p:nvPr/>
        </p:nvGrpSpPr>
        <p:grpSpPr>
          <a:xfrm>
            <a:off x="1788999" y="1871508"/>
            <a:ext cx="2798301" cy="176025"/>
            <a:chOff x="4345425" y="2175475"/>
            <a:chExt cx="800750" cy="176025"/>
          </a:xfrm>
        </p:grpSpPr>
        <p:sp>
          <p:nvSpPr>
            <p:cNvPr id="2389" name="Google Shape;2389;p7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390" name="Google Shape;2390;p7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grpSp>
        <p:nvGrpSpPr>
          <p:cNvPr id="2391" name="Google Shape;2391;p76"/>
          <p:cNvGrpSpPr/>
          <p:nvPr/>
        </p:nvGrpSpPr>
        <p:grpSpPr>
          <a:xfrm>
            <a:off x="777091" y="2324600"/>
            <a:ext cx="3810209" cy="176025"/>
            <a:chOff x="4345425" y="2175475"/>
            <a:chExt cx="800750" cy="176025"/>
          </a:xfrm>
        </p:grpSpPr>
        <p:sp>
          <p:nvSpPr>
            <p:cNvPr id="2392" name="Google Shape;2392;p7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393" name="Google Shape;2393;p7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2394" name="Google Shape;2394;p76"/>
          <p:cNvSpPr txBox="1">
            <a:spLocks noGrp="1"/>
          </p:cNvSpPr>
          <p:nvPr>
            <p:ph type="title"/>
          </p:nvPr>
        </p:nvSpPr>
        <p:spPr>
          <a:xfrm>
            <a:off x="717000" y="1491225"/>
            <a:ext cx="3870300" cy="9366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A picture always reinforces the concept</a:t>
            </a:r>
            <a:endParaRPr/>
          </a:p>
          <a:p>
            <a:pPr marL="0" lvl="0" indent="0" algn="r" rtl="0">
              <a:spcBef>
                <a:spcPts val="0"/>
              </a:spcBef>
              <a:spcAft>
                <a:spcPts val="0"/>
              </a:spcAft>
              <a:buNone/>
            </a:pPr>
            <a:endParaRPr/>
          </a:p>
        </p:txBody>
      </p:sp>
      <p:sp>
        <p:nvSpPr>
          <p:cNvPr id="2395" name="Google Shape;2395;p76"/>
          <p:cNvSpPr txBox="1">
            <a:spLocks noGrp="1"/>
          </p:cNvSpPr>
          <p:nvPr>
            <p:ph type="subTitle" idx="1"/>
          </p:nvPr>
        </p:nvSpPr>
        <p:spPr>
          <a:xfrm>
            <a:off x="1870200" y="2570158"/>
            <a:ext cx="2717100" cy="117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t>Images reveal large amounts of data, so remember: use an image instead of long texts</a:t>
            </a:r>
            <a:endParaRPr/>
          </a:p>
        </p:txBody>
      </p:sp>
      <p:pic>
        <p:nvPicPr>
          <p:cNvPr id="2396" name="Google Shape;2396;p76"/>
          <p:cNvPicPr preferRelativeResize="0"/>
          <p:nvPr/>
        </p:nvPicPr>
        <p:blipFill rotWithShape="1">
          <a:blip r:embed="rId3">
            <a:alphaModFix/>
          </a:blip>
          <a:srcRect t="-528" b="797"/>
          <a:stretch/>
        </p:blipFill>
        <p:spPr>
          <a:xfrm>
            <a:off x="4995750" y="1560216"/>
            <a:ext cx="3173100" cy="2109300"/>
          </a:xfrm>
          <a:prstGeom prst="foldedCorner">
            <a:avLst>
              <a:gd name="adj" fmla="val 16729"/>
            </a:avLst>
          </a:prstGeom>
          <a:noFill/>
          <a:ln>
            <a:noFill/>
          </a:ln>
        </p:spPr>
      </p:pic>
      <p:grpSp>
        <p:nvGrpSpPr>
          <p:cNvPr id="2397" name="Google Shape;2397;p76"/>
          <p:cNvGrpSpPr/>
          <p:nvPr/>
        </p:nvGrpSpPr>
        <p:grpSpPr>
          <a:xfrm>
            <a:off x="8008793" y="1491303"/>
            <a:ext cx="400080" cy="1094468"/>
            <a:chOff x="3443472" y="1907731"/>
            <a:chExt cx="454327" cy="1325503"/>
          </a:xfrm>
        </p:grpSpPr>
        <p:sp>
          <p:nvSpPr>
            <p:cNvPr id="2398" name="Google Shape;2398;p76"/>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6"/>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76"/>
          <p:cNvGrpSpPr/>
          <p:nvPr/>
        </p:nvGrpSpPr>
        <p:grpSpPr>
          <a:xfrm rot="-108528">
            <a:off x="4691276" y="2073100"/>
            <a:ext cx="391000" cy="1284182"/>
            <a:chOff x="1276425" y="1928068"/>
            <a:chExt cx="378577" cy="1391130"/>
          </a:xfrm>
        </p:grpSpPr>
        <p:sp>
          <p:nvSpPr>
            <p:cNvPr id="2401" name="Google Shape;2401;p76"/>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6"/>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3" name="Google Shape;2403;p76"/>
          <p:cNvSpPr/>
          <p:nvPr/>
        </p:nvSpPr>
        <p:spPr>
          <a:xfrm rot="10496032">
            <a:off x="4239068" y="3701402"/>
            <a:ext cx="740160" cy="406790"/>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4" name="Google Shape;2404;p76"/>
          <p:cNvGrpSpPr/>
          <p:nvPr/>
        </p:nvGrpSpPr>
        <p:grpSpPr>
          <a:xfrm rot="2061578">
            <a:off x="4465170" y="955149"/>
            <a:ext cx="843208" cy="402216"/>
            <a:chOff x="-583650" y="3109250"/>
            <a:chExt cx="570275" cy="272025"/>
          </a:xfrm>
        </p:grpSpPr>
        <p:sp>
          <p:nvSpPr>
            <p:cNvPr id="2405" name="Google Shape;2405;p76"/>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6"/>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6"/>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6"/>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6"/>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6"/>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6"/>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6"/>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6"/>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6"/>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6"/>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6"/>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6"/>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76"/>
          <p:cNvGrpSpPr/>
          <p:nvPr/>
        </p:nvGrpSpPr>
        <p:grpSpPr>
          <a:xfrm>
            <a:off x="7840615" y="4679711"/>
            <a:ext cx="1745583" cy="230173"/>
            <a:chOff x="1394800" y="3522000"/>
            <a:chExt cx="1048650" cy="138275"/>
          </a:xfrm>
        </p:grpSpPr>
        <p:sp>
          <p:nvSpPr>
            <p:cNvPr id="2419" name="Google Shape;2419;p7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388"/>
                                        </p:tgtEl>
                                        <p:attrNameLst>
                                          <p:attrName>style.visibility</p:attrName>
                                        </p:attrNameLst>
                                      </p:cBhvr>
                                      <p:to>
                                        <p:strVal val="visible"/>
                                      </p:to>
                                    </p:set>
                                    <p:anim calcmode="lin" valueType="num">
                                      <p:cBhvr additive="base">
                                        <p:cTn id="7" dur="1000"/>
                                        <p:tgtEl>
                                          <p:spTgt spid="2388"/>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2391"/>
                                        </p:tgtEl>
                                        <p:attrNameLst>
                                          <p:attrName>style.visibility</p:attrName>
                                        </p:attrNameLst>
                                      </p:cBhvr>
                                      <p:to>
                                        <p:strVal val="visible"/>
                                      </p:to>
                                    </p:set>
                                    <p:anim calcmode="lin" valueType="num">
                                      <p:cBhvr additive="base">
                                        <p:cTn id="10" dur="1000"/>
                                        <p:tgtEl>
                                          <p:spTgt spid="2391"/>
                                        </p:tgtEl>
                                        <p:attrNameLst>
                                          <p:attrName>ppt_x</p:attrName>
                                        </p:attrNameLst>
                                      </p:cBhvr>
                                      <p:tavLst>
                                        <p:tav tm="0">
                                          <p:val>
                                            <p:strVal val="#ppt_x-1"/>
                                          </p:val>
                                        </p:tav>
                                        <p:tav tm="100000">
                                          <p:val>
                                            <p:strVal val="#ppt_x"/>
                                          </p:val>
                                        </p:tav>
                                      </p:tavLst>
                                    </p:anim>
                                  </p:childTnLst>
                                </p:cTn>
                              </p:par>
                              <p:par>
                                <p:cTn id="11" presetID="2" presetClass="entr" presetSubtype="8" fill="hold" nodeType="withEffect">
                                  <p:stCondLst>
                                    <p:cond delay="0"/>
                                  </p:stCondLst>
                                  <p:childTnLst>
                                    <p:set>
                                      <p:cBhvr>
                                        <p:cTn id="12" dur="1" fill="hold">
                                          <p:stCondLst>
                                            <p:cond delay="0"/>
                                          </p:stCondLst>
                                        </p:cTn>
                                        <p:tgtEl>
                                          <p:spTgt spid="2394"/>
                                        </p:tgtEl>
                                        <p:attrNameLst>
                                          <p:attrName>style.visibility</p:attrName>
                                        </p:attrNameLst>
                                      </p:cBhvr>
                                      <p:to>
                                        <p:strVal val="visible"/>
                                      </p:to>
                                    </p:set>
                                    <p:anim calcmode="lin" valueType="num">
                                      <p:cBhvr additive="base">
                                        <p:cTn id="13" dur="1000"/>
                                        <p:tgtEl>
                                          <p:spTgt spid="2394"/>
                                        </p:tgtEl>
                                        <p:attrNameLst>
                                          <p:attrName>ppt_x</p:attrName>
                                        </p:attrNameLst>
                                      </p:cBhvr>
                                      <p:tavLst>
                                        <p:tav tm="0">
                                          <p:val>
                                            <p:strVal val="#ppt_x-1"/>
                                          </p:val>
                                        </p:tav>
                                        <p:tav tm="100000">
                                          <p:val>
                                            <p:strVal val="#ppt_x"/>
                                          </p:val>
                                        </p:tav>
                                      </p:tavLst>
                                    </p:anim>
                                  </p:childTnLst>
                                </p:cTn>
                              </p:par>
                              <p:par>
                                <p:cTn id="14" presetID="2" presetClass="entr" presetSubtype="8" fill="hold" nodeType="withEffect">
                                  <p:stCondLst>
                                    <p:cond delay="0"/>
                                  </p:stCondLst>
                                  <p:childTnLst>
                                    <p:set>
                                      <p:cBhvr>
                                        <p:cTn id="15" dur="1" fill="hold">
                                          <p:stCondLst>
                                            <p:cond delay="0"/>
                                          </p:stCondLst>
                                        </p:cTn>
                                        <p:tgtEl>
                                          <p:spTgt spid="2395"/>
                                        </p:tgtEl>
                                        <p:attrNameLst>
                                          <p:attrName>style.visibility</p:attrName>
                                        </p:attrNameLst>
                                      </p:cBhvr>
                                      <p:to>
                                        <p:strVal val="visible"/>
                                      </p:to>
                                    </p:set>
                                    <p:anim calcmode="lin" valueType="num">
                                      <p:cBhvr additive="base">
                                        <p:cTn id="16" dur="1000"/>
                                        <p:tgtEl>
                                          <p:spTgt spid="2395"/>
                                        </p:tgtEl>
                                        <p:attrNameLst>
                                          <p:attrName>ppt_x</p:attrName>
                                        </p:attrNameLst>
                                      </p:cBhvr>
                                      <p:tavLst>
                                        <p:tav tm="0">
                                          <p:val>
                                            <p:strVal val="#ppt_x-1"/>
                                          </p:val>
                                        </p:tav>
                                        <p:tav tm="100000">
                                          <p:val>
                                            <p:strVal val="#ppt_x"/>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2396"/>
                                        </p:tgtEl>
                                        <p:attrNameLst>
                                          <p:attrName>style.visibility</p:attrName>
                                        </p:attrNameLst>
                                      </p:cBhvr>
                                      <p:to>
                                        <p:strVal val="visible"/>
                                      </p:to>
                                    </p:set>
                                    <p:anim calcmode="lin" valueType="num">
                                      <p:cBhvr additive="base">
                                        <p:cTn id="21" dur="1000"/>
                                        <p:tgtEl>
                                          <p:spTgt spid="2396"/>
                                        </p:tgtEl>
                                        <p:attrNameLst>
                                          <p:attrName>ppt_x</p:attrName>
                                        </p:attrNameLst>
                                      </p:cBhvr>
                                      <p:tavLst>
                                        <p:tav tm="0">
                                          <p:val>
                                            <p:strVal val="#ppt_x+1"/>
                                          </p:val>
                                        </p:tav>
                                        <p:tav tm="100000">
                                          <p:val>
                                            <p:strVal val="#ppt_x"/>
                                          </p:val>
                                        </p:tav>
                                      </p:tavLst>
                                    </p:anim>
                                  </p:childTnLst>
                                </p:cTn>
                              </p:par>
                              <p:par>
                                <p:cTn id="22" presetID="2" presetClass="entr" presetSubtype="2" fill="hold" nodeType="withEffect">
                                  <p:stCondLst>
                                    <p:cond delay="0"/>
                                  </p:stCondLst>
                                  <p:childTnLst>
                                    <p:set>
                                      <p:cBhvr>
                                        <p:cTn id="23" dur="1" fill="hold">
                                          <p:stCondLst>
                                            <p:cond delay="0"/>
                                          </p:stCondLst>
                                        </p:cTn>
                                        <p:tgtEl>
                                          <p:spTgt spid="2397"/>
                                        </p:tgtEl>
                                        <p:attrNameLst>
                                          <p:attrName>style.visibility</p:attrName>
                                        </p:attrNameLst>
                                      </p:cBhvr>
                                      <p:to>
                                        <p:strVal val="visible"/>
                                      </p:to>
                                    </p:set>
                                    <p:anim calcmode="lin" valueType="num">
                                      <p:cBhvr additive="base">
                                        <p:cTn id="24" dur="1000"/>
                                        <p:tgtEl>
                                          <p:spTgt spid="2397"/>
                                        </p:tgtEl>
                                        <p:attrNameLst>
                                          <p:attrName>ppt_x</p:attrName>
                                        </p:attrNameLst>
                                      </p:cBhvr>
                                      <p:tavLst>
                                        <p:tav tm="0">
                                          <p:val>
                                            <p:strVal val="#ppt_x+1"/>
                                          </p:val>
                                        </p:tav>
                                        <p:tav tm="100000">
                                          <p:val>
                                            <p:strVal val="#ppt_x"/>
                                          </p:val>
                                        </p:tav>
                                      </p:tavLst>
                                    </p:anim>
                                  </p:childTnLst>
                                </p:cTn>
                              </p:par>
                              <p:par>
                                <p:cTn id="25" presetID="2" presetClass="entr" presetSubtype="2" fill="hold" nodeType="withEffect">
                                  <p:stCondLst>
                                    <p:cond delay="0"/>
                                  </p:stCondLst>
                                  <p:childTnLst>
                                    <p:set>
                                      <p:cBhvr>
                                        <p:cTn id="26" dur="1" fill="hold">
                                          <p:stCondLst>
                                            <p:cond delay="0"/>
                                          </p:stCondLst>
                                        </p:cTn>
                                        <p:tgtEl>
                                          <p:spTgt spid="2400"/>
                                        </p:tgtEl>
                                        <p:attrNameLst>
                                          <p:attrName>style.visibility</p:attrName>
                                        </p:attrNameLst>
                                      </p:cBhvr>
                                      <p:to>
                                        <p:strVal val="visible"/>
                                      </p:to>
                                    </p:set>
                                    <p:anim calcmode="lin" valueType="num">
                                      <p:cBhvr additive="base">
                                        <p:cTn id="27" dur="1000"/>
                                        <p:tgtEl>
                                          <p:spTgt spid="240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31"/>
        <p:cNvGrpSpPr/>
        <p:nvPr/>
      </p:nvGrpSpPr>
      <p:grpSpPr>
        <a:xfrm>
          <a:off x="0" y="0"/>
          <a:ext cx="0" cy="0"/>
          <a:chOff x="0" y="0"/>
          <a:chExt cx="0" cy="0"/>
        </a:xfrm>
      </p:grpSpPr>
      <p:sp>
        <p:nvSpPr>
          <p:cNvPr id="2432" name="Google Shape;2432;p77"/>
          <p:cNvSpPr txBox="1">
            <a:spLocks noGrp="1"/>
          </p:cNvSpPr>
          <p:nvPr>
            <p:ph type="title"/>
          </p:nvPr>
        </p:nvSpPr>
        <p:spPr>
          <a:xfrm>
            <a:off x="3223200" y="1570950"/>
            <a:ext cx="2697600" cy="20016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A PICTURE IS WORTH A THOUSAND WORDS</a:t>
            </a:r>
            <a:endParaRPr/>
          </a:p>
        </p:txBody>
      </p:sp>
      <p:sp>
        <p:nvSpPr>
          <p:cNvPr id="2433" name="Google Shape;2433;p77"/>
          <p:cNvSpPr/>
          <p:nvPr/>
        </p:nvSpPr>
        <p:spPr>
          <a:xfrm>
            <a:off x="7335175" y="3492600"/>
            <a:ext cx="1030054" cy="1376819"/>
          </a:xfrm>
          <a:custGeom>
            <a:avLst/>
            <a:gdLst/>
            <a:ahLst/>
            <a:cxnLst/>
            <a:rect l="l" t="t" r="r" b="b"/>
            <a:pathLst>
              <a:path w="20211" h="27015" extrusionOk="0">
                <a:moveTo>
                  <a:pt x="13024" y="5921"/>
                </a:moveTo>
                <a:cubicBezTo>
                  <a:pt x="13039" y="5921"/>
                  <a:pt x="13053" y="5921"/>
                  <a:pt x="13068" y="5921"/>
                </a:cubicBezTo>
                <a:cubicBezTo>
                  <a:pt x="13228" y="5925"/>
                  <a:pt x="13275" y="5932"/>
                  <a:pt x="13449" y="5978"/>
                </a:cubicBezTo>
                <a:cubicBezTo>
                  <a:pt x="13621" y="6025"/>
                  <a:pt x="13692" y="6054"/>
                  <a:pt x="13820" y="6121"/>
                </a:cubicBezTo>
                <a:cubicBezTo>
                  <a:pt x="14120" y="6275"/>
                  <a:pt x="14305" y="6421"/>
                  <a:pt x="14533" y="6660"/>
                </a:cubicBezTo>
                <a:cubicBezTo>
                  <a:pt x="14934" y="7077"/>
                  <a:pt x="15239" y="7599"/>
                  <a:pt x="15440" y="8166"/>
                </a:cubicBezTo>
                <a:lnTo>
                  <a:pt x="15440" y="8166"/>
                </a:lnTo>
                <a:cubicBezTo>
                  <a:pt x="15083" y="8248"/>
                  <a:pt x="14722" y="8292"/>
                  <a:pt x="14368" y="8292"/>
                </a:cubicBezTo>
                <a:cubicBezTo>
                  <a:pt x="14140" y="8292"/>
                  <a:pt x="13915" y="8274"/>
                  <a:pt x="13695" y="8236"/>
                </a:cubicBezTo>
                <a:cubicBezTo>
                  <a:pt x="12724" y="8067"/>
                  <a:pt x="11922" y="7510"/>
                  <a:pt x="11491" y="6614"/>
                </a:cubicBezTo>
                <a:lnTo>
                  <a:pt x="11491" y="6614"/>
                </a:lnTo>
                <a:cubicBezTo>
                  <a:pt x="11716" y="6403"/>
                  <a:pt x="11958" y="6226"/>
                  <a:pt x="12244" y="6092"/>
                </a:cubicBezTo>
                <a:cubicBezTo>
                  <a:pt x="12481" y="5981"/>
                  <a:pt x="12754" y="5921"/>
                  <a:pt x="13024" y="5921"/>
                </a:cubicBezTo>
                <a:close/>
                <a:moveTo>
                  <a:pt x="8395" y="11475"/>
                </a:moveTo>
                <a:cubicBezTo>
                  <a:pt x="9299" y="11475"/>
                  <a:pt x="10220" y="12193"/>
                  <a:pt x="10793" y="12796"/>
                </a:cubicBezTo>
                <a:cubicBezTo>
                  <a:pt x="11173" y="13194"/>
                  <a:pt x="11637" y="13806"/>
                  <a:pt x="11795" y="14426"/>
                </a:cubicBezTo>
                <a:lnTo>
                  <a:pt x="11795" y="14426"/>
                </a:lnTo>
                <a:cubicBezTo>
                  <a:pt x="11609" y="14465"/>
                  <a:pt x="11433" y="14481"/>
                  <a:pt x="11241" y="14481"/>
                </a:cubicBezTo>
                <a:cubicBezTo>
                  <a:pt x="11116" y="14481"/>
                  <a:pt x="10985" y="14474"/>
                  <a:pt x="10839" y="14462"/>
                </a:cubicBezTo>
                <a:cubicBezTo>
                  <a:pt x="10369" y="14415"/>
                  <a:pt x="9901" y="14315"/>
                  <a:pt x="9445" y="14187"/>
                </a:cubicBezTo>
                <a:cubicBezTo>
                  <a:pt x="8654" y="13965"/>
                  <a:pt x="7622" y="13627"/>
                  <a:pt x="7109" y="12960"/>
                </a:cubicBezTo>
                <a:cubicBezTo>
                  <a:pt x="7017" y="12843"/>
                  <a:pt x="6964" y="12743"/>
                  <a:pt x="6942" y="12593"/>
                </a:cubicBezTo>
                <a:lnTo>
                  <a:pt x="6942" y="12593"/>
                </a:lnTo>
                <a:cubicBezTo>
                  <a:pt x="6943" y="12597"/>
                  <a:pt x="6943" y="12599"/>
                  <a:pt x="6944" y="12599"/>
                </a:cubicBezTo>
                <a:cubicBezTo>
                  <a:pt x="6949" y="12599"/>
                  <a:pt x="6951" y="12474"/>
                  <a:pt x="6947" y="12474"/>
                </a:cubicBezTo>
                <a:lnTo>
                  <a:pt x="6947" y="12474"/>
                </a:lnTo>
                <a:cubicBezTo>
                  <a:pt x="6947" y="12474"/>
                  <a:pt x="6946" y="12476"/>
                  <a:pt x="6946" y="12479"/>
                </a:cubicBezTo>
                <a:cubicBezTo>
                  <a:pt x="6964" y="12379"/>
                  <a:pt x="6974" y="12354"/>
                  <a:pt x="7013" y="12283"/>
                </a:cubicBezTo>
                <a:cubicBezTo>
                  <a:pt x="7216" y="11923"/>
                  <a:pt x="7634" y="11609"/>
                  <a:pt x="8033" y="11516"/>
                </a:cubicBezTo>
                <a:cubicBezTo>
                  <a:pt x="8153" y="11488"/>
                  <a:pt x="8274" y="11475"/>
                  <a:pt x="8395" y="11475"/>
                </a:cubicBezTo>
                <a:close/>
                <a:moveTo>
                  <a:pt x="3729" y="17061"/>
                </a:moveTo>
                <a:cubicBezTo>
                  <a:pt x="3729" y="17061"/>
                  <a:pt x="3729" y="17062"/>
                  <a:pt x="3729" y="17064"/>
                </a:cubicBezTo>
                <a:lnTo>
                  <a:pt x="3729" y="17064"/>
                </a:lnTo>
                <a:cubicBezTo>
                  <a:pt x="3729" y="17063"/>
                  <a:pt x="3729" y="17062"/>
                  <a:pt x="3729" y="17061"/>
                </a:cubicBezTo>
                <a:cubicBezTo>
                  <a:pt x="3729" y="17061"/>
                  <a:pt x="3729" y="17061"/>
                  <a:pt x="3729" y="17061"/>
                </a:cubicBezTo>
                <a:close/>
                <a:moveTo>
                  <a:pt x="4657" y="16619"/>
                </a:moveTo>
                <a:cubicBezTo>
                  <a:pt x="5017" y="16619"/>
                  <a:pt x="5390" y="16704"/>
                  <a:pt x="5726" y="16808"/>
                </a:cubicBezTo>
                <a:cubicBezTo>
                  <a:pt x="6315" y="16990"/>
                  <a:pt x="6980" y="17291"/>
                  <a:pt x="7494" y="17724"/>
                </a:cubicBezTo>
                <a:lnTo>
                  <a:pt x="7494" y="17724"/>
                </a:lnTo>
                <a:cubicBezTo>
                  <a:pt x="7022" y="17823"/>
                  <a:pt x="6544" y="17881"/>
                  <a:pt x="6061" y="17881"/>
                </a:cubicBezTo>
                <a:cubicBezTo>
                  <a:pt x="5926" y="17881"/>
                  <a:pt x="5790" y="17877"/>
                  <a:pt x="5654" y="17867"/>
                </a:cubicBezTo>
                <a:cubicBezTo>
                  <a:pt x="5119" y="17828"/>
                  <a:pt x="4535" y="17739"/>
                  <a:pt x="4071" y="17453"/>
                </a:cubicBezTo>
                <a:cubicBezTo>
                  <a:pt x="3943" y="17375"/>
                  <a:pt x="3840" y="17278"/>
                  <a:pt x="3779" y="17182"/>
                </a:cubicBezTo>
                <a:cubicBezTo>
                  <a:pt x="3731" y="17107"/>
                  <a:pt x="3742" y="17153"/>
                  <a:pt x="3731" y="17074"/>
                </a:cubicBezTo>
                <a:lnTo>
                  <a:pt x="3731" y="17074"/>
                </a:lnTo>
                <a:cubicBezTo>
                  <a:pt x="3731" y="17072"/>
                  <a:pt x="3730" y="17064"/>
                  <a:pt x="3729" y="17039"/>
                </a:cubicBezTo>
                <a:cubicBezTo>
                  <a:pt x="3728" y="17032"/>
                  <a:pt x="3728" y="17026"/>
                  <a:pt x="3728" y="17021"/>
                </a:cubicBezTo>
                <a:lnTo>
                  <a:pt x="3728" y="17021"/>
                </a:lnTo>
                <a:cubicBezTo>
                  <a:pt x="3729" y="17018"/>
                  <a:pt x="3731" y="17011"/>
                  <a:pt x="3733" y="17000"/>
                </a:cubicBezTo>
                <a:cubicBezTo>
                  <a:pt x="3743" y="16939"/>
                  <a:pt x="3807" y="16861"/>
                  <a:pt x="3850" y="16829"/>
                </a:cubicBezTo>
                <a:cubicBezTo>
                  <a:pt x="3990" y="16725"/>
                  <a:pt x="4086" y="16697"/>
                  <a:pt x="4264" y="16658"/>
                </a:cubicBezTo>
                <a:cubicBezTo>
                  <a:pt x="4391" y="16631"/>
                  <a:pt x="4523" y="16619"/>
                  <a:pt x="4657" y="16619"/>
                </a:cubicBezTo>
                <a:close/>
                <a:moveTo>
                  <a:pt x="17258" y="0"/>
                </a:moveTo>
                <a:cubicBezTo>
                  <a:pt x="17012" y="0"/>
                  <a:pt x="16846" y="399"/>
                  <a:pt x="17111" y="590"/>
                </a:cubicBezTo>
                <a:cubicBezTo>
                  <a:pt x="18099" y="1314"/>
                  <a:pt x="19051" y="2277"/>
                  <a:pt x="19315" y="3515"/>
                </a:cubicBezTo>
                <a:cubicBezTo>
                  <a:pt x="19508" y="4420"/>
                  <a:pt x="19229" y="5322"/>
                  <a:pt x="18691" y="6071"/>
                </a:cubicBezTo>
                <a:cubicBezTo>
                  <a:pt x="18072" y="6930"/>
                  <a:pt x="17093" y="7624"/>
                  <a:pt x="16029" y="7996"/>
                </a:cubicBezTo>
                <a:lnTo>
                  <a:pt x="16029" y="7996"/>
                </a:lnTo>
                <a:cubicBezTo>
                  <a:pt x="15927" y="7703"/>
                  <a:pt x="15800" y="7419"/>
                  <a:pt x="15650" y="7148"/>
                </a:cubicBezTo>
                <a:cubicBezTo>
                  <a:pt x="15289" y="6499"/>
                  <a:pt x="14761" y="5886"/>
                  <a:pt x="14080" y="5562"/>
                </a:cubicBezTo>
                <a:cubicBezTo>
                  <a:pt x="13734" y="5394"/>
                  <a:pt x="13371" y="5311"/>
                  <a:pt x="13008" y="5311"/>
                </a:cubicBezTo>
                <a:cubicBezTo>
                  <a:pt x="12645" y="5311"/>
                  <a:pt x="12281" y="5394"/>
                  <a:pt x="11934" y="5557"/>
                </a:cubicBezTo>
                <a:cubicBezTo>
                  <a:pt x="11545" y="5740"/>
                  <a:pt x="11203" y="6014"/>
                  <a:pt x="10904" y="6321"/>
                </a:cubicBezTo>
                <a:cubicBezTo>
                  <a:pt x="10832" y="6392"/>
                  <a:pt x="10782" y="6524"/>
                  <a:pt x="10825" y="6620"/>
                </a:cubicBezTo>
                <a:cubicBezTo>
                  <a:pt x="11249" y="7647"/>
                  <a:pt x="12037" y="8421"/>
                  <a:pt x="13111" y="8735"/>
                </a:cubicBezTo>
                <a:cubicBezTo>
                  <a:pt x="13505" y="8850"/>
                  <a:pt x="13914" y="8902"/>
                  <a:pt x="14326" y="8902"/>
                </a:cubicBezTo>
                <a:cubicBezTo>
                  <a:pt x="14756" y="8902"/>
                  <a:pt x="15188" y="8845"/>
                  <a:pt x="15608" y="8745"/>
                </a:cubicBezTo>
                <a:lnTo>
                  <a:pt x="15608" y="8745"/>
                </a:lnTo>
                <a:cubicBezTo>
                  <a:pt x="15753" y="9390"/>
                  <a:pt x="15773" y="10065"/>
                  <a:pt x="15660" y="10692"/>
                </a:cubicBezTo>
                <a:cubicBezTo>
                  <a:pt x="15517" y="11498"/>
                  <a:pt x="15164" y="12254"/>
                  <a:pt x="14612" y="12861"/>
                </a:cubicBezTo>
                <a:cubicBezTo>
                  <a:pt x="14005" y="13520"/>
                  <a:pt x="13218" y="13971"/>
                  <a:pt x="12374" y="14260"/>
                </a:cubicBezTo>
                <a:lnTo>
                  <a:pt x="12374" y="14260"/>
                </a:lnTo>
                <a:cubicBezTo>
                  <a:pt x="12336" y="14118"/>
                  <a:pt x="12287" y="13980"/>
                  <a:pt x="12233" y="13852"/>
                </a:cubicBezTo>
                <a:cubicBezTo>
                  <a:pt x="11745" y="12678"/>
                  <a:pt x="10708" y="11648"/>
                  <a:pt x="9541" y="11146"/>
                </a:cubicBezTo>
                <a:cubicBezTo>
                  <a:pt x="9164" y="10980"/>
                  <a:pt x="8752" y="10865"/>
                  <a:pt x="8340" y="10865"/>
                </a:cubicBezTo>
                <a:cubicBezTo>
                  <a:pt x="8175" y="10865"/>
                  <a:pt x="8010" y="10884"/>
                  <a:pt x="7848" y="10924"/>
                </a:cubicBezTo>
                <a:cubicBezTo>
                  <a:pt x="7331" y="11052"/>
                  <a:pt x="6814" y="11445"/>
                  <a:pt x="6524" y="11894"/>
                </a:cubicBezTo>
                <a:cubicBezTo>
                  <a:pt x="5968" y="12757"/>
                  <a:pt x="6696" y="13567"/>
                  <a:pt x="7416" y="14013"/>
                </a:cubicBezTo>
                <a:cubicBezTo>
                  <a:pt x="8340" y="14579"/>
                  <a:pt x="9452" y="14897"/>
                  <a:pt x="10518" y="15043"/>
                </a:cubicBezTo>
                <a:cubicBezTo>
                  <a:pt x="10774" y="15076"/>
                  <a:pt x="11035" y="15103"/>
                  <a:pt x="11295" y="15103"/>
                </a:cubicBezTo>
                <a:cubicBezTo>
                  <a:pt x="11476" y="15103"/>
                  <a:pt x="11657" y="15090"/>
                  <a:pt x="11834" y="15057"/>
                </a:cubicBezTo>
                <a:lnTo>
                  <a:pt x="11834" y="15057"/>
                </a:lnTo>
                <a:cubicBezTo>
                  <a:pt x="11812" y="15199"/>
                  <a:pt x="11764" y="15338"/>
                  <a:pt x="11687" y="15471"/>
                </a:cubicBezTo>
                <a:cubicBezTo>
                  <a:pt x="11427" y="15917"/>
                  <a:pt x="10999" y="16251"/>
                  <a:pt x="10568" y="16523"/>
                </a:cubicBezTo>
                <a:cubicBezTo>
                  <a:pt x="10044" y="16854"/>
                  <a:pt x="9477" y="17110"/>
                  <a:pt x="8896" y="17318"/>
                </a:cubicBezTo>
                <a:cubicBezTo>
                  <a:pt x="8666" y="17400"/>
                  <a:pt x="8433" y="17477"/>
                  <a:pt x="8198" y="17546"/>
                </a:cubicBezTo>
                <a:lnTo>
                  <a:pt x="8198" y="17546"/>
                </a:lnTo>
                <a:cubicBezTo>
                  <a:pt x="7839" y="17180"/>
                  <a:pt x="7389" y="16886"/>
                  <a:pt x="6956" y="16654"/>
                </a:cubicBezTo>
                <a:cubicBezTo>
                  <a:pt x="6329" y="16319"/>
                  <a:pt x="5633" y="16080"/>
                  <a:pt x="4920" y="16016"/>
                </a:cubicBezTo>
                <a:cubicBezTo>
                  <a:pt x="4830" y="16008"/>
                  <a:pt x="4737" y="16004"/>
                  <a:pt x="4643" y="16004"/>
                </a:cubicBezTo>
                <a:cubicBezTo>
                  <a:pt x="4271" y="16004"/>
                  <a:pt x="3883" y="16074"/>
                  <a:pt x="3572" y="16273"/>
                </a:cubicBezTo>
                <a:cubicBezTo>
                  <a:pt x="3255" y="16476"/>
                  <a:pt x="3052" y="16819"/>
                  <a:pt x="3130" y="17204"/>
                </a:cubicBezTo>
                <a:cubicBezTo>
                  <a:pt x="3208" y="17599"/>
                  <a:pt x="3558" y="17892"/>
                  <a:pt x="3900" y="18066"/>
                </a:cubicBezTo>
                <a:cubicBezTo>
                  <a:pt x="4530" y="18388"/>
                  <a:pt x="5253" y="18510"/>
                  <a:pt x="5977" y="18510"/>
                </a:cubicBezTo>
                <a:cubicBezTo>
                  <a:pt x="6498" y="18510"/>
                  <a:pt x="7020" y="18447"/>
                  <a:pt x="7509" y="18348"/>
                </a:cubicBezTo>
                <a:cubicBezTo>
                  <a:pt x="7666" y="18316"/>
                  <a:pt x="7823" y="18282"/>
                  <a:pt x="7982" y="18244"/>
                </a:cubicBezTo>
                <a:lnTo>
                  <a:pt x="7982" y="18244"/>
                </a:lnTo>
                <a:cubicBezTo>
                  <a:pt x="8050" y="18339"/>
                  <a:pt x="8110" y="18439"/>
                  <a:pt x="8162" y="18544"/>
                </a:cubicBezTo>
                <a:cubicBezTo>
                  <a:pt x="8450" y="19129"/>
                  <a:pt x="8272" y="19793"/>
                  <a:pt x="7915" y="20380"/>
                </a:cubicBezTo>
                <a:cubicBezTo>
                  <a:pt x="7441" y="21169"/>
                  <a:pt x="6732" y="21810"/>
                  <a:pt x="6029" y="22395"/>
                </a:cubicBezTo>
                <a:cubicBezTo>
                  <a:pt x="4471" y="23686"/>
                  <a:pt x="2720" y="24702"/>
                  <a:pt x="1069" y="25865"/>
                </a:cubicBezTo>
                <a:cubicBezTo>
                  <a:pt x="784" y="26065"/>
                  <a:pt x="506" y="26272"/>
                  <a:pt x="238" y="26499"/>
                </a:cubicBezTo>
                <a:cubicBezTo>
                  <a:pt x="0" y="26701"/>
                  <a:pt x="221" y="27014"/>
                  <a:pt x="473" y="27014"/>
                </a:cubicBezTo>
                <a:cubicBezTo>
                  <a:pt x="541" y="27014"/>
                  <a:pt x="612" y="26991"/>
                  <a:pt x="677" y="26935"/>
                </a:cubicBezTo>
                <a:cubicBezTo>
                  <a:pt x="1308" y="26392"/>
                  <a:pt x="2103" y="25908"/>
                  <a:pt x="2830" y="25426"/>
                </a:cubicBezTo>
                <a:cubicBezTo>
                  <a:pt x="3804" y="24784"/>
                  <a:pt x="4774" y="24142"/>
                  <a:pt x="5701" y="23440"/>
                </a:cubicBezTo>
                <a:cubicBezTo>
                  <a:pt x="6578" y="22770"/>
                  <a:pt x="7441" y="22053"/>
                  <a:pt x="8119" y="21175"/>
                </a:cubicBezTo>
                <a:cubicBezTo>
                  <a:pt x="8636" y="20499"/>
                  <a:pt x="9049" y="19671"/>
                  <a:pt x="8889" y="18797"/>
                </a:cubicBezTo>
                <a:cubicBezTo>
                  <a:pt x="8842" y="18535"/>
                  <a:pt x="8746" y="18294"/>
                  <a:pt x="8613" y="18074"/>
                </a:cubicBezTo>
                <a:lnTo>
                  <a:pt x="8613" y="18074"/>
                </a:lnTo>
                <a:cubicBezTo>
                  <a:pt x="9548" y="17794"/>
                  <a:pt x="10464" y="17389"/>
                  <a:pt x="11231" y="16819"/>
                </a:cubicBezTo>
                <a:cubicBezTo>
                  <a:pt x="11702" y="16469"/>
                  <a:pt x="12141" y="16045"/>
                  <a:pt x="12362" y="15489"/>
                </a:cubicBezTo>
                <a:cubicBezTo>
                  <a:pt x="12437" y="15300"/>
                  <a:pt x="12468" y="15097"/>
                  <a:pt x="12467" y="14892"/>
                </a:cubicBezTo>
                <a:lnTo>
                  <a:pt x="12467" y="14892"/>
                </a:lnTo>
                <a:cubicBezTo>
                  <a:pt x="12861" y="14763"/>
                  <a:pt x="13246" y="14591"/>
                  <a:pt x="13603" y="14401"/>
                </a:cubicBezTo>
                <a:cubicBezTo>
                  <a:pt x="14516" y="13916"/>
                  <a:pt x="15300" y="13182"/>
                  <a:pt x="15778" y="12262"/>
                </a:cubicBezTo>
                <a:cubicBezTo>
                  <a:pt x="16362" y="11134"/>
                  <a:pt x="16485" y="9804"/>
                  <a:pt x="16197" y="8573"/>
                </a:cubicBezTo>
                <a:lnTo>
                  <a:pt x="16197" y="8573"/>
                </a:lnTo>
                <a:cubicBezTo>
                  <a:pt x="16217" y="8566"/>
                  <a:pt x="16236" y="8560"/>
                  <a:pt x="16256" y="8553"/>
                </a:cubicBezTo>
                <a:cubicBezTo>
                  <a:pt x="18206" y="7851"/>
                  <a:pt x="20210" y="6049"/>
                  <a:pt x="19978" y="3789"/>
                </a:cubicBezTo>
                <a:cubicBezTo>
                  <a:pt x="19817" y="2192"/>
                  <a:pt x="18666" y="965"/>
                  <a:pt x="17421" y="59"/>
                </a:cubicBezTo>
                <a:cubicBezTo>
                  <a:pt x="17365" y="18"/>
                  <a:pt x="17310" y="0"/>
                  <a:pt x="17258" y="0"/>
                </a:cubicBezTo>
                <a:close/>
              </a:path>
            </a:pathLst>
          </a:custGeom>
          <a:solidFill>
            <a:srgbClr val="212B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7"/>
          <p:cNvSpPr/>
          <p:nvPr/>
        </p:nvSpPr>
        <p:spPr>
          <a:xfrm rot="9797852">
            <a:off x="544930" y="949988"/>
            <a:ext cx="1030058" cy="1376825"/>
          </a:xfrm>
          <a:custGeom>
            <a:avLst/>
            <a:gdLst/>
            <a:ahLst/>
            <a:cxnLst/>
            <a:rect l="l" t="t" r="r" b="b"/>
            <a:pathLst>
              <a:path w="20211" h="27015" extrusionOk="0">
                <a:moveTo>
                  <a:pt x="13024" y="5921"/>
                </a:moveTo>
                <a:cubicBezTo>
                  <a:pt x="13039" y="5921"/>
                  <a:pt x="13053" y="5921"/>
                  <a:pt x="13068" y="5921"/>
                </a:cubicBezTo>
                <a:cubicBezTo>
                  <a:pt x="13228" y="5925"/>
                  <a:pt x="13275" y="5932"/>
                  <a:pt x="13449" y="5978"/>
                </a:cubicBezTo>
                <a:cubicBezTo>
                  <a:pt x="13621" y="6025"/>
                  <a:pt x="13692" y="6054"/>
                  <a:pt x="13820" y="6121"/>
                </a:cubicBezTo>
                <a:cubicBezTo>
                  <a:pt x="14120" y="6275"/>
                  <a:pt x="14305" y="6421"/>
                  <a:pt x="14533" y="6660"/>
                </a:cubicBezTo>
                <a:cubicBezTo>
                  <a:pt x="14934" y="7077"/>
                  <a:pt x="15239" y="7599"/>
                  <a:pt x="15440" y="8166"/>
                </a:cubicBezTo>
                <a:lnTo>
                  <a:pt x="15440" y="8166"/>
                </a:lnTo>
                <a:cubicBezTo>
                  <a:pt x="15083" y="8248"/>
                  <a:pt x="14722" y="8292"/>
                  <a:pt x="14368" y="8292"/>
                </a:cubicBezTo>
                <a:cubicBezTo>
                  <a:pt x="14140" y="8292"/>
                  <a:pt x="13915" y="8274"/>
                  <a:pt x="13695" y="8236"/>
                </a:cubicBezTo>
                <a:cubicBezTo>
                  <a:pt x="12724" y="8067"/>
                  <a:pt x="11922" y="7510"/>
                  <a:pt x="11491" y="6614"/>
                </a:cubicBezTo>
                <a:lnTo>
                  <a:pt x="11491" y="6614"/>
                </a:lnTo>
                <a:cubicBezTo>
                  <a:pt x="11716" y="6403"/>
                  <a:pt x="11958" y="6226"/>
                  <a:pt x="12244" y="6092"/>
                </a:cubicBezTo>
                <a:cubicBezTo>
                  <a:pt x="12481" y="5981"/>
                  <a:pt x="12754" y="5921"/>
                  <a:pt x="13024" y="5921"/>
                </a:cubicBezTo>
                <a:close/>
                <a:moveTo>
                  <a:pt x="8395" y="11475"/>
                </a:moveTo>
                <a:cubicBezTo>
                  <a:pt x="9299" y="11475"/>
                  <a:pt x="10220" y="12193"/>
                  <a:pt x="10793" y="12796"/>
                </a:cubicBezTo>
                <a:cubicBezTo>
                  <a:pt x="11173" y="13194"/>
                  <a:pt x="11637" y="13806"/>
                  <a:pt x="11795" y="14426"/>
                </a:cubicBezTo>
                <a:lnTo>
                  <a:pt x="11795" y="14426"/>
                </a:lnTo>
                <a:cubicBezTo>
                  <a:pt x="11609" y="14465"/>
                  <a:pt x="11433" y="14481"/>
                  <a:pt x="11241" y="14481"/>
                </a:cubicBezTo>
                <a:cubicBezTo>
                  <a:pt x="11116" y="14481"/>
                  <a:pt x="10985" y="14474"/>
                  <a:pt x="10839" y="14462"/>
                </a:cubicBezTo>
                <a:cubicBezTo>
                  <a:pt x="10369" y="14415"/>
                  <a:pt x="9901" y="14315"/>
                  <a:pt x="9445" y="14187"/>
                </a:cubicBezTo>
                <a:cubicBezTo>
                  <a:pt x="8654" y="13965"/>
                  <a:pt x="7622" y="13627"/>
                  <a:pt x="7109" y="12960"/>
                </a:cubicBezTo>
                <a:cubicBezTo>
                  <a:pt x="7017" y="12843"/>
                  <a:pt x="6964" y="12743"/>
                  <a:pt x="6942" y="12593"/>
                </a:cubicBezTo>
                <a:lnTo>
                  <a:pt x="6942" y="12593"/>
                </a:lnTo>
                <a:cubicBezTo>
                  <a:pt x="6943" y="12597"/>
                  <a:pt x="6943" y="12599"/>
                  <a:pt x="6944" y="12599"/>
                </a:cubicBezTo>
                <a:cubicBezTo>
                  <a:pt x="6949" y="12599"/>
                  <a:pt x="6951" y="12474"/>
                  <a:pt x="6947" y="12474"/>
                </a:cubicBezTo>
                <a:lnTo>
                  <a:pt x="6947" y="12474"/>
                </a:lnTo>
                <a:cubicBezTo>
                  <a:pt x="6947" y="12474"/>
                  <a:pt x="6946" y="12476"/>
                  <a:pt x="6946" y="12479"/>
                </a:cubicBezTo>
                <a:cubicBezTo>
                  <a:pt x="6964" y="12379"/>
                  <a:pt x="6974" y="12354"/>
                  <a:pt x="7013" y="12283"/>
                </a:cubicBezTo>
                <a:cubicBezTo>
                  <a:pt x="7216" y="11923"/>
                  <a:pt x="7634" y="11609"/>
                  <a:pt x="8033" y="11516"/>
                </a:cubicBezTo>
                <a:cubicBezTo>
                  <a:pt x="8153" y="11488"/>
                  <a:pt x="8274" y="11475"/>
                  <a:pt x="8395" y="11475"/>
                </a:cubicBezTo>
                <a:close/>
                <a:moveTo>
                  <a:pt x="3729" y="17061"/>
                </a:moveTo>
                <a:cubicBezTo>
                  <a:pt x="3729" y="17061"/>
                  <a:pt x="3729" y="17062"/>
                  <a:pt x="3729" y="17064"/>
                </a:cubicBezTo>
                <a:lnTo>
                  <a:pt x="3729" y="17064"/>
                </a:lnTo>
                <a:cubicBezTo>
                  <a:pt x="3729" y="17063"/>
                  <a:pt x="3729" y="17062"/>
                  <a:pt x="3729" y="17061"/>
                </a:cubicBezTo>
                <a:cubicBezTo>
                  <a:pt x="3729" y="17061"/>
                  <a:pt x="3729" y="17061"/>
                  <a:pt x="3729" y="17061"/>
                </a:cubicBezTo>
                <a:close/>
                <a:moveTo>
                  <a:pt x="4657" y="16619"/>
                </a:moveTo>
                <a:cubicBezTo>
                  <a:pt x="5017" y="16619"/>
                  <a:pt x="5390" y="16704"/>
                  <a:pt x="5726" y="16808"/>
                </a:cubicBezTo>
                <a:cubicBezTo>
                  <a:pt x="6315" y="16990"/>
                  <a:pt x="6980" y="17291"/>
                  <a:pt x="7494" y="17724"/>
                </a:cubicBezTo>
                <a:lnTo>
                  <a:pt x="7494" y="17724"/>
                </a:lnTo>
                <a:cubicBezTo>
                  <a:pt x="7022" y="17823"/>
                  <a:pt x="6544" y="17881"/>
                  <a:pt x="6061" y="17881"/>
                </a:cubicBezTo>
                <a:cubicBezTo>
                  <a:pt x="5926" y="17881"/>
                  <a:pt x="5790" y="17877"/>
                  <a:pt x="5654" y="17867"/>
                </a:cubicBezTo>
                <a:cubicBezTo>
                  <a:pt x="5119" y="17828"/>
                  <a:pt x="4535" y="17739"/>
                  <a:pt x="4071" y="17453"/>
                </a:cubicBezTo>
                <a:cubicBezTo>
                  <a:pt x="3943" y="17375"/>
                  <a:pt x="3840" y="17278"/>
                  <a:pt x="3779" y="17182"/>
                </a:cubicBezTo>
                <a:cubicBezTo>
                  <a:pt x="3731" y="17107"/>
                  <a:pt x="3742" y="17153"/>
                  <a:pt x="3731" y="17074"/>
                </a:cubicBezTo>
                <a:lnTo>
                  <a:pt x="3731" y="17074"/>
                </a:lnTo>
                <a:cubicBezTo>
                  <a:pt x="3731" y="17072"/>
                  <a:pt x="3730" y="17064"/>
                  <a:pt x="3729" y="17039"/>
                </a:cubicBezTo>
                <a:cubicBezTo>
                  <a:pt x="3728" y="17032"/>
                  <a:pt x="3728" y="17026"/>
                  <a:pt x="3728" y="17021"/>
                </a:cubicBezTo>
                <a:lnTo>
                  <a:pt x="3728" y="17021"/>
                </a:lnTo>
                <a:cubicBezTo>
                  <a:pt x="3729" y="17018"/>
                  <a:pt x="3731" y="17011"/>
                  <a:pt x="3733" y="17000"/>
                </a:cubicBezTo>
                <a:cubicBezTo>
                  <a:pt x="3743" y="16939"/>
                  <a:pt x="3807" y="16861"/>
                  <a:pt x="3850" y="16829"/>
                </a:cubicBezTo>
                <a:cubicBezTo>
                  <a:pt x="3990" y="16725"/>
                  <a:pt x="4086" y="16697"/>
                  <a:pt x="4264" y="16658"/>
                </a:cubicBezTo>
                <a:cubicBezTo>
                  <a:pt x="4391" y="16631"/>
                  <a:pt x="4523" y="16619"/>
                  <a:pt x="4657" y="16619"/>
                </a:cubicBezTo>
                <a:close/>
                <a:moveTo>
                  <a:pt x="17258" y="0"/>
                </a:moveTo>
                <a:cubicBezTo>
                  <a:pt x="17012" y="0"/>
                  <a:pt x="16846" y="399"/>
                  <a:pt x="17111" y="590"/>
                </a:cubicBezTo>
                <a:cubicBezTo>
                  <a:pt x="18099" y="1314"/>
                  <a:pt x="19051" y="2277"/>
                  <a:pt x="19315" y="3515"/>
                </a:cubicBezTo>
                <a:cubicBezTo>
                  <a:pt x="19508" y="4420"/>
                  <a:pt x="19229" y="5322"/>
                  <a:pt x="18691" y="6071"/>
                </a:cubicBezTo>
                <a:cubicBezTo>
                  <a:pt x="18072" y="6930"/>
                  <a:pt x="17093" y="7624"/>
                  <a:pt x="16029" y="7996"/>
                </a:cubicBezTo>
                <a:lnTo>
                  <a:pt x="16029" y="7996"/>
                </a:lnTo>
                <a:cubicBezTo>
                  <a:pt x="15927" y="7703"/>
                  <a:pt x="15800" y="7419"/>
                  <a:pt x="15650" y="7148"/>
                </a:cubicBezTo>
                <a:cubicBezTo>
                  <a:pt x="15289" y="6499"/>
                  <a:pt x="14761" y="5886"/>
                  <a:pt x="14080" y="5562"/>
                </a:cubicBezTo>
                <a:cubicBezTo>
                  <a:pt x="13734" y="5394"/>
                  <a:pt x="13371" y="5311"/>
                  <a:pt x="13008" y="5311"/>
                </a:cubicBezTo>
                <a:cubicBezTo>
                  <a:pt x="12645" y="5311"/>
                  <a:pt x="12281" y="5394"/>
                  <a:pt x="11934" y="5557"/>
                </a:cubicBezTo>
                <a:cubicBezTo>
                  <a:pt x="11545" y="5740"/>
                  <a:pt x="11203" y="6014"/>
                  <a:pt x="10904" y="6321"/>
                </a:cubicBezTo>
                <a:cubicBezTo>
                  <a:pt x="10832" y="6392"/>
                  <a:pt x="10782" y="6524"/>
                  <a:pt x="10825" y="6620"/>
                </a:cubicBezTo>
                <a:cubicBezTo>
                  <a:pt x="11249" y="7647"/>
                  <a:pt x="12037" y="8421"/>
                  <a:pt x="13111" y="8735"/>
                </a:cubicBezTo>
                <a:cubicBezTo>
                  <a:pt x="13505" y="8850"/>
                  <a:pt x="13914" y="8902"/>
                  <a:pt x="14326" y="8902"/>
                </a:cubicBezTo>
                <a:cubicBezTo>
                  <a:pt x="14756" y="8902"/>
                  <a:pt x="15188" y="8845"/>
                  <a:pt x="15608" y="8745"/>
                </a:cubicBezTo>
                <a:lnTo>
                  <a:pt x="15608" y="8745"/>
                </a:lnTo>
                <a:cubicBezTo>
                  <a:pt x="15753" y="9390"/>
                  <a:pt x="15773" y="10065"/>
                  <a:pt x="15660" y="10692"/>
                </a:cubicBezTo>
                <a:cubicBezTo>
                  <a:pt x="15517" y="11498"/>
                  <a:pt x="15164" y="12254"/>
                  <a:pt x="14612" y="12861"/>
                </a:cubicBezTo>
                <a:cubicBezTo>
                  <a:pt x="14005" y="13520"/>
                  <a:pt x="13218" y="13971"/>
                  <a:pt x="12374" y="14260"/>
                </a:cubicBezTo>
                <a:lnTo>
                  <a:pt x="12374" y="14260"/>
                </a:lnTo>
                <a:cubicBezTo>
                  <a:pt x="12336" y="14118"/>
                  <a:pt x="12287" y="13980"/>
                  <a:pt x="12233" y="13852"/>
                </a:cubicBezTo>
                <a:cubicBezTo>
                  <a:pt x="11745" y="12678"/>
                  <a:pt x="10708" y="11648"/>
                  <a:pt x="9541" y="11146"/>
                </a:cubicBezTo>
                <a:cubicBezTo>
                  <a:pt x="9164" y="10980"/>
                  <a:pt x="8752" y="10865"/>
                  <a:pt x="8340" y="10865"/>
                </a:cubicBezTo>
                <a:cubicBezTo>
                  <a:pt x="8175" y="10865"/>
                  <a:pt x="8010" y="10884"/>
                  <a:pt x="7848" y="10924"/>
                </a:cubicBezTo>
                <a:cubicBezTo>
                  <a:pt x="7331" y="11052"/>
                  <a:pt x="6814" y="11445"/>
                  <a:pt x="6524" y="11894"/>
                </a:cubicBezTo>
                <a:cubicBezTo>
                  <a:pt x="5968" y="12757"/>
                  <a:pt x="6696" y="13567"/>
                  <a:pt x="7416" y="14013"/>
                </a:cubicBezTo>
                <a:cubicBezTo>
                  <a:pt x="8340" y="14579"/>
                  <a:pt x="9452" y="14897"/>
                  <a:pt x="10518" y="15043"/>
                </a:cubicBezTo>
                <a:cubicBezTo>
                  <a:pt x="10774" y="15076"/>
                  <a:pt x="11035" y="15103"/>
                  <a:pt x="11295" y="15103"/>
                </a:cubicBezTo>
                <a:cubicBezTo>
                  <a:pt x="11476" y="15103"/>
                  <a:pt x="11657" y="15090"/>
                  <a:pt x="11834" y="15057"/>
                </a:cubicBezTo>
                <a:lnTo>
                  <a:pt x="11834" y="15057"/>
                </a:lnTo>
                <a:cubicBezTo>
                  <a:pt x="11812" y="15199"/>
                  <a:pt x="11764" y="15338"/>
                  <a:pt x="11687" y="15471"/>
                </a:cubicBezTo>
                <a:cubicBezTo>
                  <a:pt x="11427" y="15917"/>
                  <a:pt x="10999" y="16251"/>
                  <a:pt x="10568" y="16523"/>
                </a:cubicBezTo>
                <a:cubicBezTo>
                  <a:pt x="10044" y="16854"/>
                  <a:pt x="9477" y="17110"/>
                  <a:pt x="8896" y="17318"/>
                </a:cubicBezTo>
                <a:cubicBezTo>
                  <a:pt x="8666" y="17400"/>
                  <a:pt x="8433" y="17477"/>
                  <a:pt x="8198" y="17546"/>
                </a:cubicBezTo>
                <a:lnTo>
                  <a:pt x="8198" y="17546"/>
                </a:lnTo>
                <a:cubicBezTo>
                  <a:pt x="7839" y="17180"/>
                  <a:pt x="7389" y="16886"/>
                  <a:pt x="6956" y="16654"/>
                </a:cubicBezTo>
                <a:cubicBezTo>
                  <a:pt x="6329" y="16319"/>
                  <a:pt x="5633" y="16080"/>
                  <a:pt x="4920" y="16016"/>
                </a:cubicBezTo>
                <a:cubicBezTo>
                  <a:pt x="4830" y="16008"/>
                  <a:pt x="4737" y="16004"/>
                  <a:pt x="4643" y="16004"/>
                </a:cubicBezTo>
                <a:cubicBezTo>
                  <a:pt x="4271" y="16004"/>
                  <a:pt x="3883" y="16074"/>
                  <a:pt x="3572" y="16273"/>
                </a:cubicBezTo>
                <a:cubicBezTo>
                  <a:pt x="3255" y="16476"/>
                  <a:pt x="3052" y="16819"/>
                  <a:pt x="3130" y="17204"/>
                </a:cubicBezTo>
                <a:cubicBezTo>
                  <a:pt x="3208" y="17599"/>
                  <a:pt x="3558" y="17892"/>
                  <a:pt x="3900" y="18066"/>
                </a:cubicBezTo>
                <a:cubicBezTo>
                  <a:pt x="4530" y="18388"/>
                  <a:pt x="5253" y="18510"/>
                  <a:pt x="5977" y="18510"/>
                </a:cubicBezTo>
                <a:cubicBezTo>
                  <a:pt x="6498" y="18510"/>
                  <a:pt x="7020" y="18447"/>
                  <a:pt x="7509" y="18348"/>
                </a:cubicBezTo>
                <a:cubicBezTo>
                  <a:pt x="7666" y="18316"/>
                  <a:pt x="7823" y="18282"/>
                  <a:pt x="7982" y="18244"/>
                </a:cubicBezTo>
                <a:lnTo>
                  <a:pt x="7982" y="18244"/>
                </a:lnTo>
                <a:cubicBezTo>
                  <a:pt x="8050" y="18339"/>
                  <a:pt x="8110" y="18439"/>
                  <a:pt x="8162" y="18544"/>
                </a:cubicBezTo>
                <a:cubicBezTo>
                  <a:pt x="8450" y="19129"/>
                  <a:pt x="8272" y="19793"/>
                  <a:pt x="7915" y="20380"/>
                </a:cubicBezTo>
                <a:cubicBezTo>
                  <a:pt x="7441" y="21169"/>
                  <a:pt x="6732" y="21810"/>
                  <a:pt x="6029" y="22395"/>
                </a:cubicBezTo>
                <a:cubicBezTo>
                  <a:pt x="4471" y="23686"/>
                  <a:pt x="2720" y="24702"/>
                  <a:pt x="1069" y="25865"/>
                </a:cubicBezTo>
                <a:cubicBezTo>
                  <a:pt x="784" y="26065"/>
                  <a:pt x="506" y="26272"/>
                  <a:pt x="238" y="26499"/>
                </a:cubicBezTo>
                <a:cubicBezTo>
                  <a:pt x="0" y="26701"/>
                  <a:pt x="221" y="27014"/>
                  <a:pt x="473" y="27014"/>
                </a:cubicBezTo>
                <a:cubicBezTo>
                  <a:pt x="541" y="27014"/>
                  <a:pt x="612" y="26991"/>
                  <a:pt x="677" y="26935"/>
                </a:cubicBezTo>
                <a:cubicBezTo>
                  <a:pt x="1308" y="26392"/>
                  <a:pt x="2103" y="25908"/>
                  <a:pt x="2830" y="25426"/>
                </a:cubicBezTo>
                <a:cubicBezTo>
                  <a:pt x="3804" y="24784"/>
                  <a:pt x="4774" y="24142"/>
                  <a:pt x="5701" y="23440"/>
                </a:cubicBezTo>
                <a:cubicBezTo>
                  <a:pt x="6578" y="22770"/>
                  <a:pt x="7441" y="22053"/>
                  <a:pt x="8119" y="21175"/>
                </a:cubicBezTo>
                <a:cubicBezTo>
                  <a:pt x="8636" y="20499"/>
                  <a:pt x="9049" y="19671"/>
                  <a:pt x="8889" y="18797"/>
                </a:cubicBezTo>
                <a:cubicBezTo>
                  <a:pt x="8842" y="18535"/>
                  <a:pt x="8746" y="18294"/>
                  <a:pt x="8613" y="18074"/>
                </a:cubicBezTo>
                <a:lnTo>
                  <a:pt x="8613" y="18074"/>
                </a:lnTo>
                <a:cubicBezTo>
                  <a:pt x="9548" y="17794"/>
                  <a:pt x="10464" y="17389"/>
                  <a:pt x="11231" y="16819"/>
                </a:cubicBezTo>
                <a:cubicBezTo>
                  <a:pt x="11702" y="16469"/>
                  <a:pt x="12141" y="16045"/>
                  <a:pt x="12362" y="15489"/>
                </a:cubicBezTo>
                <a:cubicBezTo>
                  <a:pt x="12437" y="15300"/>
                  <a:pt x="12468" y="15097"/>
                  <a:pt x="12467" y="14892"/>
                </a:cubicBezTo>
                <a:lnTo>
                  <a:pt x="12467" y="14892"/>
                </a:lnTo>
                <a:cubicBezTo>
                  <a:pt x="12861" y="14763"/>
                  <a:pt x="13246" y="14591"/>
                  <a:pt x="13603" y="14401"/>
                </a:cubicBezTo>
                <a:cubicBezTo>
                  <a:pt x="14516" y="13916"/>
                  <a:pt x="15300" y="13182"/>
                  <a:pt x="15778" y="12262"/>
                </a:cubicBezTo>
                <a:cubicBezTo>
                  <a:pt x="16362" y="11134"/>
                  <a:pt x="16485" y="9804"/>
                  <a:pt x="16197" y="8573"/>
                </a:cubicBezTo>
                <a:lnTo>
                  <a:pt x="16197" y="8573"/>
                </a:lnTo>
                <a:cubicBezTo>
                  <a:pt x="16217" y="8566"/>
                  <a:pt x="16236" y="8560"/>
                  <a:pt x="16256" y="8553"/>
                </a:cubicBezTo>
                <a:cubicBezTo>
                  <a:pt x="18206" y="7851"/>
                  <a:pt x="20210" y="6049"/>
                  <a:pt x="19978" y="3789"/>
                </a:cubicBezTo>
                <a:cubicBezTo>
                  <a:pt x="19817" y="2192"/>
                  <a:pt x="18666" y="965"/>
                  <a:pt x="17421" y="59"/>
                </a:cubicBezTo>
                <a:cubicBezTo>
                  <a:pt x="17365" y="18"/>
                  <a:pt x="17310" y="0"/>
                  <a:pt x="17258" y="0"/>
                </a:cubicBezTo>
                <a:close/>
              </a:path>
            </a:pathLst>
          </a:custGeom>
          <a:solidFill>
            <a:srgbClr val="212B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38"/>
        <p:cNvGrpSpPr/>
        <p:nvPr/>
      </p:nvGrpSpPr>
      <p:grpSpPr>
        <a:xfrm>
          <a:off x="0" y="0"/>
          <a:ext cx="0" cy="0"/>
          <a:chOff x="0" y="0"/>
          <a:chExt cx="0" cy="0"/>
        </a:xfrm>
      </p:grpSpPr>
      <p:sp>
        <p:nvSpPr>
          <p:cNvPr id="2439" name="Google Shape;2439;p78"/>
          <p:cNvSpPr txBox="1">
            <a:spLocks noGrp="1"/>
          </p:cNvSpPr>
          <p:nvPr>
            <p:ph type="title"/>
          </p:nvPr>
        </p:nvSpPr>
        <p:spPr>
          <a:xfrm>
            <a:off x="5059850" y="3019625"/>
            <a:ext cx="3364200" cy="14313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A PICTURE IS WORTH A THOUSAND WORDS</a:t>
            </a:r>
            <a:endParaRPr/>
          </a:p>
          <a:p>
            <a:pPr marL="0" lvl="0" indent="0" algn="r" rtl="0">
              <a:spcBef>
                <a:spcPts val="0"/>
              </a:spcBef>
              <a:spcAft>
                <a:spcPts val="0"/>
              </a:spcAft>
              <a:buNone/>
            </a:pPr>
            <a:endParaRPr/>
          </a:p>
        </p:txBody>
      </p:sp>
      <p:sp>
        <p:nvSpPr>
          <p:cNvPr id="2440" name="Google Shape;2440;p78"/>
          <p:cNvSpPr/>
          <p:nvPr/>
        </p:nvSpPr>
        <p:spPr>
          <a:xfrm rot="8100000" flipH="1">
            <a:off x="6286383" y="2394076"/>
            <a:ext cx="911135" cy="876835"/>
          </a:xfrm>
          <a:custGeom>
            <a:avLst/>
            <a:gdLst/>
            <a:ahLst/>
            <a:cxnLst/>
            <a:rect l="l" t="t" r="r" b="b"/>
            <a:pathLst>
              <a:path w="26142" h="30241" extrusionOk="0">
                <a:moveTo>
                  <a:pt x="20452" y="647"/>
                </a:moveTo>
                <a:lnTo>
                  <a:pt x="20452" y="647"/>
                </a:lnTo>
                <a:cubicBezTo>
                  <a:pt x="20499" y="678"/>
                  <a:pt x="20561" y="694"/>
                  <a:pt x="20608" y="725"/>
                </a:cubicBezTo>
                <a:cubicBezTo>
                  <a:pt x="20749" y="804"/>
                  <a:pt x="20890" y="867"/>
                  <a:pt x="21047" y="929"/>
                </a:cubicBezTo>
                <a:cubicBezTo>
                  <a:pt x="21173" y="992"/>
                  <a:pt x="21282" y="1070"/>
                  <a:pt x="21423" y="1102"/>
                </a:cubicBezTo>
                <a:cubicBezTo>
                  <a:pt x="21627" y="1478"/>
                  <a:pt x="21847" y="1854"/>
                  <a:pt x="22050" y="2230"/>
                </a:cubicBezTo>
                <a:cubicBezTo>
                  <a:pt x="21705" y="2026"/>
                  <a:pt x="21345" y="1838"/>
                  <a:pt x="20984" y="1635"/>
                </a:cubicBezTo>
                <a:cubicBezTo>
                  <a:pt x="20828" y="1290"/>
                  <a:pt x="20655" y="929"/>
                  <a:pt x="20452" y="647"/>
                </a:cubicBezTo>
                <a:close/>
                <a:moveTo>
                  <a:pt x="21047" y="1776"/>
                </a:moveTo>
                <a:lnTo>
                  <a:pt x="21047" y="1776"/>
                </a:lnTo>
                <a:cubicBezTo>
                  <a:pt x="21423" y="2011"/>
                  <a:pt x="21800" y="2246"/>
                  <a:pt x="22191" y="2465"/>
                </a:cubicBezTo>
                <a:cubicBezTo>
                  <a:pt x="22411" y="2857"/>
                  <a:pt x="22630" y="3233"/>
                  <a:pt x="22865" y="3625"/>
                </a:cubicBezTo>
                <a:cubicBezTo>
                  <a:pt x="22395" y="3343"/>
                  <a:pt x="21925" y="3077"/>
                  <a:pt x="21470" y="2794"/>
                </a:cubicBezTo>
                <a:cubicBezTo>
                  <a:pt x="21361" y="2591"/>
                  <a:pt x="21220" y="2199"/>
                  <a:pt x="21047" y="1776"/>
                </a:cubicBezTo>
                <a:close/>
                <a:moveTo>
                  <a:pt x="21564" y="3014"/>
                </a:moveTo>
                <a:cubicBezTo>
                  <a:pt x="22019" y="3327"/>
                  <a:pt x="22505" y="3625"/>
                  <a:pt x="23006" y="3892"/>
                </a:cubicBezTo>
                <a:cubicBezTo>
                  <a:pt x="23210" y="4237"/>
                  <a:pt x="23414" y="4581"/>
                  <a:pt x="23602" y="4942"/>
                </a:cubicBezTo>
                <a:cubicBezTo>
                  <a:pt x="23085" y="4660"/>
                  <a:pt x="22552" y="4378"/>
                  <a:pt x="22066" y="4048"/>
                </a:cubicBezTo>
                <a:cubicBezTo>
                  <a:pt x="21894" y="3704"/>
                  <a:pt x="21721" y="3359"/>
                  <a:pt x="21564" y="3014"/>
                </a:cubicBezTo>
                <a:close/>
                <a:moveTo>
                  <a:pt x="22160" y="4268"/>
                </a:moveTo>
                <a:lnTo>
                  <a:pt x="22160" y="4268"/>
                </a:lnTo>
                <a:cubicBezTo>
                  <a:pt x="22646" y="4613"/>
                  <a:pt x="23179" y="4958"/>
                  <a:pt x="23743" y="5193"/>
                </a:cubicBezTo>
                <a:cubicBezTo>
                  <a:pt x="23947" y="5600"/>
                  <a:pt x="24166" y="6008"/>
                  <a:pt x="24370" y="6415"/>
                </a:cubicBezTo>
                <a:cubicBezTo>
                  <a:pt x="23806" y="6055"/>
                  <a:pt x="23242" y="5726"/>
                  <a:pt x="22677" y="5365"/>
                </a:cubicBezTo>
                <a:cubicBezTo>
                  <a:pt x="22505" y="5005"/>
                  <a:pt x="22332" y="4628"/>
                  <a:pt x="22160" y="4268"/>
                </a:cubicBezTo>
                <a:close/>
                <a:moveTo>
                  <a:pt x="22803" y="5632"/>
                </a:moveTo>
                <a:lnTo>
                  <a:pt x="22803" y="5632"/>
                </a:lnTo>
                <a:cubicBezTo>
                  <a:pt x="23351" y="6023"/>
                  <a:pt x="23931" y="6415"/>
                  <a:pt x="24527" y="6729"/>
                </a:cubicBezTo>
                <a:cubicBezTo>
                  <a:pt x="24527" y="6744"/>
                  <a:pt x="24543" y="6760"/>
                  <a:pt x="24543" y="6776"/>
                </a:cubicBezTo>
                <a:cubicBezTo>
                  <a:pt x="24731" y="7136"/>
                  <a:pt x="24887" y="7512"/>
                  <a:pt x="25060" y="7889"/>
                </a:cubicBezTo>
                <a:cubicBezTo>
                  <a:pt x="24433" y="7450"/>
                  <a:pt x="23806" y="7011"/>
                  <a:pt x="23226" y="6525"/>
                </a:cubicBezTo>
                <a:cubicBezTo>
                  <a:pt x="23085" y="6227"/>
                  <a:pt x="22944" y="5929"/>
                  <a:pt x="22803" y="5632"/>
                </a:cubicBezTo>
                <a:close/>
                <a:moveTo>
                  <a:pt x="16674" y="7591"/>
                </a:moveTo>
                <a:cubicBezTo>
                  <a:pt x="16785" y="7602"/>
                  <a:pt x="16904" y="7613"/>
                  <a:pt x="17019" y="7613"/>
                </a:cubicBezTo>
                <a:cubicBezTo>
                  <a:pt x="17067" y="7613"/>
                  <a:pt x="17114" y="7611"/>
                  <a:pt x="17160" y="7607"/>
                </a:cubicBezTo>
                <a:lnTo>
                  <a:pt x="17160" y="7607"/>
                </a:lnTo>
                <a:cubicBezTo>
                  <a:pt x="17082" y="7748"/>
                  <a:pt x="17082" y="7920"/>
                  <a:pt x="17113" y="8077"/>
                </a:cubicBezTo>
                <a:cubicBezTo>
                  <a:pt x="17097" y="8092"/>
                  <a:pt x="17097" y="8108"/>
                  <a:pt x="17097" y="8124"/>
                </a:cubicBezTo>
                <a:cubicBezTo>
                  <a:pt x="16956" y="7951"/>
                  <a:pt x="16815" y="7763"/>
                  <a:pt x="16674" y="7591"/>
                </a:cubicBezTo>
                <a:close/>
                <a:moveTo>
                  <a:pt x="15859" y="7465"/>
                </a:moveTo>
                <a:cubicBezTo>
                  <a:pt x="16047" y="7497"/>
                  <a:pt x="16266" y="7544"/>
                  <a:pt x="16470" y="7575"/>
                </a:cubicBezTo>
                <a:cubicBezTo>
                  <a:pt x="16643" y="7842"/>
                  <a:pt x="16831" y="8092"/>
                  <a:pt x="17035" y="8343"/>
                </a:cubicBezTo>
                <a:cubicBezTo>
                  <a:pt x="16940" y="8328"/>
                  <a:pt x="16846" y="8328"/>
                  <a:pt x="16737" y="8312"/>
                </a:cubicBezTo>
                <a:cubicBezTo>
                  <a:pt x="16611" y="8186"/>
                  <a:pt x="16470" y="8061"/>
                  <a:pt x="16329" y="7936"/>
                </a:cubicBezTo>
                <a:cubicBezTo>
                  <a:pt x="16219" y="7810"/>
                  <a:pt x="16094" y="7701"/>
                  <a:pt x="15969" y="7575"/>
                </a:cubicBezTo>
                <a:cubicBezTo>
                  <a:pt x="15922" y="7544"/>
                  <a:pt x="15890" y="7497"/>
                  <a:pt x="15843" y="7465"/>
                </a:cubicBezTo>
                <a:close/>
                <a:moveTo>
                  <a:pt x="14824" y="7293"/>
                </a:moveTo>
                <a:cubicBezTo>
                  <a:pt x="15091" y="7356"/>
                  <a:pt x="15373" y="7387"/>
                  <a:pt x="15639" y="7434"/>
                </a:cubicBezTo>
                <a:cubicBezTo>
                  <a:pt x="15812" y="7654"/>
                  <a:pt x="16031" y="7842"/>
                  <a:pt x="16219" y="8045"/>
                </a:cubicBezTo>
                <a:cubicBezTo>
                  <a:pt x="16313" y="8139"/>
                  <a:pt x="16408" y="8233"/>
                  <a:pt x="16486" y="8312"/>
                </a:cubicBezTo>
                <a:lnTo>
                  <a:pt x="16455" y="8312"/>
                </a:lnTo>
                <a:cubicBezTo>
                  <a:pt x="16235" y="8312"/>
                  <a:pt x="16000" y="8328"/>
                  <a:pt x="15781" y="8359"/>
                </a:cubicBezTo>
                <a:cubicBezTo>
                  <a:pt x="15624" y="8061"/>
                  <a:pt x="15342" y="7810"/>
                  <a:pt x="15107" y="7575"/>
                </a:cubicBezTo>
                <a:cubicBezTo>
                  <a:pt x="15013" y="7481"/>
                  <a:pt x="14918" y="7387"/>
                  <a:pt x="14824" y="7293"/>
                </a:cubicBezTo>
                <a:close/>
                <a:moveTo>
                  <a:pt x="20279" y="7748"/>
                </a:moveTo>
                <a:cubicBezTo>
                  <a:pt x="20483" y="7795"/>
                  <a:pt x="20702" y="7810"/>
                  <a:pt x="20922" y="7842"/>
                </a:cubicBezTo>
                <a:cubicBezTo>
                  <a:pt x="21204" y="8171"/>
                  <a:pt x="21486" y="8516"/>
                  <a:pt x="21784" y="8829"/>
                </a:cubicBezTo>
                <a:lnTo>
                  <a:pt x="21204" y="8829"/>
                </a:lnTo>
                <a:cubicBezTo>
                  <a:pt x="21164" y="8769"/>
                  <a:pt x="21085" y="8741"/>
                  <a:pt x="21009" y="8741"/>
                </a:cubicBezTo>
                <a:cubicBezTo>
                  <a:pt x="20966" y="8741"/>
                  <a:pt x="20924" y="8750"/>
                  <a:pt x="20890" y="8766"/>
                </a:cubicBezTo>
                <a:cubicBezTo>
                  <a:pt x="20687" y="8531"/>
                  <a:pt x="20467" y="8281"/>
                  <a:pt x="20263" y="8045"/>
                </a:cubicBezTo>
                <a:cubicBezTo>
                  <a:pt x="20263" y="7951"/>
                  <a:pt x="20263" y="7857"/>
                  <a:pt x="20279" y="7748"/>
                </a:cubicBezTo>
                <a:close/>
                <a:moveTo>
                  <a:pt x="21110" y="7857"/>
                </a:moveTo>
                <a:lnTo>
                  <a:pt x="21110" y="7857"/>
                </a:lnTo>
                <a:cubicBezTo>
                  <a:pt x="21329" y="7873"/>
                  <a:pt x="21549" y="7873"/>
                  <a:pt x="21784" y="7889"/>
                </a:cubicBezTo>
                <a:cubicBezTo>
                  <a:pt x="21768" y="7904"/>
                  <a:pt x="21768" y="7920"/>
                  <a:pt x="21768" y="7936"/>
                </a:cubicBezTo>
                <a:cubicBezTo>
                  <a:pt x="22050" y="8233"/>
                  <a:pt x="22317" y="8547"/>
                  <a:pt x="22599" y="8845"/>
                </a:cubicBezTo>
                <a:cubicBezTo>
                  <a:pt x="22411" y="8845"/>
                  <a:pt x="22207" y="8829"/>
                  <a:pt x="22019" y="8829"/>
                </a:cubicBezTo>
                <a:cubicBezTo>
                  <a:pt x="21737" y="8500"/>
                  <a:pt x="21408" y="8171"/>
                  <a:pt x="21110" y="7857"/>
                </a:cubicBezTo>
                <a:close/>
                <a:moveTo>
                  <a:pt x="23304" y="6682"/>
                </a:moveTo>
                <a:lnTo>
                  <a:pt x="23304" y="6682"/>
                </a:lnTo>
                <a:cubicBezTo>
                  <a:pt x="23900" y="7215"/>
                  <a:pt x="24511" y="7716"/>
                  <a:pt x="25185" y="8155"/>
                </a:cubicBezTo>
                <a:lnTo>
                  <a:pt x="25185" y="8171"/>
                </a:lnTo>
                <a:cubicBezTo>
                  <a:pt x="25358" y="8547"/>
                  <a:pt x="25593" y="8719"/>
                  <a:pt x="25091" y="8845"/>
                </a:cubicBezTo>
                <a:cubicBezTo>
                  <a:pt x="24887" y="8704"/>
                  <a:pt x="24668" y="8563"/>
                  <a:pt x="24464" y="8422"/>
                </a:cubicBezTo>
                <a:cubicBezTo>
                  <a:pt x="24229" y="8249"/>
                  <a:pt x="23994" y="8061"/>
                  <a:pt x="23759" y="7873"/>
                </a:cubicBezTo>
                <a:cubicBezTo>
                  <a:pt x="23837" y="7779"/>
                  <a:pt x="23790" y="7607"/>
                  <a:pt x="23680" y="7528"/>
                </a:cubicBezTo>
                <a:cubicBezTo>
                  <a:pt x="23680" y="7497"/>
                  <a:pt x="23665" y="7465"/>
                  <a:pt x="23649" y="7418"/>
                </a:cubicBezTo>
                <a:cubicBezTo>
                  <a:pt x="23539" y="7183"/>
                  <a:pt x="23414" y="6933"/>
                  <a:pt x="23304" y="6682"/>
                </a:cubicBezTo>
                <a:close/>
                <a:moveTo>
                  <a:pt x="21831" y="7889"/>
                </a:moveTo>
                <a:cubicBezTo>
                  <a:pt x="21862" y="7889"/>
                  <a:pt x="21894" y="7889"/>
                  <a:pt x="21925" y="7904"/>
                </a:cubicBezTo>
                <a:cubicBezTo>
                  <a:pt x="22254" y="7920"/>
                  <a:pt x="22583" y="7951"/>
                  <a:pt x="22928" y="7967"/>
                </a:cubicBezTo>
                <a:cubicBezTo>
                  <a:pt x="23147" y="8281"/>
                  <a:pt x="23367" y="8578"/>
                  <a:pt x="23602" y="8860"/>
                </a:cubicBezTo>
                <a:cubicBezTo>
                  <a:pt x="23320" y="8860"/>
                  <a:pt x="23053" y="8860"/>
                  <a:pt x="22771" y="8845"/>
                </a:cubicBezTo>
                <a:cubicBezTo>
                  <a:pt x="22474" y="8516"/>
                  <a:pt x="22144" y="8202"/>
                  <a:pt x="21831" y="7889"/>
                </a:cubicBezTo>
                <a:close/>
                <a:moveTo>
                  <a:pt x="23665" y="7951"/>
                </a:moveTo>
                <a:cubicBezTo>
                  <a:pt x="24025" y="8281"/>
                  <a:pt x="24401" y="8610"/>
                  <a:pt x="24793" y="8892"/>
                </a:cubicBezTo>
                <a:cubicBezTo>
                  <a:pt x="24621" y="8892"/>
                  <a:pt x="24433" y="8876"/>
                  <a:pt x="24276" y="8876"/>
                </a:cubicBezTo>
                <a:lnTo>
                  <a:pt x="23806" y="8876"/>
                </a:lnTo>
                <a:cubicBezTo>
                  <a:pt x="23586" y="8563"/>
                  <a:pt x="23336" y="8265"/>
                  <a:pt x="23085" y="7983"/>
                </a:cubicBezTo>
                <a:cubicBezTo>
                  <a:pt x="23257" y="7983"/>
                  <a:pt x="23430" y="7983"/>
                  <a:pt x="23586" y="7967"/>
                </a:cubicBezTo>
                <a:cubicBezTo>
                  <a:pt x="23618" y="7967"/>
                  <a:pt x="23649" y="7967"/>
                  <a:pt x="23665" y="7951"/>
                </a:cubicBezTo>
                <a:close/>
                <a:moveTo>
                  <a:pt x="20248" y="8233"/>
                </a:moveTo>
                <a:cubicBezTo>
                  <a:pt x="20420" y="8453"/>
                  <a:pt x="20577" y="8688"/>
                  <a:pt x="20765" y="8892"/>
                </a:cubicBezTo>
                <a:cubicBezTo>
                  <a:pt x="20749" y="8923"/>
                  <a:pt x="20734" y="8970"/>
                  <a:pt x="20749" y="9017"/>
                </a:cubicBezTo>
                <a:cubicBezTo>
                  <a:pt x="20749" y="9205"/>
                  <a:pt x="20749" y="9378"/>
                  <a:pt x="20749" y="9550"/>
                </a:cubicBezTo>
                <a:cubicBezTo>
                  <a:pt x="20546" y="9440"/>
                  <a:pt x="20357" y="9299"/>
                  <a:pt x="20169" y="9158"/>
                </a:cubicBezTo>
                <a:cubicBezTo>
                  <a:pt x="20201" y="8845"/>
                  <a:pt x="20232" y="8547"/>
                  <a:pt x="20248" y="8233"/>
                </a:cubicBezTo>
                <a:close/>
                <a:moveTo>
                  <a:pt x="20154" y="9284"/>
                </a:moveTo>
                <a:cubicBezTo>
                  <a:pt x="20342" y="9440"/>
                  <a:pt x="20530" y="9581"/>
                  <a:pt x="20749" y="9707"/>
                </a:cubicBezTo>
                <a:cubicBezTo>
                  <a:pt x="20734" y="10005"/>
                  <a:pt x="20687" y="10302"/>
                  <a:pt x="20640" y="10600"/>
                </a:cubicBezTo>
                <a:cubicBezTo>
                  <a:pt x="20420" y="10522"/>
                  <a:pt x="20201" y="10444"/>
                  <a:pt x="19981" y="10381"/>
                </a:cubicBezTo>
                <a:cubicBezTo>
                  <a:pt x="20060" y="10020"/>
                  <a:pt x="20107" y="9660"/>
                  <a:pt x="20154" y="9284"/>
                </a:cubicBezTo>
                <a:close/>
                <a:moveTo>
                  <a:pt x="19966" y="10506"/>
                </a:moveTo>
                <a:cubicBezTo>
                  <a:pt x="20185" y="10585"/>
                  <a:pt x="20404" y="10679"/>
                  <a:pt x="20624" y="10741"/>
                </a:cubicBezTo>
                <a:cubicBezTo>
                  <a:pt x="20561" y="11055"/>
                  <a:pt x="20499" y="11353"/>
                  <a:pt x="20436" y="11650"/>
                </a:cubicBezTo>
                <a:cubicBezTo>
                  <a:pt x="20201" y="11588"/>
                  <a:pt x="19981" y="11541"/>
                  <a:pt x="19762" y="11462"/>
                </a:cubicBezTo>
                <a:cubicBezTo>
                  <a:pt x="19840" y="11149"/>
                  <a:pt x="19903" y="10835"/>
                  <a:pt x="19966" y="10506"/>
                </a:cubicBezTo>
                <a:close/>
                <a:moveTo>
                  <a:pt x="19746" y="11572"/>
                </a:moveTo>
                <a:cubicBezTo>
                  <a:pt x="19966" y="11650"/>
                  <a:pt x="20185" y="11713"/>
                  <a:pt x="20404" y="11760"/>
                </a:cubicBezTo>
                <a:cubicBezTo>
                  <a:pt x="20357" y="12011"/>
                  <a:pt x="20295" y="12262"/>
                  <a:pt x="20248" y="12513"/>
                </a:cubicBezTo>
                <a:lnTo>
                  <a:pt x="20216" y="12607"/>
                </a:lnTo>
                <a:cubicBezTo>
                  <a:pt x="19981" y="12560"/>
                  <a:pt x="19746" y="12513"/>
                  <a:pt x="19511" y="12481"/>
                </a:cubicBezTo>
                <a:cubicBezTo>
                  <a:pt x="19589" y="12183"/>
                  <a:pt x="19668" y="11870"/>
                  <a:pt x="19746" y="11572"/>
                </a:cubicBezTo>
                <a:close/>
                <a:moveTo>
                  <a:pt x="19464" y="12622"/>
                </a:moveTo>
                <a:cubicBezTo>
                  <a:pt x="19699" y="12669"/>
                  <a:pt x="19950" y="12701"/>
                  <a:pt x="20201" y="12748"/>
                </a:cubicBezTo>
                <a:cubicBezTo>
                  <a:pt x="20091" y="13218"/>
                  <a:pt x="19997" y="13688"/>
                  <a:pt x="19903" y="14158"/>
                </a:cubicBezTo>
                <a:cubicBezTo>
                  <a:pt x="19605" y="14111"/>
                  <a:pt x="19323" y="14033"/>
                  <a:pt x="19041" y="13908"/>
                </a:cubicBezTo>
                <a:cubicBezTo>
                  <a:pt x="19198" y="13484"/>
                  <a:pt x="19339" y="13061"/>
                  <a:pt x="19464" y="12622"/>
                </a:cubicBezTo>
                <a:close/>
                <a:moveTo>
                  <a:pt x="19009" y="14002"/>
                </a:moveTo>
                <a:cubicBezTo>
                  <a:pt x="19292" y="14127"/>
                  <a:pt x="19574" y="14237"/>
                  <a:pt x="19872" y="14284"/>
                </a:cubicBezTo>
                <a:cubicBezTo>
                  <a:pt x="19778" y="14691"/>
                  <a:pt x="19683" y="15099"/>
                  <a:pt x="19574" y="15506"/>
                </a:cubicBezTo>
                <a:cubicBezTo>
                  <a:pt x="19213" y="15475"/>
                  <a:pt x="18868" y="15397"/>
                  <a:pt x="18524" y="15287"/>
                </a:cubicBezTo>
                <a:lnTo>
                  <a:pt x="18508" y="15287"/>
                </a:lnTo>
                <a:cubicBezTo>
                  <a:pt x="18696" y="14864"/>
                  <a:pt x="18853" y="14441"/>
                  <a:pt x="19009" y="14002"/>
                </a:cubicBezTo>
                <a:close/>
                <a:moveTo>
                  <a:pt x="18477" y="15381"/>
                </a:moveTo>
                <a:cubicBezTo>
                  <a:pt x="18477" y="15381"/>
                  <a:pt x="18477" y="15397"/>
                  <a:pt x="18492" y="15397"/>
                </a:cubicBezTo>
                <a:cubicBezTo>
                  <a:pt x="18837" y="15522"/>
                  <a:pt x="19182" y="15600"/>
                  <a:pt x="19542" y="15632"/>
                </a:cubicBezTo>
                <a:cubicBezTo>
                  <a:pt x="19495" y="15773"/>
                  <a:pt x="19464" y="15914"/>
                  <a:pt x="19417" y="16055"/>
                </a:cubicBezTo>
                <a:cubicBezTo>
                  <a:pt x="19370" y="16196"/>
                  <a:pt x="19323" y="16321"/>
                  <a:pt x="19276" y="16463"/>
                </a:cubicBezTo>
                <a:cubicBezTo>
                  <a:pt x="18868" y="16384"/>
                  <a:pt x="18477" y="16321"/>
                  <a:pt x="18085" y="16227"/>
                </a:cubicBezTo>
                <a:cubicBezTo>
                  <a:pt x="18226" y="15945"/>
                  <a:pt x="18351" y="15663"/>
                  <a:pt x="18477" y="15381"/>
                </a:cubicBezTo>
                <a:close/>
                <a:moveTo>
                  <a:pt x="18053" y="16306"/>
                </a:moveTo>
                <a:cubicBezTo>
                  <a:pt x="18430" y="16415"/>
                  <a:pt x="18837" y="16510"/>
                  <a:pt x="19229" y="16557"/>
                </a:cubicBezTo>
                <a:cubicBezTo>
                  <a:pt x="19104" y="16917"/>
                  <a:pt x="18947" y="17293"/>
                  <a:pt x="18790" y="17638"/>
                </a:cubicBezTo>
                <a:cubicBezTo>
                  <a:pt x="18398" y="17481"/>
                  <a:pt x="17975" y="17356"/>
                  <a:pt x="17552" y="17278"/>
                </a:cubicBezTo>
                <a:cubicBezTo>
                  <a:pt x="17724" y="16964"/>
                  <a:pt x="17897" y="16635"/>
                  <a:pt x="18053" y="16306"/>
                </a:cubicBezTo>
                <a:close/>
                <a:moveTo>
                  <a:pt x="17505" y="17372"/>
                </a:moveTo>
                <a:cubicBezTo>
                  <a:pt x="17928" y="17466"/>
                  <a:pt x="18335" y="17607"/>
                  <a:pt x="18743" y="17748"/>
                </a:cubicBezTo>
                <a:cubicBezTo>
                  <a:pt x="18649" y="17967"/>
                  <a:pt x="18539" y="18171"/>
                  <a:pt x="18430" y="18375"/>
                </a:cubicBezTo>
                <a:cubicBezTo>
                  <a:pt x="17991" y="18281"/>
                  <a:pt x="17536" y="18187"/>
                  <a:pt x="17097" y="18108"/>
                </a:cubicBezTo>
                <a:cubicBezTo>
                  <a:pt x="17238" y="17873"/>
                  <a:pt x="17379" y="17622"/>
                  <a:pt x="17505" y="17372"/>
                </a:cubicBezTo>
                <a:close/>
                <a:moveTo>
                  <a:pt x="17050" y="18187"/>
                </a:moveTo>
                <a:cubicBezTo>
                  <a:pt x="17489" y="18296"/>
                  <a:pt x="17928" y="18390"/>
                  <a:pt x="18383" y="18484"/>
                </a:cubicBezTo>
                <a:cubicBezTo>
                  <a:pt x="18194" y="18829"/>
                  <a:pt x="17991" y="19174"/>
                  <a:pt x="17787" y="19519"/>
                </a:cubicBezTo>
                <a:cubicBezTo>
                  <a:pt x="17536" y="19456"/>
                  <a:pt x="17285" y="19378"/>
                  <a:pt x="17050" y="19315"/>
                </a:cubicBezTo>
                <a:cubicBezTo>
                  <a:pt x="16893" y="19268"/>
                  <a:pt x="16658" y="19174"/>
                  <a:pt x="16470" y="19143"/>
                </a:cubicBezTo>
                <a:cubicBezTo>
                  <a:pt x="16674" y="18829"/>
                  <a:pt x="16862" y="18516"/>
                  <a:pt x="17050" y="18187"/>
                </a:cubicBezTo>
                <a:close/>
                <a:moveTo>
                  <a:pt x="16408" y="19237"/>
                </a:moveTo>
                <a:cubicBezTo>
                  <a:pt x="16549" y="19268"/>
                  <a:pt x="16721" y="19347"/>
                  <a:pt x="16831" y="19378"/>
                </a:cubicBezTo>
                <a:cubicBezTo>
                  <a:pt x="16987" y="19425"/>
                  <a:pt x="17160" y="19472"/>
                  <a:pt x="17317" y="19519"/>
                </a:cubicBezTo>
                <a:cubicBezTo>
                  <a:pt x="17442" y="19566"/>
                  <a:pt x="17583" y="19613"/>
                  <a:pt x="17709" y="19644"/>
                </a:cubicBezTo>
                <a:cubicBezTo>
                  <a:pt x="17567" y="19880"/>
                  <a:pt x="17426" y="20099"/>
                  <a:pt x="17270" y="20334"/>
                </a:cubicBezTo>
                <a:cubicBezTo>
                  <a:pt x="16815" y="20209"/>
                  <a:pt x="16345" y="20115"/>
                  <a:pt x="15890" y="20005"/>
                </a:cubicBezTo>
                <a:cubicBezTo>
                  <a:pt x="16063" y="19754"/>
                  <a:pt x="16235" y="19503"/>
                  <a:pt x="16408" y="19237"/>
                </a:cubicBezTo>
                <a:close/>
                <a:moveTo>
                  <a:pt x="15828" y="20099"/>
                </a:moveTo>
                <a:cubicBezTo>
                  <a:pt x="16282" y="20224"/>
                  <a:pt x="16721" y="20350"/>
                  <a:pt x="17176" y="20459"/>
                </a:cubicBezTo>
                <a:cubicBezTo>
                  <a:pt x="17019" y="20695"/>
                  <a:pt x="16862" y="20914"/>
                  <a:pt x="16690" y="21149"/>
                </a:cubicBezTo>
                <a:cubicBezTo>
                  <a:pt x="16204" y="21086"/>
                  <a:pt x="15734" y="21008"/>
                  <a:pt x="15263" y="20867"/>
                </a:cubicBezTo>
                <a:cubicBezTo>
                  <a:pt x="15451" y="20616"/>
                  <a:pt x="15639" y="20365"/>
                  <a:pt x="15828" y="20099"/>
                </a:cubicBezTo>
                <a:close/>
                <a:moveTo>
                  <a:pt x="15169" y="20977"/>
                </a:moveTo>
                <a:cubicBezTo>
                  <a:pt x="15624" y="21133"/>
                  <a:pt x="16110" y="21259"/>
                  <a:pt x="16580" y="21290"/>
                </a:cubicBezTo>
                <a:cubicBezTo>
                  <a:pt x="16486" y="21416"/>
                  <a:pt x="16376" y="21557"/>
                  <a:pt x="16266" y="21682"/>
                </a:cubicBezTo>
                <a:cubicBezTo>
                  <a:pt x="16188" y="21792"/>
                  <a:pt x="16094" y="21901"/>
                  <a:pt x="16016" y="22011"/>
                </a:cubicBezTo>
                <a:cubicBezTo>
                  <a:pt x="15545" y="21886"/>
                  <a:pt x="15060" y="21776"/>
                  <a:pt x="14589" y="21698"/>
                </a:cubicBezTo>
                <a:cubicBezTo>
                  <a:pt x="14621" y="21651"/>
                  <a:pt x="14652" y="21619"/>
                  <a:pt x="14699" y="21572"/>
                </a:cubicBezTo>
                <a:cubicBezTo>
                  <a:pt x="14856" y="21384"/>
                  <a:pt x="15013" y="21180"/>
                  <a:pt x="15169" y="20977"/>
                </a:cubicBezTo>
                <a:close/>
                <a:moveTo>
                  <a:pt x="14558" y="21807"/>
                </a:moveTo>
                <a:cubicBezTo>
                  <a:pt x="14997" y="21933"/>
                  <a:pt x="15451" y="22043"/>
                  <a:pt x="15906" y="22137"/>
                </a:cubicBezTo>
                <a:cubicBezTo>
                  <a:pt x="15718" y="22356"/>
                  <a:pt x="15530" y="22591"/>
                  <a:pt x="15326" y="22811"/>
                </a:cubicBezTo>
                <a:cubicBezTo>
                  <a:pt x="14871" y="22670"/>
                  <a:pt x="14401" y="22560"/>
                  <a:pt x="13931" y="22450"/>
                </a:cubicBezTo>
                <a:cubicBezTo>
                  <a:pt x="14119" y="22246"/>
                  <a:pt x="14307" y="22027"/>
                  <a:pt x="14495" y="21807"/>
                </a:cubicBezTo>
                <a:lnTo>
                  <a:pt x="14511" y="21823"/>
                </a:lnTo>
                <a:cubicBezTo>
                  <a:pt x="14516" y="21828"/>
                  <a:pt x="14520" y="21830"/>
                  <a:pt x="14525" y="21830"/>
                </a:cubicBezTo>
                <a:cubicBezTo>
                  <a:pt x="14536" y="21830"/>
                  <a:pt x="14547" y="21819"/>
                  <a:pt x="14558" y="21807"/>
                </a:cubicBezTo>
                <a:close/>
                <a:moveTo>
                  <a:pt x="13868" y="22528"/>
                </a:moveTo>
                <a:cubicBezTo>
                  <a:pt x="14307" y="22670"/>
                  <a:pt x="14777" y="22811"/>
                  <a:pt x="15232" y="22920"/>
                </a:cubicBezTo>
                <a:cubicBezTo>
                  <a:pt x="14950" y="23234"/>
                  <a:pt x="14683" y="23532"/>
                  <a:pt x="14386" y="23829"/>
                </a:cubicBezTo>
                <a:cubicBezTo>
                  <a:pt x="13931" y="23673"/>
                  <a:pt x="13445" y="23547"/>
                  <a:pt x="12959" y="23453"/>
                </a:cubicBezTo>
                <a:cubicBezTo>
                  <a:pt x="13273" y="23155"/>
                  <a:pt x="13570" y="22842"/>
                  <a:pt x="13868" y="22528"/>
                </a:cubicBezTo>
                <a:close/>
                <a:moveTo>
                  <a:pt x="12834" y="23579"/>
                </a:moveTo>
                <a:cubicBezTo>
                  <a:pt x="13304" y="23704"/>
                  <a:pt x="13790" y="23845"/>
                  <a:pt x="14260" y="23971"/>
                </a:cubicBezTo>
                <a:cubicBezTo>
                  <a:pt x="14041" y="24206"/>
                  <a:pt x="13806" y="24425"/>
                  <a:pt x="13586" y="24644"/>
                </a:cubicBezTo>
                <a:cubicBezTo>
                  <a:pt x="13100" y="24472"/>
                  <a:pt x="12599" y="24347"/>
                  <a:pt x="12081" y="24284"/>
                </a:cubicBezTo>
                <a:cubicBezTo>
                  <a:pt x="12332" y="24065"/>
                  <a:pt x="12583" y="23829"/>
                  <a:pt x="12834" y="23579"/>
                </a:cubicBezTo>
                <a:close/>
                <a:moveTo>
                  <a:pt x="11925" y="24425"/>
                </a:moveTo>
                <a:cubicBezTo>
                  <a:pt x="12442" y="24503"/>
                  <a:pt x="12944" y="24629"/>
                  <a:pt x="13461" y="24770"/>
                </a:cubicBezTo>
                <a:cubicBezTo>
                  <a:pt x="13226" y="24989"/>
                  <a:pt x="12991" y="25209"/>
                  <a:pt x="12755" y="25428"/>
                </a:cubicBezTo>
                <a:cubicBezTo>
                  <a:pt x="12254" y="25271"/>
                  <a:pt x="11737" y="25130"/>
                  <a:pt x="11204" y="25021"/>
                </a:cubicBezTo>
                <a:cubicBezTo>
                  <a:pt x="11454" y="24833"/>
                  <a:pt x="11690" y="24629"/>
                  <a:pt x="11925" y="24425"/>
                </a:cubicBezTo>
                <a:close/>
                <a:moveTo>
                  <a:pt x="11047" y="25162"/>
                </a:moveTo>
                <a:cubicBezTo>
                  <a:pt x="11564" y="25318"/>
                  <a:pt x="12081" y="25460"/>
                  <a:pt x="12599" y="25569"/>
                </a:cubicBezTo>
                <a:cubicBezTo>
                  <a:pt x="12379" y="25773"/>
                  <a:pt x="12144" y="25961"/>
                  <a:pt x="11925" y="26165"/>
                </a:cubicBezTo>
                <a:cubicBezTo>
                  <a:pt x="11392" y="26024"/>
                  <a:pt x="10859" y="25883"/>
                  <a:pt x="10326" y="25710"/>
                </a:cubicBezTo>
                <a:cubicBezTo>
                  <a:pt x="10577" y="25538"/>
                  <a:pt x="10812" y="25350"/>
                  <a:pt x="11047" y="25162"/>
                </a:cubicBezTo>
                <a:close/>
                <a:moveTo>
                  <a:pt x="10185" y="25820"/>
                </a:moveTo>
                <a:cubicBezTo>
                  <a:pt x="10702" y="26008"/>
                  <a:pt x="11219" y="26181"/>
                  <a:pt x="11752" y="26290"/>
                </a:cubicBezTo>
                <a:cubicBezTo>
                  <a:pt x="11674" y="26369"/>
                  <a:pt x="11596" y="26431"/>
                  <a:pt x="11517" y="26494"/>
                </a:cubicBezTo>
                <a:cubicBezTo>
                  <a:pt x="11407" y="26588"/>
                  <a:pt x="11298" y="26666"/>
                  <a:pt x="11188" y="26745"/>
                </a:cubicBezTo>
                <a:cubicBezTo>
                  <a:pt x="10922" y="26666"/>
                  <a:pt x="10655" y="26588"/>
                  <a:pt x="10389" y="26510"/>
                </a:cubicBezTo>
                <a:cubicBezTo>
                  <a:pt x="10216" y="26463"/>
                  <a:pt x="10044" y="26416"/>
                  <a:pt x="9871" y="26369"/>
                </a:cubicBezTo>
                <a:cubicBezTo>
                  <a:pt x="9793" y="26353"/>
                  <a:pt x="9715" y="26322"/>
                  <a:pt x="9636" y="26306"/>
                </a:cubicBezTo>
                <a:cubicBezTo>
                  <a:pt x="9621" y="26306"/>
                  <a:pt x="9574" y="26290"/>
                  <a:pt x="9527" y="26290"/>
                </a:cubicBezTo>
                <a:cubicBezTo>
                  <a:pt x="9746" y="26134"/>
                  <a:pt x="9965" y="25977"/>
                  <a:pt x="10185" y="25820"/>
                </a:cubicBezTo>
                <a:close/>
                <a:moveTo>
                  <a:pt x="9417" y="26369"/>
                </a:moveTo>
                <a:cubicBezTo>
                  <a:pt x="9668" y="26447"/>
                  <a:pt x="9934" y="26525"/>
                  <a:pt x="10201" y="26604"/>
                </a:cubicBezTo>
                <a:cubicBezTo>
                  <a:pt x="10483" y="26682"/>
                  <a:pt x="10765" y="26776"/>
                  <a:pt x="11063" y="26855"/>
                </a:cubicBezTo>
                <a:cubicBezTo>
                  <a:pt x="10843" y="27011"/>
                  <a:pt x="10639" y="27152"/>
                  <a:pt x="10420" y="27309"/>
                </a:cubicBezTo>
                <a:cubicBezTo>
                  <a:pt x="9840" y="27168"/>
                  <a:pt x="9260" y="27011"/>
                  <a:pt x="8680" y="26839"/>
                </a:cubicBezTo>
                <a:cubicBezTo>
                  <a:pt x="8837" y="26745"/>
                  <a:pt x="9009" y="26635"/>
                  <a:pt x="9166" y="26541"/>
                </a:cubicBezTo>
                <a:cubicBezTo>
                  <a:pt x="9244" y="26478"/>
                  <a:pt x="9338" y="26416"/>
                  <a:pt x="9417" y="26369"/>
                </a:cubicBezTo>
                <a:close/>
                <a:moveTo>
                  <a:pt x="8523" y="26933"/>
                </a:moveTo>
                <a:cubicBezTo>
                  <a:pt x="9041" y="27168"/>
                  <a:pt x="9621" y="27340"/>
                  <a:pt x="10185" y="27466"/>
                </a:cubicBezTo>
                <a:cubicBezTo>
                  <a:pt x="9934" y="27623"/>
                  <a:pt x="9668" y="27795"/>
                  <a:pt x="9401" y="27952"/>
                </a:cubicBezTo>
                <a:cubicBezTo>
                  <a:pt x="8837" y="27764"/>
                  <a:pt x="8257" y="27607"/>
                  <a:pt x="7693" y="27435"/>
                </a:cubicBezTo>
                <a:cubicBezTo>
                  <a:pt x="7975" y="27278"/>
                  <a:pt x="8257" y="27105"/>
                  <a:pt x="8523" y="26933"/>
                </a:cubicBezTo>
                <a:close/>
                <a:moveTo>
                  <a:pt x="7520" y="27529"/>
                </a:moveTo>
                <a:cubicBezTo>
                  <a:pt x="8069" y="27732"/>
                  <a:pt x="8633" y="27952"/>
                  <a:pt x="9197" y="28077"/>
                </a:cubicBezTo>
                <a:cubicBezTo>
                  <a:pt x="8853" y="28265"/>
                  <a:pt x="8523" y="28453"/>
                  <a:pt x="8179" y="28626"/>
                </a:cubicBezTo>
                <a:cubicBezTo>
                  <a:pt x="7912" y="28547"/>
                  <a:pt x="7646" y="28485"/>
                  <a:pt x="7395" y="28391"/>
                </a:cubicBezTo>
                <a:cubicBezTo>
                  <a:pt x="7081" y="28297"/>
                  <a:pt x="6799" y="28187"/>
                  <a:pt x="6501" y="28077"/>
                </a:cubicBezTo>
                <a:cubicBezTo>
                  <a:pt x="6846" y="27905"/>
                  <a:pt x="7191" y="27717"/>
                  <a:pt x="7520" y="27529"/>
                </a:cubicBezTo>
                <a:close/>
                <a:moveTo>
                  <a:pt x="19639" y="650"/>
                </a:moveTo>
                <a:cubicBezTo>
                  <a:pt x="19675" y="650"/>
                  <a:pt x="19711" y="686"/>
                  <a:pt x="19746" y="757"/>
                </a:cubicBezTo>
                <a:cubicBezTo>
                  <a:pt x="19950" y="929"/>
                  <a:pt x="20091" y="1133"/>
                  <a:pt x="20185" y="1384"/>
                </a:cubicBezTo>
                <a:cubicBezTo>
                  <a:pt x="20326" y="1635"/>
                  <a:pt x="20436" y="1901"/>
                  <a:pt x="20561" y="2152"/>
                </a:cubicBezTo>
                <a:cubicBezTo>
                  <a:pt x="20843" y="2747"/>
                  <a:pt x="21126" y="3327"/>
                  <a:pt x="21392" y="3923"/>
                </a:cubicBezTo>
                <a:cubicBezTo>
                  <a:pt x="21941" y="5083"/>
                  <a:pt x="22489" y="6243"/>
                  <a:pt x="23038" y="7403"/>
                </a:cubicBezTo>
                <a:cubicBezTo>
                  <a:pt x="22630" y="7356"/>
                  <a:pt x="22191" y="7356"/>
                  <a:pt x="21784" y="7340"/>
                </a:cubicBezTo>
                <a:cubicBezTo>
                  <a:pt x="21467" y="7321"/>
                  <a:pt x="21138" y="7297"/>
                  <a:pt x="20815" y="7297"/>
                </a:cubicBezTo>
                <a:cubicBezTo>
                  <a:pt x="20596" y="7297"/>
                  <a:pt x="20379" y="7308"/>
                  <a:pt x="20169" y="7340"/>
                </a:cubicBezTo>
                <a:cubicBezTo>
                  <a:pt x="20140" y="7327"/>
                  <a:pt x="20107" y="7320"/>
                  <a:pt x="20073" y="7320"/>
                </a:cubicBezTo>
                <a:cubicBezTo>
                  <a:pt x="19984" y="7320"/>
                  <a:pt x="19894" y="7371"/>
                  <a:pt x="19872" y="7497"/>
                </a:cubicBezTo>
                <a:cubicBezTo>
                  <a:pt x="19872" y="7528"/>
                  <a:pt x="19872" y="7575"/>
                  <a:pt x="19856" y="7607"/>
                </a:cubicBezTo>
                <a:cubicBezTo>
                  <a:pt x="19840" y="7622"/>
                  <a:pt x="19825" y="7638"/>
                  <a:pt x="19840" y="7669"/>
                </a:cubicBezTo>
                <a:lnTo>
                  <a:pt x="19856" y="7669"/>
                </a:lnTo>
                <a:cubicBezTo>
                  <a:pt x="19527" y="10083"/>
                  <a:pt x="19104" y="12403"/>
                  <a:pt x="18210" y="14676"/>
                </a:cubicBezTo>
                <a:cubicBezTo>
                  <a:pt x="17317" y="16964"/>
                  <a:pt x="16063" y="19111"/>
                  <a:pt x="14527" y="21024"/>
                </a:cubicBezTo>
                <a:cubicBezTo>
                  <a:pt x="13868" y="21839"/>
                  <a:pt x="13163" y="22607"/>
                  <a:pt x="12395" y="23359"/>
                </a:cubicBezTo>
                <a:cubicBezTo>
                  <a:pt x="12364" y="23359"/>
                  <a:pt x="12348" y="23375"/>
                  <a:pt x="12348" y="23406"/>
                </a:cubicBezTo>
                <a:cubicBezTo>
                  <a:pt x="9542" y="26118"/>
                  <a:pt x="6031" y="28250"/>
                  <a:pt x="2254" y="28939"/>
                </a:cubicBezTo>
                <a:cubicBezTo>
                  <a:pt x="1956" y="27388"/>
                  <a:pt x="1282" y="25851"/>
                  <a:pt x="576" y="24425"/>
                </a:cubicBezTo>
                <a:lnTo>
                  <a:pt x="576" y="24425"/>
                </a:lnTo>
                <a:cubicBezTo>
                  <a:pt x="717" y="24438"/>
                  <a:pt x="858" y="24445"/>
                  <a:pt x="999" y="24445"/>
                </a:cubicBezTo>
                <a:cubicBezTo>
                  <a:pt x="2865" y="24445"/>
                  <a:pt x="4818" y="23344"/>
                  <a:pt x="6392" y="22528"/>
                </a:cubicBezTo>
                <a:cubicBezTo>
                  <a:pt x="8492" y="21431"/>
                  <a:pt x="10498" y="20146"/>
                  <a:pt x="12254" y="18532"/>
                </a:cubicBezTo>
                <a:cubicBezTo>
                  <a:pt x="15185" y="15836"/>
                  <a:pt x="17332" y="12246"/>
                  <a:pt x="17646" y="8218"/>
                </a:cubicBezTo>
                <a:cubicBezTo>
                  <a:pt x="17646" y="8171"/>
                  <a:pt x="17646" y="8124"/>
                  <a:pt x="17630" y="8092"/>
                </a:cubicBezTo>
                <a:cubicBezTo>
                  <a:pt x="17724" y="7889"/>
                  <a:pt x="17756" y="7638"/>
                  <a:pt x="17756" y="7434"/>
                </a:cubicBezTo>
                <a:cubicBezTo>
                  <a:pt x="17756" y="7286"/>
                  <a:pt x="17629" y="7215"/>
                  <a:pt x="17506" y="7215"/>
                </a:cubicBezTo>
                <a:cubicBezTo>
                  <a:pt x="17473" y="7215"/>
                  <a:pt x="17440" y="7220"/>
                  <a:pt x="17411" y="7230"/>
                </a:cubicBezTo>
                <a:cubicBezTo>
                  <a:pt x="16940" y="7058"/>
                  <a:pt x="16423" y="7027"/>
                  <a:pt x="15922" y="6948"/>
                </a:cubicBezTo>
                <a:cubicBezTo>
                  <a:pt x="15483" y="6885"/>
                  <a:pt x="15013" y="6744"/>
                  <a:pt x="14558" y="6729"/>
                </a:cubicBezTo>
                <a:cubicBezTo>
                  <a:pt x="15420" y="5820"/>
                  <a:pt x="16188" y="4864"/>
                  <a:pt x="16972" y="3907"/>
                </a:cubicBezTo>
                <a:cubicBezTo>
                  <a:pt x="17379" y="3421"/>
                  <a:pt x="17787" y="2920"/>
                  <a:pt x="18194" y="2434"/>
                </a:cubicBezTo>
                <a:cubicBezTo>
                  <a:pt x="18430" y="2136"/>
                  <a:pt x="18680" y="1838"/>
                  <a:pt x="18915" y="1541"/>
                </a:cubicBezTo>
                <a:cubicBezTo>
                  <a:pt x="19072" y="1352"/>
                  <a:pt x="19307" y="898"/>
                  <a:pt x="19511" y="804"/>
                </a:cubicBezTo>
                <a:cubicBezTo>
                  <a:pt x="19554" y="701"/>
                  <a:pt x="19597" y="650"/>
                  <a:pt x="19639" y="650"/>
                </a:cubicBezTo>
                <a:close/>
                <a:moveTo>
                  <a:pt x="6345" y="28140"/>
                </a:moveTo>
                <a:cubicBezTo>
                  <a:pt x="6846" y="28375"/>
                  <a:pt x="7379" y="28594"/>
                  <a:pt x="7928" y="28735"/>
                </a:cubicBezTo>
                <a:cubicBezTo>
                  <a:pt x="7677" y="28861"/>
                  <a:pt x="7426" y="28971"/>
                  <a:pt x="7175" y="29080"/>
                </a:cubicBezTo>
                <a:cubicBezTo>
                  <a:pt x="6940" y="29018"/>
                  <a:pt x="6689" y="28971"/>
                  <a:pt x="6470" y="28892"/>
                </a:cubicBezTo>
                <a:cubicBezTo>
                  <a:pt x="6141" y="28783"/>
                  <a:pt x="5827" y="28657"/>
                  <a:pt x="5514" y="28516"/>
                </a:cubicBezTo>
                <a:cubicBezTo>
                  <a:pt x="5796" y="28406"/>
                  <a:pt x="6078" y="28281"/>
                  <a:pt x="6345" y="28140"/>
                </a:cubicBezTo>
                <a:close/>
                <a:moveTo>
                  <a:pt x="5420" y="28547"/>
                </a:moveTo>
                <a:cubicBezTo>
                  <a:pt x="5890" y="28783"/>
                  <a:pt x="6407" y="29033"/>
                  <a:pt x="6940" y="29174"/>
                </a:cubicBezTo>
                <a:cubicBezTo>
                  <a:pt x="6689" y="29284"/>
                  <a:pt x="6439" y="29378"/>
                  <a:pt x="6188" y="29472"/>
                </a:cubicBezTo>
                <a:cubicBezTo>
                  <a:pt x="5671" y="29237"/>
                  <a:pt x="5122" y="29033"/>
                  <a:pt x="4589" y="28845"/>
                </a:cubicBezTo>
                <a:cubicBezTo>
                  <a:pt x="4871" y="28751"/>
                  <a:pt x="5138" y="28657"/>
                  <a:pt x="5420" y="28547"/>
                </a:cubicBezTo>
                <a:close/>
                <a:moveTo>
                  <a:pt x="4417" y="28892"/>
                </a:moveTo>
                <a:cubicBezTo>
                  <a:pt x="4934" y="29127"/>
                  <a:pt x="5467" y="29362"/>
                  <a:pt x="6015" y="29535"/>
                </a:cubicBezTo>
                <a:cubicBezTo>
                  <a:pt x="5718" y="29645"/>
                  <a:pt x="5404" y="29754"/>
                  <a:pt x="5106" y="29848"/>
                </a:cubicBezTo>
                <a:cubicBezTo>
                  <a:pt x="5075" y="29817"/>
                  <a:pt x="5044" y="29801"/>
                  <a:pt x="5012" y="29786"/>
                </a:cubicBezTo>
                <a:cubicBezTo>
                  <a:pt x="4417" y="29551"/>
                  <a:pt x="3743" y="29300"/>
                  <a:pt x="3069" y="29174"/>
                </a:cubicBezTo>
                <a:cubicBezTo>
                  <a:pt x="3523" y="29112"/>
                  <a:pt x="3978" y="29018"/>
                  <a:pt x="4417" y="28892"/>
                </a:cubicBezTo>
                <a:close/>
                <a:moveTo>
                  <a:pt x="19754" y="0"/>
                </a:moveTo>
                <a:cubicBezTo>
                  <a:pt x="19699" y="0"/>
                  <a:pt x="19665" y="28"/>
                  <a:pt x="19652" y="67"/>
                </a:cubicBezTo>
                <a:cubicBezTo>
                  <a:pt x="19339" y="83"/>
                  <a:pt x="19135" y="428"/>
                  <a:pt x="18962" y="616"/>
                </a:cubicBezTo>
                <a:cubicBezTo>
                  <a:pt x="18430" y="1258"/>
                  <a:pt x="17912" y="1901"/>
                  <a:pt x="17379" y="2544"/>
                </a:cubicBezTo>
                <a:cubicBezTo>
                  <a:pt x="16298" y="3860"/>
                  <a:pt x="15169" y="5177"/>
                  <a:pt x="14182" y="6572"/>
                </a:cubicBezTo>
                <a:cubicBezTo>
                  <a:pt x="14135" y="6650"/>
                  <a:pt x="14135" y="6729"/>
                  <a:pt x="14166" y="6776"/>
                </a:cubicBezTo>
                <a:cubicBezTo>
                  <a:pt x="14135" y="6823"/>
                  <a:pt x="14119" y="6885"/>
                  <a:pt x="14135" y="6948"/>
                </a:cubicBezTo>
                <a:cubicBezTo>
                  <a:pt x="14041" y="7215"/>
                  <a:pt x="14386" y="7465"/>
                  <a:pt x="14542" y="7654"/>
                </a:cubicBezTo>
                <a:cubicBezTo>
                  <a:pt x="14840" y="7983"/>
                  <a:pt x="15138" y="8406"/>
                  <a:pt x="15530" y="8625"/>
                </a:cubicBezTo>
                <a:cubicBezTo>
                  <a:pt x="15545" y="8657"/>
                  <a:pt x="15577" y="8672"/>
                  <a:pt x="15624" y="8688"/>
                </a:cubicBezTo>
                <a:cubicBezTo>
                  <a:pt x="15890" y="8751"/>
                  <a:pt x="16172" y="8751"/>
                  <a:pt x="16455" y="8766"/>
                </a:cubicBezTo>
                <a:cubicBezTo>
                  <a:pt x="16643" y="8766"/>
                  <a:pt x="16831" y="8798"/>
                  <a:pt x="17019" y="8813"/>
                </a:cubicBezTo>
                <a:cubicBezTo>
                  <a:pt x="16549" y="12481"/>
                  <a:pt x="14511" y="15741"/>
                  <a:pt x="11784" y="18218"/>
                </a:cubicBezTo>
                <a:cubicBezTo>
                  <a:pt x="10201" y="19660"/>
                  <a:pt x="8398" y="20851"/>
                  <a:pt x="6517" y="21854"/>
                </a:cubicBezTo>
                <a:cubicBezTo>
                  <a:pt x="5577" y="22372"/>
                  <a:pt x="4605" y="22858"/>
                  <a:pt x="3617" y="23249"/>
                </a:cubicBezTo>
                <a:cubicBezTo>
                  <a:pt x="2536" y="23688"/>
                  <a:pt x="1439" y="23876"/>
                  <a:pt x="310" y="24127"/>
                </a:cubicBezTo>
                <a:cubicBezTo>
                  <a:pt x="294" y="24127"/>
                  <a:pt x="294" y="24127"/>
                  <a:pt x="294" y="24143"/>
                </a:cubicBezTo>
                <a:cubicBezTo>
                  <a:pt x="285" y="24142"/>
                  <a:pt x="277" y="24142"/>
                  <a:pt x="268" y="24142"/>
                </a:cubicBezTo>
                <a:cubicBezTo>
                  <a:pt x="122" y="24142"/>
                  <a:pt x="1" y="24262"/>
                  <a:pt x="75" y="24425"/>
                </a:cubicBezTo>
                <a:cubicBezTo>
                  <a:pt x="780" y="25977"/>
                  <a:pt x="1313" y="27591"/>
                  <a:pt x="2003" y="29127"/>
                </a:cubicBezTo>
                <a:cubicBezTo>
                  <a:pt x="2034" y="29190"/>
                  <a:pt x="2081" y="29206"/>
                  <a:pt x="2128" y="29221"/>
                </a:cubicBezTo>
                <a:cubicBezTo>
                  <a:pt x="2144" y="29237"/>
                  <a:pt x="2160" y="29253"/>
                  <a:pt x="2175" y="29268"/>
                </a:cubicBezTo>
                <a:cubicBezTo>
                  <a:pt x="2598" y="29488"/>
                  <a:pt x="3053" y="29598"/>
                  <a:pt x="3492" y="29754"/>
                </a:cubicBezTo>
                <a:cubicBezTo>
                  <a:pt x="3931" y="29911"/>
                  <a:pt x="4370" y="30068"/>
                  <a:pt x="4824" y="30225"/>
                </a:cubicBezTo>
                <a:cubicBezTo>
                  <a:pt x="4852" y="30236"/>
                  <a:pt x="4882" y="30241"/>
                  <a:pt x="4911" y="30241"/>
                </a:cubicBezTo>
                <a:cubicBezTo>
                  <a:pt x="4963" y="30241"/>
                  <a:pt x="5013" y="30224"/>
                  <a:pt x="5044" y="30193"/>
                </a:cubicBezTo>
                <a:cubicBezTo>
                  <a:pt x="9809" y="29676"/>
                  <a:pt x="13994" y="25460"/>
                  <a:pt x="16752" y="21854"/>
                </a:cubicBezTo>
                <a:cubicBezTo>
                  <a:pt x="17082" y="21447"/>
                  <a:pt x="17395" y="21008"/>
                  <a:pt x="17693" y="20569"/>
                </a:cubicBezTo>
                <a:cubicBezTo>
                  <a:pt x="17740" y="20585"/>
                  <a:pt x="17787" y="20601"/>
                  <a:pt x="17834" y="20601"/>
                </a:cubicBezTo>
                <a:cubicBezTo>
                  <a:pt x="17839" y="20602"/>
                  <a:pt x="17843" y="20602"/>
                  <a:pt x="17848" y="20602"/>
                </a:cubicBezTo>
                <a:cubicBezTo>
                  <a:pt x="17901" y="20602"/>
                  <a:pt x="17923" y="20521"/>
                  <a:pt x="17865" y="20506"/>
                </a:cubicBezTo>
                <a:cubicBezTo>
                  <a:pt x="17834" y="20491"/>
                  <a:pt x="17787" y="20475"/>
                  <a:pt x="17756" y="20475"/>
                </a:cubicBezTo>
                <a:cubicBezTo>
                  <a:pt x="17912" y="20240"/>
                  <a:pt x="18069" y="19989"/>
                  <a:pt x="18210" y="19754"/>
                </a:cubicBezTo>
                <a:cubicBezTo>
                  <a:pt x="18241" y="19754"/>
                  <a:pt x="18273" y="19707"/>
                  <a:pt x="18257" y="19676"/>
                </a:cubicBezTo>
                <a:cubicBezTo>
                  <a:pt x="18962" y="18500"/>
                  <a:pt x="19558" y="17262"/>
                  <a:pt x="19966" y="15930"/>
                </a:cubicBezTo>
                <a:cubicBezTo>
                  <a:pt x="20310" y="14785"/>
                  <a:pt x="20530" y="13578"/>
                  <a:pt x="20781" y="12403"/>
                </a:cubicBezTo>
                <a:cubicBezTo>
                  <a:pt x="21000" y="11306"/>
                  <a:pt x="21314" y="10208"/>
                  <a:pt x="21251" y="9096"/>
                </a:cubicBezTo>
                <a:lnTo>
                  <a:pt x="21251" y="9096"/>
                </a:lnTo>
                <a:cubicBezTo>
                  <a:pt x="21580" y="9158"/>
                  <a:pt x="21909" y="9221"/>
                  <a:pt x="22238" y="9268"/>
                </a:cubicBezTo>
                <a:cubicBezTo>
                  <a:pt x="22254" y="9284"/>
                  <a:pt x="22254" y="9284"/>
                  <a:pt x="22270" y="9284"/>
                </a:cubicBezTo>
                <a:cubicBezTo>
                  <a:pt x="22925" y="9373"/>
                  <a:pt x="23596" y="9414"/>
                  <a:pt x="24260" y="9414"/>
                </a:cubicBezTo>
                <a:cubicBezTo>
                  <a:pt x="24534" y="9414"/>
                  <a:pt x="24806" y="9407"/>
                  <a:pt x="25075" y="9393"/>
                </a:cubicBezTo>
                <a:cubicBezTo>
                  <a:pt x="25891" y="9362"/>
                  <a:pt x="26141" y="9111"/>
                  <a:pt x="25843" y="8328"/>
                </a:cubicBezTo>
                <a:cubicBezTo>
                  <a:pt x="24825" y="5710"/>
                  <a:pt x="23351" y="2889"/>
                  <a:pt x="21658" y="647"/>
                </a:cubicBezTo>
                <a:cubicBezTo>
                  <a:pt x="21627" y="584"/>
                  <a:pt x="21549" y="569"/>
                  <a:pt x="21486" y="569"/>
                </a:cubicBezTo>
                <a:cubicBezTo>
                  <a:pt x="21282" y="428"/>
                  <a:pt x="21000" y="349"/>
                  <a:pt x="20796" y="271"/>
                </a:cubicBezTo>
                <a:cubicBezTo>
                  <a:pt x="20483" y="161"/>
                  <a:pt x="20122" y="36"/>
                  <a:pt x="19793" y="4"/>
                </a:cubicBezTo>
                <a:cubicBezTo>
                  <a:pt x="19779" y="2"/>
                  <a:pt x="19766" y="0"/>
                  <a:pt x="19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8"/>
          <p:cNvSpPr/>
          <p:nvPr/>
        </p:nvSpPr>
        <p:spPr>
          <a:xfrm rot="-1160172">
            <a:off x="4088898" y="3908300"/>
            <a:ext cx="251710" cy="574784"/>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2" name="Google Shape;2442;p78"/>
          <p:cNvGrpSpPr/>
          <p:nvPr/>
        </p:nvGrpSpPr>
        <p:grpSpPr>
          <a:xfrm>
            <a:off x="5483531" y="3427700"/>
            <a:ext cx="2516837" cy="176025"/>
            <a:chOff x="4345425" y="2175475"/>
            <a:chExt cx="800750" cy="176025"/>
          </a:xfrm>
        </p:grpSpPr>
        <p:sp>
          <p:nvSpPr>
            <p:cNvPr id="2443" name="Google Shape;2443;p7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78"/>
          <p:cNvGrpSpPr/>
          <p:nvPr/>
        </p:nvGrpSpPr>
        <p:grpSpPr>
          <a:xfrm>
            <a:off x="5824891" y="3894925"/>
            <a:ext cx="1834118" cy="176025"/>
            <a:chOff x="4345425" y="2175475"/>
            <a:chExt cx="800750" cy="176025"/>
          </a:xfrm>
        </p:grpSpPr>
        <p:sp>
          <p:nvSpPr>
            <p:cNvPr id="2446" name="Google Shape;2446;p7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8" name="Google Shape;2448;p78"/>
          <p:cNvGrpSpPr/>
          <p:nvPr/>
        </p:nvGrpSpPr>
        <p:grpSpPr>
          <a:xfrm rot="140948">
            <a:off x="4934600" y="4349761"/>
            <a:ext cx="3487154" cy="176031"/>
            <a:chOff x="4345425" y="2175475"/>
            <a:chExt cx="800750" cy="176025"/>
          </a:xfrm>
        </p:grpSpPr>
        <p:sp>
          <p:nvSpPr>
            <p:cNvPr id="2449" name="Google Shape;2449;p7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39"/>
                                        </p:tgtEl>
                                        <p:attrNameLst>
                                          <p:attrName>style.visibility</p:attrName>
                                        </p:attrNameLst>
                                      </p:cBhvr>
                                      <p:to>
                                        <p:strVal val="visible"/>
                                      </p:to>
                                    </p:set>
                                    <p:animEffect transition="in" filter="fade">
                                      <p:cBhvr>
                                        <p:cTn id="7" dur="1000"/>
                                        <p:tgtEl>
                                          <p:spTgt spid="2439"/>
                                        </p:tgtEl>
                                      </p:cBhvr>
                                    </p:animEffect>
                                  </p:childTnLst>
                                </p:cTn>
                              </p:par>
                              <p:par>
                                <p:cTn id="8" presetID="10" presetClass="entr" presetSubtype="0" fill="hold" nodeType="withEffect">
                                  <p:stCondLst>
                                    <p:cond delay="0"/>
                                  </p:stCondLst>
                                  <p:childTnLst>
                                    <p:set>
                                      <p:cBhvr>
                                        <p:cTn id="9" dur="1" fill="hold">
                                          <p:stCondLst>
                                            <p:cond delay="0"/>
                                          </p:stCondLst>
                                        </p:cTn>
                                        <p:tgtEl>
                                          <p:spTgt spid="2440"/>
                                        </p:tgtEl>
                                        <p:attrNameLst>
                                          <p:attrName>style.visibility</p:attrName>
                                        </p:attrNameLst>
                                      </p:cBhvr>
                                      <p:to>
                                        <p:strVal val="visible"/>
                                      </p:to>
                                    </p:set>
                                    <p:animEffect transition="in" filter="fade">
                                      <p:cBhvr>
                                        <p:cTn id="10" dur="1000"/>
                                        <p:tgtEl>
                                          <p:spTgt spid="2440"/>
                                        </p:tgtEl>
                                      </p:cBhvr>
                                    </p:animEffect>
                                  </p:childTnLst>
                                </p:cTn>
                              </p:par>
                              <p:par>
                                <p:cTn id="11" presetID="10" presetClass="entr" presetSubtype="0" fill="hold" nodeType="withEffect">
                                  <p:stCondLst>
                                    <p:cond delay="0"/>
                                  </p:stCondLst>
                                  <p:childTnLst>
                                    <p:set>
                                      <p:cBhvr>
                                        <p:cTn id="12" dur="1" fill="hold">
                                          <p:stCondLst>
                                            <p:cond delay="0"/>
                                          </p:stCondLst>
                                        </p:cTn>
                                        <p:tgtEl>
                                          <p:spTgt spid="2442"/>
                                        </p:tgtEl>
                                        <p:attrNameLst>
                                          <p:attrName>style.visibility</p:attrName>
                                        </p:attrNameLst>
                                      </p:cBhvr>
                                      <p:to>
                                        <p:strVal val="visible"/>
                                      </p:to>
                                    </p:set>
                                    <p:animEffect transition="in" filter="fade">
                                      <p:cBhvr>
                                        <p:cTn id="13" dur="1000"/>
                                        <p:tgtEl>
                                          <p:spTgt spid="2442"/>
                                        </p:tgtEl>
                                      </p:cBhvr>
                                    </p:animEffect>
                                  </p:childTnLst>
                                </p:cTn>
                              </p:par>
                              <p:par>
                                <p:cTn id="14" presetID="10" presetClass="entr" presetSubtype="0" fill="hold" nodeType="withEffect">
                                  <p:stCondLst>
                                    <p:cond delay="0"/>
                                  </p:stCondLst>
                                  <p:childTnLst>
                                    <p:set>
                                      <p:cBhvr>
                                        <p:cTn id="15" dur="1" fill="hold">
                                          <p:stCondLst>
                                            <p:cond delay="0"/>
                                          </p:stCondLst>
                                        </p:cTn>
                                        <p:tgtEl>
                                          <p:spTgt spid="2445"/>
                                        </p:tgtEl>
                                        <p:attrNameLst>
                                          <p:attrName>style.visibility</p:attrName>
                                        </p:attrNameLst>
                                      </p:cBhvr>
                                      <p:to>
                                        <p:strVal val="visible"/>
                                      </p:to>
                                    </p:set>
                                    <p:animEffect transition="in" filter="fade">
                                      <p:cBhvr>
                                        <p:cTn id="16" dur="1000"/>
                                        <p:tgtEl>
                                          <p:spTgt spid="2445"/>
                                        </p:tgtEl>
                                      </p:cBhvr>
                                    </p:animEffect>
                                  </p:childTnLst>
                                </p:cTn>
                              </p:par>
                              <p:par>
                                <p:cTn id="17" presetID="10" presetClass="entr" presetSubtype="0" fill="hold" nodeType="withEffect">
                                  <p:stCondLst>
                                    <p:cond delay="0"/>
                                  </p:stCondLst>
                                  <p:childTnLst>
                                    <p:set>
                                      <p:cBhvr>
                                        <p:cTn id="18" dur="1" fill="hold">
                                          <p:stCondLst>
                                            <p:cond delay="0"/>
                                          </p:stCondLst>
                                        </p:cTn>
                                        <p:tgtEl>
                                          <p:spTgt spid="2448"/>
                                        </p:tgtEl>
                                        <p:attrNameLst>
                                          <p:attrName>style.visibility</p:attrName>
                                        </p:attrNameLst>
                                      </p:cBhvr>
                                      <p:to>
                                        <p:strVal val="visible"/>
                                      </p:to>
                                    </p:set>
                                    <p:animEffect transition="in" filter="fade">
                                      <p:cBhvr>
                                        <p:cTn id="19" dur="1000"/>
                                        <p:tgtEl>
                                          <p:spTgt spid="2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54"/>
        <p:cNvGrpSpPr/>
        <p:nvPr/>
      </p:nvGrpSpPr>
      <p:grpSpPr>
        <a:xfrm>
          <a:off x="0" y="0"/>
          <a:ext cx="0" cy="0"/>
          <a:chOff x="0" y="0"/>
          <a:chExt cx="0" cy="0"/>
        </a:xfrm>
      </p:grpSpPr>
      <p:grpSp>
        <p:nvGrpSpPr>
          <p:cNvPr id="2455" name="Google Shape;2455;p79"/>
          <p:cNvGrpSpPr/>
          <p:nvPr/>
        </p:nvGrpSpPr>
        <p:grpSpPr>
          <a:xfrm>
            <a:off x="937411" y="437321"/>
            <a:ext cx="4360091" cy="2505453"/>
            <a:chOff x="1857000" y="3245400"/>
            <a:chExt cx="1233825" cy="1186575"/>
          </a:xfrm>
        </p:grpSpPr>
        <p:sp>
          <p:nvSpPr>
            <p:cNvPr id="2456" name="Google Shape;2456;p79"/>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9"/>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9"/>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9"/>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9"/>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9"/>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2" name="Google Shape;2462;p79"/>
          <p:cNvSpPr txBox="1">
            <a:spLocks noGrp="1"/>
          </p:cNvSpPr>
          <p:nvPr>
            <p:ph type="title"/>
          </p:nvPr>
        </p:nvSpPr>
        <p:spPr>
          <a:xfrm>
            <a:off x="1249850" y="873387"/>
            <a:ext cx="3364200" cy="14313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A PICTURE IS WORTH A THOUSAND WORDS</a:t>
            </a:r>
            <a:endParaRPr/>
          </a:p>
        </p:txBody>
      </p:sp>
      <p:grpSp>
        <p:nvGrpSpPr>
          <p:cNvPr id="2463" name="Google Shape;2463;p79"/>
          <p:cNvGrpSpPr/>
          <p:nvPr/>
        </p:nvGrpSpPr>
        <p:grpSpPr>
          <a:xfrm>
            <a:off x="2173242" y="1256187"/>
            <a:ext cx="2516837" cy="176025"/>
            <a:chOff x="4345425" y="2175475"/>
            <a:chExt cx="800750" cy="176025"/>
          </a:xfrm>
        </p:grpSpPr>
        <p:sp>
          <p:nvSpPr>
            <p:cNvPr id="2464" name="Google Shape;2464;p7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6" name="Google Shape;2466;p79"/>
          <p:cNvGrpSpPr/>
          <p:nvPr/>
        </p:nvGrpSpPr>
        <p:grpSpPr>
          <a:xfrm>
            <a:off x="2855961" y="1723412"/>
            <a:ext cx="1834118" cy="176025"/>
            <a:chOff x="4345425" y="2175475"/>
            <a:chExt cx="800750" cy="176025"/>
          </a:xfrm>
        </p:grpSpPr>
        <p:sp>
          <p:nvSpPr>
            <p:cNvPr id="2467" name="Google Shape;2467;p7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79"/>
          <p:cNvGrpSpPr/>
          <p:nvPr/>
        </p:nvGrpSpPr>
        <p:grpSpPr>
          <a:xfrm rot="-140948" flipH="1">
            <a:off x="1200800" y="2178248"/>
            <a:ext cx="3487154" cy="176031"/>
            <a:chOff x="4345425" y="2175475"/>
            <a:chExt cx="800750" cy="176025"/>
          </a:xfrm>
        </p:grpSpPr>
        <p:sp>
          <p:nvSpPr>
            <p:cNvPr id="2470" name="Google Shape;2470;p7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455"/>
                                        </p:tgtEl>
                                        <p:attrNameLst>
                                          <p:attrName>style.visibility</p:attrName>
                                        </p:attrNameLst>
                                      </p:cBhvr>
                                      <p:to>
                                        <p:strVal val="visible"/>
                                      </p:to>
                                    </p:set>
                                    <p:anim calcmode="lin" valueType="num">
                                      <p:cBhvr additive="base">
                                        <p:cTn id="7" dur="1000"/>
                                        <p:tgtEl>
                                          <p:spTgt spid="2455"/>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2462"/>
                                        </p:tgtEl>
                                        <p:attrNameLst>
                                          <p:attrName>style.visibility</p:attrName>
                                        </p:attrNameLst>
                                      </p:cBhvr>
                                      <p:to>
                                        <p:strVal val="visible"/>
                                      </p:to>
                                    </p:set>
                                    <p:anim calcmode="lin" valueType="num">
                                      <p:cBhvr additive="base">
                                        <p:cTn id="10" dur="1000"/>
                                        <p:tgtEl>
                                          <p:spTgt spid="2462"/>
                                        </p:tgtEl>
                                        <p:attrNameLst>
                                          <p:attrName>ppt_x</p:attrName>
                                        </p:attrNameLst>
                                      </p:cBhvr>
                                      <p:tavLst>
                                        <p:tav tm="0">
                                          <p:val>
                                            <p:strVal val="#ppt_x-1"/>
                                          </p:val>
                                        </p:tav>
                                        <p:tav tm="100000">
                                          <p:val>
                                            <p:strVal val="#ppt_x"/>
                                          </p:val>
                                        </p:tav>
                                      </p:tavLst>
                                    </p:anim>
                                  </p:childTnLst>
                                </p:cTn>
                              </p:par>
                              <p:par>
                                <p:cTn id="11" presetID="10" presetClass="entr" presetSubtype="0" fill="hold" nodeType="withEffect">
                                  <p:stCondLst>
                                    <p:cond delay="0"/>
                                  </p:stCondLst>
                                  <p:childTnLst>
                                    <p:set>
                                      <p:cBhvr>
                                        <p:cTn id="12" dur="1" fill="hold">
                                          <p:stCondLst>
                                            <p:cond delay="0"/>
                                          </p:stCondLst>
                                        </p:cTn>
                                        <p:tgtEl>
                                          <p:spTgt spid="2463"/>
                                        </p:tgtEl>
                                        <p:attrNameLst>
                                          <p:attrName>style.visibility</p:attrName>
                                        </p:attrNameLst>
                                      </p:cBhvr>
                                      <p:to>
                                        <p:strVal val="visible"/>
                                      </p:to>
                                    </p:set>
                                    <p:animEffect transition="in" filter="fade">
                                      <p:cBhvr>
                                        <p:cTn id="13" dur="1000"/>
                                        <p:tgtEl>
                                          <p:spTgt spid="2463"/>
                                        </p:tgtEl>
                                      </p:cBhvr>
                                    </p:animEffect>
                                  </p:childTnLst>
                                </p:cTn>
                              </p:par>
                              <p:par>
                                <p:cTn id="14" presetID="10" presetClass="entr" presetSubtype="0" fill="hold" nodeType="withEffect">
                                  <p:stCondLst>
                                    <p:cond delay="0"/>
                                  </p:stCondLst>
                                  <p:childTnLst>
                                    <p:set>
                                      <p:cBhvr>
                                        <p:cTn id="15" dur="1" fill="hold">
                                          <p:stCondLst>
                                            <p:cond delay="0"/>
                                          </p:stCondLst>
                                        </p:cTn>
                                        <p:tgtEl>
                                          <p:spTgt spid="2466"/>
                                        </p:tgtEl>
                                        <p:attrNameLst>
                                          <p:attrName>style.visibility</p:attrName>
                                        </p:attrNameLst>
                                      </p:cBhvr>
                                      <p:to>
                                        <p:strVal val="visible"/>
                                      </p:to>
                                    </p:set>
                                    <p:animEffect transition="in" filter="fade">
                                      <p:cBhvr>
                                        <p:cTn id="16" dur="1000"/>
                                        <p:tgtEl>
                                          <p:spTgt spid="2466"/>
                                        </p:tgtEl>
                                      </p:cBhvr>
                                    </p:animEffect>
                                  </p:childTnLst>
                                </p:cTn>
                              </p:par>
                              <p:par>
                                <p:cTn id="17" presetID="10" presetClass="entr" presetSubtype="0" fill="hold" nodeType="withEffect">
                                  <p:stCondLst>
                                    <p:cond delay="0"/>
                                  </p:stCondLst>
                                  <p:childTnLst>
                                    <p:set>
                                      <p:cBhvr>
                                        <p:cTn id="18" dur="1" fill="hold">
                                          <p:stCondLst>
                                            <p:cond delay="0"/>
                                          </p:stCondLst>
                                        </p:cTn>
                                        <p:tgtEl>
                                          <p:spTgt spid="2469"/>
                                        </p:tgtEl>
                                        <p:attrNameLst>
                                          <p:attrName>style.visibility</p:attrName>
                                        </p:attrNameLst>
                                      </p:cBhvr>
                                      <p:to>
                                        <p:strVal val="visible"/>
                                      </p:to>
                                    </p:set>
                                    <p:animEffect transition="in" filter="fade">
                                      <p:cBhvr>
                                        <p:cTn id="19" dur="1000"/>
                                        <p:tgtEl>
                                          <p:spTgt spid="24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75"/>
        <p:cNvGrpSpPr/>
        <p:nvPr/>
      </p:nvGrpSpPr>
      <p:grpSpPr>
        <a:xfrm>
          <a:off x="0" y="0"/>
          <a:ext cx="0" cy="0"/>
          <a:chOff x="0" y="0"/>
          <a:chExt cx="0" cy="0"/>
        </a:xfrm>
      </p:grpSpPr>
      <p:grpSp>
        <p:nvGrpSpPr>
          <p:cNvPr id="2476" name="Google Shape;2476;p80"/>
          <p:cNvGrpSpPr/>
          <p:nvPr/>
        </p:nvGrpSpPr>
        <p:grpSpPr>
          <a:xfrm rot="683906">
            <a:off x="5637233" y="1449451"/>
            <a:ext cx="2334292" cy="2244899"/>
            <a:chOff x="1857000" y="3245400"/>
            <a:chExt cx="1233825" cy="1186575"/>
          </a:xfrm>
        </p:grpSpPr>
        <p:sp>
          <p:nvSpPr>
            <p:cNvPr id="2477" name="Google Shape;2477;p80"/>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0"/>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0"/>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0"/>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80"/>
          <p:cNvGrpSpPr/>
          <p:nvPr/>
        </p:nvGrpSpPr>
        <p:grpSpPr>
          <a:xfrm>
            <a:off x="695700" y="2242825"/>
            <a:ext cx="3214691" cy="176025"/>
            <a:chOff x="4345425" y="2175475"/>
            <a:chExt cx="800750" cy="176025"/>
          </a:xfrm>
        </p:grpSpPr>
        <p:sp>
          <p:nvSpPr>
            <p:cNvPr id="2484" name="Google Shape;2484;p8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80"/>
          <p:cNvGrpSpPr/>
          <p:nvPr/>
        </p:nvGrpSpPr>
        <p:grpSpPr>
          <a:xfrm>
            <a:off x="695702" y="3096725"/>
            <a:ext cx="2300475" cy="176025"/>
            <a:chOff x="4345425" y="2175475"/>
            <a:chExt cx="800750" cy="176025"/>
          </a:xfrm>
        </p:grpSpPr>
        <p:sp>
          <p:nvSpPr>
            <p:cNvPr id="2487" name="Google Shape;2487;p8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80"/>
          <p:cNvGrpSpPr/>
          <p:nvPr/>
        </p:nvGrpSpPr>
        <p:grpSpPr>
          <a:xfrm>
            <a:off x="7551203" y="4187411"/>
            <a:ext cx="1745583" cy="230173"/>
            <a:chOff x="1394800" y="3522000"/>
            <a:chExt cx="1048650" cy="138275"/>
          </a:xfrm>
        </p:grpSpPr>
        <p:sp>
          <p:nvSpPr>
            <p:cNvPr id="2490" name="Google Shape;2490;p80"/>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0"/>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0"/>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0"/>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0"/>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0"/>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0"/>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0"/>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0"/>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9" name="Google Shape;2499;p80"/>
          <p:cNvGrpSpPr/>
          <p:nvPr/>
        </p:nvGrpSpPr>
        <p:grpSpPr>
          <a:xfrm>
            <a:off x="884103" y="529587"/>
            <a:ext cx="806657" cy="421744"/>
            <a:chOff x="1822875" y="1377000"/>
            <a:chExt cx="548075" cy="286550"/>
          </a:xfrm>
        </p:grpSpPr>
        <p:sp>
          <p:nvSpPr>
            <p:cNvPr id="2500" name="Google Shape;2500;p80"/>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0"/>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0"/>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0"/>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0"/>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0"/>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0"/>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0"/>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0"/>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9" name="Google Shape;2509;p80"/>
          <p:cNvSpPr txBox="1">
            <a:spLocks noGrp="1"/>
          </p:cNvSpPr>
          <p:nvPr>
            <p:ph type="title"/>
          </p:nvPr>
        </p:nvSpPr>
        <p:spPr>
          <a:xfrm>
            <a:off x="720000" y="1560650"/>
            <a:ext cx="3519300" cy="16797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AWESOME WORDS</a:t>
            </a:r>
            <a:endParaRPr/>
          </a:p>
        </p:txBody>
      </p:sp>
      <p:grpSp>
        <p:nvGrpSpPr>
          <p:cNvPr id="2510" name="Google Shape;2510;p80"/>
          <p:cNvGrpSpPr/>
          <p:nvPr/>
        </p:nvGrpSpPr>
        <p:grpSpPr>
          <a:xfrm rot="1726169">
            <a:off x="2740098" y="4299073"/>
            <a:ext cx="2316665" cy="1136630"/>
            <a:chOff x="4697000" y="3525875"/>
            <a:chExt cx="1131500" cy="555150"/>
          </a:xfrm>
        </p:grpSpPr>
        <p:sp>
          <p:nvSpPr>
            <p:cNvPr id="2511" name="Google Shape;2511;p80"/>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0"/>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0"/>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0"/>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0"/>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0"/>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0"/>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0"/>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0"/>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0"/>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0"/>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0"/>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0"/>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0"/>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0"/>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6" name="Google Shape;2526;p80"/>
          <p:cNvSpPr txBox="1">
            <a:spLocks noGrp="1"/>
          </p:cNvSpPr>
          <p:nvPr>
            <p:ph type="subTitle" idx="1"/>
          </p:nvPr>
        </p:nvSpPr>
        <p:spPr>
          <a:xfrm rot="684086">
            <a:off x="5771626" y="1941489"/>
            <a:ext cx="1878775" cy="154912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Because key words are great for catching your audience’s attention</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530"/>
        <p:cNvGrpSpPr/>
        <p:nvPr/>
      </p:nvGrpSpPr>
      <p:grpSpPr>
        <a:xfrm>
          <a:off x="0" y="0"/>
          <a:ext cx="0" cy="0"/>
          <a:chOff x="0" y="0"/>
          <a:chExt cx="0" cy="0"/>
        </a:xfrm>
      </p:grpSpPr>
      <p:sp>
        <p:nvSpPr>
          <p:cNvPr id="2531" name="Google Shape;2531;p81"/>
          <p:cNvSpPr txBox="1">
            <a:spLocks noGrp="1"/>
          </p:cNvSpPr>
          <p:nvPr>
            <p:ph type="title"/>
          </p:nvPr>
        </p:nvSpPr>
        <p:spPr>
          <a:xfrm>
            <a:off x="1232825" y="1765317"/>
            <a:ext cx="6678300" cy="755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AWESOME WORDS</a:t>
            </a:r>
            <a:endParaRPr/>
          </a:p>
        </p:txBody>
      </p:sp>
      <p:sp>
        <p:nvSpPr>
          <p:cNvPr id="2532" name="Google Shape;2532;p81"/>
          <p:cNvSpPr txBox="1">
            <a:spLocks noGrp="1"/>
          </p:cNvSpPr>
          <p:nvPr>
            <p:ph type="body" idx="1"/>
          </p:nvPr>
        </p:nvSpPr>
        <p:spPr>
          <a:xfrm>
            <a:off x="2155325" y="2698083"/>
            <a:ext cx="4833300" cy="68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Key words are great for catching your</a:t>
            </a:r>
            <a:endParaRPr/>
          </a:p>
          <a:p>
            <a:pPr marL="0" lvl="0" indent="0" algn="ctr" rtl="0">
              <a:spcBef>
                <a:spcPts val="0"/>
              </a:spcBef>
              <a:spcAft>
                <a:spcPts val="0"/>
              </a:spcAft>
              <a:buClr>
                <a:schemeClr val="dk2"/>
              </a:buClr>
              <a:buSzPts val="1100"/>
              <a:buFont typeface="Arial"/>
              <a:buNone/>
            </a:pPr>
            <a:r>
              <a:rPr lang="en"/>
              <a:t>audience’s attention</a:t>
            </a:r>
            <a:endParaRPr/>
          </a:p>
        </p:txBody>
      </p:sp>
      <p:grpSp>
        <p:nvGrpSpPr>
          <p:cNvPr id="2533" name="Google Shape;2533;p81"/>
          <p:cNvGrpSpPr/>
          <p:nvPr/>
        </p:nvGrpSpPr>
        <p:grpSpPr>
          <a:xfrm>
            <a:off x="1565679" y="2508598"/>
            <a:ext cx="6012592" cy="176025"/>
            <a:chOff x="4345425" y="2175475"/>
            <a:chExt cx="800750" cy="176025"/>
          </a:xfrm>
        </p:grpSpPr>
        <p:sp>
          <p:nvSpPr>
            <p:cNvPr id="2534" name="Google Shape;2534;p8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81"/>
          <p:cNvGrpSpPr/>
          <p:nvPr/>
        </p:nvGrpSpPr>
        <p:grpSpPr>
          <a:xfrm>
            <a:off x="365925" y="252625"/>
            <a:ext cx="1199746" cy="1130279"/>
            <a:chOff x="365925" y="252625"/>
            <a:chExt cx="1199746" cy="1130279"/>
          </a:xfrm>
        </p:grpSpPr>
        <p:sp>
          <p:nvSpPr>
            <p:cNvPr id="2537" name="Google Shape;2537;p81"/>
            <p:cNvSpPr/>
            <p:nvPr/>
          </p:nvSpPr>
          <p:spPr>
            <a:xfrm>
              <a:off x="1114864" y="885316"/>
              <a:ext cx="167704" cy="158851"/>
            </a:xfrm>
            <a:custGeom>
              <a:avLst/>
              <a:gdLst/>
              <a:ahLst/>
              <a:cxnLst/>
              <a:rect l="l" t="t" r="r" b="b"/>
              <a:pathLst>
                <a:path w="2728" h="2584" extrusionOk="0">
                  <a:moveTo>
                    <a:pt x="1500" y="1"/>
                  </a:moveTo>
                  <a:cubicBezTo>
                    <a:pt x="1446" y="1"/>
                    <a:pt x="1391" y="3"/>
                    <a:pt x="1334" y="8"/>
                  </a:cubicBezTo>
                  <a:cubicBezTo>
                    <a:pt x="828" y="45"/>
                    <a:pt x="149" y="539"/>
                    <a:pt x="75" y="1218"/>
                  </a:cubicBezTo>
                  <a:cubicBezTo>
                    <a:pt x="1" y="1650"/>
                    <a:pt x="482" y="2428"/>
                    <a:pt x="1124" y="2539"/>
                  </a:cubicBezTo>
                  <a:cubicBezTo>
                    <a:pt x="1212" y="2568"/>
                    <a:pt x="1306" y="2584"/>
                    <a:pt x="1402" y="2584"/>
                  </a:cubicBezTo>
                  <a:cubicBezTo>
                    <a:pt x="1507" y="2584"/>
                    <a:pt x="1613" y="2565"/>
                    <a:pt x="1716" y="2526"/>
                  </a:cubicBezTo>
                  <a:lnTo>
                    <a:pt x="1704" y="2526"/>
                  </a:lnTo>
                  <a:cubicBezTo>
                    <a:pt x="1902" y="2465"/>
                    <a:pt x="2099" y="2366"/>
                    <a:pt x="2272" y="2230"/>
                  </a:cubicBezTo>
                  <a:lnTo>
                    <a:pt x="2272" y="2230"/>
                  </a:lnTo>
                  <a:cubicBezTo>
                    <a:pt x="2262" y="2240"/>
                    <a:pt x="2258" y="2244"/>
                    <a:pt x="2260" y="2244"/>
                  </a:cubicBezTo>
                  <a:cubicBezTo>
                    <a:pt x="2266" y="2244"/>
                    <a:pt x="2351" y="2176"/>
                    <a:pt x="2420" y="2107"/>
                  </a:cubicBezTo>
                  <a:cubicBezTo>
                    <a:pt x="2445" y="2057"/>
                    <a:pt x="2482" y="2020"/>
                    <a:pt x="2494" y="1971"/>
                  </a:cubicBezTo>
                  <a:cubicBezTo>
                    <a:pt x="2630" y="1749"/>
                    <a:pt x="2704" y="1489"/>
                    <a:pt x="2716" y="1230"/>
                  </a:cubicBezTo>
                  <a:cubicBezTo>
                    <a:pt x="2728" y="491"/>
                    <a:pt x="2275" y="1"/>
                    <a:pt x="1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1"/>
            <p:cNvSpPr/>
            <p:nvPr/>
          </p:nvSpPr>
          <p:spPr>
            <a:xfrm>
              <a:off x="597375" y="406433"/>
              <a:ext cx="151044" cy="131126"/>
            </a:xfrm>
            <a:custGeom>
              <a:avLst/>
              <a:gdLst/>
              <a:ahLst/>
              <a:cxnLst/>
              <a:rect l="l" t="t" r="r" b="b"/>
              <a:pathLst>
                <a:path w="2457" h="2133" extrusionOk="0">
                  <a:moveTo>
                    <a:pt x="1620" y="1"/>
                  </a:moveTo>
                  <a:cubicBezTo>
                    <a:pt x="1569" y="1"/>
                    <a:pt x="1519" y="3"/>
                    <a:pt x="1469" y="9"/>
                  </a:cubicBezTo>
                  <a:lnTo>
                    <a:pt x="1420" y="9"/>
                  </a:lnTo>
                  <a:cubicBezTo>
                    <a:pt x="1395" y="9"/>
                    <a:pt x="1383" y="9"/>
                    <a:pt x="1358" y="22"/>
                  </a:cubicBezTo>
                  <a:lnTo>
                    <a:pt x="1383" y="9"/>
                  </a:lnTo>
                  <a:lnTo>
                    <a:pt x="1383" y="9"/>
                  </a:lnTo>
                  <a:cubicBezTo>
                    <a:pt x="1358" y="22"/>
                    <a:pt x="1308" y="34"/>
                    <a:pt x="1284" y="46"/>
                  </a:cubicBezTo>
                  <a:lnTo>
                    <a:pt x="1271" y="46"/>
                  </a:lnTo>
                  <a:cubicBezTo>
                    <a:pt x="593" y="281"/>
                    <a:pt x="0" y="1145"/>
                    <a:pt x="185" y="1614"/>
                  </a:cubicBezTo>
                  <a:cubicBezTo>
                    <a:pt x="370" y="2071"/>
                    <a:pt x="593" y="2120"/>
                    <a:pt x="1062" y="2132"/>
                  </a:cubicBezTo>
                  <a:cubicBezTo>
                    <a:pt x="1068" y="2132"/>
                    <a:pt x="1074" y="2133"/>
                    <a:pt x="1081" y="2133"/>
                  </a:cubicBezTo>
                  <a:cubicBezTo>
                    <a:pt x="1606" y="2133"/>
                    <a:pt x="2175" y="1633"/>
                    <a:pt x="2345" y="1132"/>
                  </a:cubicBezTo>
                  <a:cubicBezTo>
                    <a:pt x="2456" y="824"/>
                    <a:pt x="2419" y="491"/>
                    <a:pt x="2247" y="219"/>
                  </a:cubicBezTo>
                  <a:cubicBezTo>
                    <a:pt x="2163" y="83"/>
                    <a:pt x="1895" y="1"/>
                    <a:pt x="16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1"/>
            <p:cNvSpPr/>
            <p:nvPr/>
          </p:nvSpPr>
          <p:spPr>
            <a:xfrm>
              <a:off x="1089045" y="567372"/>
              <a:ext cx="157929" cy="130266"/>
            </a:xfrm>
            <a:custGeom>
              <a:avLst/>
              <a:gdLst/>
              <a:ahLst/>
              <a:cxnLst/>
              <a:rect l="l" t="t" r="r" b="b"/>
              <a:pathLst>
                <a:path w="2569" h="2119" extrusionOk="0">
                  <a:moveTo>
                    <a:pt x="1249" y="0"/>
                  </a:moveTo>
                  <a:cubicBezTo>
                    <a:pt x="1113" y="0"/>
                    <a:pt x="976" y="19"/>
                    <a:pt x="840" y="57"/>
                  </a:cubicBezTo>
                  <a:cubicBezTo>
                    <a:pt x="507" y="193"/>
                    <a:pt x="223" y="465"/>
                    <a:pt x="75" y="798"/>
                  </a:cubicBezTo>
                  <a:cubicBezTo>
                    <a:pt x="13" y="971"/>
                    <a:pt x="1" y="1156"/>
                    <a:pt x="38" y="1341"/>
                  </a:cubicBezTo>
                  <a:cubicBezTo>
                    <a:pt x="50" y="1477"/>
                    <a:pt x="112" y="1600"/>
                    <a:pt x="198" y="1712"/>
                  </a:cubicBezTo>
                  <a:lnTo>
                    <a:pt x="211" y="1724"/>
                  </a:lnTo>
                  <a:cubicBezTo>
                    <a:pt x="248" y="1761"/>
                    <a:pt x="285" y="1798"/>
                    <a:pt x="334" y="1835"/>
                  </a:cubicBezTo>
                  <a:cubicBezTo>
                    <a:pt x="408" y="1897"/>
                    <a:pt x="495" y="1946"/>
                    <a:pt x="581" y="1995"/>
                  </a:cubicBezTo>
                  <a:cubicBezTo>
                    <a:pt x="692" y="2057"/>
                    <a:pt x="828" y="2094"/>
                    <a:pt x="951" y="2119"/>
                  </a:cubicBezTo>
                  <a:cubicBezTo>
                    <a:pt x="976" y="2115"/>
                    <a:pt x="1004" y="2113"/>
                    <a:pt x="1031" y="2113"/>
                  </a:cubicBezTo>
                  <a:cubicBezTo>
                    <a:pt x="1087" y="2113"/>
                    <a:pt x="1145" y="2119"/>
                    <a:pt x="1186" y="2119"/>
                  </a:cubicBezTo>
                  <a:cubicBezTo>
                    <a:pt x="1359" y="2119"/>
                    <a:pt x="1532" y="2094"/>
                    <a:pt x="1704" y="2045"/>
                  </a:cubicBezTo>
                  <a:cubicBezTo>
                    <a:pt x="1964" y="1934"/>
                    <a:pt x="2420" y="1687"/>
                    <a:pt x="2531" y="1440"/>
                  </a:cubicBezTo>
                  <a:cubicBezTo>
                    <a:pt x="2531" y="1441"/>
                    <a:pt x="2532" y="1442"/>
                    <a:pt x="2532" y="1442"/>
                  </a:cubicBezTo>
                  <a:cubicBezTo>
                    <a:pt x="2536" y="1442"/>
                    <a:pt x="2556" y="1387"/>
                    <a:pt x="2556" y="1354"/>
                  </a:cubicBezTo>
                  <a:cubicBezTo>
                    <a:pt x="2568" y="1218"/>
                    <a:pt x="2568" y="1082"/>
                    <a:pt x="2556" y="946"/>
                  </a:cubicBezTo>
                  <a:cubicBezTo>
                    <a:pt x="2531" y="798"/>
                    <a:pt x="2470" y="650"/>
                    <a:pt x="2383" y="527"/>
                  </a:cubicBezTo>
                  <a:cubicBezTo>
                    <a:pt x="2092" y="188"/>
                    <a:pt x="1680" y="0"/>
                    <a:pt x="1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1"/>
            <p:cNvSpPr/>
            <p:nvPr/>
          </p:nvSpPr>
          <p:spPr>
            <a:xfrm>
              <a:off x="566208" y="672001"/>
              <a:ext cx="109364" cy="95901"/>
            </a:xfrm>
            <a:custGeom>
              <a:avLst/>
              <a:gdLst/>
              <a:ahLst/>
              <a:cxnLst/>
              <a:rect l="l" t="t" r="r" b="b"/>
              <a:pathLst>
                <a:path w="1779" h="1560" extrusionOk="0">
                  <a:moveTo>
                    <a:pt x="840" y="0"/>
                  </a:moveTo>
                  <a:cubicBezTo>
                    <a:pt x="770" y="0"/>
                    <a:pt x="700" y="7"/>
                    <a:pt x="630" y="22"/>
                  </a:cubicBezTo>
                  <a:cubicBezTo>
                    <a:pt x="495" y="59"/>
                    <a:pt x="371" y="121"/>
                    <a:pt x="273" y="207"/>
                  </a:cubicBezTo>
                  <a:cubicBezTo>
                    <a:pt x="137" y="343"/>
                    <a:pt x="38" y="516"/>
                    <a:pt x="1" y="701"/>
                  </a:cubicBezTo>
                  <a:lnTo>
                    <a:pt x="1" y="824"/>
                  </a:lnTo>
                  <a:cubicBezTo>
                    <a:pt x="1" y="842"/>
                    <a:pt x="7" y="938"/>
                    <a:pt x="6" y="955"/>
                  </a:cubicBezTo>
                  <a:lnTo>
                    <a:pt x="6" y="955"/>
                  </a:lnTo>
                  <a:cubicBezTo>
                    <a:pt x="5" y="945"/>
                    <a:pt x="3" y="934"/>
                    <a:pt x="1" y="923"/>
                  </a:cubicBezTo>
                  <a:lnTo>
                    <a:pt x="1" y="923"/>
                  </a:lnTo>
                  <a:cubicBezTo>
                    <a:pt x="4" y="948"/>
                    <a:pt x="5" y="958"/>
                    <a:pt x="6" y="958"/>
                  </a:cubicBezTo>
                  <a:cubicBezTo>
                    <a:pt x="6" y="958"/>
                    <a:pt x="6" y="957"/>
                    <a:pt x="6" y="955"/>
                  </a:cubicBezTo>
                  <a:lnTo>
                    <a:pt x="6" y="955"/>
                  </a:lnTo>
                  <a:cubicBezTo>
                    <a:pt x="17" y="1019"/>
                    <a:pt x="29" y="1082"/>
                    <a:pt x="50" y="1145"/>
                  </a:cubicBezTo>
                  <a:lnTo>
                    <a:pt x="50" y="1158"/>
                  </a:lnTo>
                  <a:cubicBezTo>
                    <a:pt x="87" y="1232"/>
                    <a:pt x="124" y="1293"/>
                    <a:pt x="186" y="1343"/>
                  </a:cubicBezTo>
                  <a:cubicBezTo>
                    <a:pt x="341" y="1494"/>
                    <a:pt x="545" y="1559"/>
                    <a:pt x="754" y="1559"/>
                  </a:cubicBezTo>
                  <a:cubicBezTo>
                    <a:pt x="1230" y="1559"/>
                    <a:pt x="1733" y="1221"/>
                    <a:pt x="1741" y="775"/>
                  </a:cubicBezTo>
                  <a:cubicBezTo>
                    <a:pt x="1778" y="590"/>
                    <a:pt x="1569" y="269"/>
                    <a:pt x="1482" y="207"/>
                  </a:cubicBezTo>
                  <a:cubicBezTo>
                    <a:pt x="1293" y="75"/>
                    <a:pt x="1068" y="0"/>
                    <a:pt x="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1"/>
            <p:cNvSpPr/>
            <p:nvPr/>
          </p:nvSpPr>
          <p:spPr>
            <a:xfrm>
              <a:off x="392482" y="277461"/>
              <a:ext cx="1123886" cy="1079132"/>
            </a:xfrm>
            <a:custGeom>
              <a:avLst/>
              <a:gdLst/>
              <a:ahLst/>
              <a:cxnLst/>
              <a:rect l="l" t="t" r="r" b="b"/>
              <a:pathLst>
                <a:path w="18282" h="17554" extrusionOk="0">
                  <a:moveTo>
                    <a:pt x="8888" y="1187"/>
                  </a:moveTo>
                  <a:cubicBezTo>
                    <a:pt x="8966" y="1187"/>
                    <a:pt x="9044" y="1194"/>
                    <a:pt x="9122" y="1206"/>
                  </a:cubicBezTo>
                  <a:cubicBezTo>
                    <a:pt x="9468" y="1231"/>
                    <a:pt x="9789" y="1354"/>
                    <a:pt x="10048" y="1564"/>
                  </a:cubicBezTo>
                  <a:cubicBezTo>
                    <a:pt x="10369" y="1836"/>
                    <a:pt x="10579" y="2231"/>
                    <a:pt x="10628" y="2638"/>
                  </a:cubicBezTo>
                  <a:cubicBezTo>
                    <a:pt x="10653" y="3008"/>
                    <a:pt x="10554" y="3379"/>
                    <a:pt x="10344" y="3687"/>
                  </a:cubicBezTo>
                  <a:cubicBezTo>
                    <a:pt x="10073" y="4033"/>
                    <a:pt x="9703" y="4292"/>
                    <a:pt x="9295" y="4453"/>
                  </a:cubicBezTo>
                  <a:cubicBezTo>
                    <a:pt x="9067" y="4549"/>
                    <a:pt x="8812" y="4598"/>
                    <a:pt x="8556" y="4598"/>
                  </a:cubicBezTo>
                  <a:cubicBezTo>
                    <a:pt x="7897" y="4598"/>
                    <a:pt x="7234" y="4278"/>
                    <a:pt x="7012" y="3638"/>
                  </a:cubicBezTo>
                  <a:cubicBezTo>
                    <a:pt x="6876" y="3230"/>
                    <a:pt x="6888" y="2798"/>
                    <a:pt x="7061" y="2416"/>
                  </a:cubicBezTo>
                  <a:cubicBezTo>
                    <a:pt x="7271" y="2033"/>
                    <a:pt x="7579" y="1700"/>
                    <a:pt x="7950" y="1478"/>
                  </a:cubicBezTo>
                  <a:cubicBezTo>
                    <a:pt x="8036" y="1428"/>
                    <a:pt x="8135" y="1379"/>
                    <a:pt x="8221" y="1342"/>
                  </a:cubicBezTo>
                  <a:cubicBezTo>
                    <a:pt x="8433" y="1241"/>
                    <a:pt x="8659" y="1187"/>
                    <a:pt x="8888" y="1187"/>
                  </a:cubicBezTo>
                  <a:close/>
                  <a:moveTo>
                    <a:pt x="5098" y="1712"/>
                  </a:moveTo>
                  <a:cubicBezTo>
                    <a:pt x="5432" y="1712"/>
                    <a:pt x="5740" y="1873"/>
                    <a:pt x="5938" y="2144"/>
                  </a:cubicBezTo>
                  <a:cubicBezTo>
                    <a:pt x="6123" y="2477"/>
                    <a:pt x="6184" y="2873"/>
                    <a:pt x="6086" y="3243"/>
                  </a:cubicBezTo>
                  <a:cubicBezTo>
                    <a:pt x="5913" y="3811"/>
                    <a:pt x="5518" y="4280"/>
                    <a:pt x="4975" y="4514"/>
                  </a:cubicBezTo>
                  <a:cubicBezTo>
                    <a:pt x="4771" y="4594"/>
                    <a:pt x="4555" y="4635"/>
                    <a:pt x="4339" y="4635"/>
                  </a:cubicBezTo>
                  <a:cubicBezTo>
                    <a:pt x="4123" y="4635"/>
                    <a:pt x="3907" y="4594"/>
                    <a:pt x="3703" y="4514"/>
                  </a:cubicBezTo>
                  <a:cubicBezTo>
                    <a:pt x="3271" y="4329"/>
                    <a:pt x="3037" y="3700"/>
                    <a:pt x="3099" y="3477"/>
                  </a:cubicBezTo>
                  <a:cubicBezTo>
                    <a:pt x="3160" y="2687"/>
                    <a:pt x="3839" y="1984"/>
                    <a:pt x="4580" y="1762"/>
                  </a:cubicBezTo>
                  <a:cubicBezTo>
                    <a:pt x="4629" y="1749"/>
                    <a:pt x="4666" y="1749"/>
                    <a:pt x="4716" y="1749"/>
                  </a:cubicBezTo>
                  <a:cubicBezTo>
                    <a:pt x="4839" y="1712"/>
                    <a:pt x="4962" y="1712"/>
                    <a:pt x="5098" y="1712"/>
                  </a:cubicBezTo>
                  <a:close/>
                  <a:moveTo>
                    <a:pt x="12534" y="4309"/>
                  </a:moveTo>
                  <a:cubicBezTo>
                    <a:pt x="13285" y="4309"/>
                    <a:pt x="14109" y="4768"/>
                    <a:pt x="14270" y="5526"/>
                  </a:cubicBezTo>
                  <a:cubicBezTo>
                    <a:pt x="14381" y="6193"/>
                    <a:pt x="14233" y="6526"/>
                    <a:pt x="13665" y="6872"/>
                  </a:cubicBezTo>
                  <a:cubicBezTo>
                    <a:pt x="13591" y="6934"/>
                    <a:pt x="13492" y="6995"/>
                    <a:pt x="13393" y="7032"/>
                  </a:cubicBezTo>
                  <a:cubicBezTo>
                    <a:pt x="13261" y="7154"/>
                    <a:pt x="12860" y="7246"/>
                    <a:pt x="12485" y="7246"/>
                  </a:cubicBezTo>
                  <a:cubicBezTo>
                    <a:pt x="12442" y="7246"/>
                    <a:pt x="12399" y="7245"/>
                    <a:pt x="12356" y="7242"/>
                  </a:cubicBezTo>
                  <a:cubicBezTo>
                    <a:pt x="11998" y="7205"/>
                    <a:pt x="11665" y="7057"/>
                    <a:pt x="11394" y="6847"/>
                  </a:cubicBezTo>
                  <a:cubicBezTo>
                    <a:pt x="10999" y="6526"/>
                    <a:pt x="10826" y="5872"/>
                    <a:pt x="11073" y="5292"/>
                  </a:cubicBezTo>
                  <a:cubicBezTo>
                    <a:pt x="11320" y="4798"/>
                    <a:pt x="11801" y="4378"/>
                    <a:pt x="12369" y="4317"/>
                  </a:cubicBezTo>
                  <a:cubicBezTo>
                    <a:pt x="12423" y="4312"/>
                    <a:pt x="12479" y="4309"/>
                    <a:pt x="12534" y="4309"/>
                  </a:cubicBezTo>
                  <a:close/>
                  <a:moveTo>
                    <a:pt x="3779" y="6038"/>
                  </a:moveTo>
                  <a:cubicBezTo>
                    <a:pt x="4367" y="6038"/>
                    <a:pt x="4888" y="6473"/>
                    <a:pt x="4962" y="7094"/>
                  </a:cubicBezTo>
                  <a:cubicBezTo>
                    <a:pt x="4975" y="7551"/>
                    <a:pt x="4728" y="7971"/>
                    <a:pt x="4321" y="8180"/>
                  </a:cubicBezTo>
                  <a:cubicBezTo>
                    <a:pt x="4077" y="8315"/>
                    <a:pt x="3829" y="8372"/>
                    <a:pt x="3598" y="8372"/>
                  </a:cubicBezTo>
                  <a:cubicBezTo>
                    <a:pt x="3149" y="8372"/>
                    <a:pt x="2763" y="8157"/>
                    <a:pt x="2592" y="7872"/>
                  </a:cubicBezTo>
                  <a:cubicBezTo>
                    <a:pt x="2555" y="7773"/>
                    <a:pt x="2518" y="7761"/>
                    <a:pt x="2518" y="7674"/>
                  </a:cubicBezTo>
                  <a:cubicBezTo>
                    <a:pt x="2517" y="7675"/>
                    <a:pt x="2516" y="7676"/>
                    <a:pt x="2515" y="7676"/>
                  </a:cubicBezTo>
                  <a:cubicBezTo>
                    <a:pt x="2490" y="7676"/>
                    <a:pt x="2457" y="7461"/>
                    <a:pt x="2457" y="7390"/>
                  </a:cubicBezTo>
                  <a:cubicBezTo>
                    <a:pt x="2444" y="7008"/>
                    <a:pt x="2605" y="6637"/>
                    <a:pt x="2901" y="6403"/>
                  </a:cubicBezTo>
                  <a:cubicBezTo>
                    <a:pt x="3061" y="6230"/>
                    <a:pt x="3271" y="6119"/>
                    <a:pt x="3506" y="6070"/>
                  </a:cubicBezTo>
                  <a:cubicBezTo>
                    <a:pt x="3598" y="6048"/>
                    <a:pt x="3689" y="6038"/>
                    <a:pt x="3779" y="6038"/>
                  </a:cubicBezTo>
                  <a:close/>
                  <a:moveTo>
                    <a:pt x="13248" y="9489"/>
                  </a:moveTo>
                  <a:cubicBezTo>
                    <a:pt x="13803" y="9489"/>
                    <a:pt x="14330" y="9708"/>
                    <a:pt x="14640" y="10205"/>
                  </a:cubicBezTo>
                  <a:cubicBezTo>
                    <a:pt x="14776" y="10452"/>
                    <a:pt x="14850" y="10736"/>
                    <a:pt x="14862" y="11019"/>
                  </a:cubicBezTo>
                  <a:cubicBezTo>
                    <a:pt x="14875" y="11254"/>
                    <a:pt x="14825" y="11489"/>
                    <a:pt x="14727" y="11698"/>
                  </a:cubicBezTo>
                  <a:lnTo>
                    <a:pt x="14714" y="11723"/>
                  </a:lnTo>
                  <a:cubicBezTo>
                    <a:pt x="14702" y="11760"/>
                    <a:pt x="14689" y="11809"/>
                    <a:pt x="14665" y="11847"/>
                  </a:cubicBezTo>
                  <a:cubicBezTo>
                    <a:pt x="14665" y="11884"/>
                    <a:pt x="14652" y="11921"/>
                    <a:pt x="14628" y="11958"/>
                  </a:cubicBezTo>
                  <a:cubicBezTo>
                    <a:pt x="14628" y="11982"/>
                    <a:pt x="14615" y="12007"/>
                    <a:pt x="14591" y="12032"/>
                  </a:cubicBezTo>
                  <a:cubicBezTo>
                    <a:pt x="14504" y="12204"/>
                    <a:pt x="14369" y="12340"/>
                    <a:pt x="14220" y="12451"/>
                  </a:cubicBezTo>
                  <a:cubicBezTo>
                    <a:pt x="14023" y="12612"/>
                    <a:pt x="13788" y="12723"/>
                    <a:pt x="13554" y="12797"/>
                  </a:cubicBezTo>
                  <a:lnTo>
                    <a:pt x="13591" y="12772"/>
                  </a:lnTo>
                  <a:lnTo>
                    <a:pt x="13591" y="12772"/>
                  </a:lnTo>
                  <a:cubicBezTo>
                    <a:pt x="13457" y="12837"/>
                    <a:pt x="13309" y="12863"/>
                    <a:pt x="13159" y="12863"/>
                  </a:cubicBezTo>
                  <a:cubicBezTo>
                    <a:pt x="12934" y="12863"/>
                    <a:pt x="12704" y="12804"/>
                    <a:pt x="12505" y="12723"/>
                  </a:cubicBezTo>
                  <a:cubicBezTo>
                    <a:pt x="11813" y="12464"/>
                    <a:pt x="11110" y="11439"/>
                    <a:pt x="11579" y="10550"/>
                  </a:cubicBezTo>
                  <a:cubicBezTo>
                    <a:pt x="11850" y="10020"/>
                    <a:pt x="12344" y="9637"/>
                    <a:pt x="12924" y="9514"/>
                  </a:cubicBezTo>
                  <a:cubicBezTo>
                    <a:pt x="13032" y="9497"/>
                    <a:pt x="13141" y="9489"/>
                    <a:pt x="13248" y="9489"/>
                  </a:cubicBezTo>
                  <a:close/>
                  <a:moveTo>
                    <a:pt x="8578" y="1"/>
                  </a:moveTo>
                  <a:cubicBezTo>
                    <a:pt x="7363" y="1"/>
                    <a:pt x="6118" y="202"/>
                    <a:pt x="4901" y="601"/>
                  </a:cubicBezTo>
                  <a:cubicBezTo>
                    <a:pt x="3728" y="984"/>
                    <a:pt x="1815" y="1984"/>
                    <a:pt x="778" y="4539"/>
                  </a:cubicBezTo>
                  <a:cubicBezTo>
                    <a:pt x="568" y="5057"/>
                    <a:pt x="408" y="5600"/>
                    <a:pt x="296" y="6156"/>
                  </a:cubicBezTo>
                  <a:cubicBezTo>
                    <a:pt x="111" y="7094"/>
                    <a:pt x="0" y="8489"/>
                    <a:pt x="605" y="9723"/>
                  </a:cubicBezTo>
                  <a:cubicBezTo>
                    <a:pt x="1377" y="11314"/>
                    <a:pt x="3248" y="12356"/>
                    <a:pt x="5272" y="12356"/>
                  </a:cubicBezTo>
                  <a:cubicBezTo>
                    <a:pt x="5415" y="12356"/>
                    <a:pt x="5559" y="12351"/>
                    <a:pt x="5703" y="12340"/>
                  </a:cubicBezTo>
                  <a:cubicBezTo>
                    <a:pt x="5851" y="12328"/>
                    <a:pt x="5987" y="12316"/>
                    <a:pt x="6123" y="12303"/>
                  </a:cubicBezTo>
                  <a:cubicBezTo>
                    <a:pt x="6259" y="12291"/>
                    <a:pt x="6431" y="12279"/>
                    <a:pt x="6592" y="12266"/>
                  </a:cubicBezTo>
                  <a:lnTo>
                    <a:pt x="6654" y="12266"/>
                  </a:lnTo>
                  <a:cubicBezTo>
                    <a:pt x="6592" y="12254"/>
                    <a:pt x="6518" y="12242"/>
                    <a:pt x="6456" y="12229"/>
                  </a:cubicBezTo>
                  <a:cubicBezTo>
                    <a:pt x="5592" y="12118"/>
                    <a:pt x="4506" y="12192"/>
                    <a:pt x="3592" y="11908"/>
                  </a:cubicBezTo>
                  <a:cubicBezTo>
                    <a:pt x="2308" y="11501"/>
                    <a:pt x="1284" y="10538"/>
                    <a:pt x="790" y="9291"/>
                  </a:cubicBezTo>
                  <a:cubicBezTo>
                    <a:pt x="691" y="9007"/>
                    <a:pt x="617" y="8723"/>
                    <a:pt x="580" y="8440"/>
                  </a:cubicBezTo>
                  <a:cubicBezTo>
                    <a:pt x="469" y="7971"/>
                    <a:pt x="420" y="7501"/>
                    <a:pt x="420" y="7032"/>
                  </a:cubicBezTo>
                  <a:cubicBezTo>
                    <a:pt x="432" y="6551"/>
                    <a:pt x="494" y="6082"/>
                    <a:pt x="580" y="5625"/>
                  </a:cubicBezTo>
                  <a:cubicBezTo>
                    <a:pt x="617" y="5551"/>
                    <a:pt x="630" y="5366"/>
                    <a:pt x="667" y="5255"/>
                  </a:cubicBezTo>
                  <a:cubicBezTo>
                    <a:pt x="695" y="5198"/>
                    <a:pt x="731" y="5156"/>
                    <a:pt x="779" y="5156"/>
                  </a:cubicBezTo>
                  <a:cubicBezTo>
                    <a:pt x="794" y="5156"/>
                    <a:pt x="810" y="5160"/>
                    <a:pt x="827" y="5168"/>
                  </a:cubicBezTo>
                  <a:cubicBezTo>
                    <a:pt x="852" y="5181"/>
                    <a:pt x="877" y="5218"/>
                    <a:pt x="877" y="5255"/>
                  </a:cubicBezTo>
                  <a:cubicBezTo>
                    <a:pt x="840" y="5477"/>
                    <a:pt x="815" y="5699"/>
                    <a:pt x="803" y="5934"/>
                  </a:cubicBezTo>
                  <a:cubicBezTo>
                    <a:pt x="716" y="6588"/>
                    <a:pt x="704" y="7255"/>
                    <a:pt x="741" y="7921"/>
                  </a:cubicBezTo>
                  <a:cubicBezTo>
                    <a:pt x="778" y="8291"/>
                    <a:pt x="840" y="8662"/>
                    <a:pt x="938" y="9020"/>
                  </a:cubicBezTo>
                  <a:cubicBezTo>
                    <a:pt x="1284" y="9933"/>
                    <a:pt x="1938" y="10699"/>
                    <a:pt x="2790" y="11192"/>
                  </a:cubicBezTo>
                  <a:cubicBezTo>
                    <a:pt x="3284" y="11526"/>
                    <a:pt x="3827" y="11760"/>
                    <a:pt x="4419" y="11871"/>
                  </a:cubicBezTo>
                  <a:cubicBezTo>
                    <a:pt x="4780" y="11927"/>
                    <a:pt x="5148" y="11955"/>
                    <a:pt x="5513" y="11955"/>
                  </a:cubicBezTo>
                  <a:cubicBezTo>
                    <a:pt x="5634" y="11955"/>
                    <a:pt x="5756" y="11951"/>
                    <a:pt x="5876" y="11945"/>
                  </a:cubicBezTo>
                  <a:cubicBezTo>
                    <a:pt x="6089" y="11917"/>
                    <a:pt x="6302" y="11904"/>
                    <a:pt x="6515" y="11904"/>
                  </a:cubicBezTo>
                  <a:cubicBezTo>
                    <a:pt x="6586" y="11904"/>
                    <a:pt x="6657" y="11905"/>
                    <a:pt x="6728" y="11908"/>
                  </a:cubicBezTo>
                  <a:cubicBezTo>
                    <a:pt x="7061" y="11933"/>
                    <a:pt x="7394" y="12019"/>
                    <a:pt x="7703" y="12155"/>
                  </a:cubicBezTo>
                  <a:cubicBezTo>
                    <a:pt x="7925" y="12279"/>
                    <a:pt x="8135" y="12427"/>
                    <a:pt x="8320" y="12599"/>
                  </a:cubicBezTo>
                  <a:cubicBezTo>
                    <a:pt x="8406" y="12674"/>
                    <a:pt x="8480" y="12760"/>
                    <a:pt x="8555" y="12834"/>
                  </a:cubicBezTo>
                  <a:cubicBezTo>
                    <a:pt x="9011" y="13291"/>
                    <a:pt x="9320" y="13883"/>
                    <a:pt x="9431" y="14525"/>
                  </a:cubicBezTo>
                  <a:cubicBezTo>
                    <a:pt x="9678" y="15846"/>
                    <a:pt x="10604" y="16994"/>
                    <a:pt x="11715" y="17377"/>
                  </a:cubicBezTo>
                  <a:cubicBezTo>
                    <a:pt x="12062" y="17495"/>
                    <a:pt x="12437" y="17553"/>
                    <a:pt x="12821" y="17553"/>
                  </a:cubicBezTo>
                  <a:cubicBezTo>
                    <a:pt x="13678" y="17553"/>
                    <a:pt x="14581" y="17264"/>
                    <a:pt x="15331" y="16710"/>
                  </a:cubicBezTo>
                  <a:cubicBezTo>
                    <a:pt x="16282" y="16006"/>
                    <a:pt x="17047" y="14871"/>
                    <a:pt x="17455" y="13525"/>
                  </a:cubicBezTo>
                  <a:cubicBezTo>
                    <a:pt x="18158" y="11266"/>
                    <a:pt x="18282" y="7921"/>
                    <a:pt x="16985" y="5107"/>
                  </a:cubicBezTo>
                  <a:lnTo>
                    <a:pt x="16985" y="5107"/>
                  </a:lnTo>
                  <a:cubicBezTo>
                    <a:pt x="17541" y="6391"/>
                    <a:pt x="17689" y="7798"/>
                    <a:pt x="17812" y="9180"/>
                  </a:cubicBezTo>
                  <a:cubicBezTo>
                    <a:pt x="17837" y="9649"/>
                    <a:pt x="17837" y="10118"/>
                    <a:pt x="17800" y="10575"/>
                  </a:cubicBezTo>
                  <a:cubicBezTo>
                    <a:pt x="17775" y="10736"/>
                    <a:pt x="17763" y="10896"/>
                    <a:pt x="17738" y="11056"/>
                  </a:cubicBezTo>
                  <a:cubicBezTo>
                    <a:pt x="17701" y="11328"/>
                    <a:pt x="17664" y="11587"/>
                    <a:pt x="17615" y="11859"/>
                  </a:cubicBezTo>
                  <a:cubicBezTo>
                    <a:pt x="17455" y="12785"/>
                    <a:pt x="17146" y="13698"/>
                    <a:pt x="16702" y="14537"/>
                  </a:cubicBezTo>
                  <a:cubicBezTo>
                    <a:pt x="16467" y="15007"/>
                    <a:pt x="16146" y="15439"/>
                    <a:pt x="15776" y="15821"/>
                  </a:cubicBezTo>
                  <a:cubicBezTo>
                    <a:pt x="15492" y="16117"/>
                    <a:pt x="15196" y="16389"/>
                    <a:pt x="14875" y="16636"/>
                  </a:cubicBezTo>
                  <a:cubicBezTo>
                    <a:pt x="14381" y="16932"/>
                    <a:pt x="13838" y="17105"/>
                    <a:pt x="13270" y="17167"/>
                  </a:cubicBezTo>
                  <a:cubicBezTo>
                    <a:pt x="13175" y="17175"/>
                    <a:pt x="13079" y="17180"/>
                    <a:pt x="12983" y="17180"/>
                  </a:cubicBezTo>
                  <a:cubicBezTo>
                    <a:pt x="12399" y="17180"/>
                    <a:pt x="11816" y="17019"/>
                    <a:pt x="11307" y="16722"/>
                  </a:cubicBezTo>
                  <a:cubicBezTo>
                    <a:pt x="11110" y="16574"/>
                    <a:pt x="10937" y="16401"/>
                    <a:pt x="10813" y="16192"/>
                  </a:cubicBezTo>
                  <a:cubicBezTo>
                    <a:pt x="10468" y="15710"/>
                    <a:pt x="10184" y="15179"/>
                    <a:pt x="9986" y="14612"/>
                  </a:cubicBezTo>
                  <a:cubicBezTo>
                    <a:pt x="9929" y="14497"/>
                    <a:pt x="9957" y="14350"/>
                    <a:pt x="10081" y="14350"/>
                  </a:cubicBezTo>
                  <a:cubicBezTo>
                    <a:pt x="10090" y="14350"/>
                    <a:pt x="10100" y="14351"/>
                    <a:pt x="10110" y="14352"/>
                  </a:cubicBezTo>
                  <a:lnTo>
                    <a:pt x="10122" y="14352"/>
                  </a:lnTo>
                  <a:cubicBezTo>
                    <a:pt x="10159" y="14377"/>
                    <a:pt x="10196" y="14402"/>
                    <a:pt x="10209" y="14451"/>
                  </a:cubicBezTo>
                  <a:cubicBezTo>
                    <a:pt x="10332" y="14698"/>
                    <a:pt x="10431" y="14957"/>
                    <a:pt x="10517" y="15216"/>
                  </a:cubicBezTo>
                  <a:cubicBezTo>
                    <a:pt x="10690" y="15599"/>
                    <a:pt x="10925" y="15945"/>
                    <a:pt x="11208" y="16253"/>
                  </a:cubicBezTo>
                  <a:cubicBezTo>
                    <a:pt x="11590" y="16616"/>
                    <a:pt x="12302" y="16769"/>
                    <a:pt x="12910" y="16769"/>
                  </a:cubicBezTo>
                  <a:cubicBezTo>
                    <a:pt x="13108" y="16769"/>
                    <a:pt x="13294" y="16753"/>
                    <a:pt x="13455" y="16722"/>
                  </a:cubicBezTo>
                  <a:cubicBezTo>
                    <a:pt x="14307" y="16562"/>
                    <a:pt x="14702" y="16340"/>
                    <a:pt x="15270" y="15747"/>
                  </a:cubicBezTo>
                  <a:cubicBezTo>
                    <a:pt x="15677" y="15327"/>
                    <a:pt x="15986" y="15044"/>
                    <a:pt x="16245" y="14599"/>
                  </a:cubicBezTo>
                  <a:cubicBezTo>
                    <a:pt x="16702" y="13784"/>
                    <a:pt x="17035" y="12920"/>
                    <a:pt x="17232" y="12007"/>
                  </a:cubicBezTo>
                  <a:cubicBezTo>
                    <a:pt x="17763" y="9736"/>
                    <a:pt x="17578" y="7341"/>
                    <a:pt x="16689" y="5181"/>
                  </a:cubicBezTo>
                  <a:cubicBezTo>
                    <a:pt x="16627" y="5020"/>
                    <a:pt x="16553" y="4860"/>
                    <a:pt x="16479" y="4699"/>
                  </a:cubicBezTo>
                  <a:cubicBezTo>
                    <a:pt x="16158" y="4020"/>
                    <a:pt x="15837" y="3305"/>
                    <a:pt x="15393" y="2737"/>
                  </a:cubicBezTo>
                  <a:cubicBezTo>
                    <a:pt x="14467" y="1786"/>
                    <a:pt x="13344" y="1058"/>
                    <a:pt x="12097" y="614"/>
                  </a:cubicBezTo>
                  <a:cubicBezTo>
                    <a:pt x="10994" y="205"/>
                    <a:pt x="9801" y="1"/>
                    <a:pt x="8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1"/>
            <p:cNvSpPr/>
            <p:nvPr/>
          </p:nvSpPr>
          <p:spPr>
            <a:xfrm>
              <a:off x="836386" y="375881"/>
              <a:ext cx="189036" cy="160019"/>
            </a:xfrm>
            <a:custGeom>
              <a:avLst/>
              <a:gdLst/>
              <a:ahLst/>
              <a:cxnLst/>
              <a:rect l="l" t="t" r="r" b="b"/>
              <a:pathLst>
                <a:path w="3075" h="2603" extrusionOk="0">
                  <a:moveTo>
                    <a:pt x="1617" y="0"/>
                  </a:moveTo>
                  <a:cubicBezTo>
                    <a:pt x="1037" y="49"/>
                    <a:pt x="457" y="494"/>
                    <a:pt x="210" y="951"/>
                  </a:cubicBezTo>
                  <a:cubicBezTo>
                    <a:pt x="0" y="1370"/>
                    <a:pt x="62" y="1876"/>
                    <a:pt x="371" y="2234"/>
                  </a:cubicBezTo>
                  <a:cubicBezTo>
                    <a:pt x="625" y="2482"/>
                    <a:pt x="966" y="2603"/>
                    <a:pt x="1322" y="2603"/>
                  </a:cubicBezTo>
                  <a:cubicBezTo>
                    <a:pt x="1639" y="2603"/>
                    <a:pt x="1968" y="2507"/>
                    <a:pt x="2259" y="2321"/>
                  </a:cubicBezTo>
                  <a:cubicBezTo>
                    <a:pt x="2716" y="2037"/>
                    <a:pt x="2877" y="1876"/>
                    <a:pt x="3012" y="1333"/>
                  </a:cubicBezTo>
                  <a:cubicBezTo>
                    <a:pt x="3074" y="1012"/>
                    <a:pt x="2926" y="580"/>
                    <a:pt x="2593" y="272"/>
                  </a:cubicBezTo>
                  <a:cubicBezTo>
                    <a:pt x="2543" y="235"/>
                    <a:pt x="2494" y="198"/>
                    <a:pt x="2432" y="173"/>
                  </a:cubicBezTo>
                  <a:lnTo>
                    <a:pt x="2383" y="173"/>
                  </a:lnTo>
                  <a:cubicBezTo>
                    <a:pt x="2235" y="111"/>
                    <a:pt x="2087" y="49"/>
                    <a:pt x="1938" y="12"/>
                  </a:cubicBezTo>
                  <a:cubicBezTo>
                    <a:pt x="1914" y="0"/>
                    <a:pt x="1877" y="0"/>
                    <a:pt x="1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1"/>
            <p:cNvSpPr/>
            <p:nvPr/>
          </p:nvSpPr>
          <p:spPr>
            <a:xfrm>
              <a:off x="542724" y="648641"/>
              <a:ext cx="156392" cy="143237"/>
            </a:xfrm>
            <a:custGeom>
              <a:avLst/>
              <a:gdLst/>
              <a:ahLst/>
              <a:cxnLst/>
              <a:rect l="l" t="t" r="r" b="b"/>
              <a:pathLst>
                <a:path w="2544" h="2330" extrusionOk="0">
                  <a:moveTo>
                    <a:pt x="1229" y="380"/>
                  </a:moveTo>
                  <a:cubicBezTo>
                    <a:pt x="1462" y="380"/>
                    <a:pt x="1685" y="455"/>
                    <a:pt x="1864" y="587"/>
                  </a:cubicBezTo>
                  <a:cubicBezTo>
                    <a:pt x="1951" y="649"/>
                    <a:pt x="2160" y="970"/>
                    <a:pt x="2123" y="1155"/>
                  </a:cubicBezTo>
                  <a:cubicBezTo>
                    <a:pt x="2115" y="1601"/>
                    <a:pt x="1612" y="1939"/>
                    <a:pt x="1136" y="1939"/>
                  </a:cubicBezTo>
                  <a:cubicBezTo>
                    <a:pt x="927" y="1939"/>
                    <a:pt x="723" y="1874"/>
                    <a:pt x="568" y="1723"/>
                  </a:cubicBezTo>
                  <a:cubicBezTo>
                    <a:pt x="506" y="1673"/>
                    <a:pt x="469" y="1612"/>
                    <a:pt x="432" y="1538"/>
                  </a:cubicBezTo>
                  <a:lnTo>
                    <a:pt x="432" y="1525"/>
                  </a:lnTo>
                  <a:cubicBezTo>
                    <a:pt x="422" y="1461"/>
                    <a:pt x="402" y="1397"/>
                    <a:pt x="388" y="1332"/>
                  </a:cubicBezTo>
                  <a:lnTo>
                    <a:pt x="388" y="1332"/>
                  </a:lnTo>
                  <a:cubicBezTo>
                    <a:pt x="388" y="1307"/>
                    <a:pt x="383" y="1228"/>
                    <a:pt x="383" y="1204"/>
                  </a:cubicBezTo>
                  <a:lnTo>
                    <a:pt x="383" y="1081"/>
                  </a:lnTo>
                  <a:cubicBezTo>
                    <a:pt x="420" y="896"/>
                    <a:pt x="519" y="723"/>
                    <a:pt x="655" y="587"/>
                  </a:cubicBezTo>
                  <a:cubicBezTo>
                    <a:pt x="766" y="501"/>
                    <a:pt x="889" y="439"/>
                    <a:pt x="1012" y="402"/>
                  </a:cubicBezTo>
                  <a:cubicBezTo>
                    <a:pt x="1085" y="387"/>
                    <a:pt x="1157" y="380"/>
                    <a:pt x="1229" y="380"/>
                  </a:cubicBezTo>
                  <a:close/>
                  <a:moveTo>
                    <a:pt x="1336" y="0"/>
                  </a:moveTo>
                  <a:cubicBezTo>
                    <a:pt x="1246" y="0"/>
                    <a:pt x="1154" y="10"/>
                    <a:pt x="1062" y="32"/>
                  </a:cubicBezTo>
                  <a:cubicBezTo>
                    <a:pt x="827" y="81"/>
                    <a:pt x="617" y="192"/>
                    <a:pt x="457" y="365"/>
                  </a:cubicBezTo>
                  <a:cubicBezTo>
                    <a:pt x="161" y="599"/>
                    <a:pt x="0" y="970"/>
                    <a:pt x="13" y="1352"/>
                  </a:cubicBezTo>
                  <a:cubicBezTo>
                    <a:pt x="13" y="1423"/>
                    <a:pt x="57" y="1638"/>
                    <a:pt x="72" y="1638"/>
                  </a:cubicBezTo>
                  <a:cubicBezTo>
                    <a:pt x="73" y="1638"/>
                    <a:pt x="74" y="1637"/>
                    <a:pt x="74" y="1636"/>
                  </a:cubicBezTo>
                  <a:cubicBezTo>
                    <a:pt x="74" y="1723"/>
                    <a:pt x="111" y="1735"/>
                    <a:pt x="148" y="1821"/>
                  </a:cubicBezTo>
                  <a:cubicBezTo>
                    <a:pt x="318" y="2113"/>
                    <a:pt x="701" y="2330"/>
                    <a:pt x="1146" y="2330"/>
                  </a:cubicBezTo>
                  <a:cubicBezTo>
                    <a:pt x="1379" y="2330"/>
                    <a:pt x="1630" y="2270"/>
                    <a:pt x="1877" y="2130"/>
                  </a:cubicBezTo>
                  <a:cubicBezTo>
                    <a:pt x="2284" y="1933"/>
                    <a:pt x="2543" y="1500"/>
                    <a:pt x="2518" y="1044"/>
                  </a:cubicBezTo>
                  <a:cubicBezTo>
                    <a:pt x="2444" y="434"/>
                    <a:pt x="1923" y="0"/>
                    <a:pt x="1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1"/>
            <p:cNvSpPr/>
            <p:nvPr/>
          </p:nvSpPr>
          <p:spPr>
            <a:xfrm>
              <a:off x="365925" y="252625"/>
              <a:ext cx="1199746" cy="1130279"/>
            </a:xfrm>
            <a:custGeom>
              <a:avLst/>
              <a:gdLst/>
              <a:ahLst/>
              <a:cxnLst/>
              <a:rect l="l" t="t" r="r" b="b"/>
              <a:pathLst>
                <a:path w="19516" h="18386" extrusionOk="0">
                  <a:moveTo>
                    <a:pt x="8983" y="423"/>
                  </a:moveTo>
                  <a:cubicBezTo>
                    <a:pt x="10218" y="423"/>
                    <a:pt x="11424" y="630"/>
                    <a:pt x="12542" y="1042"/>
                  </a:cubicBezTo>
                  <a:cubicBezTo>
                    <a:pt x="13776" y="1487"/>
                    <a:pt x="14912" y="2215"/>
                    <a:pt x="15825" y="3165"/>
                  </a:cubicBezTo>
                  <a:cubicBezTo>
                    <a:pt x="16269" y="3733"/>
                    <a:pt x="16603" y="4437"/>
                    <a:pt x="16911" y="5128"/>
                  </a:cubicBezTo>
                  <a:cubicBezTo>
                    <a:pt x="17973" y="7412"/>
                    <a:pt x="18232" y="9979"/>
                    <a:pt x="17652" y="12436"/>
                  </a:cubicBezTo>
                  <a:cubicBezTo>
                    <a:pt x="17467" y="13337"/>
                    <a:pt x="17134" y="14213"/>
                    <a:pt x="16677" y="15016"/>
                  </a:cubicBezTo>
                  <a:cubicBezTo>
                    <a:pt x="16418" y="15472"/>
                    <a:pt x="16109" y="15744"/>
                    <a:pt x="15702" y="16176"/>
                  </a:cubicBezTo>
                  <a:cubicBezTo>
                    <a:pt x="15134" y="16768"/>
                    <a:pt x="14739" y="16978"/>
                    <a:pt x="13887" y="17151"/>
                  </a:cubicBezTo>
                  <a:cubicBezTo>
                    <a:pt x="13726" y="17181"/>
                    <a:pt x="13540" y="17198"/>
                    <a:pt x="13341" y="17198"/>
                  </a:cubicBezTo>
                  <a:cubicBezTo>
                    <a:pt x="12733" y="17198"/>
                    <a:pt x="12019" y="17045"/>
                    <a:pt x="11628" y="16682"/>
                  </a:cubicBezTo>
                  <a:cubicBezTo>
                    <a:pt x="11357" y="16373"/>
                    <a:pt x="11122" y="16015"/>
                    <a:pt x="10949" y="15645"/>
                  </a:cubicBezTo>
                  <a:cubicBezTo>
                    <a:pt x="10863" y="15374"/>
                    <a:pt x="10764" y="15114"/>
                    <a:pt x="10641" y="14867"/>
                  </a:cubicBezTo>
                  <a:cubicBezTo>
                    <a:pt x="10628" y="14818"/>
                    <a:pt x="10591" y="14781"/>
                    <a:pt x="10542" y="14769"/>
                  </a:cubicBezTo>
                  <a:cubicBezTo>
                    <a:pt x="10526" y="14765"/>
                    <a:pt x="10511" y="14763"/>
                    <a:pt x="10498" y="14763"/>
                  </a:cubicBezTo>
                  <a:cubicBezTo>
                    <a:pt x="10375" y="14763"/>
                    <a:pt x="10351" y="14904"/>
                    <a:pt x="10406" y="15016"/>
                  </a:cubicBezTo>
                  <a:lnTo>
                    <a:pt x="10406" y="15028"/>
                  </a:lnTo>
                  <a:cubicBezTo>
                    <a:pt x="10604" y="15583"/>
                    <a:pt x="10887" y="16114"/>
                    <a:pt x="11233" y="16608"/>
                  </a:cubicBezTo>
                  <a:cubicBezTo>
                    <a:pt x="11369" y="16805"/>
                    <a:pt x="11529" y="16991"/>
                    <a:pt x="11739" y="17126"/>
                  </a:cubicBezTo>
                  <a:cubicBezTo>
                    <a:pt x="12234" y="17432"/>
                    <a:pt x="12810" y="17584"/>
                    <a:pt x="13390" y="17584"/>
                  </a:cubicBezTo>
                  <a:cubicBezTo>
                    <a:pt x="13490" y="17584"/>
                    <a:pt x="13590" y="17580"/>
                    <a:pt x="13690" y="17571"/>
                  </a:cubicBezTo>
                  <a:cubicBezTo>
                    <a:pt x="14257" y="17521"/>
                    <a:pt x="14813" y="17336"/>
                    <a:pt x="15294" y="17052"/>
                  </a:cubicBezTo>
                  <a:cubicBezTo>
                    <a:pt x="15615" y="16805"/>
                    <a:pt x="15924" y="16534"/>
                    <a:pt x="16195" y="16225"/>
                  </a:cubicBezTo>
                  <a:cubicBezTo>
                    <a:pt x="16578" y="15855"/>
                    <a:pt x="16887" y="15423"/>
                    <a:pt x="17121" y="14941"/>
                  </a:cubicBezTo>
                  <a:cubicBezTo>
                    <a:pt x="17566" y="14102"/>
                    <a:pt x="17874" y="13201"/>
                    <a:pt x="18035" y="12263"/>
                  </a:cubicBezTo>
                  <a:cubicBezTo>
                    <a:pt x="18220" y="11386"/>
                    <a:pt x="18282" y="10485"/>
                    <a:pt x="18244" y="9597"/>
                  </a:cubicBezTo>
                  <a:cubicBezTo>
                    <a:pt x="18121" y="8202"/>
                    <a:pt x="17973" y="6807"/>
                    <a:pt x="17417" y="5523"/>
                  </a:cubicBezTo>
                  <a:lnTo>
                    <a:pt x="17417" y="5523"/>
                  </a:lnTo>
                  <a:cubicBezTo>
                    <a:pt x="18714" y="8337"/>
                    <a:pt x="18590" y="11683"/>
                    <a:pt x="17899" y="13942"/>
                  </a:cubicBezTo>
                  <a:cubicBezTo>
                    <a:pt x="17479" y="15287"/>
                    <a:pt x="16726" y="16423"/>
                    <a:pt x="15763" y="17126"/>
                  </a:cubicBezTo>
                  <a:cubicBezTo>
                    <a:pt x="15022" y="17680"/>
                    <a:pt x="14129" y="17975"/>
                    <a:pt x="13273" y="17975"/>
                  </a:cubicBezTo>
                  <a:cubicBezTo>
                    <a:pt x="12888" y="17975"/>
                    <a:pt x="12511" y="17915"/>
                    <a:pt x="12159" y="17793"/>
                  </a:cubicBezTo>
                  <a:cubicBezTo>
                    <a:pt x="11023" y="17410"/>
                    <a:pt x="10110" y="16262"/>
                    <a:pt x="9863" y="14941"/>
                  </a:cubicBezTo>
                  <a:cubicBezTo>
                    <a:pt x="9752" y="14300"/>
                    <a:pt x="9443" y="13707"/>
                    <a:pt x="8987" y="13250"/>
                  </a:cubicBezTo>
                  <a:cubicBezTo>
                    <a:pt x="8740" y="12979"/>
                    <a:pt x="8456" y="12757"/>
                    <a:pt x="8147" y="12571"/>
                  </a:cubicBezTo>
                  <a:cubicBezTo>
                    <a:pt x="7839" y="12436"/>
                    <a:pt x="7505" y="12362"/>
                    <a:pt x="7172" y="12325"/>
                  </a:cubicBezTo>
                  <a:cubicBezTo>
                    <a:pt x="7101" y="12321"/>
                    <a:pt x="7030" y="12320"/>
                    <a:pt x="6959" y="12320"/>
                  </a:cubicBezTo>
                  <a:cubicBezTo>
                    <a:pt x="6746" y="12320"/>
                    <a:pt x="6533" y="12334"/>
                    <a:pt x="6320" y="12362"/>
                  </a:cubicBezTo>
                  <a:cubicBezTo>
                    <a:pt x="6197" y="12368"/>
                    <a:pt x="6074" y="12371"/>
                    <a:pt x="5952" y="12371"/>
                  </a:cubicBezTo>
                  <a:cubicBezTo>
                    <a:pt x="5585" y="12371"/>
                    <a:pt x="5222" y="12343"/>
                    <a:pt x="4851" y="12288"/>
                  </a:cubicBezTo>
                  <a:cubicBezTo>
                    <a:pt x="4271" y="12176"/>
                    <a:pt x="3716" y="11942"/>
                    <a:pt x="3234" y="11596"/>
                  </a:cubicBezTo>
                  <a:cubicBezTo>
                    <a:pt x="2740" y="11300"/>
                    <a:pt x="2308" y="10917"/>
                    <a:pt x="1950" y="10461"/>
                  </a:cubicBezTo>
                  <a:cubicBezTo>
                    <a:pt x="1716" y="10140"/>
                    <a:pt x="1518" y="9794"/>
                    <a:pt x="1370" y="9424"/>
                  </a:cubicBezTo>
                  <a:cubicBezTo>
                    <a:pt x="1284" y="9066"/>
                    <a:pt x="1222" y="8695"/>
                    <a:pt x="1185" y="8325"/>
                  </a:cubicBezTo>
                  <a:cubicBezTo>
                    <a:pt x="1148" y="7671"/>
                    <a:pt x="1160" y="7004"/>
                    <a:pt x="1235" y="6338"/>
                  </a:cubicBezTo>
                  <a:cubicBezTo>
                    <a:pt x="1259" y="6116"/>
                    <a:pt x="1284" y="5893"/>
                    <a:pt x="1321" y="5671"/>
                  </a:cubicBezTo>
                  <a:cubicBezTo>
                    <a:pt x="1321" y="5634"/>
                    <a:pt x="1296" y="5597"/>
                    <a:pt x="1272" y="5585"/>
                  </a:cubicBezTo>
                  <a:cubicBezTo>
                    <a:pt x="1250" y="5575"/>
                    <a:pt x="1231" y="5570"/>
                    <a:pt x="1214" y="5570"/>
                  </a:cubicBezTo>
                  <a:cubicBezTo>
                    <a:pt x="1064" y="5570"/>
                    <a:pt x="1069" y="5931"/>
                    <a:pt x="1025" y="6042"/>
                  </a:cubicBezTo>
                  <a:cubicBezTo>
                    <a:pt x="926" y="6498"/>
                    <a:pt x="877" y="6967"/>
                    <a:pt x="864" y="7449"/>
                  </a:cubicBezTo>
                  <a:cubicBezTo>
                    <a:pt x="864" y="7918"/>
                    <a:pt x="914" y="8387"/>
                    <a:pt x="1012" y="8856"/>
                  </a:cubicBezTo>
                  <a:cubicBezTo>
                    <a:pt x="1062" y="9140"/>
                    <a:pt x="1136" y="9424"/>
                    <a:pt x="1235" y="9708"/>
                  </a:cubicBezTo>
                  <a:cubicBezTo>
                    <a:pt x="1728" y="10954"/>
                    <a:pt x="2753" y="11917"/>
                    <a:pt x="4024" y="12312"/>
                  </a:cubicBezTo>
                  <a:cubicBezTo>
                    <a:pt x="5012" y="12633"/>
                    <a:pt x="6209" y="12522"/>
                    <a:pt x="7098" y="12683"/>
                  </a:cubicBezTo>
                  <a:cubicBezTo>
                    <a:pt x="6913" y="12695"/>
                    <a:pt x="6740" y="12707"/>
                    <a:pt x="6555" y="12720"/>
                  </a:cubicBezTo>
                  <a:cubicBezTo>
                    <a:pt x="6419" y="12732"/>
                    <a:pt x="6283" y="12744"/>
                    <a:pt x="6147" y="12757"/>
                  </a:cubicBezTo>
                  <a:cubicBezTo>
                    <a:pt x="6003" y="12767"/>
                    <a:pt x="5859" y="12772"/>
                    <a:pt x="5716" y="12772"/>
                  </a:cubicBezTo>
                  <a:cubicBezTo>
                    <a:pt x="3691" y="12772"/>
                    <a:pt x="1809" y="11731"/>
                    <a:pt x="1037" y="10152"/>
                  </a:cubicBezTo>
                  <a:cubicBezTo>
                    <a:pt x="432" y="8905"/>
                    <a:pt x="543" y="7523"/>
                    <a:pt x="728" y="6572"/>
                  </a:cubicBezTo>
                  <a:cubicBezTo>
                    <a:pt x="1506" y="2807"/>
                    <a:pt x="3950" y="1474"/>
                    <a:pt x="5333" y="1018"/>
                  </a:cubicBezTo>
                  <a:cubicBezTo>
                    <a:pt x="6541" y="621"/>
                    <a:pt x="7776" y="423"/>
                    <a:pt x="8983" y="423"/>
                  </a:cubicBezTo>
                  <a:close/>
                  <a:moveTo>
                    <a:pt x="8983" y="1"/>
                  </a:moveTo>
                  <a:cubicBezTo>
                    <a:pt x="7730" y="1"/>
                    <a:pt x="6448" y="207"/>
                    <a:pt x="5197" y="623"/>
                  </a:cubicBezTo>
                  <a:cubicBezTo>
                    <a:pt x="3716" y="1104"/>
                    <a:pt x="1123" y="2511"/>
                    <a:pt x="309" y="6498"/>
                  </a:cubicBezTo>
                  <a:cubicBezTo>
                    <a:pt x="111" y="7498"/>
                    <a:pt x="0" y="8992"/>
                    <a:pt x="654" y="10337"/>
                  </a:cubicBezTo>
                  <a:cubicBezTo>
                    <a:pt x="1485" y="12068"/>
                    <a:pt x="3524" y="13205"/>
                    <a:pt x="5712" y="13205"/>
                  </a:cubicBezTo>
                  <a:cubicBezTo>
                    <a:pt x="5865" y="13205"/>
                    <a:pt x="6018" y="13200"/>
                    <a:pt x="6172" y="13189"/>
                  </a:cubicBezTo>
                  <a:cubicBezTo>
                    <a:pt x="6308" y="13176"/>
                    <a:pt x="6456" y="13164"/>
                    <a:pt x="6592" y="13152"/>
                  </a:cubicBezTo>
                  <a:cubicBezTo>
                    <a:pt x="6860" y="13124"/>
                    <a:pt x="7120" y="13098"/>
                    <a:pt x="7371" y="13098"/>
                  </a:cubicBezTo>
                  <a:cubicBezTo>
                    <a:pt x="7674" y="13098"/>
                    <a:pt x="7963" y="13135"/>
                    <a:pt x="8234" y="13250"/>
                  </a:cubicBezTo>
                  <a:cubicBezTo>
                    <a:pt x="8826" y="13510"/>
                    <a:pt x="9283" y="14176"/>
                    <a:pt x="9443" y="15028"/>
                  </a:cubicBezTo>
                  <a:cubicBezTo>
                    <a:pt x="9727" y="16497"/>
                    <a:pt x="10764" y="17768"/>
                    <a:pt x="12023" y="18200"/>
                  </a:cubicBezTo>
                  <a:cubicBezTo>
                    <a:pt x="12418" y="18324"/>
                    <a:pt x="12838" y="18385"/>
                    <a:pt x="13270" y="18385"/>
                  </a:cubicBezTo>
                  <a:cubicBezTo>
                    <a:pt x="14257" y="18373"/>
                    <a:pt x="15220" y="18052"/>
                    <a:pt x="16010" y="17460"/>
                  </a:cubicBezTo>
                  <a:cubicBezTo>
                    <a:pt x="17047" y="16694"/>
                    <a:pt x="17862" y="15485"/>
                    <a:pt x="18306" y="14053"/>
                  </a:cubicBezTo>
                  <a:cubicBezTo>
                    <a:pt x="19516" y="10115"/>
                    <a:pt x="19047" y="2993"/>
                    <a:pt x="12677" y="647"/>
                  </a:cubicBezTo>
                  <a:cubicBezTo>
                    <a:pt x="11517" y="217"/>
                    <a:pt x="10265" y="1"/>
                    <a:pt x="8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1"/>
            <p:cNvSpPr/>
            <p:nvPr/>
          </p:nvSpPr>
          <p:spPr>
            <a:xfrm>
              <a:off x="815116" y="350861"/>
              <a:ext cx="233052" cy="209261"/>
            </a:xfrm>
            <a:custGeom>
              <a:avLst/>
              <a:gdLst/>
              <a:ahLst/>
              <a:cxnLst/>
              <a:rect l="l" t="t" r="r" b="b"/>
              <a:pathLst>
                <a:path w="3791" h="3404" extrusionOk="0">
                  <a:moveTo>
                    <a:pt x="2198" y="395"/>
                  </a:moveTo>
                  <a:cubicBezTo>
                    <a:pt x="2235" y="407"/>
                    <a:pt x="2260" y="407"/>
                    <a:pt x="2297" y="407"/>
                  </a:cubicBezTo>
                  <a:cubicBezTo>
                    <a:pt x="2445" y="456"/>
                    <a:pt x="2593" y="506"/>
                    <a:pt x="2741" y="568"/>
                  </a:cubicBezTo>
                  <a:cubicBezTo>
                    <a:pt x="2747" y="574"/>
                    <a:pt x="2753" y="577"/>
                    <a:pt x="2761" y="577"/>
                  </a:cubicBezTo>
                  <a:cubicBezTo>
                    <a:pt x="2769" y="577"/>
                    <a:pt x="2778" y="574"/>
                    <a:pt x="2790" y="568"/>
                  </a:cubicBezTo>
                  <a:cubicBezTo>
                    <a:pt x="2840" y="605"/>
                    <a:pt x="2889" y="642"/>
                    <a:pt x="2939" y="679"/>
                  </a:cubicBezTo>
                  <a:cubicBezTo>
                    <a:pt x="3272" y="987"/>
                    <a:pt x="3420" y="1419"/>
                    <a:pt x="3371" y="1728"/>
                  </a:cubicBezTo>
                  <a:cubicBezTo>
                    <a:pt x="3223" y="2283"/>
                    <a:pt x="3074" y="2444"/>
                    <a:pt x="2605" y="2728"/>
                  </a:cubicBezTo>
                  <a:lnTo>
                    <a:pt x="2618" y="2728"/>
                  </a:lnTo>
                  <a:cubicBezTo>
                    <a:pt x="2325" y="2909"/>
                    <a:pt x="1990" y="3005"/>
                    <a:pt x="1668" y="3005"/>
                  </a:cubicBezTo>
                  <a:cubicBezTo>
                    <a:pt x="1311" y="3005"/>
                    <a:pt x="970" y="2888"/>
                    <a:pt x="717" y="2641"/>
                  </a:cubicBezTo>
                  <a:cubicBezTo>
                    <a:pt x="420" y="2283"/>
                    <a:pt x="359" y="1777"/>
                    <a:pt x="569" y="1345"/>
                  </a:cubicBezTo>
                  <a:cubicBezTo>
                    <a:pt x="815" y="901"/>
                    <a:pt x="1383" y="444"/>
                    <a:pt x="1976" y="395"/>
                  </a:cubicBezTo>
                  <a:close/>
                  <a:moveTo>
                    <a:pt x="2060" y="0"/>
                  </a:moveTo>
                  <a:cubicBezTo>
                    <a:pt x="1816" y="0"/>
                    <a:pt x="1572" y="54"/>
                    <a:pt x="1359" y="160"/>
                  </a:cubicBezTo>
                  <a:cubicBezTo>
                    <a:pt x="1260" y="185"/>
                    <a:pt x="1173" y="234"/>
                    <a:pt x="1087" y="284"/>
                  </a:cubicBezTo>
                  <a:cubicBezTo>
                    <a:pt x="717" y="506"/>
                    <a:pt x="408" y="839"/>
                    <a:pt x="198" y="1222"/>
                  </a:cubicBezTo>
                  <a:cubicBezTo>
                    <a:pt x="25" y="1604"/>
                    <a:pt x="1" y="2049"/>
                    <a:pt x="149" y="2444"/>
                  </a:cubicBezTo>
                  <a:cubicBezTo>
                    <a:pt x="371" y="3084"/>
                    <a:pt x="1035" y="3404"/>
                    <a:pt x="1689" y="3404"/>
                  </a:cubicBezTo>
                  <a:cubicBezTo>
                    <a:pt x="1943" y="3404"/>
                    <a:pt x="2196" y="3355"/>
                    <a:pt x="2420" y="3259"/>
                  </a:cubicBezTo>
                  <a:cubicBezTo>
                    <a:pt x="2840" y="3110"/>
                    <a:pt x="3198" y="2839"/>
                    <a:pt x="3482" y="2493"/>
                  </a:cubicBezTo>
                  <a:cubicBezTo>
                    <a:pt x="3679" y="2185"/>
                    <a:pt x="3790" y="1827"/>
                    <a:pt x="3766" y="1456"/>
                  </a:cubicBezTo>
                  <a:cubicBezTo>
                    <a:pt x="3704" y="1037"/>
                    <a:pt x="3506" y="654"/>
                    <a:pt x="3185" y="370"/>
                  </a:cubicBezTo>
                  <a:cubicBezTo>
                    <a:pt x="2914" y="173"/>
                    <a:pt x="2593" y="49"/>
                    <a:pt x="2260" y="12"/>
                  </a:cubicBezTo>
                  <a:cubicBezTo>
                    <a:pt x="2194" y="4"/>
                    <a:pt x="2127"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1"/>
            <p:cNvSpPr/>
            <p:nvPr/>
          </p:nvSpPr>
          <p:spPr>
            <a:xfrm>
              <a:off x="1076197" y="860788"/>
              <a:ext cx="230716" cy="207478"/>
            </a:xfrm>
            <a:custGeom>
              <a:avLst/>
              <a:gdLst/>
              <a:ahLst/>
              <a:cxnLst/>
              <a:rect l="l" t="t" r="r" b="b"/>
              <a:pathLst>
                <a:path w="3753" h="3375" extrusionOk="0">
                  <a:moveTo>
                    <a:pt x="2129" y="400"/>
                  </a:moveTo>
                  <a:cubicBezTo>
                    <a:pt x="2904" y="400"/>
                    <a:pt x="3357" y="890"/>
                    <a:pt x="3345" y="1629"/>
                  </a:cubicBezTo>
                  <a:cubicBezTo>
                    <a:pt x="3333" y="1888"/>
                    <a:pt x="3259" y="2148"/>
                    <a:pt x="3123" y="2382"/>
                  </a:cubicBezTo>
                  <a:cubicBezTo>
                    <a:pt x="3111" y="2419"/>
                    <a:pt x="3074" y="2456"/>
                    <a:pt x="3049" y="2506"/>
                  </a:cubicBezTo>
                  <a:cubicBezTo>
                    <a:pt x="2980" y="2575"/>
                    <a:pt x="2895" y="2643"/>
                    <a:pt x="2889" y="2643"/>
                  </a:cubicBezTo>
                  <a:cubicBezTo>
                    <a:pt x="2887" y="2643"/>
                    <a:pt x="2891" y="2639"/>
                    <a:pt x="2901" y="2629"/>
                  </a:cubicBezTo>
                  <a:lnTo>
                    <a:pt x="2901" y="2629"/>
                  </a:lnTo>
                  <a:cubicBezTo>
                    <a:pt x="2728" y="2765"/>
                    <a:pt x="2531" y="2864"/>
                    <a:pt x="2333" y="2938"/>
                  </a:cubicBezTo>
                  <a:lnTo>
                    <a:pt x="2345" y="2938"/>
                  </a:lnTo>
                  <a:cubicBezTo>
                    <a:pt x="2247" y="2969"/>
                    <a:pt x="2145" y="2984"/>
                    <a:pt x="2045" y="2984"/>
                  </a:cubicBezTo>
                  <a:cubicBezTo>
                    <a:pt x="1944" y="2984"/>
                    <a:pt x="1845" y="2969"/>
                    <a:pt x="1753" y="2938"/>
                  </a:cubicBezTo>
                  <a:cubicBezTo>
                    <a:pt x="1111" y="2827"/>
                    <a:pt x="630" y="2049"/>
                    <a:pt x="704" y="1617"/>
                  </a:cubicBezTo>
                  <a:cubicBezTo>
                    <a:pt x="778" y="938"/>
                    <a:pt x="1457" y="444"/>
                    <a:pt x="1963" y="407"/>
                  </a:cubicBezTo>
                  <a:cubicBezTo>
                    <a:pt x="2020" y="402"/>
                    <a:pt x="2075" y="400"/>
                    <a:pt x="2129" y="400"/>
                  </a:cubicBezTo>
                  <a:close/>
                  <a:moveTo>
                    <a:pt x="2134" y="0"/>
                  </a:moveTo>
                  <a:cubicBezTo>
                    <a:pt x="2028" y="0"/>
                    <a:pt x="1921" y="8"/>
                    <a:pt x="1815" y="25"/>
                  </a:cubicBezTo>
                  <a:cubicBezTo>
                    <a:pt x="1222" y="148"/>
                    <a:pt x="728" y="531"/>
                    <a:pt x="457" y="1061"/>
                  </a:cubicBezTo>
                  <a:cubicBezTo>
                    <a:pt x="0" y="1962"/>
                    <a:pt x="691" y="2975"/>
                    <a:pt x="1383" y="3234"/>
                  </a:cubicBezTo>
                  <a:cubicBezTo>
                    <a:pt x="1582" y="3315"/>
                    <a:pt x="1812" y="3374"/>
                    <a:pt x="2039" y="3374"/>
                  </a:cubicBezTo>
                  <a:cubicBezTo>
                    <a:pt x="2192" y="3374"/>
                    <a:pt x="2342" y="3348"/>
                    <a:pt x="2481" y="3283"/>
                  </a:cubicBezTo>
                  <a:lnTo>
                    <a:pt x="2481" y="3283"/>
                  </a:lnTo>
                  <a:lnTo>
                    <a:pt x="2432" y="3308"/>
                  </a:lnTo>
                  <a:cubicBezTo>
                    <a:pt x="2679" y="3234"/>
                    <a:pt x="2901" y="3123"/>
                    <a:pt x="3098" y="2962"/>
                  </a:cubicBezTo>
                  <a:cubicBezTo>
                    <a:pt x="3247" y="2851"/>
                    <a:pt x="3382" y="2715"/>
                    <a:pt x="3481" y="2543"/>
                  </a:cubicBezTo>
                  <a:cubicBezTo>
                    <a:pt x="3493" y="2518"/>
                    <a:pt x="3506" y="2493"/>
                    <a:pt x="3518" y="2469"/>
                  </a:cubicBezTo>
                  <a:cubicBezTo>
                    <a:pt x="3530" y="2432"/>
                    <a:pt x="3543" y="2395"/>
                    <a:pt x="3555" y="2358"/>
                  </a:cubicBezTo>
                  <a:cubicBezTo>
                    <a:pt x="3567" y="2320"/>
                    <a:pt x="3592" y="2271"/>
                    <a:pt x="3592" y="2234"/>
                  </a:cubicBezTo>
                  <a:lnTo>
                    <a:pt x="3605" y="2209"/>
                  </a:lnTo>
                  <a:cubicBezTo>
                    <a:pt x="3716" y="2000"/>
                    <a:pt x="3753" y="1765"/>
                    <a:pt x="3740" y="1530"/>
                  </a:cubicBezTo>
                  <a:cubicBezTo>
                    <a:pt x="3728" y="1247"/>
                    <a:pt x="3654" y="963"/>
                    <a:pt x="3518" y="716"/>
                  </a:cubicBezTo>
                  <a:cubicBezTo>
                    <a:pt x="3208" y="219"/>
                    <a:pt x="2681" y="0"/>
                    <a:pt x="2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1"/>
            <p:cNvSpPr/>
            <p:nvPr/>
          </p:nvSpPr>
          <p:spPr>
            <a:xfrm>
              <a:off x="579117" y="382397"/>
              <a:ext cx="193585" cy="179814"/>
            </a:xfrm>
            <a:custGeom>
              <a:avLst/>
              <a:gdLst/>
              <a:ahLst/>
              <a:cxnLst/>
              <a:rect l="l" t="t" r="r" b="b"/>
              <a:pathLst>
                <a:path w="3149" h="2925" extrusionOk="0">
                  <a:moveTo>
                    <a:pt x="1876" y="396"/>
                  </a:moveTo>
                  <a:cubicBezTo>
                    <a:pt x="2162" y="396"/>
                    <a:pt x="2445" y="480"/>
                    <a:pt x="2544" y="622"/>
                  </a:cubicBezTo>
                  <a:cubicBezTo>
                    <a:pt x="2704" y="894"/>
                    <a:pt x="2741" y="1227"/>
                    <a:pt x="2642" y="1523"/>
                  </a:cubicBezTo>
                  <a:cubicBezTo>
                    <a:pt x="2474" y="2030"/>
                    <a:pt x="1916" y="2524"/>
                    <a:pt x="1396" y="2524"/>
                  </a:cubicBezTo>
                  <a:cubicBezTo>
                    <a:pt x="1384" y="2524"/>
                    <a:pt x="1371" y="2524"/>
                    <a:pt x="1359" y="2523"/>
                  </a:cubicBezTo>
                  <a:cubicBezTo>
                    <a:pt x="890" y="2511"/>
                    <a:pt x="692" y="2474"/>
                    <a:pt x="482" y="2005"/>
                  </a:cubicBezTo>
                  <a:cubicBezTo>
                    <a:pt x="272" y="1548"/>
                    <a:pt x="890" y="672"/>
                    <a:pt x="1568" y="450"/>
                  </a:cubicBezTo>
                  <a:lnTo>
                    <a:pt x="1581" y="450"/>
                  </a:lnTo>
                  <a:cubicBezTo>
                    <a:pt x="1605" y="450"/>
                    <a:pt x="1655" y="413"/>
                    <a:pt x="1680" y="413"/>
                  </a:cubicBezTo>
                  <a:lnTo>
                    <a:pt x="1655" y="425"/>
                  </a:lnTo>
                  <a:cubicBezTo>
                    <a:pt x="1680" y="413"/>
                    <a:pt x="1692" y="413"/>
                    <a:pt x="1717" y="400"/>
                  </a:cubicBezTo>
                  <a:lnTo>
                    <a:pt x="1766" y="400"/>
                  </a:lnTo>
                  <a:cubicBezTo>
                    <a:pt x="1802" y="397"/>
                    <a:pt x="1839" y="396"/>
                    <a:pt x="1876" y="396"/>
                  </a:cubicBezTo>
                  <a:close/>
                  <a:moveTo>
                    <a:pt x="1955" y="0"/>
                  </a:moveTo>
                  <a:cubicBezTo>
                    <a:pt x="1860" y="0"/>
                    <a:pt x="1770" y="12"/>
                    <a:pt x="1680" y="30"/>
                  </a:cubicBezTo>
                  <a:cubicBezTo>
                    <a:pt x="1630" y="30"/>
                    <a:pt x="1593" y="42"/>
                    <a:pt x="1544" y="55"/>
                  </a:cubicBezTo>
                  <a:cubicBezTo>
                    <a:pt x="803" y="264"/>
                    <a:pt x="124" y="968"/>
                    <a:pt x="63" y="1758"/>
                  </a:cubicBezTo>
                  <a:cubicBezTo>
                    <a:pt x="1" y="1980"/>
                    <a:pt x="235" y="2610"/>
                    <a:pt x="655" y="2795"/>
                  </a:cubicBezTo>
                  <a:cubicBezTo>
                    <a:pt x="865" y="2881"/>
                    <a:pt x="1084" y="2925"/>
                    <a:pt x="1302" y="2925"/>
                  </a:cubicBezTo>
                  <a:cubicBezTo>
                    <a:pt x="1519" y="2925"/>
                    <a:pt x="1735" y="2881"/>
                    <a:pt x="1939" y="2795"/>
                  </a:cubicBezTo>
                  <a:cubicBezTo>
                    <a:pt x="2482" y="2560"/>
                    <a:pt x="2877" y="2104"/>
                    <a:pt x="3050" y="1536"/>
                  </a:cubicBezTo>
                  <a:cubicBezTo>
                    <a:pt x="3148" y="1166"/>
                    <a:pt x="3099" y="770"/>
                    <a:pt x="2902" y="425"/>
                  </a:cubicBezTo>
                  <a:cubicBezTo>
                    <a:pt x="2704" y="166"/>
                    <a:pt x="2396" y="5"/>
                    <a:pt x="2062" y="5"/>
                  </a:cubicBezTo>
                  <a:cubicBezTo>
                    <a:pt x="2026" y="2"/>
                    <a:pt x="1990" y="0"/>
                    <a:pt x="1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1"/>
            <p:cNvSpPr/>
            <p:nvPr/>
          </p:nvSpPr>
          <p:spPr>
            <a:xfrm>
              <a:off x="1057939" y="542352"/>
              <a:ext cx="218605" cy="180614"/>
            </a:xfrm>
            <a:custGeom>
              <a:avLst/>
              <a:gdLst/>
              <a:ahLst/>
              <a:cxnLst/>
              <a:rect l="l" t="t" r="r" b="b"/>
              <a:pathLst>
                <a:path w="3556" h="2938" extrusionOk="0">
                  <a:moveTo>
                    <a:pt x="1736" y="402"/>
                  </a:moveTo>
                  <a:cubicBezTo>
                    <a:pt x="2173" y="402"/>
                    <a:pt x="2594" y="590"/>
                    <a:pt x="2889" y="934"/>
                  </a:cubicBezTo>
                  <a:cubicBezTo>
                    <a:pt x="2988" y="1057"/>
                    <a:pt x="3050" y="1193"/>
                    <a:pt x="3062" y="1353"/>
                  </a:cubicBezTo>
                  <a:cubicBezTo>
                    <a:pt x="3087" y="1489"/>
                    <a:pt x="3087" y="1625"/>
                    <a:pt x="3062" y="1761"/>
                  </a:cubicBezTo>
                  <a:cubicBezTo>
                    <a:pt x="3062" y="1783"/>
                    <a:pt x="3041" y="1848"/>
                    <a:pt x="3038" y="1848"/>
                  </a:cubicBezTo>
                  <a:cubicBezTo>
                    <a:pt x="3038" y="1848"/>
                    <a:pt x="3037" y="1848"/>
                    <a:pt x="3037" y="1847"/>
                  </a:cubicBezTo>
                  <a:cubicBezTo>
                    <a:pt x="2926" y="2094"/>
                    <a:pt x="2482" y="2328"/>
                    <a:pt x="2210" y="2439"/>
                  </a:cubicBezTo>
                  <a:cubicBezTo>
                    <a:pt x="2066" y="2491"/>
                    <a:pt x="1922" y="2517"/>
                    <a:pt x="1778" y="2517"/>
                  </a:cubicBezTo>
                  <a:cubicBezTo>
                    <a:pt x="1750" y="2517"/>
                    <a:pt x="1721" y="2516"/>
                    <a:pt x="1692" y="2514"/>
                  </a:cubicBezTo>
                  <a:cubicBezTo>
                    <a:pt x="1630" y="2514"/>
                    <a:pt x="1531" y="2514"/>
                    <a:pt x="1470" y="2526"/>
                  </a:cubicBezTo>
                  <a:cubicBezTo>
                    <a:pt x="1334" y="2501"/>
                    <a:pt x="1198" y="2452"/>
                    <a:pt x="1087" y="2390"/>
                  </a:cubicBezTo>
                  <a:cubicBezTo>
                    <a:pt x="1001" y="2353"/>
                    <a:pt x="914" y="2304"/>
                    <a:pt x="840" y="2242"/>
                  </a:cubicBezTo>
                  <a:cubicBezTo>
                    <a:pt x="791" y="2205"/>
                    <a:pt x="754" y="2168"/>
                    <a:pt x="717" y="2119"/>
                  </a:cubicBezTo>
                  <a:lnTo>
                    <a:pt x="717" y="2106"/>
                  </a:lnTo>
                  <a:cubicBezTo>
                    <a:pt x="618" y="2007"/>
                    <a:pt x="569" y="1872"/>
                    <a:pt x="556" y="1736"/>
                  </a:cubicBezTo>
                  <a:cubicBezTo>
                    <a:pt x="519" y="1563"/>
                    <a:pt x="532" y="1378"/>
                    <a:pt x="581" y="1205"/>
                  </a:cubicBezTo>
                  <a:cubicBezTo>
                    <a:pt x="729" y="859"/>
                    <a:pt x="1013" y="600"/>
                    <a:pt x="1346" y="452"/>
                  </a:cubicBezTo>
                  <a:cubicBezTo>
                    <a:pt x="1476" y="418"/>
                    <a:pt x="1607" y="402"/>
                    <a:pt x="1736" y="402"/>
                  </a:cubicBezTo>
                  <a:close/>
                  <a:moveTo>
                    <a:pt x="1709" y="0"/>
                  </a:moveTo>
                  <a:cubicBezTo>
                    <a:pt x="1654" y="0"/>
                    <a:pt x="1598" y="3"/>
                    <a:pt x="1544" y="8"/>
                  </a:cubicBezTo>
                  <a:cubicBezTo>
                    <a:pt x="976" y="94"/>
                    <a:pt x="495" y="464"/>
                    <a:pt x="248" y="983"/>
                  </a:cubicBezTo>
                  <a:cubicBezTo>
                    <a:pt x="1" y="1563"/>
                    <a:pt x="174" y="2217"/>
                    <a:pt x="569" y="2538"/>
                  </a:cubicBezTo>
                  <a:cubicBezTo>
                    <a:pt x="840" y="2760"/>
                    <a:pt x="1173" y="2896"/>
                    <a:pt x="1531" y="2933"/>
                  </a:cubicBezTo>
                  <a:cubicBezTo>
                    <a:pt x="1575" y="2936"/>
                    <a:pt x="1619" y="2937"/>
                    <a:pt x="1663" y="2937"/>
                  </a:cubicBezTo>
                  <a:cubicBezTo>
                    <a:pt x="2045" y="2937"/>
                    <a:pt x="2436" y="2845"/>
                    <a:pt x="2568" y="2723"/>
                  </a:cubicBezTo>
                  <a:cubicBezTo>
                    <a:pt x="2570" y="2724"/>
                    <a:pt x="2572" y="2724"/>
                    <a:pt x="2574" y="2724"/>
                  </a:cubicBezTo>
                  <a:cubicBezTo>
                    <a:pt x="2610" y="2724"/>
                    <a:pt x="2747" y="2633"/>
                    <a:pt x="2840" y="2563"/>
                  </a:cubicBezTo>
                  <a:cubicBezTo>
                    <a:pt x="3408" y="2217"/>
                    <a:pt x="3556" y="1884"/>
                    <a:pt x="3445" y="1217"/>
                  </a:cubicBezTo>
                  <a:cubicBezTo>
                    <a:pt x="3284" y="459"/>
                    <a:pt x="2460" y="0"/>
                    <a:pt x="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1"/>
            <p:cNvSpPr/>
            <p:nvPr/>
          </p:nvSpPr>
          <p:spPr>
            <a:xfrm>
              <a:off x="393219" y="557967"/>
              <a:ext cx="404506" cy="479751"/>
            </a:xfrm>
            <a:custGeom>
              <a:avLst/>
              <a:gdLst/>
              <a:ahLst/>
              <a:cxnLst/>
              <a:rect l="l" t="t" r="r" b="b"/>
              <a:pathLst>
                <a:path w="6580" h="7804" extrusionOk="0">
                  <a:moveTo>
                    <a:pt x="766" y="1"/>
                  </a:moveTo>
                  <a:cubicBezTo>
                    <a:pt x="556" y="519"/>
                    <a:pt x="396" y="1050"/>
                    <a:pt x="284" y="1605"/>
                  </a:cubicBezTo>
                  <a:cubicBezTo>
                    <a:pt x="99" y="2556"/>
                    <a:pt x="1" y="3938"/>
                    <a:pt x="593" y="5173"/>
                  </a:cubicBezTo>
                  <a:cubicBezTo>
                    <a:pt x="1369" y="6760"/>
                    <a:pt x="3265" y="7803"/>
                    <a:pt x="5301" y="7803"/>
                  </a:cubicBezTo>
                  <a:cubicBezTo>
                    <a:pt x="5435" y="7803"/>
                    <a:pt x="5569" y="7799"/>
                    <a:pt x="5703" y="7790"/>
                  </a:cubicBezTo>
                  <a:cubicBezTo>
                    <a:pt x="5839" y="7777"/>
                    <a:pt x="5963" y="7765"/>
                    <a:pt x="6111" y="7753"/>
                  </a:cubicBezTo>
                  <a:cubicBezTo>
                    <a:pt x="6271" y="7740"/>
                    <a:pt x="6419" y="7716"/>
                    <a:pt x="6580" y="7716"/>
                  </a:cubicBezTo>
                  <a:lnTo>
                    <a:pt x="6444" y="7679"/>
                  </a:lnTo>
                  <a:cubicBezTo>
                    <a:pt x="5592" y="7567"/>
                    <a:pt x="4506" y="7641"/>
                    <a:pt x="3580" y="7345"/>
                  </a:cubicBezTo>
                  <a:cubicBezTo>
                    <a:pt x="2309" y="6950"/>
                    <a:pt x="1284" y="5987"/>
                    <a:pt x="791" y="4741"/>
                  </a:cubicBezTo>
                  <a:cubicBezTo>
                    <a:pt x="692" y="4457"/>
                    <a:pt x="618" y="4173"/>
                    <a:pt x="568" y="3889"/>
                  </a:cubicBezTo>
                  <a:cubicBezTo>
                    <a:pt x="470" y="3420"/>
                    <a:pt x="408" y="2951"/>
                    <a:pt x="420" y="2482"/>
                  </a:cubicBezTo>
                  <a:cubicBezTo>
                    <a:pt x="433" y="2000"/>
                    <a:pt x="482" y="1531"/>
                    <a:pt x="581" y="1075"/>
                  </a:cubicBezTo>
                  <a:cubicBezTo>
                    <a:pt x="618" y="1013"/>
                    <a:pt x="618" y="815"/>
                    <a:pt x="667" y="704"/>
                  </a:cubicBezTo>
                  <a:cubicBezTo>
                    <a:pt x="692" y="457"/>
                    <a:pt x="729" y="235"/>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1"/>
            <p:cNvSpPr/>
            <p:nvPr/>
          </p:nvSpPr>
          <p:spPr>
            <a:xfrm>
              <a:off x="904684" y="591347"/>
              <a:ext cx="611676" cy="765548"/>
            </a:xfrm>
            <a:custGeom>
              <a:avLst/>
              <a:gdLst/>
              <a:ahLst/>
              <a:cxnLst/>
              <a:rect l="l" t="t" r="r" b="b"/>
              <a:pathLst>
                <a:path w="9950" h="12453" extrusionOk="0">
                  <a:moveTo>
                    <a:pt x="8641" y="1"/>
                  </a:moveTo>
                  <a:lnTo>
                    <a:pt x="8641" y="1"/>
                  </a:lnTo>
                  <a:cubicBezTo>
                    <a:pt x="9197" y="1285"/>
                    <a:pt x="9357" y="2679"/>
                    <a:pt x="9468" y="4074"/>
                  </a:cubicBezTo>
                  <a:cubicBezTo>
                    <a:pt x="9505" y="4543"/>
                    <a:pt x="9493" y="5012"/>
                    <a:pt x="9456" y="5469"/>
                  </a:cubicBezTo>
                  <a:cubicBezTo>
                    <a:pt x="9443" y="5630"/>
                    <a:pt x="9419" y="5790"/>
                    <a:pt x="9406" y="5950"/>
                  </a:cubicBezTo>
                  <a:cubicBezTo>
                    <a:pt x="9369" y="6222"/>
                    <a:pt x="9320" y="6481"/>
                    <a:pt x="9271" y="6753"/>
                  </a:cubicBezTo>
                  <a:cubicBezTo>
                    <a:pt x="9110" y="7691"/>
                    <a:pt x="8802" y="8592"/>
                    <a:pt x="8357" y="9431"/>
                  </a:cubicBezTo>
                  <a:cubicBezTo>
                    <a:pt x="8123" y="9913"/>
                    <a:pt x="7814" y="10345"/>
                    <a:pt x="7431" y="10715"/>
                  </a:cubicBezTo>
                  <a:cubicBezTo>
                    <a:pt x="7160" y="11024"/>
                    <a:pt x="6851" y="11295"/>
                    <a:pt x="6530" y="11542"/>
                  </a:cubicBezTo>
                  <a:cubicBezTo>
                    <a:pt x="6049" y="11839"/>
                    <a:pt x="5493" y="12011"/>
                    <a:pt x="4926" y="12073"/>
                  </a:cubicBezTo>
                  <a:cubicBezTo>
                    <a:pt x="4831" y="12082"/>
                    <a:pt x="4735" y="12086"/>
                    <a:pt x="4640" y="12086"/>
                  </a:cubicBezTo>
                  <a:cubicBezTo>
                    <a:pt x="4055" y="12086"/>
                    <a:pt x="3474" y="11924"/>
                    <a:pt x="2975" y="11616"/>
                  </a:cubicBezTo>
                  <a:cubicBezTo>
                    <a:pt x="2765" y="11481"/>
                    <a:pt x="2605" y="11295"/>
                    <a:pt x="2469" y="11098"/>
                  </a:cubicBezTo>
                  <a:cubicBezTo>
                    <a:pt x="2123" y="10604"/>
                    <a:pt x="1840" y="10073"/>
                    <a:pt x="1642" y="9518"/>
                  </a:cubicBezTo>
                  <a:cubicBezTo>
                    <a:pt x="1585" y="9403"/>
                    <a:pt x="1613" y="9256"/>
                    <a:pt x="1746" y="9256"/>
                  </a:cubicBezTo>
                  <a:cubicBezTo>
                    <a:pt x="1756" y="9256"/>
                    <a:pt x="1767" y="9257"/>
                    <a:pt x="1778" y="9259"/>
                  </a:cubicBezTo>
                  <a:lnTo>
                    <a:pt x="1790" y="9259"/>
                  </a:lnTo>
                  <a:cubicBezTo>
                    <a:pt x="1716" y="9073"/>
                    <a:pt x="1617" y="8888"/>
                    <a:pt x="1519" y="8703"/>
                  </a:cubicBezTo>
                  <a:cubicBezTo>
                    <a:pt x="1185" y="8123"/>
                    <a:pt x="642" y="7691"/>
                    <a:pt x="0" y="7493"/>
                  </a:cubicBezTo>
                  <a:lnTo>
                    <a:pt x="0" y="7493"/>
                  </a:lnTo>
                  <a:cubicBezTo>
                    <a:pt x="62" y="7580"/>
                    <a:pt x="148" y="7654"/>
                    <a:pt x="223" y="7728"/>
                  </a:cubicBezTo>
                  <a:cubicBezTo>
                    <a:pt x="679" y="8185"/>
                    <a:pt x="988" y="8777"/>
                    <a:pt x="1099" y="9431"/>
                  </a:cubicBezTo>
                  <a:cubicBezTo>
                    <a:pt x="1346" y="10752"/>
                    <a:pt x="2259" y="11888"/>
                    <a:pt x="3395" y="12271"/>
                  </a:cubicBezTo>
                  <a:cubicBezTo>
                    <a:pt x="3748" y="12393"/>
                    <a:pt x="4126" y="12453"/>
                    <a:pt x="4512" y="12453"/>
                  </a:cubicBezTo>
                  <a:cubicBezTo>
                    <a:pt x="5367" y="12453"/>
                    <a:pt x="6259" y="12161"/>
                    <a:pt x="6999" y="11616"/>
                  </a:cubicBezTo>
                  <a:cubicBezTo>
                    <a:pt x="7962" y="10900"/>
                    <a:pt x="8715" y="9777"/>
                    <a:pt x="9135" y="8419"/>
                  </a:cubicBezTo>
                  <a:cubicBezTo>
                    <a:pt x="9826" y="6160"/>
                    <a:pt x="9950" y="2815"/>
                    <a:pt x="8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1" name="Google Shape;2551;p81"/>
          <p:cNvGrpSpPr/>
          <p:nvPr/>
        </p:nvGrpSpPr>
        <p:grpSpPr>
          <a:xfrm>
            <a:off x="6562292" y="3785209"/>
            <a:ext cx="1875030" cy="1511226"/>
            <a:chOff x="6562292" y="3785209"/>
            <a:chExt cx="1875030" cy="1511226"/>
          </a:xfrm>
        </p:grpSpPr>
        <p:grpSp>
          <p:nvGrpSpPr>
            <p:cNvPr id="2552" name="Google Shape;2552;p81"/>
            <p:cNvGrpSpPr/>
            <p:nvPr/>
          </p:nvGrpSpPr>
          <p:grpSpPr>
            <a:xfrm>
              <a:off x="7717466" y="3785209"/>
              <a:ext cx="719856" cy="680112"/>
              <a:chOff x="7717200" y="3905550"/>
              <a:chExt cx="592377" cy="559671"/>
            </a:xfrm>
          </p:grpSpPr>
          <p:sp>
            <p:nvSpPr>
              <p:cNvPr id="2553" name="Google Shape;2553;p81"/>
              <p:cNvSpPr/>
              <p:nvPr/>
            </p:nvSpPr>
            <p:spPr>
              <a:xfrm>
                <a:off x="7724869" y="3917054"/>
                <a:ext cx="581268" cy="532152"/>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1"/>
              <p:cNvSpPr/>
              <p:nvPr/>
            </p:nvSpPr>
            <p:spPr>
              <a:xfrm>
                <a:off x="7717200" y="3905550"/>
                <a:ext cx="592377" cy="559671"/>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81"/>
            <p:cNvSpPr/>
            <p:nvPr/>
          </p:nvSpPr>
          <p:spPr>
            <a:xfrm>
              <a:off x="6562292" y="4354432"/>
              <a:ext cx="1368335" cy="942004"/>
            </a:xfrm>
            <a:custGeom>
              <a:avLst/>
              <a:gdLst/>
              <a:ahLst/>
              <a:cxnLst/>
              <a:rect l="l" t="t" r="r" b="b"/>
              <a:pathLst>
                <a:path w="16999" h="11703" extrusionOk="0">
                  <a:moveTo>
                    <a:pt x="16961" y="211"/>
                  </a:moveTo>
                  <a:cubicBezTo>
                    <a:pt x="16998" y="87"/>
                    <a:pt x="16850" y="1"/>
                    <a:pt x="16764" y="100"/>
                  </a:cubicBezTo>
                  <a:cubicBezTo>
                    <a:pt x="16752" y="112"/>
                    <a:pt x="16752" y="124"/>
                    <a:pt x="16739" y="137"/>
                  </a:cubicBezTo>
                  <a:lnTo>
                    <a:pt x="16727" y="186"/>
                  </a:lnTo>
                  <a:lnTo>
                    <a:pt x="16715" y="235"/>
                  </a:lnTo>
                  <a:lnTo>
                    <a:pt x="16690" y="285"/>
                  </a:lnTo>
                  <a:lnTo>
                    <a:pt x="16665" y="346"/>
                  </a:lnTo>
                  <a:cubicBezTo>
                    <a:pt x="16616" y="495"/>
                    <a:pt x="16826" y="569"/>
                    <a:pt x="16887" y="433"/>
                  </a:cubicBezTo>
                  <a:lnTo>
                    <a:pt x="16912" y="359"/>
                  </a:lnTo>
                  <a:lnTo>
                    <a:pt x="16924" y="309"/>
                  </a:lnTo>
                  <a:lnTo>
                    <a:pt x="16949" y="260"/>
                  </a:lnTo>
                  <a:close/>
                  <a:moveTo>
                    <a:pt x="260" y="10197"/>
                  </a:moveTo>
                  <a:cubicBezTo>
                    <a:pt x="137" y="10110"/>
                    <a:pt x="1" y="10283"/>
                    <a:pt x="112" y="10382"/>
                  </a:cubicBezTo>
                  <a:lnTo>
                    <a:pt x="186" y="10444"/>
                  </a:lnTo>
                  <a:lnTo>
                    <a:pt x="248" y="10481"/>
                  </a:lnTo>
                  <a:lnTo>
                    <a:pt x="309" y="10530"/>
                  </a:lnTo>
                  <a:cubicBezTo>
                    <a:pt x="433" y="10617"/>
                    <a:pt x="569" y="10431"/>
                    <a:pt x="445" y="10345"/>
                  </a:cubicBezTo>
                  <a:lnTo>
                    <a:pt x="384" y="10296"/>
                  </a:lnTo>
                  <a:lnTo>
                    <a:pt x="334" y="10259"/>
                  </a:lnTo>
                  <a:close/>
                  <a:moveTo>
                    <a:pt x="1013" y="10728"/>
                  </a:moveTo>
                  <a:cubicBezTo>
                    <a:pt x="890" y="10617"/>
                    <a:pt x="741" y="10789"/>
                    <a:pt x="853" y="10900"/>
                  </a:cubicBezTo>
                  <a:cubicBezTo>
                    <a:pt x="865" y="10900"/>
                    <a:pt x="877" y="10913"/>
                    <a:pt x="890" y="10925"/>
                  </a:cubicBezTo>
                  <a:lnTo>
                    <a:pt x="951" y="10962"/>
                  </a:lnTo>
                  <a:lnTo>
                    <a:pt x="1013" y="10999"/>
                  </a:lnTo>
                  <a:lnTo>
                    <a:pt x="1087" y="11036"/>
                  </a:lnTo>
                  <a:cubicBezTo>
                    <a:pt x="1211" y="11135"/>
                    <a:pt x="1359" y="10962"/>
                    <a:pt x="1248" y="10863"/>
                  </a:cubicBezTo>
                  <a:cubicBezTo>
                    <a:pt x="1235" y="10851"/>
                    <a:pt x="1223" y="10839"/>
                    <a:pt x="1211" y="10839"/>
                  </a:cubicBezTo>
                  <a:lnTo>
                    <a:pt x="1136" y="10802"/>
                  </a:lnTo>
                  <a:lnTo>
                    <a:pt x="1075" y="10765"/>
                  </a:lnTo>
                  <a:close/>
                  <a:moveTo>
                    <a:pt x="1828" y="11123"/>
                  </a:moveTo>
                  <a:cubicBezTo>
                    <a:pt x="1680" y="11073"/>
                    <a:pt x="1593" y="11283"/>
                    <a:pt x="1741" y="11345"/>
                  </a:cubicBezTo>
                  <a:lnTo>
                    <a:pt x="1791" y="11370"/>
                  </a:lnTo>
                  <a:lnTo>
                    <a:pt x="1852" y="11382"/>
                  </a:lnTo>
                  <a:lnTo>
                    <a:pt x="1914" y="11407"/>
                  </a:lnTo>
                  <a:lnTo>
                    <a:pt x="1964" y="11431"/>
                  </a:lnTo>
                  <a:cubicBezTo>
                    <a:pt x="2001" y="11444"/>
                    <a:pt x="2050" y="11431"/>
                    <a:pt x="2075" y="11394"/>
                  </a:cubicBezTo>
                  <a:cubicBezTo>
                    <a:pt x="2136" y="11345"/>
                    <a:pt x="2124" y="11234"/>
                    <a:pt x="2038" y="11209"/>
                  </a:cubicBezTo>
                  <a:lnTo>
                    <a:pt x="1988" y="11184"/>
                  </a:lnTo>
                  <a:lnTo>
                    <a:pt x="1927" y="11172"/>
                  </a:lnTo>
                  <a:lnTo>
                    <a:pt x="1877" y="11147"/>
                  </a:lnTo>
                  <a:close/>
                  <a:moveTo>
                    <a:pt x="2692" y="11382"/>
                  </a:moveTo>
                  <a:cubicBezTo>
                    <a:pt x="2568" y="11370"/>
                    <a:pt x="2507" y="11518"/>
                    <a:pt x="2605" y="11592"/>
                  </a:cubicBezTo>
                  <a:cubicBezTo>
                    <a:pt x="2618" y="11604"/>
                    <a:pt x="2630" y="11616"/>
                    <a:pt x="2642" y="11616"/>
                  </a:cubicBezTo>
                  <a:lnTo>
                    <a:pt x="2717" y="11629"/>
                  </a:lnTo>
                  <a:lnTo>
                    <a:pt x="2778" y="11641"/>
                  </a:lnTo>
                  <a:lnTo>
                    <a:pt x="2840" y="11653"/>
                  </a:lnTo>
                  <a:lnTo>
                    <a:pt x="2877" y="11653"/>
                  </a:lnTo>
                  <a:cubicBezTo>
                    <a:pt x="3013" y="11666"/>
                    <a:pt x="3062" y="11481"/>
                    <a:pt x="2939" y="11431"/>
                  </a:cubicBezTo>
                  <a:lnTo>
                    <a:pt x="2914" y="11431"/>
                  </a:lnTo>
                  <a:lnTo>
                    <a:pt x="2865" y="11431"/>
                  </a:lnTo>
                  <a:lnTo>
                    <a:pt x="2815" y="11419"/>
                  </a:lnTo>
                  <a:lnTo>
                    <a:pt x="2766" y="11407"/>
                  </a:lnTo>
                  <a:lnTo>
                    <a:pt x="2692" y="11394"/>
                  </a:lnTo>
                  <a:close/>
                  <a:moveTo>
                    <a:pt x="3593" y="11468"/>
                  </a:moveTo>
                  <a:cubicBezTo>
                    <a:pt x="3457" y="11481"/>
                    <a:pt x="3432" y="11653"/>
                    <a:pt x="3556" y="11690"/>
                  </a:cubicBezTo>
                  <a:cubicBezTo>
                    <a:pt x="3568" y="11703"/>
                    <a:pt x="3581" y="11703"/>
                    <a:pt x="3593" y="11690"/>
                  </a:cubicBezTo>
                  <a:lnTo>
                    <a:pt x="3679" y="11690"/>
                  </a:lnTo>
                  <a:lnTo>
                    <a:pt x="3741" y="11690"/>
                  </a:lnTo>
                  <a:lnTo>
                    <a:pt x="3790" y="11690"/>
                  </a:lnTo>
                  <a:lnTo>
                    <a:pt x="3827" y="11690"/>
                  </a:lnTo>
                  <a:cubicBezTo>
                    <a:pt x="3963" y="11690"/>
                    <a:pt x="3988" y="11518"/>
                    <a:pt x="3865" y="11468"/>
                  </a:cubicBezTo>
                  <a:cubicBezTo>
                    <a:pt x="3852" y="11468"/>
                    <a:pt x="3840" y="11468"/>
                    <a:pt x="3815" y="11468"/>
                  </a:cubicBezTo>
                  <a:lnTo>
                    <a:pt x="3778" y="11468"/>
                  </a:lnTo>
                  <a:lnTo>
                    <a:pt x="3729" y="11468"/>
                  </a:lnTo>
                  <a:lnTo>
                    <a:pt x="3593" y="11468"/>
                  </a:lnTo>
                  <a:close/>
                  <a:moveTo>
                    <a:pt x="4482" y="11357"/>
                  </a:moveTo>
                  <a:cubicBezTo>
                    <a:pt x="4371" y="11394"/>
                    <a:pt x="4371" y="11567"/>
                    <a:pt x="4482" y="11592"/>
                  </a:cubicBezTo>
                  <a:cubicBezTo>
                    <a:pt x="4506" y="11592"/>
                    <a:pt x="4519" y="11592"/>
                    <a:pt x="4531" y="11592"/>
                  </a:cubicBezTo>
                  <a:lnTo>
                    <a:pt x="4593" y="11579"/>
                  </a:lnTo>
                  <a:lnTo>
                    <a:pt x="4642" y="11567"/>
                  </a:lnTo>
                  <a:lnTo>
                    <a:pt x="4704" y="11555"/>
                  </a:lnTo>
                  <a:lnTo>
                    <a:pt x="4766" y="11530"/>
                  </a:lnTo>
                  <a:cubicBezTo>
                    <a:pt x="4864" y="11505"/>
                    <a:pt x="4877" y="11370"/>
                    <a:pt x="4790" y="11320"/>
                  </a:cubicBezTo>
                  <a:cubicBezTo>
                    <a:pt x="4766" y="11308"/>
                    <a:pt x="4729" y="11295"/>
                    <a:pt x="4704" y="11308"/>
                  </a:cubicBezTo>
                  <a:lnTo>
                    <a:pt x="4642" y="11320"/>
                  </a:lnTo>
                  <a:lnTo>
                    <a:pt x="4593" y="11333"/>
                  </a:lnTo>
                  <a:lnTo>
                    <a:pt x="4543" y="11345"/>
                  </a:lnTo>
                  <a:lnTo>
                    <a:pt x="4482" y="11370"/>
                  </a:lnTo>
                  <a:close/>
                  <a:moveTo>
                    <a:pt x="5346" y="11073"/>
                  </a:moveTo>
                  <a:cubicBezTo>
                    <a:pt x="5222" y="11123"/>
                    <a:pt x="5272" y="11308"/>
                    <a:pt x="5395" y="11295"/>
                  </a:cubicBezTo>
                  <a:cubicBezTo>
                    <a:pt x="5408" y="11295"/>
                    <a:pt x="5432" y="11295"/>
                    <a:pt x="5445" y="11283"/>
                  </a:cubicBezTo>
                  <a:lnTo>
                    <a:pt x="5469" y="11271"/>
                  </a:lnTo>
                  <a:lnTo>
                    <a:pt x="5519" y="11258"/>
                  </a:lnTo>
                  <a:lnTo>
                    <a:pt x="5568" y="11234"/>
                  </a:lnTo>
                  <a:lnTo>
                    <a:pt x="5617" y="11209"/>
                  </a:lnTo>
                  <a:lnTo>
                    <a:pt x="5654" y="11184"/>
                  </a:lnTo>
                  <a:cubicBezTo>
                    <a:pt x="5741" y="11147"/>
                    <a:pt x="5741" y="11012"/>
                    <a:pt x="5642" y="10975"/>
                  </a:cubicBezTo>
                  <a:cubicBezTo>
                    <a:pt x="5617" y="10962"/>
                    <a:pt x="5580" y="10962"/>
                    <a:pt x="5556" y="10975"/>
                  </a:cubicBezTo>
                  <a:lnTo>
                    <a:pt x="5469" y="11012"/>
                  </a:lnTo>
                  <a:lnTo>
                    <a:pt x="5420" y="11036"/>
                  </a:lnTo>
                  <a:lnTo>
                    <a:pt x="5346" y="11073"/>
                  </a:lnTo>
                  <a:close/>
                  <a:moveTo>
                    <a:pt x="6136" y="10641"/>
                  </a:moveTo>
                  <a:cubicBezTo>
                    <a:pt x="6099" y="10666"/>
                    <a:pt x="6086" y="10703"/>
                    <a:pt x="6086" y="10752"/>
                  </a:cubicBezTo>
                  <a:cubicBezTo>
                    <a:pt x="6111" y="10839"/>
                    <a:pt x="6198" y="10876"/>
                    <a:pt x="6272" y="10839"/>
                  </a:cubicBezTo>
                  <a:lnTo>
                    <a:pt x="6333" y="10789"/>
                  </a:lnTo>
                  <a:lnTo>
                    <a:pt x="6370" y="10765"/>
                  </a:lnTo>
                  <a:lnTo>
                    <a:pt x="6420" y="10728"/>
                  </a:lnTo>
                  <a:lnTo>
                    <a:pt x="6469" y="10703"/>
                  </a:lnTo>
                  <a:cubicBezTo>
                    <a:pt x="6580" y="10617"/>
                    <a:pt x="6481" y="10444"/>
                    <a:pt x="6358" y="10493"/>
                  </a:cubicBezTo>
                  <a:lnTo>
                    <a:pt x="6333" y="10505"/>
                  </a:lnTo>
                  <a:lnTo>
                    <a:pt x="6247" y="10567"/>
                  </a:lnTo>
                  <a:cubicBezTo>
                    <a:pt x="6210" y="10592"/>
                    <a:pt x="6173" y="10617"/>
                    <a:pt x="6136" y="10641"/>
                  </a:cubicBezTo>
                  <a:close/>
                  <a:moveTo>
                    <a:pt x="6864" y="10086"/>
                  </a:moveTo>
                  <a:cubicBezTo>
                    <a:pt x="6753" y="10160"/>
                    <a:pt x="6864" y="10333"/>
                    <a:pt x="6988" y="10271"/>
                  </a:cubicBezTo>
                  <a:cubicBezTo>
                    <a:pt x="7000" y="10271"/>
                    <a:pt x="7000" y="10259"/>
                    <a:pt x="7012" y="10259"/>
                  </a:cubicBezTo>
                  <a:lnTo>
                    <a:pt x="7185" y="10098"/>
                  </a:lnTo>
                  <a:cubicBezTo>
                    <a:pt x="7222" y="10061"/>
                    <a:pt x="7234" y="10012"/>
                    <a:pt x="7210" y="9962"/>
                  </a:cubicBezTo>
                  <a:cubicBezTo>
                    <a:pt x="7173" y="9888"/>
                    <a:pt x="7086" y="9876"/>
                    <a:pt x="7025" y="9925"/>
                  </a:cubicBezTo>
                  <a:cubicBezTo>
                    <a:pt x="6975" y="9987"/>
                    <a:pt x="6913" y="10036"/>
                    <a:pt x="6864" y="10086"/>
                  </a:cubicBezTo>
                  <a:close/>
                  <a:moveTo>
                    <a:pt x="7494" y="9432"/>
                  </a:moveTo>
                  <a:cubicBezTo>
                    <a:pt x="7395" y="9543"/>
                    <a:pt x="7568" y="9703"/>
                    <a:pt x="7679" y="9580"/>
                  </a:cubicBezTo>
                  <a:lnTo>
                    <a:pt x="7827" y="9407"/>
                  </a:lnTo>
                  <a:cubicBezTo>
                    <a:pt x="7926" y="9296"/>
                    <a:pt x="7790" y="9148"/>
                    <a:pt x="7679" y="9222"/>
                  </a:cubicBezTo>
                  <a:cubicBezTo>
                    <a:pt x="7666" y="9234"/>
                    <a:pt x="7654" y="9246"/>
                    <a:pt x="7642" y="9259"/>
                  </a:cubicBezTo>
                  <a:cubicBezTo>
                    <a:pt x="7592" y="9320"/>
                    <a:pt x="7543" y="9370"/>
                    <a:pt x="7494" y="9432"/>
                  </a:cubicBezTo>
                  <a:close/>
                  <a:moveTo>
                    <a:pt x="8049" y="8703"/>
                  </a:moveTo>
                  <a:cubicBezTo>
                    <a:pt x="7963" y="8827"/>
                    <a:pt x="8160" y="8975"/>
                    <a:pt x="8247" y="8827"/>
                  </a:cubicBezTo>
                  <a:cubicBezTo>
                    <a:pt x="8296" y="8765"/>
                    <a:pt x="8333" y="8703"/>
                    <a:pt x="8382" y="8629"/>
                  </a:cubicBezTo>
                  <a:cubicBezTo>
                    <a:pt x="8456" y="8518"/>
                    <a:pt x="8308" y="8382"/>
                    <a:pt x="8210" y="8481"/>
                  </a:cubicBezTo>
                  <a:cubicBezTo>
                    <a:pt x="8197" y="8493"/>
                    <a:pt x="8185" y="8493"/>
                    <a:pt x="8185" y="8506"/>
                  </a:cubicBezTo>
                  <a:cubicBezTo>
                    <a:pt x="8136" y="8567"/>
                    <a:pt x="8098" y="8642"/>
                    <a:pt x="8061" y="8703"/>
                  </a:cubicBezTo>
                  <a:close/>
                  <a:moveTo>
                    <a:pt x="8518" y="7913"/>
                  </a:moveTo>
                  <a:cubicBezTo>
                    <a:pt x="8493" y="7963"/>
                    <a:pt x="8506" y="8024"/>
                    <a:pt x="8543" y="8061"/>
                  </a:cubicBezTo>
                  <a:cubicBezTo>
                    <a:pt x="8605" y="8111"/>
                    <a:pt x="8691" y="8086"/>
                    <a:pt x="8728" y="8024"/>
                  </a:cubicBezTo>
                  <a:cubicBezTo>
                    <a:pt x="8765" y="7950"/>
                    <a:pt x="8802" y="7889"/>
                    <a:pt x="8827" y="7814"/>
                  </a:cubicBezTo>
                  <a:cubicBezTo>
                    <a:pt x="8888" y="7703"/>
                    <a:pt x="8740" y="7592"/>
                    <a:pt x="8654" y="7679"/>
                  </a:cubicBezTo>
                  <a:cubicBezTo>
                    <a:pt x="8642" y="7691"/>
                    <a:pt x="8629" y="7703"/>
                    <a:pt x="8629" y="7716"/>
                  </a:cubicBezTo>
                  <a:cubicBezTo>
                    <a:pt x="8592" y="7777"/>
                    <a:pt x="8555" y="7852"/>
                    <a:pt x="8518" y="7913"/>
                  </a:cubicBezTo>
                  <a:close/>
                  <a:moveTo>
                    <a:pt x="8901" y="7086"/>
                  </a:moveTo>
                  <a:cubicBezTo>
                    <a:pt x="8851" y="7197"/>
                    <a:pt x="9000" y="7296"/>
                    <a:pt x="9098" y="7210"/>
                  </a:cubicBezTo>
                  <a:cubicBezTo>
                    <a:pt x="9111" y="7197"/>
                    <a:pt x="9111" y="7185"/>
                    <a:pt x="9123" y="7173"/>
                  </a:cubicBezTo>
                  <a:cubicBezTo>
                    <a:pt x="9148" y="7099"/>
                    <a:pt x="9172" y="7024"/>
                    <a:pt x="9197" y="6950"/>
                  </a:cubicBezTo>
                  <a:cubicBezTo>
                    <a:pt x="9246" y="6827"/>
                    <a:pt x="9086" y="6728"/>
                    <a:pt x="9012" y="6839"/>
                  </a:cubicBezTo>
                  <a:cubicBezTo>
                    <a:pt x="9000" y="6839"/>
                    <a:pt x="8987" y="6852"/>
                    <a:pt x="8987" y="6876"/>
                  </a:cubicBezTo>
                  <a:cubicBezTo>
                    <a:pt x="8963" y="6938"/>
                    <a:pt x="8926" y="7012"/>
                    <a:pt x="8901" y="7086"/>
                  </a:cubicBezTo>
                  <a:close/>
                  <a:moveTo>
                    <a:pt x="9197" y="6222"/>
                  </a:moveTo>
                  <a:cubicBezTo>
                    <a:pt x="9160" y="6370"/>
                    <a:pt x="9382" y="6432"/>
                    <a:pt x="9419" y="6284"/>
                  </a:cubicBezTo>
                  <a:cubicBezTo>
                    <a:pt x="9444" y="6197"/>
                    <a:pt x="9456" y="6123"/>
                    <a:pt x="9481" y="6049"/>
                  </a:cubicBezTo>
                  <a:cubicBezTo>
                    <a:pt x="9506" y="5951"/>
                    <a:pt x="9395" y="5864"/>
                    <a:pt x="9308" y="5926"/>
                  </a:cubicBezTo>
                  <a:cubicBezTo>
                    <a:pt x="9284" y="5938"/>
                    <a:pt x="9259" y="5963"/>
                    <a:pt x="9246" y="6000"/>
                  </a:cubicBezTo>
                  <a:cubicBezTo>
                    <a:pt x="9234" y="6074"/>
                    <a:pt x="9209" y="6148"/>
                    <a:pt x="9197" y="6222"/>
                  </a:cubicBezTo>
                  <a:close/>
                  <a:moveTo>
                    <a:pt x="9382" y="5321"/>
                  </a:moveTo>
                  <a:cubicBezTo>
                    <a:pt x="9358" y="5444"/>
                    <a:pt x="9530" y="5506"/>
                    <a:pt x="9592" y="5407"/>
                  </a:cubicBezTo>
                  <a:cubicBezTo>
                    <a:pt x="9604" y="5395"/>
                    <a:pt x="9617" y="5370"/>
                    <a:pt x="9617" y="5358"/>
                  </a:cubicBezTo>
                  <a:cubicBezTo>
                    <a:pt x="9629" y="5284"/>
                    <a:pt x="9629" y="5198"/>
                    <a:pt x="9641" y="5124"/>
                  </a:cubicBezTo>
                  <a:cubicBezTo>
                    <a:pt x="9641" y="5099"/>
                    <a:pt x="9641" y="5087"/>
                    <a:pt x="9641" y="5062"/>
                  </a:cubicBezTo>
                  <a:cubicBezTo>
                    <a:pt x="9666" y="5000"/>
                    <a:pt x="9629" y="4938"/>
                    <a:pt x="9567" y="4926"/>
                  </a:cubicBezTo>
                  <a:cubicBezTo>
                    <a:pt x="9555" y="4914"/>
                    <a:pt x="9543" y="4914"/>
                    <a:pt x="9530" y="4926"/>
                  </a:cubicBezTo>
                  <a:cubicBezTo>
                    <a:pt x="9456" y="4926"/>
                    <a:pt x="9370" y="4926"/>
                    <a:pt x="9296" y="4926"/>
                  </a:cubicBezTo>
                  <a:cubicBezTo>
                    <a:pt x="9172" y="4926"/>
                    <a:pt x="9135" y="5111"/>
                    <a:pt x="9259" y="5148"/>
                  </a:cubicBezTo>
                  <a:cubicBezTo>
                    <a:pt x="9271" y="5161"/>
                    <a:pt x="9284" y="5161"/>
                    <a:pt x="9308" y="5161"/>
                  </a:cubicBezTo>
                  <a:lnTo>
                    <a:pt x="9419" y="5161"/>
                  </a:lnTo>
                  <a:cubicBezTo>
                    <a:pt x="9419" y="5222"/>
                    <a:pt x="9395" y="5272"/>
                    <a:pt x="9395" y="5333"/>
                  </a:cubicBezTo>
                  <a:close/>
                  <a:moveTo>
                    <a:pt x="9456" y="4420"/>
                  </a:moveTo>
                  <a:cubicBezTo>
                    <a:pt x="9469" y="4556"/>
                    <a:pt x="9666" y="4556"/>
                    <a:pt x="9679" y="4420"/>
                  </a:cubicBezTo>
                  <a:lnTo>
                    <a:pt x="9679" y="4358"/>
                  </a:lnTo>
                  <a:lnTo>
                    <a:pt x="9679" y="4173"/>
                  </a:lnTo>
                  <a:cubicBezTo>
                    <a:pt x="9679" y="4050"/>
                    <a:pt x="9506" y="4025"/>
                    <a:pt x="9456" y="4136"/>
                  </a:cubicBezTo>
                  <a:cubicBezTo>
                    <a:pt x="9456" y="4161"/>
                    <a:pt x="9456" y="4173"/>
                    <a:pt x="9456" y="4185"/>
                  </a:cubicBezTo>
                  <a:lnTo>
                    <a:pt x="9456" y="4420"/>
                  </a:lnTo>
                  <a:close/>
                  <a:moveTo>
                    <a:pt x="9395" y="3506"/>
                  </a:moveTo>
                  <a:cubicBezTo>
                    <a:pt x="9407" y="3642"/>
                    <a:pt x="9604" y="3642"/>
                    <a:pt x="9617" y="3506"/>
                  </a:cubicBezTo>
                  <a:lnTo>
                    <a:pt x="9617" y="3482"/>
                  </a:lnTo>
                  <a:cubicBezTo>
                    <a:pt x="9604" y="3395"/>
                    <a:pt x="9592" y="3321"/>
                    <a:pt x="9580" y="3235"/>
                  </a:cubicBezTo>
                  <a:cubicBezTo>
                    <a:pt x="9555" y="3111"/>
                    <a:pt x="9370" y="3111"/>
                    <a:pt x="9358" y="3235"/>
                  </a:cubicBezTo>
                  <a:cubicBezTo>
                    <a:pt x="9345" y="3260"/>
                    <a:pt x="9345" y="3272"/>
                    <a:pt x="9358" y="3284"/>
                  </a:cubicBezTo>
                  <a:cubicBezTo>
                    <a:pt x="9370" y="3358"/>
                    <a:pt x="9382" y="3432"/>
                    <a:pt x="9395" y="3506"/>
                  </a:cubicBezTo>
                  <a:close/>
                  <a:moveTo>
                    <a:pt x="9111" y="2692"/>
                  </a:moveTo>
                  <a:cubicBezTo>
                    <a:pt x="9197" y="2791"/>
                    <a:pt x="9358" y="2716"/>
                    <a:pt x="9321" y="2593"/>
                  </a:cubicBezTo>
                  <a:cubicBezTo>
                    <a:pt x="9308" y="2568"/>
                    <a:pt x="9308" y="2556"/>
                    <a:pt x="9296" y="2544"/>
                  </a:cubicBezTo>
                  <a:cubicBezTo>
                    <a:pt x="9234" y="2482"/>
                    <a:pt x="9172" y="2420"/>
                    <a:pt x="9098" y="2371"/>
                  </a:cubicBezTo>
                  <a:cubicBezTo>
                    <a:pt x="8987" y="2297"/>
                    <a:pt x="8851" y="2433"/>
                    <a:pt x="8938" y="2544"/>
                  </a:cubicBezTo>
                  <a:cubicBezTo>
                    <a:pt x="8950" y="2544"/>
                    <a:pt x="8963" y="2556"/>
                    <a:pt x="8975" y="2568"/>
                  </a:cubicBezTo>
                  <a:cubicBezTo>
                    <a:pt x="9024" y="2593"/>
                    <a:pt x="9074" y="2642"/>
                    <a:pt x="9111" y="2692"/>
                  </a:cubicBezTo>
                  <a:close/>
                  <a:moveTo>
                    <a:pt x="8395" y="2544"/>
                  </a:moveTo>
                  <a:cubicBezTo>
                    <a:pt x="8531" y="2507"/>
                    <a:pt x="8493" y="2309"/>
                    <a:pt x="8358" y="2321"/>
                  </a:cubicBezTo>
                  <a:cubicBezTo>
                    <a:pt x="8345" y="2321"/>
                    <a:pt x="8333" y="2321"/>
                    <a:pt x="8321" y="2321"/>
                  </a:cubicBezTo>
                  <a:cubicBezTo>
                    <a:pt x="8247" y="2346"/>
                    <a:pt x="8173" y="2383"/>
                    <a:pt x="8098" y="2420"/>
                  </a:cubicBezTo>
                  <a:cubicBezTo>
                    <a:pt x="8074" y="2433"/>
                    <a:pt x="8049" y="2445"/>
                    <a:pt x="8037" y="2470"/>
                  </a:cubicBezTo>
                  <a:cubicBezTo>
                    <a:pt x="8000" y="2568"/>
                    <a:pt x="8098" y="2679"/>
                    <a:pt x="8197" y="2630"/>
                  </a:cubicBezTo>
                  <a:cubicBezTo>
                    <a:pt x="8259" y="2593"/>
                    <a:pt x="8333" y="2568"/>
                    <a:pt x="8395" y="2544"/>
                  </a:cubicBezTo>
                  <a:close/>
                  <a:moveTo>
                    <a:pt x="7642" y="3000"/>
                  </a:moveTo>
                  <a:cubicBezTo>
                    <a:pt x="7666" y="2976"/>
                    <a:pt x="7679" y="2951"/>
                    <a:pt x="7679" y="2926"/>
                  </a:cubicBezTo>
                  <a:cubicBezTo>
                    <a:pt x="7691" y="2815"/>
                    <a:pt x="7568" y="2754"/>
                    <a:pt x="7494" y="2815"/>
                  </a:cubicBezTo>
                  <a:cubicBezTo>
                    <a:pt x="7420" y="2877"/>
                    <a:pt x="7370" y="2926"/>
                    <a:pt x="7308" y="3000"/>
                  </a:cubicBezTo>
                  <a:cubicBezTo>
                    <a:pt x="7284" y="3037"/>
                    <a:pt x="7271" y="3087"/>
                    <a:pt x="7296" y="3136"/>
                  </a:cubicBezTo>
                  <a:cubicBezTo>
                    <a:pt x="7346" y="3198"/>
                    <a:pt x="7432" y="3210"/>
                    <a:pt x="7481" y="3149"/>
                  </a:cubicBezTo>
                  <a:cubicBezTo>
                    <a:pt x="7531" y="3087"/>
                    <a:pt x="7580" y="3037"/>
                    <a:pt x="7642" y="2988"/>
                  </a:cubicBezTo>
                  <a:close/>
                  <a:moveTo>
                    <a:pt x="7259" y="3692"/>
                  </a:moveTo>
                  <a:cubicBezTo>
                    <a:pt x="7259" y="3655"/>
                    <a:pt x="7234" y="3605"/>
                    <a:pt x="7185" y="3593"/>
                  </a:cubicBezTo>
                  <a:cubicBezTo>
                    <a:pt x="7111" y="3568"/>
                    <a:pt x="7025" y="3630"/>
                    <a:pt x="7037" y="3704"/>
                  </a:cubicBezTo>
                  <a:cubicBezTo>
                    <a:pt x="7037" y="3790"/>
                    <a:pt x="7049" y="3877"/>
                    <a:pt x="7086" y="3963"/>
                  </a:cubicBezTo>
                  <a:cubicBezTo>
                    <a:pt x="7123" y="4099"/>
                    <a:pt x="7321" y="4050"/>
                    <a:pt x="7308" y="3914"/>
                  </a:cubicBezTo>
                  <a:cubicBezTo>
                    <a:pt x="7308" y="3914"/>
                    <a:pt x="7308" y="3901"/>
                    <a:pt x="7308" y="3889"/>
                  </a:cubicBezTo>
                  <a:cubicBezTo>
                    <a:pt x="7284" y="3827"/>
                    <a:pt x="7271" y="3766"/>
                    <a:pt x="7271" y="3692"/>
                  </a:cubicBezTo>
                  <a:close/>
                  <a:moveTo>
                    <a:pt x="7666" y="4408"/>
                  </a:moveTo>
                  <a:cubicBezTo>
                    <a:pt x="7568" y="4321"/>
                    <a:pt x="7420" y="4432"/>
                    <a:pt x="7481" y="4556"/>
                  </a:cubicBezTo>
                  <a:cubicBezTo>
                    <a:pt x="7481" y="4556"/>
                    <a:pt x="7494" y="4568"/>
                    <a:pt x="7506" y="4580"/>
                  </a:cubicBezTo>
                  <a:cubicBezTo>
                    <a:pt x="7555" y="4642"/>
                    <a:pt x="7617" y="4691"/>
                    <a:pt x="7679" y="4741"/>
                  </a:cubicBezTo>
                  <a:cubicBezTo>
                    <a:pt x="7802" y="4840"/>
                    <a:pt x="7950" y="4667"/>
                    <a:pt x="7839" y="4568"/>
                  </a:cubicBezTo>
                  <a:cubicBezTo>
                    <a:pt x="7778" y="4519"/>
                    <a:pt x="7728" y="4469"/>
                    <a:pt x="7666" y="4408"/>
                  </a:cubicBezTo>
                  <a:close/>
                  <a:moveTo>
                    <a:pt x="8395" y="4852"/>
                  </a:moveTo>
                  <a:cubicBezTo>
                    <a:pt x="8271" y="4815"/>
                    <a:pt x="8197" y="4988"/>
                    <a:pt x="8308" y="5062"/>
                  </a:cubicBezTo>
                  <a:cubicBezTo>
                    <a:pt x="8321" y="5062"/>
                    <a:pt x="8333" y="5074"/>
                    <a:pt x="8345" y="5074"/>
                  </a:cubicBezTo>
                  <a:cubicBezTo>
                    <a:pt x="8419" y="5099"/>
                    <a:pt x="8493" y="5111"/>
                    <a:pt x="8580" y="5124"/>
                  </a:cubicBezTo>
                  <a:cubicBezTo>
                    <a:pt x="8703" y="5136"/>
                    <a:pt x="8765" y="4963"/>
                    <a:pt x="8654" y="4901"/>
                  </a:cubicBezTo>
                  <a:cubicBezTo>
                    <a:pt x="8642" y="4901"/>
                    <a:pt x="8629" y="4889"/>
                    <a:pt x="8617" y="4889"/>
                  </a:cubicBezTo>
                  <a:cubicBezTo>
                    <a:pt x="8543" y="4877"/>
                    <a:pt x="8469" y="4864"/>
                    <a:pt x="8395" y="4852"/>
                  </a:cubicBezTo>
                  <a:close/>
                  <a:moveTo>
                    <a:pt x="10197" y="4852"/>
                  </a:moveTo>
                  <a:cubicBezTo>
                    <a:pt x="10074" y="4864"/>
                    <a:pt x="10074" y="5049"/>
                    <a:pt x="10197" y="5074"/>
                  </a:cubicBezTo>
                  <a:cubicBezTo>
                    <a:pt x="10209" y="5074"/>
                    <a:pt x="10222" y="5074"/>
                    <a:pt x="10234" y="5074"/>
                  </a:cubicBezTo>
                  <a:lnTo>
                    <a:pt x="10469" y="5037"/>
                  </a:lnTo>
                  <a:cubicBezTo>
                    <a:pt x="10592" y="5012"/>
                    <a:pt x="10592" y="4827"/>
                    <a:pt x="10469" y="4815"/>
                  </a:cubicBezTo>
                  <a:cubicBezTo>
                    <a:pt x="10456" y="4803"/>
                    <a:pt x="10431" y="4803"/>
                    <a:pt x="10419" y="4815"/>
                  </a:cubicBezTo>
                  <a:cubicBezTo>
                    <a:pt x="10345" y="4827"/>
                    <a:pt x="10271" y="4840"/>
                    <a:pt x="10197" y="4852"/>
                  </a:cubicBezTo>
                  <a:close/>
                  <a:moveTo>
                    <a:pt x="11098" y="4667"/>
                  </a:moveTo>
                  <a:cubicBezTo>
                    <a:pt x="11012" y="4691"/>
                    <a:pt x="10975" y="4803"/>
                    <a:pt x="11049" y="4864"/>
                  </a:cubicBezTo>
                  <a:cubicBezTo>
                    <a:pt x="11073" y="4889"/>
                    <a:pt x="11123" y="4901"/>
                    <a:pt x="11160" y="4901"/>
                  </a:cubicBezTo>
                  <a:lnTo>
                    <a:pt x="11382" y="4840"/>
                  </a:lnTo>
                  <a:cubicBezTo>
                    <a:pt x="11518" y="4803"/>
                    <a:pt x="11493" y="4593"/>
                    <a:pt x="11345" y="4605"/>
                  </a:cubicBezTo>
                  <a:lnTo>
                    <a:pt x="11320" y="4605"/>
                  </a:lnTo>
                  <a:lnTo>
                    <a:pt x="11098" y="4667"/>
                  </a:lnTo>
                  <a:close/>
                  <a:moveTo>
                    <a:pt x="11987" y="4408"/>
                  </a:moveTo>
                  <a:cubicBezTo>
                    <a:pt x="11851" y="4457"/>
                    <a:pt x="11888" y="4642"/>
                    <a:pt x="12024" y="4642"/>
                  </a:cubicBezTo>
                  <a:cubicBezTo>
                    <a:pt x="12036" y="4642"/>
                    <a:pt x="12049" y="4642"/>
                    <a:pt x="12061" y="4642"/>
                  </a:cubicBezTo>
                  <a:lnTo>
                    <a:pt x="12283" y="4556"/>
                  </a:lnTo>
                  <a:cubicBezTo>
                    <a:pt x="12394" y="4519"/>
                    <a:pt x="12369" y="4334"/>
                    <a:pt x="12246" y="4334"/>
                  </a:cubicBezTo>
                  <a:cubicBezTo>
                    <a:pt x="12221" y="4334"/>
                    <a:pt x="12209" y="4334"/>
                    <a:pt x="12197" y="4346"/>
                  </a:cubicBezTo>
                  <a:lnTo>
                    <a:pt x="11987" y="4420"/>
                  </a:lnTo>
                  <a:close/>
                  <a:moveTo>
                    <a:pt x="12839" y="4074"/>
                  </a:moveTo>
                  <a:cubicBezTo>
                    <a:pt x="12727" y="4124"/>
                    <a:pt x="12764" y="4296"/>
                    <a:pt x="12888" y="4296"/>
                  </a:cubicBezTo>
                  <a:cubicBezTo>
                    <a:pt x="12900" y="4296"/>
                    <a:pt x="12913" y="4296"/>
                    <a:pt x="12925" y="4284"/>
                  </a:cubicBezTo>
                  <a:lnTo>
                    <a:pt x="13147" y="4185"/>
                  </a:lnTo>
                  <a:cubicBezTo>
                    <a:pt x="13258" y="4136"/>
                    <a:pt x="13209" y="3951"/>
                    <a:pt x="13085" y="3963"/>
                  </a:cubicBezTo>
                  <a:cubicBezTo>
                    <a:pt x="13073" y="3963"/>
                    <a:pt x="13061" y="3976"/>
                    <a:pt x="13048" y="3976"/>
                  </a:cubicBezTo>
                  <a:close/>
                  <a:moveTo>
                    <a:pt x="13653" y="3655"/>
                  </a:moveTo>
                  <a:cubicBezTo>
                    <a:pt x="13542" y="3729"/>
                    <a:pt x="13604" y="3889"/>
                    <a:pt x="13727" y="3877"/>
                  </a:cubicBezTo>
                  <a:cubicBezTo>
                    <a:pt x="13740" y="3877"/>
                    <a:pt x="13752" y="3864"/>
                    <a:pt x="13764" y="3864"/>
                  </a:cubicBezTo>
                  <a:cubicBezTo>
                    <a:pt x="13838" y="3827"/>
                    <a:pt x="13900" y="3778"/>
                    <a:pt x="13974" y="3741"/>
                  </a:cubicBezTo>
                  <a:cubicBezTo>
                    <a:pt x="14098" y="3655"/>
                    <a:pt x="13987" y="3457"/>
                    <a:pt x="13851" y="3544"/>
                  </a:cubicBezTo>
                  <a:close/>
                  <a:moveTo>
                    <a:pt x="14419" y="3161"/>
                  </a:moveTo>
                  <a:cubicBezTo>
                    <a:pt x="14320" y="3235"/>
                    <a:pt x="14394" y="3395"/>
                    <a:pt x="14517" y="3371"/>
                  </a:cubicBezTo>
                  <a:cubicBezTo>
                    <a:pt x="14530" y="3371"/>
                    <a:pt x="14554" y="3358"/>
                    <a:pt x="14567" y="3358"/>
                  </a:cubicBezTo>
                  <a:cubicBezTo>
                    <a:pt x="14628" y="3309"/>
                    <a:pt x="14690" y="3260"/>
                    <a:pt x="14752" y="3210"/>
                  </a:cubicBezTo>
                  <a:cubicBezTo>
                    <a:pt x="14826" y="3149"/>
                    <a:pt x="14801" y="3013"/>
                    <a:pt x="14690" y="3000"/>
                  </a:cubicBezTo>
                  <a:cubicBezTo>
                    <a:pt x="14665" y="3000"/>
                    <a:pt x="14628" y="3013"/>
                    <a:pt x="14604" y="3025"/>
                  </a:cubicBezTo>
                  <a:close/>
                  <a:moveTo>
                    <a:pt x="15135" y="2581"/>
                  </a:moveTo>
                  <a:cubicBezTo>
                    <a:pt x="15097" y="2605"/>
                    <a:pt x="15085" y="2655"/>
                    <a:pt x="15097" y="2692"/>
                  </a:cubicBezTo>
                  <a:cubicBezTo>
                    <a:pt x="15110" y="2778"/>
                    <a:pt x="15221" y="2815"/>
                    <a:pt x="15295" y="2754"/>
                  </a:cubicBezTo>
                  <a:cubicBezTo>
                    <a:pt x="15344" y="2704"/>
                    <a:pt x="15406" y="2642"/>
                    <a:pt x="15455" y="2593"/>
                  </a:cubicBezTo>
                  <a:cubicBezTo>
                    <a:pt x="15579" y="2482"/>
                    <a:pt x="15418" y="2309"/>
                    <a:pt x="15307" y="2420"/>
                  </a:cubicBezTo>
                  <a:cubicBezTo>
                    <a:pt x="15246" y="2470"/>
                    <a:pt x="15196" y="2531"/>
                    <a:pt x="15135" y="2581"/>
                  </a:cubicBezTo>
                  <a:close/>
                  <a:moveTo>
                    <a:pt x="15752" y="1926"/>
                  </a:moveTo>
                  <a:cubicBezTo>
                    <a:pt x="15715" y="1951"/>
                    <a:pt x="15715" y="2001"/>
                    <a:pt x="15739" y="2050"/>
                  </a:cubicBezTo>
                  <a:cubicBezTo>
                    <a:pt x="15776" y="2124"/>
                    <a:pt x="15875" y="2124"/>
                    <a:pt x="15925" y="2062"/>
                  </a:cubicBezTo>
                  <a:cubicBezTo>
                    <a:pt x="15974" y="2001"/>
                    <a:pt x="16023" y="1939"/>
                    <a:pt x="16073" y="1877"/>
                  </a:cubicBezTo>
                  <a:cubicBezTo>
                    <a:pt x="16134" y="1778"/>
                    <a:pt x="16023" y="1655"/>
                    <a:pt x="15925" y="1717"/>
                  </a:cubicBezTo>
                  <a:cubicBezTo>
                    <a:pt x="15912" y="1717"/>
                    <a:pt x="15900" y="1729"/>
                    <a:pt x="15900" y="1741"/>
                  </a:cubicBezTo>
                  <a:cubicBezTo>
                    <a:pt x="15850" y="1803"/>
                    <a:pt x="15801" y="1865"/>
                    <a:pt x="15752" y="1926"/>
                  </a:cubicBezTo>
                  <a:close/>
                  <a:moveTo>
                    <a:pt x="16270" y="1173"/>
                  </a:moveTo>
                  <a:cubicBezTo>
                    <a:pt x="16159" y="1285"/>
                    <a:pt x="16332" y="1445"/>
                    <a:pt x="16443" y="1322"/>
                  </a:cubicBezTo>
                  <a:cubicBezTo>
                    <a:pt x="16455" y="1322"/>
                    <a:pt x="16455" y="1309"/>
                    <a:pt x="16468" y="1297"/>
                  </a:cubicBezTo>
                  <a:lnTo>
                    <a:pt x="16492" y="1248"/>
                  </a:lnTo>
                  <a:lnTo>
                    <a:pt x="16542" y="1149"/>
                  </a:lnTo>
                  <a:lnTo>
                    <a:pt x="16579" y="1087"/>
                  </a:lnTo>
                  <a:cubicBezTo>
                    <a:pt x="16653" y="964"/>
                    <a:pt x="16480" y="853"/>
                    <a:pt x="16394" y="951"/>
                  </a:cubicBezTo>
                  <a:cubicBezTo>
                    <a:pt x="16381" y="964"/>
                    <a:pt x="16381" y="976"/>
                    <a:pt x="16381" y="976"/>
                  </a:cubicBezTo>
                  <a:lnTo>
                    <a:pt x="16344" y="1038"/>
                  </a:lnTo>
                  <a:lnTo>
                    <a:pt x="16295" y="1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81"/>
          <p:cNvGrpSpPr/>
          <p:nvPr/>
        </p:nvGrpSpPr>
        <p:grpSpPr>
          <a:xfrm rot="1514788">
            <a:off x="277670" y="3730426"/>
            <a:ext cx="1376274" cy="908487"/>
            <a:chOff x="5248525" y="821375"/>
            <a:chExt cx="1082824" cy="694544"/>
          </a:xfrm>
        </p:grpSpPr>
        <p:sp>
          <p:nvSpPr>
            <p:cNvPr id="2557" name="Google Shape;2557;p81"/>
            <p:cNvSpPr/>
            <p:nvPr/>
          </p:nvSpPr>
          <p:spPr>
            <a:xfrm>
              <a:off x="5386964" y="1033865"/>
              <a:ext cx="843217" cy="475585"/>
            </a:xfrm>
            <a:custGeom>
              <a:avLst/>
              <a:gdLst/>
              <a:ahLst/>
              <a:cxnLst/>
              <a:rect l="l" t="t" r="r" b="b"/>
              <a:pathLst>
                <a:path w="24870" h="14027" extrusionOk="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1"/>
            <p:cNvSpPr/>
            <p:nvPr/>
          </p:nvSpPr>
          <p:spPr>
            <a:xfrm>
              <a:off x="5455115" y="824528"/>
              <a:ext cx="851795" cy="486876"/>
            </a:xfrm>
            <a:custGeom>
              <a:avLst/>
              <a:gdLst/>
              <a:ahLst/>
              <a:cxnLst/>
              <a:rect l="l" t="t" r="r" b="b"/>
              <a:pathLst>
                <a:path w="25123" h="14360" extrusionOk="0">
                  <a:moveTo>
                    <a:pt x="2209" y="0"/>
                  </a:moveTo>
                  <a:lnTo>
                    <a:pt x="0" y="6220"/>
                  </a:lnTo>
                  <a:lnTo>
                    <a:pt x="22914" y="14359"/>
                  </a:lnTo>
                  <a:lnTo>
                    <a:pt x="25122" y="8140"/>
                  </a:lnTo>
                  <a:lnTo>
                    <a:pt x="2209" y="0"/>
                  </a:lnTo>
                  <a:close/>
                </a:path>
              </a:pathLst>
            </a:custGeom>
            <a:solidFill>
              <a:srgbClr val="00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1"/>
            <p:cNvSpPr/>
            <p:nvPr/>
          </p:nvSpPr>
          <p:spPr>
            <a:xfrm>
              <a:off x="5343564" y="832157"/>
              <a:ext cx="980431" cy="665352"/>
            </a:xfrm>
            <a:custGeom>
              <a:avLst/>
              <a:gdLst/>
              <a:ahLst/>
              <a:cxnLst/>
              <a:rect l="l" t="t" r="r" b="b"/>
              <a:pathLst>
                <a:path w="28917" h="19624" extrusionOk="0">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1"/>
            <p:cNvSpPr/>
            <p:nvPr/>
          </p:nvSpPr>
          <p:spPr>
            <a:xfrm>
              <a:off x="5248525" y="830292"/>
              <a:ext cx="225875" cy="369870"/>
            </a:xfrm>
            <a:custGeom>
              <a:avLst/>
              <a:gdLst/>
              <a:ahLst/>
              <a:cxnLst/>
              <a:rect l="l" t="t" r="r" b="b"/>
              <a:pathLst>
                <a:path w="6662" h="10909" extrusionOk="0">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1"/>
            <p:cNvSpPr/>
            <p:nvPr/>
          </p:nvSpPr>
          <p:spPr>
            <a:xfrm>
              <a:off x="5250356" y="821375"/>
              <a:ext cx="1080993" cy="694544"/>
            </a:xfrm>
            <a:custGeom>
              <a:avLst/>
              <a:gdLst/>
              <a:ahLst/>
              <a:cxnLst/>
              <a:rect l="l" t="t" r="r" b="b"/>
              <a:pathLst>
                <a:path w="31883" h="20485" extrusionOk="0">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1"/>
            <p:cNvSpPr/>
            <p:nvPr/>
          </p:nvSpPr>
          <p:spPr>
            <a:xfrm>
              <a:off x="5385438" y="842193"/>
              <a:ext cx="146402" cy="383398"/>
            </a:xfrm>
            <a:custGeom>
              <a:avLst/>
              <a:gdLst/>
              <a:ahLst/>
              <a:cxnLst/>
              <a:rect l="l" t="t" r="r" b="b"/>
              <a:pathLst>
                <a:path w="4318" h="11308" extrusionOk="0">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3" name="Google Shape;2563;p81"/>
          <p:cNvGrpSpPr/>
          <p:nvPr/>
        </p:nvGrpSpPr>
        <p:grpSpPr>
          <a:xfrm rot="-8421085">
            <a:off x="6965427" y="746606"/>
            <a:ext cx="1749488" cy="557970"/>
            <a:chOff x="3697288" y="914400"/>
            <a:chExt cx="1749426" cy="557950"/>
          </a:xfrm>
        </p:grpSpPr>
        <p:sp>
          <p:nvSpPr>
            <p:cNvPr id="2564" name="Google Shape;2564;p81"/>
            <p:cNvSpPr/>
            <p:nvPr/>
          </p:nvSpPr>
          <p:spPr>
            <a:xfrm>
              <a:off x="4940265" y="918872"/>
              <a:ext cx="506448" cy="506746"/>
            </a:xfrm>
            <a:custGeom>
              <a:avLst/>
              <a:gdLst/>
              <a:ahLst/>
              <a:cxnLst/>
              <a:rect l="l" t="t" r="r" b="b"/>
              <a:pathLst>
                <a:path w="6795" h="6799" extrusionOk="0">
                  <a:moveTo>
                    <a:pt x="294" y="0"/>
                  </a:moveTo>
                  <a:cubicBezTo>
                    <a:pt x="127" y="0"/>
                    <a:pt x="1" y="243"/>
                    <a:pt x="186" y="336"/>
                  </a:cubicBezTo>
                  <a:lnTo>
                    <a:pt x="5716" y="2994"/>
                  </a:lnTo>
                  <a:lnTo>
                    <a:pt x="6214" y="3234"/>
                  </a:lnTo>
                  <a:lnTo>
                    <a:pt x="1204" y="6048"/>
                  </a:lnTo>
                  <a:lnTo>
                    <a:pt x="444" y="6473"/>
                  </a:lnTo>
                  <a:cubicBezTo>
                    <a:pt x="320" y="6611"/>
                    <a:pt x="421" y="6799"/>
                    <a:pt x="577" y="6799"/>
                  </a:cubicBezTo>
                  <a:cubicBezTo>
                    <a:pt x="593" y="6799"/>
                    <a:pt x="610" y="6797"/>
                    <a:pt x="627" y="6792"/>
                  </a:cubicBezTo>
                  <a:lnTo>
                    <a:pt x="5928" y="3800"/>
                  </a:lnTo>
                  <a:lnTo>
                    <a:pt x="6688" y="3359"/>
                  </a:lnTo>
                  <a:cubicBezTo>
                    <a:pt x="6794" y="3298"/>
                    <a:pt x="6794" y="3131"/>
                    <a:pt x="6688" y="3055"/>
                  </a:cubicBezTo>
                  <a:lnTo>
                    <a:pt x="1158" y="397"/>
                  </a:lnTo>
                  <a:lnTo>
                    <a:pt x="368" y="17"/>
                  </a:lnTo>
                  <a:cubicBezTo>
                    <a:pt x="343" y="5"/>
                    <a:pt x="318" y="0"/>
                    <a:pt x="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1"/>
            <p:cNvSpPr/>
            <p:nvPr/>
          </p:nvSpPr>
          <p:spPr>
            <a:xfrm>
              <a:off x="5271114" y="1084259"/>
              <a:ext cx="160841" cy="155177"/>
            </a:xfrm>
            <a:custGeom>
              <a:avLst/>
              <a:gdLst/>
              <a:ahLst/>
              <a:cxnLst/>
              <a:rect l="l" t="t" r="r" b="b"/>
              <a:pathLst>
                <a:path w="2158" h="2082" extrusionOk="0">
                  <a:moveTo>
                    <a:pt x="92" y="1"/>
                  </a:moveTo>
                  <a:lnTo>
                    <a:pt x="92" y="1"/>
                  </a:lnTo>
                  <a:cubicBezTo>
                    <a:pt x="1" y="700"/>
                    <a:pt x="46" y="1398"/>
                    <a:pt x="229" y="2082"/>
                  </a:cubicBezTo>
                  <a:lnTo>
                    <a:pt x="2158" y="988"/>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1"/>
            <p:cNvSpPr/>
            <p:nvPr/>
          </p:nvSpPr>
          <p:spPr>
            <a:xfrm>
              <a:off x="5257549" y="1070695"/>
              <a:ext cx="189163" cy="181859"/>
            </a:xfrm>
            <a:custGeom>
              <a:avLst/>
              <a:gdLst/>
              <a:ahLst/>
              <a:cxnLst/>
              <a:rect l="l" t="t" r="r" b="b"/>
              <a:pathLst>
                <a:path w="2538" h="2440" extrusionOk="0">
                  <a:moveTo>
                    <a:pt x="426" y="466"/>
                  </a:moveTo>
                  <a:lnTo>
                    <a:pt x="1942" y="1192"/>
                  </a:lnTo>
                  <a:lnTo>
                    <a:pt x="1942" y="1192"/>
                  </a:lnTo>
                  <a:lnTo>
                    <a:pt x="562" y="1975"/>
                  </a:lnTo>
                  <a:lnTo>
                    <a:pt x="536" y="1990"/>
                  </a:lnTo>
                  <a:lnTo>
                    <a:pt x="536" y="1990"/>
                  </a:lnTo>
                  <a:cubicBezTo>
                    <a:pt x="423" y="1488"/>
                    <a:pt x="386" y="978"/>
                    <a:pt x="426" y="466"/>
                  </a:cubicBezTo>
                  <a:close/>
                  <a:moveTo>
                    <a:pt x="274" y="0"/>
                  </a:moveTo>
                  <a:cubicBezTo>
                    <a:pt x="254" y="4"/>
                    <a:pt x="236" y="10"/>
                    <a:pt x="218" y="18"/>
                  </a:cubicBezTo>
                  <a:lnTo>
                    <a:pt x="218" y="18"/>
                  </a:lnTo>
                  <a:cubicBezTo>
                    <a:pt x="178" y="30"/>
                    <a:pt x="143" y="56"/>
                    <a:pt x="122" y="92"/>
                  </a:cubicBezTo>
                  <a:cubicBezTo>
                    <a:pt x="115" y="105"/>
                    <a:pt x="110" y="118"/>
                    <a:pt x="107" y="132"/>
                  </a:cubicBezTo>
                  <a:lnTo>
                    <a:pt x="107" y="132"/>
                  </a:lnTo>
                  <a:cubicBezTo>
                    <a:pt x="100" y="148"/>
                    <a:pt x="94" y="165"/>
                    <a:pt x="92" y="183"/>
                  </a:cubicBezTo>
                  <a:cubicBezTo>
                    <a:pt x="0" y="897"/>
                    <a:pt x="46" y="1611"/>
                    <a:pt x="243" y="2310"/>
                  </a:cubicBezTo>
                  <a:cubicBezTo>
                    <a:pt x="266" y="2387"/>
                    <a:pt x="336" y="2440"/>
                    <a:pt x="413" y="2440"/>
                  </a:cubicBezTo>
                  <a:cubicBezTo>
                    <a:pt x="442" y="2440"/>
                    <a:pt x="473" y="2432"/>
                    <a:pt x="502" y="2416"/>
                  </a:cubicBezTo>
                  <a:lnTo>
                    <a:pt x="2188" y="1474"/>
                  </a:lnTo>
                  <a:lnTo>
                    <a:pt x="2431" y="1337"/>
                  </a:lnTo>
                  <a:cubicBezTo>
                    <a:pt x="2537" y="1261"/>
                    <a:pt x="2537" y="1094"/>
                    <a:pt x="2431" y="1018"/>
                  </a:cubicBezTo>
                  <a:lnTo>
                    <a:pt x="623" y="152"/>
                  </a:lnTo>
                  <a:lnTo>
                    <a:pt x="365" y="31"/>
                  </a:lnTo>
                  <a:cubicBezTo>
                    <a:pt x="361" y="29"/>
                    <a:pt x="356" y="27"/>
                    <a:pt x="352" y="25"/>
                  </a:cubicBezTo>
                  <a:lnTo>
                    <a:pt x="352" y="25"/>
                  </a:lnTo>
                  <a:cubicBezTo>
                    <a:pt x="328" y="13"/>
                    <a:pt x="302" y="4"/>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1"/>
            <p:cNvSpPr/>
            <p:nvPr/>
          </p:nvSpPr>
          <p:spPr>
            <a:xfrm>
              <a:off x="3710852" y="927294"/>
              <a:ext cx="1299921" cy="531938"/>
            </a:xfrm>
            <a:custGeom>
              <a:avLst/>
              <a:gdLst/>
              <a:ahLst/>
              <a:cxnLst/>
              <a:rect l="l" t="t" r="r" b="b"/>
              <a:pathLst>
                <a:path w="17441" h="7137" extrusionOk="0">
                  <a:moveTo>
                    <a:pt x="12789" y="0"/>
                  </a:moveTo>
                  <a:cubicBezTo>
                    <a:pt x="8515" y="0"/>
                    <a:pt x="4000" y="193"/>
                    <a:pt x="1" y="193"/>
                  </a:cubicBezTo>
                  <a:lnTo>
                    <a:pt x="1" y="208"/>
                  </a:lnTo>
                  <a:cubicBezTo>
                    <a:pt x="1" y="1514"/>
                    <a:pt x="138" y="4492"/>
                    <a:pt x="183" y="5859"/>
                  </a:cubicBezTo>
                  <a:cubicBezTo>
                    <a:pt x="219" y="7061"/>
                    <a:pt x="516" y="7107"/>
                    <a:pt x="1600" y="7107"/>
                  </a:cubicBezTo>
                  <a:cubicBezTo>
                    <a:pt x="1689" y="7107"/>
                    <a:pt x="1784" y="7107"/>
                    <a:pt x="1884" y="7107"/>
                  </a:cubicBezTo>
                  <a:cubicBezTo>
                    <a:pt x="2120" y="7107"/>
                    <a:pt x="2387" y="7108"/>
                    <a:pt x="2690" y="7120"/>
                  </a:cubicBezTo>
                  <a:cubicBezTo>
                    <a:pt x="3042" y="7131"/>
                    <a:pt x="3375" y="7136"/>
                    <a:pt x="3693" y="7136"/>
                  </a:cubicBezTo>
                  <a:cubicBezTo>
                    <a:pt x="5473" y="7136"/>
                    <a:pt x="6781" y="6983"/>
                    <a:pt x="8341" y="6983"/>
                  </a:cubicBezTo>
                  <a:cubicBezTo>
                    <a:pt x="8586" y="6958"/>
                    <a:pt x="9008" y="6950"/>
                    <a:pt x="9539" y="6950"/>
                  </a:cubicBezTo>
                  <a:cubicBezTo>
                    <a:pt x="10332" y="6950"/>
                    <a:pt x="11366" y="6967"/>
                    <a:pt x="12415" y="6967"/>
                  </a:cubicBezTo>
                  <a:cubicBezTo>
                    <a:pt x="14454" y="6967"/>
                    <a:pt x="16548" y="6903"/>
                    <a:pt x="17031" y="6527"/>
                  </a:cubicBezTo>
                  <a:cubicBezTo>
                    <a:pt x="17441" y="6208"/>
                    <a:pt x="17031" y="1256"/>
                    <a:pt x="16772" y="71"/>
                  </a:cubicBezTo>
                  <a:cubicBezTo>
                    <a:pt x="15485" y="20"/>
                    <a:pt x="14149" y="0"/>
                    <a:pt x="12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1"/>
            <p:cNvSpPr/>
            <p:nvPr/>
          </p:nvSpPr>
          <p:spPr>
            <a:xfrm>
              <a:off x="3697288" y="914400"/>
              <a:ext cx="1314604" cy="557950"/>
            </a:xfrm>
            <a:custGeom>
              <a:avLst/>
              <a:gdLst/>
              <a:ahLst/>
              <a:cxnLst/>
              <a:rect l="l" t="t" r="r" b="b"/>
              <a:pathLst>
                <a:path w="17638" h="7486" extrusionOk="0">
                  <a:moveTo>
                    <a:pt x="12885" y="365"/>
                  </a:moveTo>
                  <a:cubicBezTo>
                    <a:pt x="13036" y="365"/>
                    <a:pt x="13187" y="365"/>
                    <a:pt x="13339" y="366"/>
                  </a:cubicBezTo>
                  <a:cubicBezTo>
                    <a:pt x="14485" y="366"/>
                    <a:pt x="15646" y="393"/>
                    <a:pt x="16793" y="422"/>
                  </a:cubicBezTo>
                  <a:lnTo>
                    <a:pt x="16793" y="422"/>
                  </a:lnTo>
                  <a:cubicBezTo>
                    <a:pt x="16934" y="1203"/>
                    <a:pt x="17032" y="1985"/>
                    <a:pt x="17076" y="2766"/>
                  </a:cubicBezTo>
                  <a:cubicBezTo>
                    <a:pt x="17167" y="3753"/>
                    <a:pt x="17213" y="4756"/>
                    <a:pt x="17197" y="5743"/>
                  </a:cubicBezTo>
                  <a:cubicBezTo>
                    <a:pt x="17197" y="6017"/>
                    <a:pt x="17167" y="6290"/>
                    <a:pt x="17106" y="6564"/>
                  </a:cubicBezTo>
                  <a:cubicBezTo>
                    <a:pt x="17061" y="6594"/>
                    <a:pt x="17015" y="6624"/>
                    <a:pt x="16969" y="6640"/>
                  </a:cubicBezTo>
                  <a:cubicBezTo>
                    <a:pt x="16848" y="6685"/>
                    <a:pt x="16726" y="6716"/>
                    <a:pt x="16620" y="6746"/>
                  </a:cubicBezTo>
                  <a:cubicBezTo>
                    <a:pt x="15785" y="6928"/>
                    <a:pt x="14903" y="6928"/>
                    <a:pt x="14053" y="6959"/>
                  </a:cubicBezTo>
                  <a:cubicBezTo>
                    <a:pt x="13610" y="6972"/>
                    <a:pt x="13167" y="6976"/>
                    <a:pt x="12724" y="6976"/>
                  </a:cubicBezTo>
                  <a:cubicBezTo>
                    <a:pt x="12118" y="6976"/>
                    <a:pt x="11513" y="6967"/>
                    <a:pt x="10908" y="6959"/>
                  </a:cubicBezTo>
                  <a:cubicBezTo>
                    <a:pt x="10452" y="6959"/>
                    <a:pt x="9991" y="6942"/>
                    <a:pt x="9531" y="6942"/>
                  </a:cubicBezTo>
                  <a:cubicBezTo>
                    <a:pt x="9224" y="6942"/>
                    <a:pt x="8918" y="6950"/>
                    <a:pt x="8614" y="6974"/>
                  </a:cubicBezTo>
                  <a:cubicBezTo>
                    <a:pt x="8022" y="7019"/>
                    <a:pt x="7414" y="7004"/>
                    <a:pt x="6822" y="7035"/>
                  </a:cubicBezTo>
                  <a:cubicBezTo>
                    <a:pt x="6123" y="7065"/>
                    <a:pt x="5424" y="7111"/>
                    <a:pt x="4725" y="7126"/>
                  </a:cubicBezTo>
                  <a:cubicBezTo>
                    <a:pt x="4567" y="7129"/>
                    <a:pt x="4409" y="7130"/>
                    <a:pt x="4250" y="7130"/>
                  </a:cubicBezTo>
                  <a:cubicBezTo>
                    <a:pt x="3614" y="7130"/>
                    <a:pt x="2972" y="7111"/>
                    <a:pt x="2340" y="7111"/>
                  </a:cubicBezTo>
                  <a:cubicBezTo>
                    <a:pt x="2113" y="7111"/>
                    <a:pt x="1869" y="7128"/>
                    <a:pt x="1628" y="7128"/>
                  </a:cubicBezTo>
                  <a:cubicBezTo>
                    <a:pt x="1418" y="7128"/>
                    <a:pt x="1210" y="7115"/>
                    <a:pt x="1019" y="7065"/>
                  </a:cubicBezTo>
                  <a:cubicBezTo>
                    <a:pt x="699" y="6989"/>
                    <a:pt x="608" y="6746"/>
                    <a:pt x="578" y="6457"/>
                  </a:cubicBezTo>
                  <a:cubicBezTo>
                    <a:pt x="502" y="5956"/>
                    <a:pt x="517" y="5424"/>
                    <a:pt x="502" y="4923"/>
                  </a:cubicBezTo>
                  <a:cubicBezTo>
                    <a:pt x="456" y="3647"/>
                    <a:pt x="396" y="2371"/>
                    <a:pt x="380" y="1095"/>
                  </a:cubicBezTo>
                  <a:cubicBezTo>
                    <a:pt x="380" y="924"/>
                    <a:pt x="372" y="745"/>
                    <a:pt x="368" y="563"/>
                  </a:cubicBezTo>
                  <a:lnTo>
                    <a:pt x="368" y="563"/>
                  </a:lnTo>
                  <a:cubicBezTo>
                    <a:pt x="4545" y="557"/>
                    <a:pt x="8708" y="365"/>
                    <a:pt x="12885" y="365"/>
                  </a:cubicBezTo>
                  <a:close/>
                  <a:moveTo>
                    <a:pt x="13086" y="0"/>
                  </a:moveTo>
                  <a:cubicBezTo>
                    <a:pt x="9980" y="0"/>
                    <a:pt x="6870" y="99"/>
                    <a:pt x="3768" y="153"/>
                  </a:cubicBezTo>
                  <a:cubicBezTo>
                    <a:pt x="2568" y="183"/>
                    <a:pt x="1383" y="199"/>
                    <a:pt x="183" y="199"/>
                  </a:cubicBezTo>
                  <a:cubicBezTo>
                    <a:pt x="137" y="215"/>
                    <a:pt x="104" y="245"/>
                    <a:pt x="84" y="281"/>
                  </a:cubicBezTo>
                  <a:lnTo>
                    <a:pt x="84" y="281"/>
                  </a:lnTo>
                  <a:cubicBezTo>
                    <a:pt x="47" y="302"/>
                    <a:pt x="17" y="335"/>
                    <a:pt x="1" y="381"/>
                  </a:cubicBezTo>
                  <a:cubicBezTo>
                    <a:pt x="1" y="1626"/>
                    <a:pt x="61" y="2887"/>
                    <a:pt x="107" y="4133"/>
                  </a:cubicBezTo>
                  <a:cubicBezTo>
                    <a:pt x="137" y="4726"/>
                    <a:pt x="153" y="5333"/>
                    <a:pt x="183" y="5926"/>
                  </a:cubicBezTo>
                  <a:cubicBezTo>
                    <a:pt x="198" y="6305"/>
                    <a:pt x="183" y="6776"/>
                    <a:pt x="426" y="7111"/>
                  </a:cubicBezTo>
                  <a:cubicBezTo>
                    <a:pt x="639" y="7384"/>
                    <a:pt x="988" y="7445"/>
                    <a:pt x="1307" y="7460"/>
                  </a:cubicBezTo>
                  <a:cubicBezTo>
                    <a:pt x="1532" y="7471"/>
                    <a:pt x="1758" y="7474"/>
                    <a:pt x="1985" y="7474"/>
                  </a:cubicBezTo>
                  <a:cubicBezTo>
                    <a:pt x="2234" y="7474"/>
                    <a:pt x="2483" y="7471"/>
                    <a:pt x="2730" y="7471"/>
                  </a:cubicBezTo>
                  <a:cubicBezTo>
                    <a:pt x="2869" y="7471"/>
                    <a:pt x="3008" y="7472"/>
                    <a:pt x="3145" y="7475"/>
                  </a:cubicBezTo>
                  <a:cubicBezTo>
                    <a:pt x="3381" y="7482"/>
                    <a:pt x="3616" y="7485"/>
                    <a:pt x="3851" y="7485"/>
                  </a:cubicBezTo>
                  <a:cubicBezTo>
                    <a:pt x="5146" y="7485"/>
                    <a:pt x="6434" y="7392"/>
                    <a:pt x="7733" y="7354"/>
                  </a:cubicBezTo>
                  <a:cubicBezTo>
                    <a:pt x="8440" y="7331"/>
                    <a:pt x="9147" y="7325"/>
                    <a:pt x="9854" y="7325"/>
                  </a:cubicBezTo>
                  <a:cubicBezTo>
                    <a:pt x="10626" y="7325"/>
                    <a:pt x="11398" y="7332"/>
                    <a:pt x="12168" y="7332"/>
                  </a:cubicBezTo>
                  <a:cubicBezTo>
                    <a:pt x="12599" y="7332"/>
                    <a:pt x="13030" y="7330"/>
                    <a:pt x="13460" y="7323"/>
                  </a:cubicBezTo>
                  <a:cubicBezTo>
                    <a:pt x="14432" y="7323"/>
                    <a:pt x="15405" y="7262"/>
                    <a:pt x="16377" y="7141"/>
                  </a:cubicBezTo>
                  <a:cubicBezTo>
                    <a:pt x="16666" y="7111"/>
                    <a:pt x="16954" y="7035"/>
                    <a:pt x="17228" y="6913"/>
                  </a:cubicBezTo>
                  <a:cubicBezTo>
                    <a:pt x="17410" y="6792"/>
                    <a:pt x="17516" y="6579"/>
                    <a:pt x="17516" y="6366"/>
                  </a:cubicBezTo>
                  <a:cubicBezTo>
                    <a:pt x="17638" y="5470"/>
                    <a:pt x="17562" y="4513"/>
                    <a:pt x="17501" y="3601"/>
                  </a:cubicBezTo>
                  <a:cubicBezTo>
                    <a:pt x="17440" y="2614"/>
                    <a:pt x="17349" y="1626"/>
                    <a:pt x="17197" y="639"/>
                  </a:cubicBezTo>
                  <a:cubicBezTo>
                    <a:pt x="17182" y="487"/>
                    <a:pt x="17152" y="350"/>
                    <a:pt x="17121" y="199"/>
                  </a:cubicBezTo>
                  <a:cubicBezTo>
                    <a:pt x="17106" y="123"/>
                    <a:pt x="17030" y="77"/>
                    <a:pt x="16954" y="62"/>
                  </a:cubicBezTo>
                  <a:cubicBezTo>
                    <a:pt x="15666" y="17"/>
                    <a:pt x="14376" y="0"/>
                    <a:pt x="130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1"/>
            <p:cNvSpPr/>
            <p:nvPr/>
          </p:nvSpPr>
          <p:spPr>
            <a:xfrm>
              <a:off x="3718827" y="1182791"/>
              <a:ext cx="1273835" cy="13639"/>
            </a:xfrm>
            <a:custGeom>
              <a:avLst/>
              <a:gdLst/>
              <a:ahLst/>
              <a:cxnLst/>
              <a:rect l="l" t="t" r="r" b="b"/>
              <a:pathLst>
                <a:path w="17091" h="183" fill="none" extrusionOk="0">
                  <a:moveTo>
                    <a:pt x="0" y="107"/>
                  </a:moveTo>
                  <a:cubicBezTo>
                    <a:pt x="6487" y="183"/>
                    <a:pt x="11531" y="0"/>
                    <a:pt x="17091" y="0"/>
                  </a:cubicBezTo>
                </a:path>
              </a:pathLst>
            </a:custGeom>
            <a:solidFill>
              <a:schemeClr val="dk2"/>
            </a:solidFill>
            <a:ln w="61900" cap="flat" cmpd="sng">
              <a:solidFill>
                <a:schemeClr val="dk2"/>
              </a:solidFill>
              <a:prstDash val="solid"/>
              <a:miter lim="15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531"/>
                                        </p:tgtEl>
                                        <p:attrNameLst>
                                          <p:attrName>style.visibility</p:attrName>
                                        </p:attrNameLst>
                                      </p:cBhvr>
                                      <p:to>
                                        <p:strVal val="visible"/>
                                      </p:to>
                                    </p:set>
                                    <p:anim calcmode="lin" valueType="num">
                                      <p:cBhvr additive="base">
                                        <p:cTn id="7" dur="1000"/>
                                        <p:tgtEl>
                                          <p:spTgt spid="2531"/>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532"/>
                                        </p:tgtEl>
                                        <p:attrNameLst>
                                          <p:attrName>style.visibility</p:attrName>
                                        </p:attrNameLst>
                                      </p:cBhvr>
                                      <p:to>
                                        <p:strVal val="visible"/>
                                      </p:to>
                                    </p:set>
                                    <p:anim calcmode="lin" valueType="num">
                                      <p:cBhvr additive="base">
                                        <p:cTn id="10" dur="1000"/>
                                        <p:tgtEl>
                                          <p:spTgt spid="2532"/>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2533"/>
                                        </p:tgtEl>
                                        <p:attrNameLst>
                                          <p:attrName>style.visibility</p:attrName>
                                        </p:attrNameLst>
                                      </p:cBhvr>
                                      <p:to>
                                        <p:strVal val="visible"/>
                                      </p:to>
                                    </p:set>
                                    <p:anim calcmode="lin" valueType="num">
                                      <p:cBhvr additive="base">
                                        <p:cTn id="13" dur="1000"/>
                                        <p:tgtEl>
                                          <p:spTgt spid="25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573"/>
        <p:cNvGrpSpPr/>
        <p:nvPr/>
      </p:nvGrpSpPr>
      <p:grpSpPr>
        <a:xfrm>
          <a:off x="0" y="0"/>
          <a:ext cx="0" cy="0"/>
          <a:chOff x="0" y="0"/>
          <a:chExt cx="0" cy="0"/>
        </a:xfrm>
      </p:grpSpPr>
      <p:sp>
        <p:nvSpPr>
          <p:cNvPr id="2574" name="Google Shape;2574;p82"/>
          <p:cNvSpPr txBox="1">
            <a:spLocks noGrp="1"/>
          </p:cNvSpPr>
          <p:nvPr>
            <p:ph type="title"/>
          </p:nvPr>
        </p:nvSpPr>
        <p:spPr>
          <a:xfrm>
            <a:off x="3800500" y="1351938"/>
            <a:ext cx="3933000" cy="15825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AWESOME WORDS</a:t>
            </a:r>
            <a:endParaRPr/>
          </a:p>
        </p:txBody>
      </p:sp>
      <p:sp>
        <p:nvSpPr>
          <p:cNvPr id="2575" name="Google Shape;2575;p82"/>
          <p:cNvSpPr txBox="1">
            <a:spLocks noGrp="1"/>
          </p:cNvSpPr>
          <p:nvPr>
            <p:ph type="body" idx="1"/>
          </p:nvPr>
        </p:nvSpPr>
        <p:spPr>
          <a:xfrm>
            <a:off x="3800550" y="3111463"/>
            <a:ext cx="3933000" cy="680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t>Key words are great for catching your audience’s attention</a:t>
            </a:r>
            <a:endParaRPr/>
          </a:p>
        </p:txBody>
      </p:sp>
      <p:grpSp>
        <p:nvGrpSpPr>
          <p:cNvPr id="2576" name="Google Shape;2576;p82"/>
          <p:cNvGrpSpPr/>
          <p:nvPr/>
        </p:nvGrpSpPr>
        <p:grpSpPr>
          <a:xfrm>
            <a:off x="4495712" y="2052500"/>
            <a:ext cx="3235190" cy="176025"/>
            <a:chOff x="4345425" y="2175475"/>
            <a:chExt cx="800750" cy="176025"/>
          </a:xfrm>
        </p:grpSpPr>
        <p:sp>
          <p:nvSpPr>
            <p:cNvPr id="2577" name="Google Shape;2577;p8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82"/>
          <p:cNvGrpSpPr/>
          <p:nvPr/>
        </p:nvGrpSpPr>
        <p:grpSpPr>
          <a:xfrm>
            <a:off x="5430428" y="2921812"/>
            <a:ext cx="2300475" cy="176025"/>
            <a:chOff x="4345425" y="2175475"/>
            <a:chExt cx="800750" cy="176025"/>
          </a:xfrm>
        </p:grpSpPr>
        <p:sp>
          <p:nvSpPr>
            <p:cNvPr id="2580" name="Google Shape;2580;p8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82"/>
          <p:cNvGrpSpPr/>
          <p:nvPr/>
        </p:nvGrpSpPr>
        <p:grpSpPr>
          <a:xfrm>
            <a:off x="262" y="2729663"/>
            <a:ext cx="2995174" cy="2414033"/>
            <a:chOff x="6562292" y="3785209"/>
            <a:chExt cx="1875030" cy="1511226"/>
          </a:xfrm>
        </p:grpSpPr>
        <p:grpSp>
          <p:nvGrpSpPr>
            <p:cNvPr id="2583" name="Google Shape;2583;p82"/>
            <p:cNvGrpSpPr/>
            <p:nvPr/>
          </p:nvGrpSpPr>
          <p:grpSpPr>
            <a:xfrm>
              <a:off x="7717466" y="3785209"/>
              <a:ext cx="719856" cy="680112"/>
              <a:chOff x="7717200" y="3905550"/>
              <a:chExt cx="592377" cy="559671"/>
            </a:xfrm>
          </p:grpSpPr>
          <p:sp>
            <p:nvSpPr>
              <p:cNvPr id="2584" name="Google Shape;2584;p82"/>
              <p:cNvSpPr/>
              <p:nvPr/>
            </p:nvSpPr>
            <p:spPr>
              <a:xfrm>
                <a:off x="7724869" y="3917054"/>
                <a:ext cx="581268" cy="532152"/>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2"/>
              <p:cNvSpPr/>
              <p:nvPr/>
            </p:nvSpPr>
            <p:spPr>
              <a:xfrm>
                <a:off x="7717200" y="3905550"/>
                <a:ext cx="592377" cy="559671"/>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6" name="Google Shape;2586;p82"/>
            <p:cNvSpPr/>
            <p:nvPr/>
          </p:nvSpPr>
          <p:spPr>
            <a:xfrm>
              <a:off x="6562292" y="4354432"/>
              <a:ext cx="1368335" cy="942004"/>
            </a:xfrm>
            <a:custGeom>
              <a:avLst/>
              <a:gdLst/>
              <a:ahLst/>
              <a:cxnLst/>
              <a:rect l="l" t="t" r="r" b="b"/>
              <a:pathLst>
                <a:path w="16999" h="11703" extrusionOk="0">
                  <a:moveTo>
                    <a:pt x="16961" y="211"/>
                  </a:moveTo>
                  <a:cubicBezTo>
                    <a:pt x="16998" y="87"/>
                    <a:pt x="16850" y="1"/>
                    <a:pt x="16764" y="100"/>
                  </a:cubicBezTo>
                  <a:cubicBezTo>
                    <a:pt x="16752" y="112"/>
                    <a:pt x="16752" y="124"/>
                    <a:pt x="16739" y="137"/>
                  </a:cubicBezTo>
                  <a:lnTo>
                    <a:pt x="16727" y="186"/>
                  </a:lnTo>
                  <a:lnTo>
                    <a:pt x="16715" y="235"/>
                  </a:lnTo>
                  <a:lnTo>
                    <a:pt x="16690" y="285"/>
                  </a:lnTo>
                  <a:lnTo>
                    <a:pt x="16665" y="346"/>
                  </a:lnTo>
                  <a:cubicBezTo>
                    <a:pt x="16616" y="495"/>
                    <a:pt x="16826" y="569"/>
                    <a:pt x="16887" y="433"/>
                  </a:cubicBezTo>
                  <a:lnTo>
                    <a:pt x="16912" y="359"/>
                  </a:lnTo>
                  <a:lnTo>
                    <a:pt x="16924" y="309"/>
                  </a:lnTo>
                  <a:lnTo>
                    <a:pt x="16949" y="260"/>
                  </a:lnTo>
                  <a:close/>
                  <a:moveTo>
                    <a:pt x="260" y="10197"/>
                  </a:moveTo>
                  <a:cubicBezTo>
                    <a:pt x="137" y="10110"/>
                    <a:pt x="1" y="10283"/>
                    <a:pt x="112" y="10382"/>
                  </a:cubicBezTo>
                  <a:lnTo>
                    <a:pt x="186" y="10444"/>
                  </a:lnTo>
                  <a:lnTo>
                    <a:pt x="248" y="10481"/>
                  </a:lnTo>
                  <a:lnTo>
                    <a:pt x="309" y="10530"/>
                  </a:lnTo>
                  <a:cubicBezTo>
                    <a:pt x="433" y="10617"/>
                    <a:pt x="569" y="10431"/>
                    <a:pt x="445" y="10345"/>
                  </a:cubicBezTo>
                  <a:lnTo>
                    <a:pt x="384" y="10296"/>
                  </a:lnTo>
                  <a:lnTo>
                    <a:pt x="334" y="10259"/>
                  </a:lnTo>
                  <a:close/>
                  <a:moveTo>
                    <a:pt x="1013" y="10728"/>
                  </a:moveTo>
                  <a:cubicBezTo>
                    <a:pt x="890" y="10617"/>
                    <a:pt x="741" y="10789"/>
                    <a:pt x="853" y="10900"/>
                  </a:cubicBezTo>
                  <a:cubicBezTo>
                    <a:pt x="865" y="10900"/>
                    <a:pt x="877" y="10913"/>
                    <a:pt x="890" y="10925"/>
                  </a:cubicBezTo>
                  <a:lnTo>
                    <a:pt x="951" y="10962"/>
                  </a:lnTo>
                  <a:lnTo>
                    <a:pt x="1013" y="10999"/>
                  </a:lnTo>
                  <a:lnTo>
                    <a:pt x="1087" y="11036"/>
                  </a:lnTo>
                  <a:cubicBezTo>
                    <a:pt x="1211" y="11135"/>
                    <a:pt x="1359" y="10962"/>
                    <a:pt x="1248" y="10863"/>
                  </a:cubicBezTo>
                  <a:cubicBezTo>
                    <a:pt x="1235" y="10851"/>
                    <a:pt x="1223" y="10839"/>
                    <a:pt x="1211" y="10839"/>
                  </a:cubicBezTo>
                  <a:lnTo>
                    <a:pt x="1136" y="10802"/>
                  </a:lnTo>
                  <a:lnTo>
                    <a:pt x="1075" y="10765"/>
                  </a:lnTo>
                  <a:close/>
                  <a:moveTo>
                    <a:pt x="1828" y="11123"/>
                  </a:moveTo>
                  <a:cubicBezTo>
                    <a:pt x="1680" y="11073"/>
                    <a:pt x="1593" y="11283"/>
                    <a:pt x="1741" y="11345"/>
                  </a:cubicBezTo>
                  <a:lnTo>
                    <a:pt x="1791" y="11370"/>
                  </a:lnTo>
                  <a:lnTo>
                    <a:pt x="1852" y="11382"/>
                  </a:lnTo>
                  <a:lnTo>
                    <a:pt x="1914" y="11407"/>
                  </a:lnTo>
                  <a:lnTo>
                    <a:pt x="1964" y="11431"/>
                  </a:lnTo>
                  <a:cubicBezTo>
                    <a:pt x="2001" y="11444"/>
                    <a:pt x="2050" y="11431"/>
                    <a:pt x="2075" y="11394"/>
                  </a:cubicBezTo>
                  <a:cubicBezTo>
                    <a:pt x="2136" y="11345"/>
                    <a:pt x="2124" y="11234"/>
                    <a:pt x="2038" y="11209"/>
                  </a:cubicBezTo>
                  <a:lnTo>
                    <a:pt x="1988" y="11184"/>
                  </a:lnTo>
                  <a:lnTo>
                    <a:pt x="1927" y="11172"/>
                  </a:lnTo>
                  <a:lnTo>
                    <a:pt x="1877" y="11147"/>
                  </a:lnTo>
                  <a:close/>
                  <a:moveTo>
                    <a:pt x="2692" y="11382"/>
                  </a:moveTo>
                  <a:cubicBezTo>
                    <a:pt x="2568" y="11370"/>
                    <a:pt x="2507" y="11518"/>
                    <a:pt x="2605" y="11592"/>
                  </a:cubicBezTo>
                  <a:cubicBezTo>
                    <a:pt x="2618" y="11604"/>
                    <a:pt x="2630" y="11616"/>
                    <a:pt x="2642" y="11616"/>
                  </a:cubicBezTo>
                  <a:lnTo>
                    <a:pt x="2717" y="11629"/>
                  </a:lnTo>
                  <a:lnTo>
                    <a:pt x="2778" y="11641"/>
                  </a:lnTo>
                  <a:lnTo>
                    <a:pt x="2840" y="11653"/>
                  </a:lnTo>
                  <a:lnTo>
                    <a:pt x="2877" y="11653"/>
                  </a:lnTo>
                  <a:cubicBezTo>
                    <a:pt x="3013" y="11666"/>
                    <a:pt x="3062" y="11481"/>
                    <a:pt x="2939" y="11431"/>
                  </a:cubicBezTo>
                  <a:lnTo>
                    <a:pt x="2914" y="11431"/>
                  </a:lnTo>
                  <a:lnTo>
                    <a:pt x="2865" y="11431"/>
                  </a:lnTo>
                  <a:lnTo>
                    <a:pt x="2815" y="11419"/>
                  </a:lnTo>
                  <a:lnTo>
                    <a:pt x="2766" y="11407"/>
                  </a:lnTo>
                  <a:lnTo>
                    <a:pt x="2692" y="11394"/>
                  </a:lnTo>
                  <a:close/>
                  <a:moveTo>
                    <a:pt x="3593" y="11468"/>
                  </a:moveTo>
                  <a:cubicBezTo>
                    <a:pt x="3457" y="11481"/>
                    <a:pt x="3432" y="11653"/>
                    <a:pt x="3556" y="11690"/>
                  </a:cubicBezTo>
                  <a:cubicBezTo>
                    <a:pt x="3568" y="11703"/>
                    <a:pt x="3581" y="11703"/>
                    <a:pt x="3593" y="11690"/>
                  </a:cubicBezTo>
                  <a:lnTo>
                    <a:pt x="3679" y="11690"/>
                  </a:lnTo>
                  <a:lnTo>
                    <a:pt x="3741" y="11690"/>
                  </a:lnTo>
                  <a:lnTo>
                    <a:pt x="3790" y="11690"/>
                  </a:lnTo>
                  <a:lnTo>
                    <a:pt x="3827" y="11690"/>
                  </a:lnTo>
                  <a:cubicBezTo>
                    <a:pt x="3963" y="11690"/>
                    <a:pt x="3988" y="11518"/>
                    <a:pt x="3865" y="11468"/>
                  </a:cubicBezTo>
                  <a:cubicBezTo>
                    <a:pt x="3852" y="11468"/>
                    <a:pt x="3840" y="11468"/>
                    <a:pt x="3815" y="11468"/>
                  </a:cubicBezTo>
                  <a:lnTo>
                    <a:pt x="3778" y="11468"/>
                  </a:lnTo>
                  <a:lnTo>
                    <a:pt x="3729" y="11468"/>
                  </a:lnTo>
                  <a:lnTo>
                    <a:pt x="3593" y="11468"/>
                  </a:lnTo>
                  <a:close/>
                  <a:moveTo>
                    <a:pt x="4482" y="11357"/>
                  </a:moveTo>
                  <a:cubicBezTo>
                    <a:pt x="4371" y="11394"/>
                    <a:pt x="4371" y="11567"/>
                    <a:pt x="4482" y="11592"/>
                  </a:cubicBezTo>
                  <a:cubicBezTo>
                    <a:pt x="4506" y="11592"/>
                    <a:pt x="4519" y="11592"/>
                    <a:pt x="4531" y="11592"/>
                  </a:cubicBezTo>
                  <a:lnTo>
                    <a:pt x="4593" y="11579"/>
                  </a:lnTo>
                  <a:lnTo>
                    <a:pt x="4642" y="11567"/>
                  </a:lnTo>
                  <a:lnTo>
                    <a:pt x="4704" y="11555"/>
                  </a:lnTo>
                  <a:lnTo>
                    <a:pt x="4766" y="11530"/>
                  </a:lnTo>
                  <a:cubicBezTo>
                    <a:pt x="4864" y="11505"/>
                    <a:pt x="4877" y="11370"/>
                    <a:pt x="4790" y="11320"/>
                  </a:cubicBezTo>
                  <a:cubicBezTo>
                    <a:pt x="4766" y="11308"/>
                    <a:pt x="4729" y="11295"/>
                    <a:pt x="4704" y="11308"/>
                  </a:cubicBezTo>
                  <a:lnTo>
                    <a:pt x="4642" y="11320"/>
                  </a:lnTo>
                  <a:lnTo>
                    <a:pt x="4593" y="11333"/>
                  </a:lnTo>
                  <a:lnTo>
                    <a:pt x="4543" y="11345"/>
                  </a:lnTo>
                  <a:lnTo>
                    <a:pt x="4482" y="11370"/>
                  </a:lnTo>
                  <a:close/>
                  <a:moveTo>
                    <a:pt x="5346" y="11073"/>
                  </a:moveTo>
                  <a:cubicBezTo>
                    <a:pt x="5222" y="11123"/>
                    <a:pt x="5272" y="11308"/>
                    <a:pt x="5395" y="11295"/>
                  </a:cubicBezTo>
                  <a:cubicBezTo>
                    <a:pt x="5408" y="11295"/>
                    <a:pt x="5432" y="11295"/>
                    <a:pt x="5445" y="11283"/>
                  </a:cubicBezTo>
                  <a:lnTo>
                    <a:pt x="5469" y="11271"/>
                  </a:lnTo>
                  <a:lnTo>
                    <a:pt x="5519" y="11258"/>
                  </a:lnTo>
                  <a:lnTo>
                    <a:pt x="5568" y="11234"/>
                  </a:lnTo>
                  <a:lnTo>
                    <a:pt x="5617" y="11209"/>
                  </a:lnTo>
                  <a:lnTo>
                    <a:pt x="5654" y="11184"/>
                  </a:lnTo>
                  <a:cubicBezTo>
                    <a:pt x="5741" y="11147"/>
                    <a:pt x="5741" y="11012"/>
                    <a:pt x="5642" y="10975"/>
                  </a:cubicBezTo>
                  <a:cubicBezTo>
                    <a:pt x="5617" y="10962"/>
                    <a:pt x="5580" y="10962"/>
                    <a:pt x="5556" y="10975"/>
                  </a:cubicBezTo>
                  <a:lnTo>
                    <a:pt x="5469" y="11012"/>
                  </a:lnTo>
                  <a:lnTo>
                    <a:pt x="5420" y="11036"/>
                  </a:lnTo>
                  <a:lnTo>
                    <a:pt x="5346" y="11073"/>
                  </a:lnTo>
                  <a:close/>
                  <a:moveTo>
                    <a:pt x="6136" y="10641"/>
                  </a:moveTo>
                  <a:cubicBezTo>
                    <a:pt x="6099" y="10666"/>
                    <a:pt x="6086" y="10703"/>
                    <a:pt x="6086" y="10752"/>
                  </a:cubicBezTo>
                  <a:cubicBezTo>
                    <a:pt x="6111" y="10839"/>
                    <a:pt x="6198" y="10876"/>
                    <a:pt x="6272" y="10839"/>
                  </a:cubicBezTo>
                  <a:lnTo>
                    <a:pt x="6333" y="10789"/>
                  </a:lnTo>
                  <a:lnTo>
                    <a:pt x="6370" y="10765"/>
                  </a:lnTo>
                  <a:lnTo>
                    <a:pt x="6420" y="10728"/>
                  </a:lnTo>
                  <a:lnTo>
                    <a:pt x="6469" y="10703"/>
                  </a:lnTo>
                  <a:cubicBezTo>
                    <a:pt x="6580" y="10617"/>
                    <a:pt x="6481" y="10444"/>
                    <a:pt x="6358" y="10493"/>
                  </a:cubicBezTo>
                  <a:lnTo>
                    <a:pt x="6333" y="10505"/>
                  </a:lnTo>
                  <a:lnTo>
                    <a:pt x="6247" y="10567"/>
                  </a:lnTo>
                  <a:cubicBezTo>
                    <a:pt x="6210" y="10592"/>
                    <a:pt x="6173" y="10617"/>
                    <a:pt x="6136" y="10641"/>
                  </a:cubicBezTo>
                  <a:close/>
                  <a:moveTo>
                    <a:pt x="6864" y="10086"/>
                  </a:moveTo>
                  <a:cubicBezTo>
                    <a:pt x="6753" y="10160"/>
                    <a:pt x="6864" y="10333"/>
                    <a:pt x="6988" y="10271"/>
                  </a:cubicBezTo>
                  <a:cubicBezTo>
                    <a:pt x="7000" y="10271"/>
                    <a:pt x="7000" y="10259"/>
                    <a:pt x="7012" y="10259"/>
                  </a:cubicBezTo>
                  <a:lnTo>
                    <a:pt x="7185" y="10098"/>
                  </a:lnTo>
                  <a:cubicBezTo>
                    <a:pt x="7222" y="10061"/>
                    <a:pt x="7234" y="10012"/>
                    <a:pt x="7210" y="9962"/>
                  </a:cubicBezTo>
                  <a:cubicBezTo>
                    <a:pt x="7173" y="9888"/>
                    <a:pt x="7086" y="9876"/>
                    <a:pt x="7025" y="9925"/>
                  </a:cubicBezTo>
                  <a:cubicBezTo>
                    <a:pt x="6975" y="9987"/>
                    <a:pt x="6913" y="10036"/>
                    <a:pt x="6864" y="10086"/>
                  </a:cubicBezTo>
                  <a:close/>
                  <a:moveTo>
                    <a:pt x="7494" y="9432"/>
                  </a:moveTo>
                  <a:cubicBezTo>
                    <a:pt x="7395" y="9543"/>
                    <a:pt x="7568" y="9703"/>
                    <a:pt x="7679" y="9580"/>
                  </a:cubicBezTo>
                  <a:lnTo>
                    <a:pt x="7827" y="9407"/>
                  </a:lnTo>
                  <a:cubicBezTo>
                    <a:pt x="7926" y="9296"/>
                    <a:pt x="7790" y="9148"/>
                    <a:pt x="7679" y="9222"/>
                  </a:cubicBezTo>
                  <a:cubicBezTo>
                    <a:pt x="7666" y="9234"/>
                    <a:pt x="7654" y="9246"/>
                    <a:pt x="7642" y="9259"/>
                  </a:cubicBezTo>
                  <a:cubicBezTo>
                    <a:pt x="7592" y="9320"/>
                    <a:pt x="7543" y="9370"/>
                    <a:pt x="7494" y="9432"/>
                  </a:cubicBezTo>
                  <a:close/>
                  <a:moveTo>
                    <a:pt x="8049" y="8703"/>
                  </a:moveTo>
                  <a:cubicBezTo>
                    <a:pt x="7963" y="8827"/>
                    <a:pt x="8160" y="8975"/>
                    <a:pt x="8247" y="8827"/>
                  </a:cubicBezTo>
                  <a:cubicBezTo>
                    <a:pt x="8296" y="8765"/>
                    <a:pt x="8333" y="8703"/>
                    <a:pt x="8382" y="8629"/>
                  </a:cubicBezTo>
                  <a:cubicBezTo>
                    <a:pt x="8456" y="8518"/>
                    <a:pt x="8308" y="8382"/>
                    <a:pt x="8210" y="8481"/>
                  </a:cubicBezTo>
                  <a:cubicBezTo>
                    <a:pt x="8197" y="8493"/>
                    <a:pt x="8185" y="8493"/>
                    <a:pt x="8185" y="8506"/>
                  </a:cubicBezTo>
                  <a:cubicBezTo>
                    <a:pt x="8136" y="8567"/>
                    <a:pt x="8098" y="8642"/>
                    <a:pt x="8061" y="8703"/>
                  </a:cubicBezTo>
                  <a:close/>
                  <a:moveTo>
                    <a:pt x="8518" y="7913"/>
                  </a:moveTo>
                  <a:cubicBezTo>
                    <a:pt x="8493" y="7963"/>
                    <a:pt x="8506" y="8024"/>
                    <a:pt x="8543" y="8061"/>
                  </a:cubicBezTo>
                  <a:cubicBezTo>
                    <a:pt x="8605" y="8111"/>
                    <a:pt x="8691" y="8086"/>
                    <a:pt x="8728" y="8024"/>
                  </a:cubicBezTo>
                  <a:cubicBezTo>
                    <a:pt x="8765" y="7950"/>
                    <a:pt x="8802" y="7889"/>
                    <a:pt x="8827" y="7814"/>
                  </a:cubicBezTo>
                  <a:cubicBezTo>
                    <a:pt x="8888" y="7703"/>
                    <a:pt x="8740" y="7592"/>
                    <a:pt x="8654" y="7679"/>
                  </a:cubicBezTo>
                  <a:cubicBezTo>
                    <a:pt x="8642" y="7691"/>
                    <a:pt x="8629" y="7703"/>
                    <a:pt x="8629" y="7716"/>
                  </a:cubicBezTo>
                  <a:cubicBezTo>
                    <a:pt x="8592" y="7777"/>
                    <a:pt x="8555" y="7852"/>
                    <a:pt x="8518" y="7913"/>
                  </a:cubicBezTo>
                  <a:close/>
                  <a:moveTo>
                    <a:pt x="8901" y="7086"/>
                  </a:moveTo>
                  <a:cubicBezTo>
                    <a:pt x="8851" y="7197"/>
                    <a:pt x="9000" y="7296"/>
                    <a:pt x="9098" y="7210"/>
                  </a:cubicBezTo>
                  <a:cubicBezTo>
                    <a:pt x="9111" y="7197"/>
                    <a:pt x="9111" y="7185"/>
                    <a:pt x="9123" y="7173"/>
                  </a:cubicBezTo>
                  <a:cubicBezTo>
                    <a:pt x="9148" y="7099"/>
                    <a:pt x="9172" y="7024"/>
                    <a:pt x="9197" y="6950"/>
                  </a:cubicBezTo>
                  <a:cubicBezTo>
                    <a:pt x="9246" y="6827"/>
                    <a:pt x="9086" y="6728"/>
                    <a:pt x="9012" y="6839"/>
                  </a:cubicBezTo>
                  <a:cubicBezTo>
                    <a:pt x="9000" y="6839"/>
                    <a:pt x="8987" y="6852"/>
                    <a:pt x="8987" y="6876"/>
                  </a:cubicBezTo>
                  <a:cubicBezTo>
                    <a:pt x="8963" y="6938"/>
                    <a:pt x="8926" y="7012"/>
                    <a:pt x="8901" y="7086"/>
                  </a:cubicBezTo>
                  <a:close/>
                  <a:moveTo>
                    <a:pt x="9197" y="6222"/>
                  </a:moveTo>
                  <a:cubicBezTo>
                    <a:pt x="9160" y="6370"/>
                    <a:pt x="9382" y="6432"/>
                    <a:pt x="9419" y="6284"/>
                  </a:cubicBezTo>
                  <a:cubicBezTo>
                    <a:pt x="9444" y="6197"/>
                    <a:pt x="9456" y="6123"/>
                    <a:pt x="9481" y="6049"/>
                  </a:cubicBezTo>
                  <a:cubicBezTo>
                    <a:pt x="9506" y="5951"/>
                    <a:pt x="9395" y="5864"/>
                    <a:pt x="9308" y="5926"/>
                  </a:cubicBezTo>
                  <a:cubicBezTo>
                    <a:pt x="9284" y="5938"/>
                    <a:pt x="9259" y="5963"/>
                    <a:pt x="9246" y="6000"/>
                  </a:cubicBezTo>
                  <a:cubicBezTo>
                    <a:pt x="9234" y="6074"/>
                    <a:pt x="9209" y="6148"/>
                    <a:pt x="9197" y="6222"/>
                  </a:cubicBezTo>
                  <a:close/>
                  <a:moveTo>
                    <a:pt x="9382" y="5321"/>
                  </a:moveTo>
                  <a:cubicBezTo>
                    <a:pt x="9358" y="5444"/>
                    <a:pt x="9530" y="5506"/>
                    <a:pt x="9592" y="5407"/>
                  </a:cubicBezTo>
                  <a:cubicBezTo>
                    <a:pt x="9604" y="5395"/>
                    <a:pt x="9617" y="5370"/>
                    <a:pt x="9617" y="5358"/>
                  </a:cubicBezTo>
                  <a:cubicBezTo>
                    <a:pt x="9629" y="5284"/>
                    <a:pt x="9629" y="5198"/>
                    <a:pt x="9641" y="5124"/>
                  </a:cubicBezTo>
                  <a:cubicBezTo>
                    <a:pt x="9641" y="5099"/>
                    <a:pt x="9641" y="5087"/>
                    <a:pt x="9641" y="5062"/>
                  </a:cubicBezTo>
                  <a:cubicBezTo>
                    <a:pt x="9666" y="5000"/>
                    <a:pt x="9629" y="4938"/>
                    <a:pt x="9567" y="4926"/>
                  </a:cubicBezTo>
                  <a:cubicBezTo>
                    <a:pt x="9555" y="4914"/>
                    <a:pt x="9543" y="4914"/>
                    <a:pt x="9530" y="4926"/>
                  </a:cubicBezTo>
                  <a:cubicBezTo>
                    <a:pt x="9456" y="4926"/>
                    <a:pt x="9370" y="4926"/>
                    <a:pt x="9296" y="4926"/>
                  </a:cubicBezTo>
                  <a:cubicBezTo>
                    <a:pt x="9172" y="4926"/>
                    <a:pt x="9135" y="5111"/>
                    <a:pt x="9259" y="5148"/>
                  </a:cubicBezTo>
                  <a:cubicBezTo>
                    <a:pt x="9271" y="5161"/>
                    <a:pt x="9284" y="5161"/>
                    <a:pt x="9308" y="5161"/>
                  </a:cubicBezTo>
                  <a:lnTo>
                    <a:pt x="9419" y="5161"/>
                  </a:lnTo>
                  <a:cubicBezTo>
                    <a:pt x="9419" y="5222"/>
                    <a:pt x="9395" y="5272"/>
                    <a:pt x="9395" y="5333"/>
                  </a:cubicBezTo>
                  <a:close/>
                  <a:moveTo>
                    <a:pt x="9456" y="4420"/>
                  </a:moveTo>
                  <a:cubicBezTo>
                    <a:pt x="9469" y="4556"/>
                    <a:pt x="9666" y="4556"/>
                    <a:pt x="9679" y="4420"/>
                  </a:cubicBezTo>
                  <a:lnTo>
                    <a:pt x="9679" y="4358"/>
                  </a:lnTo>
                  <a:lnTo>
                    <a:pt x="9679" y="4173"/>
                  </a:lnTo>
                  <a:cubicBezTo>
                    <a:pt x="9679" y="4050"/>
                    <a:pt x="9506" y="4025"/>
                    <a:pt x="9456" y="4136"/>
                  </a:cubicBezTo>
                  <a:cubicBezTo>
                    <a:pt x="9456" y="4161"/>
                    <a:pt x="9456" y="4173"/>
                    <a:pt x="9456" y="4185"/>
                  </a:cubicBezTo>
                  <a:lnTo>
                    <a:pt x="9456" y="4420"/>
                  </a:lnTo>
                  <a:close/>
                  <a:moveTo>
                    <a:pt x="9395" y="3506"/>
                  </a:moveTo>
                  <a:cubicBezTo>
                    <a:pt x="9407" y="3642"/>
                    <a:pt x="9604" y="3642"/>
                    <a:pt x="9617" y="3506"/>
                  </a:cubicBezTo>
                  <a:lnTo>
                    <a:pt x="9617" y="3482"/>
                  </a:lnTo>
                  <a:cubicBezTo>
                    <a:pt x="9604" y="3395"/>
                    <a:pt x="9592" y="3321"/>
                    <a:pt x="9580" y="3235"/>
                  </a:cubicBezTo>
                  <a:cubicBezTo>
                    <a:pt x="9555" y="3111"/>
                    <a:pt x="9370" y="3111"/>
                    <a:pt x="9358" y="3235"/>
                  </a:cubicBezTo>
                  <a:cubicBezTo>
                    <a:pt x="9345" y="3260"/>
                    <a:pt x="9345" y="3272"/>
                    <a:pt x="9358" y="3284"/>
                  </a:cubicBezTo>
                  <a:cubicBezTo>
                    <a:pt x="9370" y="3358"/>
                    <a:pt x="9382" y="3432"/>
                    <a:pt x="9395" y="3506"/>
                  </a:cubicBezTo>
                  <a:close/>
                  <a:moveTo>
                    <a:pt x="9111" y="2692"/>
                  </a:moveTo>
                  <a:cubicBezTo>
                    <a:pt x="9197" y="2791"/>
                    <a:pt x="9358" y="2716"/>
                    <a:pt x="9321" y="2593"/>
                  </a:cubicBezTo>
                  <a:cubicBezTo>
                    <a:pt x="9308" y="2568"/>
                    <a:pt x="9308" y="2556"/>
                    <a:pt x="9296" y="2544"/>
                  </a:cubicBezTo>
                  <a:cubicBezTo>
                    <a:pt x="9234" y="2482"/>
                    <a:pt x="9172" y="2420"/>
                    <a:pt x="9098" y="2371"/>
                  </a:cubicBezTo>
                  <a:cubicBezTo>
                    <a:pt x="8987" y="2297"/>
                    <a:pt x="8851" y="2433"/>
                    <a:pt x="8938" y="2544"/>
                  </a:cubicBezTo>
                  <a:cubicBezTo>
                    <a:pt x="8950" y="2544"/>
                    <a:pt x="8963" y="2556"/>
                    <a:pt x="8975" y="2568"/>
                  </a:cubicBezTo>
                  <a:cubicBezTo>
                    <a:pt x="9024" y="2593"/>
                    <a:pt x="9074" y="2642"/>
                    <a:pt x="9111" y="2692"/>
                  </a:cubicBezTo>
                  <a:close/>
                  <a:moveTo>
                    <a:pt x="8395" y="2544"/>
                  </a:moveTo>
                  <a:cubicBezTo>
                    <a:pt x="8531" y="2507"/>
                    <a:pt x="8493" y="2309"/>
                    <a:pt x="8358" y="2321"/>
                  </a:cubicBezTo>
                  <a:cubicBezTo>
                    <a:pt x="8345" y="2321"/>
                    <a:pt x="8333" y="2321"/>
                    <a:pt x="8321" y="2321"/>
                  </a:cubicBezTo>
                  <a:cubicBezTo>
                    <a:pt x="8247" y="2346"/>
                    <a:pt x="8173" y="2383"/>
                    <a:pt x="8098" y="2420"/>
                  </a:cubicBezTo>
                  <a:cubicBezTo>
                    <a:pt x="8074" y="2433"/>
                    <a:pt x="8049" y="2445"/>
                    <a:pt x="8037" y="2470"/>
                  </a:cubicBezTo>
                  <a:cubicBezTo>
                    <a:pt x="8000" y="2568"/>
                    <a:pt x="8098" y="2679"/>
                    <a:pt x="8197" y="2630"/>
                  </a:cubicBezTo>
                  <a:cubicBezTo>
                    <a:pt x="8259" y="2593"/>
                    <a:pt x="8333" y="2568"/>
                    <a:pt x="8395" y="2544"/>
                  </a:cubicBezTo>
                  <a:close/>
                  <a:moveTo>
                    <a:pt x="7642" y="3000"/>
                  </a:moveTo>
                  <a:cubicBezTo>
                    <a:pt x="7666" y="2976"/>
                    <a:pt x="7679" y="2951"/>
                    <a:pt x="7679" y="2926"/>
                  </a:cubicBezTo>
                  <a:cubicBezTo>
                    <a:pt x="7691" y="2815"/>
                    <a:pt x="7568" y="2754"/>
                    <a:pt x="7494" y="2815"/>
                  </a:cubicBezTo>
                  <a:cubicBezTo>
                    <a:pt x="7420" y="2877"/>
                    <a:pt x="7370" y="2926"/>
                    <a:pt x="7308" y="3000"/>
                  </a:cubicBezTo>
                  <a:cubicBezTo>
                    <a:pt x="7284" y="3037"/>
                    <a:pt x="7271" y="3087"/>
                    <a:pt x="7296" y="3136"/>
                  </a:cubicBezTo>
                  <a:cubicBezTo>
                    <a:pt x="7346" y="3198"/>
                    <a:pt x="7432" y="3210"/>
                    <a:pt x="7481" y="3149"/>
                  </a:cubicBezTo>
                  <a:cubicBezTo>
                    <a:pt x="7531" y="3087"/>
                    <a:pt x="7580" y="3037"/>
                    <a:pt x="7642" y="2988"/>
                  </a:cubicBezTo>
                  <a:close/>
                  <a:moveTo>
                    <a:pt x="7259" y="3692"/>
                  </a:moveTo>
                  <a:cubicBezTo>
                    <a:pt x="7259" y="3655"/>
                    <a:pt x="7234" y="3605"/>
                    <a:pt x="7185" y="3593"/>
                  </a:cubicBezTo>
                  <a:cubicBezTo>
                    <a:pt x="7111" y="3568"/>
                    <a:pt x="7025" y="3630"/>
                    <a:pt x="7037" y="3704"/>
                  </a:cubicBezTo>
                  <a:cubicBezTo>
                    <a:pt x="7037" y="3790"/>
                    <a:pt x="7049" y="3877"/>
                    <a:pt x="7086" y="3963"/>
                  </a:cubicBezTo>
                  <a:cubicBezTo>
                    <a:pt x="7123" y="4099"/>
                    <a:pt x="7321" y="4050"/>
                    <a:pt x="7308" y="3914"/>
                  </a:cubicBezTo>
                  <a:cubicBezTo>
                    <a:pt x="7308" y="3914"/>
                    <a:pt x="7308" y="3901"/>
                    <a:pt x="7308" y="3889"/>
                  </a:cubicBezTo>
                  <a:cubicBezTo>
                    <a:pt x="7284" y="3827"/>
                    <a:pt x="7271" y="3766"/>
                    <a:pt x="7271" y="3692"/>
                  </a:cubicBezTo>
                  <a:close/>
                  <a:moveTo>
                    <a:pt x="7666" y="4408"/>
                  </a:moveTo>
                  <a:cubicBezTo>
                    <a:pt x="7568" y="4321"/>
                    <a:pt x="7420" y="4432"/>
                    <a:pt x="7481" y="4556"/>
                  </a:cubicBezTo>
                  <a:cubicBezTo>
                    <a:pt x="7481" y="4556"/>
                    <a:pt x="7494" y="4568"/>
                    <a:pt x="7506" y="4580"/>
                  </a:cubicBezTo>
                  <a:cubicBezTo>
                    <a:pt x="7555" y="4642"/>
                    <a:pt x="7617" y="4691"/>
                    <a:pt x="7679" y="4741"/>
                  </a:cubicBezTo>
                  <a:cubicBezTo>
                    <a:pt x="7802" y="4840"/>
                    <a:pt x="7950" y="4667"/>
                    <a:pt x="7839" y="4568"/>
                  </a:cubicBezTo>
                  <a:cubicBezTo>
                    <a:pt x="7778" y="4519"/>
                    <a:pt x="7728" y="4469"/>
                    <a:pt x="7666" y="4408"/>
                  </a:cubicBezTo>
                  <a:close/>
                  <a:moveTo>
                    <a:pt x="8395" y="4852"/>
                  </a:moveTo>
                  <a:cubicBezTo>
                    <a:pt x="8271" y="4815"/>
                    <a:pt x="8197" y="4988"/>
                    <a:pt x="8308" y="5062"/>
                  </a:cubicBezTo>
                  <a:cubicBezTo>
                    <a:pt x="8321" y="5062"/>
                    <a:pt x="8333" y="5074"/>
                    <a:pt x="8345" y="5074"/>
                  </a:cubicBezTo>
                  <a:cubicBezTo>
                    <a:pt x="8419" y="5099"/>
                    <a:pt x="8493" y="5111"/>
                    <a:pt x="8580" y="5124"/>
                  </a:cubicBezTo>
                  <a:cubicBezTo>
                    <a:pt x="8703" y="5136"/>
                    <a:pt x="8765" y="4963"/>
                    <a:pt x="8654" y="4901"/>
                  </a:cubicBezTo>
                  <a:cubicBezTo>
                    <a:pt x="8642" y="4901"/>
                    <a:pt x="8629" y="4889"/>
                    <a:pt x="8617" y="4889"/>
                  </a:cubicBezTo>
                  <a:cubicBezTo>
                    <a:pt x="8543" y="4877"/>
                    <a:pt x="8469" y="4864"/>
                    <a:pt x="8395" y="4852"/>
                  </a:cubicBezTo>
                  <a:close/>
                  <a:moveTo>
                    <a:pt x="10197" y="4852"/>
                  </a:moveTo>
                  <a:cubicBezTo>
                    <a:pt x="10074" y="4864"/>
                    <a:pt x="10074" y="5049"/>
                    <a:pt x="10197" y="5074"/>
                  </a:cubicBezTo>
                  <a:cubicBezTo>
                    <a:pt x="10209" y="5074"/>
                    <a:pt x="10222" y="5074"/>
                    <a:pt x="10234" y="5074"/>
                  </a:cubicBezTo>
                  <a:lnTo>
                    <a:pt x="10469" y="5037"/>
                  </a:lnTo>
                  <a:cubicBezTo>
                    <a:pt x="10592" y="5012"/>
                    <a:pt x="10592" y="4827"/>
                    <a:pt x="10469" y="4815"/>
                  </a:cubicBezTo>
                  <a:cubicBezTo>
                    <a:pt x="10456" y="4803"/>
                    <a:pt x="10431" y="4803"/>
                    <a:pt x="10419" y="4815"/>
                  </a:cubicBezTo>
                  <a:cubicBezTo>
                    <a:pt x="10345" y="4827"/>
                    <a:pt x="10271" y="4840"/>
                    <a:pt x="10197" y="4852"/>
                  </a:cubicBezTo>
                  <a:close/>
                  <a:moveTo>
                    <a:pt x="11098" y="4667"/>
                  </a:moveTo>
                  <a:cubicBezTo>
                    <a:pt x="11012" y="4691"/>
                    <a:pt x="10975" y="4803"/>
                    <a:pt x="11049" y="4864"/>
                  </a:cubicBezTo>
                  <a:cubicBezTo>
                    <a:pt x="11073" y="4889"/>
                    <a:pt x="11123" y="4901"/>
                    <a:pt x="11160" y="4901"/>
                  </a:cubicBezTo>
                  <a:lnTo>
                    <a:pt x="11382" y="4840"/>
                  </a:lnTo>
                  <a:cubicBezTo>
                    <a:pt x="11518" y="4803"/>
                    <a:pt x="11493" y="4593"/>
                    <a:pt x="11345" y="4605"/>
                  </a:cubicBezTo>
                  <a:lnTo>
                    <a:pt x="11320" y="4605"/>
                  </a:lnTo>
                  <a:lnTo>
                    <a:pt x="11098" y="4667"/>
                  </a:lnTo>
                  <a:close/>
                  <a:moveTo>
                    <a:pt x="11987" y="4408"/>
                  </a:moveTo>
                  <a:cubicBezTo>
                    <a:pt x="11851" y="4457"/>
                    <a:pt x="11888" y="4642"/>
                    <a:pt x="12024" y="4642"/>
                  </a:cubicBezTo>
                  <a:cubicBezTo>
                    <a:pt x="12036" y="4642"/>
                    <a:pt x="12049" y="4642"/>
                    <a:pt x="12061" y="4642"/>
                  </a:cubicBezTo>
                  <a:lnTo>
                    <a:pt x="12283" y="4556"/>
                  </a:lnTo>
                  <a:cubicBezTo>
                    <a:pt x="12394" y="4519"/>
                    <a:pt x="12369" y="4334"/>
                    <a:pt x="12246" y="4334"/>
                  </a:cubicBezTo>
                  <a:cubicBezTo>
                    <a:pt x="12221" y="4334"/>
                    <a:pt x="12209" y="4334"/>
                    <a:pt x="12197" y="4346"/>
                  </a:cubicBezTo>
                  <a:lnTo>
                    <a:pt x="11987" y="4420"/>
                  </a:lnTo>
                  <a:close/>
                  <a:moveTo>
                    <a:pt x="12839" y="4074"/>
                  </a:moveTo>
                  <a:cubicBezTo>
                    <a:pt x="12727" y="4124"/>
                    <a:pt x="12764" y="4296"/>
                    <a:pt x="12888" y="4296"/>
                  </a:cubicBezTo>
                  <a:cubicBezTo>
                    <a:pt x="12900" y="4296"/>
                    <a:pt x="12913" y="4296"/>
                    <a:pt x="12925" y="4284"/>
                  </a:cubicBezTo>
                  <a:lnTo>
                    <a:pt x="13147" y="4185"/>
                  </a:lnTo>
                  <a:cubicBezTo>
                    <a:pt x="13258" y="4136"/>
                    <a:pt x="13209" y="3951"/>
                    <a:pt x="13085" y="3963"/>
                  </a:cubicBezTo>
                  <a:cubicBezTo>
                    <a:pt x="13073" y="3963"/>
                    <a:pt x="13061" y="3976"/>
                    <a:pt x="13048" y="3976"/>
                  </a:cubicBezTo>
                  <a:close/>
                  <a:moveTo>
                    <a:pt x="13653" y="3655"/>
                  </a:moveTo>
                  <a:cubicBezTo>
                    <a:pt x="13542" y="3729"/>
                    <a:pt x="13604" y="3889"/>
                    <a:pt x="13727" y="3877"/>
                  </a:cubicBezTo>
                  <a:cubicBezTo>
                    <a:pt x="13740" y="3877"/>
                    <a:pt x="13752" y="3864"/>
                    <a:pt x="13764" y="3864"/>
                  </a:cubicBezTo>
                  <a:cubicBezTo>
                    <a:pt x="13838" y="3827"/>
                    <a:pt x="13900" y="3778"/>
                    <a:pt x="13974" y="3741"/>
                  </a:cubicBezTo>
                  <a:cubicBezTo>
                    <a:pt x="14098" y="3655"/>
                    <a:pt x="13987" y="3457"/>
                    <a:pt x="13851" y="3544"/>
                  </a:cubicBezTo>
                  <a:close/>
                  <a:moveTo>
                    <a:pt x="14419" y="3161"/>
                  </a:moveTo>
                  <a:cubicBezTo>
                    <a:pt x="14320" y="3235"/>
                    <a:pt x="14394" y="3395"/>
                    <a:pt x="14517" y="3371"/>
                  </a:cubicBezTo>
                  <a:cubicBezTo>
                    <a:pt x="14530" y="3371"/>
                    <a:pt x="14554" y="3358"/>
                    <a:pt x="14567" y="3358"/>
                  </a:cubicBezTo>
                  <a:cubicBezTo>
                    <a:pt x="14628" y="3309"/>
                    <a:pt x="14690" y="3260"/>
                    <a:pt x="14752" y="3210"/>
                  </a:cubicBezTo>
                  <a:cubicBezTo>
                    <a:pt x="14826" y="3149"/>
                    <a:pt x="14801" y="3013"/>
                    <a:pt x="14690" y="3000"/>
                  </a:cubicBezTo>
                  <a:cubicBezTo>
                    <a:pt x="14665" y="3000"/>
                    <a:pt x="14628" y="3013"/>
                    <a:pt x="14604" y="3025"/>
                  </a:cubicBezTo>
                  <a:close/>
                  <a:moveTo>
                    <a:pt x="15135" y="2581"/>
                  </a:moveTo>
                  <a:cubicBezTo>
                    <a:pt x="15097" y="2605"/>
                    <a:pt x="15085" y="2655"/>
                    <a:pt x="15097" y="2692"/>
                  </a:cubicBezTo>
                  <a:cubicBezTo>
                    <a:pt x="15110" y="2778"/>
                    <a:pt x="15221" y="2815"/>
                    <a:pt x="15295" y="2754"/>
                  </a:cubicBezTo>
                  <a:cubicBezTo>
                    <a:pt x="15344" y="2704"/>
                    <a:pt x="15406" y="2642"/>
                    <a:pt x="15455" y="2593"/>
                  </a:cubicBezTo>
                  <a:cubicBezTo>
                    <a:pt x="15579" y="2482"/>
                    <a:pt x="15418" y="2309"/>
                    <a:pt x="15307" y="2420"/>
                  </a:cubicBezTo>
                  <a:cubicBezTo>
                    <a:pt x="15246" y="2470"/>
                    <a:pt x="15196" y="2531"/>
                    <a:pt x="15135" y="2581"/>
                  </a:cubicBezTo>
                  <a:close/>
                  <a:moveTo>
                    <a:pt x="15752" y="1926"/>
                  </a:moveTo>
                  <a:cubicBezTo>
                    <a:pt x="15715" y="1951"/>
                    <a:pt x="15715" y="2001"/>
                    <a:pt x="15739" y="2050"/>
                  </a:cubicBezTo>
                  <a:cubicBezTo>
                    <a:pt x="15776" y="2124"/>
                    <a:pt x="15875" y="2124"/>
                    <a:pt x="15925" y="2062"/>
                  </a:cubicBezTo>
                  <a:cubicBezTo>
                    <a:pt x="15974" y="2001"/>
                    <a:pt x="16023" y="1939"/>
                    <a:pt x="16073" y="1877"/>
                  </a:cubicBezTo>
                  <a:cubicBezTo>
                    <a:pt x="16134" y="1778"/>
                    <a:pt x="16023" y="1655"/>
                    <a:pt x="15925" y="1717"/>
                  </a:cubicBezTo>
                  <a:cubicBezTo>
                    <a:pt x="15912" y="1717"/>
                    <a:pt x="15900" y="1729"/>
                    <a:pt x="15900" y="1741"/>
                  </a:cubicBezTo>
                  <a:cubicBezTo>
                    <a:pt x="15850" y="1803"/>
                    <a:pt x="15801" y="1865"/>
                    <a:pt x="15752" y="1926"/>
                  </a:cubicBezTo>
                  <a:close/>
                  <a:moveTo>
                    <a:pt x="16270" y="1173"/>
                  </a:moveTo>
                  <a:cubicBezTo>
                    <a:pt x="16159" y="1285"/>
                    <a:pt x="16332" y="1445"/>
                    <a:pt x="16443" y="1322"/>
                  </a:cubicBezTo>
                  <a:cubicBezTo>
                    <a:pt x="16455" y="1322"/>
                    <a:pt x="16455" y="1309"/>
                    <a:pt x="16468" y="1297"/>
                  </a:cubicBezTo>
                  <a:lnTo>
                    <a:pt x="16492" y="1248"/>
                  </a:lnTo>
                  <a:lnTo>
                    <a:pt x="16542" y="1149"/>
                  </a:lnTo>
                  <a:lnTo>
                    <a:pt x="16579" y="1087"/>
                  </a:lnTo>
                  <a:cubicBezTo>
                    <a:pt x="16653" y="964"/>
                    <a:pt x="16480" y="853"/>
                    <a:pt x="16394" y="951"/>
                  </a:cubicBezTo>
                  <a:cubicBezTo>
                    <a:pt x="16381" y="964"/>
                    <a:pt x="16381" y="976"/>
                    <a:pt x="16381" y="976"/>
                  </a:cubicBezTo>
                  <a:lnTo>
                    <a:pt x="16344" y="1038"/>
                  </a:lnTo>
                  <a:lnTo>
                    <a:pt x="16295" y="1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82"/>
          <p:cNvGrpSpPr/>
          <p:nvPr/>
        </p:nvGrpSpPr>
        <p:grpSpPr>
          <a:xfrm rot="473125" flipH="1">
            <a:off x="3327410" y="-91388"/>
            <a:ext cx="976430" cy="1313224"/>
            <a:chOff x="5941025" y="1169275"/>
            <a:chExt cx="976375" cy="1313150"/>
          </a:xfrm>
        </p:grpSpPr>
        <p:sp>
          <p:nvSpPr>
            <p:cNvPr id="2588" name="Google Shape;2588;p82"/>
            <p:cNvSpPr/>
            <p:nvPr/>
          </p:nvSpPr>
          <p:spPr>
            <a:xfrm>
              <a:off x="5957175" y="1169275"/>
              <a:ext cx="960225" cy="1294975"/>
            </a:xfrm>
            <a:custGeom>
              <a:avLst/>
              <a:gdLst/>
              <a:ahLst/>
              <a:cxnLst/>
              <a:rect l="l" t="t" r="r" b="b"/>
              <a:pathLst>
                <a:path w="38409" h="51799" extrusionOk="0">
                  <a:moveTo>
                    <a:pt x="24906" y="11400"/>
                  </a:moveTo>
                  <a:cubicBezTo>
                    <a:pt x="26915" y="11400"/>
                    <a:pt x="28559" y="13330"/>
                    <a:pt x="29437" y="15627"/>
                  </a:cubicBezTo>
                  <a:lnTo>
                    <a:pt x="29437" y="15627"/>
                  </a:lnTo>
                  <a:cubicBezTo>
                    <a:pt x="28804" y="15759"/>
                    <a:pt x="28165" y="15830"/>
                    <a:pt x="27538" y="15830"/>
                  </a:cubicBezTo>
                  <a:cubicBezTo>
                    <a:pt x="25304" y="15830"/>
                    <a:pt x="23217" y="14928"/>
                    <a:pt x="22048" y="12679"/>
                  </a:cubicBezTo>
                  <a:lnTo>
                    <a:pt x="22048" y="12679"/>
                  </a:lnTo>
                  <a:cubicBezTo>
                    <a:pt x="23050" y="11780"/>
                    <a:pt x="24014" y="11400"/>
                    <a:pt x="24906" y="11400"/>
                  </a:cubicBezTo>
                  <a:close/>
                  <a:moveTo>
                    <a:pt x="16098" y="22002"/>
                  </a:moveTo>
                  <a:cubicBezTo>
                    <a:pt x="17912" y="22002"/>
                    <a:pt x="19841" y="23543"/>
                    <a:pt x="20924" y="24766"/>
                  </a:cubicBezTo>
                  <a:cubicBezTo>
                    <a:pt x="21653" y="25600"/>
                    <a:pt x="22307" y="26598"/>
                    <a:pt x="22544" y="27617"/>
                  </a:cubicBezTo>
                  <a:lnTo>
                    <a:pt x="22544" y="27617"/>
                  </a:lnTo>
                  <a:cubicBezTo>
                    <a:pt x="22079" y="27689"/>
                    <a:pt x="21602" y="27724"/>
                    <a:pt x="21120" y="27724"/>
                  </a:cubicBezTo>
                  <a:cubicBezTo>
                    <a:pt x="18809" y="27724"/>
                    <a:pt x="16382" y="26930"/>
                    <a:pt x="14579" y="25702"/>
                  </a:cubicBezTo>
                  <a:cubicBezTo>
                    <a:pt x="14054" y="25314"/>
                    <a:pt x="13323" y="24789"/>
                    <a:pt x="13323" y="24081"/>
                  </a:cubicBezTo>
                  <a:cubicBezTo>
                    <a:pt x="13323" y="23145"/>
                    <a:pt x="14556" y="22301"/>
                    <a:pt x="15355" y="22095"/>
                  </a:cubicBezTo>
                  <a:cubicBezTo>
                    <a:pt x="15599" y="22032"/>
                    <a:pt x="15847" y="22002"/>
                    <a:pt x="16098" y="22002"/>
                  </a:cubicBezTo>
                  <a:close/>
                  <a:moveTo>
                    <a:pt x="9232" y="31775"/>
                  </a:moveTo>
                  <a:cubicBezTo>
                    <a:pt x="10916" y="31775"/>
                    <a:pt x="13002" y="32678"/>
                    <a:pt x="14389" y="33975"/>
                  </a:cubicBezTo>
                  <a:lnTo>
                    <a:pt x="14389" y="33975"/>
                  </a:lnTo>
                  <a:cubicBezTo>
                    <a:pt x="13462" y="34171"/>
                    <a:pt x="12527" y="34290"/>
                    <a:pt x="11580" y="34290"/>
                  </a:cubicBezTo>
                  <a:cubicBezTo>
                    <a:pt x="11227" y="34290"/>
                    <a:pt x="10872" y="34274"/>
                    <a:pt x="10516" y="34238"/>
                  </a:cubicBezTo>
                  <a:cubicBezTo>
                    <a:pt x="9785" y="34170"/>
                    <a:pt x="5585" y="33051"/>
                    <a:pt x="7822" y="32047"/>
                  </a:cubicBezTo>
                  <a:cubicBezTo>
                    <a:pt x="8233" y="31861"/>
                    <a:pt x="8713" y="31775"/>
                    <a:pt x="9232" y="31775"/>
                  </a:cubicBezTo>
                  <a:close/>
                  <a:moveTo>
                    <a:pt x="33094" y="0"/>
                  </a:moveTo>
                  <a:cubicBezTo>
                    <a:pt x="32622" y="0"/>
                    <a:pt x="32308" y="765"/>
                    <a:pt x="32816" y="1142"/>
                  </a:cubicBezTo>
                  <a:cubicBezTo>
                    <a:pt x="35076" y="2831"/>
                    <a:pt x="37381" y="5273"/>
                    <a:pt x="37130" y="8355"/>
                  </a:cubicBezTo>
                  <a:cubicBezTo>
                    <a:pt x="36947" y="10660"/>
                    <a:pt x="35327" y="12646"/>
                    <a:pt x="33455" y="13901"/>
                  </a:cubicBezTo>
                  <a:cubicBezTo>
                    <a:pt x="32631" y="14469"/>
                    <a:pt x="31697" y="14940"/>
                    <a:pt x="30720" y="15274"/>
                  </a:cubicBezTo>
                  <a:lnTo>
                    <a:pt x="30720" y="15274"/>
                  </a:lnTo>
                  <a:cubicBezTo>
                    <a:pt x="30421" y="14430"/>
                    <a:pt x="30015" y="13627"/>
                    <a:pt x="29506" y="12897"/>
                  </a:cubicBezTo>
                  <a:cubicBezTo>
                    <a:pt x="28280" y="11170"/>
                    <a:pt x="26642" y="10280"/>
                    <a:pt x="24956" y="10280"/>
                  </a:cubicBezTo>
                  <a:cubicBezTo>
                    <a:pt x="23568" y="10280"/>
                    <a:pt x="22149" y="10884"/>
                    <a:pt x="20901" y="12121"/>
                  </a:cubicBezTo>
                  <a:cubicBezTo>
                    <a:pt x="20696" y="12326"/>
                    <a:pt x="20696" y="12600"/>
                    <a:pt x="20810" y="12851"/>
                  </a:cubicBezTo>
                  <a:cubicBezTo>
                    <a:pt x="22100" y="15817"/>
                    <a:pt x="24703" y="17013"/>
                    <a:pt x="27487" y="17013"/>
                  </a:cubicBezTo>
                  <a:cubicBezTo>
                    <a:pt x="28251" y="17013"/>
                    <a:pt x="29030" y="16923"/>
                    <a:pt x="29799" y="16754"/>
                  </a:cubicBezTo>
                  <a:lnTo>
                    <a:pt x="29799" y="16754"/>
                  </a:lnTo>
                  <a:cubicBezTo>
                    <a:pt x="30098" y="17897"/>
                    <a:pt x="30206" y="19066"/>
                    <a:pt x="30077" y="20087"/>
                  </a:cubicBezTo>
                  <a:cubicBezTo>
                    <a:pt x="29643" y="23556"/>
                    <a:pt x="27178" y="26090"/>
                    <a:pt x="23983" y="27254"/>
                  </a:cubicBezTo>
                  <a:cubicBezTo>
                    <a:pt x="23891" y="27287"/>
                    <a:pt x="23798" y="27318"/>
                    <a:pt x="23704" y="27348"/>
                  </a:cubicBezTo>
                  <a:lnTo>
                    <a:pt x="23704" y="27348"/>
                  </a:lnTo>
                  <a:cubicBezTo>
                    <a:pt x="23640" y="27081"/>
                    <a:pt x="23551" y="26806"/>
                    <a:pt x="23435" y="26523"/>
                  </a:cubicBezTo>
                  <a:cubicBezTo>
                    <a:pt x="22361" y="23931"/>
                    <a:pt x="19065" y="20836"/>
                    <a:pt x="16037" y="20836"/>
                  </a:cubicBezTo>
                  <a:cubicBezTo>
                    <a:pt x="14879" y="20836"/>
                    <a:pt x="13761" y="21288"/>
                    <a:pt x="12821" y="22392"/>
                  </a:cubicBezTo>
                  <a:cubicBezTo>
                    <a:pt x="9785" y="25953"/>
                    <a:pt x="16884" y="28235"/>
                    <a:pt x="19235" y="28692"/>
                  </a:cubicBezTo>
                  <a:cubicBezTo>
                    <a:pt x="19868" y="28814"/>
                    <a:pt x="20509" y="28873"/>
                    <a:pt x="21148" y="28873"/>
                  </a:cubicBezTo>
                  <a:cubicBezTo>
                    <a:pt x="21640" y="28873"/>
                    <a:pt x="22131" y="28838"/>
                    <a:pt x="22617" y="28769"/>
                  </a:cubicBezTo>
                  <a:lnTo>
                    <a:pt x="22617" y="28769"/>
                  </a:lnTo>
                  <a:cubicBezTo>
                    <a:pt x="22543" y="29373"/>
                    <a:pt x="22277" y="29966"/>
                    <a:pt x="21746" y="30518"/>
                  </a:cubicBezTo>
                  <a:cubicBezTo>
                    <a:pt x="20239" y="32070"/>
                    <a:pt x="18002" y="32960"/>
                    <a:pt x="15948" y="33576"/>
                  </a:cubicBezTo>
                  <a:cubicBezTo>
                    <a:pt x="15872" y="33599"/>
                    <a:pt x="15796" y="33621"/>
                    <a:pt x="15720" y="33642"/>
                  </a:cubicBezTo>
                  <a:lnTo>
                    <a:pt x="15720" y="33642"/>
                  </a:lnTo>
                  <a:cubicBezTo>
                    <a:pt x="14484" y="32339"/>
                    <a:pt x="12654" y="31465"/>
                    <a:pt x="11018" y="31020"/>
                  </a:cubicBezTo>
                  <a:cubicBezTo>
                    <a:pt x="10410" y="30851"/>
                    <a:pt x="9597" y="30690"/>
                    <a:pt x="8797" y="30690"/>
                  </a:cubicBezTo>
                  <a:cubicBezTo>
                    <a:pt x="7764" y="30690"/>
                    <a:pt x="6752" y="30957"/>
                    <a:pt x="6225" y="31819"/>
                  </a:cubicBezTo>
                  <a:cubicBezTo>
                    <a:pt x="5426" y="33074"/>
                    <a:pt x="6590" y="34238"/>
                    <a:pt x="7685" y="34741"/>
                  </a:cubicBezTo>
                  <a:cubicBezTo>
                    <a:pt x="8836" y="35291"/>
                    <a:pt x="10132" y="35499"/>
                    <a:pt x="11432" y="35499"/>
                  </a:cubicBezTo>
                  <a:cubicBezTo>
                    <a:pt x="12503" y="35499"/>
                    <a:pt x="13578" y="35358"/>
                    <a:pt x="14579" y="35151"/>
                  </a:cubicBezTo>
                  <a:cubicBezTo>
                    <a:pt x="14799" y="35105"/>
                    <a:pt x="15030" y="35052"/>
                    <a:pt x="15268" y="34994"/>
                  </a:cubicBezTo>
                  <a:lnTo>
                    <a:pt x="15268" y="34994"/>
                  </a:lnTo>
                  <a:cubicBezTo>
                    <a:pt x="15743" y="35703"/>
                    <a:pt x="15988" y="36474"/>
                    <a:pt x="15880" y="37251"/>
                  </a:cubicBezTo>
                  <a:cubicBezTo>
                    <a:pt x="15423" y="40629"/>
                    <a:pt x="11223" y="43323"/>
                    <a:pt x="8712" y="45103"/>
                  </a:cubicBezTo>
                  <a:cubicBezTo>
                    <a:pt x="5996" y="47043"/>
                    <a:pt x="3006" y="48664"/>
                    <a:pt x="450" y="50810"/>
                  </a:cubicBezTo>
                  <a:cubicBezTo>
                    <a:pt x="0" y="51205"/>
                    <a:pt x="415" y="51799"/>
                    <a:pt x="901" y="51799"/>
                  </a:cubicBezTo>
                  <a:cubicBezTo>
                    <a:pt x="1032" y="51799"/>
                    <a:pt x="1168" y="51756"/>
                    <a:pt x="1294" y="51654"/>
                  </a:cubicBezTo>
                  <a:cubicBezTo>
                    <a:pt x="4764" y="48732"/>
                    <a:pt x="8895" y="46678"/>
                    <a:pt x="12410" y="43779"/>
                  </a:cubicBezTo>
                  <a:cubicBezTo>
                    <a:pt x="14807" y="41771"/>
                    <a:pt x="18482" y="38301"/>
                    <a:pt x="16610" y="34855"/>
                  </a:cubicBezTo>
                  <a:cubicBezTo>
                    <a:pt x="16574" y="34789"/>
                    <a:pt x="16537" y="34724"/>
                    <a:pt x="16499" y="34659"/>
                  </a:cubicBezTo>
                  <a:lnTo>
                    <a:pt x="16499" y="34659"/>
                  </a:lnTo>
                  <a:cubicBezTo>
                    <a:pt x="19757" y="33680"/>
                    <a:pt x="23709" y="31734"/>
                    <a:pt x="23827" y="28524"/>
                  </a:cubicBezTo>
                  <a:lnTo>
                    <a:pt x="23827" y="28524"/>
                  </a:lnTo>
                  <a:cubicBezTo>
                    <a:pt x="26264" y="27880"/>
                    <a:pt x="28468" y="26370"/>
                    <a:pt x="29872" y="24172"/>
                  </a:cubicBezTo>
                  <a:cubicBezTo>
                    <a:pt x="31306" y="21905"/>
                    <a:pt x="31667" y="19032"/>
                    <a:pt x="31053" y="16408"/>
                  </a:cubicBezTo>
                  <a:lnTo>
                    <a:pt x="31053" y="16408"/>
                  </a:lnTo>
                  <a:cubicBezTo>
                    <a:pt x="32330" y="15981"/>
                    <a:pt x="33542" y="15346"/>
                    <a:pt x="34574" y="14563"/>
                  </a:cubicBezTo>
                  <a:cubicBezTo>
                    <a:pt x="36628" y="13011"/>
                    <a:pt x="38271" y="10706"/>
                    <a:pt x="38340" y="8058"/>
                  </a:cubicBezTo>
                  <a:cubicBezTo>
                    <a:pt x="38408" y="4657"/>
                    <a:pt x="35966" y="2009"/>
                    <a:pt x="33409" y="115"/>
                  </a:cubicBezTo>
                  <a:cubicBezTo>
                    <a:pt x="33302" y="35"/>
                    <a:pt x="33194" y="0"/>
                    <a:pt x="33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2"/>
            <p:cNvSpPr/>
            <p:nvPr/>
          </p:nvSpPr>
          <p:spPr>
            <a:xfrm>
              <a:off x="5941025" y="2320575"/>
              <a:ext cx="182525" cy="161850"/>
            </a:xfrm>
            <a:custGeom>
              <a:avLst/>
              <a:gdLst/>
              <a:ahLst/>
              <a:cxnLst/>
              <a:rect l="l" t="t" r="r" b="b"/>
              <a:pathLst>
                <a:path w="7301" h="6474" extrusionOk="0">
                  <a:moveTo>
                    <a:pt x="2509" y="1"/>
                  </a:moveTo>
                  <a:cubicBezTo>
                    <a:pt x="2274" y="1"/>
                    <a:pt x="2039" y="120"/>
                    <a:pt x="1940" y="398"/>
                  </a:cubicBezTo>
                  <a:cubicBezTo>
                    <a:pt x="1347" y="2133"/>
                    <a:pt x="662" y="3844"/>
                    <a:pt x="91" y="5602"/>
                  </a:cubicBezTo>
                  <a:cubicBezTo>
                    <a:pt x="0" y="5876"/>
                    <a:pt x="206" y="6287"/>
                    <a:pt x="502" y="6332"/>
                  </a:cubicBezTo>
                  <a:cubicBezTo>
                    <a:pt x="1173" y="6430"/>
                    <a:pt x="1849" y="6474"/>
                    <a:pt x="2524" y="6474"/>
                  </a:cubicBezTo>
                  <a:cubicBezTo>
                    <a:pt x="3895" y="6474"/>
                    <a:pt x="5266" y="6296"/>
                    <a:pt x="6597" y="6036"/>
                  </a:cubicBezTo>
                  <a:cubicBezTo>
                    <a:pt x="7301" y="5886"/>
                    <a:pt x="7067" y="4879"/>
                    <a:pt x="6437" y="4879"/>
                  </a:cubicBezTo>
                  <a:cubicBezTo>
                    <a:pt x="6393" y="4879"/>
                    <a:pt x="6347" y="4884"/>
                    <a:pt x="6300" y="4894"/>
                  </a:cubicBezTo>
                  <a:cubicBezTo>
                    <a:pt x="5084" y="5131"/>
                    <a:pt x="3792" y="5303"/>
                    <a:pt x="2514" y="5303"/>
                  </a:cubicBezTo>
                  <a:cubicBezTo>
                    <a:pt x="2157" y="5303"/>
                    <a:pt x="1801" y="5289"/>
                    <a:pt x="1448" y="5260"/>
                  </a:cubicBezTo>
                  <a:lnTo>
                    <a:pt x="1448" y="5260"/>
                  </a:lnTo>
                  <a:cubicBezTo>
                    <a:pt x="1970" y="3743"/>
                    <a:pt x="2561" y="2239"/>
                    <a:pt x="3082" y="717"/>
                  </a:cubicBezTo>
                  <a:cubicBezTo>
                    <a:pt x="3234" y="287"/>
                    <a:pt x="2873" y="1"/>
                    <a:pt x="2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 name="Google Shape;2590;p82"/>
          <p:cNvGrpSpPr/>
          <p:nvPr/>
        </p:nvGrpSpPr>
        <p:grpSpPr>
          <a:xfrm>
            <a:off x="720000" y="457200"/>
            <a:ext cx="1896676" cy="1849272"/>
            <a:chOff x="720000" y="457200"/>
            <a:chExt cx="1896676" cy="1849272"/>
          </a:xfrm>
        </p:grpSpPr>
        <p:sp>
          <p:nvSpPr>
            <p:cNvPr id="2591" name="Google Shape;2591;p82"/>
            <p:cNvSpPr/>
            <p:nvPr/>
          </p:nvSpPr>
          <p:spPr>
            <a:xfrm>
              <a:off x="1960327" y="1945716"/>
              <a:ext cx="101772" cy="84174"/>
            </a:xfrm>
            <a:custGeom>
              <a:avLst/>
              <a:gdLst/>
              <a:ahLst/>
              <a:cxnLst/>
              <a:rect l="l" t="t" r="r" b="b"/>
              <a:pathLst>
                <a:path w="1359" h="1124" extrusionOk="0">
                  <a:moveTo>
                    <a:pt x="1062" y="0"/>
                  </a:moveTo>
                  <a:cubicBezTo>
                    <a:pt x="840" y="222"/>
                    <a:pt x="569" y="408"/>
                    <a:pt x="272" y="531"/>
                  </a:cubicBezTo>
                  <a:cubicBezTo>
                    <a:pt x="260" y="543"/>
                    <a:pt x="235" y="543"/>
                    <a:pt x="223" y="543"/>
                  </a:cubicBezTo>
                  <a:cubicBezTo>
                    <a:pt x="211" y="605"/>
                    <a:pt x="186" y="667"/>
                    <a:pt x="161" y="728"/>
                  </a:cubicBezTo>
                  <a:cubicBezTo>
                    <a:pt x="99" y="852"/>
                    <a:pt x="50" y="988"/>
                    <a:pt x="1" y="1123"/>
                  </a:cubicBezTo>
                  <a:cubicBezTo>
                    <a:pt x="99" y="1086"/>
                    <a:pt x="186" y="1062"/>
                    <a:pt x="272" y="1025"/>
                  </a:cubicBezTo>
                  <a:cubicBezTo>
                    <a:pt x="593" y="914"/>
                    <a:pt x="889" y="728"/>
                    <a:pt x="1149" y="506"/>
                  </a:cubicBezTo>
                  <a:cubicBezTo>
                    <a:pt x="1272" y="395"/>
                    <a:pt x="1198" y="420"/>
                    <a:pt x="1346" y="296"/>
                  </a:cubicBezTo>
                  <a:lnTo>
                    <a:pt x="1359" y="296"/>
                  </a:lnTo>
                  <a:cubicBezTo>
                    <a:pt x="1334" y="272"/>
                    <a:pt x="1309" y="247"/>
                    <a:pt x="1284" y="222"/>
                  </a:cubicBezTo>
                  <a:cubicBezTo>
                    <a:pt x="1223" y="136"/>
                    <a:pt x="1149" y="62"/>
                    <a:pt x="1062" y="0"/>
                  </a:cubicBezTo>
                  <a:close/>
                </a:path>
              </a:pathLst>
            </a:custGeom>
            <a:solidFill>
              <a:srgbClr val="C3E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2"/>
            <p:cNvSpPr/>
            <p:nvPr/>
          </p:nvSpPr>
          <p:spPr>
            <a:xfrm>
              <a:off x="786278" y="932528"/>
              <a:ext cx="1190711" cy="1184196"/>
            </a:xfrm>
            <a:custGeom>
              <a:avLst/>
              <a:gdLst/>
              <a:ahLst/>
              <a:cxnLst/>
              <a:rect l="l" t="t" r="r" b="b"/>
              <a:pathLst>
                <a:path w="15900" h="15813" extrusionOk="0">
                  <a:moveTo>
                    <a:pt x="7395" y="1494"/>
                  </a:moveTo>
                  <a:cubicBezTo>
                    <a:pt x="7518" y="1506"/>
                    <a:pt x="7580" y="1642"/>
                    <a:pt x="7494" y="1728"/>
                  </a:cubicBezTo>
                  <a:cubicBezTo>
                    <a:pt x="7431" y="1777"/>
                    <a:pt x="7353" y="1783"/>
                    <a:pt x="7272" y="1783"/>
                  </a:cubicBezTo>
                  <a:cubicBezTo>
                    <a:pt x="7248" y="1783"/>
                    <a:pt x="7224" y="1782"/>
                    <a:pt x="7200" y="1782"/>
                  </a:cubicBezTo>
                  <a:cubicBezTo>
                    <a:pt x="7161" y="1782"/>
                    <a:pt x="7123" y="1783"/>
                    <a:pt x="7086" y="1790"/>
                  </a:cubicBezTo>
                  <a:cubicBezTo>
                    <a:pt x="6691" y="1840"/>
                    <a:pt x="6296" y="1938"/>
                    <a:pt x="5938" y="2099"/>
                  </a:cubicBezTo>
                  <a:cubicBezTo>
                    <a:pt x="5210" y="2420"/>
                    <a:pt x="4531" y="2827"/>
                    <a:pt x="3902" y="3321"/>
                  </a:cubicBezTo>
                  <a:cubicBezTo>
                    <a:pt x="3321" y="3827"/>
                    <a:pt x="2815" y="4395"/>
                    <a:pt x="2383" y="5037"/>
                  </a:cubicBezTo>
                  <a:cubicBezTo>
                    <a:pt x="2309" y="5135"/>
                    <a:pt x="2285" y="5283"/>
                    <a:pt x="2161" y="5333"/>
                  </a:cubicBezTo>
                  <a:cubicBezTo>
                    <a:pt x="2148" y="5337"/>
                    <a:pt x="2135" y="5338"/>
                    <a:pt x="2122" y="5338"/>
                  </a:cubicBezTo>
                  <a:cubicBezTo>
                    <a:pt x="2050" y="5338"/>
                    <a:pt x="1986" y="5283"/>
                    <a:pt x="1976" y="5209"/>
                  </a:cubicBezTo>
                  <a:cubicBezTo>
                    <a:pt x="1976" y="5123"/>
                    <a:pt x="2038" y="5049"/>
                    <a:pt x="2062" y="4963"/>
                  </a:cubicBezTo>
                  <a:lnTo>
                    <a:pt x="2062" y="4975"/>
                  </a:lnTo>
                  <a:cubicBezTo>
                    <a:pt x="2285" y="4518"/>
                    <a:pt x="2581" y="4111"/>
                    <a:pt x="2939" y="3740"/>
                  </a:cubicBezTo>
                  <a:cubicBezTo>
                    <a:pt x="3395" y="3210"/>
                    <a:pt x="3951" y="2753"/>
                    <a:pt x="4568" y="2407"/>
                  </a:cubicBezTo>
                  <a:cubicBezTo>
                    <a:pt x="5432" y="1889"/>
                    <a:pt x="6383" y="1494"/>
                    <a:pt x="7395" y="1494"/>
                  </a:cubicBezTo>
                  <a:close/>
                  <a:moveTo>
                    <a:pt x="8377" y="4293"/>
                  </a:moveTo>
                  <a:cubicBezTo>
                    <a:pt x="8571" y="4293"/>
                    <a:pt x="8766" y="4306"/>
                    <a:pt x="8963" y="4333"/>
                  </a:cubicBezTo>
                  <a:lnTo>
                    <a:pt x="8963" y="4345"/>
                  </a:lnTo>
                  <a:cubicBezTo>
                    <a:pt x="9098" y="4382"/>
                    <a:pt x="9086" y="4580"/>
                    <a:pt x="8938" y="4592"/>
                  </a:cubicBezTo>
                  <a:cubicBezTo>
                    <a:pt x="8782" y="4572"/>
                    <a:pt x="8622" y="4563"/>
                    <a:pt x="8460" y="4563"/>
                  </a:cubicBezTo>
                  <a:cubicBezTo>
                    <a:pt x="8328" y="4563"/>
                    <a:pt x="8195" y="4569"/>
                    <a:pt x="8061" y="4580"/>
                  </a:cubicBezTo>
                  <a:cubicBezTo>
                    <a:pt x="6420" y="4814"/>
                    <a:pt x="4840" y="6012"/>
                    <a:pt x="3704" y="7456"/>
                  </a:cubicBezTo>
                  <a:cubicBezTo>
                    <a:pt x="3618" y="7542"/>
                    <a:pt x="3556" y="7691"/>
                    <a:pt x="3408" y="7703"/>
                  </a:cubicBezTo>
                  <a:cubicBezTo>
                    <a:pt x="3321" y="7703"/>
                    <a:pt x="3247" y="7616"/>
                    <a:pt x="3260" y="7530"/>
                  </a:cubicBezTo>
                  <a:cubicBezTo>
                    <a:pt x="3260" y="7456"/>
                    <a:pt x="3334" y="7394"/>
                    <a:pt x="3371" y="7333"/>
                  </a:cubicBezTo>
                  <a:cubicBezTo>
                    <a:pt x="4521" y="5720"/>
                    <a:pt x="6340" y="4293"/>
                    <a:pt x="8377" y="4293"/>
                  </a:cubicBezTo>
                  <a:close/>
                  <a:moveTo>
                    <a:pt x="10333" y="6320"/>
                  </a:moveTo>
                  <a:cubicBezTo>
                    <a:pt x="10444" y="6320"/>
                    <a:pt x="10493" y="6444"/>
                    <a:pt x="10419" y="6530"/>
                  </a:cubicBezTo>
                  <a:cubicBezTo>
                    <a:pt x="10308" y="6604"/>
                    <a:pt x="10148" y="6567"/>
                    <a:pt x="10012" y="6592"/>
                  </a:cubicBezTo>
                  <a:cubicBezTo>
                    <a:pt x="9604" y="6629"/>
                    <a:pt x="9197" y="6715"/>
                    <a:pt x="8814" y="6851"/>
                  </a:cubicBezTo>
                  <a:cubicBezTo>
                    <a:pt x="7407" y="7394"/>
                    <a:pt x="6161" y="8382"/>
                    <a:pt x="5074" y="9554"/>
                  </a:cubicBezTo>
                  <a:cubicBezTo>
                    <a:pt x="4988" y="9616"/>
                    <a:pt x="4938" y="9752"/>
                    <a:pt x="4815" y="9752"/>
                  </a:cubicBezTo>
                  <a:cubicBezTo>
                    <a:pt x="4605" y="9727"/>
                    <a:pt x="4605" y="9517"/>
                    <a:pt x="4741" y="9406"/>
                  </a:cubicBezTo>
                  <a:cubicBezTo>
                    <a:pt x="5494" y="8493"/>
                    <a:pt x="6420" y="7728"/>
                    <a:pt x="7457" y="7160"/>
                  </a:cubicBezTo>
                  <a:cubicBezTo>
                    <a:pt x="8333" y="6641"/>
                    <a:pt x="9321" y="6357"/>
                    <a:pt x="10333" y="6320"/>
                  </a:cubicBezTo>
                  <a:close/>
                  <a:moveTo>
                    <a:pt x="11721" y="8534"/>
                  </a:moveTo>
                  <a:cubicBezTo>
                    <a:pt x="11889" y="8534"/>
                    <a:pt x="11944" y="8784"/>
                    <a:pt x="11765" y="8851"/>
                  </a:cubicBezTo>
                  <a:cubicBezTo>
                    <a:pt x="11197" y="8925"/>
                    <a:pt x="10641" y="9073"/>
                    <a:pt x="10098" y="9271"/>
                  </a:cubicBezTo>
                  <a:cubicBezTo>
                    <a:pt x="8703" y="9777"/>
                    <a:pt x="7506" y="10715"/>
                    <a:pt x="6432" y="11875"/>
                  </a:cubicBezTo>
                  <a:cubicBezTo>
                    <a:pt x="6333" y="11961"/>
                    <a:pt x="6272" y="12110"/>
                    <a:pt x="6123" y="12122"/>
                  </a:cubicBezTo>
                  <a:cubicBezTo>
                    <a:pt x="5988" y="12122"/>
                    <a:pt x="5901" y="11986"/>
                    <a:pt x="5975" y="11863"/>
                  </a:cubicBezTo>
                  <a:cubicBezTo>
                    <a:pt x="6617" y="11011"/>
                    <a:pt x="7432" y="10283"/>
                    <a:pt x="8345" y="9727"/>
                  </a:cubicBezTo>
                  <a:cubicBezTo>
                    <a:pt x="9333" y="9061"/>
                    <a:pt x="10506" y="8703"/>
                    <a:pt x="11666" y="8542"/>
                  </a:cubicBezTo>
                  <a:cubicBezTo>
                    <a:pt x="11685" y="8536"/>
                    <a:pt x="11704" y="8534"/>
                    <a:pt x="11721" y="8534"/>
                  </a:cubicBezTo>
                  <a:close/>
                  <a:moveTo>
                    <a:pt x="13468" y="10814"/>
                  </a:moveTo>
                  <a:cubicBezTo>
                    <a:pt x="13530" y="10814"/>
                    <a:pt x="13579" y="10851"/>
                    <a:pt x="13604" y="10900"/>
                  </a:cubicBezTo>
                  <a:cubicBezTo>
                    <a:pt x="13739" y="11012"/>
                    <a:pt x="13659" y="11227"/>
                    <a:pt x="13494" y="11227"/>
                  </a:cubicBezTo>
                  <a:cubicBezTo>
                    <a:pt x="13478" y="11227"/>
                    <a:pt x="13461" y="11225"/>
                    <a:pt x="13443" y="11221"/>
                  </a:cubicBezTo>
                  <a:lnTo>
                    <a:pt x="13443" y="11233"/>
                  </a:lnTo>
                  <a:cubicBezTo>
                    <a:pt x="13343" y="11224"/>
                    <a:pt x="13242" y="11219"/>
                    <a:pt x="13141" y="11219"/>
                  </a:cubicBezTo>
                  <a:cubicBezTo>
                    <a:pt x="12847" y="11219"/>
                    <a:pt x="12556" y="11258"/>
                    <a:pt x="12271" y="11332"/>
                  </a:cubicBezTo>
                  <a:cubicBezTo>
                    <a:pt x="10580" y="11727"/>
                    <a:pt x="9012" y="12554"/>
                    <a:pt x="7728" y="13727"/>
                  </a:cubicBezTo>
                  <a:cubicBezTo>
                    <a:pt x="7629" y="13788"/>
                    <a:pt x="7555" y="13912"/>
                    <a:pt x="7432" y="13912"/>
                  </a:cubicBezTo>
                  <a:cubicBezTo>
                    <a:pt x="7346" y="13912"/>
                    <a:pt x="7271" y="13838"/>
                    <a:pt x="7271" y="13751"/>
                  </a:cubicBezTo>
                  <a:cubicBezTo>
                    <a:pt x="7271" y="13653"/>
                    <a:pt x="7346" y="13591"/>
                    <a:pt x="7407" y="13529"/>
                  </a:cubicBezTo>
                  <a:cubicBezTo>
                    <a:pt x="8469" y="12431"/>
                    <a:pt x="9864" y="11665"/>
                    <a:pt x="11308" y="11196"/>
                  </a:cubicBezTo>
                  <a:cubicBezTo>
                    <a:pt x="11879" y="11013"/>
                    <a:pt x="12488" y="10839"/>
                    <a:pt x="13102" y="10839"/>
                  </a:cubicBezTo>
                  <a:cubicBezTo>
                    <a:pt x="13191" y="10839"/>
                    <a:pt x="13280" y="10843"/>
                    <a:pt x="13369" y="10851"/>
                  </a:cubicBezTo>
                  <a:cubicBezTo>
                    <a:pt x="13394" y="10826"/>
                    <a:pt x="13431" y="10814"/>
                    <a:pt x="13468" y="10814"/>
                  </a:cubicBezTo>
                  <a:close/>
                  <a:moveTo>
                    <a:pt x="7234" y="0"/>
                  </a:moveTo>
                  <a:cubicBezTo>
                    <a:pt x="5445" y="50"/>
                    <a:pt x="3914" y="469"/>
                    <a:pt x="2680" y="1259"/>
                  </a:cubicBezTo>
                  <a:cubicBezTo>
                    <a:pt x="2025" y="1679"/>
                    <a:pt x="1445" y="2197"/>
                    <a:pt x="988" y="2827"/>
                  </a:cubicBezTo>
                  <a:cubicBezTo>
                    <a:pt x="507" y="3444"/>
                    <a:pt x="174" y="4173"/>
                    <a:pt x="1" y="4938"/>
                  </a:cubicBezTo>
                  <a:cubicBezTo>
                    <a:pt x="2161" y="8567"/>
                    <a:pt x="4420" y="12418"/>
                    <a:pt x="6407" y="15813"/>
                  </a:cubicBezTo>
                  <a:cubicBezTo>
                    <a:pt x="6815" y="15344"/>
                    <a:pt x="7284" y="14949"/>
                    <a:pt x="7827" y="14640"/>
                  </a:cubicBezTo>
                  <a:cubicBezTo>
                    <a:pt x="8370" y="14307"/>
                    <a:pt x="8950" y="14035"/>
                    <a:pt x="9543" y="13813"/>
                  </a:cubicBezTo>
                  <a:cubicBezTo>
                    <a:pt x="10271" y="13517"/>
                    <a:pt x="11036" y="13307"/>
                    <a:pt x="11814" y="13184"/>
                  </a:cubicBezTo>
                  <a:cubicBezTo>
                    <a:pt x="12199" y="13139"/>
                    <a:pt x="12584" y="13117"/>
                    <a:pt x="12969" y="13117"/>
                  </a:cubicBezTo>
                  <a:cubicBezTo>
                    <a:pt x="13226" y="13117"/>
                    <a:pt x="13483" y="13127"/>
                    <a:pt x="13740" y="13147"/>
                  </a:cubicBezTo>
                  <a:cubicBezTo>
                    <a:pt x="14456" y="13184"/>
                    <a:pt x="15196" y="13258"/>
                    <a:pt x="15801" y="13653"/>
                  </a:cubicBezTo>
                  <a:cubicBezTo>
                    <a:pt x="15838" y="13640"/>
                    <a:pt x="15875" y="13628"/>
                    <a:pt x="15900" y="13603"/>
                  </a:cubicBezTo>
                  <a:cubicBezTo>
                    <a:pt x="15036" y="12307"/>
                    <a:pt x="14270" y="10937"/>
                    <a:pt x="13431" y="9604"/>
                  </a:cubicBezTo>
                  <a:cubicBezTo>
                    <a:pt x="12382" y="7863"/>
                    <a:pt x="11271" y="6148"/>
                    <a:pt x="10197" y="4419"/>
                  </a:cubicBezTo>
                  <a:cubicBezTo>
                    <a:pt x="9518" y="3395"/>
                    <a:pt x="8901" y="2321"/>
                    <a:pt x="8210" y="1309"/>
                  </a:cubicBezTo>
                  <a:cubicBezTo>
                    <a:pt x="7938" y="840"/>
                    <a:pt x="7605" y="395"/>
                    <a:pt x="7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2"/>
            <p:cNvSpPr/>
            <p:nvPr/>
          </p:nvSpPr>
          <p:spPr>
            <a:xfrm>
              <a:off x="2046301" y="1303234"/>
              <a:ext cx="466924" cy="643433"/>
            </a:xfrm>
            <a:custGeom>
              <a:avLst/>
              <a:gdLst/>
              <a:ahLst/>
              <a:cxnLst/>
              <a:rect l="l" t="t" r="r" b="b"/>
              <a:pathLst>
                <a:path w="6235" h="8592" extrusionOk="0">
                  <a:moveTo>
                    <a:pt x="6111" y="0"/>
                  </a:moveTo>
                  <a:cubicBezTo>
                    <a:pt x="6099" y="13"/>
                    <a:pt x="6074" y="25"/>
                    <a:pt x="6049" y="37"/>
                  </a:cubicBezTo>
                  <a:cubicBezTo>
                    <a:pt x="5284" y="346"/>
                    <a:pt x="4556" y="765"/>
                    <a:pt x="3889" y="1259"/>
                  </a:cubicBezTo>
                  <a:cubicBezTo>
                    <a:pt x="3136" y="1876"/>
                    <a:pt x="2531" y="2691"/>
                    <a:pt x="2025" y="3419"/>
                  </a:cubicBezTo>
                  <a:cubicBezTo>
                    <a:pt x="1482" y="4172"/>
                    <a:pt x="1013" y="4962"/>
                    <a:pt x="606" y="5802"/>
                  </a:cubicBezTo>
                  <a:cubicBezTo>
                    <a:pt x="235" y="6592"/>
                    <a:pt x="25" y="7456"/>
                    <a:pt x="13" y="8332"/>
                  </a:cubicBezTo>
                  <a:cubicBezTo>
                    <a:pt x="13" y="8357"/>
                    <a:pt x="13" y="8382"/>
                    <a:pt x="1" y="8419"/>
                  </a:cubicBezTo>
                  <a:cubicBezTo>
                    <a:pt x="75" y="8468"/>
                    <a:pt x="149" y="8517"/>
                    <a:pt x="211" y="8592"/>
                  </a:cubicBezTo>
                  <a:cubicBezTo>
                    <a:pt x="198" y="8382"/>
                    <a:pt x="211" y="8159"/>
                    <a:pt x="223" y="7950"/>
                  </a:cubicBezTo>
                  <a:cubicBezTo>
                    <a:pt x="396" y="6678"/>
                    <a:pt x="1025" y="5567"/>
                    <a:pt x="1766" y="4592"/>
                  </a:cubicBezTo>
                  <a:cubicBezTo>
                    <a:pt x="2605" y="3358"/>
                    <a:pt x="3704" y="2333"/>
                    <a:pt x="4988" y="1593"/>
                  </a:cubicBezTo>
                  <a:cubicBezTo>
                    <a:pt x="5296" y="1395"/>
                    <a:pt x="5642" y="1247"/>
                    <a:pt x="5975" y="1074"/>
                  </a:cubicBezTo>
                  <a:cubicBezTo>
                    <a:pt x="6062" y="1037"/>
                    <a:pt x="6148" y="988"/>
                    <a:pt x="6234" y="938"/>
                  </a:cubicBezTo>
                  <a:cubicBezTo>
                    <a:pt x="6210" y="901"/>
                    <a:pt x="6197" y="852"/>
                    <a:pt x="6197" y="803"/>
                  </a:cubicBezTo>
                  <a:cubicBezTo>
                    <a:pt x="6185" y="741"/>
                    <a:pt x="6185" y="691"/>
                    <a:pt x="6173" y="642"/>
                  </a:cubicBezTo>
                  <a:cubicBezTo>
                    <a:pt x="6025" y="716"/>
                    <a:pt x="5827" y="753"/>
                    <a:pt x="5728" y="803"/>
                  </a:cubicBezTo>
                  <a:cubicBezTo>
                    <a:pt x="5420" y="901"/>
                    <a:pt x="5123" y="1037"/>
                    <a:pt x="4840" y="1210"/>
                  </a:cubicBezTo>
                  <a:cubicBezTo>
                    <a:pt x="4198" y="1568"/>
                    <a:pt x="3617" y="2025"/>
                    <a:pt x="3111" y="2555"/>
                  </a:cubicBezTo>
                  <a:cubicBezTo>
                    <a:pt x="3094" y="2580"/>
                    <a:pt x="3069" y="2591"/>
                    <a:pt x="3044" y="2591"/>
                  </a:cubicBezTo>
                  <a:cubicBezTo>
                    <a:pt x="2982" y="2591"/>
                    <a:pt x="2919" y="2524"/>
                    <a:pt x="2963" y="2444"/>
                  </a:cubicBezTo>
                  <a:cubicBezTo>
                    <a:pt x="3383" y="1975"/>
                    <a:pt x="3864" y="1568"/>
                    <a:pt x="4383" y="1210"/>
                  </a:cubicBezTo>
                  <a:cubicBezTo>
                    <a:pt x="4790" y="926"/>
                    <a:pt x="5210" y="679"/>
                    <a:pt x="5667" y="482"/>
                  </a:cubicBezTo>
                  <a:cubicBezTo>
                    <a:pt x="5790" y="420"/>
                    <a:pt x="5913" y="358"/>
                    <a:pt x="6049" y="309"/>
                  </a:cubicBezTo>
                  <a:cubicBezTo>
                    <a:pt x="6074" y="296"/>
                    <a:pt x="6099" y="296"/>
                    <a:pt x="6136" y="296"/>
                  </a:cubicBezTo>
                  <a:cubicBezTo>
                    <a:pt x="6136" y="198"/>
                    <a:pt x="6123" y="99"/>
                    <a:pt x="6111" y="0"/>
                  </a:cubicBezTo>
                  <a:close/>
                </a:path>
              </a:pathLst>
            </a:custGeom>
            <a:solidFill>
              <a:srgbClr val="C3E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2"/>
            <p:cNvSpPr/>
            <p:nvPr/>
          </p:nvSpPr>
          <p:spPr>
            <a:xfrm>
              <a:off x="2011178" y="499887"/>
              <a:ext cx="505715" cy="768271"/>
            </a:xfrm>
            <a:custGeom>
              <a:avLst/>
              <a:gdLst/>
              <a:ahLst/>
              <a:cxnLst/>
              <a:rect l="l" t="t" r="r" b="b"/>
              <a:pathLst>
                <a:path w="6753" h="10259" extrusionOk="0">
                  <a:moveTo>
                    <a:pt x="50" y="0"/>
                  </a:moveTo>
                  <a:lnTo>
                    <a:pt x="1" y="25"/>
                  </a:lnTo>
                  <a:cubicBezTo>
                    <a:pt x="1309" y="2012"/>
                    <a:pt x="5987" y="9073"/>
                    <a:pt x="6691" y="10209"/>
                  </a:cubicBezTo>
                  <a:lnTo>
                    <a:pt x="6691" y="10221"/>
                  </a:lnTo>
                  <a:cubicBezTo>
                    <a:pt x="6716" y="10233"/>
                    <a:pt x="6740" y="10246"/>
                    <a:pt x="6753" y="10258"/>
                  </a:cubicBezTo>
                  <a:cubicBezTo>
                    <a:pt x="6271" y="9493"/>
                    <a:pt x="5790" y="8715"/>
                    <a:pt x="5284" y="7950"/>
                  </a:cubicBezTo>
                  <a:cubicBezTo>
                    <a:pt x="4469" y="6604"/>
                    <a:pt x="3642" y="5259"/>
                    <a:pt x="2753" y="3975"/>
                  </a:cubicBezTo>
                  <a:cubicBezTo>
                    <a:pt x="1828" y="2667"/>
                    <a:pt x="951" y="1161"/>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2"/>
            <p:cNvSpPr/>
            <p:nvPr/>
          </p:nvSpPr>
          <p:spPr>
            <a:xfrm>
              <a:off x="1353943" y="488729"/>
              <a:ext cx="1127806" cy="1446827"/>
            </a:xfrm>
            <a:custGeom>
              <a:avLst/>
              <a:gdLst/>
              <a:ahLst/>
              <a:cxnLst/>
              <a:rect l="l" t="t" r="r" b="b"/>
              <a:pathLst>
                <a:path w="15060" h="19320" extrusionOk="0">
                  <a:moveTo>
                    <a:pt x="7845" y="1627"/>
                  </a:moveTo>
                  <a:cubicBezTo>
                    <a:pt x="7938" y="1627"/>
                    <a:pt x="7994" y="1726"/>
                    <a:pt x="7950" y="1816"/>
                  </a:cubicBezTo>
                  <a:cubicBezTo>
                    <a:pt x="7937" y="1840"/>
                    <a:pt x="7913" y="1853"/>
                    <a:pt x="7876" y="1865"/>
                  </a:cubicBezTo>
                  <a:cubicBezTo>
                    <a:pt x="7703" y="1902"/>
                    <a:pt x="7518" y="1927"/>
                    <a:pt x="7345" y="1976"/>
                  </a:cubicBezTo>
                  <a:cubicBezTo>
                    <a:pt x="6913" y="2100"/>
                    <a:pt x="6505" y="2272"/>
                    <a:pt x="6110" y="2495"/>
                  </a:cubicBezTo>
                  <a:cubicBezTo>
                    <a:pt x="4617" y="3383"/>
                    <a:pt x="3407" y="4717"/>
                    <a:pt x="2444" y="6111"/>
                  </a:cubicBezTo>
                  <a:cubicBezTo>
                    <a:pt x="2358" y="6198"/>
                    <a:pt x="2308" y="6334"/>
                    <a:pt x="2197" y="6383"/>
                  </a:cubicBezTo>
                  <a:cubicBezTo>
                    <a:pt x="2184" y="6386"/>
                    <a:pt x="2172" y="6387"/>
                    <a:pt x="2159" y="6387"/>
                  </a:cubicBezTo>
                  <a:cubicBezTo>
                    <a:pt x="2052" y="6387"/>
                    <a:pt x="1965" y="6297"/>
                    <a:pt x="1987" y="6198"/>
                  </a:cubicBezTo>
                  <a:lnTo>
                    <a:pt x="1975" y="6198"/>
                  </a:lnTo>
                  <a:cubicBezTo>
                    <a:pt x="2000" y="6124"/>
                    <a:pt x="2037" y="6050"/>
                    <a:pt x="2086" y="5988"/>
                  </a:cubicBezTo>
                  <a:cubicBezTo>
                    <a:pt x="2790" y="4828"/>
                    <a:pt x="3703" y="3815"/>
                    <a:pt x="4765" y="2976"/>
                  </a:cubicBezTo>
                  <a:cubicBezTo>
                    <a:pt x="5641" y="2248"/>
                    <a:pt x="6690" y="1791"/>
                    <a:pt x="7814" y="1631"/>
                  </a:cubicBezTo>
                  <a:cubicBezTo>
                    <a:pt x="7824" y="1628"/>
                    <a:pt x="7835" y="1627"/>
                    <a:pt x="7845" y="1627"/>
                  </a:cubicBezTo>
                  <a:close/>
                  <a:moveTo>
                    <a:pt x="8903" y="3960"/>
                  </a:moveTo>
                  <a:cubicBezTo>
                    <a:pt x="8979" y="3960"/>
                    <a:pt x="9043" y="4047"/>
                    <a:pt x="8999" y="4124"/>
                  </a:cubicBezTo>
                  <a:cubicBezTo>
                    <a:pt x="8986" y="4149"/>
                    <a:pt x="8962" y="4173"/>
                    <a:pt x="8925" y="4186"/>
                  </a:cubicBezTo>
                  <a:cubicBezTo>
                    <a:pt x="8764" y="4248"/>
                    <a:pt x="8591" y="4309"/>
                    <a:pt x="8431" y="4371"/>
                  </a:cubicBezTo>
                  <a:cubicBezTo>
                    <a:pt x="8061" y="4531"/>
                    <a:pt x="7703" y="4717"/>
                    <a:pt x="7357" y="4951"/>
                  </a:cubicBezTo>
                  <a:cubicBezTo>
                    <a:pt x="5950" y="5889"/>
                    <a:pt x="4814" y="7198"/>
                    <a:pt x="3901" y="8654"/>
                  </a:cubicBezTo>
                  <a:cubicBezTo>
                    <a:pt x="3839" y="8728"/>
                    <a:pt x="3802" y="8827"/>
                    <a:pt x="3703" y="8864"/>
                  </a:cubicBezTo>
                  <a:cubicBezTo>
                    <a:pt x="3690" y="8867"/>
                    <a:pt x="3676" y="8868"/>
                    <a:pt x="3663" y="8868"/>
                  </a:cubicBezTo>
                  <a:cubicBezTo>
                    <a:pt x="3514" y="8868"/>
                    <a:pt x="3428" y="8682"/>
                    <a:pt x="3530" y="8568"/>
                  </a:cubicBezTo>
                  <a:cubicBezTo>
                    <a:pt x="4703" y="6469"/>
                    <a:pt x="6579" y="4729"/>
                    <a:pt x="8875" y="3964"/>
                  </a:cubicBezTo>
                  <a:cubicBezTo>
                    <a:pt x="8885" y="3961"/>
                    <a:pt x="8894" y="3960"/>
                    <a:pt x="8903" y="3960"/>
                  </a:cubicBezTo>
                  <a:close/>
                  <a:moveTo>
                    <a:pt x="10226" y="6518"/>
                  </a:moveTo>
                  <a:cubicBezTo>
                    <a:pt x="10306" y="6518"/>
                    <a:pt x="10377" y="6601"/>
                    <a:pt x="10357" y="6692"/>
                  </a:cubicBezTo>
                  <a:cubicBezTo>
                    <a:pt x="10344" y="6753"/>
                    <a:pt x="10270" y="6778"/>
                    <a:pt x="10209" y="6803"/>
                  </a:cubicBezTo>
                  <a:cubicBezTo>
                    <a:pt x="9653" y="7062"/>
                    <a:pt x="9110" y="7346"/>
                    <a:pt x="8591" y="7667"/>
                  </a:cubicBezTo>
                  <a:cubicBezTo>
                    <a:pt x="7345" y="8432"/>
                    <a:pt x="6394" y="9543"/>
                    <a:pt x="5580" y="10753"/>
                  </a:cubicBezTo>
                  <a:cubicBezTo>
                    <a:pt x="5493" y="10864"/>
                    <a:pt x="5419" y="11012"/>
                    <a:pt x="5296" y="11061"/>
                  </a:cubicBezTo>
                  <a:cubicBezTo>
                    <a:pt x="5279" y="11066"/>
                    <a:pt x="5263" y="11069"/>
                    <a:pt x="5247" y="11069"/>
                  </a:cubicBezTo>
                  <a:cubicBezTo>
                    <a:pt x="5142" y="11069"/>
                    <a:pt x="5052" y="10971"/>
                    <a:pt x="5073" y="10864"/>
                  </a:cubicBezTo>
                  <a:cubicBezTo>
                    <a:pt x="5691" y="9778"/>
                    <a:pt x="6505" y="8815"/>
                    <a:pt x="7481" y="8025"/>
                  </a:cubicBezTo>
                  <a:cubicBezTo>
                    <a:pt x="8283" y="7371"/>
                    <a:pt x="9246" y="6963"/>
                    <a:pt x="10171" y="6531"/>
                  </a:cubicBezTo>
                  <a:cubicBezTo>
                    <a:pt x="10189" y="6522"/>
                    <a:pt x="10208" y="6518"/>
                    <a:pt x="10226" y="6518"/>
                  </a:cubicBezTo>
                  <a:close/>
                  <a:moveTo>
                    <a:pt x="11417" y="8597"/>
                  </a:moveTo>
                  <a:cubicBezTo>
                    <a:pt x="11550" y="8597"/>
                    <a:pt x="11626" y="8776"/>
                    <a:pt x="11505" y="8864"/>
                  </a:cubicBezTo>
                  <a:cubicBezTo>
                    <a:pt x="11097" y="9025"/>
                    <a:pt x="10702" y="9234"/>
                    <a:pt x="10332" y="9457"/>
                  </a:cubicBezTo>
                  <a:cubicBezTo>
                    <a:pt x="8949" y="10382"/>
                    <a:pt x="7752" y="11543"/>
                    <a:pt x="6789" y="12901"/>
                  </a:cubicBezTo>
                  <a:cubicBezTo>
                    <a:pt x="6715" y="12999"/>
                    <a:pt x="6666" y="13135"/>
                    <a:pt x="6542" y="13184"/>
                  </a:cubicBezTo>
                  <a:cubicBezTo>
                    <a:pt x="6530" y="13187"/>
                    <a:pt x="6517" y="13188"/>
                    <a:pt x="6504" y="13188"/>
                  </a:cubicBezTo>
                  <a:cubicBezTo>
                    <a:pt x="6395" y="13188"/>
                    <a:pt x="6297" y="13096"/>
                    <a:pt x="6308" y="12975"/>
                  </a:cubicBezTo>
                  <a:cubicBezTo>
                    <a:pt x="6653" y="12259"/>
                    <a:pt x="7283" y="11629"/>
                    <a:pt x="7826" y="11049"/>
                  </a:cubicBezTo>
                  <a:cubicBezTo>
                    <a:pt x="8838" y="10024"/>
                    <a:pt x="10036" y="9136"/>
                    <a:pt x="11369" y="8605"/>
                  </a:cubicBezTo>
                  <a:cubicBezTo>
                    <a:pt x="11385" y="8600"/>
                    <a:pt x="11401" y="8597"/>
                    <a:pt x="11417" y="8597"/>
                  </a:cubicBezTo>
                  <a:close/>
                  <a:moveTo>
                    <a:pt x="12508" y="10555"/>
                  </a:moveTo>
                  <a:cubicBezTo>
                    <a:pt x="12606" y="10555"/>
                    <a:pt x="12673" y="10693"/>
                    <a:pt x="12579" y="10777"/>
                  </a:cubicBezTo>
                  <a:cubicBezTo>
                    <a:pt x="12122" y="11037"/>
                    <a:pt x="11677" y="11321"/>
                    <a:pt x="11258" y="11654"/>
                  </a:cubicBezTo>
                  <a:cubicBezTo>
                    <a:pt x="10011" y="12666"/>
                    <a:pt x="9147" y="13802"/>
                    <a:pt x="8295" y="15098"/>
                  </a:cubicBezTo>
                  <a:cubicBezTo>
                    <a:pt x="8233" y="15172"/>
                    <a:pt x="8196" y="15283"/>
                    <a:pt x="8098" y="15320"/>
                  </a:cubicBezTo>
                  <a:cubicBezTo>
                    <a:pt x="8084" y="15323"/>
                    <a:pt x="8070" y="15324"/>
                    <a:pt x="8056" y="15324"/>
                  </a:cubicBezTo>
                  <a:cubicBezTo>
                    <a:pt x="7940" y="15324"/>
                    <a:pt x="7852" y="15232"/>
                    <a:pt x="7863" y="15110"/>
                  </a:cubicBezTo>
                  <a:cubicBezTo>
                    <a:pt x="8135" y="14530"/>
                    <a:pt x="8579" y="14012"/>
                    <a:pt x="8974" y="13493"/>
                  </a:cubicBezTo>
                  <a:cubicBezTo>
                    <a:pt x="9937" y="12308"/>
                    <a:pt x="11122" y="11321"/>
                    <a:pt x="12455" y="10568"/>
                  </a:cubicBezTo>
                  <a:cubicBezTo>
                    <a:pt x="12473" y="10559"/>
                    <a:pt x="12491" y="10555"/>
                    <a:pt x="12508" y="10555"/>
                  </a:cubicBezTo>
                  <a:close/>
                  <a:moveTo>
                    <a:pt x="8066" y="0"/>
                  </a:moveTo>
                  <a:cubicBezTo>
                    <a:pt x="6661" y="0"/>
                    <a:pt x="5157" y="545"/>
                    <a:pt x="3370" y="1705"/>
                  </a:cubicBezTo>
                  <a:cubicBezTo>
                    <a:pt x="2679" y="2124"/>
                    <a:pt x="2037" y="2643"/>
                    <a:pt x="1481" y="3248"/>
                  </a:cubicBezTo>
                  <a:cubicBezTo>
                    <a:pt x="1309" y="3445"/>
                    <a:pt x="1148" y="3655"/>
                    <a:pt x="1000" y="3890"/>
                  </a:cubicBezTo>
                  <a:cubicBezTo>
                    <a:pt x="642" y="4470"/>
                    <a:pt x="321" y="5075"/>
                    <a:pt x="49" y="5716"/>
                  </a:cubicBezTo>
                  <a:cubicBezTo>
                    <a:pt x="37" y="5729"/>
                    <a:pt x="25" y="5753"/>
                    <a:pt x="0" y="5766"/>
                  </a:cubicBezTo>
                  <a:cubicBezTo>
                    <a:pt x="86" y="5852"/>
                    <a:pt x="161" y="5926"/>
                    <a:pt x="235" y="6013"/>
                  </a:cubicBezTo>
                  <a:cubicBezTo>
                    <a:pt x="1025" y="7000"/>
                    <a:pt x="1654" y="8099"/>
                    <a:pt x="2333" y="9173"/>
                  </a:cubicBezTo>
                  <a:cubicBezTo>
                    <a:pt x="3567" y="11135"/>
                    <a:pt x="4827" y="13086"/>
                    <a:pt x="6036" y="15073"/>
                  </a:cubicBezTo>
                  <a:cubicBezTo>
                    <a:pt x="6876" y="16406"/>
                    <a:pt x="7641" y="17789"/>
                    <a:pt x="8505" y="19097"/>
                  </a:cubicBezTo>
                  <a:cubicBezTo>
                    <a:pt x="8542" y="19171"/>
                    <a:pt x="8604" y="19245"/>
                    <a:pt x="8653" y="19319"/>
                  </a:cubicBezTo>
                  <a:cubicBezTo>
                    <a:pt x="8715" y="19270"/>
                    <a:pt x="8777" y="19221"/>
                    <a:pt x="8838" y="19159"/>
                  </a:cubicBezTo>
                  <a:cubicBezTo>
                    <a:pt x="8838" y="18431"/>
                    <a:pt x="8986" y="17715"/>
                    <a:pt x="9246" y="17036"/>
                  </a:cubicBezTo>
                  <a:cubicBezTo>
                    <a:pt x="9307" y="16851"/>
                    <a:pt x="9381" y="16665"/>
                    <a:pt x="9468" y="16480"/>
                  </a:cubicBezTo>
                  <a:cubicBezTo>
                    <a:pt x="9875" y="15616"/>
                    <a:pt x="10369" y="14802"/>
                    <a:pt x="10924" y="14036"/>
                  </a:cubicBezTo>
                  <a:cubicBezTo>
                    <a:pt x="11455" y="13283"/>
                    <a:pt x="12072" y="12444"/>
                    <a:pt x="12875" y="11790"/>
                  </a:cubicBezTo>
                  <a:cubicBezTo>
                    <a:pt x="13541" y="11284"/>
                    <a:pt x="14282" y="10864"/>
                    <a:pt x="15060" y="10543"/>
                  </a:cubicBezTo>
                  <a:cubicBezTo>
                    <a:pt x="14183" y="9136"/>
                    <a:pt x="8851" y="1050"/>
                    <a:pt x="8159" y="1"/>
                  </a:cubicBezTo>
                  <a:cubicBezTo>
                    <a:pt x="8128" y="1"/>
                    <a:pt x="8097" y="0"/>
                    <a:pt x="8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2"/>
            <p:cNvSpPr/>
            <p:nvPr/>
          </p:nvSpPr>
          <p:spPr>
            <a:xfrm>
              <a:off x="1275309" y="1947139"/>
              <a:ext cx="685071" cy="251023"/>
            </a:xfrm>
            <a:custGeom>
              <a:avLst/>
              <a:gdLst/>
              <a:ahLst/>
              <a:cxnLst/>
              <a:rect l="l" t="t" r="r" b="b"/>
              <a:pathLst>
                <a:path w="9148" h="3352" extrusionOk="0">
                  <a:moveTo>
                    <a:pt x="6424" y="0"/>
                  </a:moveTo>
                  <a:cubicBezTo>
                    <a:pt x="6065" y="0"/>
                    <a:pt x="5705" y="19"/>
                    <a:pt x="5346" y="55"/>
                  </a:cubicBezTo>
                  <a:cubicBezTo>
                    <a:pt x="4605" y="179"/>
                    <a:pt x="3877" y="376"/>
                    <a:pt x="3173" y="672"/>
                  </a:cubicBezTo>
                  <a:cubicBezTo>
                    <a:pt x="2149" y="1067"/>
                    <a:pt x="976" y="1611"/>
                    <a:pt x="161" y="2610"/>
                  </a:cubicBezTo>
                  <a:cubicBezTo>
                    <a:pt x="124" y="2660"/>
                    <a:pt x="63" y="2697"/>
                    <a:pt x="13" y="2722"/>
                  </a:cubicBezTo>
                  <a:lnTo>
                    <a:pt x="13" y="2783"/>
                  </a:lnTo>
                  <a:cubicBezTo>
                    <a:pt x="495" y="2327"/>
                    <a:pt x="1124" y="2018"/>
                    <a:pt x="1717" y="1722"/>
                  </a:cubicBezTo>
                  <a:cubicBezTo>
                    <a:pt x="2112" y="1536"/>
                    <a:pt x="2482" y="1290"/>
                    <a:pt x="2889" y="1129"/>
                  </a:cubicBezTo>
                  <a:cubicBezTo>
                    <a:pt x="2897" y="1127"/>
                    <a:pt x="2905" y="1126"/>
                    <a:pt x="2913" y="1126"/>
                  </a:cubicBezTo>
                  <a:cubicBezTo>
                    <a:pt x="2999" y="1126"/>
                    <a:pt x="3055" y="1246"/>
                    <a:pt x="2976" y="1314"/>
                  </a:cubicBezTo>
                  <a:cubicBezTo>
                    <a:pt x="2766" y="1401"/>
                    <a:pt x="2457" y="1536"/>
                    <a:pt x="2186" y="1685"/>
                  </a:cubicBezTo>
                  <a:cubicBezTo>
                    <a:pt x="1482" y="2043"/>
                    <a:pt x="754" y="2413"/>
                    <a:pt x="223" y="2907"/>
                  </a:cubicBezTo>
                  <a:cubicBezTo>
                    <a:pt x="137" y="2956"/>
                    <a:pt x="87" y="3055"/>
                    <a:pt x="1" y="3092"/>
                  </a:cubicBezTo>
                  <a:lnTo>
                    <a:pt x="1" y="3351"/>
                  </a:lnTo>
                  <a:cubicBezTo>
                    <a:pt x="112" y="3215"/>
                    <a:pt x="235" y="3079"/>
                    <a:pt x="359" y="2956"/>
                  </a:cubicBezTo>
                  <a:cubicBezTo>
                    <a:pt x="964" y="2302"/>
                    <a:pt x="1803" y="1981"/>
                    <a:pt x="2618" y="1672"/>
                  </a:cubicBezTo>
                  <a:cubicBezTo>
                    <a:pt x="3891" y="1153"/>
                    <a:pt x="5250" y="891"/>
                    <a:pt x="6620" y="891"/>
                  </a:cubicBezTo>
                  <a:cubicBezTo>
                    <a:pt x="6977" y="891"/>
                    <a:pt x="7334" y="908"/>
                    <a:pt x="7691" y="944"/>
                  </a:cubicBezTo>
                  <a:cubicBezTo>
                    <a:pt x="8098" y="993"/>
                    <a:pt x="8506" y="1055"/>
                    <a:pt x="8913" y="1154"/>
                  </a:cubicBezTo>
                  <a:lnTo>
                    <a:pt x="8913" y="1141"/>
                  </a:lnTo>
                  <a:cubicBezTo>
                    <a:pt x="8938" y="1067"/>
                    <a:pt x="8963" y="981"/>
                    <a:pt x="8987" y="919"/>
                  </a:cubicBezTo>
                  <a:cubicBezTo>
                    <a:pt x="8666" y="845"/>
                    <a:pt x="8333" y="759"/>
                    <a:pt x="8012" y="709"/>
                  </a:cubicBezTo>
                  <a:cubicBezTo>
                    <a:pt x="7604" y="634"/>
                    <a:pt x="7179" y="600"/>
                    <a:pt x="6747" y="600"/>
                  </a:cubicBezTo>
                  <a:cubicBezTo>
                    <a:pt x="5976" y="600"/>
                    <a:pt x="5184" y="708"/>
                    <a:pt x="4432" y="882"/>
                  </a:cubicBezTo>
                  <a:cubicBezTo>
                    <a:pt x="4358" y="907"/>
                    <a:pt x="4272" y="919"/>
                    <a:pt x="4198" y="919"/>
                  </a:cubicBezTo>
                  <a:cubicBezTo>
                    <a:pt x="4087" y="895"/>
                    <a:pt x="4050" y="759"/>
                    <a:pt x="4148" y="697"/>
                  </a:cubicBezTo>
                  <a:cubicBezTo>
                    <a:pt x="4506" y="574"/>
                    <a:pt x="4889" y="574"/>
                    <a:pt x="5259" y="512"/>
                  </a:cubicBezTo>
                  <a:cubicBezTo>
                    <a:pt x="5801" y="437"/>
                    <a:pt x="6343" y="401"/>
                    <a:pt x="6885" y="401"/>
                  </a:cubicBezTo>
                  <a:cubicBezTo>
                    <a:pt x="7146" y="401"/>
                    <a:pt x="7406" y="410"/>
                    <a:pt x="7666" y="426"/>
                  </a:cubicBezTo>
                  <a:cubicBezTo>
                    <a:pt x="8148" y="487"/>
                    <a:pt x="8629" y="475"/>
                    <a:pt x="9086" y="648"/>
                  </a:cubicBezTo>
                  <a:cubicBezTo>
                    <a:pt x="9111" y="598"/>
                    <a:pt x="9123" y="561"/>
                    <a:pt x="9148" y="512"/>
                  </a:cubicBezTo>
                  <a:cubicBezTo>
                    <a:pt x="9111" y="512"/>
                    <a:pt x="9086" y="487"/>
                    <a:pt x="9061" y="475"/>
                  </a:cubicBezTo>
                  <a:cubicBezTo>
                    <a:pt x="8543" y="129"/>
                    <a:pt x="7852" y="68"/>
                    <a:pt x="7197" y="31"/>
                  </a:cubicBezTo>
                  <a:cubicBezTo>
                    <a:pt x="6940" y="10"/>
                    <a:pt x="6682" y="0"/>
                    <a:pt x="6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2"/>
            <p:cNvSpPr/>
            <p:nvPr/>
          </p:nvSpPr>
          <p:spPr>
            <a:xfrm>
              <a:off x="760441" y="1269908"/>
              <a:ext cx="1827629" cy="1012329"/>
            </a:xfrm>
            <a:custGeom>
              <a:avLst/>
              <a:gdLst/>
              <a:ahLst/>
              <a:cxnLst/>
              <a:rect l="l" t="t" r="r" b="b"/>
              <a:pathLst>
                <a:path w="24405" h="13518" extrusionOk="0">
                  <a:moveTo>
                    <a:pt x="23466" y="1"/>
                  </a:moveTo>
                  <a:cubicBezTo>
                    <a:pt x="23602" y="433"/>
                    <a:pt x="23701" y="865"/>
                    <a:pt x="23775" y="1309"/>
                  </a:cubicBezTo>
                  <a:cubicBezTo>
                    <a:pt x="23775" y="1359"/>
                    <a:pt x="23762" y="1408"/>
                    <a:pt x="23725" y="1433"/>
                  </a:cubicBezTo>
                  <a:cubicBezTo>
                    <a:pt x="23750" y="1482"/>
                    <a:pt x="23762" y="1544"/>
                    <a:pt x="23750" y="1593"/>
                  </a:cubicBezTo>
                  <a:cubicBezTo>
                    <a:pt x="23725" y="1667"/>
                    <a:pt x="23664" y="1717"/>
                    <a:pt x="23590" y="1741"/>
                  </a:cubicBezTo>
                  <a:cubicBezTo>
                    <a:pt x="23269" y="1914"/>
                    <a:pt x="22923" y="2062"/>
                    <a:pt x="22602" y="2247"/>
                  </a:cubicBezTo>
                  <a:cubicBezTo>
                    <a:pt x="21874" y="2642"/>
                    <a:pt x="21207" y="3124"/>
                    <a:pt x="20602" y="3692"/>
                  </a:cubicBezTo>
                  <a:cubicBezTo>
                    <a:pt x="19812" y="4408"/>
                    <a:pt x="19393" y="5086"/>
                    <a:pt x="18788" y="5938"/>
                  </a:cubicBezTo>
                  <a:cubicBezTo>
                    <a:pt x="18380" y="6531"/>
                    <a:pt x="18084" y="7185"/>
                    <a:pt x="17887" y="7876"/>
                  </a:cubicBezTo>
                  <a:cubicBezTo>
                    <a:pt x="17739" y="8432"/>
                    <a:pt x="17640" y="8802"/>
                    <a:pt x="17701" y="9357"/>
                  </a:cubicBezTo>
                  <a:cubicBezTo>
                    <a:pt x="17701" y="9394"/>
                    <a:pt x="17689" y="9419"/>
                    <a:pt x="17664" y="9444"/>
                  </a:cubicBezTo>
                  <a:cubicBezTo>
                    <a:pt x="17677" y="9506"/>
                    <a:pt x="17664" y="9555"/>
                    <a:pt x="17640" y="9604"/>
                  </a:cubicBezTo>
                  <a:cubicBezTo>
                    <a:pt x="17541" y="9728"/>
                    <a:pt x="17442" y="9851"/>
                    <a:pt x="17306" y="9938"/>
                  </a:cubicBezTo>
                  <a:cubicBezTo>
                    <a:pt x="16911" y="10259"/>
                    <a:pt x="16430" y="10481"/>
                    <a:pt x="15924" y="10579"/>
                  </a:cubicBezTo>
                  <a:cubicBezTo>
                    <a:pt x="15893" y="10597"/>
                    <a:pt x="15861" y="10603"/>
                    <a:pt x="15830" y="10603"/>
                  </a:cubicBezTo>
                  <a:cubicBezTo>
                    <a:pt x="15750" y="10603"/>
                    <a:pt x="15671" y="10560"/>
                    <a:pt x="15591" y="10542"/>
                  </a:cubicBezTo>
                  <a:cubicBezTo>
                    <a:pt x="15270" y="10481"/>
                    <a:pt x="14961" y="10431"/>
                    <a:pt x="14640" y="10394"/>
                  </a:cubicBezTo>
                  <a:cubicBezTo>
                    <a:pt x="14247" y="10348"/>
                    <a:pt x="13850" y="10326"/>
                    <a:pt x="13455" y="10326"/>
                  </a:cubicBezTo>
                  <a:cubicBezTo>
                    <a:pt x="13008" y="10326"/>
                    <a:pt x="12561" y="10354"/>
                    <a:pt x="12122" y="10407"/>
                  </a:cubicBezTo>
                  <a:cubicBezTo>
                    <a:pt x="11085" y="10579"/>
                    <a:pt x="10073" y="10876"/>
                    <a:pt x="9110" y="11283"/>
                  </a:cubicBezTo>
                  <a:cubicBezTo>
                    <a:pt x="8666" y="11456"/>
                    <a:pt x="8234" y="11690"/>
                    <a:pt x="7851" y="11962"/>
                  </a:cubicBezTo>
                  <a:cubicBezTo>
                    <a:pt x="7505" y="12258"/>
                    <a:pt x="7197" y="12592"/>
                    <a:pt x="6925" y="12950"/>
                  </a:cubicBezTo>
                  <a:cubicBezTo>
                    <a:pt x="6888" y="13011"/>
                    <a:pt x="6826" y="13048"/>
                    <a:pt x="6765" y="13048"/>
                  </a:cubicBezTo>
                  <a:cubicBezTo>
                    <a:pt x="6725" y="13083"/>
                    <a:pt x="6676" y="13100"/>
                    <a:pt x="6629" y="13100"/>
                  </a:cubicBezTo>
                  <a:cubicBezTo>
                    <a:pt x="6560" y="13100"/>
                    <a:pt x="6493" y="13065"/>
                    <a:pt x="6456" y="12999"/>
                  </a:cubicBezTo>
                  <a:cubicBezTo>
                    <a:pt x="5950" y="12147"/>
                    <a:pt x="5419" y="11332"/>
                    <a:pt x="4925" y="10481"/>
                  </a:cubicBezTo>
                  <a:cubicBezTo>
                    <a:pt x="4395" y="9493"/>
                    <a:pt x="3765" y="8567"/>
                    <a:pt x="3197" y="7617"/>
                  </a:cubicBezTo>
                  <a:cubicBezTo>
                    <a:pt x="2185" y="5876"/>
                    <a:pt x="1185" y="4124"/>
                    <a:pt x="136" y="2408"/>
                  </a:cubicBezTo>
                  <a:cubicBezTo>
                    <a:pt x="87" y="2457"/>
                    <a:pt x="50" y="2494"/>
                    <a:pt x="0" y="2531"/>
                  </a:cubicBezTo>
                  <a:cubicBezTo>
                    <a:pt x="74" y="2642"/>
                    <a:pt x="148" y="2766"/>
                    <a:pt x="235" y="2877"/>
                  </a:cubicBezTo>
                  <a:cubicBezTo>
                    <a:pt x="642" y="3469"/>
                    <a:pt x="951" y="4111"/>
                    <a:pt x="1333" y="4728"/>
                  </a:cubicBezTo>
                  <a:cubicBezTo>
                    <a:pt x="1778" y="5481"/>
                    <a:pt x="2247" y="6234"/>
                    <a:pt x="2691" y="7000"/>
                  </a:cubicBezTo>
                  <a:cubicBezTo>
                    <a:pt x="3210" y="7938"/>
                    <a:pt x="3691" y="8888"/>
                    <a:pt x="4234" y="9827"/>
                  </a:cubicBezTo>
                  <a:cubicBezTo>
                    <a:pt x="4938" y="11012"/>
                    <a:pt x="5740" y="12147"/>
                    <a:pt x="6493" y="13320"/>
                  </a:cubicBezTo>
                  <a:cubicBezTo>
                    <a:pt x="6530" y="13394"/>
                    <a:pt x="6567" y="13456"/>
                    <a:pt x="6617" y="13517"/>
                  </a:cubicBezTo>
                  <a:cubicBezTo>
                    <a:pt x="6654" y="13493"/>
                    <a:pt x="6678" y="13468"/>
                    <a:pt x="6715" y="13456"/>
                  </a:cubicBezTo>
                  <a:cubicBezTo>
                    <a:pt x="6814" y="13394"/>
                    <a:pt x="6913" y="13307"/>
                    <a:pt x="6999" y="13221"/>
                  </a:cubicBezTo>
                  <a:cubicBezTo>
                    <a:pt x="8184" y="12011"/>
                    <a:pt x="9740" y="11209"/>
                    <a:pt x="11357" y="10752"/>
                  </a:cubicBezTo>
                  <a:cubicBezTo>
                    <a:pt x="12125" y="10614"/>
                    <a:pt x="12904" y="10546"/>
                    <a:pt x="13682" y="10546"/>
                  </a:cubicBezTo>
                  <a:cubicBezTo>
                    <a:pt x="14367" y="10546"/>
                    <a:pt x="15051" y="10599"/>
                    <a:pt x="15726" y="10703"/>
                  </a:cubicBezTo>
                  <a:cubicBezTo>
                    <a:pt x="15899" y="10703"/>
                    <a:pt x="16060" y="10678"/>
                    <a:pt x="16220" y="10629"/>
                  </a:cubicBezTo>
                  <a:cubicBezTo>
                    <a:pt x="16825" y="10468"/>
                    <a:pt x="17566" y="10012"/>
                    <a:pt x="17850" y="9629"/>
                  </a:cubicBezTo>
                  <a:cubicBezTo>
                    <a:pt x="17899" y="9580"/>
                    <a:pt x="17924" y="9506"/>
                    <a:pt x="17973" y="9456"/>
                  </a:cubicBezTo>
                  <a:cubicBezTo>
                    <a:pt x="17936" y="8962"/>
                    <a:pt x="17998" y="8481"/>
                    <a:pt x="18158" y="8024"/>
                  </a:cubicBezTo>
                  <a:cubicBezTo>
                    <a:pt x="19022" y="5346"/>
                    <a:pt x="20627" y="3741"/>
                    <a:pt x="22997" y="2334"/>
                  </a:cubicBezTo>
                  <a:cubicBezTo>
                    <a:pt x="23306" y="2161"/>
                    <a:pt x="23602" y="1926"/>
                    <a:pt x="23960" y="1852"/>
                  </a:cubicBezTo>
                  <a:lnTo>
                    <a:pt x="24022" y="1828"/>
                  </a:lnTo>
                  <a:lnTo>
                    <a:pt x="24034" y="1828"/>
                  </a:lnTo>
                  <a:cubicBezTo>
                    <a:pt x="24145" y="1766"/>
                    <a:pt x="24268" y="1704"/>
                    <a:pt x="24392" y="1630"/>
                  </a:cubicBezTo>
                  <a:lnTo>
                    <a:pt x="24404" y="1605"/>
                  </a:lnTo>
                  <a:lnTo>
                    <a:pt x="24404" y="1593"/>
                  </a:lnTo>
                  <a:cubicBezTo>
                    <a:pt x="24096" y="1050"/>
                    <a:pt x="23787" y="532"/>
                    <a:pt x="23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2"/>
            <p:cNvSpPr/>
            <p:nvPr/>
          </p:nvSpPr>
          <p:spPr>
            <a:xfrm>
              <a:off x="774295" y="1349441"/>
              <a:ext cx="485346" cy="860682"/>
            </a:xfrm>
            <a:custGeom>
              <a:avLst/>
              <a:gdLst/>
              <a:ahLst/>
              <a:cxnLst/>
              <a:rect l="l" t="t" r="r" b="b"/>
              <a:pathLst>
                <a:path w="6481" h="11493" extrusionOk="0">
                  <a:moveTo>
                    <a:pt x="50" y="0"/>
                  </a:moveTo>
                  <a:lnTo>
                    <a:pt x="50" y="62"/>
                  </a:lnTo>
                  <a:cubicBezTo>
                    <a:pt x="50" y="124"/>
                    <a:pt x="37" y="173"/>
                    <a:pt x="37" y="223"/>
                  </a:cubicBezTo>
                  <a:cubicBezTo>
                    <a:pt x="50" y="223"/>
                    <a:pt x="50" y="235"/>
                    <a:pt x="62" y="235"/>
                  </a:cubicBezTo>
                  <a:cubicBezTo>
                    <a:pt x="297" y="556"/>
                    <a:pt x="457" y="939"/>
                    <a:pt x="679" y="1272"/>
                  </a:cubicBezTo>
                  <a:cubicBezTo>
                    <a:pt x="926" y="1679"/>
                    <a:pt x="1198" y="2062"/>
                    <a:pt x="1432" y="2469"/>
                  </a:cubicBezTo>
                  <a:cubicBezTo>
                    <a:pt x="3033" y="5341"/>
                    <a:pt x="3578" y="6323"/>
                    <a:pt x="3563" y="6323"/>
                  </a:cubicBezTo>
                  <a:cubicBezTo>
                    <a:pt x="3539" y="6323"/>
                    <a:pt x="2241" y="4093"/>
                    <a:pt x="1358" y="2728"/>
                  </a:cubicBezTo>
                  <a:cubicBezTo>
                    <a:pt x="889" y="2012"/>
                    <a:pt x="408" y="1309"/>
                    <a:pt x="13" y="568"/>
                  </a:cubicBezTo>
                  <a:cubicBezTo>
                    <a:pt x="13" y="605"/>
                    <a:pt x="13" y="642"/>
                    <a:pt x="0" y="692"/>
                  </a:cubicBezTo>
                  <a:cubicBezTo>
                    <a:pt x="62" y="778"/>
                    <a:pt x="124" y="877"/>
                    <a:pt x="186" y="988"/>
                  </a:cubicBezTo>
                  <a:cubicBezTo>
                    <a:pt x="692" y="1852"/>
                    <a:pt x="1247" y="2691"/>
                    <a:pt x="1741" y="3568"/>
                  </a:cubicBezTo>
                  <a:cubicBezTo>
                    <a:pt x="2593" y="5037"/>
                    <a:pt x="3420" y="6530"/>
                    <a:pt x="4345" y="7962"/>
                  </a:cubicBezTo>
                  <a:cubicBezTo>
                    <a:pt x="4679" y="8505"/>
                    <a:pt x="4975" y="9048"/>
                    <a:pt x="5296" y="9604"/>
                  </a:cubicBezTo>
                  <a:cubicBezTo>
                    <a:pt x="5691" y="10221"/>
                    <a:pt x="6074" y="10838"/>
                    <a:pt x="6444" y="11480"/>
                  </a:cubicBezTo>
                  <a:cubicBezTo>
                    <a:pt x="6456" y="11480"/>
                    <a:pt x="6456" y="11493"/>
                    <a:pt x="6456" y="11493"/>
                  </a:cubicBezTo>
                  <a:cubicBezTo>
                    <a:pt x="6456" y="11283"/>
                    <a:pt x="6469" y="11073"/>
                    <a:pt x="6481" y="10851"/>
                  </a:cubicBezTo>
                  <a:cubicBezTo>
                    <a:pt x="6481" y="10801"/>
                    <a:pt x="6481" y="10752"/>
                    <a:pt x="6481" y="10703"/>
                  </a:cubicBezTo>
                  <a:cubicBezTo>
                    <a:pt x="6382" y="10678"/>
                    <a:pt x="6296" y="10616"/>
                    <a:pt x="6246" y="10530"/>
                  </a:cubicBezTo>
                  <a:cubicBezTo>
                    <a:pt x="4321" y="7246"/>
                    <a:pt x="2148" y="3543"/>
                    <a:pt x="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2"/>
            <p:cNvSpPr/>
            <p:nvPr/>
          </p:nvSpPr>
          <p:spPr>
            <a:xfrm>
              <a:off x="720000" y="457200"/>
              <a:ext cx="1896676" cy="1849272"/>
            </a:xfrm>
            <a:custGeom>
              <a:avLst/>
              <a:gdLst/>
              <a:ahLst/>
              <a:cxnLst/>
              <a:rect l="l" t="t" r="r" b="b"/>
              <a:pathLst>
                <a:path w="25327" h="24694" extrusionOk="0">
                  <a:moveTo>
                    <a:pt x="17291" y="570"/>
                  </a:moveTo>
                  <a:cubicBezTo>
                    <a:pt x="18192" y="1731"/>
                    <a:pt x="19056" y="3237"/>
                    <a:pt x="19994" y="4545"/>
                  </a:cubicBezTo>
                  <a:cubicBezTo>
                    <a:pt x="20883" y="5841"/>
                    <a:pt x="21710" y="7174"/>
                    <a:pt x="22525" y="8520"/>
                  </a:cubicBezTo>
                  <a:cubicBezTo>
                    <a:pt x="23029" y="9283"/>
                    <a:pt x="23510" y="10046"/>
                    <a:pt x="23990" y="10834"/>
                  </a:cubicBezTo>
                  <a:lnTo>
                    <a:pt x="23990" y="10834"/>
                  </a:lnTo>
                  <a:cubicBezTo>
                    <a:pt x="23976" y="10816"/>
                    <a:pt x="23954" y="10814"/>
                    <a:pt x="23932" y="10803"/>
                  </a:cubicBezTo>
                  <a:cubicBezTo>
                    <a:pt x="23228" y="9668"/>
                    <a:pt x="18562" y="2607"/>
                    <a:pt x="17242" y="607"/>
                  </a:cubicBezTo>
                  <a:lnTo>
                    <a:pt x="17291" y="570"/>
                  </a:lnTo>
                  <a:close/>
                  <a:moveTo>
                    <a:pt x="16531" y="421"/>
                  </a:moveTo>
                  <a:cubicBezTo>
                    <a:pt x="16562" y="421"/>
                    <a:pt x="16593" y="422"/>
                    <a:pt x="16624" y="422"/>
                  </a:cubicBezTo>
                  <a:cubicBezTo>
                    <a:pt x="17328" y="1471"/>
                    <a:pt x="22661" y="9557"/>
                    <a:pt x="23549" y="10964"/>
                  </a:cubicBezTo>
                  <a:cubicBezTo>
                    <a:pt x="22772" y="11285"/>
                    <a:pt x="22031" y="11705"/>
                    <a:pt x="21364" y="12223"/>
                  </a:cubicBezTo>
                  <a:cubicBezTo>
                    <a:pt x="20562" y="12865"/>
                    <a:pt x="19933" y="13717"/>
                    <a:pt x="19414" y="14457"/>
                  </a:cubicBezTo>
                  <a:cubicBezTo>
                    <a:pt x="18859" y="15223"/>
                    <a:pt x="18365" y="16050"/>
                    <a:pt x="17958" y="16901"/>
                  </a:cubicBezTo>
                  <a:cubicBezTo>
                    <a:pt x="17563" y="17741"/>
                    <a:pt x="17340" y="18654"/>
                    <a:pt x="17316" y="19592"/>
                  </a:cubicBezTo>
                  <a:cubicBezTo>
                    <a:pt x="17266" y="19642"/>
                    <a:pt x="17205" y="19691"/>
                    <a:pt x="17143" y="19740"/>
                  </a:cubicBezTo>
                  <a:cubicBezTo>
                    <a:pt x="17093" y="19666"/>
                    <a:pt x="17032" y="19592"/>
                    <a:pt x="16995" y="19518"/>
                  </a:cubicBezTo>
                  <a:cubicBezTo>
                    <a:pt x="16118" y="18210"/>
                    <a:pt x="15353" y="16827"/>
                    <a:pt x="14526" y="15494"/>
                  </a:cubicBezTo>
                  <a:cubicBezTo>
                    <a:pt x="13316" y="13519"/>
                    <a:pt x="12057" y="11556"/>
                    <a:pt x="10823" y="9594"/>
                  </a:cubicBezTo>
                  <a:cubicBezTo>
                    <a:pt x="10144" y="8532"/>
                    <a:pt x="9514" y="7421"/>
                    <a:pt x="8724" y="6434"/>
                  </a:cubicBezTo>
                  <a:cubicBezTo>
                    <a:pt x="8650" y="6360"/>
                    <a:pt x="8576" y="6286"/>
                    <a:pt x="8490" y="6199"/>
                  </a:cubicBezTo>
                  <a:cubicBezTo>
                    <a:pt x="8502" y="6174"/>
                    <a:pt x="8502" y="6162"/>
                    <a:pt x="8514" y="6137"/>
                  </a:cubicBezTo>
                  <a:cubicBezTo>
                    <a:pt x="8971" y="5162"/>
                    <a:pt x="9366" y="4360"/>
                    <a:pt x="9959" y="3669"/>
                  </a:cubicBezTo>
                  <a:cubicBezTo>
                    <a:pt x="10514" y="3064"/>
                    <a:pt x="11144" y="2545"/>
                    <a:pt x="11847" y="2126"/>
                  </a:cubicBezTo>
                  <a:cubicBezTo>
                    <a:pt x="13635" y="966"/>
                    <a:pt x="15126" y="421"/>
                    <a:pt x="16531" y="421"/>
                  </a:cubicBezTo>
                  <a:close/>
                  <a:moveTo>
                    <a:pt x="23833" y="11285"/>
                  </a:moveTo>
                  <a:cubicBezTo>
                    <a:pt x="23846" y="11371"/>
                    <a:pt x="23846" y="11470"/>
                    <a:pt x="23858" y="11569"/>
                  </a:cubicBezTo>
                  <a:cubicBezTo>
                    <a:pt x="23821" y="11569"/>
                    <a:pt x="23796" y="11569"/>
                    <a:pt x="23772" y="11581"/>
                  </a:cubicBezTo>
                  <a:cubicBezTo>
                    <a:pt x="23636" y="11630"/>
                    <a:pt x="23512" y="11692"/>
                    <a:pt x="23389" y="11754"/>
                  </a:cubicBezTo>
                  <a:cubicBezTo>
                    <a:pt x="22932" y="11951"/>
                    <a:pt x="22512" y="12198"/>
                    <a:pt x="22105" y="12495"/>
                  </a:cubicBezTo>
                  <a:cubicBezTo>
                    <a:pt x="21587" y="12840"/>
                    <a:pt x="21105" y="13260"/>
                    <a:pt x="20686" y="13729"/>
                  </a:cubicBezTo>
                  <a:cubicBezTo>
                    <a:pt x="20642" y="13799"/>
                    <a:pt x="20703" y="13869"/>
                    <a:pt x="20765" y="13869"/>
                  </a:cubicBezTo>
                  <a:cubicBezTo>
                    <a:pt x="20790" y="13869"/>
                    <a:pt x="20816" y="13857"/>
                    <a:pt x="20834" y="13828"/>
                  </a:cubicBezTo>
                  <a:cubicBezTo>
                    <a:pt x="21340" y="13297"/>
                    <a:pt x="21920" y="12853"/>
                    <a:pt x="22562" y="12482"/>
                  </a:cubicBezTo>
                  <a:cubicBezTo>
                    <a:pt x="22846" y="12322"/>
                    <a:pt x="23142" y="12186"/>
                    <a:pt x="23451" y="12075"/>
                  </a:cubicBezTo>
                  <a:cubicBezTo>
                    <a:pt x="23549" y="12025"/>
                    <a:pt x="23759" y="11988"/>
                    <a:pt x="23895" y="11927"/>
                  </a:cubicBezTo>
                  <a:cubicBezTo>
                    <a:pt x="23895" y="11976"/>
                    <a:pt x="23907" y="12025"/>
                    <a:pt x="23920" y="12075"/>
                  </a:cubicBezTo>
                  <a:cubicBezTo>
                    <a:pt x="23920" y="12124"/>
                    <a:pt x="23932" y="12174"/>
                    <a:pt x="23957" y="12223"/>
                  </a:cubicBezTo>
                  <a:cubicBezTo>
                    <a:pt x="23870" y="12260"/>
                    <a:pt x="23784" y="12322"/>
                    <a:pt x="23698" y="12346"/>
                  </a:cubicBezTo>
                  <a:cubicBezTo>
                    <a:pt x="23364" y="12519"/>
                    <a:pt x="23031" y="12680"/>
                    <a:pt x="22710" y="12865"/>
                  </a:cubicBezTo>
                  <a:cubicBezTo>
                    <a:pt x="21426" y="13618"/>
                    <a:pt x="20328" y="14630"/>
                    <a:pt x="19488" y="15864"/>
                  </a:cubicBezTo>
                  <a:cubicBezTo>
                    <a:pt x="18748" y="16852"/>
                    <a:pt x="18118" y="17963"/>
                    <a:pt x="17970" y="19197"/>
                  </a:cubicBezTo>
                  <a:cubicBezTo>
                    <a:pt x="17933" y="19419"/>
                    <a:pt x="17921" y="19654"/>
                    <a:pt x="17933" y="19876"/>
                  </a:cubicBezTo>
                  <a:cubicBezTo>
                    <a:pt x="17871" y="19802"/>
                    <a:pt x="17797" y="19740"/>
                    <a:pt x="17723" y="19691"/>
                  </a:cubicBezTo>
                  <a:cubicBezTo>
                    <a:pt x="17735" y="19666"/>
                    <a:pt x="17735" y="19629"/>
                    <a:pt x="17735" y="19605"/>
                  </a:cubicBezTo>
                  <a:cubicBezTo>
                    <a:pt x="17748" y="18728"/>
                    <a:pt x="17958" y="17864"/>
                    <a:pt x="18328" y="17074"/>
                  </a:cubicBezTo>
                  <a:cubicBezTo>
                    <a:pt x="18735" y="16235"/>
                    <a:pt x="19204" y="15445"/>
                    <a:pt x="19747" y="14704"/>
                  </a:cubicBezTo>
                  <a:cubicBezTo>
                    <a:pt x="20254" y="13976"/>
                    <a:pt x="20858" y="13161"/>
                    <a:pt x="21611" y="12544"/>
                  </a:cubicBezTo>
                  <a:cubicBezTo>
                    <a:pt x="22278" y="12038"/>
                    <a:pt x="23006" y="11630"/>
                    <a:pt x="23772" y="11322"/>
                  </a:cubicBezTo>
                  <a:cubicBezTo>
                    <a:pt x="23796" y="11310"/>
                    <a:pt x="23821" y="11297"/>
                    <a:pt x="23833" y="11285"/>
                  </a:cubicBezTo>
                  <a:close/>
                  <a:moveTo>
                    <a:pt x="17637" y="19864"/>
                  </a:moveTo>
                  <a:cubicBezTo>
                    <a:pt x="17723" y="19926"/>
                    <a:pt x="17797" y="20000"/>
                    <a:pt x="17871" y="20086"/>
                  </a:cubicBezTo>
                  <a:cubicBezTo>
                    <a:pt x="17884" y="20111"/>
                    <a:pt x="17908" y="20135"/>
                    <a:pt x="17921" y="20160"/>
                  </a:cubicBezTo>
                  <a:cubicBezTo>
                    <a:pt x="17772" y="20284"/>
                    <a:pt x="17846" y="20271"/>
                    <a:pt x="17723" y="20370"/>
                  </a:cubicBezTo>
                  <a:cubicBezTo>
                    <a:pt x="17464" y="20604"/>
                    <a:pt x="17168" y="20777"/>
                    <a:pt x="16847" y="20901"/>
                  </a:cubicBezTo>
                  <a:cubicBezTo>
                    <a:pt x="16760" y="20925"/>
                    <a:pt x="16674" y="20962"/>
                    <a:pt x="16575" y="20987"/>
                  </a:cubicBezTo>
                  <a:cubicBezTo>
                    <a:pt x="16624" y="20851"/>
                    <a:pt x="16674" y="20716"/>
                    <a:pt x="16736" y="20592"/>
                  </a:cubicBezTo>
                  <a:cubicBezTo>
                    <a:pt x="16760" y="20543"/>
                    <a:pt x="16785" y="20481"/>
                    <a:pt x="16797" y="20419"/>
                  </a:cubicBezTo>
                  <a:cubicBezTo>
                    <a:pt x="16810" y="20419"/>
                    <a:pt x="16822" y="20407"/>
                    <a:pt x="16847" y="20407"/>
                  </a:cubicBezTo>
                  <a:cubicBezTo>
                    <a:pt x="17143" y="20284"/>
                    <a:pt x="17414" y="20098"/>
                    <a:pt x="17637" y="19864"/>
                  </a:cubicBezTo>
                  <a:close/>
                  <a:moveTo>
                    <a:pt x="8132" y="6347"/>
                  </a:moveTo>
                  <a:cubicBezTo>
                    <a:pt x="8465" y="6656"/>
                    <a:pt x="8786" y="7174"/>
                    <a:pt x="9095" y="7643"/>
                  </a:cubicBezTo>
                  <a:cubicBezTo>
                    <a:pt x="9798" y="8668"/>
                    <a:pt x="10415" y="9742"/>
                    <a:pt x="11082" y="10766"/>
                  </a:cubicBezTo>
                  <a:cubicBezTo>
                    <a:pt x="12168" y="12495"/>
                    <a:pt x="13279" y="14210"/>
                    <a:pt x="14328" y="15951"/>
                  </a:cubicBezTo>
                  <a:cubicBezTo>
                    <a:pt x="15168" y="17284"/>
                    <a:pt x="15921" y="18654"/>
                    <a:pt x="16797" y="19963"/>
                  </a:cubicBezTo>
                  <a:lnTo>
                    <a:pt x="16698" y="20012"/>
                  </a:lnTo>
                  <a:cubicBezTo>
                    <a:pt x="16081" y="19617"/>
                    <a:pt x="15341" y="19543"/>
                    <a:pt x="14637" y="19506"/>
                  </a:cubicBezTo>
                  <a:cubicBezTo>
                    <a:pt x="14369" y="19485"/>
                    <a:pt x="14099" y="19475"/>
                    <a:pt x="13829" y="19475"/>
                  </a:cubicBezTo>
                  <a:cubicBezTo>
                    <a:pt x="13453" y="19475"/>
                    <a:pt x="13078" y="19495"/>
                    <a:pt x="12711" y="19531"/>
                  </a:cubicBezTo>
                  <a:cubicBezTo>
                    <a:pt x="11934" y="19654"/>
                    <a:pt x="11168" y="19864"/>
                    <a:pt x="10440" y="20172"/>
                  </a:cubicBezTo>
                  <a:cubicBezTo>
                    <a:pt x="9379" y="20580"/>
                    <a:pt x="8181" y="21135"/>
                    <a:pt x="7305" y="22172"/>
                  </a:cubicBezTo>
                  <a:cubicBezTo>
                    <a:pt x="5305" y="18778"/>
                    <a:pt x="3058" y="14926"/>
                    <a:pt x="898" y="11297"/>
                  </a:cubicBezTo>
                  <a:cubicBezTo>
                    <a:pt x="1219" y="9828"/>
                    <a:pt x="2182" y="8495"/>
                    <a:pt x="3565" y="7606"/>
                  </a:cubicBezTo>
                  <a:lnTo>
                    <a:pt x="3577" y="7606"/>
                  </a:lnTo>
                  <a:cubicBezTo>
                    <a:pt x="4811" y="6816"/>
                    <a:pt x="6330" y="6397"/>
                    <a:pt x="8132" y="6347"/>
                  </a:cubicBezTo>
                  <a:close/>
                  <a:moveTo>
                    <a:pt x="13839" y="19883"/>
                  </a:moveTo>
                  <a:cubicBezTo>
                    <a:pt x="14097" y="19883"/>
                    <a:pt x="14355" y="19893"/>
                    <a:pt x="14612" y="19913"/>
                  </a:cubicBezTo>
                  <a:cubicBezTo>
                    <a:pt x="15267" y="19950"/>
                    <a:pt x="15958" y="20012"/>
                    <a:pt x="16476" y="20370"/>
                  </a:cubicBezTo>
                  <a:cubicBezTo>
                    <a:pt x="16501" y="20382"/>
                    <a:pt x="16538" y="20395"/>
                    <a:pt x="16563" y="20407"/>
                  </a:cubicBezTo>
                  <a:cubicBezTo>
                    <a:pt x="16538" y="20444"/>
                    <a:pt x="16526" y="20493"/>
                    <a:pt x="16501" y="20530"/>
                  </a:cubicBezTo>
                  <a:cubicBezTo>
                    <a:pt x="16044" y="20358"/>
                    <a:pt x="15563" y="20370"/>
                    <a:pt x="15081" y="20321"/>
                  </a:cubicBezTo>
                  <a:cubicBezTo>
                    <a:pt x="14814" y="20300"/>
                    <a:pt x="14547" y="20290"/>
                    <a:pt x="14279" y="20290"/>
                  </a:cubicBezTo>
                  <a:cubicBezTo>
                    <a:pt x="13744" y="20290"/>
                    <a:pt x="13209" y="20329"/>
                    <a:pt x="12674" y="20395"/>
                  </a:cubicBezTo>
                  <a:cubicBezTo>
                    <a:pt x="12316" y="20469"/>
                    <a:pt x="11909" y="20469"/>
                    <a:pt x="11563" y="20580"/>
                  </a:cubicBezTo>
                  <a:cubicBezTo>
                    <a:pt x="11465" y="20641"/>
                    <a:pt x="11489" y="20777"/>
                    <a:pt x="11600" y="20802"/>
                  </a:cubicBezTo>
                  <a:lnTo>
                    <a:pt x="11613" y="20802"/>
                  </a:lnTo>
                  <a:cubicBezTo>
                    <a:pt x="11687" y="20802"/>
                    <a:pt x="11773" y="20790"/>
                    <a:pt x="11847" y="20765"/>
                  </a:cubicBezTo>
                  <a:cubicBezTo>
                    <a:pt x="12599" y="20591"/>
                    <a:pt x="13391" y="20483"/>
                    <a:pt x="14162" y="20483"/>
                  </a:cubicBezTo>
                  <a:cubicBezTo>
                    <a:pt x="14594" y="20483"/>
                    <a:pt x="15019" y="20517"/>
                    <a:pt x="15427" y="20592"/>
                  </a:cubicBezTo>
                  <a:cubicBezTo>
                    <a:pt x="15748" y="20641"/>
                    <a:pt x="16081" y="20728"/>
                    <a:pt x="16402" y="20802"/>
                  </a:cubicBezTo>
                  <a:cubicBezTo>
                    <a:pt x="16378" y="20876"/>
                    <a:pt x="16353" y="20962"/>
                    <a:pt x="16328" y="21024"/>
                  </a:cubicBezTo>
                  <a:lnTo>
                    <a:pt x="16328" y="21036"/>
                  </a:lnTo>
                  <a:cubicBezTo>
                    <a:pt x="15933" y="20938"/>
                    <a:pt x="15513" y="20876"/>
                    <a:pt x="15106" y="20839"/>
                  </a:cubicBezTo>
                  <a:cubicBezTo>
                    <a:pt x="14734" y="20799"/>
                    <a:pt x="14360" y="20779"/>
                    <a:pt x="13988" y="20779"/>
                  </a:cubicBezTo>
                  <a:cubicBezTo>
                    <a:pt x="12634" y="20779"/>
                    <a:pt x="11291" y="21042"/>
                    <a:pt x="10033" y="21555"/>
                  </a:cubicBezTo>
                  <a:cubicBezTo>
                    <a:pt x="9230" y="21864"/>
                    <a:pt x="8379" y="22197"/>
                    <a:pt x="7774" y="22839"/>
                  </a:cubicBezTo>
                  <a:cubicBezTo>
                    <a:pt x="7650" y="22962"/>
                    <a:pt x="7527" y="23098"/>
                    <a:pt x="7416" y="23234"/>
                  </a:cubicBezTo>
                  <a:lnTo>
                    <a:pt x="7416" y="22974"/>
                  </a:lnTo>
                  <a:cubicBezTo>
                    <a:pt x="7502" y="22937"/>
                    <a:pt x="7552" y="22839"/>
                    <a:pt x="7638" y="22789"/>
                  </a:cubicBezTo>
                  <a:cubicBezTo>
                    <a:pt x="8169" y="22308"/>
                    <a:pt x="8897" y="21938"/>
                    <a:pt x="9601" y="21567"/>
                  </a:cubicBezTo>
                  <a:cubicBezTo>
                    <a:pt x="9872" y="21431"/>
                    <a:pt x="10181" y="21296"/>
                    <a:pt x="10391" y="21197"/>
                  </a:cubicBezTo>
                  <a:cubicBezTo>
                    <a:pt x="10467" y="21132"/>
                    <a:pt x="10418" y="21018"/>
                    <a:pt x="10338" y="21018"/>
                  </a:cubicBezTo>
                  <a:cubicBezTo>
                    <a:pt x="10327" y="21018"/>
                    <a:pt x="10316" y="21020"/>
                    <a:pt x="10304" y="21024"/>
                  </a:cubicBezTo>
                  <a:cubicBezTo>
                    <a:pt x="9897" y="21172"/>
                    <a:pt x="9527" y="21419"/>
                    <a:pt x="9132" y="21604"/>
                  </a:cubicBezTo>
                  <a:cubicBezTo>
                    <a:pt x="8539" y="21901"/>
                    <a:pt x="7910" y="22209"/>
                    <a:pt x="7428" y="22666"/>
                  </a:cubicBezTo>
                  <a:lnTo>
                    <a:pt x="7428" y="22617"/>
                  </a:lnTo>
                  <a:lnTo>
                    <a:pt x="7428" y="22604"/>
                  </a:lnTo>
                  <a:cubicBezTo>
                    <a:pt x="7478" y="22579"/>
                    <a:pt x="7539" y="22542"/>
                    <a:pt x="7576" y="22493"/>
                  </a:cubicBezTo>
                  <a:cubicBezTo>
                    <a:pt x="8391" y="21493"/>
                    <a:pt x="9564" y="20950"/>
                    <a:pt x="10588" y="20555"/>
                  </a:cubicBezTo>
                  <a:cubicBezTo>
                    <a:pt x="11292" y="20271"/>
                    <a:pt x="12020" y="20061"/>
                    <a:pt x="12761" y="19938"/>
                  </a:cubicBezTo>
                  <a:cubicBezTo>
                    <a:pt x="13120" y="19902"/>
                    <a:pt x="13480" y="19883"/>
                    <a:pt x="13839" y="19883"/>
                  </a:cubicBezTo>
                  <a:close/>
                  <a:moveTo>
                    <a:pt x="775" y="11902"/>
                  </a:moveTo>
                  <a:cubicBezTo>
                    <a:pt x="2873" y="15445"/>
                    <a:pt x="5046" y="19148"/>
                    <a:pt x="6971" y="22431"/>
                  </a:cubicBezTo>
                  <a:cubicBezTo>
                    <a:pt x="7021" y="22518"/>
                    <a:pt x="7107" y="22579"/>
                    <a:pt x="7206" y="22604"/>
                  </a:cubicBezTo>
                  <a:cubicBezTo>
                    <a:pt x="7206" y="22654"/>
                    <a:pt x="7206" y="22703"/>
                    <a:pt x="7206" y="22765"/>
                  </a:cubicBezTo>
                  <a:cubicBezTo>
                    <a:pt x="7206" y="22974"/>
                    <a:pt x="7181" y="23184"/>
                    <a:pt x="7194" y="23407"/>
                  </a:cubicBezTo>
                  <a:cubicBezTo>
                    <a:pt x="7181" y="23394"/>
                    <a:pt x="7181" y="23394"/>
                    <a:pt x="7181" y="23382"/>
                  </a:cubicBezTo>
                  <a:cubicBezTo>
                    <a:pt x="6799" y="22752"/>
                    <a:pt x="6416" y="22123"/>
                    <a:pt x="6021" y="21506"/>
                  </a:cubicBezTo>
                  <a:cubicBezTo>
                    <a:pt x="5712" y="20962"/>
                    <a:pt x="5404" y="20407"/>
                    <a:pt x="5070" y="19876"/>
                  </a:cubicBezTo>
                  <a:cubicBezTo>
                    <a:pt x="4145" y="18444"/>
                    <a:pt x="3318" y="16938"/>
                    <a:pt x="2466" y="15469"/>
                  </a:cubicBezTo>
                  <a:cubicBezTo>
                    <a:pt x="1972" y="14593"/>
                    <a:pt x="1417" y="13754"/>
                    <a:pt x="911" y="12890"/>
                  </a:cubicBezTo>
                  <a:cubicBezTo>
                    <a:pt x="849" y="12778"/>
                    <a:pt x="787" y="12680"/>
                    <a:pt x="725" y="12593"/>
                  </a:cubicBezTo>
                  <a:cubicBezTo>
                    <a:pt x="725" y="12556"/>
                    <a:pt x="725" y="12519"/>
                    <a:pt x="725" y="12482"/>
                  </a:cubicBezTo>
                  <a:lnTo>
                    <a:pt x="738" y="12470"/>
                  </a:lnTo>
                  <a:cubicBezTo>
                    <a:pt x="1133" y="13223"/>
                    <a:pt x="1627" y="13926"/>
                    <a:pt x="2083" y="14630"/>
                  </a:cubicBezTo>
                  <a:cubicBezTo>
                    <a:pt x="2967" y="15996"/>
                    <a:pt x="4270" y="18228"/>
                    <a:pt x="4293" y="18228"/>
                  </a:cubicBezTo>
                  <a:cubicBezTo>
                    <a:pt x="4308" y="18228"/>
                    <a:pt x="3761" y="17247"/>
                    <a:pt x="2157" y="14383"/>
                  </a:cubicBezTo>
                  <a:cubicBezTo>
                    <a:pt x="1935" y="13963"/>
                    <a:pt x="1651" y="13581"/>
                    <a:pt x="1404" y="13173"/>
                  </a:cubicBezTo>
                  <a:cubicBezTo>
                    <a:pt x="1182" y="12840"/>
                    <a:pt x="1022" y="12470"/>
                    <a:pt x="787" y="12137"/>
                  </a:cubicBezTo>
                  <a:cubicBezTo>
                    <a:pt x="787" y="12137"/>
                    <a:pt x="775" y="12124"/>
                    <a:pt x="762" y="12124"/>
                  </a:cubicBezTo>
                  <a:cubicBezTo>
                    <a:pt x="762" y="12075"/>
                    <a:pt x="775" y="12025"/>
                    <a:pt x="775" y="11976"/>
                  </a:cubicBezTo>
                  <a:lnTo>
                    <a:pt x="775" y="11902"/>
                  </a:lnTo>
                  <a:close/>
                  <a:moveTo>
                    <a:pt x="24006" y="10840"/>
                  </a:moveTo>
                  <a:lnTo>
                    <a:pt x="24006" y="10840"/>
                  </a:lnTo>
                  <a:cubicBezTo>
                    <a:pt x="24315" y="11371"/>
                    <a:pt x="24636" y="11890"/>
                    <a:pt x="24932" y="12420"/>
                  </a:cubicBezTo>
                  <a:lnTo>
                    <a:pt x="24932" y="12433"/>
                  </a:lnTo>
                  <a:lnTo>
                    <a:pt x="24932" y="12470"/>
                  </a:lnTo>
                  <a:cubicBezTo>
                    <a:pt x="24808" y="12544"/>
                    <a:pt x="24685" y="12606"/>
                    <a:pt x="24574" y="12667"/>
                  </a:cubicBezTo>
                  <a:lnTo>
                    <a:pt x="24562" y="12667"/>
                  </a:lnTo>
                  <a:lnTo>
                    <a:pt x="24500" y="12692"/>
                  </a:lnTo>
                  <a:cubicBezTo>
                    <a:pt x="24142" y="12766"/>
                    <a:pt x="23846" y="13001"/>
                    <a:pt x="23537" y="13173"/>
                  </a:cubicBezTo>
                  <a:cubicBezTo>
                    <a:pt x="21167" y="14593"/>
                    <a:pt x="19562" y="16185"/>
                    <a:pt x="18698" y="18864"/>
                  </a:cubicBezTo>
                  <a:cubicBezTo>
                    <a:pt x="18538" y="19321"/>
                    <a:pt x="18476" y="19814"/>
                    <a:pt x="18513" y="20296"/>
                  </a:cubicBezTo>
                  <a:cubicBezTo>
                    <a:pt x="18464" y="20345"/>
                    <a:pt x="18439" y="20419"/>
                    <a:pt x="18390" y="20469"/>
                  </a:cubicBezTo>
                  <a:cubicBezTo>
                    <a:pt x="18106" y="20851"/>
                    <a:pt x="17365" y="21320"/>
                    <a:pt x="16760" y="21469"/>
                  </a:cubicBezTo>
                  <a:cubicBezTo>
                    <a:pt x="16600" y="21518"/>
                    <a:pt x="16439" y="21543"/>
                    <a:pt x="16266" y="21555"/>
                  </a:cubicBezTo>
                  <a:cubicBezTo>
                    <a:pt x="15588" y="21445"/>
                    <a:pt x="14902" y="21389"/>
                    <a:pt x="14215" y="21389"/>
                  </a:cubicBezTo>
                  <a:cubicBezTo>
                    <a:pt x="13439" y="21389"/>
                    <a:pt x="12663" y="21460"/>
                    <a:pt x="11897" y="21604"/>
                  </a:cubicBezTo>
                  <a:cubicBezTo>
                    <a:pt x="10280" y="22049"/>
                    <a:pt x="8724" y="22851"/>
                    <a:pt x="7539" y="24061"/>
                  </a:cubicBezTo>
                  <a:cubicBezTo>
                    <a:pt x="7453" y="24147"/>
                    <a:pt x="7354" y="24234"/>
                    <a:pt x="7255" y="24295"/>
                  </a:cubicBezTo>
                  <a:cubicBezTo>
                    <a:pt x="7218" y="24320"/>
                    <a:pt x="7194" y="24332"/>
                    <a:pt x="7157" y="24357"/>
                  </a:cubicBezTo>
                  <a:cubicBezTo>
                    <a:pt x="7107" y="24295"/>
                    <a:pt x="7070" y="24234"/>
                    <a:pt x="7033" y="24172"/>
                  </a:cubicBezTo>
                  <a:cubicBezTo>
                    <a:pt x="6280" y="22987"/>
                    <a:pt x="5490" y="21851"/>
                    <a:pt x="4762" y="20666"/>
                  </a:cubicBezTo>
                  <a:cubicBezTo>
                    <a:pt x="4231" y="19740"/>
                    <a:pt x="3750" y="18778"/>
                    <a:pt x="3219" y="17839"/>
                  </a:cubicBezTo>
                  <a:cubicBezTo>
                    <a:pt x="2787" y="17062"/>
                    <a:pt x="2318" y="16333"/>
                    <a:pt x="1873" y="15568"/>
                  </a:cubicBezTo>
                  <a:cubicBezTo>
                    <a:pt x="1491" y="14951"/>
                    <a:pt x="1182" y="14309"/>
                    <a:pt x="775" y="13717"/>
                  </a:cubicBezTo>
                  <a:cubicBezTo>
                    <a:pt x="688" y="13605"/>
                    <a:pt x="614" y="13482"/>
                    <a:pt x="528" y="13371"/>
                  </a:cubicBezTo>
                  <a:cubicBezTo>
                    <a:pt x="590" y="13346"/>
                    <a:pt x="627" y="13309"/>
                    <a:pt x="664" y="13260"/>
                  </a:cubicBezTo>
                  <a:cubicBezTo>
                    <a:pt x="1725" y="14963"/>
                    <a:pt x="2725" y="16716"/>
                    <a:pt x="3725" y="18457"/>
                  </a:cubicBezTo>
                  <a:cubicBezTo>
                    <a:pt x="4305" y="19407"/>
                    <a:pt x="4922" y="20333"/>
                    <a:pt x="5465" y="21320"/>
                  </a:cubicBezTo>
                  <a:cubicBezTo>
                    <a:pt x="5947" y="22172"/>
                    <a:pt x="6490" y="22987"/>
                    <a:pt x="6996" y="23839"/>
                  </a:cubicBezTo>
                  <a:cubicBezTo>
                    <a:pt x="7033" y="23904"/>
                    <a:pt x="7100" y="23940"/>
                    <a:pt x="7169" y="23940"/>
                  </a:cubicBezTo>
                  <a:cubicBezTo>
                    <a:pt x="7216" y="23940"/>
                    <a:pt x="7265" y="23923"/>
                    <a:pt x="7305" y="23888"/>
                  </a:cubicBezTo>
                  <a:cubicBezTo>
                    <a:pt x="7366" y="23888"/>
                    <a:pt x="7428" y="23851"/>
                    <a:pt x="7453" y="23789"/>
                  </a:cubicBezTo>
                  <a:cubicBezTo>
                    <a:pt x="7724" y="23431"/>
                    <a:pt x="8033" y="23098"/>
                    <a:pt x="8379" y="22802"/>
                  </a:cubicBezTo>
                  <a:cubicBezTo>
                    <a:pt x="8774" y="22530"/>
                    <a:pt x="9193" y="22296"/>
                    <a:pt x="9650" y="22123"/>
                  </a:cubicBezTo>
                  <a:cubicBezTo>
                    <a:pt x="10613" y="21715"/>
                    <a:pt x="11613" y="21419"/>
                    <a:pt x="12650" y="21246"/>
                  </a:cubicBezTo>
                  <a:cubicBezTo>
                    <a:pt x="13095" y="21194"/>
                    <a:pt x="13541" y="21166"/>
                    <a:pt x="13987" y="21166"/>
                  </a:cubicBezTo>
                  <a:cubicBezTo>
                    <a:pt x="14381" y="21166"/>
                    <a:pt x="14774" y="21188"/>
                    <a:pt x="15168" y="21234"/>
                  </a:cubicBezTo>
                  <a:cubicBezTo>
                    <a:pt x="15489" y="21271"/>
                    <a:pt x="15810" y="21320"/>
                    <a:pt x="16118" y="21382"/>
                  </a:cubicBezTo>
                  <a:cubicBezTo>
                    <a:pt x="16198" y="21400"/>
                    <a:pt x="16284" y="21443"/>
                    <a:pt x="16363" y="21443"/>
                  </a:cubicBezTo>
                  <a:cubicBezTo>
                    <a:pt x="16394" y="21443"/>
                    <a:pt x="16424" y="21437"/>
                    <a:pt x="16452" y="21419"/>
                  </a:cubicBezTo>
                  <a:cubicBezTo>
                    <a:pt x="16958" y="21320"/>
                    <a:pt x="17439" y="21098"/>
                    <a:pt x="17846" y="20777"/>
                  </a:cubicBezTo>
                  <a:cubicBezTo>
                    <a:pt x="17970" y="20691"/>
                    <a:pt x="18081" y="20567"/>
                    <a:pt x="18167" y="20444"/>
                  </a:cubicBezTo>
                  <a:cubicBezTo>
                    <a:pt x="18192" y="20395"/>
                    <a:pt x="18204" y="20345"/>
                    <a:pt x="18204" y="20284"/>
                  </a:cubicBezTo>
                  <a:cubicBezTo>
                    <a:pt x="18229" y="20259"/>
                    <a:pt x="18241" y="20234"/>
                    <a:pt x="18241" y="20197"/>
                  </a:cubicBezTo>
                  <a:cubicBezTo>
                    <a:pt x="18167" y="19629"/>
                    <a:pt x="18266" y="19271"/>
                    <a:pt x="18427" y="18716"/>
                  </a:cubicBezTo>
                  <a:cubicBezTo>
                    <a:pt x="18612" y="18025"/>
                    <a:pt x="18920" y="17370"/>
                    <a:pt x="19328" y="16778"/>
                  </a:cubicBezTo>
                  <a:cubicBezTo>
                    <a:pt x="19920" y="15914"/>
                    <a:pt x="20352" y="15235"/>
                    <a:pt x="21130" y="14531"/>
                  </a:cubicBezTo>
                  <a:cubicBezTo>
                    <a:pt x="21735" y="13963"/>
                    <a:pt x="22414" y="13482"/>
                    <a:pt x="23142" y="13087"/>
                  </a:cubicBezTo>
                  <a:cubicBezTo>
                    <a:pt x="23463" y="12902"/>
                    <a:pt x="23796" y="12754"/>
                    <a:pt x="24130" y="12581"/>
                  </a:cubicBezTo>
                  <a:cubicBezTo>
                    <a:pt x="24204" y="12556"/>
                    <a:pt x="24253" y="12507"/>
                    <a:pt x="24278" y="12433"/>
                  </a:cubicBezTo>
                  <a:cubicBezTo>
                    <a:pt x="24290" y="12383"/>
                    <a:pt x="24290" y="12322"/>
                    <a:pt x="24253" y="12272"/>
                  </a:cubicBezTo>
                  <a:cubicBezTo>
                    <a:pt x="24290" y="12248"/>
                    <a:pt x="24315" y="12198"/>
                    <a:pt x="24315" y="12149"/>
                  </a:cubicBezTo>
                  <a:cubicBezTo>
                    <a:pt x="24241" y="11705"/>
                    <a:pt x="24130" y="11272"/>
                    <a:pt x="24006" y="10840"/>
                  </a:cubicBezTo>
                  <a:close/>
                  <a:moveTo>
                    <a:pt x="16506" y="1"/>
                  </a:moveTo>
                  <a:cubicBezTo>
                    <a:pt x="15018" y="1"/>
                    <a:pt x="13454" y="560"/>
                    <a:pt x="11600" y="1768"/>
                  </a:cubicBezTo>
                  <a:cubicBezTo>
                    <a:pt x="10872" y="2212"/>
                    <a:pt x="10206" y="2755"/>
                    <a:pt x="9625" y="3385"/>
                  </a:cubicBezTo>
                  <a:cubicBezTo>
                    <a:pt x="8959" y="4162"/>
                    <a:pt x="8502" y="5138"/>
                    <a:pt x="8132" y="5928"/>
                  </a:cubicBezTo>
                  <a:lnTo>
                    <a:pt x="8107" y="5928"/>
                  </a:lnTo>
                  <a:lnTo>
                    <a:pt x="8070" y="5903"/>
                  </a:lnTo>
                  <a:cubicBezTo>
                    <a:pt x="8057" y="5900"/>
                    <a:pt x="8044" y="5898"/>
                    <a:pt x="8033" y="5898"/>
                  </a:cubicBezTo>
                  <a:cubicBezTo>
                    <a:pt x="8001" y="5898"/>
                    <a:pt x="7974" y="5910"/>
                    <a:pt x="7947" y="5928"/>
                  </a:cubicBezTo>
                  <a:cubicBezTo>
                    <a:pt x="6144" y="6002"/>
                    <a:pt x="4589" y="6446"/>
                    <a:pt x="3330" y="7248"/>
                  </a:cubicBezTo>
                  <a:cubicBezTo>
                    <a:pt x="1849" y="8199"/>
                    <a:pt x="812" y="9643"/>
                    <a:pt x="466" y="11211"/>
                  </a:cubicBezTo>
                  <a:cubicBezTo>
                    <a:pt x="466" y="11260"/>
                    <a:pt x="466" y="11310"/>
                    <a:pt x="466" y="11359"/>
                  </a:cubicBezTo>
                  <a:cubicBezTo>
                    <a:pt x="404" y="11729"/>
                    <a:pt x="343" y="12223"/>
                    <a:pt x="318" y="12606"/>
                  </a:cubicBezTo>
                  <a:lnTo>
                    <a:pt x="318" y="12630"/>
                  </a:lnTo>
                  <a:cubicBezTo>
                    <a:pt x="281" y="12741"/>
                    <a:pt x="343" y="12865"/>
                    <a:pt x="442" y="12914"/>
                  </a:cubicBezTo>
                  <a:lnTo>
                    <a:pt x="516" y="13013"/>
                  </a:lnTo>
                  <a:cubicBezTo>
                    <a:pt x="491" y="13013"/>
                    <a:pt x="479" y="13025"/>
                    <a:pt x="466" y="13025"/>
                  </a:cubicBezTo>
                  <a:cubicBezTo>
                    <a:pt x="367" y="13099"/>
                    <a:pt x="318" y="13124"/>
                    <a:pt x="281" y="13161"/>
                  </a:cubicBezTo>
                  <a:cubicBezTo>
                    <a:pt x="276" y="13161"/>
                    <a:pt x="271" y="13161"/>
                    <a:pt x="266" y="13161"/>
                  </a:cubicBezTo>
                  <a:cubicBezTo>
                    <a:pt x="90" y="13161"/>
                    <a:pt x="1" y="13362"/>
                    <a:pt x="121" y="13482"/>
                  </a:cubicBezTo>
                  <a:cubicBezTo>
                    <a:pt x="491" y="13914"/>
                    <a:pt x="972" y="14753"/>
                    <a:pt x="1392" y="15358"/>
                  </a:cubicBezTo>
                  <a:cubicBezTo>
                    <a:pt x="2256" y="16654"/>
                    <a:pt x="2972" y="18062"/>
                    <a:pt x="3688" y="19444"/>
                  </a:cubicBezTo>
                  <a:cubicBezTo>
                    <a:pt x="4268" y="20555"/>
                    <a:pt x="4898" y="21629"/>
                    <a:pt x="5577" y="22666"/>
                  </a:cubicBezTo>
                  <a:cubicBezTo>
                    <a:pt x="5984" y="23283"/>
                    <a:pt x="6367" y="23937"/>
                    <a:pt x="6811" y="24517"/>
                  </a:cubicBezTo>
                  <a:cubicBezTo>
                    <a:pt x="6873" y="24579"/>
                    <a:pt x="6934" y="24653"/>
                    <a:pt x="7021" y="24653"/>
                  </a:cubicBezTo>
                  <a:cubicBezTo>
                    <a:pt x="7046" y="24653"/>
                    <a:pt x="7070" y="24653"/>
                    <a:pt x="7095" y="24641"/>
                  </a:cubicBezTo>
                  <a:cubicBezTo>
                    <a:pt x="7120" y="24666"/>
                    <a:pt x="7144" y="24678"/>
                    <a:pt x="7169" y="24690"/>
                  </a:cubicBezTo>
                  <a:cubicBezTo>
                    <a:pt x="7186" y="24692"/>
                    <a:pt x="7202" y="24693"/>
                    <a:pt x="7218" y="24693"/>
                  </a:cubicBezTo>
                  <a:cubicBezTo>
                    <a:pt x="7522" y="24693"/>
                    <a:pt x="7711" y="24372"/>
                    <a:pt x="7922" y="24197"/>
                  </a:cubicBezTo>
                  <a:cubicBezTo>
                    <a:pt x="8761" y="23382"/>
                    <a:pt x="9761" y="22752"/>
                    <a:pt x="10872" y="22345"/>
                  </a:cubicBezTo>
                  <a:cubicBezTo>
                    <a:pt x="11675" y="22012"/>
                    <a:pt x="12539" y="21827"/>
                    <a:pt x="13415" y="21814"/>
                  </a:cubicBezTo>
                  <a:cubicBezTo>
                    <a:pt x="14230" y="21789"/>
                    <a:pt x="15032" y="21752"/>
                    <a:pt x="15834" y="21752"/>
                  </a:cubicBezTo>
                  <a:cubicBezTo>
                    <a:pt x="15983" y="21752"/>
                    <a:pt x="16131" y="21777"/>
                    <a:pt x="16266" y="21789"/>
                  </a:cubicBezTo>
                  <a:lnTo>
                    <a:pt x="16303" y="21789"/>
                  </a:lnTo>
                  <a:cubicBezTo>
                    <a:pt x="16319" y="21790"/>
                    <a:pt x="16334" y="21790"/>
                    <a:pt x="16349" y="21790"/>
                  </a:cubicBezTo>
                  <a:cubicBezTo>
                    <a:pt x="17123" y="21790"/>
                    <a:pt x="17882" y="21483"/>
                    <a:pt x="18451" y="20950"/>
                  </a:cubicBezTo>
                  <a:cubicBezTo>
                    <a:pt x="18550" y="20839"/>
                    <a:pt x="18649" y="20728"/>
                    <a:pt x="18723" y="20604"/>
                  </a:cubicBezTo>
                  <a:cubicBezTo>
                    <a:pt x="18760" y="20567"/>
                    <a:pt x="18785" y="20530"/>
                    <a:pt x="18809" y="20481"/>
                  </a:cubicBezTo>
                  <a:cubicBezTo>
                    <a:pt x="18871" y="20444"/>
                    <a:pt x="18908" y="20382"/>
                    <a:pt x="18908" y="20321"/>
                  </a:cubicBezTo>
                  <a:cubicBezTo>
                    <a:pt x="18834" y="19605"/>
                    <a:pt x="19056" y="19012"/>
                    <a:pt x="19340" y="18271"/>
                  </a:cubicBezTo>
                  <a:cubicBezTo>
                    <a:pt x="20031" y="16420"/>
                    <a:pt x="21710" y="14667"/>
                    <a:pt x="23488" y="13556"/>
                  </a:cubicBezTo>
                  <a:cubicBezTo>
                    <a:pt x="23809" y="13359"/>
                    <a:pt x="24154" y="13186"/>
                    <a:pt x="24512" y="13050"/>
                  </a:cubicBezTo>
                  <a:cubicBezTo>
                    <a:pt x="24549" y="13038"/>
                    <a:pt x="24574" y="13013"/>
                    <a:pt x="24599" y="13001"/>
                  </a:cubicBezTo>
                  <a:lnTo>
                    <a:pt x="24623" y="13001"/>
                  </a:lnTo>
                  <a:cubicBezTo>
                    <a:pt x="24697" y="13001"/>
                    <a:pt x="24759" y="12951"/>
                    <a:pt x="24796" y="12890"/>
                  </a:cubicBezTo>
                  <a:cubicBezTo>
                    <a:pt x="24870" y="12865"/>
                    <a:pt x="24932" y="12840"/>
                    <a:pt x="24994" y="12803"/>
                  </a:cubicBezTo>
                  <a:cubicBezTo>
                    <a:pt x="25068" y="12754"/>
                    <a:pt x="25142" y="12692"/>
                    <a:pt x="25191" y="12618"/>
                  </a:cubicBezTo>
                  <a:cubicBezTo>
                    <a:pt x="25240" y="12618"/>
                    <a:pt x="25278" y="12581"/>
                    <a:pt x="25290" y="12544"/>
                  </a:cubicBezTo>
                  <a:cubicBezTo>
                    <a:pt x="25327" y="12420"/>
                    <a:pt x="25253" y="12309"/>
                    <a:pt x="25216" y="12198"/>
                  </a:cubicBezTo>
                  <a:cubicBezTo>
                    <a:pt x="24438" y="10803"/>
                    <a:pt x="23562" y="9470"/>
                    <a:pt x="22710" y="8125"/>
                  </a:cubicBezTo>
                  <a:cubicBezTo>
                    <a:pt x="21710" y="6483"/>
                    <a:pt x="20636" y="4891"/>
                    <a:pt x="19562" y="3298"/>
                  </a:cubicBezTo>
                  <a:cubicBezTo>
                    <a:pt x="18945" y="2348"/>
                    <a:pt x="18340" y="1373"/>
                    <a:pt x="17674" y="447"/>
                  </a:cubicBezTo>
                  <a:cubicBezTo>
                    <a:pt x="17612" y="360"/>
                    <a:pt x="17563" y="237"/>
                    <a:pt x="17451" y="212"/>
                  </a:cubicBezTo>
                  <a:cubicBezTo>
                    <a:pt x="17433" y="206"/>
                    <a:pt x="17414" y="203"/>
                    <a:pt x="17396" y="203"/>
                  </a:cubicBezTo>
                  <a:cubicBezTo>
                    <a:pt x="17342" y="203"/>
                    <a:pt x="17291" y="231"/>
                    <a:pt x="17254" y="286"/>
                  </a:cubicBezTo>
                  <a:cubicBezTo>
                    <a:pt x="17192" y="286"/>
                    <a:pt x="17131" y="299"/>
                    <a:pt x="17069" y="336"/>
                  </a:cubicBezTo>
                  <a:lnTo>
                    <a:pt x="16958" y="163"/>
                  </a:lnTo>
                  <a:cubicBezTo>
                    <a:pt x="16884" y="64"/>
                    <a:pt x="16773" y="3"/>
                    <a:pt x="16649" y="3"/>
                  </a:cubicBezTo>
                  <a:cubicBezTo>
                    <a:pt x="16601" y="1"/>
                    <a:pt x="16554" y="1"/>
                    <a:pt x="16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2"/>
            <p:cNvSpPr/>
            <p:nvPr/>
          </p:nvSpPr>
          <p:spPr>
            <a:xfrm>
              <a:off x="1501027" y="610575"/>
              <a:ext cx="451647" cy="356464"/>
            </a:xfrm>
            <a:custGeom>
              <a:avLst/>
              <a:gdLst/>
              <a:ahLst/>
              <a:cxnLst/>
              <a:rect l="l" t="t" r="r" b="b"/>
              <a:pathLst>
                <a:path w="6031" h="4760" extrusionOk="0">
                  <a:moveTo>
                    <a:pt x="5881" y="0"/>
                  </a:moveTo>
                  <a:cubicBezTo>
                    <a:pt x="5871" y="0"/>
                    <a:pt x="5861" y="1"/>
                    <a:pt x="5850" y="4"/>
                  </a:cubicBezTo>
                  <a:cubicBezTo>
                    <a:pt x="4726" y="152"/>
                    <a:pt x="3677" y="621"/>
                    <a:pt x="2801" y="1337"/>
                  </a:cubicBezTo>
                  <a:cubicBezTo>
                    <a:pt x="1739" y="2176"/>
                    <a:pt x="826" y="3201"/>
                    <a:pt x="122" y="4361"/>
                  </a:cubicBezTo>
                  <a:cubicBezTo>
                    <a:pt x="73" y="4423"/>
                    <a:pt x="36" y="4484"/>
                    <a:pt x="11" y="4558"/>
                  </a:cubicBezTo>
                  <a:cubicBezTo>
                    <a:pt x="0" y="4669"/>
                    <a:pt x="88" y="4760"/>
                    <a:pt x="195" y="4760"/>
                  </a:cubicBezTo>
                  <a:cubicBezTo>
                    <a:pt x="208" y="4760"/>
                    <a:pt x="220" y="4759"/>
                    <a:pt x="233" y="4756"/>
                  </a:cubicBezTo>
                  <a:cubicBezTo>
                    <a:pt x="344" y="4707"/>
                    <a:pt x="394" y="4571"/>
                    <a:pt x="480" y="4472"/>
                  </a:cubicBezTo>
                  <a:cubicBezTo>
                    <a:pt x="1455" y="3090"/>
                    <a:pt x="2653" y="1744"/>
                    <a:pt x="4146" y="868"/>
                  </a:cubicBezTo>
                  <a:cubicBezTo>
                    <a:pt x="4541" y="645"/>
                    <a:pt x="4949" y="473"/>
                    <a:pt x="5381" y="349"/>
                  </a:cubicBezTo>
                  <a:cubicBezTo>
                    <a:pt x="5554" y="300"/>
                    <a:pt x="5739" y="263"/>
                    <a:pt x="5912" y="238"/>
                  </a:cubicBezTo>
                  <a:cubicBezTo>
                    <a:pt x="5949" y="226"/>
                    <a:pt x="5973" y="213"/>
                    <a:pt x="5986" y="176"/>
                  </a:cubicBezTo>
                  <a:cubicBezTo>
                    <a:pt x="6030" y="98"/>
                    <a:pt x="5974" y="0"/>
                    <a:pt x="5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2"/>
            <p:cNvSpPr/>
            <p:nvPr/>
          </p:nvSpPr>
          <p:spPr>
            <a:xfrm>
              <a:off x="1610741" y="785219"/>
              <a:ext cx="420418" cy="367698"/>
            </a:xfrm>
            <a:custGeom>
              <a:avLst/>
              <a:gdLst/>
              <a:ahLst/>
              <a:cxnLst/>
              <a:rect l="l" t="t" r="r" b="b"/>
              <a:pathLst>
                <a:path w="5614" h="4910" extrusionOk="0">
                  <a:moveTo>
                    <a:pt x="5477" y="1"/>
                  </a:moveTo>
                  <a:cubicBezTo>
                    <a:pt x="5467" y="1"/>
                    <a:pt x="5457" y="2"/>
                    <a:pt x="5446" y="5"/>
                  </a:cubicBezTo>
                  <a:cubicBezTo>
                    <a:pt x="3150" y="770"/>
                    <a:pt x="1274" y="2510"/>
                    <a:pt x="114" y="4609"/>
                  </a:cubicBezTo>
                  <a:cubicBezTo>
                    <a:pt x="0" y="4723"/>
                    <a:pt x="96" y="4909"/>
                    <a:pt x="247" y="4909"/>
                  </a:cubicBezTo>
                  <a:cubicBezTo>
                    <a:pt x="260" y="4909"/>
                    <a:pt x="273" y="4908"/>
                    <a:pt x="287" y="4905"/>
                  </a:cubicBezTo>
                  <a:cubicBezTo>
                    <a:pt x="385" y="4868"/>
                    <a:pt x="422" y="4769"/>
                    <a:pt x="484" y="4695"/>
                  </a:cubicBezTo>
                  <a:cubicBezTo>
                    <a:pt x="1398" y="3239"/>
                    <a:pt x="2533" y="1930"/>
                    <a:pt x="3940" y="992"/>
                  </a:cubicBezTo>
                  <a:cubicBezTo>
                    <a:pt x="4274" y="758"/>
                    <a:pt x="4632" y="572"/>
                    <a:pt x="5014" y="412"/>
                  </a:cubicBezTo>
                  <a:cubicBezTo>
                    <a:pt x="5175" y="350"/>
                    <a:pt x="5335" y="289"/>
                    <a:pt x="5508" y="227"/>
                  </a:cubicBezTo>
                  <a:cubicBezTo>
                    <a:pt x="5533" y="214"/>
                    <a:pt x="5557" y="190"/>
                    <a:pt x="5570" y="165"/>
                  </a:cubicBezTo>
                  <a:cubicBezTo>
                    <a:pt x="5614" y="88"/>
                    <a:pt x="5559" y="1"/>
                    <a:pt x="5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2"/>
            <p:cNvSpPr/>
            <p:nvPr/>
          </p:nvSpPr>
          <p:spPr>
            <a:xfrm>
              <a:off x="1733036" y="976413"/>
              <a:ext cx="398701" cy="341262"/>
            </a:xfrm>
            <a:custGeom>
              <a:avLst/>
              <a:gdLst/>
              <a:ahLst/>
              <a:cxnLst/>
              <a:rect l="l" t="t" r="r" b="b"/>
              <a:pathLst>
                <a:path w="5324" h="4557" extrusionOk="0">
                  <a:moveTo>
                    <a:pt x="5168" y="0"/>
                  </a:moveTo>
                  <a:cubicBezTo>
                    <a:pt x="5145" y="0"/>
                    <a:pt x="5121" y="6"/>
                    <a:pt x="5097" y="19"/>
                  </a:cubicBezTo>
                  <a:cubicBezTo>
                    <a:pt x="4171" y="451"/>
                    <a:pt x="3221" y="859"/>
                    <a:pt x="2406" y="1513"/>
                  </a:cubicBezTo>
                  <a:cubicBezTo>
                    <a:pt x="1443" y="2303"/>
                    <a:pt x="629" y="3266"/>
                    <a:pt x="11" y="4352"/>
                  </a:cubicBezTo>
                  <a:cubicBezTo>
                    <a:pt x="1" y="4459"/>
                    <a:pt x="92" y="4557"/>
                    <a:pt x="197" y="4557"/>
                  </a:cubicBezTo>
                  <a:cubicBezTo>
                    <a:pt x="213" y="4557"/>
                    <a:pt x="230" y="4554"/>
                    <a:pt x="246" y="4549"/>
                  </a:cubicBezTo>
                  <a:cubicBezTo>
                    <a:pt x="382" y="4500"/>
                    <a:pt x="431" y="4352"/>
                    <a:pt x="530" y="4241"/>
                  </a:cubicBezTo>
                  <a:cubicBezTo>
                    <a:pt x="1345" y="3031"/>
                    <a:pt x="2295" y="1920"/>
                    <a:pt x="3542" y="1155"/>
                  </a:cubicBezTo>
                  <a:cubicBezTo>
                    <a:pt x="4060" y="834"/>
                    <a:pt x="4591" y="538"/>
                    <a:pt x="5159" y="291"/>
                  </a:cubicBezTo>
                  <a:cubicBezTo>
                    <a:pt x="5208" y="266"/>
                    <a:pt x="5282" y="241"/>
                    <a:pt x="5295" y="180"/>
                  </a:cubicBezTo>
                  <a:cubicBezTo>
                    <a:pt x="5324" y="82"/>
                    <a:pt x="5253" y="0"/>
                    <a:pt x="5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2"/>
            <p:cNvSpPr/>
            <p:nvPr/>
          </p:nvSpPr>
          <p:spPr>
            <a:xfrm>
              <a:off x="1824702" y="1133683"/>
              <a:ext cx="399300" cy="342985"/>
            </a:xfrm>
            <a:custGeom>
              <a:avLst/>
              <a:gdLst/>
              <a:ahLst/>
              <a:cxnLst/>
              <a:rect l="l" t="t" r="r" b="b"/>
              <a:pathLst>
                <a:path w="5332" h="4580" extrusionOk="0">
                  <a:moveTo>
                    <a:pt x="5133" y="0"/>
                  </a:moveTo>
                  <a:cubicBezTo>
                    <a:pt x="5121" y="0"/>
                    <a:pt x="5108" y="2"/>
                    <a:pt x="5095" y="5"/>
                  </a:cubicBezTo>
                  <a:cubicBezTo>
                    <a:pt x="3750" y="524"/>
                    <a:pt x="2552" y="1412"/>
                    <a:pt x="1540" y="2437"/>
                  </a:cubicBezTo>
                  <a:cubicBezTo>
                    <a:pt x="997" y="3017"/>
                    <a:pt x="367" y="3647"/>
                    <a:pt x="22" y="4363"/>
                  </a:cubicBezTo>
                  <a:cubicBezTo>
                    <a:pt x="0" y="4480"/>
                    <a:pt x="91" y="4580"/>
                    <a:pt x="203" y="4580"/>
                  </a:cubicBezTo>
                  <a:cubicBezTo>
                    <a:pt x="221" y="4580"/>
                    <a:pt x="238" y="4577"/>
                    <a:pt x="256" y="4572"/>
                  </a:cubicBezTo>
                  <a:cubicBezTo>
                    <a:pt x="380" y="4523"/>
                    <a:pt x="429" y="4375"/>
                    <a:pt x="503" y="4289"/>
                  </a:cubicBezTo>
                  <a:cubicBezTo>
                    <a:pt x="1466" y="2931"/>
                    <a:pt x="2663" y="1770"/>
                    <a:pt x="4046" y="857"/>
                  </a:cubicBezTo>
                  <a:cubicBezTo>
                    <a:pt x="4416" y="622"/>
                    <a:pt x="4811" y="425"/>
                    <a:pt x="5219" y="252"/>
                  </a:cubicBezTo>
                  <a:cubicBezTo>
                    <a:pt x="5331" y="162"/>
                    <a:pt x="5259" y="0"/>
                    <a:pt x="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2"/>
            <p:cNvSpPr/>
            <p:nvPr/>
          </p:nvSpPr>
          <p:spPr>
            <a:xfrm>
              <a:off x="1942129" y="1277696"/>
              <a:ext cx="363204" cy="358037"/>
            </a:xfrm>
            <a:custGeom>
              <a:avLst/>
              <a:gdLst/>
              <a:ahLst/>
              <a:cxnLst/>
              <a:rect l="l" t="t" r="r" b="b"/>
              <a:pathLst>
                <a:path w="4850" h="4781" extrusionOk="0">
                  <a:moveTo>
                    <a:pt x="4669" y="1"/>
                  </a:moveTo>
                  <a:cubicBezTo>
                    <a:pt x="4647" y="1"/>
                    <a:pt x="4625" y="7"/>
                    <a:pt x="4601" y="20"/>
                  </a:cubicBezTo>
                  <a:cubicBezTo>
                    <a:pt x="3268" y="773"/>
                    <a:pt x="2095" y="1773"/>
                    <a:pt x="1120" y="2958"/>
                  </a:cubicBezTo>
                  <a:cubicBezTo>
                    <a:pt x="725" y="3477"/>
                    <a:pt x="293" y="3983"/>
                    <a:pt x="22" y="4575"/>
                  </a:cubicBezTo>
                  <a:cubicBezTo>
                    <a:pt x="0" y="4691"/>
                    <a:pt x="88" y="4780"/>
                    <a:pt x="191" y="4780"/>
                  </a:cubicBezTo>
                  <a:cubicBezTo>
                    <a:pt x="208" y="4780"/>
                    <a:pt x="226" y="4778"/>
                    <a:pt x="244" y="4773"/>
                  </a:cubicBezTo>
                  <a:cubicBezTo>
                    <a:pt x="342" y="4748"/>
                    <a:pt x="392" y="4637"/>
                    <a:pt x="454" y="4550"/>
                  </a:cubicBezTo>
                  <a:cubicBezTo>
                    <a:pt x="1293" y="3267"/>
                    <a:pt x="2157" y="2131"/>
                    <a:pt x="3416" y="1119"/>
                  </a:cubicBezTo>
                  <a:cubicBezTo>
                    <a:pt x="3823" y="786"/>
                    <a:pt x="4268" y="502"/>
                    <a:pt x="4725" y="230"/>
                  </a:cubicBezTo>
                  <a:cubicBezTo>
                    <a:pt x="4849" y="168"/>
                    <a:pt x="4782" y="1"/>
                    <a:pt x="4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2"/>
            <p:cNvSpPr/>
            <p:nvPr/>
          </p:nvSpPr>
          <p:spPr>
            <a:xfrm>
              <a:off x="934185" y="1044339"/>
              <a:ext cx="419819" cy="287044"/>
            </a:xfrm>
            <a:custGeom>
              <a:avLst/>
              <a:gdLst/>
              <a:ahLst/>
              <a:cxnLst/>
              <a:rect l="l" t="t" r="r" b="b"/>
              <a:pathLst>
                <a:path w="5606" h="3833" extrusionOk="0">
                  <a:moveTo>
                    <a:pt x="5432" y="1"/>
                  </a:moveTo>
                  <a:cubicBezTo>
                    <a:pt x="4420" y="1"/>
                    <a:pt x="3457" y="396"/>
                    <a:pt x="2605" y="902"/>
                  </a:cubicBezTo>
                  <a:cubicBezTo>
                    <a:pt x="1976" y="1248"/>
                    <a:pt x="1420" y="1692"/>
                    <a:pt x="964" y="2235"/>
                  </a:cubicBezTo>
                  <a:cubicBezTo>
                    <a:pt x="606" y="2593"/>
                    <a:pt x="310" y="3013"/>
                    <a:pt x="87" y="3470"/>
                  </a:cubicBezTo>
                  <a:cubicBezTo>
                    <a:pt x="63" y="3544"/>
                    <a:pt x="1" y="3618"/>
                    <a:pt x="13" y="3704"/>
                  </a:cubicBezTo>
                  <a:cubicBezTo>
                    <a:pt x="24" y="3777"/>
                    <a:pt x="88" y="3833"/>
                    <a:pt x="160" y="3833"/>
                  </a:cubicBezTo>
                  <a:cubicBezTo>
                    <a:pt x="172" y="3833"/>
                    <a:pt x="185" y="3831"/>
                    <a:pt x="198" y="3827"/>
                  </a:cubicBezTo>
                  <a:cubicBezTo>
                    <a:pt x="322" y="3790"/>
                    <a:pt x="347" y="3630"/>
                    <a:pt x="421" y="3531"/>
                  </a:cubicBezTo>
                  <a:cubicBezTo>
                    <a:pt x="853" y="2902"/>
                    <a:pt x="1359" y="2322"/>
                    <a:pt x="1939" y="1815"/>
                  </a:cubicBezTo>
                  <a:cubicBezTo>
                    <a:pt x="2556" y="1334"/>
                    <a:pt x="3247" y="927"/>
                    <a:pt x="3963" y="606"/>
                  </a:cubicBezTo>
                  <a:cubicBezTo>
                    <a:pt x="4334" y="445"/>
                    <a:pt x="4729" y="334"/>
                    <a:pt x="5124" y="297"/>
                  </a:cubicBezTo>
                  <a:cubicBezTo>
                    <a:pt x="5247" y="272"/>
                    <a:pt x="5408" y="309"/>
                    <a:pt x="5519" y="235"/>
                  </a:cubicBezTo>
                  <a:cubicBezTo>
                    <a:pt x="5605" y="149"/>
                    <a:pt x="5543" y="1"/>
                    <a:pt x="5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2"/>
            <p:cNvSpPr/>
            <p:nvPr/>
          </p:nvSpPr>
          <p:spPr>
            <a:xfrm>
              <a:off x="1029445" y="1254031"/>
              <a:ext cx="438242" cy="255366"/>
            </a:xfrm>
            <a:custGeom>
              <a:avLst/>
              <a:gdLst/>
              <a:ahLst/>
              <a:cxnLst/>
              <a:rect l="l" t="t" r="r" b="b"/>
              <a:pathLst>
                <a:path w="5852" h="3410" extrusionOk="0">
                  <a:moveTo>
                    <a:pt x="5130" y="0"/>
                  </a:moveTo>
                  <a:cubicBezTo>
                    <a:pt x="3091" y="0"/>
                    <a:pt x="1263" y="1427"/>
                    <a:pt x="124" y="3040"/>
                  </a:cubicBezTo>
                  <a:cubicBezTo>
                    <a:pt x="87" y="3101"/>
                    <a:pt x="25" y="3151"/>
                    <a:pt x="13" y="3225"/>
                  </a:cubicBezTo>
                  <a:cubicBezTo>
                    <a:pt x="0" y="3323"/>
                    <a:pt x="74" y="3410"/>
                    <a:pt x="161" y="3410"/>
                  </a:cubicBezTo>
                  <a:cubicBezTo>
                    <a:pt x="309" y="3398"/>
                    <a:pt x="371" y="3237"/>
                    <a:pt x="457" y="3151"/>
                  </a:cubicBezTo>
                  <a:cubicBezTo>
                    <a:pt x="1593" y="1706"/>
                    <a:pt x="3173" y="521"/>
                    <a:pt x="4814" y="287"/>
                  </a:cubicBezTo>
                  <a:cubicBezTo>
                    <a:pt x="4939" y="271"/>
                    <a:pt x="5063" y="264"/>
                    <a:pt x="5186" y="264"/>
                  </a:cubicBezTo>
                  <a:cubicBezTo>
                    <a:pt x="5357" y="264"/>
                    <a:pt x="5526" y="278"/>
                    <a:pt x="5691" y="299"/>
                  </a:cubicBezTo>
                  <a:cubicBezTo>
                    <a:pt x="5839" y="275"/>
                    <a:pt x="5851" y="77"/>
                    <a:pt x="5716" y="40"/>
                  </a:cubicBezTo>
                  <a:cubicBezTo>
                    <a:pt x="5519" y="13"/>
                    <a:pt x="5324" y="0"/>
                    <a:pt x="5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2"/>
            <p:cNvSpPr/>
            <p:nvPr/>
          </p:nvSpPr>
          <p:spPr>
            <a:xfrm>
              <a:off x="1131146" y="1404935"/>
              <a:ext cx="441012" cy="257014"/>
            </a:xfrm>
            <a:custGeom>
              <a:avLst/>
              <a:gdLst/>
              <a:ahLst/>
              <a:cxnLst/>
              <a:rect l="l" t="t" r="r" b="b"/>
              <a:pathLst>
                <a:path w="5889" h="3432" extrusionOk="0">
                  <a:moveTo>
                    <a:pt x="5728" y="0"/>
                  </a:moveTo>
                  <a:cubicBezTo>
                    <a:pt x="4716" y="49"/>
                    <a:pt x="3728" y="333"/>
                    <a:pt x="2852" y="839"/>
                  </a:cubicBezTo>
                  <a:cubicBezTo>
                    <a:pt x="1815" y="1420"/>
                    <a:pt x="889" y="2173"/>
                    <a:pt x="136" y="3098"/>
                  </a:cubicBezTo>
                  <a:cubicBezTo>
                    <a:pt x="0" y="3209"/>
                    <a:pt x="0" y="3419"/>
                    <a:pt x="210" y="3432"/>
                  </a:cubicBezTo>
                  <a:cubicBezTo>
                    <a:pt x="321" y="3432"/>
                    <a:pt x="383" y="3308"/>
                    <a:pt x="469" y="3234"/>
                  </a:cubicBezTo>
                  <a:cubicBezTo>
                    <a:pt x="1556" y="2061"/>
                    <a:pt x="2802" y="1074"/>
                    <a:pt x="4209" y="531"/>
                  </a:cubicBezTo>
                  <a:cubicBezTo>
                    <a:pt x="4592" y="395"/>
                    <a:pt x="4999" y="309"/>
                    <a:pt x="5407" y="284"/>
                  </a:cubicBezTo>
                  <a:cubicBezTo>
                    <a:pt x="5543" y="247"/>
                    <a:pt x="5703" y="284"/>
                    <a:pt x="5814" y="210"/>
                  </a:cubicBezTo>
                  <a:cubicBezTo>
                    <a:pt x="5888" y="136"/>
                    <a:pt x="5839" y="0"/>
                    <a:pt x="5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2"/>
            <p:cNvSpPr/>
            <p:nvPr/>
          </p:nvSpPr>
          <p:spPr>
            <a:xfrm>
              <a:off x="1229327" y="1571640"/>
              <a:ext cx="452321" cy="268771"/>
            </a:xfrm>
            <a:custGeom>
              <a:avLst/>
              <a:gdLst/>
              <a:ahLst/>
              <a:cxnLst/>
              <a:rect l="l" t="t" r="r" b="b"/>
              <a:pathLst>
                <a:path w="6040" h="3589" extrusionOk="0">
                  <a:moveTo>
                    <a:pt x="5825" y="0"/>
                  </a:moveTo>
                  <a:cubicBezTo>
                    <a:pt x="5809" y="0"/>
                    <a:pt x="5792" y="3"/>
                    <a:pt x="5775" y="8"/>
                  </a:cubicBezTo>
                  <a:cubicBezTo>
                    <a:pt x="4590" y="156"/>
                    <a:pt x="3429" y="514"/>
                    <a:pt x="2442" y="1181"/>
                  </a:cubicBezTo>
                  <a:cubicBezTo>
                    <a:pt x="1516" y="1749"/>
                    <a:pt x="714" y="2477"/>
                    <a:pt x="72" y="3341"/>
                  </a:cubicBezTo>
                  <a:cubicBezTo>
                    <a:pt x="1" y="3448"/>
                    <a:pt x="77" y="3589"/>
                    <a:pt x="204" y="3589"/>
                  </a:cubicBezTo>
                  <a:cubicBezTo>
                    <a:pt x="209" y="3589"/>
                    <a:pt x="214" y="3588"/>
                    <a:pt x="220" y="3588"/>
                  </a:cubicBezTo>
                  <a:cubicBezTo>
                    <a:pt x="356" y="3588"/>
                    <a:pt x="430" y="3440"/>
                    <a:pt x="528" y="3341"/>
                  </a:cubicBezTo>
                  <a:cubicBezTo>
                    <a:pt x="1590" y="2181"/>
                    <a:pt x="2800" y="1243"/>
                    <a:pt x="4182" y="737"/>
                  </a:cubicBezTo>
                  <a:cubicBezTo>
                    <a:pt x="4725" y="539"/>
                    <a:pt x="5281" y="391"/>
                    <a:pt x="5849" y="317"/>
                  </a:cubicBezTo>
                  <a:cubicBezTo>
                    <a:pt x="6040" y="261"/>
                    <a:pt x="5985" y="0"/>
                    <a:pt x="5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2"/>
            <p:cNvSpPr/>
            <p:nvPr/>
          </p:nvSpPr>
          <p:spPr>
            <a:xfrm>
              <a:off x="1330802" y="1742989"/>
              <a:ext cx="483698" cy="232376"/>
            </a:xfrm>
            <a:custGeom>
              <a:avLst/>
              <a:gdLst/>
              <a:ahLst/>
              <a:cxnLst/>
              <a:rect l="l" t="t" r="r" b="b"/>
              <a:pathLst>
                <a:path w="6459" h="3103" extrusionOk="0">
                  <a:moveTo>
                    <a:pt x="6177" y="1"/>
                  </a:moveTo>
                  <a:cubicBezTo>
                    <a:pt x="6147" y="1"/>
                    <a:pt x="6119" y="21"/>
                    <a:pt x="6098" y="41"/>
                  </a:cubicBezTo>
                  <a:cubicBezTo>
                    <a:pt x="6009" y="33"/>
                    <a:pt x="5920" y="29"/>
                    <a:pt x="5832" y="29"/>
                  </a:cubicBezTo>
                  <a:cubicBezTo>
                    <a:pt x="5220" y="29"/>
                    <a:pt x="4619" y="203"/>
                    <a:pt x="4037" y="387"/>
                  </a:cubicBezTo>
                  <a:cubicBezTo>
                    <a:pt x="2593" y="856"/>
                    <a:pt x="1198" y="1609"/>
                    <a:pt x="136" y="2707"/>
                  </a:cubicBezTo>
                  <a:cubicBezTo>
                    <a:pt x="75" y="2781"/>
                    <a:pt x="0" y="2831"/>
                    <a:pt x="0" y="2929"/>
                  </a:cubicBezTo>
                  <a:cubicBezTo>
                    <a:pt x="0" y="3016"/>
                    <a:pt x="75" y="3090"/>
                    <a:pt x="161" y="3102"/>
                  </a:cubicBezTo>
                  <a:cubicBezTo>
                    <a:pt x="284" y="3102"/>
                    <a:pt x="358" y="2966"/>
                    <a:pt x="457" y="2905"/>
                  </a:cubicBezTo>
                  <a:cubicBezTo>
                    <a:pt x="1741" y="1732"/>
                    <a:pt x="3309" y="905"/>
                    <a:pt x="5000" y="498"/>
                  </a:cubicBezTo>
                  <a:cubicBezTo>
                    <a:pt x="5285" y="424"/>
                    <a:pt x="5576" y="385"/>
                    <a:pt x="5870" y="385"/>
                  </a:cubicBezTo>
                  <a:cubicBezTo>
                    <a:pt x="5971" y="385"/>
                    <a:pt x="6072" y="389"/>
                    <a:pt x="6172" y="399"/>
                  </a:cubicBezTo>
                  <a:cubicBezTo>
                    <a:pt x="6186" y="402"/>
                    <a:pt x="6200" y="403"/>
                    <a:pt x="6213" y="403"/>
                  </a:cubicBezTo>
                  <a:cubicBezTo>
                    <a:pt x="6373" y="403"/>
                    <a:pt x="6458" y="204"/>
                    <a:pt x="6333" y="90"/>
                  </a:cubicBezTo>
                  <a:cubicBezTo>
                    <a:pt x="6311" y="37"/>
                    <a:pt x="6271" y="1"/>
                    <a:pt x="6220" y="1"/>
                  </a:cubicBezTo>
                  <a:cubicBezTo>
                    <a:pt x="6213" y="1"/>
                    <a:pt x="6205" y="2"/>
                    <a:pt x="6197" y="4"/>
                  </a:cubicBezTo>
                  <a:cubicBezTo>
                    <a:pt x="6190" y="2"/>
                    <a:pt x="6184" y="1"/>
                    <a:pt x="6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2"/>
            <p:cNvSpPr/>
            <p:nvPr/>
          </p:nvSpPr>
          <p:spPr>
            <a:xfrm>
              <a:off x="787251" y="1144242"/>
              <a:ext cx="585171" cy="972489"/>
            </a:xfrm>
            <a:custGeom>
              <a:avLst/>
              <a:gdLst/>
              <a:ahLst/>
              <a:cxnLst/>
              <a:rect l="l" t="t" r="r" b="b"/>
              <a:pathLst>
                <a:path w="7814" h="12986" extrusionOk="0">
                  <a:moveTo>
                    <a:pt x="975" y="0"/>
                  </a:moveTo>
                  <a:cubicBezTo>
                    <a:pt x="506" y="617"/>
                    <a:pt x="173" y="1346"/>
                    <a:pt x="0" y="2111"/>
                  </a:cubicBezTo>
                  <a:cubicBezTo>
                    <a:pt x="2160" y="5740"/>
                    <a:pt x="4419" y="9591"/>
                    <a:pt x="6407" y="12986"/>
                  </a:cubicBezTo>
                  <a:cubicBezTo>
                    <a:pt x="6802" y="12517"/>
                    <a:pt x="7283" y="12122"/>
                    <a:pt x="7814" y="11813"/>
                  </a:cubicBezTo>
                  <a:cubicBezTo>
                    <a:pt x="7234" y="11332"/>
                    <a:pt x="6691" y="10801"/>
                    <a:pt x="6209" y="10221"/>
                  </a:cubicBezTo>
                  <a:cubicBezTo>
                    <a:pt x="4876" y="8641"/>
                    <a:pt x="3901" y="6789"/>
                    <a:pt x="2987" y="4938"/>
                  </a:cubicBezTo>
                  <a:cubicBezTo>
                    <a:pt x="2210" y="3345"/>
                    <a:pt x="1457" y="1691"/>
                    <a:pt x="975" y="0"/>
                  </a:cubicBezTo>
                  <a:close/>
                </a:path>
              </a:pathLst>
            </a:custGeom>
            <a:solidFill>
              <a:srgbClr val="FFFFFF">
                <a:alpha val="4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2"/>
            <p:cNvSpPr/>
            <p:nvPr/>
          </p:nvSpPr>
          <p:spPr>
            <a:xfrm>
              <a:off x="1354842" y="779976"/>
              <a:ext cx="692485" cy="1155589"/>
            </a:xfrm>
            <a:custGeom>
              <a:avLst/>
              <a:gdLst/>
              <a:ahLst/>
              <a:cxnLst/>
              <a:rect l="l" t="t" r="r" b="b"/>
              <a:pathLst>
                <a:path w="9247" h="15431" extrusionOk="0">
                  <a:moveTo>
                    <a:pt x="1000" y="1"/>
                  </a:moveTo>
                  <a:cubicBezTo>
                    <a:pt x="642" y="581"/>
                    <a:pt x="321" y="1198"/>
                    <a:pt x="37" y="1827"/>
                  </a:cubicBezTo>
                  <a:cubicBezTo>
                    <a:pt x="37" y="1840"/>
                    <a:pt x="13" y="1864"/>
                    <a:pt x="0" y="1889"/>
                  </a:cubicBezTo>
                  <a:cubicBezTo>
                    <a:pt x="87" y="1963"/>
                    <a:pt x="161" y="2050"/>
                    <a:pt x="235" y="2124"/>
                  </a:cubicBezTo>
                  <a:cubicBezTo>
                    <a:pt x="1025" y="3111"/>
                    <a:pt x="1655" y="4222"/>
                    <a:pt x="2333" y="5284"/>
                  </a:cubicBezTo>
                  <a:cubicBezTo>
                    <a:pt x="3568" y="7246"/>
                    <a:pt x="4827" y="9197"/>
                    <a:pt x="6037" y="11184"/>
                  </a:cubicBezTo>
                  <a:cubicBezTo>
                    <a:pt x="6864" y="12517"/>
                    <a:pt x="7629" y="13900"/>
                    <a:pt x="8505" y="15208"/>
                  </a:cubicBezTo>
                  <a:cubicBezTo>
                    <a:pt x="8542" y="15270"/>
                    <a:pt x="8604" y="15356"/>
                    <a:pt x="8654" y="15430"/>
                  </a:cubicBezTo>
                  <a:cubicBezTo>
                    <a:pt x="8715" y="15381"/>
                    <a:pt x="8777" y="15332"/>
                    <a:pt x="8826" y="15270"/>
                  </a:cubicBezTo>
                  <a:cubicBezTo>
                    <a:pt x="8839" y="14542"/>
                    <a:pt x="8974" y="13826"/>
                    <a:pt x="9246" y="13147"/>
                  </a:cubicBezTo>
                  <a:lnTo>
                    <a:pt x="9024" y="12974"/>
                  </a:lnTo>
                  <a:cubicBezTo>
                    <a:pt x="4987" y="9666"/>
                    <a:pt x="2161" y="5099"/>
                    <a:pt x="1000" y="1"/>
                  </a:cubicBezTo>
                  <a:close/>
                </a:path>
              </a:pathLst>
            </a:custGeom>
            <a:solidFill>
              <a:srgbClr val="FFFFFF">
                <a:alpha val="4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574"/>
                                        </p:tgtEl>
                                        <p:attrNameLst>
                                          <p:attrName>style.visibility</p:attrName>
                                        </p:attrNameLst>
                                      </p:cBhvr>
                                      <p:to>
                                        <p:strVal val="visible"/>
                                      </p:to>
                                    </p:set>
                                    <p:anim calcmode="lin" valueType="num">
                                      <p:cBhvr additive="base">
                                        <p:cTn id="7" dur="1000"/>
                                        <p:tgtEl>
                                          <p:spTgt spid="2574"/>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2575"/>
                                        </p:tgtEl>
                                        <p:attrNameLst>
                                          <p:attrName>style.visibility</p:attrName>
                                        </p:attrNameLst>
                                      </p:cBhvr>
                                      <p:to>
                                        <p:strVal val="visible"/>
                                      </p:to>
                                    </p:set>
                                    <p:anim calcmode="lin" valueType="num">
                                      <p:cBhvr additive="base">
                                        <p:cTn id="10" dur="1000"/>
                                        <p:tgtEl>
                                          <p:spTgt spid="2575"/>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2576"/>
                                        </p:tgtEl>
                                        <p:attrNameLst>
                                          <p:attrName>style.visibility</p:attrName>
                                        </p:attrNameLst>
                                      </p:cBhvr>
                                      <p:to>
                                        <p:strVal val="visible"/>
                                      </p:to>
                                    </p:set>
                                    <p:anim calcmode="lin" valueType="num">
                                      <p:cBhvr additive="base">
                                        <p:cTn id="13" dur="1000"/>
                                        <p:tgtEl>
                                          <p:spTgt spid="2576"/>
                                        </p:tgtEl>
                                        <p:attrNameLst>
                                          <p:attrName>ppt_x</p:attrName>
                                        </p:attrNameLst>
                                      </p:cBhvr>
                                      <p:tavLst>
                                        <p:tav tm="0">
                                          <p:val>
                                            <p:strVal val="#ppt_x+1"/>
                                          </p:val>
                                        </p:tav>
                                        <p:tav tm="100000">
                                          <p:val>
                                            <p:strVal val="#ppt_x"/>
                                          </p:val>
                                        </p:tav>
                                      </p:tavLst>
                                    </p:anim>
                                  </p:childTnLst>
                                </p:cTn>
                              </p:par>
                              <p:par>
                                <p:cTn id="14" presetID="2" presetClass="entr" presetSubtype="2" fill="hold" nodeType="withEffect">
                                  <p:stCondLst>
                                    <p:cond delay="0"/>
                                  </p:stCondLst>
                                  <p:childTnLst>
                                    <p:set>
                                      <p:cBhvr>
                                        <p:cTn id="15" dur="1" fill="hold">
                                          <p:stCondLst>
                                            <p:cond delay="0"/>
                                          </p:stCondLst>
                                        </p:cTn>
                                        <p:tgtEl>
                                          <p:spTgt spid="2579"/>
                                        </p:tgtEl>
                                        <p:attrNameLst>
                                          <p:attrName>style.visibility</p:attrName>
                                        </p:attrNameLst>
                                      </p:cBhvr>
                                      <p:to>
                                        <p:strVal val="visible"/>
                                      </p:to>
                                    </p:set>
                                    <p:anim calcmode="lin" valueType="num">
                                      <p:cBhvr additive="base">
                                        <p:cTn id="16" dur="1000"/>
                                        <p:tgtEl>
                                          <p:spTgt spid="2579"/>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615"/>
        <p:cNvGrpSpPr/>
        <p:nvPr/>
      </p:nvGrpSpPr>
      <p:grpSpPr>
        <a:xfrm>
          <a:off x="0" y="0"/>
          <a:ext cx="0" cy="0"/>
          <a:chOff x="0" y="0"/>
          <a:chExt cx="0" cy="0"/>
        </a:xfrm>
      </p:grpSpPr>
      <p:sp>
        <p:nvSpPr>
          <p:cNvPr id="2616" name="Google Shape;2616;p83"/>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This is a graph</a:t>
            </a:r>
            <a:endParaRPr/>
          </a:p>
        </p:txBody>
      </p:sp>
      <p:grpSp>
        <p:nvGrpSpPr>
          <p:cNvPr id="2617" name="Google Shape;2617;p83"/>
          <p:cNvGrpSpPr/>
          <p:nvPr/>
        </p:nvGrpSpPr>
        <p:grpSpPr>
          <a:xfrm flipH="1">
            <a:off x="6067624" y="963913"/>
            <a:ext cx="2310244" cy="176025"/>
            <a:chOff x="4345425" y="2175475"/>
            <a:chExt cx="800750" cy="176025"/>
          </a:xfrm>
        </p:grpSpPr>
        <p:sp>
          <p:nvSpPr>
            <p:cNvPr id="2618" name="Google Shape;2618;p8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20" name="Google Shape;2620;p83" title="Points scored">
            <a:hlinkClick r:id="rId3"/>
          </p:cNvPr>
          <p:cNvPicPr preferRelativeResize="0"/>
          <p:nvPr/>
        </p:nvPicPr>
        <p:blipFill>
          <a:blip r:embed="rId4">
            <a:alphaModFix/>
          </a:blip>
          <a:stretch>
            <a:fillRect/>
          </a:stretch>
        </p:blipFill>
        <p:spPr>
          <a:xfrm>
            <a:off x="2611050" y="1230252"/>
            <a:ext cx="3692151" cy="2282974"/>
          </a:xfrm>
          <a:prstGeom prst="rect">
            <a:avLst/>
          </a:prstGeom>
          <a:noFill/>
          <a:ln>
            <a:noFill/>
          </a:ln>
        </p:spPr>
      </p:pic>
      <p:sp>
        <p:nvSpPr>
          <p:cNvPr id="2621" name="Google Shape;2621;p83"/>
          <p:cNvSpPr txBox="1"/>
          <p:nvPr/>
        </p:nvSpPr>
        <p:spPr>
          <a:xfrm>
            <a:off x="834875" y="1611227"/>
            <a:ext cx="1805100" cy="861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Mercury is the closest planet to the Sun</a:t>
            </a:r>
            <a:endParaRPr sz="1600">
              <a:solidFill>
                <a:schemeClr val="dk2"/>
              </a:solidFill>
              <a:latin typeface="Muli"/>
              <a:ea typeface="Muli"/>
              <a:cs typeface="Muli"/>
              <a:sym typeface="Muli"/>
            </a:endParaRPr>
          </a:p>
        </p:txBody>
      </p:sp>
      <p:sp>
        <p:nvSpPr>
          <p:cNvPr id="2622" name="Google Shape;2622;p83"/>
          <p:cNvSpPr txBox="1"/>
          <p:nvPr/>
        </p:nvSpPr>
        <p:spPr>
          <a:xfrm>
            <a:off x="6504025" y="1611215"/>
            <a:ext cx="1805100" cy="86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Saturn is the only planet</a:t>
            </a:r>
            <a:endParaRPr sz="1600">
              <a:solidFill>
                <a:schemeClr val="dk2"/>
              </a:solidFill>
              <a:latin typeface="Muli"/>
              <a:ea typeface="Muli"/>
              <a:cs typeface="Muli"/>
              <a:sym typeface="Muli"/>
            </a:endParaRPr>
          </a:p>
          <a:p>
            <a:pPr marL="0" lvl="0" indent="0" algn="l"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with rings</a:t>
            </a:r>
            <a:endParaRPr sz="1600">
              <a:solidFill>
                <a:schemeClr val="dk2"/>
              </a:solidFill>
              <a:latin typeface="Muli"/>
              <a:ea typeface="Muli"/>
              <a:cs typeface="Muli"/>
              <a:sym typeface="Muli"/>
            </a:endParaRPr>
          </a:p>
        </p:txBody>
      </p:sp>
      <p:sp>
        <p:nvSpPr>
          <p:cNvPr id="2623" name="Google Shape;2623;p83"/>
          <p:cNvSpPr txBox="1"/>
          <p:nvPr/>
        </p:nvSpPr>
        <p:spPr>
          <a:xfrm>
            <a:off x="834875" y="3277052"/>
            <a:ext cx="1805100" cy="861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Neptune is the farthest planet from the Sun</a:t>
            </a:r>
            <a:endParaRPr sz="1600">
              <a:solidFill>
                <a:schemeClr val="dk2"/>
              </a:solidFill>
              <a:latin typeface="Muli"/>
              <a:ea typeface="Muli"/>
              <a:cs typeface="Muli"/>
              <a:sym typeface="Muli"/>
            </a:endParaRPr>
          </a:p>
        </p:txBody>
      </p:sp>
      <p:grpSp>
        <p:nvGrpSpPr>
          <p:cNvPr id="2624" name="Google Shape;2624;p83"/>
          <p:cNvGrpSpPr/>
          <p:nvPr/>
        </p:nvGrpSpPr>
        <p:grpSpPr>
          <a:xfrm rot="834041">
            <a:off x="1545108" y="1226438"/>
            <a:ext cx="1058935" cy="585362"/>
            <a:chOff x="4345425" y="2175475"/>
            <a:chExt cx="800750" cy="176025"/>
          </a:xfrm>
        </p:grpSpPr>
        <p:sp>
          <p:nvSpPr>
            <p:cNvPr id="2625" name="Google Shape;2625;p8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83"/>
          <p:cNvGrpSpPr/>
          <p:nvPr/>
        </p:nvGrpSpPr>
        <p:grpSpPr>
          <a:xfrm rot="834041">
            <a:off x="1545108" y="2890913"/>
            <a:ext cx="1058935" cy="585362"/>
            <a:chOff x="4345425" y="2175475"/>
            <a:chExt cx="800750" cy="176025"/>
          </a:xfrm>
        </p:grpSpPr>
        <p:sp>
          <p:nvSpPr>
            <p:cNvPr id="2628" name="Google Shape;2628;p8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83"/>
          <p:cNvGrpSpPr/>
          <p:nvPr/>
        </p:nvGrpSpPr>
        <p:grpSpPr>
          <a:xfrm rot="834041">
            <a:off x="6467333" y="1226438"/>
            <a:ext cx="1058935" cy="585362"/>
            <a:chOff x="4345425" y="2175475"/>
            <a:chExt cx="800750" cy="176025"/>
          </a:xfrm>
        </p:grpSpPr>
        <p:sp>
          <p:nvSpPr>
            <p:cNvPr id="2631" name="Google Shape;2631;p8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83"/>
          <p:cNvGrpSpPr/>
          <p:nvPr/>
        </p:nvGrpSpPr>
        <p:grpSpPr>
          <a:xfrm rot="834041">
            <a:off x="6467333" y="2890913"/>
            <a:ext cx="1058935" cy="585362"/>
            <a:chOff x="4345425" y="2175475"/>
            <a:chExt cx="800750" cy="176025"/>
          </a:xfrm>
        </p:grpSpPr>
        <p:sp>
          <p:nvSpPr>
            <p:cNvPr id="2634" name="Google Shape;2634;p8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6" name="Google Shape;2636;p83"/>
          <p:cNvSpPr txBox="1"/>
          <p:nvPr/>
        </p:nvSpPr>
        <p:spPr>
          <a:xfrm>
            <a:off x="6504025" y="3277040"/>
            <a:ext cx="1805100" cy="86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Venus has a beautiful name, but it’s hot</a:t>
            </a:r>
            <a:endParaRPr sz="1600">
              <a:solidFill>
                <a:schemeClr val="dk2"/>
              </a:solidFill>
              <a:latin typeface="Muli"/>
              <a:ea typeface="Muli"/>
              <a:cs typeface="Muli"/>
              <a:sym typeface="Muli"/>
            </a:endParaRPr>
          </a:p>
        </p:txBody>
      </p:sp>
      <p:sp>
        <p:nvSpPr>
          <p:cNvPr id="2637" name="Google Shape;2637;p83"/>
          <p:cNvSpPr txBox="1"/>
          <p:nvPr/>
        </p:nvSpPr>
        <p:spPr>
          <a:xfrm>
            <a:off x="1509225" y="2890192"/>
            <a:ext cx="1130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Neptune</a:t>
            </a:r>
            <a:endParaRPr sz="2000" b="1">
              <a:solidFill>
                <a:schemeClr val="dk1"/>
              </a:solidFill>
              <a:latin typeface="Itim"/>
              <a:ea typeface="Itim"/>
              <a:cs typeface="Itim"/>
              <a:sym typeface="Itim"/>
            </a:endParaRPr>
          </a:p>
        </p:txBody>
      </p:sp>
      <p:sp>
        <p:nvSpPr>
          <p:cNvPr id="2638" name="Google Shape;2638;p83"/>
          <p:cNvSpPr txBox="1"/>
          <p:nvPr/>
        </p:nvSpPr>
        <p:spPr>
          <a:xfrm>
            <a:off x="6504050" y="2890177"/>
            <a:ext cx="9855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sp>
        <p:nvSpPr>
          <p:cNvPr id="2639" name="Google Shape;2639;p83"/>
          <p:cNvSpPr txBox="1"/>
          <p:nvPr/>
        </p:nvSpPr>
        <p:spPr>
          <a:xfrm>
            <a:off x="1509225" y="1237205"/>
            <a:ext cx="1130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sp>
        <p:nvSpPr>
          <p:cNvPr id="2640" name="Google Shape;2640;p83"/>
          <p:cNvSpPr txBox="1"/>
          <p:nvPr/>
        </p:nvSpPr>
        <p:spPr>
          <a:xfrm>
            <a:off x="6504050" y="1237192"/>
            <a:ext cx="9855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cxnSp>
        <p:nvCxnSpPr>
          <p:cNvPr id="2641" name="Google Shape;2641;p83"/>
          <p:cNvCxnSpPr/>
          <p:nvPr/>
        </p:nvCxnSpPr>
        <p:spPr>
          <a:xfrm>
            <a:off x="2639975" y="1519127"/>
            <a:ext cx="1604100" cy="0"/>
          </a:xfrm>
          <a:prstGeom prst="straightConnector1">
            <a:avLst/>
          </a:prstGeom>
          <a:noFill/>
          <a:ln w="9525" cap="flat" cmpd="sng">
            <a:solidFill>
              <a:schemeClr val="dk2"/>
            </a:solidFill>
            <a:prstDash val="solid"/>
            <a:round/>
            <a:headEnd type="none" w="med" len="med"/>
            <a:tailEnd type="oval" w="med" len="med"/>
          </a:ln>
        </p:spPr>
      </p:cxnSp>
      <p:cxnSp>
        <p:nvCxnSpPr>
          <p:cNvPr id="2642" name="Google Shape;2642;p83"/>
          <p:cNvCxnSpPr/>
          <p:nvPr/>
        </p:nvCxnSpPr>
        <p:spPr>
          <a:xfrm>
            <a:off x="2639975" y="3136777"/>
            <a:ext cx="1359900" cy="0"/>
          </a:xfrm>
          <a:prstGeom prst="straightConnector1">
            <a:avLst/>
          </a:prstGeom>
          <a:noFill/>
          <a:ln w="9525" cap="flat" cmpd="sng">
            <a:solidFill>
              <a:schemeClr val="dk2"/>
            </a:solidFill>
            <a:prstDash val="solid"/>
            <a:round/>
            <a:headEnd type="none" w="med" len="med"/>
            <a:tailEnd type="oval" w="med" len="med"/>
          </a:ln>
        </p:spPr>
      </p:cxnSp>
      <p:cxnSp>
        <p:nvCxnSpPr>
          <p:cNvPr id="2643" name="Google Shape;2643;p83"/>
          <p:cNvCxnSpPr/>
          <p:nvPr/>
        </p:nvCxnSpPr>
        <p:spPr>
          <a:xfrm>
            <a:off x="4714775" y="1519127"/>
            <a:ext cx="1789200" cy="0"/>
          </a:xfrm>
          <a:prstGeom prst="straightConnector1">
            <a:avLst/>
          </a:prstGeom>
          <a:noFill/>
          <a:ln w="9525" cap="flat" cmpd="sng">
            <a:solidFill>
              <a:schemeClr val="dk2"/>
            </a:solidFill>
            <a:prstDash val="solid"/>
            <a:round/>
            <a:headEnd type="oval" w="med" len="med"/>
            <a:tailEnd type="none" w="med" len="med"/>
          </a:ln>
        </p:spPr>
      </p:cxnSp>
      <p:cxnSp>
        <p:nvCxnSpPr>
          <p:cNvPr id="2644" name="Google Shape;2644;p83"/>
          <p:cNvCxnSpPr>
            <a:endCxn id="2638" idx="1"/>
          </p:cNvCxnSpPr>
          <p:nvPr/>
        </p:nvCxnSpPr>
        <p:spPr>
          <a:xfrm>
            <a:off x="4899950" y="3093577"/>
            <a:ext cx="1604100" cy="0"/>
          </a:xfrm>
          <a:prstGeom prst="straightConnector1">
            <a:avLst/>
          </a:prstGeom>
          <a:noFill/>
          <a:ln w="9525" cap="flat" cmpd="sng">
            <a:solidFill>
              <a:schemeClr val="dk2"/>
            </a:solidFill>
            <a:prstDash val="solid"/>
            <a:round/>
            <a:headEnd type="oval" w="med" len="med"/>
            <a:tailEnd type="none" w="med" len="med"/>
          </a:ln>
        </p:spPr>
      </p:cxnSp>
      <p:sp>
        <p:nvSpPr>
          <p:cNvPr id="2645" name="Google Shape;2645;p83"/>
          <p:cNvSpPr txBox="1"/>
          <p:nvPr/>
        </p:nvSpPr>
        <p:spPr>
          <a:xfrm>
            <a:off x="3610200" y="1840502"/>
            <a:ext cx="7035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38%</a:t>
            </a:r>
            <a:endParaRPr sz="2000" b="1">
              <a:solidFill>
                <a:schemeClr val="dk1"/>
              </a:solidFill>
              <a:latin typeface="Itim"/>
              <a:ea typeface="Itim"/>
              <a:cs typeface="Itim"/>
              <a:sym typeface="Itim"/>
            </a:endParaRPr>
          </a:p>
        </p:txBody>
      </p:sp>
      <p:sp>
        <p:nvSpPr>
          <p:cNvPr id="2646" name="Google Shape;2646;p83"/>
          <p:cNvSpPr txBox="1"/>
          <p:nvPr/>
        </p:nvSpPr>
        <p:spPr>
          <a:xfrm>
            <a:off x="4508150" y="1709727"/>
            <a:ext cx="7035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24%</a:t>
            </a:r>
            <a:endParaRPr sz="2000" b="1">
              <a:solidFill>
                <a:schemeClr val="dk1"/>
              </a:solidFill>
              <a:latin typeface="Itim"/>
              <a:ea typeface="Itim"/>
              <a:cs typeface="Itim"/>
              <a:sym typeface="Itim"/>
            </a:endParaRPr>
          </a:p>
        </p:txBody>
      </p:sp>
      <p:sp>
        <p:nvSpPr>
          <p:cNvPr id="2647" name="Google Shape;2647;p83"/>
          <p:cNvSpPr txBox="1"/>
          <p:nvPr/>
        </p:nvSpPr>
        <p:spPr>
          <a:xfrm>
            <a:off x="4508150" y="2529177"/>
            <a:ext cx="7035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36%</a:t>
            </a:r>
            <a:endParaRPr sz="2000" b="1">
              <a:solidFill>
                <a:schemeClr val="dk1"/>
              </a:solidFill>
              <a:latin typeface="Itim"/>
              <a:ea typeface="Itim"/>
              <a:cs typeface="Itim"/>
              <a:sym typeface="Itim"/>
            </a:endParaRPr>
          </a:p>
        </p:txBody>
      </p:sp>
      <p:sp>
        <p:nvSpPr>
          <p:cNvPr id="2648" name="Google Shape;2648;p83"/>
          <p:cNvSpPr txBox="1"/>
          <p:nvPr/>
        </p:nvSpPr>
        <p:spPr>
          <a:xfrm>
            <a:off x="3692600" y="2679752"/>
            <a:ext cx="7035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12%</a:t>
            </a:r>
            <a:endParaRPr sz="2000" b="1">
              <a:solidFill>
                <a:schemeClr val="dk1"/>
              </a:solidFill>
              <a:latin typeface="Itim"/>
              <a:ea typeface="Itim"/>
              <a:cs typeface="Itim"/>
              <a:sym typeface="Itim"/>
            </a:endParaRPr>
          </a:p>
        </p:txBody>
      </p:sp>
      <p:grpSp>
        <p:nvGrpSpPr>
          <p:cNvPr id="2649" name="Google Shape;2649;p83"/>
          <p:cNvGrpSpPr/>
          <p:nvPr/>
        </p:nvGrpSpPr>
        <p:grpSpPr>
          <a:xfrm>
            <a:off x="-218580" y="504110"/>
            <a:ext cx="2433812" cy="320922"/>
            <a:chOff x="1394800" y="3522000"/>
            <a:chExt cx="1048650" cy="138275"/>
          </a:xfrm>
        </p:grpSpPr>
        <p:sp>
          <p:nvSpPr>
            <p:cNvPr id="2650" name="Google Shape;2650;p83"/>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3"/>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3"/>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3"/>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3"/>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3"/>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3"/>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3"/>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3"/>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9" name="Google Shape;2659;p83"/>
          <p:cNvGrpSpPr/>
          <p:nvPr/>
        </p:nvGrpSpPr>
        <p:grpSpPr>
          <a:xfrm rot="-2482112">
            <a:off x="7947212" y="4481609"/>
            <a:ext cx="953582" cy="396167"/>
            <a:chOff x="-605225" y="2384875"/>
            <a:chExt cx="787975" cy="303650"/>
          </a:xfrm>
        </p:grpSpPr>
        <p:sp>
          <p:nvSpPr>
            <p:cNvPr id="2660" name="Google Shape;2660;p83"/>
            <p:cNvSpPr/>
            <p:nvPr/>
          </p:nvSpPr>
          <p:spPr>
            <a:xfrm>
              <a:off x="-590425" y="2487650"/>
              <a:ext cx="686525" cy="159875"/>
            </a:xfrm>
            <a:custGeom>
              <a:avLst/>
              <a:gdLst/>
              <a:ahLst/>
              <a:cxnLst/>
              <a:rect l="l" t="t" r="r" b="b"/>
              <a:pathLst>
                <a:path w="27461" h="6395" extrusionOk="0">
                  <a:moveTo>
                    <a:pt x="17473" y="1"/>
                  </a:moveTo>
                  <a:cubicBezTo>
                    <a:pt x="16136" y="1"/>
                    <a:pt x="14809" y="732"/>
                    <a:pt x="14267" y="2030"/>
                  </a:cubicBezTo>
                  <a:cubicBezTo>
                    <a:pt x="13686" y="3421"/>
                    <a:pt x="13393" y="4779"/>
                    <a:pt x="11543" y="4779"/>
                  </a:cubicBezTo>
                  <a:lnTo>
                    <a:pt x="11525" y="4779"/>
                  </a:lnTo>
                  <a:cubicBezTo>
                    <a:pt x="9849" y="4772"/>
                    <a:pt x="8548" y="3531"/>
                    <a:pt x="7374" y="2493"/>
                  </a:cubicBezTo>
                  <a:cubicBezTo>
                    <a:pt x="6479" y="1698"/>
                    <a:pt x="5474" y="914"/>
                    <a:pt x="4236" y="781"/>
                  </a:cubicBezTo>
                  <a:cubicBezTo>
                    <a:pt x="4108" y="768"/>
                    <a:pt x="3984" y="760"/>
                    <a:pt x="3859" y="760"/>
                  </a:cubicBezTo>
                  <a:cubicBezTo>
                    <a:pt x="2607" y="760"/>
                    <a:pt x="1527" y="1420"/>
                    <a:pt x="454" y="2033"/>
                  </a:cubicBezTo>
                  <a:cubicBezTo>
                    <a:pt x="235" y="2155"/>
                    <a:pt x="104" y="2305"/>
                    <a:pt x="33" y="2461"/>
                  </a:cubicBezTo>
                  <a:cubicBezTo>
                    <a:pt x="1070" y="1973"/>
                    <a:pt x="2233" y="1744"/>
                    <a:pt x="3395" y="1744"/>
                  </a:cubicBezTo>
                  <a:cubicBezTo>
                    <a:pt x="4201" y="1744"/>
                    <a:pt x="5011" y="1855"/>
                    <a:pt x="5773" y="2065"/>
                  </a:cubicBezTo>
                  <a:cubicBezTo>
                    <a:pt x="6864" y="2365"/>
                    <a:pt x="7788" y="2985"/>
                    <a:pt x="8683" y="3656"/>
                  </a:cubicBezTo>
                  <a:cubicBezTo>
                    <a:pt x="9606" y="4347"/>
                    <a:pt x="10916" y="5588"/>
                    <a:pt x="12174" y="5588"/>
                  </a:cubicBezTo>
                  <a:cubicBezTo>
                    <a:pt x="12484" y="5588"/>
                    <a:pt x="12794" y="5510"/>
                    <a:pt x="13098" y="5328"/>
                  </a:cubicBezTo>
                  <a:cubicBezTo>
                    <a:pt x="14156" y="4683"/>
                    <a:pt x="14484" y="3232"/>
                    <a:pt x="15333" y="2376"/>
                  </a:cubicBezTo>
                  <a:cubicBezTo>
                    <a:pt x="15989" y="1712"/>
                    <a:pt x="16773" y="1463"/>
                    <a:pt x="17686" y="1445"/>
                  </a:cubicBezTo>
                  <a:lnTo>
                    <a:pt x="17826" y="1445"/>
                  </a:lnTo>
                  <a:cubicBezTo>
                    <a:pt x="18692" y="1445"/>
                    <a:pt x="19419" y="1588"/>
                    <a:pt x="20107" y="2162"/>
                  </a:cubicBezTo>
                  <a:cubicBezTo>
                    <a:pt x="21352" y="3199"/>
                    <a:pt x="22490" y="4002"/>
                    <a:pt x="24162" y="4205"/>
                  </a:cubicBezTo>
                  <a:cubicBezTo>
                    <a:pt x="25250" y="4337"/>
                    <a:pt x="23909" y="4494"/>
                    <a:pt x="23324" y="4494"/>
                  </a:cubicBezTo>
                  <a:cubicBezTo>
                    <a:pt x="23249" y="4494"/>
                    <a:pt x="23188" y="4494"/>
                    <a:pt x="23146" y="4487"/>
                  </a:cubicBezTo>
                  <a:cubicBezTo>
                    <a:pt x="22143" y="4365"/>
                    <a:pt x="21177" y="4140"/>
                    <a:pt x="20265" y="3699"/>
                  </a:cubicBezTo>
                  <a:cubicBezTo>
                    <a:pt x="20008" y="3574"/>
                    <a:pt x="19755" y="3434"/>
                    <a:pt x="19512" y="3281"/>
                  </a:cubicBezTo>
                  <a:lnTo>
                    <a:pt x="19512" y="3281"/>
                  </a:lnTo>
                  <a:cubicBezTo>
                    <a:pt x="20107" y="3902"/>
                    <a:pt x="20731" y="4440"/>
                    <a:pt x="21641" y="4782"/>
                  </a:cubicBezTo>
                  <a:cubicBezTo>
                    <a:pt x="22333" y="5047"/>
                    <a:pt x="23050" y="5172"/>
                    <a:pt x="23756" y="5172"/>
                  </a:cubicBezTo>
                  <a:cubicBezTo>
                    <a:pt x="24857" y="5172"/>
                    <a:pt x="25938" y="4861"/>
                    <a:pt x="26876" y="4287"/>
                  </a:cubicBezTo>
                  <a:cubicBezTo>
                    <a:pt x="26904" y="4237"/>
                    <a:pt x="26932" y="4183"/>
                    <a:pt x="26957" y="4134"/>
                  </a:cubicBezTo>
                  <a:cubicBezTo>
                    <a:pt x="27115" y="3824"/>
                    <a:pt x="27278" y="3503"/>
                    <a:pt x="27339" y="3185"/>
                  </a:cubicBezTo>
                  <a:cubicBezTo>
                    <a:pt x="27460" y="2568"/>
                    <a:pt x="27296" y="2330"/>
                    <a:pt x="26972" y="1823"/>
                  </a:cubicBezTo>
                  <a:cubicBezTo>
                    <a:pt x="26957" y="1805"/>
                    <a:pt x="26947" y="1787"/>
                    <a:pt x="26932" y="1766"/>
                  </a:cubicBezTo>
                  <a:cubicBezTo>
                    <a:pt x="26152" y="2832"/>
                    <a:pt x="25000" y="3534"/>
                    <a:pt x="23727" y="3534"/>
                  </a:cubicBezTo>
                  <a:cubicBezTo>
                    <a:pt x="23377" y="3534"/>
                    <a:pt x="23021" y="3481"/>
                    <a:pt x="22661" y="3370"/>
                  </a:cubicBezTo>
                  <a:cubicBezTo>
                    <a:pt x="21070" y="2882"/>
                    <a:pt x="20629" y="1370"/>
                    <a:pt x="19341" y="539"/>
                  </a:cubicBezTo>
                  <a:cubicBezTo>
                    <a:pt x="18774" y="172"/>
                    <a:pt x="18121" y="1"/>
                    <a:pt x="17473" y="1"/>
                  </a:cubicBezTo>
                  <a:close/>
                  <a:moveTo>
                    <a:pt x="3498" y="2262"/>
                  </a:moveTo>
                  <a:cubicBezTo>
                    <a:pt x="2850" y="2262"/>
                    <a:pt x="2182" y="2454"/>
                    <a:pt x="1469" y="2868"/>
                  </a:cubicBezTo>
                  <a:cubicBezTo>
                    <a:pt x="1298" y="2968"/>
                    <a:pt x="1056" y="2996"/>
                    <a:pt x="813" y="2996"/>
                  </a:cubicBezTo>
                  <a:cubicBezTo>
                    <a:pt x="607" y="2996"/>
                    <a:pt x="396" y="2975"/>
                    <a:pt x="235" y="2957"/>
                  </a:cubicBezTo>
                  <a:cubicBezTo>
                    <a:pt x="225" y="2957"/>
                    <a:pt x="125" y="2942"/>
                    <a:pt x="0" y="2921"/>
                  </a:cubicBezTo>
                  <a:lnTo>
                    <a:pt x="0" y="2921"/>
                  </a:lnTo>
                  <a:cubicBezTo>
                    <a:pt x="97" y="3299"/>
                    <a:pt x="485" y="3623"/>
                    <a:pt x="928" y="3623"/>
                  </a:cubicBezTo>
                  <a:cubicBezTo>
                    <a:pt x="1081" y="3623"/>
                    <a:pt x="1241" y="3584"/>
                    <a:pt x="1402" y="3495"/>
                  </a:cubicBezTo>
                  <a:cubicBezTo>
                    <a:pt x="2050" y="3125"/>
                    <a:pt x="2810" y="2540"/>
                    <a:pt x="3566" y="2429"/>
                  </a:cubicBezTo>
                  <a:cubicBezTo>
                    <a:pt x="3645" y="2419"/>
                    <a:pt x="3723" y="2412"/>
                    <a:pt x="3801" y="2412"/>
                  </a:cubicBezTo>
                  <a:cubicBezTo>
                    <a:pt x="4707" y="2412"/>
                    <a:pt x="5442" y="3171"/>
                    <a:pt x="6069" y="3738"/>
                  </a:cubicBezTo>
                  <a:cubicBezTo>
                    <a:pt x="7118" y="4680"/>
                    <a:pt x="8209" y="5574"/>
                    <a:pt x="9553" y="6052"/>
                  </a:cubicBezTo>
                  <a:cubicBezTo>
                    <a:pt x="10180" y="6276"/>
                    <a:pt x="10868" y="6394"/>
                    <a:pt x="11553" y="6394"/>
                  </a:cubicBezTo>
                  <a:cubicBezTo>
                    <a:pt x="12245" y="6394"/>
                    <a:pt x="12933" y="6273"/>
                    <a:pt x="13561" y="6020"/>
                  </a:cubicBezTo>
                  <a:lnTo>
                    <a:pt x="13561" y="6020"/>
                  </a:lnTo>
                  <a:cubicBezTo>
                    <a:pt x="13194" y="6084"/>
                    <a:pt x="12815" y="6116"/>
                    <a:pt x="12438" y="6116"/>
                  </a:cubicBezTo>
                  <a:cubicBezTo>
                    <a:pt x="11215" y="6116"/>
                    <a:pt x="9956" y="5795"/>
                    <a:pt x="8926" y="5231"/>
                  </a:cubicBezTo>
                  <a:cubicBezTo>
                    <a:pt x="7888" y="4665"/>
                    <a:pt x="7014" y="3841"/>
                    <a:pt x="6041" y="3178"/>
                  </a:cubicBezTo>
                  <a:cubicBezTo>
                    <a:pt x="5171" y="2590"/>
                    <a:pt x="4347" y="2262"/>
                    <a:pt x="3498" y="226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3"/>
            <p:cNvSpPr/>
            <p:nvPr/>
          </p:nvSpPr>
          <p:spPr>
            <a:xfrm>
              <a:off x="-605225" y="2529200"/>
              <a:ext cx="502600" cy="108950"/>
            </a:xfrm>
            <a:custGeom>
              <a:avLst/>
              <a:gdLst/>
              <a:ahLst/>
              <a:cxnLst/>
              <a:rect l="l" t="t" r="r" b="b"/>
              <a:pathLst>
                <a:path w="20104" h="4358" extrusionOk="0">
                  <a:moveTo>
                    <a:pt x="625" y="799"/>
                  </a:moveTo>
                  <a:lnTo>
                    <a:pt x="625" y="799"/>
                  </a:lnTo>
                  <a:cubicBezTo>
                    <a:pt x="460" y="881"/>
                    <a:pt x="297" y="967"/>
                    <a:pt x="136" y="1059"/>
                  </a:cubicBezTo>
                  <a:cubicBezTo>
                    <a:pt x="1" y="1135"/>
                    <a:pt x="343" y="1216"/>
                    <a:pt x="592" y="1259"/>
                  </a:cubicBezTo>
                  <a:cubicBezTo>
                    <a:pt x="554" y="1109"/>
                    <a:pt x="560" y="952"/>
                    <a:pt x="625" y="799"/>
                  </a:cubicBezTo>
                  <a:close/>
                  <a:moveTo>
                    <a:pt x="17986" y="1"/>
                  </a:moveTo>
                  <a:cubicBezTo>
                    <a:pt x="17669" y="1"/>
                    <a:pt x="17355" y="129"/>
                    <a:pt x="17062" y="432"/>
                  </a:cubicBezTo>
                  <a:cubicBezTo>
                    <a:pt x="16557" y="959"/>
                    <a:pt x="16552" y="1812"/>
                    <a:pt x="16239" y="2457"/>
                  </a:cubicBezTo>
                  <a:cubicBezTo>
                    <a:pt x="15786" y="3381"/>
                    <a:pt x="15033" y="4002"/>
                    <a:pt x="14153" y="4358"/>
                  </a:cubicBezTo>
                  <a:cubicBezTo>
                    <a:pt x="14281" y="4336"/>
                    <a:pt x="14409" y="4308"/>
                    <a:pt x="14538" y="4276"/>
                  </a:cubicBezTo>
                  <a:cubicBezTo>
                    <a:pt x="15430" y="4055"/>
                    <a:pt x="16050" y="3516"/>
                    <a:pt x="16560" y="2774"/>
                  </a:cubicBezTo>
                  <a:cubicBezTo>
                    <a:pt x="16967" y="2187"/>
                    <a:pt x="17943" y="275"/>
                    <a:pt x="18528" y="275"/>
                  </a:cubicBezTo>
                  <a:cubicBezTo>
                    <a:pt x="18539" y="275"/>
                    <a:pt x="18553" y="275"/>
                    <a:pt x="18568" y="279"/>
                  </a:cubicBezTo>
                  <a:cubicBezTo>
                    <a:pt x="18568" y="279"/>
                    <a:pt x="19327" y="1059"/>
                    <a:pt x="19534" y="1220"/>
                  </a:cubicBezTo>
                  <a:cubicBezTo>
                    <a:pt x="19719" y="1362"/>
                    <a:pt x="19908" y="1498"/>
                    <a:pt x="20104" y="1619"/>
                  </a:cubicBezTo>
                  <a:cubicBezTo>
                    <a:pt x="19791" y="1295"/>
                    <a:pt x="19488" y="946"/>
                    <a:pt x="19152" y="589"/>
                  </a:cubicBezTo>
                  <a:cubicBezTo>
                    <a:pt x="18813" y="229"/>
                    <a:pt x="18400" y="1"/>
                    <a:pt x="1798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3"/>
            <p:cNvSpPr/>
            <p:nvPr/>
          </p:nvSpPr>
          <p:spPr>
            <a:xfrm>
              <a:off x="-591400" y="2523750"/>
              <a:ext cx="632225" cy="116825"/>
            </a:xfrm>
            <a:custGeom>
              <a:avLst/>
              <a:gdLst/>
              <a:ahLst/>
              <a:cxnLst/>
              <a:rect l="l" t="t" r="r" b="b"/>
              <a:pathLst>
                <a:path w="25289" h="4673" extrusionOk="0">
                  <a:moveTo>
                    <a:pt x="17725" y="1"/>
                  </a:moveTo>
                  <a:cubicBezTo>
                    <a:pt x="16812" y="19"/>
                    <a:pt x="16028" y="268"/>
                    <a:pt x="15372" y="932"/>
                  </a:cubicBezTo>
                  <a:cubicBezTo>
                    <a:pt x="14523" y="1788"/>
                    <a:pt x="14195" y="3239"/>
                    <a:pt x="13137" y="3884"/>
                  </a:cubicBezTo>
                  <a:cubicBezTo>
                    <a:pt x="12833" y="4066"/>
                    <a:pt x="12523" y="4144"/>
                    <a:pt x="12213" y="4144"/>
                  </a:cubicBezTo>
                  <a:cubicBezTo>
                    <a:pt x="10955" y="4144"/>
                    <a:pt x="9645" y="2903"/>
                    <a:pt x="8722" y="2212"/>
                  </a:cubicBezTo>
                  <a:cubicBezTo>
                    <a:pt x="7827" y="1541"/>
                    <a:pt x="6903" y="921"/>
                    <a:pt x="5812" y="621"/>
                  </a:cubicBezTo>
                  <a:cubicBezTo>
                    <a:pt x="5050" y="411"/>
                    <a:pt x="4240" y="300"/>
                    <a:pt x="3434" y="300"/>
                  </a:cubicBezTo>
                  <a:cubicBezTo>
                    <a:pt x="2272" y="300"/>
                    <a:pt x="1109" y="529"/>
                    <a:pt x="72" y="1017"/>
                  </a:cubicBezTo>
                  <a:cubicBezTo>
                    <a:pt x="7" y="1170"/>
                    <a:pt x="1" y="1327"/>
                    <a:pt x="39" y="1477"/>
                  </a:cubicBezTo>
                  <a:cubicBezTo>
                    <a:pt x="164" y="1498"/>
                    <a:pt x="264" y="1513"/>
                    <a:pt x="274" y="1513"/>
                  </a:cubicBezTo>
                  <a:cubicBezTo>
                    <a:pt x="435" y="1531"/>
                    <a:pt x="646" y="1552"/>
                    <a:pt x="852" y="1552"/>
                  </a:cubicBezTo>
                  <a:cubicBezTo>
                    <a:pt x="1095" y="1552"/>
                    <a:pt x="1337" y="1524"/>
                    <a:pt x="1508" y="1424"/>
                  </a:cubicBezTo>
                  <a:cubicBezTo>
                    <a:pt x="2221" y="1010"/>
                    <a:pt x="2889" y="818"/>
                    <a:pt x="3537" y="818"/>
                  </a:cubicBezTo>
                  <a:cubicBezTo>
                    <a:pt x="4386" y="818"/>
                    <a:pt x="5210" y="1146"/>
                    <a:pt x="6080" y="1734"/>
                  </a:cubicBezTo>
                  <a:cubicBezTo>
                    <a:pt x="7053" y="2397"/>
                    <a:pt x="7927" y="3221"/>
                    <a:pt x="8965" y="3787"/>
                  </a:cubicBezTo>
                  <a:cubicBezTo>
                    <a:pt x="9995" y="4351"/>
                    <a:pt x="11254" y="4672"/>
                    <a:pt x="12477" y="4672"/>
                  </a:cubicBezTo>
                  <a:cubicBezTo>
                    <a:pt x="12854" y="4672"/>
                    <a:pt x="13233" y="4640"/>
                    <a:pt x="13600" y="4576"/>
                  </a:cubicBezTo>
                  <a:cubicBezTo>
                    <a:pt x="14480" y="4220"/>
                    <a:pt x="15233" y="3599"/>
                    <a:pt x="15686" y="2675"/>
                  </a:cubicBezTo>
                  <a:cubicBezTo>
                    <a:pt x="15999" y="2030"/>
                    <a:pt x="16004" y="1177"/>
                    <a:pt x="16509" y="650"/>
                  </a:cubicBezTo>
                  <a:cubicBezTo>
                    <a:pt x="16802" y="347"/>
                    <a:pt x="17116" y="219"/>
                    <a:pt x="17433" y="219"/>
                  </a:cubicBezTo>
                  <a:cubicBezTo>
                    <a:pt x="17847" y="219"/>
                    <a:pt x="18260" y="447"/>
                    <a:pt x="18599" y="807"/>
                  </a:cubicBezTo>
                  <a:cubicBezTo>
                    <a:pt x="18935" y="1164"/>
                    <a:pt x="19238" y="1513"/>
                    <a:pt x="19551" y="1837"/>
                  </a:cubicBezTo>
                  <a:cubicBezTo>
                    <a:pt x="19794" y="1990"/>
                    <a:pt x="20047" y="2130"/>
                    <a:pt x="20304" y="2255"/>
                  </a:cubicBezTo>
                  <a:cubicBezTo>
                    <a:pt x="21216" y="2696"/>
                    <a:pt x="22182" y="2921"/>
                    <a:pt x="23185" y="3043"/>
                  </a:cubicBezTo>
                  <a:cubicBezTo>
                    <a:pt x="23227" y="3050"/>
                    <a:pt x="23288" y="3050"/>
                    <a:pt x="23363" y="3050"/>
                  </a:cubicBezTo>
                  <a:cubicBezTo>
                    <a:pt x="23948" y="3050"/>
                    <a:pt x="25289" y="2893"/>
                    <a:pt x="24201" y="2761"/>
                  </a:cubicBezTo>
                  <a:cubicBezTo>
                    <a:pt x="22529" y="2558"/>
                    <a:pt x="21391" y="1755"/>
                    <a:pt x="20146" y="718"/>
                  </a:cubicBezTo>
                  <a:cubicBezTo>
                    <a:pt x="19458" y="144"/>
                    <a:pt x="18731" y="1"/>
                    <a:pt x="1786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3"/>
            <p:cNvSpPr/>
            <p:nvPr/>
          </p:nvSpPr>
          <p:spPr>
            <a:xfrm>
              <a:off x="7200" y="2384875"/>
              <a:ext cx="175550" cy="303650"/>
            </a:xfrm>
            <a:custGeom>
              <a:avLst/>
              <a:gdLst/>
              <a:ahLst/>
              <a:cxnLst/>
              <a:rect l="l" t="t" r="r" b="b"/>
              <a:pathLst>
                <a:path w="7022" h="12146" extrusionOk="0">
                  <a:moveTo>
                    <a:pt x="1559" y="1"/>
                  </a:moveTo>
                  <a:cubicBezTo>
                    <a:pt x="909" y="1"/>
                    <a:pt x="0" y="489"/>
                    <a:pt x="307" y="1010"/>
                  </a:cubicBezTo>
                  <a:cubicBezTo>
                    <a:pt x="164" y="1145"/>
                    <a:pt x="104" y="1298"/>
                    <a:pt x="185" y="1444"/>
                  </a:cubicBezTo>
                  <a:cubicBezTo>
                    <a:pt x="1045" y="2993"/>
                    <a:pt x="2072" y="4397"/>
                    <a:pt x="3027" y="5877"/>
                  </a:cubicBezTo>
                  <a:cubicBezTo>
                    <a:pt x="3052" y="5848"/>
                    <a:pt x="3074" y="5817"/>
                    <a:pt x="3095" y="5784"/>
                  </a:cubicBezTo>
                  <a:cubicBezTo>
                    <a:pt x="3206" y="5631"/>
                    <a:pt x="3352" y="5527"/>
                    <a:pt x="3519" y="5470"/>
                  </a:cubicBezTo>
                  <a:cubicBezTo>
                    <a:pt x="2749" y="4632"/>
                    <a:pt x="1979" y="3794"/>
                    <a:pt x="1209" y="2960"/>
                  </a:cubicBezTo>
                  <a:cubicBezTo>
                    <a:pt x="588" y="2282"/>
                    <a:pt x="1169" y="1737"/>
                    <a:pt x="1811" y="1737"/>
                  </a:cubicBezTo>
                  <a:cubicBezTo>
                    <a:pt x="2083" y="1737"/>
                    <a:pt x="2368" y="1837"/>
                    <a:pt x="2575" y="2065"/>
                  </a:cubicBezTo>
                  <a:cubicBezTo>
                    <a:pt x="3819" y="3416"/>
                    <a:pt x="5063" y="4768"/>
                    <a:pt x="6304" y="6120"/>
                  </a:cubicBezTo>
                  <a:cubicBezTo>
                    <a:pt x="6330" y="6148"/>
                    <a:pt x="6355" y="6173"/>
                    <a:pt x="6376" y="6202"/>
                  </a:cubicBezTo>
                  <a:cubicBezTo>
                    <a:pt x="6501" y="6073"/>
                    <a:pt x="6633" y="5948"/>
                    <a:pt x="6771" y="5830"/>
                  </a:cubicBezTo>
                  <a:cubicBezTo>
                    <a:pt x="7021" y="5610"/>
                    <a:pt x="7000" y="5342"/>
                    <a:pt x="6743" y="5164"/>
                  </a:cubicBezTo>
                  <a:cubicBezTo>
                    <a:pt x="4818" y="3859"/>
                    <a:pt x="3309" y="2190"/>
                    <a:pt x="2086" y="218"/>
                  </a:cubicBezTo>
                  <a:cubicBezTo>
                    <a:pt x="1994" y="65"/>
                    <a:pt x="1794" y="1"/>
                    <a:pt x="1559" y="1"/>
                  </a:cubicBezTo>
                  <a:close/>
                  <a:moveTo>
                    <a:pt x="4721" y="6779"/>
                  </a:moveTo>
                  <a:cubicBezTo>
                    <a:pt x="4237" y="7443"/>
                    <a:pt x="3641" y="7988"/>
                    <a:pt x="2971" y="8398"/>
                  </a:cubicBezTo>
                  <a:cubicBezTo>
                    <a:pt x="2403" y="9457"/>
                    <a:pt x="1965" y="10594"/>
                    <a:pt x="1544" y="11739"/>
                  </a:cubicBezTo>
                  <a:cubicBezTo>
                    <a:pt x="1437" y="12028"/>
                    <a:pt x="1726" y="12145"/>
                    <a:pt x="2107" y="12145"/>
                  </a:cubicBezTo>
                  <a:cubicBezTo>
                    <a:pt x="2611" y="12145"/>
                    <a:pt x="3281" y="11936"/>
                    <a:pt x="3412" y="11628"/>
                  </a:cubicBezTo>
                  <a:cubicBezTo>
                    <a:pt x="3873" y="10555"/>
                    <a:pt x="4332" y="9485"/>
                    <a:pt x="4793" y="8412"/>
                  </a:cubicBezTo>
                  <a:cubicBezTo>
                    <a:pt x="4803" y="8384"/>
                    <a:pt x="4818" y="8351"/>
                    <a:pt x="4832" y="8320"/>
                  </a:cubicBezTo>
                  <a:cubicBezTo>
                    <a:pt x="5020" y="7973"/>
                    <a:pt x="5228" y="7635"/>
                    <a:pt x="5453" y="7310"/>
                  </a:cubicBezTo>
                  <a:cubicBezTo>
                    <a:pt x="5264" y="7267"/>
                    <a:pt x="5085" y="7171"/>
                    <a:pt x="4939" y="7015"/>
                  </a:cubicBezTo>
                  <a:cubicBezTo>
                    <a:pt x="4864" y="6936"/>
                    <a:pt x="4793" y="6857"/>
                    <a:pt x="4721" y="6779"/>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3"/>
            <p:cNvSpPr/>
            <p:nvPr/>
          </p:nvSpPr>
          <p:spPr>
            <a:xfrm>
              <a:off x="81450" y="2521625"/>
              <a:ext cx="43775" cy="73200"/>
            </a:xfrm>
            <a:custGeom>
              <a:avLst/>
              <a:gdLst/>
              <a:ahLst/>
              <a:cxnLst/>
              <a:rect l="l" t="t" r="r" b="b"/>
              <a:pathLst>
                <a:path w="1751" h="2928" extrusionOk="0">
                  <a:moveTo>
                    <a:pt x="549" y="0"/>
                  </a:moveTo>
                  <a:cubicBezTo>
                    <a:pt x="382" y="57"/>
                    <a:pt x="236" y="161"/>
                    <a:pt x="125" y="314"/>
                  </a:cubicBezTo>
                  <a:cubicBezTo>
                    <a:pt x="104" y="347"/>
                    <a:pt x="82" y="378"/>
                    <a:pt x="57" y="407"/>
                  </a:cubicBezTo>
                  <a:cubicBezTo>
                    <a:pt x="72" y="428"/>
                    <a:pt x="82" y="446"/>
                    <a:pt x="97" y="464"/>
                  </a:cubicBezTo>
                  <a:cubicBezTo>
                    <a:pt x="421" y="971"/>
                    <a:pt x="585" y="1209"/>
                    <a:pt x="464" y="1826"/>
                  </a:cubicBezTo>
                  <a:cubicBezTo>
                    <a:pt x="403" y="2144"/>
                    <a:pt x="240" y="2465"/>
                    <a:pt x="82" y="2775"/>
                  </a:cubicBezTo>
                  <a:cubicBezTo>
                    <a:pt x="57" y="2824"/>
                    <a:pt x="29" y="2878"/>
                    <a:pt x="1" y="2928"/>
                  </a:cubicBezTo>
                  <a:cubicBezTo>
                    <a:pt x="671" y="2518"/>
                    <a:pt x="1267" y="1973"/>
                    <a:pt x="1751" y="1309"/>
                  </a:cubicBezTo>
                  <a:cubicBezTo>
                    <a:pt x="1352" y="874"/>
                    <a:pt x="949" y="436"/>
                    <a:pt x="54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3"/>
            <p:cNvSpPr/>
            <p:nvPr/>
          </p:nvSpPr>
          <p:spPr>
            <a:xfrm>
              <a:off x="143500" y="2539900"/>
              <a:ext cx="35675" cy="28475"/>
            </a:xfrm>
            <a:custGeom>
              <a:avLst/>
              <a:gdLst/>
              <a:ahLst/>
              <a:cxnLst/>
              <a:rect l="l" t="t" r="r" b="b"/>
              <a:pathLst>
                <a:path w="1427" h="1139" extrusionOk="0">
                  <a:moveTo>
                    <a:pt x="924" y="1"/>
                  </a:moveTo>
                  <a:lnTo>
                    <a:pt x="924" y="1"/>
                  </a:lnTo>
                  <a:cubicBezTo>
                    <a:pt x="578" y="346"/>
                    <a:pt x="274" y="720"/>
                    <a:pt x="1" y="1109"/>
                  </a:cubicBezTo>
                  <a:cubicBezTo>
                    <a:pt x="82" y="1130"/>
                    <a:pt x="168" y="1138"/>
                    <a:pt x="250" y="1138"/>
                  </a:cubicBezTo>
                  <a:cubicBezTo>
                    <a:pt x="867" y="1138"/>
                    <a:pt x="1426" y="635"/>
                    <a:pt x="9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3"/>
            <p:cNvSpPr/>
            <p:nvPr/>
          </p:nvSpPr>
          <p:spPr>
            <a:xfrm>
              <a:off x="21900" y="2428300"/>
              <a:ext cx="144725" cy="139325"/>
            </a:xfrm>
            <a:custGeom>
              <a:avLst/>
              <a:gdLst/>
              <a:ahLst/>
              <a:cxnLst/>
              <a:rect l="l" t="t" r="r" b="b"/>
              <a:pathLst>
                <a:path w="5789" h="5573" extrusionOk="0">
                  <a:moveTo>
                    <a:pt x="1223" y="0"/>
                  </a:moveTo>
                  <a:cubicBezTo>
                    <a:pt x="581" y="0"/>
                    <a:pt x="0" y="545"/>
                    <a:pt x="621" y="1223"/>
                  </a:cubicBezTo>
                  <a:cubicBezTo>
                    <a:pt x="1391" y="2057"/>
                    <a:pt x="2161" y="2895"/>
                    <a:pt x="2931" y="3733"/>
                  </a:cubicBezTo>
                  <a:cubicBezTo>
                    <a:pt x="3038" y="3698"/>
                    <a:pt x="3156" y="3680"/>
                    <a:pt x="3274" y="3680"/>
                  </a:cubicBezTo>
                  <a:cubicBezTo>
                    <a:pt x="3958" y="3680"/>
                    <a:pt x="4679" y="4265"/>
                    <a:pt x="4197" y="4953"/>
                  </a:cubicBezTo>
                  <a:cubicBezTo>
                    <a:pt x="4176" y="4982"/>
                    <a:pt x="4154" y="5013"/>
                    <a:pt x="4133" y="5042"/>
                  </a:cubicBezTo>
                  <a:cubicBezTo>
                    <a:pt x="4205" y="5120"/>
                    <a:pt x="4276" y="5199"/>
                    <a:pt x="4351" y="5278"/>
                  </a:cubicBezTo>
                  <a:cubicBezTo>
                    <a:pt x="4497" y="5434"/>
                    <a:pt x="4676" y="5530"/>
                    <a:pt x="4865" y="5573"/>
                  </a:cubicBezTo>
                  <a:cubicBezTo>
                    <a:pt x="5138" y="5184"/>
                    <a:pt x="5442" y="4810"/>
                    <a:pt x="5788" y="4465"/>
                  </a:cubicBezTo>
                  <a:cubicBezTo>
                    <a:pt x="5767" y="4436"/>
                    <a:pt x="5742" y="4411"/>
                    <a:pt x="5716" y="4383"/>
                  </a:cubicBezTo>
                  <a:cubicBezTo>
                    <a:pt x="4475" y="3031"/>
                    <a:pt x="3231" y="1679"/>
                    <a:pt x="1987" y="328"/>
                  </a:cubicBezTo>
                  <a:cubicBezTo>
                    <a:pt x="1780" y="100"/>
                    <a:pt x="1495" y="0"/>
                    <a:pt x="122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3"/>
            <p:cNvSpPr/>
            <p:nvPr/>
          </p:nvSpPr>
          <p:spPr>
            <a:xfrm>
              <a:off x="95175" y="2520275"/>
              <a:ext cx="43700" cy="34100"/>
            </a:xfrm>
            <a:custGeom>
              <a:avLst/>
              <a:gdLst/>
              <a:ahLst/>
              <a:cxnLst/>
              <a:rect l="l" t="t" r="r" b="b"/>
              <a:pathLst>
                <a:path w="1748" h="1364" extrusionOk="0">
                  <a:moveTo>
                    <a:pt x="343" y="1"/>
                  </a:moveTo>
                  <a:cubicBezTo>
                    <a:pt x="225" y="1"/>
                    <a:pt x="107" y="19"/>
                    <a:pt x="0" y="54"/>
                  </a:cubicBezTo>
                  <a:cubicBezTo>
                    <a:pt x="400" y="490"/>
                    <a:pt x="803" y="928"/>
                    <a:pt x="1202" y="1363"/>
                  </a:cubicBezTo>
                  <a:cubicBezTo>
                    <a:pt x="1223" y="1334"/>
                    <a:pt x="1245" y="1303"/>
                    <a:pt x="1266" y="1274"/>
                  </a:cubicBezTo>
                  <a:cubicBezTo>
                    <a:pt x="1748" y="586"/>
                    <a:pt x="1027" y="1"/>
                    <a:pt x="3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8" name="Google Shape;2668;p83"/>
          <p:cNvSpPr txBox="1"/>
          <p:nvPr/>
        </p:nvSpPr>
        <p:spPr>
          <a:xfrm>
            <a:off x="723350" y="4278350"/>
            <a:ext cx="7697400" cy="33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453123"/>
                </a:solidFill>
                <a:latin typeface="Muli"/>
                <a:ea typeface="Muli"/>
                <a:cs typeface="Muli"/>
                <a:sym typeface="Muli"/>
              </a:rPr>
              <a:t>Follow the link in the graph to modify its data and then paste the new one here.</a:t>
            </a:r>
            <a:r>
              <a:rPr lang="en" sz="1200" b="1">
                <a:solidFill>
                  <a:srgbClr val="453123"/>
                </a:solidFill>
                <a:latin typeface="Muli"/>
                <a:ea typeface="Muli"/>
                <a:cs typeface="Muli"/>
                <a:sym typeface="Muli"/>
              </a:rPr>
              <a:t> </a:t>
            </a:r>
            <a:r>
              <a:rPr lang="en" sz="1200" b="1">
                <a:solidFill>
                  <a:srgbClr val="453123"/>
                </a:solidFill>
                <a:uFill>
                  <a:noFill/>
                </a:uFill>
                <a:latin typeface="Muli"/>
                <a:ea typeface="Muli"/>
                <a:cs typeface="Muli"/>
                <a:sym typeface="Muli"/>
                <a:hlinkClick r:id="rId5">
                  <a:extLst>
                    <a:ext uri="{A12FA001-AC4F-418D-AE19-62706E023703}">
                      <ahyp:hlinkClr xmlns:ahyp="http://schemas.microsoft.com/office/drawing/2018/hyperlinkcolor" val="tx"/>
                    </a:ext>
                  </a:extLst>
                </a:hlinkClick>
              </a:rPr>
              <a:t>For more info, click here</a:t>
            </a:r>
            <a:endParaRPr sz="1200" b="1">
              <a:solidFill>
                <a:srgbClr val="453123"/>
              </a:solidFill>
              <a:latin typeface="Muli"/>
              <a:ea typeface="Muli"/>
              <a:cs typeface="Muli"/>
              <a:sym typeface="Muli"/>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72"/>
        <p:cNvGrpSpPr/>
        <p:nvPr/>
      </p:nvGrpSpPr>
      <p:grpSpPr>
        <a:xfrm>
          <a:off x="0" y="0"/>
          <a:ext cx="0" cy="0"/>
          <a:chOff x="0" y="0"/>
          <a:chExt cx="0" cy="0"/>
        </a:xfrm>
      </p:grpSpPr>
      <p:grpSp>
        <p:nvGrpSpPr>
          <p:cNvPr id="2673" name="Google Shape;2673;p84"/>
          <p:cNvGrpSpPr/>
          <p:nvPr/>
        </p:nvGrpSpPr>
        <p:grpSpPr>
          <a:xfrm flipH="1">
            <a:off x="3247519" y="970658"/>
            <a:ext cx="2648961" cy="176025"/>
            <a:chOff x="4345425" y="2175475"/>
            <a:chExt cx="800750" cy="176025"/>
          </a:xfrm>
        </p:grpSpPr>
        <p:sp>
          <p:nvSpPr>
            <p:cNvPr id="2674" name="Google Shape;2674;p8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6" name="Google Shape;2676;p84"/>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This is a graph</a:t>
            </a:r>
            <a:endParaRPr/>
          </a:p>
        </p:txBody>
      </p:sp>
      <p:pic>
        <p:nvPicPr>
          <p:cNvPr id="2677" name="Google Shape;2677;p84" title="Gráfico">
            <a:hlinkClick r:id="rId3"/>
          </p:cNvPr>
          <p:cNvPicPr preferRelativeResize="0"/>
          <p:nvPr/>
        </p:nvPicPr>
        <p:blipFill rotWithShape="1">
          <a:blip r:embed="rId4">
            <a:alphaModFix/>
          </a:blip>
          <a:srcRect t="13941" r="2534"/>
          <a:stretch/>
        </p:blipFill>
        <p:spPr>
          <a:xfrm>
            <a:off x="720000" y="1529580"/>
            <a:ext cx="3766800" cy="2056546"/>
          </a:xfrm>
          <a:prstGeom prst="rect">
            <a:avLst/>
          </a:prstGeom>
          <a:noFill/>
          <a:ln>
            <a:noFill/>
          </a:ln>
        </p:spPr>
      </p:pic>
      <p:sp>
        <p:nvSpPr>
          <p:cNvPr id="2678" name="Google Shape;2678;p84"/>
          <p:cNvSpPr txBox="1"/>
          <p:nvPr/>
        </p:nvSpPr>
        <p:spPr>
          <a:xfrm>
            <a:off x="6618503" y="1890739"/>
            <a:ext cx="1805100" cy="861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Mercury is the closest planet to the Sun</a:t>
            </a:r>
            <a:endParaRPr sz="1600">
              <a:solidFill>
                <a:schemeClr val="dk2"/>
              </a:solidFill>
              <a:latin typeface="Muli"/>
              <a:ea typeface="Muli"/>
              <a:cs typeface="Muli"/>
              <a:sym typeface="Muli"/>
            </a:endParaRPr>
          </a:p>
        </p:txBody>
      </p:sp>
      <p:grpSp>
        <p:nvGrpSpPr>
          <p:cNvPr id="2679" name="Google Shape;2679;p84"/>
          <p:cNvGrpSpPr/>
          <p:nvPr/>
        </p:nvGrpSpPr>
        <p:grpSpPr>
          <a:xfrm rot="786623">
            <a:off x="6760802" y="1527537"/>
            <a:ext cx="1517991" cy="588962"/>
            <a:chOff x="4345425" y="2175475"/>
            <a:chExt cx="800750" cy="176025"/>
          </a:xfrm>
        </p:grpSpPr>
        <p:sp>
          <p:nvSpPr>
            <p:cNvPr id="2680" name="Google Shape;2680;p8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81" name="Google Shape;2681;p8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682" name="Google Shape;2682;p84"/>
          <p:cNvGrpSpPr/>
          <p:nvPr/>
        </p:nvGrpSpPr>
        <p:grpSpPr>
          <a:xfrm rot="846500">
            <a:off x="6841869" y="3029083"/>
            <a:ext cx="1358367" cy="584207"/>
            <a:chOff x="4345425" y="2175475"/>
            <a:chExt cx="800750" cy="176025"/>
          </a:xfrm>
        </p:grpSpPr>
        <p:sp>
          <p:nvSpPr>
            <p:cNvPr id="2683" name="Google Shape;2683;p8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5294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84" name="Google Shape;2684;p8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5294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2685" name="Google Shape;2685;p84"/>
          <p:cNvSpPr txBox="1"/>
          <p:nvPr/>
        </p:nvSpPr>
        <p:spPr>
          <a:xfrm>
            <a:off x="6618503" y="3383262"/>
            <a:ext cx="1805100" cy="861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Saturn is the only planet</a:t>
            </a:r>
            <a:endParaRPr sz="1600">
              <a:solidFill>
                <a:schemeClr val="dk2"/>
              </a:solidFill>
              <a:latin typeface="Muli"/>
              <a:ea typeface="Muli"/>
              <a:cs typeface="Muli"/>
              <a:sym typeface="Muli"/>
            </a:endParaRPr>
          </a:p>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with rings</a:t>
            </a:r>
            <a:endParaRPr sz="1600">
              <a:solidFill>
                <a:schemeClr val="dk2"/>
              </a:solidFill>
              <a:latin typeface="Muli"/>
              <a:ea typeface="Muli"/>
              <a:cs typeface="Muli"/>
              <a:sym typeface="Muli"/>
            </a:endParaRPr>
          </a:p>
        </p:txBody>
      </p:sp>
      <p:sp>
        <p:nvSpPr>
          <p:cNvPr id="2686" name="Google Shape;2686;p84"/>
          <p:cNvSpPr txBox="1"/>
          <p:nvPr/>
        </p:nvSpPr>
        <p:spPr>
          <a:xfrm>
            <a:off x="6775000" y="3016852"/>
            <a:ext cx="14919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10% Saturn</a:t>
            </a:r>
            <a:endParaRPr sz="2000" b="1">
              <a:solidFill>
                <a:schemeClr val="dk1"/>
              </a:solidFill>
              <a:latin typeface="Itim"/>
              <a:ea typeface="Itim"/>
              <a:cs typeface="Itim"/>
              <a:sym typeface="Itim"/>
            </a:endParaRPr>
          </a:p>
        </p:txBody>
      </p:sp>
      <p:sp>
        <p:nvSpPr>
          <p:cNvPr id="2687" name="Google Shape;2687;p84"/>
          <p:cNvSpPr txBox="1"/>
          <p:nvPr/>
        </p:nvSpPr>
        <p:spPr>
          <a:xfrm>
            <a:off x="6729319" y="1523217"/>
            <a:ext cx="16692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50% Mercury</a:t>
            </a:r>
            <a:endParaRPr sz="2000" b="1">
              <a:solidFill>
                <a:schemeClr val="dk1"/>
              </a:solidFill>
              <a:latin typeface="Itim"/>
              <a:ea typeface="Itim"/>
              <a:cs typeface="Itim"/>
              <a:sym typeface="Itim"/>
            </a:endParaRPr>
          </a:p>
        </p:txBody>
      </p:sp>
      <p:sp>
        <p:nvSpPr>
          <p:cNvPr id="2688" name="Google Shape;2688;p84"/>
          <p:cNvSpPr txBox="1"/>
          <p:nvPr/>
        </p:nvSpPr>
        <p:spPr>
          <a:xfrm>
            <a:off x="4505979" y="1890752"/>
            <a:ext cx="1805100" cy="861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Venus has a beautiful name, but it’s hot</a:t>
            </a:r>
            <a:endParaRPr sz="1600">
              <a:solidFill>
                <a:schemeClr val="dk2"/>
              </a:solidFill>
              <a:latin typeface="Muli"/>
              <a:ea typeface="Muli"/>
              <a:cs typeface="Muli"/>
              <a:sym typeface="Muli"/>
            </a:endParaRPr>
          </a:p>
        </p:txBody>
      </p:sp>
      <p:sp>
        <p:nvSpPr>
          <p:cNvPr id="2689" name="Google Shape;2689;p84"/>
          <p:cNvSpPr txBox="1"/>
          <p:nvPr/>
        </p:nvSpPr>
        <p:spPr>
          <a:xfrm>
            <a:off x="4505979" y="3383262"/>
            <a:ext cx="1805100" cy="861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Despite being red, Mars is a cold place</a:t>
            </a:r>
            <a:endParaRPr sz="1600">
              <a:solidFill>
                <a:schemeClr val="dk2"/>
              </a:solidFill>
              <a:latin typeface="Muli"/>
              <a:ea typeface="Muli"/>
              <a:cs typeface="Muli"/>
              <a:sym typeface="Muli"/>
            </a:endParaRPr>
          </a:p>
        </p:txBody>
      </p:sp>
      <p:grpSp>
        <p:nvGrpSpPr>
          <p:cNvPr id="2690" name="Google Shape;2690;p84"/>
          <p:cNvGrpSpPr/>
          <p:nvPr/>
        </p:nvGrpSpPr>
        <p:grpSpPr>
          <a:xfrm rot="834005">
            <a:off x="4689426" y="1505862"/>
            <a:ext cx="1438307" cy="585362"/>
            <a:chOff x="4345425" y="2175475"/>
            <a:chExt cx="800750" cy="176025"/>
          </a:xfrm>
        </p:grpSpPr>
        <p:sp>
          <p:nvSpPr>
            <p:cNvPr id="2691" name="Google Shape;2691;p8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92" name="Google Shape;2692;p8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693" name="Google Shape;2693;p84"/>
          <p:cNvGrpSpPr/>
          <p:nvPr/>
        </p:nvGrpSpPr>
        <p:grpSpPr>
          <a:xfrm rot="840970">
            <a:off x="4688106" y="3016202"/>
            <a:ext cx="1440847" cy="584854"/>
            <a:chOff x="4345425" y="2175475"/>
            <a:chExt cx="800750" cy="176025"/>
          </a:xfrm>
        </p:grpSpPr>
        <p:sp>
          <p:nvSpPr>
            <p:cNvPr id="2694" name="Google Shape;2694;p8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1">
                <a:alpha val="5179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95" name="Google Shape;2695;p8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1">
                <a:alpha val="5179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2696" name="Google Shape;2696;p84"/>
          <p:cNvSpPr txBox="1"/>
          <p:nvPr/>
        </p:nvSpPr>
        <p:spPr>
          <a:xfrm>
            <a:off x="4620875" y="3016852"/>
            <a:ext cx="15753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10% Mars</a:t>
            </a:r>
            <a:endParaRPr sz="2000" b="1">
              <a:solidFill>
                <a:schemeClr val="dk1"/>
              </a:solidFill>
              <a:latin typeface="Itim"/>
              <a:ea typeface="Itim"/>
              <a:cs typeface="Itim"/>
              <a:sym typeface="Itim"/>
            </a:endParaRPr>
          </a:p>
        </p:txBody>
      </p:sp>
      <p:sp>
        <p:nvSpPr>
          <p:cNvPr id="2697" name="Google Shape;2697;p84"/>
          <p:cNvSpPr txBox="1"/>
          <p:nvPr/>
        </p:nvSpPr>
        <p:spPr>
          <a:xfrm>
            <a:off x="4558475" y="1523222"/>
            <a:ext cx="17001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30% Venus</a:t>
            </a:r>
            <a:endParaRPr sz="2000" b="1">
              <a:solidFill>
                <a:schemeClr val="dk1"/>
              </a:solidFill>
              <a:latin typeface="Itim"/>
              <a:ea typeface="Itim"/>
              <a:cs typeface="Itim"/>
              <a:sym typeface="Itim"/>
            </a:endParaRPr>
          </a:p>
        </p:txBody>
      </p:sp>
      <p:sp>
        <p:nvSpPr>
          <p:cNvPr id="2698" name="Google Shape;2698;p84"/>
          <p:cNvSpPr txBox="1"/>
          <p:nvPr/>
        </p:nvSpPr>
        <p:spPr>
          <a:xfrm>
            <a:off x="723350" y="3760750"/>
            <a:ext cx="3766800" cy="52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rgbClr val="453123"/>
                </a:solidFill>
                <a:latin typeface="Muli"/>
                <a:ea typeface="Muli"/>
                <a:cs typeface="Muli"/>
                <a:sym typeface="Muli"/>
              </a:rPr>
              <a:t>Follow the link in the graph to modify its data and then paste the new one here.</a:t>
            </a:r>
            <a:r>
              <a:rPr lang="en" sz="1100" b="1">
                <a:solidFill>
                  <a:srgbClr val="453123"/>
                </a:solidFill>
                <a:latin typeface="Muli"/>
                <a:ea typeface="Muli"/>
                <a:cs typeface="Muli"/>
                <a:sym typeface="Muli"/>
              </a:rPr>
              <a:t> </a:t>
            </a:r>
            <a:r>
              <a:rPr lang="en" sz="1100" b="1">
                <a:solidFill>
                  <a:srgbClr val="453123"/>
                </a:solidFill>
                <a:uFill>
                  <a:noFill/>
                </a:uFill>
                <a:latin typeface="Muli"/>
                <a:ea typeface="Muli"/>
                <a:cs typeface="Muli"/>
                <a:sym typeface="Muli"/>
                <a:hlinkClick r:id="rId5">
                  <a:extLst>
                    <a:ext uri="{A12FA001-AC4F-418D-AE19-62706E023703}">
                      <ahyp:hlinkClr xmlns:ahyp="http://schemas.microsoft.com/office/drawing/2018/hyperlinkcolor" val="tx"/>
                    </a:ext>
                  </a:extLst>
                </a:hlinkClick>
              </a:rPr>
              <a:t>For more info, click here</a:t>
            </a:r>
            <a:endParaRPr sz="1100" b="1">
              <a:solidFill>
                <a:srgbClr val="453123"/>
              </a:solidFill>
              <a:latin typeface="Muli"/>
              <a:ea typeface="Muli"/>
              <a:cs typeface="Muli"/>
              <a:sym typeface="Muli"/>
            </a:endParaRPr>
          </a:p>
        </p:txBody>
      </p:sp>
      <p:grpSp>
        <p:nvGrpSpPr>
          <p:cNvPr id="2699" name="Google Shape;2699;p84"/>
          <p:cNvGrpSpPr/>
          <p:nvPr/>
        </p:nvGrpSpPr>
        <p:grpSpPr>
          <a:xfrm rot="-5400000">
            <a:off x="88868" y="-199443"/>
            <a:ext cx="976473" cy="1313281"/>
            <a:chOff x="5941025" y="1169275"/>
            <a:chExt cx="976375" cy="1313150"/>
          </a:xfrm>
        </p:grpSpPr>
        <p:sp>
          <p:nvSpPr>
            <p:cNvPr id="2700" name="Google Shape;2700;p84"/>
            <p:cNvSpPr/>
            <p:nvPr/>
          </p:nvSpPr>
          <p:spPr>
            <a:xfrm>
              <a:off x="5957175" y="1169275"/>
              <a:ext cx="960225" cy="1294975"/>
            </a:xfrm>
            <a:custGeom>
              <a:avLst/>
              <a:gdLst/>
              <a:ahLst/>
              <a:cxnLst/>
              <a:rect l="l" t="t" r="r" b="b"/>
              <a:pathLst>
                <a:path w="38409" h="51799" extrusionOk="0">
                  <a:moveTo>
                    <a:pt x="24906" y="11400"/>
                  </a:moveTo>
                  <a:cubicBezTo>
                    <a:pt x="26915" y="11400"/>
                    <a:pt x="28559" y="13330"/>
                    <a:pt x="29437" y="15627"/>
                  </a:cubicBezTo>
                  <a:lnTo>
                    <a:pt x="29437" y="15627"/>
                  </a:lnTo>
                  <a:cubicBezTo>
                    <a:pt x="28804" y="15759"/>
                    <a:pt x="28165" y="15830"/>
                    <a:pt x="27538" y="15830"/>
                  </a:cubicBezTo>
                  <a:cubicBezTo>
                    <a:pt x="25304" y="15830"/>
                    <a:pt x="23217" y="14928"/>
                    <a:pt x="22048" y="12679"/>
                  </a:cubicBezTo>
                  <a:lnTo>
                    <a:pt x="22048" y="12679"/>
                  </a:lnTo>
                  <a:cubicBezTo>
                    <a:pt x="23050" y="11780"/>
                    <a:pt x="24014" y="11400"/>
                    <a:pt x="24906" y="11400"/>
                  </a:cubicBezTo>
                  <a:close/>
                  <a:moveTo>
                    <a:pt x="16098" y="22002"/>
                  </a:moveTo>
                  <a:cubicBezTo>
                    <a:pt x="17912" y="22002"/>
                    <a:pt x="19841" y="23543"/>
                    <a:pt x="20924" y="24766"/>
                  </a:cubicBezTo>
                  <a:cubicBezTo>
                    <a:pt x="21653" y="25600"/>
                    <a:pt x="22307" y="26598"/>
                    <a:pt x="22544" y="27617"/>
                  </a:cubicBezTo>
                  <a:lnTo>
                    <a:pt x="22544" y="27617"/>
                  </a:lnTo>
                  <a:cubicBezTo>
                    <a:pt x="22079" y="27689"/>
                    <a:pt x="21602" y="27724"/>
                    <a:pt x="21120" y="27724"/>
                  </a:cubicBezTo>
                  <a:cubicBezTo>
                    <a:pt x="18809" y="27724"/>
                    <a:pt x="16382" y="26930"/>
                    <a:pt x="14579" y="25702"/>
                  </a:cubicBezTo>
                  <a:cubicBezTo>
                    <a:pt x="14054" y="25314"/>
                    <a:pt x="13323" y="24789"/>
                    <a:pt x="13323" y="24081"/>
                  </a:cubicBezTo>
                  <a:cubicBezTo>
                    <a:pt x="13323" y="23145"/>
                    <a:pt x="14556" y="22301"/>
                    <a:pt x="15355" y="22095"/>
                  </a:cubicBezTo>
                  <a:cubicBezTo>
                    <a:pt x="15599" y="22032"/>
                    <a:pt x="15847" y="22002"/>
                    <a:pt x="16098" y="22002"/>
                  </a:cubicBezTo>
                  <a:close/>
                  <a:moveTo>
                    <a:pt x="9232" y="31775"/>
                  </a:moveTo>
                  <a:cubicBezTo>
                    <a:pt x="10916" y="31775"/>
                    <a:pt x="13002" y="32678"/>
                    <a:pt x="14389" y="33975"/>
                  </a:cubicBezTo>
                  <a:lnTo>
                    <a:pt x="14389" y="33975"/>
                  </a:lnTo>
                  <a:cubicBezTo>
                    <a:pt x="13462" y="34171"/>
                    <a:pt x="12527" y="34290"/>
                    <a:pt x="11580" y="34290"/>
                  </a:cubicBezTo>
                  <a:cubicBezTo>
                    <a:pt x="11227" y="34290"/>
                    <a:pt x="10872" y="34274"/>
                    <a:pt x="10516" y="34238"/>
                  </a:cubicBezTo>
                  <a:cubicBezTo>
                    <a:pt x="9785" y="34170"/>
                    <a:pt x="5585" y="33051"/>
                    <a:pt x="7822" y="32047"/>
                  </a:cubicBezTo>
                  <a:cubicBezTo>
                    <a:pt x="8233" y="31861"/>
                    <a:pt x="8713" y="31775"/>
                    <a:pt x="9232" y="31775"/>
                  </a:cubicBezTo>
                  <a:close/>
                  <a:moveTo>
                    <a:pt x="33094" y="0"/>
                  </a:moveTo>
                  <a:cubicBezTo>
                    <a:pt x="32622" y="0"/>
                    <a:pt x="32308" y="765"/>
                    <a:pt x="32816" y="1142"/>
                  </a:cubicBezTo>
                  <a:cubicBezTo>
                    <a:pt x="35076" y="2831"/>
                    <a:pt x="37381" y="5273"/>
                    <a:pt x="37130" y="8355"/>
                  </a:cubicBezTo>
                  <a:cubicBezTo>
                    <a:pt x="36947" y="10660"/>
                    <a:pt x="35327" y="12646"/>
                    <a:pt x="33455" y="13901"/>
                  </a:cubicBezTo>
                  <a:cubicBezTo>
                    <a:pt x="32631" y="14469"/>
                    <a:pt x="31697" y="14940"/>
                    <a:pt x="30720" y="15274"/>
                  </a:cubicBezTo>
                  <a:lnTo>
                    <a:pt x="30720" y="15274"/>
                  </a:lnTo>
                  <a:cubicBezTo>
                    <a:pt x="30421" y="14430"/>
                    <a:pt x="30015" y="13627"/>
                    <a:pt x="29506" y="12897"/>
                  </a:cubicBezTo>
                  <a:cubicBezTo>
                    <a:pt x="28280" y="11170"/>
                    <a:pt x="26642" y="10280"/>
                    <a:pt x="24956" y="10280"/>
                  </a:cubicBezTo>
                  <a:cubicBezTo>
                    <a:pt x="23568" y="10280"/>
                    <a:pt x="22149" y="10884"/>
                    <a:pt x="20901" y="12121"/>
                  </a:cubicBezTo>
                  <a:cubicBezTo>
                    <a:pt x="20696" y="12326"/>
                    <a:pt x="20696" y="12600"/>
                    <a:pt x="20810" y="12851"/>
                  </a:cubicBezTo>
                  <a:cubicBezTo>
                    <a:pt x="22100" y="15817"/>
                    <a:pt x="24703" y="17013"/>
                    <a:pt x="27487" y="17013"/>
                  </a:cubicBezTo>
                  <a:cubicBezTo>
                    <a:pt x="28251" y="17013"/>
                    <a:pt x="29030" y="16923"/>
                    <a:pt x="29799" y="16754"/>
                  </a:cubicBezTo>
                  <a:lnTo>
                    <a:pt x="29799" y="16754"/>
                  </a:lnTo>
                  <a:cubicBezTo>
                    <a:pt x="30098" y="17897"/>
                    <a:pt x="30206" y="19066"/>
                    <a:pt x="30077" y="20087"/>
                  </a:cubicBezTo>
                  <a:cubicBezTo>
                    <a:pt x="29643" y="23556"/>
                    <a:pt x="27178" y="26090"/>
                    <a:pt x="23983" y="27254"/>
                  </a:cubicBezTo>
                  <a:cubicBezTo>
                    <a:pt x="23891" y="27287"/>
                    <a:pt x="23798" y="27318"/>
                    <a:pt x="23704" y="27348"/>
                  </a:cubicBezTo>
                  <a:lnTo>
                    <a:pt x="23704" y="27348"/>
                  </a:lnTo>
                  <a:cubicBezTo>
                    <a:pt x="23640" y="27081"/>
                    <a:pt x="23551" y="26806"/>
                    <a:pt x="23435" y="26523"/>
                  </a:cubicBezTo>
                  <a:cubicBezTo>
                    <a:pt x="22361" y="23931"/>
                    <a:pt x="19065" y="20836"/>
                    <a:pt x="16037" y="20836"/>
                  </a:cubicBezTo>
                  <a:cubicBezTo>
                    <a:pt x="14879" y="20836"/>
                    <a:pt x="13761" y="21288"/>
                    <a:pt x="12821" y="22392"/>
                  </a:cubicBezTo>
                  <a:cubicBezTo>
                    <a:pt x="9785" y="25953"/>
                    <a:pt x="16884" y="28235"/>
                    <a:pt x="19235" y="28692"/>
                  </a:cubicBezTo>
                  <a:cubicBezTo>
                    <a:pt x="19868" y="28814"/>
                    <a:pt x="20509" y="28873"/>
                    <a:pt x="21148" y="28873"/>
                  </a:cubicBezTo>
                  <a:cubicBezTo>
                    <a:pt x="21640" y="28873"/>
                    <a:pt x="22131" y="28838"/>
                    <a:pt x="22617" y="28769"/>
                  </a:cubicBezTo>
                  <a:lnTo>
                    <a:pt x="22617" y="28769"/>
                  </a:lnTo>
                  <a:cubicBezTo>
                    <a:pt x="22543" y="29373"/>
                    <a:pt x="22277" y="29966"/>
                    <a:pt x="21746" y="30518"/>
                  </a:cubicBezTo>
                  <a:cubicBezTo>
                    <a:pt x="20239" y="32070"/>
                    <a:pt x="18002" y="32960"/>
                    <a:pt x="15948" y="33576"/>
                  </a:cubicBezTo>
                  <a:cubicBezTo>
                    <a:pt x="15872" y="33599"/>
                    <a:pt x="15796" y="33621"/>
                    <a:pt x="15720" y="33642"/>
                  </a:cubicBezTo>
                  <a:lnTo>
                    <a:pt x="15720" y="33642"/>
                  </a:lnTo>
                  <a:cubicBezTo>
                    <a:pt x="14484" y="32339"/>
                    <a:pt x="12654" y="31465"/>
                    <a:pt x="11018" y="31020"/>
                  </a:cubicBezTo>
                  <a:cubicBezTo>
                    <a:pt x="10410" y="30851"/>
                    <a:pt x="9597" y="30690"/>
                    <a:pt x="8797" y="30690"/>
                  </a:cubicBezTo>
                  <a:cubicBezTo>
                    <a:pt x="7764" y="30690"/>
                    <a:pt x="6752" y="30957"/>
                    <a:pt x="6225" y="31819"/>
                  </a:cubicBezTo>
                  <a:cubicBezTo>
                    <a:pt x="5426" y="33074"/>
                    <a:pt x="6590" y="34238"/>
                    <a:pt x="7685" y="34741"/>
                  </a:cubicBezTo>
                  <a:cubicBezTo>
                    <a:pt x="8836" y="35291"/>
                    <a:pt x="10132" y="35499"/>
                    <a:pt x="11432" y="35499"/>
                  </a:cubicBezTo>
                  <a:cubicBezTo>
                    <a:pt x="12503" y="35499"/>
                    <a:pt x="13578" y="35358"/>
                    <a:pt x="14579" y="35151"/>
                  </a:cubicBezTo>
                  <a:cubicBezTo>
                    <a:pt x="14799" y="35105"/>
                    <a:pt x="15030" y="35052"/>
                    <a:pt x="15268" y="34994"/>
                  </a:cubicBezTo>
                  <a:lnTo>
                    <a:pt x="15268" y="34994"/>
                  </a:lnTo>
                  <a:cubicBezTo>
                    <a:pt x="15743" y="35703"/>
                    <a:pt x="15988" y="36474"/>
                    <a:pt x="15880" y="37251"/>
                  </a:cubicBezTo>
                  <a:cubicBezTo>
                    <a:pt x="15423" y="40629"/>
                    <a:pt x="11223" y="43323"/>
                    <a:pt x="8712" y="45103"/>
                  </a:cubicBezTo>
                  <a:cubicBezTo>
                    <a:pt x="5996" y="47043"/>
                    <a:pt x="3006" y="48664"/>
                    <a:pt x="450" y="50810"/>
                  </a:cubicBezTo>
                  <a:cubicBezTo>
                    <a:pt x="0" y="51205"/>
                    <a:pt x="415" y="51799"/>
                    <a:pt x="901" y="51799"/>
                  </a:cubicBezTo>
                  <a:cubicBezTo>
                    <a:pt x="1032" y="51799"/>
                    <a:pt x="1168" y="51756"/>
                    <a:pt x="1294" y="51654"/>
                  </a:cubicBezTo>
                  <a:cubicBezTo>
                    <a:pt x="4764" y="48732"/>
                    <a:pt x="8895" y="46678"/>
                    <a:pt x="12410" y="43779"/>
                  </a:cubicBezTo>
                  <a:cubicBezTo>
                    <a:pt x="14807" y="41771"/>
                    <a:pt x="18482" y="38301"/>
                    <a:pt x="16610" y="34855"/>
                  </a:cubicBezTo>
                  <a:cubicBezTo>
                    <a:pt x="16574" y="34789"/>
                    <a:pt x="16537" y="34724"/>
                    <a:pt x="16499" y="34659"/>
                  </a:cubicBezTo>
                  <a:lnTo>
                    <a:pt x="16499" y="34659"/>
                  </a:lnTo>
                  <a:cubicBezTo>
                    <a:pt x="19757" y="33680"/>
                    <a:pt x="23709" y="31734"/>
                    <a:pt x="23827" y="28524"/>
                  </a:cubicBezTo>
                  <a:lnTo>
                    <a:pt x="23827" y="28524"/>
                  </a:lnTo>
                  <a:cubicBezTo>
                    <a:pt x="26264" y="27880"/>
                    <a:pt x="28468" y="26370"/>
                    <a:pt x="29872" y="24172"/>
                  </a:cubicBezTo>
                  <a:cubicBezTo>
                    <a:pt x="31306" y="21905"/>
                    <a:pt x="31667" y="19032"/>
                    <a:pt x="31053" y="16408"/>
                  </a:cubicBezTo>
                  <a:lnTo>
                    <a:pt x="31053" y="16408"/>
                  </a:lnTo>
                  <a:cubicBezTo>
                    <a:pt x="32330" y="15981"/>
                    <a:pt x="33542" y="15346"/>
                    <a:pt x="34574" y="14563"/>
                  </a:cubicBezTo>
                  <a:cubicBezTo>
                    <a:pt x="36628" y="13011"/>
                    <a:pt x="38271" y="10706"/>
                    <a:pt x="38340" y="8058"/>
                  </a:cubicBezTo>
                  <a:cubicBezTo>
                    <a:pt x="38408" y="4657"/>
                    <a:pt x="35966" y="2009"/>
                    <a:pt x="33409" y="115"/>
                  </a:cubicBezTo>
                  <a:cubicBezTo>
                    <a:pt x="33302" y="35"/>
                    <a:pt x="33194" y="0"/>
                    <a:pt x="33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4"/>
            <p:cNvSpPr/>
            <p:nvPr/>
          </p:nvSpPr>
          <p:spPr>
            <a:xfrm>
              <a:off x="5941025" y="2320575"/>
              <a:ext cx="182525" cy="161850"/>
            </a:xfrm>
            <a:custGeom>
              <a:avLst/>
              <a:gdLst/>
              <a:ahLst/>
              <a:cxnLst/>
              <a:rect l="l" t="t" r="r" b="b"/>
              <a:pathLst>
                <a:path w="7301" h="6474" extrusionOk="0">
                  <a:moveTo>
                    <a:pt x="2509" y="1"/>
                  </a:moveTo>
                  <a:cubicBezTo>
                    <a:pt x="2274" y="1"/>
                    <a:pt x="2039" y="120"/>
                    <a:pt x="1940" y="398"/>
                  </a:cubicBezTo>
                  <a:cubicBezTo>
                    <a:pt x="1347" y="2133"/>
                    <a:pt x="662" y="3844"/>
                    <a:pt x="91" y="5602"/>
                  </a:cubicBezTo>
                  <a:cubicBezTo>
                    <a:pt x="0" y="5876"/>
                    <a:pt x="206" y="6287"/>
                    <a:pt x="502" y="6332"/>
                  </a:cubicBezTo>
                  <a:cubicBezTo>
                    <a:pt x="1173" y="6430"/>
                    <a:pt x="1849" y="6474"/>
                    <a:pt x="2524" y="6474"/>
                  </a:cubicBezTo>
                  <a:cubicBezTo>
                    <a:pt x="3895" y="6474"/>
                    <a:pt x="5266" y="6296"/>
                    <a:pt x="6597" y="6036"/>
                  </a:cubicBezTo>
                  <a:cubicBezTo>
                    <a:pt x="7301" y="5886"/>
                    <a:pt x="7067" y="4879"/>
                    <a:pt x="6437" y="4879"/>
                  </a:cubicBezTo>
                  <a:cubicBezTo>
                    <a:pt x="6393" y="4879"/>
                    <a:pt x="6347" y="4884"/>
                    <a:pt x="6300" y="4894"/>
                  </a:cubicBezTo>
                  <a:cubicBezTo>
                    <a:pt x="5084" y="5131"/>
                    <a:pt x="3792" y="5303"/>
                    <a:pt x="2514" y="5303"/>
                  </a:cubicBezTo>
                  <a:cubicBezTo>
                    <a:pt x="2157" y="5303"/>
                    <a:pt x="1801" y="5289"/>
                    <a:pt x="1448" y="5260"/>
                  </a:cubicBezTo>
                  <a:lnTo>
                    <a:pt x="1448" y="5260"/>
                  </a:lnTo>
                  <a:cubicBezTo>
                    <a:pt x="1970" y="3743"/>
                    <a:pt x="2561" y="2239"/>
                    <a:pt x="3082" y="717"/>
                  </a:cubicBezTo>
                  <a:cubicBezTo>
                    <a:pt x="3234" y="287"/>
                    <a:pt x="2873" y="1"/>
                    <a:pt x="2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84"/>
          <p:cNvGrpSpPr/>
          <p:nvPr/>
        </p:nvGrpSpPr>
        <p:grpSpPr>
          <a:xfrm rot="9911363">
            <a:off x="7722422" y="4402109"/>
            <a:ext cx="843282" cy="402251"/>
            <a:chOff x="-583650" y="3109250"/>
            <a:chExt cx="570275" cy="272025"/>
          </a:xfrm>
        </p:grpSpPr>
        <p:sp>
          <p:nvSpPr>
            <p:cNvPr id="2703" name="Google Shape;2703;p84"/>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4"/>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4"/>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4"/>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4"/>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4"/>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4"/>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4"/>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4"/>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4"/>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4"/>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4"/>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4"/>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673"/>
                                        </p:tgtEl>
                                        <p:attrNameLst>
                                          <p:attrName>style.visibility</p:attrName>
                                        </p:attrNameLst>
                                      </p:cBhvr>
                                      <p:to>
                                        <p:strVal val="visible"/>
                                      </p:to>
                                    </p:set>
                                    <p:anim calcmode="lin" valueType="num">
                                      <p:cBhvr additive="base">
                                        <p:cTn id="7" dur="1000"/>
                                        <p:tgtEl>
                                          <p:spTgt spid="2673"/>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676"/>
                                        </p:tgtEl>
                                        <p:attrNameLst>
                                          <p:attrName>style.visibility</p:attrName>
                                        </p:attrNameLst>
                                      </p:cBhvr>
                                      <p:to>
                                        <p:strVal val="visible"/>
                                      </p:to>
                                    </p:set>
                                    <p:anim calcmode="lin" valueType="num">
                                      <p:cBhvr additive="base">
                                        <p:cTn id="10" dur="1000"/>
                                        <p:tgtEl>
                                          <p:spTgt spid="2676"/>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2677"/>
                                        </p:tgtEl>
                                        <p:attrNameLst>
                                          <p:attrName>style.visibility</p:attrName>
                                        </p:attrNameLst>
                                      </p:cBhvr>
                                      <p:to>
                                        <p:strVal val="visible"/>
                                      </p:to>
                                    </p:set>
                                    <p:anim calcmode="lin" valueType="num">
                                      <p:cBhvr additive="base">
                                        <p:cTn id="15" dur="1000"/>
                                        <p:tgtEl>
                                          <p:spTgt spid="2677"/>
                                        </p:tgtEl>
                                        <p:attrNameLst>
                                          <p:attrName>ppt_x</p:attrName>
                                        </p:attrNameLst>
                                      </p:cBhvr>
                                      <p:tavLst>
                                        <p:tav tm="0">
                                          <p:val>
                                            <p:strVal val="#ppt_x-1"/>
                                          </p:val>
                                        </p:tav>
                                        <p:tav tm="100000">
                                          <p:val>
                                            <p:strVal val="#ppt_x"/>
                                          </p:val>
                                        </p:tav>
                                      </p:tavLst>
                                    </p:anim>
                                  </p:childTnLst>
                                </p:cTn>
                              </p:par>
                              <p:par>
                                <p:cTn id="16" presetID="2" presetClass="entr" presetSubtype="8" fill="hold" nodeType="withEffect">
                                  <p:stCondLst>
                                    <p:cond delay="0"/>
                                  </p:stCondLst>
                                  <p:childTnLst>
                                    <p:set>
                                      <p:cBhvr>
                                        <p:cTn id="17" dur="1" fill="hold">
                                          <p:stCondLst>
                                            <p:cond delay="0"/>
                                          </p:stCondLst>
                                        </p:cTn>
                                        <p:tgtEl>
                                          <p:spTgt spid="2698"/>
                                        </p:tgtEl>
                                        <p:attrNameLst>
                                          <p:attrName>style.visibility</p:attrName>
                                        </p:attrNameLst>
                                      </p:cBhvr>
                                      <p:to>
                                        <p:strVal val="visible"/>
                                      </p:to>
                                    </p:set>
                                    <p:anim calcmode="lin" valueType="num">
                                      <p:cBhvr additive="base">
                                        <p:cTn id="18" dur="1000"/>
                                        <p:tgtEl>
                                          <p:spTgt spid="2698"/>
                                        </p:tgtEl>
                                        <p:attrNameLst>
                                          <p:attrName>ppt_x</p:attrName>
                                        </p:attrNameLst>
                                      </p:cBhvr>
                                      <p:tavLst>
                                        <p:tav tm="0">
                                          <p:val>
                                            <p:strVal val="#ppt_x-1"/>
                                          </p:val>
                                        </p:tav>
                                        <p:tav tm="100000">
                                          <p:val>
                                            <p:strVal val="#ppt_x"/>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688"/>
                                        </p:tgtEl>
                                        <p:attrNameLst>
                                          <p:attrName>style.visibility</p:attrName>
                                        </p:attrNameLst>
                                      </p:cBhvr>
                                      <p:to>
                                        <p:strVal val="visible"/>
                                      </p:to>
                                    </p:set>
                                    <p:anim calcmode="lin" valueType="num">
                                      <p:cBhvr additive="base">
                                        <p:cTn id="23" dur="1000"/>
                                        <p:tgtEl>
                                          <p:spTgt spid="2688"/>
                                        </p:tgtEl>
                                        <p:attrNameLst>
                                          <p:attrName>ppt_y</p:attrName>
                                        </p:attrNameLst>
                                      </p:cBhvr>
                                      <p:tavLst>
                                        <p:tav tm="0">
                                          <p:val>
                                            <p:strVal val="#ppt_y+1"/>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690"/>
                                        </p:tgtEl>
                                        <p:attrNameLst>
                                          <p:attrName>style.visibility</p:attrName>
                                        </p:attrNameLst>
                                      </p:cBhvr>
                                      <p:to>
                                        <p:strVal val="visible"/>
                                      </p:to>
                                    </p:set>
                                    <p:anim calcmode="lin" valueType="num">
                                      <p:cBhvr additive="base">
                                        <p:cTn id="26" dur="1000"/>
                                        <p:tgtEl>
                                          <p:spTgt spid="2690"/>
                                        </p:tgtEl>
                                        <p:attrNameLst>
                                          <p:attrName>ppt_y</p:attrName>
                                        </p:attrNameLst>
                                      </p:cBhvr>
                                      <p:tavLst>
                                        <p:tav tm="0">
                                          <p:val>
                                            <p:strVal val="#ppt_y+1"/>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697"/>
                                        </p:tgtEl>
                                        <p:attrNameLst>
                                          <p:attrName>style.visibility</p:attrName>
                                        </p:attrNameLst>
                                      </p:cBhvr>
                                      <p:to>
                                        <p:strVal val="visible"/>
                                      </p:to>
                                    </p:set>
                                    <p:anim calcmode="lin" valueType="num">
                                      <p:cBhvr additive="base">
                                        <p:cTn id="29" dur="1000"/>
                                        <p:tgtEl>
                                          <p:spTgt spid="2697"/>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2678"/>
                                        </p:tgtEl>
                                        <p:attrNameLst>
                                          <p:attrName>style.visibility</p:attrName>
                                        </p:attrNameLst>
                                      </p:cBhvr>
                                      <p:to>
                                        <p:strVal val="visible"/>
                                      </p:to>
                                    </p:set>
                                    <p:anim calcmode="lin" valueType="num">
                                      <p:cBhvr additive="base">
                                        <p:cTn id="34" dur="1000"/>
                                        <p:tgtEl>
                                          <p:spTgt spid="2678"/>
                                        </p:tgtEl>
                                        <p:attrNameLst>
                                          <p:attrName>ppt_y</p:attrName>
                                        </p:attrNameLst>
                                      </p:cBhvr>
                                      <p:tavLst>
                                        <p:tav tm="0">
                                          <p:val>
                                            <p:strVal val="#ppt_y+1"/>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679"/>
                                        </p:tgtEl>
                                        <p:attrNameLst>
                                          <p:attrName>style.visibility</p:attrName>
                                        </p:attrNameLst>
                                      </p:cBhvr>
                                      <p:to>
                                        <p:strVal val="visible"/>
                                      </p:to>
                                    </p:set>
                                    <p:anim calcmode="lin" valueType="num">
                                      <p:cBhvr additive="base">
                                        <p:cTn id="37" dur="1000"/>
                                        <p:tgtEl>
                                          <p:spTgt spid="2679"/>
                                        </p:tgtEl>
                                        <p:attrNameLst>
                                          <p:attrName>ppt_y</p:attrName>
                                        </p:attrNameLst>
                                      </p:cBhvr>
                                      <p:tavLst>
                                        <p:tav tm="0">
                                          <p:val>
                                            <p:strVal val="#ppt_y+1"/>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2687"/>
                                        </p:tgtEl>
                                        <p:attrNameLst>
                                          <p:attrName>style.visibility</p:attrName>
                                        </p:attrNameLst>
                                      </p:cBhvr>
                                      <p:to>
                                        <p:strVal val="visible"/>
                                      </p:to>
                                    </p:set>
                                    <p:anim calcmode="lin" valueType="num">
                                      <p:cBhvr additive="base">
                                        <p:cTn id="40" dur="1000"/>
                                        <p:tgtEl>
                                          <p:spTgt spid="268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2689"/>
                                        </p:tgtEl>
                                        <p:attrNameLst>
                                          <p:attrName>style.visibility</p:attrName>
                                        </p:attrNameLst>
                                      </p:cBhvr>
                                      <p:to>
                                        <p:strVal val="visible"/>
                                      </p:to>
                                    </p:set>
                                    <p:anim calcmode="lin" valueType="num">
                                      <p:cBhvr additive="base">
                                        <p:cTn id="45" dur="1000"/>
                                        <p:tgtEl>
                                          <p:spTgt spid="2689"/>
                                        </p:tgtEl>
                                        <p:attrNameLst>
                                          <p:attrName>ppt_y</p:attrName>
                                        </p:attrNameLst>
                                      </p:cBhvr>
                                      <p:tavLst>
                                        <p:tav tm="0">
                                          <p:val>
                                            <p:strVal val="#ppt_y+1"/>
                                          </p:val>
                                        </p:tav>
                                        <p:tav tm="100000">
                                          <p:val>
                                            <p:strVal val="#ppt_y"/>
                                          </p:val>
                                        </p:tav>
                                      </p:tavLst>
                                    </p:anim>
                                  </p:childTnLst>
                                </p:cTn>
                              </p:par>
                              <p:par>
                                <p:cTn id="46" presetID="2" presetClass="entr" presetSubtype="4" fill="hold" nodeType="withEffect">
                                  <p:stCondLst>
                                    <p:cond delay="0"/>
                                  </p:stCondLst>
                                  <p:childTnLst>
                                    <p:set>
                                      <p:cBhvr>
                                        <p:cTn id="47" dur="1" fill="hold">
                                          <p:stCondLst>
                                            <p:cond delay="0"/>
                                          </p:stCondLst>
                                        </p:cTn>
                                        <p:tgtEl>
                                          <p:spTgt spid="2693"/>
                                        </p:tgtEl>
                                        <p:attrNameLst>
                                          <p:attrName>style.visibility</p:attrName>
                                        </p:attrNameLst>
                                      </p:cBhvr>
                                      <p:to>
                                        <p:strVal val="visible"/>
                                      </p:to>
                                    </p:set>
                                    <p:anim calcmode="lin" valueType="num">
                                      <p:cBhvr additive="base">
                                        <p:cTn id="48" dur="1000"/>
                                        <p:tgtEl>
                                          <p:spTgt spid="2693"/>
                                        </p:tgtEl>
                                        <p:attrNameLst>
                                          <p:attrName>ppt_y</p:attrName>
                                        </p:attrNameLst>
                                      </p:cBhvr>
                                      <p:tavLst>
                                        <p:tav tm="0">
                                          <p:val>
                                            <p:strVal val="#ppt_y+1"/>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2696"/>
                                        </p:tgtEl>
                                        <p:attrNameLst>
                                          <p:attrName>style.visibility</p:attrName>
                                        </p:attrNameLst>
                                      </p:cBhvr>
                                      <p:to>
                                        <p:strVal val="visible"/>
                                      </p:to>
                                    </p:set>
                                    <p:anim calcmode="lin" valueType="num">
                                      <p:cBhvr additive="base">
                                        <p:cTn id="51" dur="1000"/>
                                        <p:tgtEl>
                                          <p:spTgt spid="2696"/>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2682"/>
                                        </p:tgtEl>
                                        <p:attrNameLst>
                                          <p:attrName>style.visibility</p:attrName>
                                        </p:attrNameLst>
                                      </p:cBhvr>
                                      <p:to>
                                        <p:strVal val="visible"/>
                                      </p:to>
                                    </p:set>
                                    <p:anim calcmode="lin" valueType="num">
                                      <p:cBhvr additive="base">
                                        <p:cTn id="56" dur="1000"/>
                                        <p:tgtEl>
                                          <p:spTgt spid="2682"/>
                                        </p:tgtEl>
                                        <p:attrNameLst>
                                          <p:attrName>ppt_y</p:attrName>
                                        </p:attrNameLst>
                                      </p:cBhvr>
                                      <p:tavLst>
                                        <p:tav tm="0">
                                          <p:val>
                                            <p:strVal val="#ppt_y+1"/>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685"/>
                                        </p:tgtEl>
                                        <p:attrNameLst>
                                          <p:attrName>style.visibility</p:attrName>
                                        </p:attrNameLst>
                                      </p:cBhvr>
                                      <p:to>
                                        <p:strVal val="visible"/>
                                      </p:to>
                                    </p:set>
                                    <p:anim calcmode="lin" valueType="num">
                                      <p:cBhvr additive="base">
                                        <p:cTn id="59" dur="1000"/>
                                        <p:tgtEl>
                                          <p:spTgt spid="2685"/>
                                        </p:tgtEl>
                                        <p:attrNameLst>
                                          <p:attrName>ppt_y</p:attrName>
                                        </p:attrNameLst>
                                      </p:cBhvr>
                                      <p:tavLst>
                                        <p:tav tm="0">
                                          <p:val>
                                            <p:strVal val="#ppt_y+1"/>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686"/>
                                        </p:tgtEl>
                                        <p:attrNameLst>
                                          <p:attrName>style.visibility</p:attrName>
                                        </p:attrNameLst>
                                      </p:cBhvr>
                                      <p:to>
                                        <p:strVal val="visible"/>
                                      </p:to>
                                    </p:set>
                                    <p:anim calcmode="lin" valueType="num">
                                      <p:cBhvr additive="base">
                                        <p:cTn id="62" dur="1000"/>
                                        <p:tgtEl>
                                          <p:spTgt spid="26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39">
          <a:extLst>
            <a:ext uri="{FF2B5EF4-FFF2-40B4-BE49-F238E27FC236}">
              <a16:creationId xmlns:a16="http://schemas.microsoft.com/office/drawing/2014/main" id="{5DEE83C0-FF7E-3B82-B339-3372B0E83ED9}"/>
            </a:ext>
          </a:extLst>
        </p:cNvPr>
        <p:cNvGrpSpPr/>
        <p:nvPr/>
      </p:nvGrpSpPr>
      <p:grpSpPr>
        <a:xfrm>
          <a:off x="0" y="0"/>
          <a:ext cx="0" cy="0"/>
          <a:chOff x="0" y="0"/>
          <a:chExt cx="0" cy="0"/>
        </a:xfrm>
      </p:grpSpPr>
      <p:grpSp>
        <p:nvGrpSpPr>
          <p:cNvPr id="1540" name="Google Shape;1540;p59">
            <a:extLst>
              <a:ext uri="{FF2B5EF4-FFF2-40B4-BE49-F238E27FC236}">
                <a16:creationId xmlns:a16="http://schemas.microsoft.com/office/drawing/2014/main" id="{0D5AAC59-84E6-43FC-CA6D-2B80BB662C4D}"/>
              </a:ext>
            </a:extLst>
          </p:cNvPr>
          <p:cNvGrpSpPr/>
          <p:nvPr/>
        </p:nvGrpSpPr>
        <p:grpSpPr>
          <a:xfrm>
            <a:off x="699619" y="910975"/>
            <a:ext cx="2035832" cy="226678"/>
            <a:chOff x="4345425" y="2175475"/>
            <a:chExt cx="800750" cy="176025"/>
          </a:xfrm>
        </p:grpSpPr>
        <p:sp>
          <p:nvSpPr>
            <p:cNvPr id="1541" name="Google Shape;1541;p59">
              <a:extLst>
                <a:ext uri="{FF2B5EF4-FFF2-40B4-BE49-F238E27FC236}">
                  <a16:creationId xmlns:a16="http://schemas.microsoft.com/office/drawing/2014/main" id="{9AD0106C-77A0-9166-35E8-88A722DBF6AB}"/>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9">
              <a:extLst>
                <a:ext uri="{FF2B5EF4-FFF2-40B4-BE49-F238E27FC236}">
                  <a16:creationId xmlns:a16="http://schemas.microsoft.com/office/drawing/2014/main" id="{62B97612-F4D5-A0FB-24F9-B57D8DA5AB68}"/>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3" name="Google Shape;1543;p59">
            <a:extLst>
              <a:ext uri="{FF2B5EF4-FFF2-40B4-BE49-F238E27FC236}">
                <a16:creationId xmlns:a16="http://schemas.microsoft.com/office/drawing/2014/main" id="{C0A30B4C-2D22-0303-7DA3-24A80FCC0D6F}"/>
              </a:ext>
            </a:extLst>
          </p:cNvPr>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vi-VN" dirty="0"/>
              <a:t>NHIỆM VỤ</a:t>
            </a:r>
            <a:endParaRPr dirty="0"/>
          </a:p>
        </p:txBody>
      </p:sp>
      <p:grpSp>
        <p:nvGrpSpPr>
          <p:cNvPr id="1545" name="Google Shape;1545;p59">
            <a:extLst>
              <a:ext uri="{FF2B5EF4-FFF2-40B4-BE49-F238E27FC236}">
                <a16:creationId xmlns:a16="http://schemas.microsoft.com/office/drawing/2014/main" id="{FFDDD8F3-3561-8FB5-F4E0-0C43B305D1AF}"/>
              </a:ext>
            </a:extLst>
          </p:cNvPr>
          <p:cNvGrpSpPr/>
          <p:nvPr/>
        </p:nvGrpSpPr>
        <p:grpSpPr>
          <a:xfrm rot="1461682">
            <a:off x="7211497" y="174521"/>
            <a:ext cx="2743443" cy="1090954"/>
            <a:chOff x="4038775" y="3369325"/>
            <a:chExt cx="1789725" cy="711700"/>
          </a:xfrm>
        </p:grpSpPr>
        <p:sp>
          <p:nvSpPr>
            <p:cNvPr id="1546" name="Google Shape;1546;p59">
              <a:extLst>
                <a:ext uri="{FF2B5EF4-FFF2-40B4-BE49-F238E27FC236}">
                  <a16:creationId xmlns:a16="http://schemas.microsoft.com/office/drawing/2014/main" id="{2B5D12F1-6A9A-49C2-6E1D-786A4535907A}"/>
                </a:ext>
              </a:extLst>
            </p:cNvPr>
            <p:cNvSpPr/>
            <p:nvPr/>
          </p:nvSpPr>
          <p:spPr>
            <a:xfrm>
              <a:off x="4059950" y="3603700"/>
              <a:ext cx="523950" cy="276175"/>
            </a:xfrm>
            <a:custGeom>
              <a:avLst/>
              <a:gdLst/>
              <a:ahLst/>
              <a:cxnLst/>
              <a:rect l="l" t="t" r="r" b="b"/>
              <a:pathLst>
                <a:path w="20958" h="11047" extrusionOk="0">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9">
              <a:extLst>
                <a:ext uri="{FF2B5EF4-FFF2-40B4-BE49-F238E27FC236}">
                  <a16:creationId xmlns:a16="http://schemas.microsoft.com/office/drawing/2014/main" id="{9011E5C9-1F04-66C6-B4C3-5298CEF7F08E}"/>
                </a:ext>
              </a:extLst>
            </p:cNvPr>
            <p:cNvSpPr/>
            <p:nvPr/>
          </p:nvSpPr>
          <p:spPr>
            <a:xfrm>
              <a:off x="4043050" y="3372050"/>
              <a:ext cx="501200" cy="322275"/>
            </a:xfrm>
            <a:custGeom>
              <a:avLst/>
              <a:gdLst/>
              <a:ahLst/>
              <a:cxnLst/>
              <a:rect l="l" t="t" r="r" b="b"/>
              <a:pathLst>
                <a:path w="20048" h="12891" extrusionOk="0">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9">
              <a:extLst>
                <a:ext uri="{FF2B5EF4-FFF2-40B4-BE49-F238E27FC236}">
                  <a16:creationId xmlns:a16="http://schemas.microsoft.com/office/drawing/2014/main" id="{B94EB21D-2DB9-10C1-E1E5-E56B4EC4D763}"/>
                </a:ext>
              </a:extLst>
            </p:cNvPr>
            <p:cNvSpPr/>
            <p:nvPr/>
          </p:nvSpPr>
          <p:spPr>
            <a:xfrm>
              <a:off x="4101875" y="3397400"/>
              <a:ext cx="372750" cy="117625"/>
            </a:xfrm>
            <a:custGeom>
              <a:avLst/>
              <a:gdLst/>
              <a:ahLst/>
              <a:cxnLst/>
              <a:rect l="l" t="t" r="r" b="b"/>
              <a:pathLst>
                <a:path w="14910" h="4705" extrusionOk="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9">
              <a:extLst>
                <a:ext uri="{FF2B5EF4-FFF2-40B4-BE49-F238E27FC236}">
                  <a16:creationId xmlns:a16="http://schemas.microsoft.com/office/drawing/2014/main" id="{7D1EF581-23BE-8064-A009-F3BCCBE673D8}"/>
                </a:ext>
              </a:extLst>
            </p:cNvPr>
            <p:cNvSpPr/>
            <p:nvPr/>
          </p:nvSpPr>
          <p:spPr>
            <a:xfrm>
              <a:off x="4038775" y="3369325"/>
              <a:ext cx="550325" cy="519150"/>
            </a:xfrm>
            <a:custGeom>
              <a:avLst/>
              <a:gdLst/>
              <a:ahLst/>
              <a:cxnLst/>
              <a:rect l="l" t="t" r="r" b="b"/>
              <a:pathLst>
                <a:path w="22013" h="20766" extrusionOk="0">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9">
              <a:extLst>
                <a:ext uri="{FF2B5EF4-FFF2-40B4-BE49-F238E27FC236}">
                  <a16:creationId xmlns:a16="http://schemas.microsoft.com/office/drawing/2014/main" id="{5C34279B-AD8A-81B5-0BC3-14B047C97E33}"/>
                </a:ext>
              </a:extLst>
            </p:cNvPr>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9">
              <a:extLst>
                <a:ext uri="{FF2B5EF4-FFF2-40B4-BE49-F238E27FC236}">
                  <a16:creationId xmlns:a16="http://schemas.microsoft.com/office/drawing/2014/main" id="{9DCFEBD0-7D37-D1F4-2A59-E5D1B0DE6E89}"/>
                </a:ext>
              </a:extLst>
            </p:cNvPr>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9">
              <a:extLst>
                <a:ext uri="{FF2B5EF4-FFF2-40B4-BE49-F238E27FC236}">
                  <a16:creationId xmlns:a16="http://schemas.microsoft.com/office/drawing/2014/main" id="{0E3B1134-9FF8-CFA8-3F1A-353F5446B813}"/>
                </a:ext>
              </a:extLst>
            </p:cNvPr>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9">
              <a:extLst>
                <a:ext uri="{FF2B5EF4-FFF2-40B4-BE49-F238E27FC236}">
                  <a16:creationId xmlns:a16="http://schemas.microsoft.com/office/drawing/2014/main" id="{017D83EE-CD12-BFE3-AC0F-7DD0FDC870F5}"/>
                </a:ext>
              </a:extLst>
            </p:cNvPr>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9">
              <a:extLst>
                <a:ext uri="{FF2B5EF4-FFF2-40B4-BE49-F238E27FC236}">
                  <a16:creationId xmlns:a16="http://schemas.microsoft.com/office/drawing/2014/main" id="{32AAEF98-BA30-FD17-160B-B2C7B2B2240B}"/>
                </a:ext>
              </a:extLst>
            </p:cNvPr>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9">
              <a:extLst>
                <a:ext uri="{FF2B5EF4-FFF2-40B4-BE49-F238E27FC236}">
                  <a16:creationId xmlns:a16="http://schemas.microsoft.com/office/drawing/2014/main" id="{876DFB9B-FE70-5C0F-9CC7-D7729CF15C26}"/>
                </a:ext>
              </a:extLst>
            </p:cNvPr>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9">
              <a:extLst>
                <a:ext uri="{FF2B5EF4-FFF2-40B4-BE49-F238E27FC236}">
                  <a16:creationId xmlns:a16="http://schemas.microsoft.com/office/drawing/2014/main" id="{188F74ED-5EEE-DEC6-B486-A1B31019CF83}"/>
                </a:ext>
              </a:extLst>
            </p:cNvPr>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9">
              <a:extLst>
                <a:ext uri="{FF2B5EF4-FFF2-40B4-BE49-F238E27FC236}">
                  <a16:creationId xmlns:a16="http://schemas.microsoft.com/office/drawing/2014/main" id="{F284FBEB-8BDE-3793-1C8C-BF1C9CA93E44}"/>
                </a:ext>
              </a:extLst>
            </p:cNvPr>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9">
              <a:extLst>
                <a:ext uri="{FF2B5EF4-FFF2-40B4-BE49-F238E27FC236}">
                  <a16:creationId xmlns:a16="http://schemas.microsoft.com/office/drawing/2014/main" id="{B8F9E01E-354A-F805-13F6-9F7DB66C780C}"/>
                </a:ext>
              </a:extLst>
            </p:cNvPr>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9">
              <a:extLst>
                <a:ext uri="{FF2B5EF4-FFF2-40B4-BE49-F238E27FC236}">
                  <a16:creationId xmlns:a16="http://schemas.microsoft.com/office/drawing/2014/main" id="{7B22AA6D-8E50-CF52-2C1A-E1A89EFBDBA3}"/>
                </a:ext>
              </a:extLst>
            </p:cNvPr>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9">
              <a:extLst>
                <a:ext uri="{FF2B5EF4-FFF2-40B4-BE49-F238E27FC236}">
                  <a16:creationId xmlns:a16="http://schemas.microsoft.com/office/drawing/2014/main" id="{B8201A1C-4546-C14C-8ADC-4E5297533B42}"/>
                </a:ext>
              </a:extLst>
            </p:cNvPr>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9">
              <a:extLst>
                <a:ext uri="{FF2B5EF4-FFF2-40B4-BE49-F238E27FC236}">
                  <a16:creationId xmlns:a16="http://schemas.microsoft.com/office/drawing/2014/main" id="{6195E155-C519-5006-3D34-C0FCEFE1CA43}"/>
                </a:ext>
              </a:extLst>
            </p:cNvPr>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9">
              <a:extLst>
                <a:ext uri="{FF2B5EF4-FFF2-40B4-BE49-F238E27FC236}">
                  <a16:creationId xmlns:a16="http://schemas.microsoft.com/office/drawing/2014/main" id="{7534D739-4596-CB37-F01F-BBA1EA3C790E}"/>
                </a:ext>
              </a:extLst>
            </p:cNvPr>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9">
              <a:extLst>
                <a:ext uri="{FF2B5EF4-FFF2-40B4-BE49-F238E27FC236}">
                  <a16:creationId xmlns:a16="http://schemas.microsoft.com/office/drawing/2014/main" id="{F80D4BE2-9D95-449A-D379-AD85A1DD9D00}"/>
                </a:ext>
              </a:extLst>
            </p:cNvPr>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9">
              <a:extLst>
                <a:ext uri="{FF2B5EF4-FFF2-40B4-BE49-F238E27FC236}">
                  <a16:creationId xmlns:a16="http://schemas.microsoft.com/office/drawing/2014/main" id="{F502C83E-92F4-8295-98FF-1DE6737D72D7}"/>
                </a:ext>
              </a:extLst>
            </p:cNvPr>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 name="Table 3">
            <a:extLst>
              <a:ext uri="{FF2B5EF4-FFF2-40B4-BE49-F238E27FC236}">
                <a16:creationId xmlns:a16="http://schemas.microsoft.com/office/drawing/2014/main" id="{BA0ED95F-156B-05D7-99A0-EF70639E170D}"/>
              </a:ext>
            </a:extLst>
          </p:cNvPr>
          <p:cNvGraphicFramePr>
            <a:graphicFrameLocks noGrp="1"/>
          </p:cNvGraphicFramePr>
          <p:nvPr>
            <p:extLst>
              <p:ext uri="{D42A27DB-BD31-4B8C-83A1-F6EECF244321}">
                <p14:modId xmlns:p14="http://schemas.microsoft.com/office/powerpoint/2010/main" val="153696632"/>
              </p:ext>
            </p:extLst>
          </p:nvPr>
        </p:nvGraphicFramePr>
        <p:xfrm>
          <a:off x="2114013" y="1757251"/>
          <a:ext cx="5440610" cy="1424666"/>
        </p:xfrm>
        <a:graphic>
          <a:graphicData uri="http://schemas.openxmlformats.org/drawingml/2006/table">
            <a:tbl>
              <a:tblPr firstRow="1" firstCol="1" bandRow="1">
                <a:tableStyleId>{5A04CAA4-B60D-43E6-AFD4-F8A1D9180929}</a:tableStyleId>
              </a:tblPr>
              <a:tblGrid>
                <a:gridCol w="2719456">
                  <a:extLst>
                    <a:ext uri="{9D8B030D-6E8A-4147-A177-3AD203B41FA5}">
                      <a16:colId xmlns:a16="http://schemas.microsoft.com/office/drawing/2014/main" val="3170256474"/>
                    </a:ext>
                  </a:extLst>
                </a:gridCol>
                <a:gridCol w="2721154">
                  <a:extLst>
                    <a:ext uri="{9D8B030D-6E8A-4147-A177-3AD203B41FA5}">
                      <a16:colId xmlns:a16="http://schemas.microsoft.com/office/drawing/2014/main" val="3784999448"/>
                    </a:ext>
                  </a:extLst>
                </a:gridCol>
              </a:tblGrid>
              <a:tr h="712333">
                <a:tc>
                  <a:txBody>
                    <a:bodyPr/>
                    <a:lstStyle/>
                    <a:p>
                      <a:pPr algn="ctr">
                        <a:lnSpc>
                          <a:spcPct val="107000"/>
                        </a:lnSpc>
                        <a:buNone/>
                      </a:pPr>
                      <a:r>
                        <a:rPr lang="vi-VN" sz="2000" b="1" dirty="0">
                          <a:effectLst/>
                        </a:rPr>
                        <a:t>Từ in nghiêng</a:t>
                      </a:r>
                      <a:endParaRPr lang="en-US" sz="1600" b="1" dirty="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algn="ctr">
                        <a:lnSpc>
                          <a:spcPct val="107000"/>
                        </a:lnSpc>
                        <a:buNone/>
                        <a:tabLst>
                          <a:tab pos="90170" algn="l"/>
                          <a:tab pos="180340" algn="l"/>
                        </a:tabLst>
                      </a:pPr>
                      <a:r>
                        <a:rPr lang="en-US" sz="2000" b="1" kern="100" dirty="0">
                          <a:effectLst/>
                        </a:rPr>
                        <a:t>Ý </a:t>
                      </a:r>
                      <a:r>
                        <a:rPr lang="en-US" sz="2000" b="1" kern="100" dirty="0" err="1">
                          <a:effectLst/>
                        </a:rPr>
                        <a:t>nghĩa</a:t>
                      </a:r>
                      <a:endParaRPr lang="en-US" sz="1600" b="1" dirty="0">
                        <a:effectLst/>
                        <a:latin typeface="Times New Roman" panose="02020603050405020304" pitchFamily="18" charset="0"/>
                        <a:ea typeface="Times New Roman" panose="02020603050405020304" pitchFamily="18" charset="0"/>
                      </a:endParaRPr>
                    </a:p>
                  </a:txBody>
                  <a:tcPr marL="68580" marR="68580" marT="0" marB="0" anchor="ctr"/>
                </a:tc>
                <a:extLst>
                  <a:ext uri="{0D108BD9-81ED-4DB2-BD59-A6C34878D82A}">
                    <a16:rowId xmlns:a16="http://schemas.microsoft.com/office/drawing/2014/main" val="1862952230"/>
                  </a:ext>
                </a:extLst>
              </a:tr>
              <a:tr h="712333">
                <a:tc>
                  <a:txBody>
                    <a:bodyPr/>
                    <a:lstStyle/>
                    <a:p>
                      <a:pPr algn="ctr">
                        <a:lnSpc>
                          <a:spcPct val="107000"/>
                        </a:lnSpc>
                        <a:buNone/>
                        <a:tabLst>
                          <a:tab pos="90170" algn="l"/>
                          <a:tab pos="180340" algn="l"/>
                        </a:tabLst>
                      </a:pPr>
                      <a:r>
                        <a:rPr lang="en-US" sz="2000" i="1" kern="100" dirty="0" err="1">
                          <a:solidFill>
                            <a:srgbClr val="FF0000"/>
                          </a:solidFill>
                          <a:effectLst/>
                        </a:rPr>
                        <a:t>Đi</a:t>
                      </a:r>
                      <a:r>
                        <a:rPr lang="en-US" sz="2000" i="1" kern="100" dirty="0">
                          <a:solidFill>
                            <a:srgbClr val="FF0000"/>
                          </a:solidFill>
                          <a:effectLst/>
                        </a:rPr>
                        <a:t>, </a:t>
                      </a:r>
                      <a:r>
                        <a:rPr lang="en-US" sz="2000" i="1" kern="100" dirty="0" err="1">
                          <a:solidFill>
                            <a:srgbClr val="FF0000"/>
                          </a:solidFill>
                          <a:effectLst/>
                        </a:rPr>
                        <a:t>thôi</a:t>
                      </a:r>
                      <a:endParaRPr lang="en-US" sz="1600" i="1" dirty="0">
                        <a:solidFill>
                          <a:srgbClr val="FF0000"/>
                        </a:solidFill>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algn="ctr">
                        <a:lnSpc>
                          <a:spcPct val="107000"/>
                        </a:lnSpc>
                        <a:buNone/>
                        <a:tabLst>
                          <a:tab pos="90170" algn="l"/>
                          <a:tab pos="180340" algn="l"/>
                        </a:tabLst>
                      </a:pPr>
                      <a:r>
                        <a:rPr lang="en-US" sz="2000" i="1" kern="100" dirty="0" err="1">
                          <a:solidFill>
                            <a:schemeClr val="tx1"/>
                          </a:solidFill>
                          <a:effectLst/>
                        </a:rPr>
                        <a:t>Chỉ</a:t>
                      </a:r>
                      <a:r>
                        <a:rPr lang="en-US" sz="2000" i="1" kern="100" dirty="0">
                          <a:solidFill>
                            <a:schemeClr val="tx1"/>
                          </a:solidFill>
                          <a:effectLst/>
                        </a:rPr>
                        <a:t> </a:t>
                      </a:r>
                      <a:r>
                        <a:rPr lang="en-US" sz="2000" i="1" kern="100" dirty="0" err="1">
                          <a:solidFill>
                            <a:schemeClr val="tx1"/>
                          </a:solidFill>
                          <a:effectLst/>
                        </a:rPr>
                        <a:t>cái</a:t>
                      </a:r>
                      <a:r>
                        <a:rPr lang="en-US" sz="2000" i="1" kern="100" dirty="0">
                          <a:solidFill>
                            <a:schemeClr val="tx1"/>
                          </a:solidFill>
                          <a:effectLst/>
                        </a:rPr>
                        <a:t> </a:t>
                      </a:r>
                      <a:r>
                        <a:rPr lang="en-US" sz="2000" i="1" kern="100" dirty="0" err="1">
                          <a:solidFill>
                            <a:schemeClr val="tx1"/>
                          </a:solidFill>
                          <a:effectLst/>
                        </a:rPr>
                        <a:t>chết</a:t>
                      </a:r>
                      <a:endParaRPr lang="en-US" sz="1600" i="1" dirty="0">
                        <a:solidFill>
                          <a:schemeClr val="tx1"/>
                        </a:solidFill>
                        <a:effectLst/>
                        <a:latin typeface="Times New Roman" panose="02020603050405020304" pitchFamily="18" charset="0"/>
                        <a:ea typeface="Times New Roman" panose="02020603050405020304" pitchFamily="18" charset="0"/>
                      </a:endParaRPr>
                    </a:p>
                  </a:txBody>
                  <a:tcPr marL="68580" marR="68580" marT="0" marB="0" anchor="ctr"/>
                </a:tc>
                <a:extLst>
                  <a:ext uri="{0D108BD9-81ED-4DB2-BD59-A6C34878D82A}">
                    <a16:rowId xmlns:a16="http://schemas.microsoft.com/office/drawing/2014/main" val="3457628856"/>
                  </a:ext>
                </a:extLst>
              </a:tr>
            </a:tbl>
          </a:graphicData>
        </a:graphic>
      </p:graphicFrame>
    </p:spTree>
    <p:extLst>
      <p:ext uri="{BB962C8B-B14F-4D97-AF65-F5344CB8AC3E}">
        <p14:creationId xmlns:p14="http://schemas.microsoft.com/office/powerpoint/2010/main" val="388604150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719"/>
        <p:cNvGrpSpPr/>
        <p:nvPr/>
      </p:nvGrpSpPr>
      <p:grpSpPr>
        <a:xfrm>
          <a:off x="0" y="0"/>
          <a:ext cx="0" cy="0"/>
          <a:chOff x="0" y="0"/>
          <a:chExt cx="0" cy="0"/>
        </a:xfrm>
      </p:grpSpPr>
      <p:grpSp>
        <p:nvGrpSpPr>
          <p:cNvPr id="2720" name="Google Shape;2720;p85"/>
          <p:cNvGrpSpPr/>
          <p:nvPr/>
        </p:nvGrpSpPr>
        <p:grpSpPr>
          <a:xfrm rot="474658">
            <a:off x="1381266" y="2057518"/>
            <a:ext cx="1557467" cy="585348"/>
            <a:chOff x="4345425" y="2175475"/>
            <a:chExt cx="800750" cy="176025"/>
          </a:xfrm>
        </p:grpSpPr>
        <p:sp>
          <p:nvSpPr>
            <p:cNvPr id="2721" name="Google Shape;2721;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85"/>
          <p:cNvGrpSpPr/>
          <p:nvPr/>
        </p:nvGrpSpPr>
        <p:grpSpPr>
          <a:xfrm rot="474658">
            <a:off x="6040054" y="2057518"/>
            <a:ext cx="1557467" cy="585348"/>
            <a:chOff x="4345425" y="2175475"/>
            <a:chExt cx="800750" cy="176025"/>
          </a:xfrm>
        </p:grpSpPr>
        <p:sp>
          <p:nvSpPr>
            <p:cNvPr id="2724" name="Google Shape;2724;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85"/>
          <p:cNvGrpSpPr/>
          <p:nvPr/>
        </p:nvGrpSpPr>
        <p:grpSpPr>
          <a:xfrm rot="367883">
            <a:off x="1375059" y="3622395"/>
            <a:ext cx="1569882" cy="507904"/>
            <a:chOff x="4345425" y="2175475"/>
            <a:chExt cx="800750" cy="176025"/>
          </a:xfrm>
        </p:grpSpPr>
        <p:sp>
          <p:nvSpPr>
            <p:cNvPr id="2727" name="Google Shape;2727;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2729;p85"/>
          <p:cNvGrpSpPr/>
          <p:nvPr/>
        </p:nvGrpSpPr>
        <p:grpSpPr>
          <a:xfrm rot="367883">
            <a:off x="6033846" y="3622395"/>
            <a:ext cx="1569882" cy="507904"/>
            <a:chOff x="4345425" y="2175475"/>
            <a:chExt cx="800750" cy="176025"/>
          </a:xfrm>
        </p:grpSpPr>
        <p:sp>
          <p:nvSpPr>
            <p:cNvPr id="2730" name="Google Shape;2730;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2" name="Google Shape;2732;p85"/>
          <p:cNvSpPr txBox="1">
            <a:spLocks noGrp="1"/>
          </p:cNvSpPr>
          <p:nvPr>
            <p:ph type="subTitle" idx="1"/>
          </p:nvPr>
        </p:nvSpPr>
        <p:spPr>
          <a:xfrm>
            <a:off x="906900" y="3615868"/>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Mars</a:t>
            </a:r>
            <a:endParaRPr/>
          </a:p>
        </p:txBody>
      </p:sp>
      <p:sp>
        <p:nvSpPr>
          <p:cNvPr id="2733" name="Google Shape;2733;p85"/>
          <p:cNvSpPr txBox="1">
            <a:spLocks noGrp="1"/>
          </p:cNvSpPr>
          <p:nvPr>
            <p:ph type="subTitle" idx="2"/>
          </p:nvPr>
        </p:nvSpPr>
        <p:spPr>
          <a:xfrm>
            <a:off x="5565696" y="3615868"/>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a:t>
            </a:r>
            <a:endParaRPr/>
          </a:p>
        </p:txBody>
      </p:sp>
      <p:sp>
        <p:nvSpPr>
          <p:cNvPr id="2734" name="Google Shape;2734;p85"/>
          <p:cNvSpPr txBox="1">
            <a:spLocks noGrp="1"/>
          </p:cNvSpPr>
          <p:nvPr>
            <p:ph type="subTitle" idx="3"/>
          </p:nvPr>
        </p:nvSpPr>
        <p:spPr>
          <a:xfrm>
            <a:off x="906900" y="2084031"/>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a:t>
            </a:r>
            <a:endParaRPr/>
          </a:p>
        </p:txBody>
      </p:sp>
      <p:sp>
        <p:nvSpPr>
          <p:cNvPr id="2735" name="Google Shape;2735;p85"/>
          <p:cNvSpPr txBox="1">
            <a:spLocks noGrp="1"/>
          </p:cNvSpPr>
          <p:nvPr>
            <p:ph type="subTitle" idx="4"/>
          </p:nvPr>
        </p:nvSpPr>
        <p:spPr>
          <a:xfrm>
            <a:off x="5565688" y="2094806"/>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a:t>
            </a:r>
            <a:endParaRPr/>
          </a:p>
        </p:txBody>
      </p:sp>
      <p:sp>
        <p:nvSpPr>
          <p:cNvPr id="2736" name="Google Shape;2736;p85"/>
          <p:cNvSpPr txBox="1">
            <a:spLocks noGrp="1"/>
          </p:cNvSpPr>
          <p:nvPr>
            <p:ph type="subTitle" idx="5"/>
          </p:nvPr>
        </p:nvSpPr>
        <p:spPr>
          <a:xfrm>
            <a:off x="906900" y="246940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 is the closest planet to the Sun</a:t>
            </a:r>
            <a:endParaRPr/>
          </a:p>
        </p:txBody>
      </p:sp>
      <p:sp>
        <p:nvSpPr>
          <p:cNvPr id="2737" name="Google Shape;2737;p85"/>
          <p:cNvSpPr txBox="1">
            <a:spLocks noGrp="1"/>
          </p:cNvSpPr>
          <p:nvPr>
            <p:ph type="subTitle" idx="6"/>
          </p:nvPr>
        </p:nvSpPr>
        <p:spPr>
          <a:xfrm>
            <a:off x="5565688" y="246940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2738" name="Google Shape;2738;p85"/>
          <p:cNvSpPr txBox="1">
            <a:spLocks noGrp="1"/>
          </p:cNvSpPr>
          <p:nvPr>
            <p:ph type="subTitle" idx="7"/>
          </p:nvPr>
        </p:nvSpPr>
        <p:spPr>
          <a:xfrm>
            <a:off x="906900" y="3991211"/>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2739" name="Google Shape;2739;p85"/>
          <p:cNvSpPr txBox="1">
            <a:spLocks noGrp="1"/>
          </p:cNvSpPr>
          <p:nvPr>
            <p:ph type="subTitle" idx="8"/>
          </p:nvPr>
        </p:nvSpPr>
        <p:spPr>
          <a:xfrm>
            <a:off x="5565688" y="3991211"/>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sp>
        <p:nvSpPr>
          <p:cNvPr id="2740" name="Google Shape;2740;p85"/>
          <p:cNvSpPr txBox="1">
            <a:spLocks noGrp="1"/>
          </p:cNvSpPr>
          <p:nvPr>
            <p:ph type="title"/>
          </p:nvPr>
        </p:nvSpPr>
        <p:spPr>
          <a:xfrm>
            <a:off x="720000" y="540000"/>
            <a:ext cx="3330000" cy="996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Here you have</a:t>
            </a:r>
            <a:endParaRPr/>
          </a:p>
          <a:p>
            <a:pPr marL="0" lvl="0" indent="0" algn="l" rtl="0">
              <a:spcBef>
                <a:spcPts val="0"/>
              </a:spcBef>
              <a:spcAft>
                <a:spcPts val="0"/>
              </a:spcAft>
              <a:buClr>
                <a:schemeClr val="dk2"/>
              </a:buClr>
              <a:buSzPts val="1100"/>
              <a:buFont typeface="Arial"/>
              <a:buNone/>
            </a:pPr>
            <a:r>
              <a:rPr lang="en"/>
              <a:t>four ideas</a:t>
            </a:r>
            <a:endParaRPr/>
          </a:p>
        </p:txBody>
      </p:sp>
      <p:grpSp>
        <p:nvGrpSpPr>
          <p:cNvPr id="2741" name="Google Shape;2741;p85"/>
          <p:cNvGrpSpPr/>
          <p:nvPr/>
        </p:nvGrpSpPr>
        <p:grpSpPr>
          <a:xfrm flipH="1">
            <a:off x="707931" y="947138"/>
            <a:ext cx="2961974" cy="176025"/>
            <a:chOff x="4345425" y="2175475"/>
            <a:chExt cx="800750" cy="176025"/>
          </a:xfrm>
        </p:grpSpPr>
        <p:sp>
          <p:nvSpPr>
            <p:cNvPr id="2742" name="Google Shape;2742;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85"/>
          <p:cNvGrpSpPr/>
          <p:nvPr/>
        </p:nvGrpSpPr>
        <p:grpSpPr>
          <a:xfrm flipH="1">
            <a:off x="769639" y="1409250"/>
            <a:ext cx="1324120" cy="176025"/>
            <a:chOff x="4345425" y="2175475"/>
            <a:chExt cx="800750" cy="176025"/>
          </a:xfrm>
        </p:grpSpPr>
        <p:sp>
          <p:nvSpPr>
            <p:cNvPr id="2745" name="Google Shape;2745;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7" name="Google Shape;2747;p85"/>
          <p:cNvGrpSpPr/>
          <p:nvPr/>
        </p:nvGrpSpPr>
        <p:grpSpPr>
          <a:xfrm rot="2210750">
            <a:off x="5587690" y="679440"/>
            <a:ext cx="976434" cy="1313229"/>
            <a:chOff x="5941025" y="1169275"/>
            <a:chExt cx="976375" cy="1313150"/>
          </a:xfrm>
        </p:grpSpPr>
        <p:sp>
          <p:nvSpPr>
            <p:cNvPr id="2748" name="Google Shape;2748;p85"/>
            <p:cNvSpPr/>
            <p:nvPr/>
          </p:nvSpPr>
          <p:spPr>
            <a:xfrm>
              <a:off x="5957175" y="1169275"/>
              <a:ext cx="960225" cy="1294975"/>
            </a:xfrm>
            <a:custGeom>
              <a:avLst/>
              <a:gdLst/>
              <a:ahLst/>
              <a:cxnLst/>
              <a:rect l="l" t="t" r="r" b="b"/>
              <a:pathLst>
                <a:path w="38409" h="51799" extrusionOk="0">
                  <a:moveTo>
                    <a:pt x="24906" y="11400"/>
                  </a:moveTo>
                  <a:cubicBezTo>
                    <a:pt x="26915" y="11400"/>
                    <a:pt x="28559" y="13330"/>
                    <a:pt x="29437" y="15627"/>
                  </a:cubicBezTo>
                  <a:lnTo>
                    <a:pt x="29437" y="15627"/>
                  </a:lnTo>
                  <a:cubicBezTo>
                    <a:pt x="28804" y="15759"/>
                    <a:pt x="28165" y="15830"/>
                    <a:pt x="27538" y="15830"/>
                  </a:cubicBezTo>
                  <a:cubicBezTo>
                    <a:pt x="25304" y="15830"/>
                    <a:pt x="23217" y="14928"/>
                    <a:pt x="22048" y="12679"/>
                  </a:cubicBezTo>
                  <a:lnTo>
                    <a:pt x="22048" y="12679"/>
                  </a:lnTo>
                  <a:cubicBezTo>
                    <a:pt x="23050" y="11780"/>
                    <a:pt x="24014" y="11400"/>
                    <a:pt x="24906" y="11400"/>
                  </a:cubicBezTo>
                  <a:close/>
                  <a:moveTo>
                    <a:pt x="16098" y="22002"/>
                  </a:moveTo>
                  <a:cubicBezTo>
                    <a:pt x="17912" y="22002"/>
                    <a:pt x="19841" y="23543"/>
                    <a:pt x="20924" y="24766"/>
                  </a:cubicBezTo>
                  <a:cubicBezTo>
                    <a:pt x="21653" y="25600"/>
                    <a:pt x="22307" y="26598"/>
                    <a:pt x="22544" y="27617"/>
                  </a:cubicBezTo>
                  <a:lnTo>
                    <a:pt x="22544" y="27617"/>
                  </a:lnTo>
                  <a:cubicBezTo>
                    <a:pt x="22079" y="27689"/>
                    <a:pt x="21602" y="27724"/>
                    <a:pt x="21120" y="27724"/>
                  </a:cubicBezTo>
                  <a:cubicBezTo>
                    <a:pt x="18809" y="27724"/>
                    <a:pt x="16382" y="26930"/>
                    <a:pt x="14579" y="25702"/>
                  </a:cubicBezTo>
                  <a:cubicBezTo>
                    <a:pt x="14054" y="25314"/>
                    <a:pt x="13323" y="24789"/>
                    <a:pt x="13323" y="24081"/>
                  </a:cubicBezTo>
                  <a:cubicBezTo>
                    <a:pt x="13323" y="23145"/>
                    <a:pt x="14556" y="22301"/>
                    <a:pt x="15355" y="22095"/>
                  </a:cubicBezTo>
                  <a:cubicBezTo>
                    <a:pt x="15599" y="22032"/>
                    <a:pt x="15847" y="22002"/>
                    <a:pt x="16098" y="22002"/>
                  </a:cubicBezTo>
                  <a:close/>
                  <a:moveTo>
                    <a:pt x="9232" y="31775"/>
                  </a:moveTo>
                  <a:cubicBezTo>
                    <a:pt x="10916" y="31775"/>
                    <a:pt x="13002" y="32678"/>
                    <a:pt x="14389" y="33975"/>
                  </a:cubicBezTo>
                  <a:lnTo>
                    <a:pt x="14389" y="33975"/>
                  </a:lnTo>
                  <a:cubicBezTo>
                    <a:pt x="13462" y="34171"/>
                    <a:pt x="12527" y="34290"/>
                    <a:pt x="11580" y="34290"/>
                  </a:cubicBezTo>
                  <a:cubicBezTo>
                    <a:pt x="11227" y="34290"/>
                    <a:pt x="10872" y="34274"/>
                    <a:pt x="10516" y="34238"/>
                  </a:cubicBezTo>
                  <a:cubicBezTo>
                    <a:pt x="9785" y="34170"/>
                    <a:pt x="5585" y="33051"/>
                    <a:pt x="7822" y="32047"/>
                  </a:cubicBezTo>
                  <a:cubicBezTo>
                    <a:pt x="8233" y="31861"/>
                    <a:pt x="8713" y="31775"/>
                    <a:pt x="9232" y="31775"/>
                  </a:cubicBezTo>
                  <a:close/>
                  <a:moveTo>
                    <a:pt x="33094" y="0"/>
                  </a:moveTo>
                  <a:cubicBezTo>
                    <a:pt x="32622" y="0"/>
                    <a:pt x="32308" y="765"/>
                    <a:pt x="32816" y="1142"/>
                  </a:cubicBezTo>
                  <a:cubicBezTo>
                    <a:pt x="35076" y="2831"/>
                    <a:pt x="37381" y="5273"/>
                    <a:pt x="37130" y="8355"/>
                  </a:cubicBezTo>
                  <a:cubicBezTo>
                    <a:pt x="36947" y="10660"/>
                    <a:pt x="35327" y="12646"/>
                    <a:pt x="33455" y="13901"/>
                  </a:cubicBezTo>
                  <a:cubicBezTo>
                    <a:pt x="32631" y="14469"/>
                    <a:pt x="31697" y="14940"/>
                    <a:pt x="30720" y="15274"/>
                  </a:cubicBezTo>
                  <a:lnTo>
                    <a:pt x="30720" y="15274"/>
                  </a:lnTo>
                  <a:cubicBezTo>
                    <a:pt x="30421" y="14430"/>
                    <a:pt x="30015" y="13627"/>
                    <a:pt x="29506" y="12897"/>
                  </a:cubicBezTo>
                  <a:cubicBezTo>
                    <a:pt x="28280" y="11170"/>
                    <a:pt x="26642" y="10280"/>
                    <a:pt x="24956" y="10280"/>
                  </a:cubicBezTo>
                  <a:cubicBezTo>
                    <a:pt x="23568" y="10280"/>
                    <a:pt x="22149" y="10884"/>
                    <a:pt x="20901" y="12121"/>
                  </a:cubicBezTo>
                  <a:cubicBezTo>
                    <a:pt x="20696" y="12326"/>
                    <a:pt x="20696" y="12600"/>
                    <a:pt x="20810" y="12851"/>
                  </a:cubicBezTo>
                  <a:cubicBezTo>
                    <a:pt x="22100" y="15817"/>
                    <a:pt x="24703" y="17013"/>
                    <a:pt x="27487" y="17013"/>
                  </a:cubicBezTo>
                  <a:cubicBezTo>
                    <a:pt x="28251" y="17013"/>
                    <a:pt x="29030" y="16923"/>
                    <a:pt x="29799" y="16754"/>
                  </a:cubicBezTo>
                  <a:lnTo>
                    <a:pt x="29799" y="16754"/>
                  </a:lnTo>
                  <a:cubicBezTo>
                    <a:pt x="30098" y="17897"/>
                    <a:pt x="30206" y="19066"/>
                    <a:pt x="30077" y="20087"/>
                  </a:cubicBezTo>
                  <a:cubicBezTo>
                    <a:pt x="29643" y="23556"/>
                    <a:pt x="27178" y="26090"/>
                    <a:pt x="23983" y="27254"/>
                  </a:cubicBezTo>
                  <a:cubicBezTo>
                    <a:pt x="23891" y="27287"/>
                    <a:pt x="23798" y="27318"/>
                    <a:pt x="23704" y="27348"/>
                  </a:cubicBezTo>
                  <a:lnTo>
                    <a:pt x="23704" y="27348"/>
                  </a:lnTo>
                  <a:cubicBezTo>
                    <a:pt x="23640" y="27081"/>
                    <a:pt x="23551" y="26806"/>
                    <a:pt x="23435" y="26523"/>
                  </a:cubicBezTo>
                  <a:cubicBezTo>
                    <a:pt x="22361" y="23931"/>
                    <a:pt x="19065" y="20836"/>
                    <a:pt x="16037" y="20836"/>
                  </a:cubicBezTo>
                  <a:cubicBezTo>
                    <a:pt x="14879" y="20836"/>
                    <a:pt x="13761" y="21288"/>
                    <a:pt x="12821" y="22392"/>
                  </a:cubicBezTo>
                  <a:cubicBezTo>
                    <a:pt x="9785" y="25953"/>
                    <a:pt x="16884" y="28235"/>
                    <a:pt x="19235" y="28692"/>
                  </a:cubicBezTo>
                  <a:cubicBezTo>
                    <a:pt x="19868" y="28814"/>
                    <a:pt x="20509" y="28873"/>
                    <a:pt x="21148" y="28873"/>
                  </a:cubicBezTo>
                  <a:cubicBezTo>
                    <a:pt x="21640" y="28873"/>
                    <a:pt x="22131" y="28838"/>
                    <a:pt x="22617" y="28769"/>
                  </a:cubicBezTo>
                  <a:lnTo>
                    <a:pt x="22617" y="28769"/>
                  </a:lnTo>
                  <a:cubicBezTo>
                    <a:pt x="22543" y="29373"/>
                    <a:pt x="22277" y="29966"/>
                    <a:pt x="21746" y="30518"/>
                  </a:cubicBezTo>
                  <a:cubicBezTo>
                    <a:pt x="20239" y="32070"/>
                    <a:pt x="18002" y="32960"/>
                    <a:pt x="15948" y="33576"/>
                  </a:cubicBezTo>
                  <a:cubicBezTo>
                    <a:pt x="15872" y="33599"/>
                    <a:pt x="15796" y="33621"/>
                    <a:pt x="15720" y="33642"/>
                  </a:cubicBezTo>
                  <a:lnTo>
                    <a:pt x="15720" y="33642"/>
                  </a:lnTo>
                  <a:cubicBezTo>
                    <a:pt x="14484" y="32339"/>
                    <a:pt x="12654" y="31465"/>
                    <a:pt x="11018" y="31020"/>
                  </a:cubicBezTo>
                  <a:cubicBezTo>
                    <a:pt x="10410" y="30851"/>
                    <a:pt x="9597" y="30690"/>
                    <a:pt x="8797" y="30690"/>
                  </a:cubicBezTo>
                  <a:cubicBezTo>
                    <a:pt x="7764" y="30690"/>
                    <a:pt x="6752" y="30957"/>
                    <a:pt x="6225" y="31819"/>
                  </a:cubicBezTo>
                  <a:cubicBezTo>
                    <a:pt x="5426" y="33074"/>
                    <a:pt x="6590" y="34238"/>
                    <a:pt x="7685" y="34741"/>
                  </a:cubicBezTo>
                  <a:cubicBezTo>
                    <a:pt x="8836" y="35291"/>
                    <a:pt x="10132" y="35499"/>
                    <a:pt x="11432" y="35499"/>
                  </a:cubicBezTo>
                  <a:cubicBezTo>
                    <a:pt x="12503" y="35499"/>
                    <a:pt x="13578" y="35358"/>
                    <a:pt x="14579" y="35151"/>
                  </a:cubicBezTo>
                  <a:cubicBezTo>
                    <a:pt x="14799" y="35105"/>
                    <a:pt x="15030" y="35052"/>
                    <a:pt x="15268" y="34994"/>
                  </a:cubicBezTo>
                  <a:lnTo>
                    <a:pt x="15268" y="34994"/>
                  </a:lnTo>
                  <a:cubicBezTo>
                    <a:pt x="15743" y="35703"/>
                    <a:pt x="15988" y="36474"/>
                    <a:pt x="15880" y="37251"/>
                  </a:cubicBezTo>
                  <a:cubicBezTo>
                    <a:pt x="15423" y="40629"/>
                    <a:pt x="11223" y="43323"/>
                    <a:pt x="8712" y="45103"/>
                  </a:cubicBezTo>
                  <a:cubicBezTo>
                    <a:pt x="5996" y="47043"/>
                    <a:pt x="3006" y="48664"/>
                    <a:pt x="450" y="50810"/>
                  </a:cubicBezTo>
                  <a:cubicBezTo>
                    <a:pt x="0" y="51205"/>
                    <a:pt x="415" y="51799"/>
                    <a:pt x="901" y="51799"/>
                  </a:cubicBezTo>
                  <a:cubicBezTo>
                    <a:pt x="1032" y="51799"/>
                    <a:pt x="1168" y="51756"/>
                    <a:pt x="1294" y="51654"/>
                  </a:cubicBezTo>
                  <a:cubicBezTo>
                    <a:pt x="4764" y="48732"/>
                    <a:pt x="8895" y="46678"/>
                    <a:pt x="12410" y="43779"/>
                  </a:cubicBezTo>
                  <a:cubicBezTo>
                    <a:pt x="14807" y="41771"/>
                    <a:pt x="18482" y="38301"/>
                    <a:pt x="16610" y="34855"/>
                  </a:cubicBezTo>
                  <a:cubicBezTo>
                    <a:pt x="16574" y="34789"/>
                    <a:pt x="16537" y="34724"/>
                    <a:pt x="16499" y="34659"/>
                  </a:cubicBezTo>
                  <a:lnTo>
                    <a:pt x="16499" y="34659"/>
                  </a:lnTo>
                  <a:cubicBezTo>
                    <a:pt x="19757" y="33680"/>
                    <a:pt x="23709" y="31734"/>
                    <a:pt x="23827" y="28524"/>
                  </a:cubicBezTo>
                  <a:lnTo>
                    <a:pt x="23827" y="28524"/>
                  </a:lnTo>
                  <a:cubicBezTo>
                    <a:pt x="26264" y="27880"/>
                    <a:pt x="28468" y="26370"/>
                    <a:pt x="29872" y="24172"/>
                  </a:cubicBezTo>
                  <a:cubicBezTo>
                    <a:pt x="31306" y="21905"/>
                    <a:pt x="31667" y="19032"/>
                    <a:pt x="31053" y="16408"/>
                  </a:cubicBezTo>
                  <a:lnTo>
                    <a:pt x="31053" y="16408"/>
                  </a:lnTo>
                  <a:cubicBezTo>
                    <a:pt x="32330" y="15981"/>
                    <a:pt x="33542" y="15346"/>
                    <a:pt x="34574" y="14563"/>
                  </a:cubicBezTo>
                  <a:cubicBezTo>
                    <a:pt x="36628" y="13011"/>
                    <a:pt x="38271" y="10706"/>
                    <a:pt x="38340" y="8058"/>
                  </a:cubicBezTo>
                  <a:cubicBezTo>
                    <a:pt x="38408" y="4657"/>
                    <a:pt x="35966" y="2009"/>
                    <a:pt x="33409" y="115"/>
                  </a:cubicBezTo>
                  <a:cubicBezTo>
                    <a:pt x="33302" y="35"/>
                    <a:pt x="33194" y="0"/>
                    <a:pt x="33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5"/>
            <p:cNvSpPr/>
            <p:nvPr/>
          </p:nvSpPr>
          <p:spPr>
            <a:xfrm>
              <a:off x="5941025" y="2320575"/>
              <a:ext cx="182525" cy="161850"/>
            </a:xfrm>
            <a:custGeom>
              <a:avLst/>
              <a:gdLst/>
              <a:ahLst/>
              <a:cxnLst/>
              <a:rect l="l" t="t" r="r" b="b"/>
              <a:pathLst>
                <a:path w="7301" h="6474" extrusionOk="0">
                  <a:moveTo>
                    <a:pt x="2509" y="1"/>
                  </a:moveTo>
                  <a:cubicBezTo>
                    <a:pt x="2274" y="1"/>
                    <a:pt x="2039" y="120"/>
                    <a:pt x="1940" y="398"/>
                  </a:cubicBezTo>
                  <a:cubicBezTo>
                    <a:pt x="1347" y="2133"/>
                    <a:pt x="662" y="3844"/>
                    <a:pt x="91" y="5602"/>
                  </a:cubicBezTo>
                  <a:cubicBezTo>
                    <a:pt x="0" y="5876"/>
                    <a:pt x="206" y="6287"/>
                    <a:pt x="502" y="6332"/>
                  </a:cubicBezTo>
                  <a:cubicBezTo>
                    <a:pt x="1173" y="6430"/>
                    <a:pt x="1849" y="6474"/>
                    <a:pt x="2524" y="6474"/>
                  </a:cubicBezTo>
                  <a:cubicBezTo>
                    <a:pt x="3895" y="6474"/>
                    <a:pt x="5266" y="6296"/>
                    <a:pt x="6597" y="6036"/>
                  </a:cubicBezTo>
                  <a:cubicBezTo>
                    <a:pt x="7301" y="5886"/>
                    <a:pt x="7067" y="4879"/>
                    <a:pt x="6437" y="4879"/>
                  </a:cubicBezTo>
                  <a:cubicBezTo>
                    <a:pt x="6393" y="4879"/>
                    <a:pt x="6347" y="4884"/>
                    <a:pt x="6300" y="4894"/>
                  </a:cubicBezTo>
                  <a:cubicBezTo>
                    <a:pt x="5084" y="5131"/>
                    <a:pt x="3792" y="5303"/>
                    <a:pt x="2514" y="5303"/>
                  </a:cubicBezTo>
                  <a:cubicBezTo>
                    <a:pt x="2157" y="5303"/>
                    <a:pt x="1801" y="5289"/>
                    <a:pt x="1448" y="5260"/>
                  </a:cubicBezTo>
                  <a:lnTo>
                    <a:pt x="1448" y="5260"/>
                  </a:lnTo>
                  <a:cubicBezTo>
                    <a:pt x="1970" y="3743"/>
                    <a:pt x="2561" y="2239"/>
                    <a:pt x="3082" y="717"/>
                  </a:cubicBezTo>
                  <a:cubicBezTo>
                    <a:pt x="3234" y="287"/>
                    <a:pt x="2873" y="1"/>
                    <a:pt x="2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0" name="Google Shape;2750;p85"/>
          <p:cNvGrpSpPr/>
          <p:nvPr/>
        </p:nvGrpSpPr>
        <p:grpSpPr>
          <a:xfrm rot="1866236">
            <a:off x="6333437" y="809389"/>
            <a:ext cx="2928624" cy="358006"/>
            <a:chOff x="2142525" y="3876725"/>
            <a:chExt cx="2414850" cy="295200"/>
          </a:xfrm>
        </p:grpSpPr>
        <p:sp>
          <p:nvSpPr>
            <p:cNvPr id="2751" name="Google Shape;2751;p85"/>
            <p:cNvSpPr/>
            <p:nvPr/>
          </p:nvSpPr>
          <p:spPr>
            <a:xfrm>
              <a:off x="2147925" y="3884850"/>
              <a:ext cx="91075" cy="132625"/>
            </a:xfrm>
            <a:custGeom>
              <a:avLst/>
              <a:gdLst/>
              <a:ahLst/>
              <a:cxnLst/>
              <a:rect l="l" t="t" r="r" b="b"/>
              <a:pathLst>
                <a:path w="3643" h="5305" extrusionOk="0">
                  <a:moveTo>
                    <a:pt x="2786" y="1"/>
                  </a:moveTo>
                  <a:cubicBezTo>
                    <a:pt x="2678" y="1"/>
                    <a:pt x="2570" y="2"/>
                    <a:pt x="2462" y="4"/>
                  </a:cubicBezTo>
                  <a:cubicBezTo>
                    <a:pt x="992" y="94"/>
                    <a:pt x="208" y="897"/>
                    <a:pt x="118" y="2420"/>
                  </a:cubicBezTo>
                  <a:cubicBezTo>
                    <a:pt x="1" y="3961"/>
                    <a:pt x="659" y="4872"/>
                    <a:pt x="2101" y="5169"/>
                  </a:cubicBezTo>
                  <a:cubicBezTo>
                    <a:pt x="2498" y="5223"/>
                    <a:pt x="2894" y="5268"/>
                    <a:pt x="3282" y="5305"/>
                  </a:cubicBezTo>
                  <a:cubicBezTo>
                    <a:pt x="3174" y="3601"/>
                    <a:pt x="3291" y="1843"/>
                    <a:pt x="3643" y="22"/>
                  </a:cubicBezTo>
                  <a:cubicBezTo>
                    <a:pt x="3365" y="9"/>
                    <a:pt x="3079" y="1"/>
                    <a:pt x="2786" y="1"/>
                  </a:cubicBezTo>
                  <a:close/>
                </a:path>
              </a:pathLst>
            </a:custGeom>
            <a:solidFill>
              <a:srgbClr val="F7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5"/>
            <p:cNvSpPr/>
            <p:nvPr/>
          </p:nvSpPr>
          <p:spPr>
            <a:xfrm>
              <a:off x="2227250" y="3885400"/>
              <a:ext cx="45775" cy="135000"/>
            </a:xfrm>
            <a:custGeom>
              <a:avLst/>
              <a:gdLst/>
              <a:ahLst/>
              <a:cxnLst/>
              <a:rect l="l" t="t" r="r" b="b"/>
              <a:pathLst>
                <a:path w="1831" h="5400" extrusionOk="0">
                  <a:moveTo>
                    <a:pt x="470" y="0"/>
                  </a:moveTo>
                  <a:cubicBezTo>
                    <a:pt x="118" y="1821"/>
                    <a:pt x="1" y="3579"/>
                    <a:pt x="109" y="5283"/>
                  </a:cubicBezTo>
                  <a:cubicBezTo>
                    <a:pt x="560" y="5337"/>
                    <a:pt x="1010" y="5373"/>
                    <a:pt x="1461" y="5400"/>
                  </a:cubicBezTo>
                  <a:cubicBezTo>
                    <a:pt x="1416" y="3669"/>
                    <a:pt x="1533" y="1902"/>
                    <a:pt x="1831" y="100"/>
                  </a:cubicBezTo>
                  <a:cubicBezTo>
                    <a:pt x="1389" y="54"/>
                    <a:pt x="938" y="18"/>
                    <a:pt x="470" y="0"/>
                  </a:cubicBezTo>
                  <a:close/>
                </a:path>
              </a:pathLst>
            </a:custGeom>
            <a:solidFill>
              <a:srgbClr val="D7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5"/>
            <p:cNvSpPr/>
            <p:nvPr/>
          </p:nvSpPr>
          <p:spPr>
            <a:xfrm>
              <a:off x="2262625" y="3878875"/>
              <a:ext cx="121050" cy="159625"/>
            </a:xfrm>
            <a:custGeom>
              <a:avLst/>
              <a:gdLst/>
              <a:ahLst/>
              <a:cxnLst/>
              <a:rect l="l" t="t" r="r" b="b"/>
              <a:pathLst>
                <a:path w="4842" h="6385" extrusionOk="0">
                  <a:moveTo>
                    <a:pt x="3846" y="1837"/>
                  </a:moveTo>
                  <a:cubicBezTo>
                    <a:pt x="3853" y="1837"/>
                    <a:pt x="3860" y="1838"/>
                    <a:pt x="3868" y="1839"/>
                  </a:cubicBezTo>
                  <a:cubicBezTo>
                    <a:pt x="4075" y="1857"/>
                    <a:pt x="4156" y="2208"/>
                    <a:pt x="4111" y="2911"/>
                  </a:cubicBezTo>
                  <a:cubicBezTo>
                    <a:pt x="4129" y="3552"/>
                    <a:pt x="4010" y="3877"/>
                    <a:pt x="3754" y="3877"/>
                  </a:cubicBezTo>
                  <a:cubicBezTo>
                    <a:pt x="3747" y="3877"/>
                    <a:pt x="3740" y="3876"/>
                    <a:pt x="3733" y="3876"/>
                  </a:cubicBezTo>
                  <a:cubicBezTo>
                    <a:pt x="3561" y="3858"/>
                    <a:pt x="3471" y="3696"/>
                    <a:pt x="3453" y="3371"/>
                  </a:cubicBezTo>
                  <a:cubicBezTo>
                    <a:pt x="3471" y="3047"/>
                    <a:pt x="3489" y="2875"/>
                    <a:pt x="3489" y="2866"/>
                  </a:cubicBezTo>
                  <a:cubicBezTo>
                    <a:pt x="3533" y="2180"/>
                    <a:pt x="3652" y="1837"/>
                    <a:pt x="3846" y="1837"/>
                  </a:cubicBezTo>
                  <a:close/>
                  <a:moveTo>
                    <a:pt x="2439" y="1490"/>
                  </a:moveTo>
                  <a:cubicBezTo>
                    <a:pt x="2468" y="1490"/>
                    <a:pt x="2500" y="1504"/>
                    <a:pt x="2534" y="1532"/>
                  </a:cubicBezTo>
                  <a:cubicBezTo>
                    <a:pt x="2551" y="1524"/>
                    <a:pt x="2567" y="1520"/>
                    <a:pt x="2582" y="1520"/>
                  </a:cubicBezTo>
                  <a:cubicBezTo>
                    <a:pt x="2752" y="1520"/>
                    <a:pt x="2807" y="2039"/>
                    <a:pt x="2732" y="3083"/>
                  </a:cubicBezTo>
                  <a:cubicBezTo>
                    <a:pt x="2723" y="4084"/>
                    <a:pt x="2586" y="4589"/>
                    <a:pt x="2321" y="4589"/>
                  </a:cubicBezTo>
                  <a:cubicBezTo>
                    <a:pt x="2314" y="4589"/>
                    <a:pt x="2307" y="4589"/>
                    <a:pt x="2300" y="4588"/>
                  </a:cubicBezTo>
                  <a:cubicBezTo>
                    <a:pt x="2119" y="4579"/>
                    <a:pt x="2029" y="4318"/>
                    <a:pt x="2038" y="3813"/>
                  </a:cubicBezTo>
                  <a:cubicBezTo>
                    <a:pt x="2074" y="3308"/>
                    <a:pt x="2092" y="3056"/>
                    <a:pt x="2092" y="3038"/>
                  </a:cubicBezTo>
                  <a:cubicBezTo>
                    <a:pt x="2110" y="2695"/>
                    <a:pt x="2137" y="2380"/>
                    <a:pt x="2182" y="2109"/>
                  </a:cubicBezTo>
                  <a:cubicBezTo>
                    <a:pt x="2239" y="1695"/>
                    <a:pt x="2325" y="1490"/>
                    <a:pt x="2439" y="1490"/>
                  </a:cubicBezTo>
                  <a:close/>
                  <a:moveTo>
                    <a:pt x="961" y="1020"/>
                  </a:moveTo>
                  <a:cubicBezTo>
                    <a:pt x="977" y="1020"/>
                    <a:pt x="994" y="1026"/>
                    <a:pt x="1011" y="1037"/>
                  </a:cubicBezTo>
                  <a:cubicBezTo>
                    <a:pt x="1013" y="1036"/>
                    <a:pt x="1016" y="1036"/>
                    <a:pt x="1019" y="1036"/>
                  </a:cubicBezTo>
                  <a:cubicBezTo>
                    <a:pt x="1220" y="1036"/>
                    <a:pt x="1280" y="1659"/>
                    <a:pt x="1191" y="2920"/>
                  </a:cubicBezTo>
                  <a:cubicBezTo>
                    <a:pt x="1164" y="4156"/>
                    <a:pt x="1024" y="4778"/>
                    <a:pt x="760" y="4778"/>
                  </a:cubicBezTo>
                  <a:cubicBezTo>
                    <a:pt x="757" y="4778"/>
                    <a:pt x="753" y="4778"/>
                    <a:pt x="749" y="4777"/>
                  </a:cubicBezTo>
                  <a:cubicBezTo>
                    <a:pt x="578" y="4768"/>
                    <a:pt x="497" y="4444"/>
                    <a:pt x="506" y="3822"/>
                  </a:cubicBezTo>
                  <a:cubicBezTo>
                    <a:pt x="551" y="3209"/>
                    <a:pt x="569" y="2893"/>
                    <a:pt x="569" y="2875"/>
                  </a:cubicBezTo>
                  <a:cubicBezTo>
                    <a:pt x="651" y="1639"/>
                    <a:pt x="787" y="1020"/>
                    <a:pt x="961" y="1020"/>
                  </a:cubicBezTo>
                  <a:close/>
                  <a:moveTo>
                    <a:pt x="3609" y="4159"/>
                  </a:moveTo>
                  <a:cubicBezTo>
                    <a:pt x="3633" y="4159"/>
                    <a:pt x="3660" y="4161"/>
                    <a:pt x="3688" y="4164"/>
                  </a:cubicBezTo>
                  <a:cubicBezTo>
                    <a:pt x="3904" y="4191"/>
                    <a:pt x="4012" y="4309"/>
                    <a:pt x="3994" y="4516"/>
                  </a:cubicBezTo>
                  <a:cubicBezTo>
                    <a:pt x="3986" y="4714"/>
                    <a:pt x="3878" y="4805"/>
                    <a:pt x="3688" y="4805"/>
                  </a:cubicBezTo>
                  <a:cubicBezTo>
                    <a:pt x="3679" y="4805"/>
                    <a:pt x="3670" y="4805"/>
                    <a:pt x="3661" y="4804"/>
                  </a:cubicBezTo>
                  <a:cubicBezTo>
                    <a:pt x="3534" y="4795"/>
                    <a:pt x="3444" y="4732"/>
                    <a:pt x="3381" y="4624"/>
                  </a:cubicBezTo>
                  <a:cubicBezTo>
                    <a:pt x="3336" y="4543"/>
                    <a:pt x="3318" y="4480"/>
                    <a:pt x="3318" y="4426"/>
                  </a:cubicBezTo>
                  <a:cubicBezTo>
                    <a:pt x="3334" y="4244"/>
                    <a:pt x="3433" y="4159"/>
                    <a:pt x="3609" y="4159"/>
                  </a:cubicBezTo>
                  <a:close/>
                  <a:moveTo>
                    <a:pt x="1193" y="0"/>
                  </a:moveTo>
                  <a:cubicBezTo>
                    <a:pt x="966" y="0"/>
                    <a:pt x="719" y="42"/>
                    <a:pt x="452" y="126"/>
                  </a:cubicBezTo>
                  <a:cubicBezTo>
                    <a:pt x="434" y="207"/>
                    <a:pt x="416" y="279"/>
                    <a:pt x="416" y="361"/>
                  </a:cubicBezTo>
                  <a:cubicBezTo>
                    <a:pt x="118" y="2163"/>
                    <a:pt x="1" y="3930"/>
                    <a:pt x="46" y="5661"/>
                  </a:cubicBezTo>
                  <a:cubicBezTo>
                    <a:pt x="37" y="5751"/>
                    <a:pt x="37" y="5841"/>
                    <a:pt x="46" y="5931"/>
                  </a:cubicBezTo>
                  <a:cubicBezTo>
                    <a:pt x="376" y="6070"/>
                    <a:pt x="691" y="6139"/>
                    <a:pt x="991" y="6139"/>
                  </a:cubicBezTo>
                  <a:cubicBezTo>
                    <a:pt x="1200" y="6139"/>
                    <a:pt x="1401" y="6106"/>
                    <a:pt x="1596" y="6039"/>
                  </a:cubicBezTo>
                  <a:cubicBezTo>
                    <a:pt x="1886" y="6173"/>
                    <a:pt x="2179" y="6240"/>
                    <a:pt x="2475" y="6240"/>
                  </a:cubicBezTo>
                  <a:cubicBezTo>
                    <a:pt x="2677" y="6240"/>
                    <a:pt x="2879" y="6209"/>
                    <a:pt x="3084" y="6147"/>
                  </a:cubicBezTo>
                  <a:cubicBezTo>
                    <a:pt x="3292" y="6305"/>
                    <a:pt x="3525" y="6385"/>
                    <a:pt x="3784" y="6385"/>
                  </a:cubicBezTo>
                  <a:cubicBezTo>
                    <a:pt x="3986" y="6385"/>
                    <a:pt x="4203" y="6336"/>
                    <a:pt x="4436" y="6238"/>
                  </a:cubicBezTo>
                  <a:cubicBezTo>
                    <a:pt x="4418" y="5769"/>
                    <a:pt x="4418" y="5309"/>
                    <a:pt x="4418" y="4858"/>
                  </a:cubicBezTo>
                  <a:cubicBezTo>
                    <a:pt x="4427" y="3975"/>
                    <a:pt x="4481" y="3101"/>
                    <a:pt x="4580" y="2244"/>
                  </a:cubicBezTo>
                  <a:cubicBezTo>
                    <a:pt x="4652" y="1640"/>
                    <a:pt x="4733" y="1037"/>
                    <a:pt x="4841" y="433"/>
                  </a:cubicBezTo>
                  <a:cubicBezTo>
                    <a:pt x="4604" y="322"/>
                    <a:pt x="4342" y="266"/>
                    <a:pt x="4057" y="266"/>
                  </a:cubicBezTo>
                  <a:cubicBezTo>
                    <a:pt x="3877" y="266"/>
                    <a:pt x="3688" y="288"/>
                    <a:pt x="3489" y="333"/>
                  </a:cubicBezTo>
                  <a:cubicBezTo>
                    <a:pt x="3200" y="184"/>
                    <a:pt x="2913" y="108"/>
                    <a:pt x="2630" y="108"/>
                  </a:cubicBezTo>
                  <a:cubicBezTo>
                    <a:pt x="2419" y="108"/>
                    <a:pt x="2210" y="150"/>
                    <a:pt x="2002" y="234"/>
                  </a:cubicBezTo>
                  <a:cubicBezTo>
                    <a:pt x="1773" y="78"/>
                    <a:pt x="1502" y="0"/>
                    <a:pt x="1193" y="0"/>
                  </a:cubicBezTo>
                  <a:close/>
                </a:path>
              </a:pathLst>
            </a:custGeom>
            <a:solidFill>
              <a:srgbClr val="FCA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5"/>
            <p:cNvSpPr/>
            <p:nvPr/>
          </p:nvSpPr>
          <p:spPr>
            <a:xfrm>
              <a:off x="2275025" y="3904375"/>
              <a:ext cx="91525" cy="94625"/>
            </a:xfrm>
            <a:custGeom>
              <a:avLst/>
              <a:gdLst/>
              <a:ahLst/>
              <a:cxnLst/>
              <a:rect l="l" t="t" r="r" b="b"/>
              <a:pathLst>
                <a:path w="3661" h="3785" extrusionOk="0">
                  <a:moveTo>
                    <a:pt x="3350" y="817"/>
                  </a:moveTo>
                  <a:cubicBezTo>
                    <a:pt x="3156" y="817"/>
                    <a:pt x="3037" y="1160"/>
                    <a:pt x="2993" y="1846"/>
                  </a:cubicBezTo>
                  <a:cubicBezTo>
                    <a:pt x="2993" y="1855"/>
                    <a:pt x="2975" y="2027"/>
                    <a:pt x="2957" y="2351"/>
                  </a:cubicBezTo>
                  <a:cubicBezTo>
                    <a:pt x="2975" y="2676"/>
                    <a:pt x="3065" y="2847"/>
                    <a:pt x="3237" y="2856"/>
                  </a:cubicBezTo>
                  <a:cubicBezTo>
                    <a:pt x="3244" y="2856"/>
                    <a:pt x="3251" y="2857"/>
                    <a:pt x="3258" y="2857"/>
                  </a:cubicBezTo>
                  <a:cubicBezTo>
                    <a:pt x="3514" y="2857"/>
                    <a:pt x="3633" y="2532"/>
                    <a:pt x="3615" y="1891"/>
                  </a:cubicBezTo>
                  <a:cubicBezTo>
                    <a:pt x="3660" y="1188"/>
                    <a:pt x="3579" y="837"/>
                    <a:pt x="3372" y="819"/>
                  </a:cubicBezTo>
                  <a:cubicBezTo>
                    <a:pt x="3364" y="818"/>
                    <a:pt x="3357" y="817"/>
                    <a:pt x="3350" y="817"/>
                  </a:cubicBezTo>
                  <a:close/>
                  <a:moveTo>
                    <a:pt x="1943" y="470"/>
                  </a:moveTo>
                  <a:cubicBezTo>
                    <a:pt x="1829" y="470"/>
                    <a:pt x="1743" y="675"/>
                    <a:pt x="1686" y="1089"/>
                  </a:cubicBezTo>
                  <a:cubicBezTo>
                    <a:pt x="1641" y="1360"/>
                    <a:pt x="1614" y="1675"/>
                    <a:pt x="1596" y="2018"/>
                  </a:cubicBezTo>
                  <a:cubicBezTo>
                    <a:pt x="1596" y="2036"/>
                    <a:pt x="1578" y="2288"/>
                    <a:pt x="1542" y="2793"/>
                  </a:cubicBezTo>
                  <a:cubicBezTo>
                    <a:pt x="1533" y="3298"/>
                    <a:pt x="1623" y="3559"/>
                    <a:pt x="1804" y="3568"/>
                  </a:cubicBezTo>
                  <a:cubicBezTo>
                    <a:pt x="1811" y="3569"/>
                    <a:pt x="1818" y="3569"/>
                    <a:pt x="1825" y="3569"/>
                  </a:cubicBezTo>
                  <a:cubicBezTo>
                    <a:pt x="2090" y="3569"/>
                    <a:pt x="2227" y="3064"/>
                    <a:pt x="2236" y="2063"/>
                  </a:cubicBezTo>
                  <a:cubicBezTo>
                    <a:pt x="2311" y="1019"/>
                    <a:pt x="2256" y="500"/>
                    <a:pt x="2086" y="500"/>
                  </a:cubicBezTo>
                  <a:cubicBezTo>
                    <a:pt x="2071" y="500"/>
                    <a:pt x="2055" y="504"/>
                    <a:pt x="2038" y="512"/>
                  </a:cubicBezTo>
                  <a:cubicBezTo>
                    <a:pt x="2004" y="484"/>
                    <a:pt x="1972" y="470"/>
                    <a:pt x="1943" y="470"/>
                  </a:cubicBezTo>
                  <a:close/>
                  <a:moveTo>
                    <a:pt x="465" y="0"/>
                  </a:moveTo>
                  <a:cubicBezTo>
                    <a:pt x="291" y="0"/>
                    <a:pt x="155" y="619"/>
                    <a:pt x="73" y="1855"/>
                  </a:cubicBezTo>
                  <a:cubicBezTo>
                    <a:pt x="73" y="1873"/>
                    <a:pt x="55" y="2189"/>
                    <a:pt x="10" y="2802"/>
                  </a:cubicBezTo>
                  <a:cubicBezTo>
                    <a:pt x="1" y="3424"/>
                    <a:pt x="82" y="3748"/>
                    <a:pt x="253" y="3757"/>
                  </a:cubicBezTo>
                  <a:cubicBezTo>
                    <a:pt x="257" y="3758"/>
                    <a:pt x="261" y="3758"/>
                    <a:pt x="264" y="3758"/>
                  </a:cubicBezTo>
                  <a:cubicBezTo>
                    <a:pt x="528" y="3758"/>
                    <a:pt x="668" y="3136"/>
                    <a:pt x="695" y="1900"/>
                  </a:cubicBezTo>
                  <a:cubicBezTo>
                    <a:pt x="784" y="639"/>
                    <a:pt x="724" y="16"/>
                    <a:pt x="523" y="16"/>
                  </a:cubicBezTo>
                  <a:cubicBezTo>
                    <a:pt x="520" y="16"/>
                    <a:pt x="517" y="16"/>
                    <a:pt x="515" y="17"/>
                  </a:cubicBezTo>
                  <a:cubicBezTo>
                    <a:pt x="498" y="6"/>
                    <a:pt x="481" y="0"/>
                    <a:pt x="465" y="0"/>
                  </a:cubicBezTo>
                  <a:close/>
                  <a:moveTo>
                    <a:pt x="3113" y="3139"/>
                  </a:moveTo>
                  <a:cubicBezTo>
                    <a:pt x="2937" y="3139"/>
                    <a:pt x="2838" y="3224"/>
                    <a:pt x="2822" y="3406"/>
                  </a:cubicBezTo>
                  <a:cubicBezTo>
                    <a:pt x="2822" y="3460"/>
                    <a:pt x="2840" y="3523"/>
                    <a:pt x="2885" y="3604"/>
                  </a:cubicBezTo>
                  <a:cubicBezTo>
                    <a:pt x="2948" y="3712"/>
                    <a:pt x="3038" y="3775"/>
                    <a:pt x="3165" y="3784"/>
                  </a:cubicBezTo>
                  <a:cubicBezTo>
                    <a:pt x="3174" y="3785"/>
                    <a:pt x="3183" y="3785"/>
                    <a:pt x="3192" y="3785"/>
                  </a:cubicBezTo>
                  <a:cubicBezTo>
                    <a:pt x="3382" y="3785"/>
                    <a:pt x="3490" y="3694"/>
                    <a:pt x="3498" y="3496"/>
                  </a:cubicBezTo>
                  <a:cubicBezTo>
                    <a:pt x="3516" y="3289"/>
                    <a:pt x="3408" y="3171"/>
                    <a:pt x="3192" y="3144"/>
                  </a:cubicBezTo>
                  <a:cubicBezTo>
                    <a:pt x="3164" y="3141"/>
                    <a:pt x="3137" y="3139"/>
                    <a:pt x="3113" y="3139"/>
                  </a:cubicBezTo>
                  <a:close/>
                </a:path>
              </a:pathLst>
            </a:custGeom>
            <a:solidFill>
              <a:srgbClr val="FFD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5"/>
            <p:cNvSpPr/>
            <p:nvPr/>
          </p:nvSpPr>
          <p:spPr>
            <a:xfrm>
              <a:off x="4200850" y="4019700"/>
              <a:ext cx="243175" cy="145150"/>
            </a:xfrm>
            <a:custGeom>
              <a:avLst/>
              <a:gdLst/>
              <a:ahLst/>
              <a:cxnLst/>
              <a:rect l="l" t="t" r="r" b="b"/>
              <a:pathLst>
                <a:path w="9727" h="5806" extrusionOk="0">
                  <a:moveTo>
                    <a:pt x="2290" y="1"/>
                  </a:moveTo>
                  <a:cubicBezTo>
                    <a:pt x="1821" y="289"/>
                    <a:pt x="1299" y="632"/>
                    <a:pt x="731" y="1019"/>
                  </a:cubicBezTo>
                  <a:cubicBezTo>
                    <a:pt x="334" y="1290"/>
                    <a:pt x="91" y="1506"/>
                    <a:pt x="1" y="1668"/>
                  </a:cubicBezTo>
                  <a:cubicBezTo>
                    <a:pt x="73" y="1767"/>
                    <a:pt x="325" y="1885"/>
                    <a:pt x="758" y="2029"/>
                  </a:cubicBezTo>
                  <a:cubicBezTo>
                    <a:pt x="1181" y="2164"/>
                    <a:pt x="1803" y="2371"/>
                    <a:pt x="2597" y="2669"/>
                  </a:cubicBezTo>
                  <a:cubicBezTo>
                    <a:pt x="3390" y="2939"/>
                    <a:pt x="4075" y="3128"/>
                    <a:pt x="4634" y="3237"/>
                  </a:cubicBezTo>
                  <a:cubicBezTo>
                    <a:pt x="3516" y="3489"/>
                    <a:pt x="2579" y="3696"/>
                    <a:pt x="1812" y="3832"/>
                  </a:cubicBezTo>
                  <a:cubicBezTo>
                    <a:pt x="1037" y="3967"/>
                    <a:pt x="559" y="4129"/>
                    <a:pt x="379" y="4318"/>
                  </a:cubicBezTo>
                  <a:cubicBezTo>
                    <a:pt x="343" y="4354"/>
                    <a:pt x="541" y="4598"/>
                    <a:pt x="992" y="5039"/>
                  </a:cubicBezTo>
                  <a:cubicBezTo>
                    <a:pt x="1443" y="5499"/>
                    <a:pt x="1740" y="5752"/>
                    <a:pt x="1894" y="5806"/>
                  </a:cubicBezTo>
                  <a:lnTo>
                    <a:pt x="9591" y="4399"/>
                  </a:lnTo>
                  <a:cubicBezTo>
                    <a:pt x="9195" y="3777"/>
                    <a:pt x="9240" y="3011"/>
                    <a:pt x="9727" y="2110"/>
                  </a:cubicBezTo>
                  <a:lnTo>
                    <a:pt x="2290" y="1"/>
                  </a:lnTo>
                  <a:close/>
                </a:path>
              </a:pathLst>
            </a:custGeom>
            <a:solidFill>
              <a:srgbClr val="DEA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5"/>
            <p:cNvSpPr/>
            <p:nvPr/>
          </p:nvSpPr>
          <p:spPr>
            <a:xfrm>
              <a:off x="4430700" y="4072425"/>
              <a:ext cx="121050" cy="57275"/>
            </a:xfrm>
            <a:custGeom>
              <a:avLst/>
              <a:gdLst/>
              <a:ahLst/>
              <a:cxnLst/>
              <a:rect l="l" t="t" r="r" b="b"/>
              <a:pathLst>
                <a:path w="4842" h="2291" extrusionOk="0">
                  <a:moveTo>
                    <a:pt x="533" y="1"/>
                  </a:moveTo>
                  <a:cubicBezTo>
                    <a:pt x="46" y="902"/>
                    <a:pt x="1" y="1668"/>
                    <a:pt x="397" y="2290"/>
                  </a:cubicBezTo>
                  <a:lnTo>
                    <a:pt x="4841" y="1164"/>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5"/>
            <p:cNvSpPr/>
            <p:nvPr/>
          </p:nvSpPr>
          <p:spPr>
            <a:xfrm>
              <a:off x="2373050" y="3934975"/>
              <a:ext cx="1943650" cy="192700"/>
            </a:xfrm>
            <a:custGeom>
              <a:avLst/>
              <a:gdLst/>
              <a:ahLst/>
              <a:cxnLst/>
              <a:rect l="l" t="t" r="r" b="b"/>
              <a:pathLst>
                <a:path w="77746" h="7708" extrusionOk="0">
                  <a:moveTo>
                    <a:pt x="1228" y="844"/>
                  </a:moveTo>
                  <a:cubicBezTo>
                    <a:pt x="1302" y="844"/>
                    <a:pt x="1386" y="857"/>
                    <a:pt x="1479" y="884"/>
                  </a:cubicBezTo>
                  <a:lnTo>
                    <a:pt x="17298" y="2020"/>
                  </a:lnTo>
                  <a:cubicBezTo>
                    <a:pt x="17605" y="2065"/>
                    <a:pt x="17749" y="2227"/>
                    <a:pt x="17731" y="2497"/>
                  </a:cubicBezTo>
                  <a:cubicBezTo>
                    <a:pt x="17722" y="2605"/>
                    <a:pt x="17686" y="2705"/>
                    <a:pt x="17632" y="2804"/>
                  </a:cubicBezTo>
                  <a:cubicBezTo>
                    <a:pt x="17551" y="2907"/>
                    <a:pt x="17447" y="2956"/>
                    <a:pt x="17318" y="2956"/>
                  </a:cubicBezTo>
                  <a:cubicBezTo>
                    <a:pt x="17289" y="2956"/>
                    <a:pt x="17258" y="2953"/>
                    <a:pt x="17226" y="2948"/>
                  </a:cubicBezTo>
                  <a:lnTo>
                    <a:pt x="1245" y="1839"/>
                  </a:lnTo>
                  <a:cubicBezTo>
                    <a:pt x="938" y="1785"/>
                    <a:pt x="794" y="1605"/>
                    <a:pt x="812" y="1307"/>
                  </a:cubicBezTo>
                  <a:cubicBezTo>
                    <a:pt x="833" y="1000"/>
                    <a:pt x="973" y="844"/>
                    <a:pt x="1228" y="844"/>
                  </a:cubicBezTo>
                  <a:close/>
                  <a:moveTo>
                    <a:pt x="18849" y="2164"/>
                  </a:moveTo>
                  <a:cubicBezTo>
                    <a:pt x="18912" y="2164"/>
                    <a:pt x="18981" y="2170"/>
                    <a:pt x="19056" y="2182"/>
                  </a:cubicBezTo>
                  <a:cubicBezTo>
                    <a:pt x="19489" y="2254"/>
                    <a:pt x="19696" y="2443"/>
                    <a:pt x="19669" y="2768"/>
                  </a:cubicBezTo>
                  <a:cubicBezTo>
                    <a:pt x="19653" y="3057"/>
                    <a:pt x="19469" y="3195"/>
                    <a:pt x="19119" y="3195"/>
                  </a:cubicBezTo>
                  <a:cubicBezTo>
                    <a:pt x="19088" y="3195"/>
                    <a:pt x="19055" y="3194"/>
                    <a:pt x="19020" y="3191"/>
                  </a:cubicBezTo>
                  <a:cubicBezTo>
                    <a:pt x="18741" y="3173"/>
                    <a:pt x="18533" y="3083"/>
                    <a:pt x="18416" y="2912"/>
                  </a:cubicBezTo>
                  <a:cubicBezTo>
                    <a:pt x="18362" y="2822"/>
                    <a:pt x="18335" y="2723"/>
                    <a:pt x="18344" y="2623"/>
                  </a:cubicBezTo>
                  <a:cubicBezTo>
                    <a:pt x="18359" y="2315"/>
                    <a:pt x="18531" y="2164"/>
                    <a:pt x="18849" y="2164"/>
                  </a:cubicBezTo>
                  <a:close/>
                  <a:moveTo>
                    <a:pt x="163" y="0"/>
                  </a:moveTo>
                  <a:cubicBezTo>
                    <a:pt x="64" y="857"/>
                    <a:pt x="10" y="1731"/>
                    <a:pt x="1" y="2614"/>
                  </a:cubicBezTo>
                  <a:lnTo>
                    <a:pt x="73491" y="7707"/>
                  </a:lnTo>
                  <a:cubicBezTo>
                    <a:pt x="73671" y="7509"/>
                    <a:pt x="74149" y="7356"/>
                    <a:pt x="74924" y="7221"/>
                  </a:cubicBezTo>
                  <a:cubicBezTo>
                    <a:pt x="75691" y="7085"/>
                    <a:pt x="76628" y="6878"/>
                    <a:pt x="77746" y="6626"/>
                  </a:cubicBezTo>
                  <a:cubicBezTo>
                    <a:pt x="77187" y="6517"/>
                    <a:pt x="76502" y="6328"/>
                    <a:pt x="75709" y="6058"/>
                  </a:cubicBezTo>
                  <a:cubicBezTo>
                    <a:pt x="74915" y="5760"/>
                    <a:pt x="74293" y="5553"/>
                    <a:pt x="73870" y="5418"/>
                  </a:cubicBezTo>
                  <a:cubicBezTo>
                    <a:pt x="73437" y="5274"/>
                    <a:pt x="73185" y="5156"/>
                    <a:pt x="73113" y="5057"/>
                  </a:cubicBezTo>
                  <a:lnTo>
                    <a:pt x="163" y="0"/>
                  </a:lnTo>
                  <a:close/>
                </a:path>
              </a:pathLst>
            </a:custGeom>
            <a:solidFill>
              <a:srgbClr val="EC81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5"/>
            <p:cNvSpPr/>
            <p:nvPr/>
          </p:nvSpPr>
          <p:spPr>
            <a:xfrm>
              <a:off x="2392900" y="3956075"/>
              <a:ext cx="472575" cy="58775"/>
            </a:xfrm>
            <a:custGeom>
              <a:avLst/>
              <a:gdLst/>
              <a:ahLst/>
              <a:cxnLst/>
              <a:rect l="l" t="t" r="r" b="b"/>
              <a:pathLst>
                <a:path w="18903" h="2351" extrusionOk="0">
                  <a:moveTo>
                    <a:pt x="434" y="0"/>
                  </a:moveTo>
                  <a:cubicBezTo>
                    <a:pt x="179" y="0"/>
                    <a:pt x="39" y="156"/>
                    <a:pt x="18" y="463"/>
                  </a:cubicBezTo>
                  <a:cubicBezTo>
                    <a:pt x="0" y="761"/>
                    <a:pt x="144" y="941"/>
                    <a:pt x="451" y="995"/>
                  </a:cubicBezTo>
                  <a:lnTo>
                    <a:pt x="16432" y="2104"/>
                  </a:lnTo>
                  <a:cubicBezTo>
                    <a:pt x="16464" y="2109"/>
                    <a:pt x="16495" y="2112"/>
                    <a:pt x="16524" y="2112"/>
                  </a:cubicBezTo>
                  <a:cubicBezTo>
                    <a:pt x="16653" y="2112"/>
                    <a:pt x="16757" y="2063"/>
                    <a:pt x="16838" y="1960"/>
                  </a:cubicBezTo>
                  <a:cubicBezTo>
                    <a:pt x="16892" y="1861"/>
                    <a:pt x="16928" y="1761"/>
                    <a:pt x="16937" y="1653"/>
                  </a:cubicBezTo>
                  <a:cubicBezTo>
                    <a:pt x="16955" y="1383"/>
                    <a:pt x="16811" y="1221"/>
                    <a:pt x="16495" y="1176"/>
                  </a:cubicBezTo>
                  <a:lnTo>
                    <a:pt x="685" y="40"/>
                  </a:lnTo>
                  <a:cubicBezTo>
                    <a:pt x="592" y="13"/>
                    <a:pt x="508" y="0"/>
                    <a:pt x="434" y="0"/>
                  </a:cubicBezTo>
                  <a:close/>
                  <a:moveTo>
                    <a:pt x="18055" y="1320"/>
                  </a:moveTo>
                  <a:cubicBezTo>
                    <a:pt x="17737" y="1320"/>
                    <a:pt x="17565" y="1471"/>
                    <a:pt x="17550" y="1779"/>
                  </a:cubicBezTo>
                  <a:cubicBezTo>
                    <a:pt x="17541" y="1879"/>
                    <a:pt x="17568" y="1978"/>
                    <a:pt x="17622" y="2068"/>
                  </a:cubicBezTo>
                  <a:cubicBezTo>
                    <a:pt x="17739" y="2239"/>
                    <a:pt x="17947" y="2329"/>
                    <a:pt x="18226" y="2347"/>
                  </a:cubicBezTo>
                  <a:cubicBezTo>
                    <a:pt x="18261" y="2350"/>
                    <a:pt x="18294" y="2351"/>
                    <a:pt x="18325" y="2351"/>
                  </a:cubicBezTo>
                  <a:cubicBezTo>
                    <a:pt x="18675" y="2351"/>
                    <a:pt x="18859" y="2213"/>
                    <a:pt x="18875" y="1924"/>
                  </a:cubicBezTo>
                  <a:cubicBezTo>
                    <a:pt x="18902" y="1599"/>
                    <a:pt x="18695" y="1410"/>
                    <a:pt x="18262" y="1338"/>
                  </a:cubicBezTo>
                  <a:cubicBezTo>
                    <a:pt x="18187" y="1326"/>
                    <a:pt x="18118" y="1320"/>
                    <a:pt x="18055" y="1320"/>
                  </a:cubicBezTo>
                  <a:close/>
                </a:path>
              </a:pathLst>
            </a:custGeom>
            <a:solidFill>
              <a:srgbClr val="FFB2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5"/>
            <p:cNvSpPr/>
            <p:nvPr/>
          </p:nvSpPr>
          <p:spPr>
            <a:xfrm>
              <a:off x="2373050" y="3889675"/>
              <a:ext cx="1885075" cy="275175"/>
            </a:xfrm>
            <a:custGeom>
              <a:avLst/>
              <a:gdLst/>
              <a:ahLst/>
              <a:cxnLst/>
              <a:rect l="l" t="t" r="r" b="b"/>
              <a:pathLst>
                <a:path w="75403" h="11007" extrusionOk="0">
                  <a:moveTo>
                    <a:pt x="424" y="1"/>
                  </a:moveTo>
                  <a:cubicBezTo>
                    <a:pt x="316" y="605"/>
                    <a:pt x="235" y="1208"/>
                    <a:pt x="163" y="1812"/>
                  </a:cubicBezTo>
                  <a:lnTo>
                    <a:pt x="73113" y="6869"/>
                  </a:lnTo>
                  <a:cubicBezTo>
                    <a:pt x="73203" y="6707"/>
                    <a:pt x="73446" y="6491"/>
                    <a:pt x="73843" y="6220"/>
                  </a:cubicBezTo>
                  <a:cubicBezTo>
                    <a:pt x="74411" y="5833"/>
                    <a:pt x="74933" y="5490"/>
                    <a:pt x="75402" y="5202"/>
                  </a:cubicBezTo>
                  <a:lnTo>
                    <a:pt x="424" y="1"/>
                  </a:lnTo>
                  <a:close/>
                  <a:moveTo>
                    <a:pt x="1" y="4426"/>
                  </a:moveTo>
                  <a:cubicBezTo>
                    <a:pt x="1" y="4877"/>
                    <a:pt x="1" y="5337"/>
                    <a:pt x="19" y="5806"/>
                  </a:cubicBezTo>
                  <a:lnTo>
                    <a:pt x="75006" y="11007"/>
                  </a:lnTo>
                  <a:cubicBezTo>
                    <a:pt x="74852" y="10953"/>
                    <a:pt x="74555" y="10700"/>
                    <a:pt x="74104" y="10240"/>
                  </a:cubicBezTo>
                  <a:cubicBezTo>
                    <a:pt x="73653" y="9799"/>
                    <a:pt x="73455" y="9555"/>
                    <a:pt x="73491" y="9519"/>
                  </a:cubicBezTo>
                  <a:lnTo>
                    <a:pt x="1" y="4426"/>
                  </a:lnTo>
                  <a:close/>
                </a:path>
              </a:pathLst>
            </a:custGeom>
            <a:solidFill>
              <a:srgbClr val="C45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5"/>
            <p:cNvSpPr/>
            <p:nvPr/>
          </p:nvSpPr>
          <p:spPr>
            <a:xfrm>
              <a:off x="2142525" y="3876725"/>
              <a:ext cx="2414850" cy="291950"/>
            </a:xfrm>
            <a:custGeom>
              <a:avLst/>
              <a:gdLst/>
              <a:ahLst/>
              <a:cxnLst/>
              <a:rect l="l" t="t" r="r" b="b"/>
              <a:pathLst>
                <a:path w="96594" h="11678" extrusionOk="0">
                  <a:moveTo>
                    <a:pt x="3079" y="479"/>
                  </a:moveTo>
                  <a:cubicBezTo>
                    <a:pt x="3263" y="479"/>
                    <a:pt x="3448" y="485"/>
                    <a:pt x="3633" y="492"/>
                  </a:cubicBezTo>
                  <a:cubicBezTo>
                    <a:pt x="4094" y="507"/>
                    <a:pt x="4554" y="537"/>
                    <a:pt x="5014" y="606"/>
                  </a:cubicBezTo>
                  <a:lnTo>
                    <a:pt x="5014" y="606"/>
                  </a:lnTo>
                  <a:cubicBezTo>
                    <a:pt x="4945" y="1432"/>
                    <a:pt x="4863" y="2251"/>
                    <a:pt x="4805" y="3079"/>
                  </a:cubicBezTo>
                  <a:cubicBezTo>
                    <a:pt x="4738" y="3903"/>
                    <a:pt x="4703" y="4719"/>
                    <a:pt x="4669" y="5549"/>
                  </a:cubicBezTo>
                  <a:lnTo>
                    <a:pt x="4669" y="5549"/>
                  </a:lnTo>
                  <a:lnTo>
                    <a:pt x="4075" y="5521"/>
                  </a:lnTo>
                  <a:cubicBezTo>
                    <a:pt x="3813" y="5512"/>
                    <a:pt x="3552" y="5503"/>
                    <a:pt x="3291" y="5467"/>
                  </a:cubicBezTo>
                  <a:cubicBezTo>
                    <a:pt x="3029" y="5440"/>
                    <a:pt x="2777" y="5413"/>
                    <a:pt x="2515" y="5368"/>
                  </a:cubicBezTo>
                  <a:cubicBezTo>
                    <a:pt x="2452" y="5359"/>
                    <a:pt x="2380" y="5350"/>
                    <a:pt x="2326" y="5341"/>
                  </a:cubicBezTo>
                  <a:cubicBezTo>
                    <a:pt x="2263" y="5323"/>
                    <a:pt x="2200" y="5314"/>
                    <a:pt x="2146" y="5296"/>
                  </a:cubicBezTo>
                  <a:cubicBezTo>
                    <a:pt x="2020" y="5260"/>
                    <a:pt x="1903" y="5215"/>
                    <a:pt x="1794" y="5161"/>
                  </a:cubicBezTo>
                  <a:cubicBezTo>
                    <a:pt x="1335" y="4962"/>
                    <a:pt x="965" y="4620"/>
                    <a:pt x="794" y="4196"/>
                  </a:cubicBezTo>
                  <a:cubicBezTo>
                    <a:pt x="604" y="3764"/>
                    <a:pt x="577" y="3277"/>
                    <a:pt x="623" y="2781"/>
                  </a:cubicBezTo>
                  <a:cubicBezTo>
                    <a:pt x="650" y="2276"/>
                    <a:pt x="749" y="1799"/>
                    <a:pt x="992" y="1402"/>
                  </a:cubicBezTo>
                  <a:cubicBezTo>
                    <a:pt x="1226" y="1005"/>
                    <a:pt x="1632" y="726"/>
                    <a:pt x="2110" y="591"/>
                  </a:cubicBezTo>
                  <a:cubicBezTo>
                    <a:pt x="2227" y="555"/>
                    <a:pt x="2353" y="537"/>
                    <a:pt x="2479" y="510"/>
                  </a:cubicBezTo>
                  <a:cubicBezTo>
                    <a:pt x="2606" y="492"/>
                    <a:pt x="2714" y="483"/>
                    <a:pt x="2849" y="483"/>
                  </a:cubicBezTo>
                  <a:cubicBezTo>
                    <a:pt x="2926" y="480"/>
                    <a:pt x="3002" y="479"/>
                    <a:pt x="3079" y="479"/>
                  </a:cubicBezTo>
                  <a:close/>
                  <a:moveTo>
                    <a:pt x="6040" y="167"/>
                  </a:moveTo>
                  <a:cubicBezTo>
                    <a:pt x="6292" y="167"/>
                    <a:pt x="6554" y="266"/>
                    <a:pt x="6689" y="483"/>
                  </a:cubicBezTo>
                  <a:lnTo>
                    <a:pt x="6797" y="510"/>
                  </a:lnTo>
                  <a:cubicBezTo>
                    <a:pt x="6808" y="513"/>
                    <a:pt x="6819" y="516"/>
                    <a:pt x="6831" y="516"/>
                  </a:cubicBezTo>
                  <a:cubicBezTo>
                    <a:pt x="6847" y="516"/>
                    <a:pt x="6862" y="511"/>
                    <a:pt x="6878" y="501"/>
                  </a:cubicBezTo>
                  <a:cubicBezTo>
                    <a:pt x="7042" y="368"/>
                    <a:pt x="7246" y="317"/>
                    <a:pt x="7449" y="317"/>
                  </a:cubicBezTo>
                  <a:cubicBezTo>
                    <a:pt x="7481" y="317"/>
                    <a:pt x="7513" y="318"/>
                    <a:pt x="7545" y="320"/>
                  </a:cubicBezTo>
                  <a:cubicBezTo>
                    <a:pt x="7789" y="347"/>
                    <a:pt x="8014" y="438"/>
                    <a:pt x="8203" y="591"/>
                  </a:cubicBezTo>
                  <a:lnTo>
                    <a:pt x="8293" y="618"/>
                  </a:lnTo>
                  <a:cubicBezTo>
                    <a:pt x="8302" y="618"/>
                    <a:pt x="8320" y="618"/>
                    <a:pt x="8338" y="609"/>
                  </a:cubicBezTo>
                  <a:cubicBezTo>
                    <a:pt x="8520" y="518"/>
                    <a:pt x="8717" y="472"/>
                    <a:pt x="8915" y="472"/>
                  </a:cubicBezTo>
                  <a:cubicBezTo>
                    <a:pt x="8933" y="472"/>
                    <a:pt x="8951" y="473"/>
                    <a:pt x="8969" y="474"/>
                  </a:cubicBezTo>
                  <a:cubicBezTo>
                    <a:pt x="9186" y="483"/>
                    <a:pt x="9402" y="546"/>
                    <a:pt x="9564" y="690"/>
                  </a:cubicBezTo>
                  <a:lnTo>
                    <a:pt x="9582" y="699"/>
                  </a:lnTo>
                  <a:cubicBezTo>
                    <a:pt x="9600" y="708"/>
                    <a:pt x="9618" y="708"/>
                    <a:pt x="9636" y="708"/>
                  </a:cubicBezTo>
                  <a:cubicBezTo>
                    <a:pt x="12764" y="789"/>
                    <a:pt x="15883" y="1068"/>
                    <a:pt x="19011" y="1276"/>
                  </a:cubicBezTo>
                  <a:lnTo>
                    <a:pt x="28385" y="1934"/>
                  </a:lnTo>
                  <a:lnTo>
                    <a:pt x="47125" y="3241"/>
                  </a:lnTo>
                  <a:lnTo>
                    <a:pt x="84614" y="5873"/>
                  </a:lnTo>
                  <a:lnTo>
                    <a:pt x="84587" y="5873"/>
                  </a:lnTo>
                  <a:lnTo>
                    <a:pt x="87517" y="6702"/>
                  </a:lnTo>
                  <a:cubicBezTo>
                    <a:pt x="88003" y="6846"/>
                    <a:pt x="88490" y="6982"/>
                    <a:pt x="88986" y="7117"/>
                  </a:cubicBezTo>
                  <a:cubicBezTo>
                    <a:pt x="89473" y="7252"/>
                    <a:pt x="89959" y="7387"/>
                    <a:pt x="90455" y="7522"/>
                  </a:cubicBezTo>
                  <a:lnTo>
                    <a:pt x="91924" y="7919"/>
                  </a:lnTo>
                  <a:lnTo>
                    <a:pt x="93403" y="8307"/>
                  </a:lnTo>
                  <a:cubicBezTo>
                    <a:pt x="94178" y="8513"/>
                    <a:pt x="94948" y="8725"/>
                    <a:pt x="95712" y="8973"/>
                  </a:cubicBezTo>
                  <a:lnTo>
                    <a:pt x="95712" y="8973"/>
                  </a:lnTo>
                  <a:cubicBezTo>
                    <a:pt x="94921" y="9193"/>
                    <a:pt x="94126" y="9408"/>
                    <a:pt x="93331" y="9623"/>
                  </a:cubicBezTo>
                  <a:cubicBezTo>
                    <a:pt x="92835" y="9758"/>
                    <a:pt x="92330" y="9893"/>
                    <a:pt x="91834" y="10010"/>
                  </a:cubicBezTo>
                  <a:cubicBezTo>
                    <a:pt x="91321" y="10109"/>
                    <a:pt x="90816" y="10209"/>
                    <a:pt x="90311" y="10299"/>
                  </a:cubicBezTo>
                  <a:cubicBezTo>
                    <a:pt x="89292" y="10488"/>
                    <a:pt x="88265" y="10641"/>
                    <a:pt x="87246" y="10822"/>
                  </a:cubicBezTo>
                  <a:cubicBezTo>
                    <a:pt x="86231" y="10992"/>
                    <a:pt x="85224" y="11181"/>
                    <a:pt x="84209" y="11370"/>
                  </a:cubicBezTo>
                  <a:lnTo>
                    <a:pt x="84209" y="11370"/>
                  </a:lnTo>
                  <a:lnTo>
                    <a:pt x="46747" y="8811"/>
                  </a:lnTo>
                  <a:lnTo>
                    <a:pt x="27998" y="7522"/>
                  </a:lnTo>
                  <a:cubicBezTo>
                    <a:pt x="21751" y="7090"/>
                    <a:pt x="15495" y="6684"/>
                    <a:pt x="9258" y="6134"/>
                  </a:cubicBezTo>
                  <a:cubicBezTo>
                    <a:pt x="9250" y="6132"/>
                    <a:pt x="9242" y="6131"/>
                    <a:pt x="9234" y="6131"/>
                  </a:cubicBezTo>
                  <a:cubicBezTo>
                    <a:pt x="9216" y="6131"/>
                    <a:pt x="9198" y="6137"/>
                    <a:pt x="9186" y="6143"/>
                  </a:cubicBezTo>
                  <a:lnTo>
                    <a:pt x="9168" y="6143"/>
                  </a:lnTo>
                  <a:cubicBezTo>
                    <a:pt x="8978" y="6260"/>
                    <a:pt x="8762" y="6324"/>
                    <a:pt x="8555" y="6324"/>
                  </a:cubicBezTo>
                  <a:cubicBezTo>
                    <a:pt x="8347" y="6315"/>
                    <a:pt x="8140" y="6233"/>
                    <a:pt x="8005" y="6080"/>
                  </a:cubicBezTo>
                  <a:cubicBezTo>
                    <a:pt x="7987" y="6053"/>
                    <a:pt x="7951" y="6035"/>
                    <a:pt x="7906" y="6035"/>
                  </a:cubicBezTo>
                  <a:lnTo>
                    <a:pt x="7834" y="6044"/>
                  </a:lnTo>
                  <a:cubicBezTo>
                    <a:pt x="7655" y="6153"/>
                    <a:pt x="7450" y="6201"/>
                    <a:pt x="7242" y="6201"/>
                  </a:cubicBezTo>
                  <a:cubicBezTo>
                    <a:pt x="7208" y="6201"/>
                    <a:pt x="7174" y="6200"/>
                    <a:pt x="7140" y="6197"/>
                  </a:cubicBezTo>
                  <a:cubicBezTo>
                    <a:pt x="7022" y="6188"/>
                    <a:pt x="6905" y="6161"/>
                    <a:pt x="6797" y="6116"/>
                  </a:cubicBezTo>
                  <a:cubicBezTo>
                    <a:pt x="6680" y="6080"/>
                    <a:pt x="6581" y="6026"/>
                    <a:pt x="6482" y="5954"/>
                  </a:cubicBezTo>
                  <a:lnTo>
                    <a:pt x="6464" y="5945"/>
                  </a:lnTo>
                  <a:cubicBezTo>
                    <a:pt x="6446" y="5927"/>
                    <a:pt x="6423" y="5918"/>
                    <a:pt x="6400" y="5918"/>
                  </a:cubicBezTo>
                  <a:cubicBezTo>
                    <a:pt x="6378" y="5918"/>
                    <a:pt x="6355" y="5927"/>
                    <a:pt x="6337" y="5945"/>
                  </a:cubicBezTo>
                  <a:cubicBezTo>
                    <a:pt x="6172" y="6073"/>
                    <a:pt x="5962" y="6132"/>
                    <a:pt x="5750" y="6132"/>
                  </a:cubicBezTo>
                  <a:cubicBezTo>
                    <a:pt x="5708" y="6132"/>
                    <a:pt x="5667" y="6130"/>
                    <a:pt x="5625" y="6125"/>
                  </a:cubicBezTo>
                  <a:cubicBezTo>
                    <a:pt x="5499" y="6116"/>
                    <a:pt x="5373" y="6080"/>
                    <a:pt x="5256" y="6035"/>
                  </a:cubicBezTo>
                  <a:cubicBezTo>
                    <a:pt x="5183" y="6007"/>
                    <a:pt x="5110" y="5972"/>
                    <a:pt x="5042" y="5928"/>
                  </a:cubicBezTo>
                  <a:lnTo>
                    <a:pt x="5042" y="5928"/>
                  </a:lnTo>
                  <a:cubicBezTo>
                    <a:pt x="5040" y="5891"/>
                    <a:pt x="5040" y="5853"/>
                    <a:pt x="5039" y="5815"/>
                  </a:cubicBezTo>
                  <a:lnTo>
                    <a:pt x="5039" y="5815"/>
                  </a:lnTo>
                  <a:cubicBezTo>
                    <a:pt x="5047" y="5791"/>
                    <a:pt x="5051" y="5764"/>
                    <a:pt x="5048" y="5738"/>
                  </a:cubicBezTo>
                  <a:cubicBezTo>
                    <a:pt x="5048" y="5736"/>
                    <a:pt x="5048" y="5735"/>
                    <a:pt x="5048" y="5733"/>
                  </a:cubicBezTo>
                  <a:lnTo>
                    <a:pt x="5048" y="5733"/>
                  </a:lnTo>
                  <a:cubicBezTo>
                    <a:pt x="5048" y="5729"/>
                    <a:pt x="5047" y="5724"/>
                    <a:pt x="5046" y="5719"/>
                  </a:cubicBezTo>
                  <a:lnTo>
                    <a:pt x="5046" y="5719"/>
                  </a:lnTo>
                  <a:cubicBezTo>
                    <a:pt x="4949" y="4851"/>
                    <a:pt x="4959" y="3974"/>
                    <a:pt x="5012" y="3097"/>
                  </a:cubicBezTo>
                  <a:cubicBezTo>
                    <a:pt x="5075" y="2213"/>
                    <a:pt x="5193" y="1330"/>
                    <a:pt x="5409" y="474"/>
                  </a:cubicBezTo>
                  <a:cubicBezTo>
                    <a:pt x="5409" y="465"/>
                    <a:pt x="5418" y="447"/>
                    <a:pt x="5418" y="438"/>
                  </a:cubicBezTo>
                  <a:cubicBezTo>
                    <a:pt x="5418" y="428"/>
                    <a:pt x="5417" y="418"/>
                    <a:pt x="5416" y="408"/>
                  </a:cubicBezTo>
                  <a:lnTo>
                    <a:pt x="5416" y="408"/>
                  </a:lnTo>
                  <a:cubicBezTo>
                    <a:pt x="5420" y="381"/>
                    <a:pt x="5424" y="352"/>
                    <a:pt x="5429" y="324"/>
                  </a:cubicBezTo>
                  <a:lnTo>
                    <a:pt x="5429" y="324"/>
                  </a:lnTo>
                  <a:cubicBezTo>
                    <a:pt x="5503" y="283"/>
                    <a:pt x="5580" y="250"/>
                    <a:pt x="5661" y="221"/>
                  </a:cubicBezTo>
                  <a:cubicBezTo>
                    <a:pt x="5787" y="185"/>
                    <a:pt x="5914" y="167"/>
                    <a:pt x="6040" y="167"/>
                  </a:cubicBezTo>
                  <a:close/>
                  <a:moveTo>
                    <a:pt x="5907" y="1"/>
                  </a:moveTo>
                  <a:cubicBezTo>
                    <a:pt x="5814" y="1"/>
                    <a:pt x="5721" y="5"/>
                    <a:pt x="5625" y="5"/>
                  </a:cubicBezTo>
                  <a:cubicBezTo>
                    <a:pt x="5509" y="12"/>
                    <a:pt x="5398" y="25"/>
                    <a:pt x="5279" y="25"/>
                  </a:cubicBezTo>
                  <a:cubicBezTo>
                    <a:pt x="5250" y="25"/>
                    <a:pt x="5222" y="25"/>
                    <a:pt x="5193" y="23"/>
                  </a:cubicBezTo>
                  <a:cubicBezTo>
                    <a:pt x="5166" y="23"/>
                    <a:pt x="5129" y="41"/>
                    <a:pt x="5111" y="77"/>
                  </a:cubicBezTo>
                  <a:lnTo>
                    <a:pt x="5066" y="167"/>
                  </a:lnTo>
                  <a:cubicBezTo>
                    <a:pt x="5061" y="193"/>
                    <a:pt x="5056" y="217"/>
                    <a:pt x="5051" y="242"/>
                  </a:cubicBezTo>
                  <a:lnTo>
                    <a:pt x="5051" y="242"/>
                  </a:lnTo>
                  <a:lnTo>
                    <a:pt x="3642" y="194"/>
                  </a:lnTo>
                  <a:lnTo>
                    <a:pt x="2849" y="167"/>
                  </a:lnTo>
                  <a:cubicBezTo>
                    <a:pt x="2812" y="164"/>
                    <a:pt x="2773" y="163"/>
                    <a:pt x="2732" y="163"/>
                  </a:cubicBezTo>
                  <a:cubicBezTo>
                    <a:pt x="2635" y="163"/>
                    <a:pt x="2530" y="170"/>
                    <a:pt x="2434" y="176"/>
                  </a:cubicBezTo>
                  <a:cubicBezTo>
                    <a:pt x="2299" y="194"/>
                    <a:pt x="2164" y="212"/>
                    <a:pt x="2020" y="239"/>
                  </a:cubicBezTo>
                  <a:cubicBezTo>
                    <a:pt x="1749" y="293"/>
                    <a:pt x="1479" y="383"/>
                    <a:pt x="1217" y="528"/>
                  </a:cubicBezTo>
                  <a:cubicBezTo>
                    <a:pt x="965" y="681"/>
                    <a:pt x="740" y="879"/>
                    <a:pt x="568" y="1114"/>
                  </a:cubicBezTo>
                  <a:cubicBezTo>
                    <a:pt x="208" y="1600"/>
                    <a:pt x="82" y="2195"/>
                    <a:pt x="46" y="2736"/>
                  </a:cubicBezTo>
                  <a:cubicBezTo>
                    <a:pt x="1" y="3286"/>
                    <a:pt x="64" y="3890"/>
                    <a:pt x="343" y="4413"/>
                  </a:cubicBezTo>
                  <a:cubicBezTo>
                    <a:pt x="487" y="4674"/>
                    <a:pt x="686" y="4899"/>
                    <a:pt x="920" y="5080"/>
                  </a:cubicBezTo>
                  <a:cubicBezTo>
                    <a:pt x="1145" y="5260"/>
                    <a:pt x="1407" y="5386"/>
                    <a:pt x="1668" y="5476"/>
                  </a:cubicBezTo>
                  <a:cubicBezTo>
                    <a:pt x="1794" y="5521"/>
                    <a:pt x="1930" y="5557"/>
                    <a:pt x="2065" y="5593"/>
                  </a:cubicBezTo>
                  <a:cubicBezTo>
                    <a:pt x="2128" y="5611"/>
                    <a:pt x="2200" y="5620"/>
                    <a:pt x="2272" y="5639"/>
                  </a:cubicBezTo>
                  <a:cubicBezTo>
                    <a:pt x="2335" y="5648"/>
                    <a:pt x="2398" y="5648"/>
                    <a:pt x="2470" y="5657"/>
                  </a:cubicBezTo>
                  <a:cubicBezTo>
                    <a:pt x="2732" y="5684"/>
                    <a:pt x="2993" y="5720"/>
                    <a:pt x="3255" y="5756"/>
                  </a:cubicBezTo>
                  <a:cubicBezTo>
                    <a:pt x="3723" y="5827"/>
                    <a:pt x="4184" y="5885"/>
                    <a:pt x="4651" y="5928"/>
                  </a:cubicBezTo>
                  <a:lnTo>
                    <a:pt x="4651" y="5928"/>
                  </a:lnTo>
                  <a:cubicBezTo>
                    <a:pt x="4651" y="5964"/>
                    <a:pt x="4654" y="6000"/>
                    <a:pt x="4661" y="6035"/>
                  </a:cubicBezTo>
                  <a:lnTo>
                    <a:pt x="4661" y="6080"/>
                  </a:lnTo>
                  <a:cubicBezTo>
                    <a:pt x="4670" y="6143"/>
                    <a:pt x="4715" y="6188"/>
                    <a:pt x="4778" y="6197"/>
                  </a:cubicBezTo>
                  <a:cubicBezTo>
                    <a:pt x="4922" y="6215"/>
                    <a:pt x="5057" y="6242"/>
                    <a:pt x="5193" y="6260"/>
                  </a:cubicBezTo>
                  <a:cubicBezTo>
                    <a:pt x="5337" y="6279"/>
                    <a:pt x="5472" y="6297"/>
                    <a:pt x="5607" y="6306"/>
                  </a:cubicBezTo>
                  <a:cubicBezTo>
                    <a:pt x="5742" y="6315"/>
                    <a:pt x="5887" y="6324"/>
                    <a:pt x="6022" y="6324"/>
                  </a:cubicBezTo>
                  <a:cubicBezTo>
                    <a:pt x="6133" y="6324"/>
                    <a:pt x="6243" y="6318"/>
                    <a:pt x="6358" y="6316"/>
                  </a:cubicBezTo>
                  <a:lnTo>
                    <a:pt x="6358" y="6316"/>
                  </a:lnTo>
                  <a:cubicBezTo>
                    <a:pt x="6479" y="6347"/>
                    <a:pt x="6594" y="6371"/>
                    <a:pt x="6716" y="6396"/>
                  </a:cubicBezTo>
                  <a:cubicBezTo>
                    <a:pt x="6851" y="6423"/>
                    <a:pt x="6986" y="6441"/>
                    <a:pt x="7122" y="6450"/>
                  </a:cubicBezTo>
                  <a:cubicBezTo>
                    <a:pt x="7185" y="6454"/>
                    <a:pt x="7247" y="6456"/>
                    <a:pt x="7308" y="6456"/>
                  </a:cubicBezTo>
                  <a:cubicBezTo>
                    <a:pt x="7485" y="6456"/>
                    <a:pt x="7658" y="6441"/>
                    <a:pt x="7841" y="6424"/>
                  </a:cubicBezTo>
                  <a:lnTo>
                    <a:pt x="7841" y="6424"/>
                  </a:lnTo>
                  <a:cubicBezTo>
                    <a:pt x="8064" y="6538"/>
                    <a:pt x="8301" y="6612"/>
                    <a:pt x="8546" y="6612"/>
                  </a:cubicBezTo>
                  <a:cubicBezTo>
                    <a:pt x="8578" y="6614"/>
                    <a:pt x="8609" y="6615"/>
                    <a:pt x="8641" y="6615"/>
                  </a:cubicBezTo>
                  <a:cubicBezTo>
                    <a:pt x="8860" y="6615"/>
                    <a:pt x="9068" y="6567"/>
                    <a:pt x="9276" y="6515"/>
                  </a:cubicBezTo>
                  <a:lnTo>
                    <a:pt x="9276" y="6515"/>
                  </a:lnTo>
                  <a:cubicBezTo>
                    <a:pt x="15516" y="6831"/>
                    <a:pt x="21748" y="7298"/>
                    <a:pt x="27980" y="7730"/>
                  </a:cubicBezTo>
                  <a:lnTo>
                    <a:pt x="46729" y="9037"/>
                  </a:lnTo>
                  <a:lnTo>
                    <a:pt x="84218" y="11678"/>
                  </a:lnTo>
                  <a:lnTo>
                    <a:pt x="84254" y="11678"/>
                  </a:lnTo>
                  <a:cubicBezTo>
                    <a:pt x="85272" y="11489"/>
                    <a:pt x="86291" y="11308"/>
                    <a:pt x="87309" y="11110"/>
                  </a:cubicBezTo>
                  <a:cubicBezTo>
                    <a:pt x="88328" y="10921"/>
                    <a:pt x="89337" y="10704"/>
                    <a:pt x="90356" y="10515"/>
                  </a:cubicBezTo>
                  <a:cubicBezTo>
                    <a:pt x="90861" y="10416"/>
                    <a:pt x="91375" y="10335"/>
                    <a:pt x="91879" y="10245"/>
                  </a:cubicBezTo>
                  <a:cubicBezTo>
                    <a:pt x="92384" y="10127"/>
                    <a:pt x="92889" y="10001"/>
                    <a:pt x="93394" y="9875"/>
                  </a:cubicBezTo>
                  <a:cubicBezTo>
                    <a:pt x="94403" y="9641"/>
                    <a:pt x="95404" y="9397"/>
                    <a:pt x="96422" y="9181"/>
                  </a:cubicBezTo>
                  <a:lnTo>
                    <a:pt x="96431" y="9172"/>
                  </a:lnTo>
                  <a:cubicBezTo>
                    <a:pt x="96504" y="9163"/>
                    <a:pt x="96558" y="9100"/>
                    <a:pt x="96576" y="9028"/>
                  </a:cubicBezTo>
                  <a:cubicBezTo>
                    <a:pt x="96594" y="8920"/>
                    <a:pt x="96522" y="8820"/>
                    <a:pt x="96422" y="8802"/>
                  </a:cubicBezTo>
                  <a:cubicBezTo>
                    <a:pt x="95422" y="8613"/>
                    <a:pt x="94439" y="8361"/>
                    <a:pt x="93457" y="8090"/>
                  </a:cubicBezTo>
                  <a:cubicBezTo>
                    <a:pt x="92970" y="7955"/>
                    <a:pt x="92474" y="7829"/>
                    <a:pt x="91988" y="7685"/>
                  </a:cubicBezTo>
                  <a:lnTo>
                    <a:pt x="90527" y="7252"/>
                  </a:lnTo>
                  <a:cubicBezTo>
                    <a:pt x="90041" y="7099"/>
                    <a:pt x="89554" y="6955"/>
                    <a:pt x="89067" y="6819"/>
                  </a:cubicBezTo>
                  <a:cubicBezTo>
                    <a:pt x="88580" y="6675"/>
                    <a:pt x="88094" y="6531"/>
                    <a:pt x="87607" y="6396"/>
                  </a:cubicBezTo>
                  <a:lnTo>
                    <a:pt x="84668" y="5566"/>
                  </a:lnTo>
                  <a:cubicBezTo>
                    <a:pt x="84659" y="5557"/>
                    <a:pt x="84650" y="5557"/>
                    <a:pt x="84641" y="5557"/>
                  </a:cubicBezTo>
                  <a:lnTo>
                    <a:pt x="47143" y="2988"/>
                  </a:lnTo>
                  <a:lnTo>
                    <a:pt x="28403" y="1708"/>
                  </a:lnTo>
                  <a:lnTo>
                    <a:pt x="19029" y="1059"/>
                  </a:lnTo>
                  <a:cubicBezTo>
                    <a:pt x="15901" y="834"/>
                    <a:pt x="12773" y="672"/>
                    <a:pt x="9663" y="320"/>
                  </a:cubicBezTo>
                  <a:lnTo>
                    <a:pt x="9663" y="320"/>
                  </a:lnTo>
                  <a:lnTo>
                    <a:pt x="9727" y="338"/>
                  </a:lnTo>
                  <a:cubicBezTo>
                    <a:pt x="9474" y="293"/>
                    <a:pt x="9231" y="248"/>
                    <a:pt x="8987" y="239"/>
                  </a:cubicBezTo>
                  <a:cubicBezTo>
                    <a:pt x="8898" y="233"/>
                    <a:pt x="8808" y="231"/>
                    <a:pt x="8717" y="231"/>
                  </a:cubicBezTo>
                  <a:cubicBezTo>
                    <a:pt x="8618" y="231"/>
                    <a:pt x="8519" y="233"/>
                    <a:pt x="8419" y="233"/>
                  </a:cubicBezTo>
                  <a:cubicBezTo>
                    <a:pt x="8391" y="233"/>
                    <a:pt x="8363" y="233"/>
                    <a:pt x="8335" y="232"/>
                  </a:cubicBezTo>
                  <a:lnTo>
                    <a:pt x="8335" y="232"/>
                  </a:lnTo>
                  <a:cubicBezTo>
                    <a:pt x="8081" y="150"/>
                    <a:pt x="7827" y="85"/>
                    <a:pt x="7572" y="68"/>
                  </a:cubicBezTo>
                  <a:cubicBezTo>
                    <a:pt x="7534" y="66"/>
                    <a:pt x="7496" y="64"/>
                    <a:pt x="7458" y="64"/>
                  </a:cubicBezTo>
                  <a:cubicBezTo>
                    <a:pt x="7355" y="64"/>
                    <a:pt x="7254" y="73"/>
                    <a:pt x="7149" y="86"/>
                  </a:cubicBezTo>
                  <a:cubicBezTo>
                    <a:pt x="7039" y="93"/>
                    <a:pt x="6930" y="112"/>
                    <a:pt x="6811" y="129"/>
                  </a:cubicBezTo>
                  <a:lnTo>
                    <a:pt x="6811" y="129"/>
                  </a:lnTo>
                  <a:cubicBezTo>
                    <a:pt x="6696" y="97"/>
                    <a:pt x="6584" y="71"/>
                    <a:pt x="6473" y="50"/>
                  </a:cubicBezTo>
                  <a:cubicBezTo>
                    <a:pt x="6328" y="23"/>
                    <a:pt x="6184" y="5"/>
                    <a:pt x="6049" y="5"/>
                  </a:cubicBezTo>
                  <a:cubicBezTo>
                    <a:pt x="6001" y="2"/>
                    <a:pt x="5954" y="1"/>
                    <a:pt x="5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5"/>
            <p:cNvSpPr/>
            <p:nvPr/>
          </p:nvSpPr>
          <p:spPr>
            <a:xfrm>
              <a:off x="2297125" y="3977050"/>
              <a:ext cx="10375" cy="58250"/>
            </a:xfrm>
            <a:custGeom>
              <a:avLst/>
              <a:gdLst/>
              <a:ahLst/>
              <a:cxnLst/>
              <a:rect l="l" t="t" r="r" b="b"/>
              <a:pathLst>
                <a:path w="415" h="2330" extrusionOk="0">
                  <a:moveTo>
                    <a:pt x="214" y="0"/>
                  </a:moveTo>
                  <a:cubicBezTo>
                    <a:pt x="203" y="0"/>
                    <a:pt x="192" y="1"/>
                    <a:pt x="180" y="3"/>
                  </a:cubicBezTo>
                  <a:cubicBezTo>
                    <a:pt x="72" y="12"/>
                    <a:pt x="0" y="111"/>
                    <a:pt x="18" y="219"/>
                  </a:cubicBezTo>
                  <a:cubicBezTo>
                    <a:pt x="63" y="535"/>
                    <a:pt x="63" y="850"/>
                    <a:pt x="63" y="1175"/>
                  </a:cubicBezTo>
                  <a:cubicBezTo>
                    <a:pt x="54" y="1490"/>
                    <a:pt x="45" y="1806"/>
                    <a:pt x="18" y="2121"/>
                  </a:cubicBezTo>
                  <a:cubicBezTo>
                    <a:pt x="18" y="2130"/>
                    <a:pt x="18" y="2139"/>
                    <a:pt x="18" y="2157"/>
                  </a:cubicBezTo>
                  <a:cubicBezTo>
                    <a:pt x="27" y="2251"/>
                    <a:pt x="116" y="2329"/>
                    <a:pt x="218" y="2329"/>
                  </a:cubicBezTo>
                  <a:cubicBezTo>
                    <a:pt x="223" y="2329"/>
                    <a:pt x="229" y="2329"/>
                    <a:pt x="234" y="2329"/>
                  </a:cubicBezTo>
                  <a:cubicBezTo>
                    <a:pt x="343" y="2320"/>
                    <a:pt x="415" y="2229"/>
                    <a:pt x="406" y="2121"/>
                  </a:cubicBezTo>
                  <a:lnTo>
                    <a:pt x="406" y="2103"/>
                  </a:lnTo>
                  <a:cubicBezTo>
                    <a:pt x="379" y="1797"/>
                    <a:pt x="370" y="1481"/>
                    <a:pt x="361" y="1166"/>
                  </a:cubicBezTo>
                  <a:cubicBezTo>
                    <a:pt x="361" y="859"/>
                    <a:pt x="361" y="544"/>
                    <a:pt x="406" y="228"/>
                  </a:cubicBezTo>
                  <a:lnTo>
                    <a:pt x="406" y="219"/>
                  </a:lnTo>
                  <a:cubicBezTo>
                    <a:pt x="406" y="201"/>
                    <a:pt x="406" y="183"/>
                    <a:pt x="406" y="165"/>
                  </a:cubicBezTo>
                  <a:cubicBezTo>
                    <a:pt x="390" y="68"/>
                    <a:pt x="308"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5"/>
            <p:cNvSpPr/>
            <p:nvPr/>
          </p:nvSpPr>
          <p:spPr>
            <a:xfrm>
              <a:off x="2334525" y="3993050"/>
              <a:ext cx="10850" cy="45625"/>
            </a:xfrm>
            <a:custGeom>
              <a:avLst/>
              <a:gdLst/>
              <a:ahLst/>
              <a:cxnLst/>
              <a:rect l="l" t="t" r="r" b="b"/>
              <a:pathLst>
                <a:path w="434" h="1825" extrusionOk="0">
                  <a:moveTo>
                    <a:pt x="211" y="0"/>
                  </a:moveTo>
                  <a:cubicBezTo>
                    <a:pt x="201" y="0"/>
                    <a:pt x="191" y="1"/>
                    <a:pt x="181" y="3"/>
                  </a:cubicBezTo>
                  <a:cubicBezTo>
                    <a:pt x="73" y="21"/>
                    <a:pt x="0" y="120"/>
                    <a:pt x="9" y="228"/>
                  </a:cubicBezTo>
                  <a:cubicBezTo>
                    <a:pt x="45" y="454"/>
                    <a:pt x="55" y="679"/>
                    <a:pt x="55" y="904"/>
                  </a:cubicBezTo>
                  <a:cubicBezTo>
                    <a:pt x="64" y="1130"/>
                    <a:pt x="64" y="1355"/>
                    <a:pt x="18" y="1589"/>
                  </a:cubicBezTo>
                  <a:cubicBezTo>
                    <a:pt x="9" y="1616"/>
                    <a:pt x="9" y="1653"/>
                    <a:pt x="18" y="1680"/>
                  </a:cubicBezTo>
                  <a:cubicBezTo>
                    <a:pt x="48" y="1767"/>
                    <a:pt x="124" y="1825"/>
                    <a:pt x="209" y="1825"/>
                  </a:cubicBezTo>
                  <a:cubicBezTo>
                    <a:pt x="229" y="1825"/>
                    <a:pt x="250" y="1822"/>
                    <a:pt x="271" y="1815"/>
                  </a:cubicBezTo>
                  <a:cubicBezTo>
                    <a:pt x="370" y="1788"/>
                    <a:pt x="433" y="1671"/>
                    <a:pt x="406" y="1571"/>
                  </a:cubicBezTo>
                  <a:cubicBezTo>
                    <a:pt x="343" y="1346"/>
                    <a:pt x="325" y="1130"/>
                    <a:pt x="325" y="904"/>
                  </a:cubicBezTo>
                  <a:cubicBezTo>
                    <a:pt x="334" y="679"/>
                    <a:pt x="352" y="463"/>
                    <a:pt x="397" y="246"/>
                  </a:cubicBezTo>
                  <a:cubicBezTo>
                    <a:pt x="406" y="219"/>
                    <a:pt x="406" y="192"/>
                    <a:pt x="406" y="174"/>
                  </a:cubicBezTo>
                  <a:cubicBezTo>
                    <a:pt x="390" y="76"/>
                    <a:pt x="307" y="0"/>
                    <a:pt x="211" y="0"/>
                  </a:cubicBezTo>
                  <a:close/>
                </a:path>
              </a:pathLst>
            </a:custGeom>
            <a:solidFill>
              <a:srgbClr val="42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5"/>
            <p:cNvSpPr/>
            <p:nvPr/>
          </p:nvSpPr>
          <p:spPr>
            <a:xfrm>
              <a:off x="2368775" y="3930000"/>
              <a:ext cx="1895650" cy="136475"/>
            </a:xfrm>
            <a:custGeom>
              <a:avLst/>
              <a:gdLst/>
              <a:ahLst/>
              <a:cxnLst/>
              <a:rect l="l" t="t" r="r" b="b"/>
              <a:pathLst>
                <a:path w="75826" h="5459" extrusionOk="0">
                  <a:moveTo>
                    <a:pt x="334" y="0"/>
                  </a:moveTo>
                  <a:cubicBezTo>
                    <a:pt x="234" y="0"/>
                    <a:pt x="153" y="70"/>
                    <a:pt x="145" y="163"/>
                  </a:cubicBezTo>
                  <a:lnTo>
                    <a:pt x="145" y="172"/>
                  </a:lnTo>
                  <a:cubicBezTo>
                    <a:pt x="154" y="848"/>
                    <a:pt x="91" y="1515"/>
                    <a:pt x="64" y="2191"/>
                  </a:cubicBezTo>
                  <a:cubicBezTo>
                    <a:pt x="46" y="2525"/>
                    <a:pt x="37" y="2859"/>
                    <a:pt x="28" y="3192"/>
                  </a:cubicBezTo>
                  <a:lnTo>
                    <a:pt x="1" y="4202"/>
                  </a:lnTo>
                  <a:cubicBezTo>
                    <a:pt x="1" y="4211"/>
                    <a:pt x="1" y="4220"/>
                    <a:pt x="1" y="4229"/>
                  </a:cubicBezTo>
                  <a:cubicBezTo>
                    <a:pt x="9" y="4331"/>
                    <a:pt x="98" y="4401"/>
                    <a:pt x="199" y="4401"/>
                  </a:cubicBezTo>
                  <a:cubicBezTo>
                    <a:pt x="205" y="4401"/>
                    <a:pt x="211" y="4400"/>
                    <a:pt x="217" y="4400"/>
                  </a:cubicBezTo>
                  <a:cubicBezTo>
                    <a:pt x="325" y="4391"/>
                    <a:pt x="397" y="4292"/>
                    <a:pt x="388" y="4184"/>
                  </a:cubicBezTo>
                  <a:cubicBezTo>
                    <a:pt x="352" y="3850"/>
                    <a:pt x="325" y="3526"/>
                    <a:pt x="316" y="3192"/>
                  </a:cubicBezTo>
                  <a:cubicBezTo>
                    <a:pt x="307" y="2859"/>
                    <a:pt x="307" y="2525"/>
                    <a:pt x="316" y="2191"/>
                  </a:cubicBezTo>
                  <a:cubicBezTo>
                    <a:pt x="332" y="1593"/>
                    <a:pt x="356" y="988"/>
                    <a:pt x="482" y="395"/>
                  </a:cubicBezTo>
                  <a:lnTo>
                    <a:pt x="482" y="395"/>
                  </a:lnTo>
                  <a:cubicBezTo>
                    <a:pt x="3476" y="513"/>
                    <a:pt x="6462" y="726"/>
                    <a:pt x="9447" y="930"/>
                  </a:cubicBezTo>
                  <a:lnTo>
                    <a:pt x="18569" y="1552"/>
                  </a:lnTo>
                  <a:lnTo>
                    <a:pt x="36804" y="2804"/>
                  </a:lnTo>
                  <a:lnTo>
                    <a:pt x="55039" y="4075"/>
                  </a:lnTo>
                  <a:lnTo>
                    <a:pt x="64162" y="4715"/>
                  </a:lnTo>
                  <a:lnTo>
                    <a:pt x="68714" y="5031"/>
                  </a:lnTo>
                  <a:lnTo>
                    <a:pt x="70994" y="5193"/>
                  </a:lnTo>
                  <a:cubicBezTo>
                    <a:pt x="71760" y="5256"/>
                    <a:pt x="72517" y="5265"/>
                    <a:pt x="73275" y="5446"/>
                  </a:cubicBezTo>
                  <a:lnTo>
                    <a:pt x="73284" y="5455"/>
                  </a:lnTo>
                  <a:cubicBezTo>
                    <a:pt x="73296" y="5457"/>
                    <a:pt x="73307" y="5458"/>
                    <a:pt x="73319" y="5458"/>
                  </a:cubicBezTo>
                  <a:cubicBezTo>
                    <a:pt x="73385" y="5458"/>
                    <a:pt x="73440" y="5416"/>
                    <a:pt x="73455" y="5346"/>
                  </a:cubicBezTo>
                  <a:cubicBezTo>
                    <a:pt x="73473" y="5274"/>
                    <a:pt x="73545" y="5175"/>
                    <a:pt x="73617" y="5094"/>
                  </a:cubicBezTo>
                  <a:cubicBezTo>
                    <a:pt x="73689" y="5013"/>
                    <a:pt x="73770" y="4932"/>
                    <a:pt x="73861" y="4851"/>
                  </a:cubicBezTo>
                  <a:cubicBezTo>
                    <a:pt x="74041" y="4706"/>
                    <a:pt x="74239" y="4571"/>
                    <a:pt x="74428" y="4436"/>
                  </a:cubicBezTo>
                  <a:cubicBezTo>
                    <a:pt x="74627" y="4301"/>
                    <a:pt x="74825" y="4175"/>
                    <a:pt x="75032" y="4057"/>
                  </a:cubicBezTo>
                  <a:cubicBezTo>
                    <a:pt x="75240" y="3949"/>
                    <a:pt x="75456" y="3841"/>
                    <a:pt x="75681" y="3751"/>
                  </a:cubicBezTo>
                  <a:cubicBezTo>
                    <a:pt x="75699" y="3742"/>
                    <a:pt x="75717" y="3733"/>
                    <a:pt x="75735" y="3715"/>
                  </a:cubicBezTo>
                  <a:cubicBezTo>
                    <a:pt x="75817" y="3643"/>
                    <a:pt x="75826" y="3517"/>
                    <a:pt x="75753" y="3435"/>
                  </a:cubicBezTo>
                  <a:cubicBezTo>
                    <a:pt x="75714" y="3391"/>
                    <a:pt x="75659" y="3368"/>
                    <a:pt x="75604" y="3368"/>
                  </a:cubicBezTo>
                  <a:cubicBezTo>
                    <a:pt x="75557" y="3368"/>
                    <a:pt x="75511" y="3384"/>
                    <a:pt x="75474" y="3417"/>
                  </a:cubicBezTo>
                  <a:cubicBezTo>
                    <a:pt x="75294" y="3580"/>
                    <a:pt x="75104" y="3733"/>
                    <a:pt x="74915" y="3868"/>
                  </a:cubicBezTo>
                  <a:cubicBezTo>
                    <a:pt x="74726" y="4012"/>
                    <a:pt x="74528" y="4148"/>
                    <a:pt x="74329" y="4283"/>
                  </a:cubicBezTo>
                  <a:lnTo>
                    <a:pt x="73725" y="4670"/>
                  </a:lnTo>
                  <a:cubicBezTo>
                    <a:pt x="73617" y="4733"/>
                    <a:pt x="73518" y="4806"/>
                    <a:pt x="73419" y="4878"/>
                  </a:cubicBezTo>
                  <a:cubicBezTo>
                    <a:pt x="73347" y="4937"/>
                    <a:pt x="73270" y="4991"/>
                    <a:pt x="73195" y="5068"/>
                  </a:cubicBezTo>
                  <a:lnTo>
                    <a:pt x="73195" y="5068"/>
                  </a:lnTo>
                  <a:cubicBezTo>
                    <a:pt x="73017" y="5083"/>
                    <a:pt x="72839" y="5089"/>
                    <a:pt x="72662" y="5089"/>
                  </a:cubicBezTo>
                  <a:cubicBezTo>
                    <a:pt x="72107" y="5089"/>
                    <a:pt x="71560" y="5030"/>
                    <a:pt x="71012" y="5004"/>
                  </a:cubicBezTo>
                  <a:lnTo>
                    <a:pt x="68732" y="4842"/>
                  </a:lnTo>
                  <a:lnTo>
                    <a:pt x="64171" y="4535"/>
                  </a:lnTo>
                  <a:lnTo>
                    <a:pt x="55048" y="3904"/>
                  </a:lnTo>
                  <a:lnTo>
                    <a:pt x="36813" y="2651"/>
                  </a:lnTo>
                  <a:lnTo>
                    <a:pt x="18578" y="1371"/>
                  </a:lnTo>
                  <a:lnTo>
                    <a:pt x="9456" y="731"/>
                  </a:lnTo>
                  <a:cubicBezTo>
                    <a:pt x="6418" y="515"/>
                    <a:pt x="3381" y="308"/>
                    <a:pt x="352" y="1"/>
                  </a:cubicBezTo>
                  <a:cubicBezTo>
                    <a:pt x="346" y="1"/>
                    <a:pt x="340"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5"/>
            <p:cNvSpPr/>
            <p:nvPr/>
          </p:nvSpPr>
          <p:spPr>
            <a:xfrm>
              <a:off x="4430700" y="4072425"/>
              <a:ext cx="13325" cy="57275"/>
            </a:xfrm>
            <a:custGeom>
              <a:avLst/>
              <a:gdLst/>
              <a:ahLst/>
              <a:cxnLst/>
              <a:rect l="l" t="t" r="r" b="b"/>
              <a:pathLst>
                <a:path w="533" h="2291" fill="none" extrusionOk="0">
                  <a:moveTo>
                    <a:pt x="533" y="1"/>
                  </a:moveTo>
                  <a:cubicBezTo>
                    <a:pt x="46" y="902"/>
                    <a:pt x="1" y="1668"/>
                    <a:pt x="397" y="2290"/>
                  </a:cubicBezTo>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5"/>
            <p:cNvSpPr/>
            <p:nvPr/>
          </p:nvSpPr>
          <p:spPr>
            <a:xfrm>
              <a:off x="4195450" y="4056625"/>
              <a:ext cx="126900" cy="115300"/>
            </a:xfrm>
            <a:custGeom>
              <a:avLst/>
              <a:gdLst/>
              <a:ahLst/>
              <a:cxnLst/>
              <a:rect l="l" t="t" r="r" b="b"/>
              <a:pathLst>
                <a:path w="5076" h="4612" extrusionOk="0">
                  <a:moveTo>
                    <a:pt x="660" y="2885"/>
                  </a:moveTo>
                  <a:cubicBezTo>
                    <a:pt x="657" y="2892"/>
                    <a:pt x="655" y="2895"/>
                    <a:pt x="649" y="2895"/>
                  </a:cubicBezTo>
                  <a:cubicBezTo>
                    <a:pt x="653" y="2892"/>
                    <a:pt x="656" y="2888"/>
                    <a:pt x="660" y="2885"/>
                  </a:cubicBezTo>
                  <a:close/>
                  <a:moveTo>
                    <a:pt x="218" y="0"/>
                  </a:moveTo>
                  <a:cubicBezTo>
                    <a:pt x="177" y="0"/>
                    <a:pt x="136" y="12"/>
                    <a:pt x="99" y="38"/>
                  </a:cubicBezTo>
                  <a:cubicBezTo>
                    <a:pt x="18" y="101"/>
                    <a:pt x="0" y="218"/>
                    <a:pt x="63" y="308"/>
                  </a:cubicBezTo>
                  <a:cubicBezTo>
                    <a:pt x="126" y="381"/>
                    <a:pt x="190" y="408"/>
                    <a:pt x="244" y="444"/>
                  </a:cubicBezTo>
                  <a:cubicBezTo>
                    <a:pt x="298" y="471"/>
                    <a:pt x="343" y="489"/>
                    <a:pt x="397" y="516"/>
                  </a:cubicBezTo>
                  <a:cubicBezTo>
                    <a:pt x="496" y="552"/>
                    <a:pt x="604" y="588"/>
                    <a:pt x="703" y="624"/>
                  </a:cubicBezTo>
                  <a:lnTo>
                    <a:pt x="1289" y="804"/>
                  </a:lnTo>
                  <a:cubicBezTo>
                    <a:pt x="1686" y="921"/>
                    <a:pt x="2074" y="1048"/>
                    <a:pt x="2461" y="1183"/>
                  </a:cubicBezTo>
                  <a:cubicBezTo>
                    <a:pt x="2840" y="1318"/>
                    <a:pt x="3236" y="1453"/>
                    <a:pt x="3624" y="1588"/>
                  </a:cubicBezTo>
                  <a:cubicBezTo>
                    <a:pt x="3795" y="1643"/>
                    <a:pt x="3964" y="1697"/>
                    <a:pt x="4135" y="1750"/>
                  </a:cubicBezTo>
                  <a:lnTo>
                    <a:pt x="4135" y="1750"/>
                  </a:lnTo>
                  <a:cubicBezTo>
                    <a:pt x="4004" y="1784"/>
                    <a:pt x="3873" y="1817"/>
                    <a:pt x="3741" y="1850"/>
                  </a:cubicBezTo>
                  <a:lnTo>
                    <a:pt x="2668" y="2111"/>
                  </a:lnTo>
                  <a:lnTo>
                    <a:pt x="2137" y="2237"/>
                  </a:lnTo>
                  <a:cubicBezTo>
                    <a:pt x="1956" y="2282"/>
                    <a:pt x="1776" y="2309"/>
                    <a:pt x="1596" y="2355"/>
                  </a:cubicBezTo>
                  <a:cubicBezTo>
                    <a:pt x="1406" y="2391"/>
                    <a:pt x="1226" y="2445"/>
                    <a:pt x="1055" y="2508"/>
                  </a:cubicBezTo>
                  <a:cubicBezTo>
                    <a:pt x="875" y="2571"/>
                    <a:pt x="694" y="2643"/>
                    <a:pt x="541" y="2787"/>
                  </a:cubicBezTo>
                  <a:lnTo>
                    <a:pt x="550" y="2787"/>
                  </a:lnTo>
                  <a:cubicBezTo>
                    <a:pt x="541" y="2796"/>
                    <a:pt x="523" y="2814"/>
                    <a:pt x="523" y="2823"/>
                  </a:cubicBezTo>
                  <a:cubicBezTo>
                    <a:pt x="514" y="2850"/>
                    <a:pt x="523" y="2850"/>
                    <a:pt x="514" y="2859"/>
                  </a:cubicBezTo>
                  <a:cubicBezTo>
                    <a:pt x="514" y="2877"/>
                    <a:pt x="523" y="2886"/>
                    <a:pt x="523" y="2895"/>
                  </a:cubicBezTo>
                  <a:cubicBezTo>
                    <a:pt x="532" y="2913"/>
                    <a:pt x="541" y="2931"/>
                    <a:pt x="541" y="2940"/>
                  </a:cubicBezTo>
                  <a:cubicBezTo>
                    <a:pt x="559" y="2967"/>
                    <a:pt x="577" y="2986"/>
                    <a:pt x="586" y="3004"/>
                  </a:cubicBezTo>
                  <a:cubicBezTo>
                    <a:pt x="613" y="3040"/>
                    <a:pt x="649" y="3076"/>
                    <a:pt x="676" y="3112"/>
                  </a:cubicBezTo>
                  <a:cubicBezTo>
                    <a:pt x="739" y="3184"/>
                    <a:pt x="794" y="3247"/>
                    <a:pt x="857" y="3319"/>
                  </a:cubicBezTo>
                  <a:cubicBezTo>
                    <a:pt x="983" y="3445"/>
                    <a:pt x="1109" y="3571"/>
                    <a:pt x="1226" y="3707"/>
                  </a:cubicBezTo>
                  <a:cubicBezTo>
                    <a:pt x="1352" y="3833"/>
                    <a:pt x="1488" y="3959"/>
                    <a:pt x="1605" y="4094"/>
                  </a:cubicBezTo>
                  <a:lnTo>
                    <a:pt x="1794" y="4293"/>
                  </a:lnTo>
                  <a:cubicBezTo>
                    <a:pt x="1830" y="4329"/>
                    <a:pt x="1866" y="4365"/>
                    <a:pt x="1902" y="4401"/>
                  </a:cubicBezTo>
                  <a:cubicBezTo>
                    <a:pt x="1947" y="4437"/>
                    <a:pt x="1983" y="4473"/>
                    <a:pt x="2046" y="4509"/>
                  </a:cubicBezTo>
                  <a:lnTo>
                    <a:pt x="2173" y="4581"/>
                  </a:lnTo>
                  <a:cubicBezTo>
                    <a:pt x="2211" y="4600"/>
                    <a:pt x="2254" y="4611"/>
                    <a:pt x="2298" y="4611"/>
                  </a:cubicBezTo>
                  <a:cubicBezTo>
                    <a:pt x="2337" y="4611"/>
                    <a:pt x="2378" y="4602"/>
                    <a:pt x="2416" y="4581"/>
                  </a:cubicBezTo>
                  <a:cubicBezTo>
                    <a:pt x="2533" y="4509"/>
                    <a:pt x="2578" y="4356"/>
                    <a:pt x="2506" y="4238"/>
                  </a:cubicBezTo>
                  <a:cubicBezTo>
                    <a:pt x="2462" y="4157"/>
                    <a:pt x="2376" y="4111"/>
                    <a:pt x="2284" y="4111"/>
                  </a:cubicBezTo>
                  <a:cubicBezTo>
                    <a:pt x="2244" y="4111"/>
                    <a:pt x="2202" y="4120"/>
                    <a:pt x="2164" y="4139"/>
                  </a:cubicBezTo>
                  <a:cubicBezTo>
                    <a:pt x="2160" y="4146"/>
                    <a:pt x="2151" y="4149"/>
                    <a:pt x="2140" y="4149"/>
                  </a:cubicBezTo>
                  <a:cubicBezTo>
                    <a:pt x="2122" y="4149"/>
                    <a:pt x="2096" y="4141"/>
                    <a:pt x="2074" y="4130"/>
                  </a:cubicBezTo>
                  <a:cubicBezTo>
                    <a:pt x="2037" y="4121"/>
                    <a:pt x="2001" y="4103"/>
                    <a:pt x="1956" y="4085"/>
                  </a:cubicBezTo>
                  <a:cubicBezTo>
                    <a:pt x="1884" y="4049"/>
                    <a:pt x="1812" y="3995"/>
                    <a:pt x="1740" y="3941"/>
                  </a:cubicBezTo>
                  <a:cubicBezTo>
                    <a:pt x="1596" y="3842"/>
                    <a:pt x="1470" y="3716"/>
                    <a:pt x="1343" y="3589"/>
                  </a:cubicBezTo>
                  <a:cubicBezTo>
                    <a:pt x="1217" y="3463"/>
                    <a:pt x="1091" y="3337"/>
                    <a:pt x="965" y="3211"/>
                  </a:cubicBezTo>
                  <a:cubicBezTo>
                    <a:pt x="902" y="3148"/>
                    <a:pt x="848" y="3085"/>
                    <a:pt x="785" y="3013"/>
                  </a:cubicBezTo>
                  <a:cubicBezTo>
                    <a:pt x="757" y="2986"/>
                    <a:pt x="730" y="2949"/>
                    <a:pt x="703" y="2913"/>
                  </a:cubicBezTo>
                  <a:cubicBezTo>
                    <a:pt x="695" y="2896"/>
                    <a:pt x="686" y="2887"/>
                    <a:pt x="677" y="2870"/>
                  </a:cubicBezTo>
                  <a:lnTo>
                    <a:pt x="677" y="2870"/>
                  </a:lnTo>
                  <a:cubicBezTo>
                    <a:pt x="792" y="2769"/>
                    <a:pt x="950" y="2710"/>
                    <a:pt x="1100" y="2652"/>
                  </a:cubicBezTo>
                  <a:cubicBezTo>
                    <a:pt x="1271" y="2598"/>
                    <a:pt x="1452" y="2562"/>
                    <a:pt x="1632" y="2526"/>
                  </a:cubicBezTo>
                  <a:cubicBezTo>
                    <a:pt x="1803" y="2490"/>
                    <a:pt x="1992" y="2472"/>
                    <a:pt x="2173" y="2427"/>
                  </a:cubicBezTo>
                  <a:lnTo>
                    <a:pt x="2713" y="2328"/>
                  </a:lnTo>
                  <a:lnTo>
                    <a:pt x="3804" y="2120"/>
                  </a:lnTo>
                  <a:cubicBezTo>
                    <a:pt x="4165" y="2057"/>
                    <a:pt x="4534" y="1994"/>
                    <a:pt x="4895" y="1949"/>
                  </a:cubicBezTo>
                  <a:cubicBezTo>
                    <a:pt x="4985" y="1931"/>
                    <a:pt x="5048" y="1868"/>
                    <a:pt x="5057" y="1778"/>
                  </a:cubicBezTo>
                  <a:cubicBezTo>
                    <a:pt x="5075" y="1669"/>
                    <a:pt x="4994" y="1579"/>
                    <a:pt x="4895" y="1570"/>
                  </a:cubicBezTo>
                  <a:lnTo>
                    <a:pt x="4886" y="1570"/>
                  </a:lnTo>
                  <a:lnTo>
                    <a:pt x="4886" y="1561"/>
                  </a:lnTo>
                  <a:cubicBezTo>
                    <a:pt x="4489" y="1525"/>
                    <a:pt x="4093" y="1444"/>
                    <a:pt x="3696" y="1336"/>
                  </a:cubicBezTo>
                  <a:cubicBezTo>
                    <a:pt x="3299" y="1237"/>
                    <a:pt x="2921" y="1111"/>
                    <a:pt x="2533" y="975"/>
                  </a:cubicBezTo>
                  <a:cubicBezTo>
                    <a:pt x="2146" y="840"/>
                    <a:pt x="1758" y="705"/>
                    <a:pt x="1370" y="561"/>
                  </a:cubicBezTo>
                  <a:cubicBezTo>
                    <a:pt x="1181" y="489"/>
                    <a:pt x="992" y="417"/>
                    <a:pt x="812" y="335"/>
                  </a:cubicBezTo>
                  <a:cubicBezTo>
                    <a:pt x="712" y="290"/>
                    <a:pt x="631" y="254"/>
                    <a:pt x="541" y="200"/>
                  </a:cubicBezTo>
                  <a:cubicBezTo>
                    <a:pt x="505" y="182"/>
                    <a:pt x="460" y="155"/>
                    <a:pt x="433" y="128"/>
                  </a:cubicBezTo>
                  <a:cubicBezTo>
                    <a:pt x="397" y="110"/>
                    <a:pt x="370" y="74"/>
                    <a:pt x="370" y="74"/>
                  </a:cubicBezTo>
                  <a:cubicBezTo>
                    <a:pt x="332" y="26"/>
                    <a:pt x="276"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5"/>
            <p:cNvSpPr/>
            <p:nvPr/>
          </p:nvSpPr>
          <p:spPr>
            <a:xfrm>
              <a:off x="2368100" y="3995375"/>
              <a:ext cx="1847425" cy="137250"/>
            </a:xfrm>
            <a:custGeom>
              <a:avLst/>
              <a:gdLst/>
              <a:ahLst/>
              <a:cxnLst/>
              <a:rect l="l" t="t" r="r" b="b"/>
              <a:pathLst>
                <a:path w="73897" h="5490" extrusionOk="0">
                  <a:moveTo>
                    <a:pt x="208" y="0"/>
                  </a:moveTo>
                  <a:cubicBezTo>
                    <a:pt x="100" y="0"/>
                    <a:pt x="10" y="81"/>
                    <a:pt x="0" y="189"/>
                  </a:cubicBezTo>
                  <a:cubicBezTo>
                    <a:pt x="0" y="289"/>
                    <a:pt x="82" y="388"/>
                    <a:pt x="190" y="388"/>
                  </a:cubicBezTo>
                  <a:cubicBezTo>
                    <a:pt x="6319" y="694"/>
                    <a:pt x="12440" y="1136"/>
                    <a:pt x="18569" y="1560"/>
                  </a:cubicBezTo>
                  <a:lnTo>
                    <a:pt x="36940" y="2840"/>
                  </a:lnTo>
                  <a:lnTo>
                    <a:pt x="55310" y="4138"/>
                  </a:lnTo>
                  <a:lnTo>
                    <a:pt x="64495" y="4787"/>
                  </a:lnTo>
                  <a:lnTo>
                    <a:pt x="69092" y="5111"/>
                  </a:lnTo>
                  <a:lnTo>
                    <a:pt x="71382" y="5273"/>
                  </a:lnTo>
                  <a:cubicBezTo>
                    <a:pt x="72148" y="5327"/>
                    <a:pt x="72914" y="5381"/>
                    <a:pt x="73680" y="5490"/>
                  </a:cubicBezTo>
                  <a:lnTo>
                    <a:pt x="73698" y="5490"/>
                  </a:lnTo>
                  <a:cubicBezTo>
                    <a:pt x="73806" y="5490"/>
                    <a:pt x="73897" y="5399"/>
                    <a:pt x="73897" y="5291"/>
                  </a:cubicBezTo>
                  <a:cubicBezTo>
                    <a:pt x="73897" y="5183"/>
                    <a:pt x="73815" y="5102"/>
                    <a:pt x="73707" y="5102"/>
                  </a:cubicBezTo>
                  <a:cubicBezTo>
                    <a:pt x="72932" y="5093"/>
                    <a:pt x="72166" y="5048"/>
                    <a:pt x="71409" y="4994"/>
                  </a:cubicBezTo>
                  <a:lnTo>
                    <a:pt x="69110" y="4832"/>
                  </a:lnTo>
                  <a:lnTo>
                    <a:pt x="64513" y="4525"/>
                  </a:lnTo>
                  <a:lnTo>
                    <a:pt x="55328" y="3903"/>
                  </a:lnTo>
                  <a:lnTo>
                    <a:pt x="36949" y="2650"/>
                  </a:lnTo>
                  <a:lnTo>
                    <a:pt x="18578" y="1379"/>
                  </a:lnTo>
                  <a:cubicBezTo>
                    <a:pt x="12458" y="956"/>
                    <a:pt x="6328" y="55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770"/>
        <p:cNvGrpSpPr/>
        <p:nvPr/>
      </p:nvGrpSpPr>
      <p:grpSpPr>
        <a:xfrm>
          <a:off x="0" y="0"/>
          <a:ext cx="0" cy="0"/>
          <a:chOff x="0" y="0"/>
          <a:chExt cx="0" cy="0"/>
        </a:xfrm>
      </p:grpSpPr>
      <p:grpSp>
        <p:nvGrpSpPr>
          <p:cNvPr id="2771" name="Google Shape;2771;p86"/>
          <p:cNvGrpSpPr/>
          <p:nvPr/>
        </p:nvGrpSpPr>
        <p:grpSpPr>
          <a:xfrm rot="1171993">
            <a:off x="5195874" y="2913502"/>
            <a:ext cx="972338" cy="585346"/>
            <a:chOff x="4345425" y="2175475"/>
            <a:chExt cx="800750" cy="176025"/>
          </a:xfrm>
        </p:grpSpPr>
        <p:sp>
          <p:nvSpPr>
            <p:cNvPr id="2772" name="Google Shape;2772;p8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 name="Google Shape;2774;p86"/>
          <p:cNvGrpSpPr/>
          <p:nvPr/>
        </p:nvGrpSpPr>
        <p:grpSpPr>
          <a:xfrm rot="1171993">
            <a:off x="5195874" y="1384989"/>
            <a:ext cx="972338" cy="585346"/>
            <a:chOff x="4345425" y="2175475"/>
            <a:chExt cx="800750" cy="176025"/>
          </a:xfrm>
        </p:grpSpPr>
        <p:sp>
          <p:nvSpPr>
            <p:cNvPr id="2775" name="Google Shape;2775;p8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7" name="Google Shape;2777;p86"/>
          <p:cNvSpPr txBox="1">
            <a:spLocks noGrp="1"/>
          </p:cNvSpPr>
          <p:nvPr>
            <p:ph type="subTitle" idx="1"/>
          </p:nvPr>
        </p:nvSpPr>
        <p:spPr>
          <a:xfrm>
            <a:off x="5295149" y="1731948"/>
            <a:ext cx="3097500" cy="87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Mars is a cold place. It’s full of iron oxide dust, which gives the planet its reddish cast</a:t>
            </a:r>
            <a:endParaRPr/>
          </a:p>
        </p:txBody>
      </p:sp>
      <p:sp>
        <p:nvSpPr>
          <p:cNvPr id="2778" name="Google Shape;2778;p86"/>
          <p:cNvSpPr txBox="1">
            <a:spLocks noGrp="1"/>
          </p:cNvSpPr>
          <p:nvPr>
            <p:ph type="title" idx="4"/>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use two columns</a:t>
            </a:r>
            <a:endParaRPr/>
          </a:p>
        </p:txBody>
      </p:sp>
      <p:sp>
        <p:nvSpPr>
          <p:cNvPr id="2779" name="Google Shape;2779;p86"/>
          <p:cNvSpPr txBox="1">
            <a:spLocks noGrp="1"/>
          </p:cNvSpPr>
          <p:nvPr>
            <p:ph type="ctrTitle"/>
          </p:nvPr>
        </p:nvSpPr>
        <p:spPr>
          <a:xfrm>
            <a:off x="5295149" y="1449725"/>
            <a:ext cx="3097500" cy="364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Mars</a:t>
            </a:r>
            <a:endParaRPr/>
          </a:p>
        </p:txBody>
      </p:sp>
      <p:sp>
        <p:nvSpPr>
          <p:cNvPr id="2780" name="Google Shape;2780;p86"/>
          <p:cNvSpPr txBox="1">
            <a:spLocks noGrp="1"/>
          </p:cNvSpPr>
          <p:nvPr>
            <p:ph type="subTitle" idx="2"/>
          </p:nvPr>
        </p:nvSpPr>
        <p:spPr>
          <a:xfrm>
            <a:off x="5295149" y="3281876"/>
            <a:ext cx="3097500" cy="87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It’s the biggest planet in the Solar System and the fourth-brightest object</a:t>
            </a:r>
            <a:endParaRPr/>
          </a:p>
        </p:txBody>
      </p:sp>
      <p:sp>
        <p:nvSpPr>
          <p:cNvPr id="2781" name="Google Shape;2781;p86"/>
          <p:cNvSpPr txBox="1">
            <a:spLocks noGrp="1"/>
          </p:cNvSpPr>
          <p:nvPr>
            <p:ph type="ctrTitle" idx="3"/>
          </p:nvPr>
        </p:nvSpPr>
        <p:spPr>
          <a:xfrm>
            <a:off x="5295153" y="2989856"/>
            <a:ext cx="3097500" cy="364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Jupiter</a:t>
            </a:r>
            <a:endParaRPr/>
          </a:p>
        </p:txBody>
      </p:sp>
      <p:pic>
        <p:nvPicPr>
          <p:cNvPr id="2782" name="Google Shape;2782;p86"/>
          <p:cNvPicPr preferRelativeResize="0"/>
          <p:nvPr/>
        </p:nvPicPr>
        <p:blipFill>
          <a:blip r:embed="rId3">
            <a:alphaModFix/>
          </a:blip>
          <a:stretch>
            <a:fillRect/>
          </a:stretch>
        </p:blipFill>
        <p:spPr>
          <a:xfrm>
            <a:off x="720000" y="1463676"/>
            <a:ext cx="4040700" cy="2689200"/>
          </a:xfrm>
          <a:prstGeom prst="snip1Rect">
            <a:avLst>
              <a:gd name="adj" fmla="val 16667"/>
            </a:avLst>
          </a:prstGeom>
          <a:noFill/>
          <a:ln>
            <a:noFill/>
          </a:ln>
        </p:spPr>
      </p:pic>
      <p:grpSp>
        <p:nvGrpSpPr>
          <p:cNvPr id="2783" name="Google Shape;2783;p86"/>
          <p:cNvGrpSpPr/>
          <p:nvPr/>
        </p:nvGrpSpPr>
        <p:grpSpPr>
          <a:xfrm>
            <a:off x="2198703" y="947200"/>
            <a:ext cx="4688712" cy="176025"/>
            <a:chOff x="4345425" y="2175475"/>
            <a:chExt cx="800750" cy="176025"/>
          </a:xfrm>
        </p:grpSpPr>
        <p:sp>
          <p:nvSpPr>
            <p:cNvPr id="2784" name="Google Shape;2784;p8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86"/>
          <p:cNvGrpSpPr/>
          <p:nvPr/>
        </p:nvGrpSpPr>
        <p:grpSpPr>
          <a:xfrm>
            <a:off x="-675780" y="504110"/>
            <a:ext cx="2433812" cy="320922"/>
            <a:chOff x="1394800" y="3522000"/>
            <a:chExt cx="1048650" cy="138275"/>
          </a:xfrm>
        </p:grpSpPr>
        <p:sp>
          <p:nvSpPr>
            <p:cNvPr id="2787" name="Google Shape;2787;p8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 name="Google Shape;2796;p86"/>
          <p:cNvGrpSpPr/>
          <p:nvPr/>
        </p:nvGrpSpPr>
        <p:grpSpPr>
          <a:xfrm rot="-2482112">
            <a:off x="7947212" y="4481609"/>
            <a:ext cx="953582" cy="396167"/>
            <a:chOff x="-605225" y="2384875"/>
            <a:chExt cx="787975" cy="303650"/>
          </a:xfrm>
        </p:grpSpPr>
        <p:sp>
          <p:nvSpPr>
            <p:cNvPr id="2797" name="Google Shape;2797;p86"/>
            <p:cNvSpPr/>
            <p:nvPr/>
          </p:nvSpPr>
          <p:spPr>
            <a:xfrm>
              <a:off x="-590425" y="2487650"/>
              <a:ext cx="686525" cy="159875"/>
            </a:xfrm>
            <a:custGeom>
              <a:avLst/>
              <a:gdLst/>
              <a:ahLst/>
              <a:cxnLst/>
              <a:rect l="l" t="t" r="r" b="b"/>
              <a:pathLst>
                <a:path w="27461" h="6395" extrusionOk="0">
                  <a:moveTo>
                    <a:pt x="17473" y="1"/>
                  </a:moveTo>
                  <a:cubicBezTo>
                    <a:pt x="16136" y="1"/>
                    <a:pt x="14809" y="732"/>
                    <a:pt x="14267" y="2030"/>
                  </a:cubicBezTo>
                  <a:cubicBezTo>
                    <a:pt x="13686" y="3421"/>
                    <a:pt x="13393" y="4779"/>
                    <a:pt x="11543" y="4779"/>
                  </a:cubicBezTo>
                  <a:lnTo>
                    <a:pt x="11525" y="4779"/>
                  </a:lnTo>
                  <a:cubicBezTo>
                    <a:pt x="9849" y="4772"/>
                    <a:pt x="8548" y="3531"/>
                    <a:pt x="7374" y="2493"/>
                  </a:cubicBezTo>
                  <a:cubicBezTo>
                    <a:pt x="6479" y="1698"/>
                    <a:pt x="5474" y="914"/>
                    <a:pt x="4236" y="781"/>
                  </a:cubicBezTo>
                  <a:cubicBezTo>
                    <a:pt x="4108" y="768"/>
                    <a:pt x="3984" y="760"/>
                    <a:pt x="3859" y="760"/>
                  </a:cubicBezTo>
                  <a:cubicBezTo>
                    <a:pt x="2607" y="760"/>
                    <a:pt x="1527" y="1420"/>
                    <a:pt x="454" y="2033"/>
                  </a:cubicBezTo>
                  <a:cubicBezTo>
                    <a:pt x="235" y="2155"/>
                    <a:pt x="104" y="2305"/>
                    <a:pt x="33" y="2461"/>
                  </a:cubicBezTo>
                  <a:cubicBezTo>
                    <a:pt x="1070" y="1973"/>
                    <a:pt x="2233" y="1744"/>
                    <a:pt x="3395" y="1744"/>
                  </a:cubicBezTo>
                  <a:cubicBezTo>
                    <a:pt x="4201" y="1744"/>
                    <a:pt x="5011" y="1855"/>
                    <a:pt x="5773" y="2065"/>
                  </a:cubicBezTo>
                  <a:cubicBezTo>
                    <a:pt x="6864" y="2365"/>
                    <a:pt x="7788" y="2985"/>
                    <a:pt x="8683" y="3656"/>
                  </a:cubicBezTo>
                  <a:cubicBezTo>
                    <a:pt x="9606" y="4347"/>
                    <a:pt x="10916" y="5588"/>
                    <a:pt x="12174" y="5588"/>
                  </a:cubicBezTo>
                  <a:cubicBezTo>
                    <a:pt x="12484" y="5588"/>
                    <a:pt x="12794" y="5510"/>
                    <a:pt x="13098" y="5328"/>
                  </a:cubicBezTo>
                  <a:cubicBezTo>
                    <a:pt x="14156" y="4683"/>
                    <a:pt x="14484" y="3232"/>
                    <a:pt x="15333" y="2376"/>
                  </a:cubicBezTo>
                  <a:cubicBezTo>
                    <a:pt x="15989" y="1712"/>
                    <a:pt x="16773" y="1463"/>
                    <a:pt x="17686" y="1445"/>
                  </a:cubicBezTo>
                  <a:lnTo>
                    <a:pt x="17826" y="1445"/>
                  </a:lnTo>
                  <a:cubicBezTo>
                    <a:pt x="18692" y="1445"/>
                    <a:pt x="19419" y="1588"/>
                    <a:pt x="20107" y="2162"/>
                  </a:cubicBezTo>
                  <a:cubicBezTo>
                    <a:pt x="21352" y="3199"/>
                    <a:pt x="22490" y="4002"/>
                    <a:pt x="24162" y="4205"/>
                  </a:cubicBezTo>
                  <a:cubicBezTo>
                    <a:pt x="25250" y="4337"/>
                    <a:pt x="23909" y="4494"/>
                    <a:pt x="23324" y="4494"/>
                  </a:cubicBezTo>
                  <a:cubicBezTo>
                    <a:pt x="23249" y="4494"/>
                    <a:pt x="23188" y="4494"/>
                    <a:pt x="23146" y="4487"/>
                  </a:cubicBezTo>
                  <a:cubicBezTo>
                    <a:pt x="22143" y="4365"/>
                    <a:pt x="21177" y="4140"/>
                    <a:pt x="20265" y="3699"/>
                  </a:cubicBezTo>
                  <a:cubicBezTo>
                    <a:pt x="20008" y="3574"/>
                    <a:pt x="19755" y="3434"/>
                    <a:pt x="19512" y="3281"/>
                  </a:cubicBezTo>
                  <a:lnTo>
                    <a:pt x="19512" y="3281"/>
                  </a:lnTo>
                  <a:cubicBezTo>
                    <a:pt x="20107" y="3902"/>
                    <a:pt x="20731" y="4440"/>
                    <a:pt x="21641" y="4782"/>
                  </a:cubicBezTo>
                  <a:cubicBezTo>
                    <a:pt x="22333" y="5047"/>
                    <a:pt x="23050" y="5172"/>
                    <a:pt x="23756" y="5172"/>
                  </a:cubicBezTo>
                  <a:cubicBezTo>
                    <a:pt x="24857" y="5172"/>
                    <a:pt x="25938" y="4861"/>
                    <a:pt x="26876" y="4287"/>
                  </a:cubicBezTo>
                  <a:cubicBezTo>
                    <a:pt x="26904" y="4237"/>
                    <a:pt x="26932" y="4183"/>
                    <a:pt x="26957" y="4134"/>
                  </a:cubicBezTo>
                  <a:cubicBezTo>
                    <a:pt x="27115" y="3824"/>
                    <a:pt x="27278" y="3503"/>
                    <a:pt x="27339" y="3185"/>
                  </a:cubicBezTo>
                  <a:cubicBezTo>
                    <a:pt x="27460" y="2568"/>
                    <a:pt x="27296" y="2330"/>
                    <a:pt x="26972" y="1823"/>
                  </a:cubicBezTo>
                  <a:cubicBezTo>
                    <a:pt x="26957" y="1805"/>
                    <a:pt x="26947" y="1787"/>
                    <a:pt x="26932" y="1766"/>
                  </a:cubicBezTo>
                  <a:cubicBezTo>
                    <a:pt x="26152" y="2832"/>
                    <a:pt x="25000" y="3534"/>
                    <a:pt x="23727" y="3534"/>
                  </a:cubicBezTo>
                  <a:cubicBezTo>
                    <a:pt x="23377" y="3534"/>
                    <a:pt x="23021" y="3481"/>
                    <a:pt x="22661" y="3370"/>
                  </a:cubicBezTo>
                  <a:cubicBezTo>
                    <a:pt x="21070" y="2882"/>
                    <a:pt x="20629" y="1370"/>
                    <a:pt x="19341" y="539"/>
                  </a:cubicBezTo>
                  <a:cubicBezTo>
                    <a:pt x="18774" y="172"/>
                    <a:pt x="18121" y="1"/>
                    <a:pt x="17473" y="1"/>
                  </a:cubicBezTo>
                  <a:close/>
                  <a:moveTo>
                    <a:pt x="3498" y="2262"/>
                  </a:moveTo>
                  <a:cubicBezTo>
                    <a:pt x="2850" y="2262"/>
                    <a:pt x="2182" y="2454"/>
                    <a:pt x="1469" y="2868"/>
                  </a:cubicBezTo>
                  <a:cubicBezTo>
                    <a:pt x="1298" y="2968"/>
                    <a:pt x="1056" y="2996"/>
                    <a:pt x="813" y="2996"/>
                  </a:cubicBezTo>
                  <a:cubicBezTo>
                    <a:pt x="607" y="2996"/>
                    <a:pt x="396" y="2975"/>
                    <a:pt x="235" y="2957"/>
                  </a:cubicBezTo>
                  <a:cubicBezTo>
                    <a:pt x="225" y="2957"/>
                    <a:pt x="125" y="2942"/>
                    <a:pt x="0" y="2921"/>
                  </a:cubicBezTo>
                  <a:lnTo>
                    <a:pt x="0" y="2921"/>
                  </a:lnTo>
                  <a:cubicBezTo>
                    <a:pt x="97" y="3299"/>
                    <a:pt x="485" y="3623"/>
                    <a:pt x="928" y="3623"/>
                  </a:cubicBezTo>
                  <a:cubicBezTo>
                    <a:pt x="1081" y="3623"/>
                    <a:pt x="1241" y="3584"/>
                    <a:pt x="1402" y="3495"/>
                  </a:cubicBezTo>
                  <a:cubicBezTo>
                    <a:pt x="2050" y="3125"/>
                    <a:pt x="2810" y="2540"/>
                    <a:pt x="3566" y="2429"/>
                  </a:cubicBezTo>
                  <a:cubicBezTo>
                    <a:pt x="3645" y="2419"/>
                    <a:pt x="3723" y="2412"/>
                    <a:pt x="3801" y="2412"/>
                  </a:cubicBezTo>
                  <a:cubicBezTo>
                    <a:pt x="4707" y="2412"/>
                    <a:pt x="5442" y="3171"/>
                    <a:pt x="6069" y="3738"/>
                  </a:cubicBezTo>
                  <a:cubicBezTo>
                    <a:pt x="7118" y="4680"/>
                    <a:pt x="8209" y="5574"/>
                    <a:pt x="9553" y="6052"/>
                  </a:cubicBezTo>
                  <a:cubicBezTo>
                    <a:pt x="10180" y="6276"/>
                    <a:pt x="10868" y="6394"/>
                    <a:pt x="11553" y="6394"/>
                  </a:cubicBezTo>
                  <a:cubicBezTo>
                    <a:pt x="12245" y="6394"/>
                    <a:pt x="12933" y="6273"/>
                    <a:pt x="13561" y="6020"/>
                  </a:cubicBezTo>
                  <a:lnTo>
                    <a:pt x="13561" y="6020"/>
                  </a:lnTo>
                  <a:cubicBezTo>
                    <a:pt x="13194" y="6084"/>
                    <a:pt x="12815" y="6116"/>
                    <a:pt x="12438" y="6116"/>
                  </a:cubicBezTo>
                  <a:cubicBezTo>
                    <a:pt x="11215" y="6116"/>
                    <a:pt x="9956" y="5795"/>
                    <a:pt x="8926" y="5231"/>
                  </a:cubicBezTo>
                  <a:cubicBezTo>
                    <a:pt x="7888" y="4665"/>
                    <a:pt x="7014" y="3841"/>
                    <a:pt x="6041" y="3178"/>
                  </a:cubicBezTo>
                  <a:cubicBezTo>
                    <a:pt x="5171" y="2590"/>
                    <a:pt x="4347" y="2262"/>
                    <a:pt x="3498" y="226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6"/>
            <p:cNvSpPr/>
            <p:nvPr/>
          </p:nvSpPr>
          <p:spPr>
            <a:xfrm>
              <a:off x="-605225" y="2529200"/>
              <a:ext cx="502600" cy="108950"/>
            </a:xfrm>
            <a:custGeom>
              <a:avLst/>
              <a:gdLst/>
              <a:ahLst/>
              <a:cxnLst/>
              <a:rect l="l" t="t" r="r" b="b"/>
              <a:pathLst>
                <a:path w="20104" h="4358" extrusionOk="0">
                  <a:moveTo>
                    <a:pt x="625" y="799"/>
                  </a:moveTo>
                  <a:lnTo>
                    <a:pt x="625" y="799"/>
                  </a:lnTo>
                  <a:cubicBezTo>
                    <a:pt x="460" y="881"/>
                    <a:pt x="297" y="967"/>
                    <a:pt x="136" y="1059"/>
                  </a:cubicBezTo>
                  <a:cubicBezTo>
                    <a:pt x="1" y="1135"/>
                    <a:pt x="343" y="1216"/>
                    <a:pt x="592" y="1259"/>
                  </a:cubicBezTo>
                  <a:cubicBezTo>
                    <a:pt x="554" y="1109"/>
                    <a:pt x="560" y="952"/>
                    <a:pt x="625" y="799"/>
                  </a:cubicBezTo>
                  <a:close/>
                  <a:moveTo>
                    <a:pt x="17986" y="1"/>
                  </a:moveTo>
                  <a:cubicBezTo>
                    <a:pt x="17669" y="1"/>
                    <a:pt x="17355" y="129"/>
                    <a:pt x="17062" y="432"/>
                  </a:cubicBezTo>
                  <a:cubicBezTo>
                    <a:pt x="16557" y="959"/>
                    <a:pt x="16552" y="1812"/>
                    <a:pt x="16239" y="2457"/>
                  </a:cubicBezTo>
                  <a:cubicBezTo>
                    <a:pt x="15786" y="3381"/>
                    <a:pt x="15033" y="4002"/>
                    <a:pt x="14153" y="4358"/>
                  </a:cubicBezTo>
                  <a:cubicBezTo>
                    <a:pt x="14281" y="4336"/>
                    <a:pt x="14409" y="4308"/>
                    <a:pt x="14538" y="4276"/>
                  </a:cubicBezTo>
                  <a:cubicBezTo>
                    <a:pt x="15430" y="4055"/>
                    <a:pt x="16050" y="3516"/>
                    <a:pt x="16560" y="2774"/>
                  </a:cubicBezTo>
                  <a:cubicBezTo>
                    <a:pt x="16967" y="2187"/>
                    <a:pt x="17943" y="275"/>
                    <a:pt x="18528" y="275"/>
                  </a:cubicBezTo>
                  <a:cubicBezTo>
                    <a:pt x="18539" y="275"/>
                    <a:pt x="18553" y="275"/>
                    <a:pt x="18568" y="279"/>
                  </a:cubicBezTo>
                  <a:cubicBezTo>
                    <a:pt x="18568" y="279"/>
                    <a:pt x="19327" y="1059"/>
                    <a:pt x="19534" y="1220"/>
                  </a:cubicBezTo>
                  <a:cubicBezTo>
                    <a:pt x="19719" y="1362"/>
                    <a:pt x="19908" y="1498"/>
                    <a:pt x="20104" y="1619"/>
                  </a:cubicBezTo>
                  <a:cubicBezTo>
                    <a:pt x="19791" y="1295"/>
                    <a:pt x="19488" y="946"/>
                    <a:pt x="19152" y="589"/>
                  </a:cubicBezTo>
                  <a:cubicBezTo>
                    <a:pt x="18813" y="229"/>
                    <a:pt x="18400" y="1"/>
                    <a:pt x="1798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6"/>
            <p:cNvSpPr/>
            <p:nvPr/>
          </p:nvSpPr>
          <p:spPr>
            <a:xfrm>
              <a:off x="-591400" y="2523750"/>
              <a:ext cx="632225" cy="116825"/>
            </a:xfrm>
            <a:custGeom>
              <a:avLst/>
              <a:gdLst/>
              <a:ahLst/>
              <a:cxnLst/>
              <a:rect l="l" t="t" r="r" b="b"/>
              <a:pathLst>
                <a:path w="25289" h="4673" extrusionOk="0">
                  <a:moveTo>
                    <a:pt x="17725" y="1"/>
                  </a:moveTo>
                  <a:cubicBezTo>
                    <a:pt x="16812" y="19"/>
                    <a:pt x="16028" y="268"/>
                    <a:pt x="15372" y="932"/>
                  </a:cubicBezTo>
                  <a:cubicBezTo>
                    <a:pt x="14523" y="1788"/>
                    <a:pt x="14195" y="3239"/>
                    <a:pt x="13137" y="3884"/>
                  </a:cubicBezTo>
                  <a:cubicBezTo>
                    <a:pt x="12833" y="4066"/>
                    <a:pt x="12523" y="4144"/>
                    <a:pt x="12213" y="4144"/>
                  </a:cubicBezTo>
                  <a:cubicBezTo>
                    <a:pt x="10955" y="4144"/>
                    <a:pt x="9645" y="2903"/>
                    <a:pt x="8722" y="2212"/>
                  </a:cubicBezTo>
                  <a:cubicBezTo>
                    <a:pt x="7827" y="1541"/>
                    <a:pt x="6903" y="921"/>
                    <a:pt x="5812" y="621"/>
                  </a:cubicBezTo>
                  <a:cubicBezTo>
                    <a:pt x="5050" y="411"/>
                    <a:pt x="4240" y="300"/>
                    <a:pt x="3434" y="300"/>
                  </a:cubicBezTo>
                  <a:cubicBezTo>
                    <a:pt x="2272" y="300"/>
                    <a:pt x="1109" y="529"/>
                    <a:pt x="72" y="1017"/>
                  </a:cubicBezTo>
                  <a:cubicBezTo>
                    <a:pt x="7" y="1170"/>
                    <a:pt x="1" y="1327"/>
                    <a:pt x="39" y="1477"/>
                  </a:cubicBezTo>
                  <a:cubicBezTo>
                    <a:pt x="164" y="1498"/>
                    <a:pt x="264" y="1513"/>
                    <a:pt x="274" y="1513"/>
                  </a:cubicBezTo>
                  <a:cubicBezTo>
                    <a:pt x="435" y="1531"/>
                    <a:pt x="646" y="1552"/>
                    <a:pt x="852" y="1552"/>
                  </a:cubicBezTo>
                  <a:cubicBezTo>
                    <a:pt x="1095" y="1552"/>
                    <a:pt x="1337" y="1524"/>
                    <a:pt x="1508" y="1424"/>
                  </a:cubicBezTo>
                  <a:cubicBezTo>
                    <a:pt x="2221" y="1010"/>
                    <a:pt x="2889" y="818"/>
                    <a:pt x="3537" y="818"/>
                  </a:cubicBezTo>
                  <a:cubicBezTo>
                    <a:pt x="4386" y="818"/>
                    <a:pt x="5210" y="1146"/>
                    <a:pt x="6080" y="1734"/>
                  </a:cubicBezTo>
                  <a:cubicBezTo>
                    <a:pt x="7053" y="2397"/>
                    <a:pt x="7927" y="3221"/>
                    <a:pt x="8965" y="3787"/>
                  </a:cubicBezTo>
                  <a:cubicBezTo>
                    <a:pt x="9995" y="4351"/>
                    <a:pt x="11254" y="4672"/>
                    <a:pt x="12477" y="4672"/>
                  </a:cubicBezTo>
                  <a:cubicBezTo>
                    <a:pt x="12854" y="4672"/>
                    <a:pt x="13233" y="4640"/>
                    <a:pt x="13600" y="4576"/>
                  </a:cubicBezTo>
                  <a:cubicBezTo>
                    <a:pt x="14480" y="4220"/>
                    <a:pt x="15233" y="3599"/>
                    <a:pt x="15686" y="2675"/>
                  </a:cubicBezTo>
                  <a:cubicBezTo>
                    <a:pt x="15999" y="2030"/>
                    <a:pt x="16004" y="1177"/>
                    <a:pt x="16509" y="650"/>
                  </a:cubicBezTo>
                  <a:cubicBezTo>
                    <a:pt x="16802" y="347"/>
                    <a:pt x="17116" y="219"/>
                    <a:pt x="17433" y="219"/>
                  </a:cubicBezTo>
                  <a:cubicBezTo>
                    <a:pt x="17847" y="219"/>
                    <a:pt x="18260" y="447"/>
                    <a:pt x="18599" y="807"/>
                  </a:cubicBezTo>
                  <a:cubicBezTo>
                    <a:pt x="18935" y="1164"/>
                    <a:pt x="19238" y="1513"/>
                    <a:pt x="19551" y="1837"/>
                  </a:cubicBezTo>
                  <a:cubicBezTo>
                    <a:pt x="19794" y="1990"/>
                    <a:pt x="20047" y="2130"/>
                    <a:pt x="20304" y="2255"/>
                  </a:cubicBezTo>
                  <a:cubicBezTo>
                    <a:pt x="21216" y="2696"/>
                    <a:pt x="22182" y="2921"/>
                    <a:pt x="23185" y="3043"/>
                  </a:cubicBezTo>
                  <a:cubicBezTo>
                    <a:pt x="23227" y="3050"/>
                    <a:pt x="23288" y="3050"/>
                    <a:pt x="23363" y="3050"/>
                  </a:cubicBezTo>
                  <a:cubicBezTo>
                    <a:pt x="23948" y="3050"/>
                    <a:pt x="25289" y="2893"/>
                    <a:pt x="24201" y="2761"/>
                  </a:cubicBezTo>
                  <a:cubicBezTo>
                    <a:pt x="22529" y="2558"/>
                    <a:pt x="21391" y="1755"/>
                    <a:pt x="20146" y="718"/>
                  </a:cubicBezTo>
                  <a:cubicBezTo>
                    <a:pt x="19458" y="144"/>
                    <a:pt x="18731" y="1"/>
                    <a:pt x="1786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6"/>
            <p:cNvSpPr/>
            <p:nvPr/>
          </p:nvSpPr>
          <p:spPr>
            <a:xfrm>
              <a:off x="7200" y="2384875"/>
              <a:ext cx="175550" cy="303650"/>
            </a:xfrm>
            <a:custGeom>
              <a:avLst/>
              <a:gdLst/>
              <a:ahLst/>
              <a:cxnLst/>
              <a:rect l="l" t="t" r="r" b="b"/>
              <a:pathLst>
                <a:path w="7022" h="12146" extrusionOk="0">
                  <a:moveTo>
                    <a:pt x="1559" y="1"/>
                  </a:moveTo>
                  <a:cubicBezTo>
                    <a:pt x="909" y="1"/>
                    <a:pt x="0" y="489"/>
                    <a:pt x="307" y="1010"/>
                  </a:cubicBezTo>
                  <a:cubicBezTo>
                    <a:pt x="164" y="1145"/>
                    <a:pt x="104" y="1298"/>
                    <a:pt x="185" y="1444"/>
                  </a:cubicBezTo>
                  <a:cubicBezTo>
                    <a:pt x="1045" y="2993"/>
                    <a:pt x="2072" y="4397"/>
                    <a:pt x="3027" y="5877"/>
                  </a:cubicBezTo>
                  <a:cubicBezTo>
                    <a:pt x="3052" y="5848"/>
                    <a:pt x="3074" y="5817"/>
                    <a:pt x="3095" y="5784"/>
                  </a:cubicBezTo>
                  <a:cubicBezTo>
                    <a:pt x="3206" y="5631"/>
                    <a:pt x="3352" y="5527"/>
                    <a:pt x="3519" y="5470"/>
                  </a:cubicBezTo>
                  <a:cubicBezTo>
                    <a:pt x="2749" y="4632"/>
                    <a:pt x="1979" y="3794"/>
                    <a:pt x="1209" y="2960"/>
                  </a:cubicBezTo>
                  <a:cubicBezTo>
                    <a:pt x="588" y="2282"/>
                    <a:pt x="1169" y="1737"/>
                    <a:pt x="1811" y="1737"/>
                  </a:cubicBezTo>
                  <a:cubicBezTo>
                    <a:pt x="2083" y="1737"/>
                    <a:pt x="2368" y="1837"/>
                    <a:pt x="2575" y="2065"/>
                  </a:cubicBezTo>
                  <a:cubicBezTo>
                    <a:pt x="3819" y="3416"/>
                    <a:pt x="5063" y="4768"/>
                    <a:pt x="6304" y="6120"/>
                  </a:cubicBezTo>
                  <a:cubicBezTo>
                    <a:pt x="6330" y="6148"/>
                    <a:pt x="6355" y="6173"/>
                    <a:pt x="6376" y="6202"/>
                  </a:cubicBezTo>
                  <a:cubicBezTo>
                    <a:pt x="6501" y="6073"/>
                    <a:pt x="6633" y="5948"/>
                    <a:pt x="6771" y="5830"/>
                  </a:cubicBezTo>
                  <a:cubicBezTo>
                    <a:pt x="7021" y="5610"/>
                    <a:pt x="7000" y="5342"/>
                    <a:pt x="6743" y="5164"/>
                  </a:cubicBezTo>
                  <a:cubicBezTo>
                    <a:pt x="4818" y="3859"/>
                    <a:pt x="3309" y="2190"/>
                    <a:pt x="2086" y="218"/>
                  </a:cubicBezTo>
                  <a:cubicBezTo>
                    <a:pt x="1994" y="65"/>
                    <a:pt x="1794" y="1"/>
                    <a:pt x="1559" y="1"/>
                  </a:cubicBezTo>
                  <a:close/>
                  <a:moveTo>
                    <a:pt x="4721" y="6779"/>
                  </a:moveTo>
                  <a:cubicBezTo>
                    <a:pt x="4237" y="7443"/>
                    <a:pt x="3641" y="7988"/>
                    <a:pt x="2971" y="8398"/>
                  </a:cubicBezTo>
                  <a:cubicBezTo>
                    <a:pt x="2403" y="9457"/>
                    <a:pt x="1965" y="10594"/>
                    <a:pt x="1544" y="11739"/>
                  </a:cubicBezTo>
                  <a:cubicBezTo>
                    <a:pt x="1437" y="12028"/>
                    <a:pt x="1726" y="12145"/>
                    <a:pt x="2107" y="12145"/>
                  </a:cubicBezTo>
                  <a:cubicBezTo>
                    <a:pt x="2611" y="12145"/>
                    <a:pt x="3281" y="11936"/>
                    <a:pt x="3412" y="11628"/>
                  </a:cubicBezTo>
                  <a:cubicBezTo>
                    <a:pt x="3873" y="10555"/>
                    <a:pt x="4332" y="9485"/>
                    <a:pt x="4793" y="8412"/>
                  </a:cubicBezTo>
                  <a:cubicBezTo>
                    <a:pt x="4803" y="8384"/>
                    <a:pt x="4818" y="8351"/>
                    <a:pt x="4832" y="8320"/>
                  </a:cubicBezTo>
                  <a:cubicBezTo>
                    <a:pt x="5020" y="7973"/>
                    <a:pt x="5228" y="7635"/>
                    <a:pt x="5453" y="7310"/>
                  </a:cubicBezTo>
                  <a:cubicBezTo>
                    <a:pt x="5264" y="7267"/>
                    <a:pt x="5085" y="7171"/>
                    <a:pt x="4939" y="7015"/>
                  </a:cubicBezTo>
                  <a:cubicBezTo>
                    <a:pt x="4864" y="6936"/>
                    <a:pt x="4793" y="6857"/>
                    <a:pt x="4721" y="6779"/>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6"/>
            <p:cNvSpPr/>
            <p:nvPr/>
          </p:nvSpPr>
          <p:spPr>
            <a:xfrm>
              <a:off x="81450" y="2521625"/>
              <a:ext cx="43775" cy="73200"/>
            </a:xfrm>
            <a:custGeom>
              <a:avLst/>
              <a:gdLst/>
              <a:ahLst/>
              <a:cxnLst/>
              <a:rect l="l" t="t" r="r" b="b"/>
              <a:pathLst>
                <a:path w="1751" h="2928" extrusionOk="0">
                  <a:moveTo>
                    <a:pt x="549" y="0"/>
                  </a:moveTo>
                  <a:cubicBezTo>
                    <a:pt x="382" y="57"/>
                    <a:pt x="236" y="161"/>
                    <a:pt x="125" y="314"/>
                  </a:cubicBezTo>
                  <a:cubicBezTo>
                    <a:pt x="104" y="347"/>
                    <a:pt x="82" y="378"/>
                    <a:pt x="57" y="407"/>
                  </a:cubicBezTo>
                  <a:cubicBezTo>
                    <a:pt x="72" y="428"/>
                    <a:pt x="82" y="446"/>
                    <a:pt x="97" y="464"/>
                  </a:cubicBezTo>
                  <a:cubicBezTo>
                    <a:pt x="421" y="971"/>
                    <a:pt x="585" y="1209"/>
                    <a:pt x="464" y="1826"/>
                  </a:cubicBezTo>
                  <a:cubicBezTo>
                    <a:pt x="403" y="2144"/>
                    <a:pt x="240" y="2465"/>
                    <a:pt x="82" y="2775"/>
                  </a:cubicBezTo>
                  <a:cubicBezTo>
                    <a:pt x="57" y="2824"/>
                    <a:pt x="29" y="2878"/>
                    <a:pt x="1" y="2928"/>
                  </a:cubicBezTo>
                  <a:cubicBezTo>
                    <a:pt x="671" y="2518"/>
                    <a:pt x="1267" y="1973"/>
                    <a:pt x="1751" y="1309"/>
                  </a:cubicBezTo>
                  <a:cubicBezTo>
                    <a:pt x="1352" y="874"/>
                    <a:pt x="949" y="436"/>
                    <a:pt x="54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6"/>
            <p:cNvSpPr/>
            <p:nvPr/>
          </p:nvSpPr>
          <p:spPr>
            <a:xfrm>
              <a:off x="143500" y="2539900"/>
              <a:ext cx="35675" cy="28475"/>
            </a:xfrm>
            <a:custGeom>
              <a:avLst/>
              <a:gdLst/>
              <a:ahLst/>
              <a:cxnLst/>
              <a:rect l="l" t="t" r="r" b="b"/>
              <a:pathLst>
                <a:path w="1427" h="1139" extrusionOk="0">
                  <a:moveTo>
                    <a:pt x="924" y="1"/>
                  </a:moveTo>
                  <a:lnTo>
                    <a:pt x="924" y="1"/>
                  </a:lnTo>
                  <a:cubicBezTo>
                    <a:pt x="578" y="346"/>
                    <a:pt x="274" y="720"/>
                    <a:pt x="1" y="1109"/>
                  </a:cubicBezTo>
                  <a:cubicBezTo>
                    <a:pt x="82" y="1130"/>
                    <a:pt x="168" y="1138"/>
                    <a:pt x="250" y="1138"/>
                  </a:cubicBezTo>
                  <a:cubicBezTo>
                    <a:pt x="867" y="1138"/>
                    <a:pt x="1426" y="635"/>
                    <a:pt x="9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6"/>
            <p:cNvSpPr/>
            <p:nvPr/>
          </p:nvSpPr>
          <p:spPr>
            <a:xfrm>
              <a:off x="21900" y="2428300"/>
              <a:ext cx="144725" cy="139325"/>
            </a:xfrm>
            <a:custGeom>
              <a:avLst/>
              <a:gdLst/>
              <a:ahLst/>
              <a:cxnLst/>
              <a:rect l="l" t="t" r="r" b="b"/>
              <a:pathLst>
                <a:path w="5789" h="5573" extrusionOk="0">
                  <a:moveTo>
                    <a:pt x="1223" y="0"/>
                  </a:moveTo>
                  <a:cubicBezTo>
                    <a:pt x="581" y="0"/>
                    <a:pt x="0" y="545"/>
                    <a:pt x="621" y="1223"/>
                  </a:cubicBezTo>
                  <a:cubicBezTo>
                    <a:pt x="1391" y="2057"/>
                    <a:pt x="2161" y="2895"/>
                    <a:pt x="2931" y="3733"/>
                  </a:cubicBezTo>
                  <a:cubicBezTo>
                    <a:pt x="3038" y="3698"/>
                    <a:pt x="3156" y="3680"/>
                    <a:pt x="3274" y="3680"/>
                  </a:cubicBezTo>
                  <a:cubicBezTo>
                    <a:pt x="3958" y="3680"/>
                    <a:pt x="4679" y="4265"/>
                    <a:pt x="4197" y="4953"/>
                  </a:cubicBezTo>
                  <a:cubicBezTo>
                    <a:pt x="4176" y="4982"/>
                    <a:pt x="4154" y="5013"/>
                    <a:pt x="4133" y="5042"/>
                  </a:cubicBezTo>
                  <a:cubicBezTo>
                    <a:pt x="4205" y="5120"/>
                    <a:pt x="4276" y="5199"/>
                    <a:pt x="4351" y="5278"/>
                  </a:cubicBezTo>
                  <a:cubicBezTo>
                    <a:pt x="4497" y="5434"/>
                    <a:pt x="4676" y="5530"/>
                    <a:pt x="4865" y="5573"/>
                  </a:cubicBezTo>
                  <a:cubicBezTo>
                    <a:pt x="5138" y="5184"/>
                    <a:pt x="5442" y="4810"/>
                    <a:pt x="5788" y="4465"/>
                  </a:cubicBezTo>
                  <a:cubicBezTo>
                    <a:pt x="5767" y="4436"/>
                    <a:pt x="5742" y="4411"/>
                    <a:pt x="5716" y="4383"/>
                  </a:cubicBezTo>
                  <a:cubicBezTo>
                    <a:pt x="4475" y="3031"/>
                    <a:pt x="3231" y="1679"/>
                    <a:pt x="1987" y="328"/>
                  </a:cubicBezTo>
                  <a:cubicBezTo>
                    <a:pt x="1780" y="100"/>
                    <a:pt x="1495" y="0"/>
                    <a:pt x="122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6"/>
            <p:cNvSpPr/>
            <p:nvPr/>
          </p:nvSpPr>
          <p:spPr>
            <a:xfrm>
              <a:off x="95175" y="2520275"/>
              <a:ext cx="43700" cy="34100"/>
            </a:xfrm>
            <a:custGeom>
              <a:avLst/>
              <a:gdLst/>
              <a:ahLst/>
              <a:cxnLst/>
              <a:rect l="l" t="t" r="r" b="b"/>
              <a:pathLst>
                <a:path w="1748" h="1364" extrusionOk="0">
                  <a:moveTo>
                    <a:pt x="343" y="1"/>
                  </a:moveTo>
                  <a:cubicBezTo>
                    <a:pt x="225" y="1"/>
                    <a:pt x="107" y="19"/>
                    <a:pt x="0" y="54"/>
                  </a:cubicBezTo>
                  <a:cubicBezTo>
                    <a:pt x="400" y="490"/>
                    <a:pt x="803" y="928"/>
                    <a:pt x="1202" y="1363"/>
                  </a:cubicBezTo>
                  <a:cubicBezTo>
                    <a:pt x="1223" y="1334"/>
                    <a:pt x="1245" y="1303"/>
                    <a:pt x="1266" y="1274"/>
                  </a:cubicBezTo>
                  <a:cubicBezTo>
                    <a:pt x="1748" y="586"/>
                    <a:pt x="1027" y="1"/>
                    <a:pt x="3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86"/>
          <p:cNvGrpSpPr/>
          <p:nvPr/>
        </p:nvGrpSpPr>
        <p:grpSpPr>
          <a:xfrm rot="1514788">
            <a:off x="277670" y="3730426"/>
            <a:ext cx="1376274" cy="908487"/>
            <a:chOff x="5248525" y="821375"/>
            <a:chExt cx="1082824" cy="694544"/>
          </a:xfrm>
        </p:grpSpPr>
        <p:sp>
          <p:nvSpPr>
            <p:cNvPr id="2806" name="Google Shape;2806;p86"/>
            <p:cNvSpPr/>
            <p:nvPr/>
          </p:nvSpPr>
          <p:spPr>
            <a:xfrm>
              <a:off x="5386964" y="1033865"/>
              <a:ext cx="843217" cy="475585"/>
            </a:xfrm>
            <a:custGeom>
              <a:avLst/>
              <a:gdLst/>
              <a:ahLst/>
              <a:cxnLst/>
              <a:rect l="l" t="t" r="r" b="b"/>
              <a:pathLst>
                <a:path w="24870" h="14027" extrusionOk="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6"/>
            <p:cNvSpPr/>
            <p:nvPr/>
          </p:nvSpPr>
          <p:spPr>
            <a:xfrm>
              <a:off x="5455115" y="824528"/>
              <a:ext cx="851795" cy="486876"/>
            </a:xfrm>
            <a:custGeom>
              <a:avLst/>
              <a:gdLst/>
              <a:ahLst/>
              <a:cxnLst/>
              <a:rect l="l" t="t" r="r" b="b"/>
              <a:pathLst>
                <a:path w="25123" h="14360" extrusionOk="0">
                  <a:moveTo>
                    <a:pt x="2209" y="0"/>
                  </a:moveTo>
                  <a:lnTo>
                    <a:pt x="0" y="6220"/>
                  </a:lnTo>
                  <a:lnTo>
                    <a:pt x="22914" y="14359"/>
                  </a:lnTo>
                  <a:lnTo>
                    <a:pt x="25122" y="8140"/>
                  </a:lnTo>
                  <a:lnTo>
                    <a:pt x="2209" y="0"/>
                  </a:lnTo>
                  <a:close/>
                </a:path>
              </a:pathLst>
            </a:custGeom>
            <a:solidFill>
              <a:srgbClr val="00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6"/>
            <p:cNvSpPr/>
            <p:nvPr/>
          </p:nvSpPr>
          <p:spPr>
            <a:xfrm>
              <a:off x="5343564" y="832157"/>
              <a:ext cx="980431" cy="665352"/>
            </a:xfrm>
            <a:custGeom>
              <a:avLst/>
              <a:gdLst/>
              <a:ahLst/>
              <a:cxnLst/>
              <a:rect l="l" t="t" r="r" b="b"/>
              <a:pathLst>
                <a:path w="28917" h="19624" extrusionOk="0">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6"/>
            <p:cNvSpPr/>
            <p:nvPr/>
          </p:nvSpPr>
          <p:spPr>
            <a:xfrm>
              <a:off x="5248525" y="830292"/>
              <a:ext cx="225875" cy="369870"/>
            </a:xfrm>
            <a:custGeom>
              <a:avLst/>
              <a:gdLst/>
              <a:ahLst/>
              <a:cxnLst/>
              <a:rect l="l" t="t" r="r" b="b"/>
              <a:pathLst>
                <a:path w="6662" h="10909" extrusionOk="0">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6"/>
            <p:cNvSpPr/>
            <p:nvPr/>
          </p:nvSpPr>
          <p:spPr>
            <a:xfrm>
              <a:off x="5250356" y="821375"/>
              <a:ext cx="1080993" cy="694544"/>
            </a:xfrm>
            <a:custGeom>
              <a:avLst/>
              <a:gdLst/>
              <a:ahLst/>
              <a:cxnLst/>
              <a:rect l="l" t="t" r="r" b="b"/>
              <a:pathLst>
                <a:path w="31883" h="20485" extrusionOk="0">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6"/>
            <p:cNvSpPr/>
            <p:nvPr/>
          </p:nvSpPr>
          <p:spPr>
            <a:xfrm>
              <a:off x="5385438" y="842193"/>
              <a:ext cx="146402" cy="383398"/>
            </a:xfrm>
            <a:custGeom>
              <a:avLst/>
              <a:gdLst/>
              <a:ahLst/>
              <a:cxnLst/>
              <a:rect l="l" t="t" r="r" b="b"/>
              <a:pathLst>
                <a:path w="4318" h="11308" extrusionOk="0">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 name="Google Shape;2812;p86"/>
          <p:cNvGrpSpPr/>
          <p:nvPr/>
        </p:nvGrpSpPr>
        <p:grpSpPr>
          <a:xfrm>
            <a:off x="4440418" y="2261041"/>
            <a:ext cx="400080" cy="1094468"/>
            <a:chOff x="3443472" y="1907731"/>
            <a:chExt cx="454327" cy="1325503"/>
          </a:xfrm>
        </p:grpSpPr>
        <p:sp>
          <p:nvSpPr>
            <p:cNvPr id="2813" name="Google Shape;2813;p86"/>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6"/>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 name="Google Shape;2815;p86"/>
          <p:cNvGrpSpPr/>
          <p:nvPr/>
        </p:nvGrpSpPr>
        <p:grpSpPr>
          <a:xfrm rot="5427294">
            <a:off x="2767842" y="723842"/>
            <a:ext cx="391007" cy="1284152"/>
            <a:chOff x="1276425" y="1928068"/>
            <a:chExt cx="378577" cy="1391130"/>
          </a:xfrm>
        </p:grpSpPr>
        <p:sp>
          <p:nvSpPr>
            <p:cNvPr id="2816" name="Google Shape;2816;p86"/>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6"/>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778"/>
                                        </p:tgtEl>
                                        <p:attrNameLst>
                                          <p:attrName>style.visibility</p:attrName>
                                        </p:attrNameLst>
                                      </p:cBhvr>
                                      <p:to>
                                        <p:strVal val="visible"/>
                                      </p:to>
                                    </p:set>
                                    <p:anim calcmode="lin" valueType="num">
                                      <p:cBhvr additive="base">
                                        <p:cTn id="7" dur="1000"/>
                                        <p:tgtEl>
                                          <p:spTgt spid="2778"/>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783"/>
                                        </p:tgtEl>
                                        <p:attrNameLst>
                                          <p:attrName>style.visibility</p:attrName>
                                        </p:attrNameLst>
                                      </p:cBhvr>
                                      <p:to>
                                        <p:strVal val="visible"/>
                                      </p:to>
                                    </p:set>
                                    <p:anim calcmode="lin" valueType="num">
                                      <p:cBhvr additive="base">
                                        <p:cTn id="10" dur="1000"/>
                                        <p:tgtEl>
                                          <p:spTgt spid="2783"/>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2774"/>
                                        </p:tgtEl>
                                        <p:attrNameLst>
                                          <p:attrName>style.visibility</p:attrName>
                                        </p:attrNameLst>
                                      </p:cBhvr>
                                      <p:to>
                                        <p:strVal val="visible"/>
                                      </p:to>
                                    </p:set>
                                    <p:anim calcmode="lin" valueType="num">
                                      <p:cBhvr additive="base">
                                        <p:cTn id="15" dur="1000"/>
                                        <p:tgtEl>
                                          <p:spTgt spid="2774"/>
                                        </p:tgtEl>
                                        <p:attrNameLst>
                                          <p:attrName>ppt_x</p:attrName>
                                        </p:attrNameLst>
                                      </p:cBhvr>
                                      <p:tavLst>
                                        <p:tav tm="0">
                                          <p:val>
                                            <p:strVal val="#ppt_x+1"/>
                                          </p:val>
                                        </p:tav>
                                        <p:tav tm="100000">
                                          <p:val>
                                            <p:strVal val="#ppt_x"/>
                                          </p:val>
                                        </p:tav>
                                      </p:tavLst>
                                    </p:anim>
                                  </p:childTnLst>
                                </p:cTn>
                              </p:par>
                              <p:par>
                                <p:cTn id="16" presetID="2" presetClass="entr" presetSubtype="2" fill="hold" nodeType="withEffect">
                                  <p:stCondLst>
                                    <p:cond delay="0"/>
                                  </p:stCondLst>
                                  <p:childTnLst>
                                    <p:set>
                                      <p:cBhvr>
                                        <p:cTn id="17" dur="1" fill="hold">
                                          <p:stCondLst>
                                            <p:cond delay="0"/>
                                          </p:stCondLst>
                                        </p:cTn>
                                        <p:tgtEl>
                                          <p:spTgt spid="2777"/>
                                        </p:tgtEl>
                                        <p:attrNameLst>
                                          <p:attrName>style.visibility</p:attrName>
                                        </p:attrNameLst>
                                      </p:cBhvr>
                                      <p:to>
                                        <p:strVal val="visible"/>
                                      </p:to>
                                    </p:set>
                                    <p:anim calcmode="lin" valueType="num">
                                      <p:cBhvr additive="base">
                                        <p:cTn id="18" dur="1000"/>
                                        <p:tgtEl>
                                          <p:spTgt spid="2777"/>
                                        </p:tgtEl>
                                        <p:attrNameLst>
                                          <p:attrName>ppt_x</p:attrName>
                                        </p:attrNameLst>
                                      </p:cBhvr>
                                      <p:tavLst>
                                        <p:tav tm="0">
                                          <p:val>
                                            <p:strVal val="#ppt_x+1"/>
                                          </p:val>
                                        </p:tav>
                                        <p:tav tm="100000">
                                          <p:val>
                                            <p:strVal val="#ppt_x"/>
                                          </p:val>
                                        </p:tav>
                                      </p:tavLst>
                                    </p:anim>
                                  </p:childTnLst>
                                </p:cTn>
                              </p:par>
                              <p:par>
                                <p:cTn id="19" presetID="2" presetClass="entr" presetSubtype="2" fill="hold" nodeType="withEffect">
                                  <p:stCondLst>
                                    <p:cond delay="0"/>
                                  </p:stCondLst>
                                  <p:childTnLst>
                                    <p:set>
                                      <p:cBhvr>
                                        <p:cTn id="20" dur="1" fill="hold">
                                          <p:stCondLst>
                                            <p:cond delay="0"/>
                                          </p:stCondLst>
                                        </p:cTn>
                                        <p:tgtEl>
                                          <p:spTgt spid="2779"/>
                                        </p:tgtEl>
                                        <p:attrNameLst>
                                          <p:attrName>style.visibility</p:attrName>
                                        </p:attrNameLst>
                                      </p:cBhvr>
                                      <p:to>
                                        <p:strVal val="visible"/>
                                      </p:to>
                                    </p:set>
                                    <p:anim calcmode="lin" valueType="num">
                                      <p:cBhvr additive="base">
                                        <p:cTn id="21" dur="1000"/>
                                        <p:tgtEl>
                                          <p:spTgt spid="2779"/>
                                        </p:tgtEl>
                                        <p:attrNameLst>
                                          <p:attrName>ppt_x</p:attrName>
                                        </p:attrNameLst>
                                      </p:cBhvr>
                                      <p:tavLst>
                                        <p:tav tm="0">
                                          <p:val>
                                            <p:strVal val="#ppt_x+1"/>
                                          </p:val>
                                        </p:tav>
                                        <p:tav tm="100000">
                                          <p:val>
                                            <p:strVal val="#ppt_x"/>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2771"/>
                                        </p:tgtEl>
                                        <p:attrNameLst>
                                          <p:attrName>style.visibility</p:attrName>
                                        </p:attrNameLst>
                                      </p:cBhvr>
                                      <p:to>
                                        <p:strVal val="visible"/>
                                      </p:to>
                                    </p:set>
                                    <p:anim calcmode="lin" valueType="num">
                                      <p:cBhvr additive="base">
                                        <p:cTn id="26" dur="1000"/>
                                        <p:tgtEl>
                                          <p:spTgt spid="2771"/>
                                        </p:tgtEl>
                                        <p:attrNameLst>
                                          <p:attrName>ppt_x</p:attrName>
                                        </p:attrNameLst>
                                      </p:cBhvr>
                                      <p:tavLst>
                                        <p:tav tm="0">
                                          <p:val>
                                            <p:strVal val="#ppt_x+1"/>
                                          </p:val>
                                        </p:tav>
                                        <p:tav tm="100000">
                                          <p:val>
                                            <p:strVal val="#ppt_x"/>
                                          </p:val>
                                        </p:tav>
                                      </p:tavLst>
                                    </p:anim>
                                  </p:childTnLst>
                                </p:cTn>
                              </p:par>
                              <p:par>
                                <p:cTn id="27" presetID="2" presetClass="entr" presetSubtype="2" fill="hold" nodeType="withEffect">
                                  <p:stCondLst>
                                    <p:cond delay="0"/>
                                  </p:stCondLst>
                                  <p:childTnLst>
                                    <p:set>
                                      <p:cBhvr>
                                        <p:cTn id="28" dur="1" fill="hold">
                                          <p:stCondLst>
                                            <p:cond delay="0"/>
                                          </p:stCondLst>
                                        </p:cTn>
                                        <p:tgtEl>
                                          <p:spTgt spid="2780"/>
                                        </p:tgtEl>
                                        <p:attrNameLst>
                                          <p:attrName>style.visibility</p:attrName>
                                        </p:attrNameLst>
                                      </p:cBhvr>
                                      <p:to>
                                        <p:strVal val="visible"/>
                                      </p:to>
                                    </p:set>
                                    <p:anim calcmode="lin" valueType="num">
                                      <p:cBhvr additive="base">
                                        <p:cTn id="29" dur="1000"/>
                                        <p:tgtEl>
                                          <p:spTgt spid="2780"/>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2781"/>
                                        </p:tgtEl>
                                        <p:attrNameLst>
                                          <p:attrName>style.visibility</p:attrName>
                                        </p:attrNameLst>
                                      </p:cBhvr>
                                      <p:to>
                                        <p:strVal val="visible"/>
                                      </p:to>
                                    </p:set>
                                    <p:anim calcmode="lin" valueType="num">
                                      <p:cBhvr additive="base">
                                        <p:cTn id="32" dur="1000"/>
                                        <p:tgtEl>
                                          <p:spTgt spid="2781"/>
                                        </p:tgtEl>
                                        <p:attrNameLst>
                                          <p:attrName>ppt_x</p:attrName>
                                        </p:attrNameLst>
                                      </p:cBhvr>
                                      <p:tavLst>
                                        <p:tav tm="0">
                                          <p:val>
                                            <p:strVal val="#ppt_x+1"/>
                                          </p:val>
                                        </p:tav>
                                        <p:tav tm="100000">
                                          <p:val>
                                            <p:strVal val="#ppt_x"/>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782"/>
                                        </p:tgtEl>
                                        <p:attrNameLst>
                                          <p:attrName>style.visibility</p:attrName>
                                        </p:attrNameLst>
                                      </p:cBhvr>
                                      <p:to>
                                        <p:strVal val="visible"/>
                                      </p:to>
                                    </p:set>
                                    <p:anim calcmode="lin" valueType="num">
                                      <p:cBhvr additive="base">
                                        <p:cTn id="37" dur="1000"/>
                                        <p:tgtEl>
                                          <p:spTgt spid="2782"/>
                                        </p:tgtEl>
                                        <p:attrNameLst>
                                          <p:attrName>ppt_x</p:attrName>
                                        </p:attrNameLst>
                                      </p:cBhvr>
                                      <p:tavLst>
                                        <p:tav tm="0">
                                          <p:val>
                                            <p:strVal val="#ppt_x-1"/>
                                          </p:val>
                                        </p:tav>
                                        <p:tav tm="100000">
                                          <p:val>
                                            <p:strVal val="#ppt_x"/>
                                          </p:val>
                                        </p:tav>
                                      </p:tavLst>
                                    </p:anim>
                                  </p:childTnLst>
                                </p:cTn>
                              </p:par>
                              <p:par>
                                <p:cTn id="38" presetID="2" presetClass="entr" presetSubtype="8" fill="hold" nodeType="withEffect">
                                  <p:stCondLst>
                                    <p:cond delay="0"/>
                                  </p:stCondLst>
                                  <p:childTnLst>
                                    <p:set>
                                      <p:cBhvr>
                                        <p:cTn id="39" dur="1" fill="hold">
                                          <p:stCondLst>
                                            <p:cond delay="0"/>
                                          </p:stCondLst>
                                        </p:cTn>
                                        <p:tgtEl>
                                          <p:spTgt spid="2815"/>
                                        </p:tgtEl>
                                        <p:attrNameLst>
                                          <p:attrName>style.visibility</p:attrName>
                                        </p:attrNameLst>
                                      </p:cBhvr>
                                      <p:to>
                                        <p:strVal val="visible"/>
                                      </p:to>
                                    </p:set>
                                    <p:anim calcmode="lin" valueType="num">
                                      <p:cBhvr additive="base">
                                        <p:cTn id="40" dur="1000"/>
                                        <p:tgtEl>
                                          <p:spTgt spid="2815"/>
                                        </p:tgtEl>
                                        <p:attrNameLst>
                                          <p:attrName>ppt_x</p:attrName>
                                        </p:attrNameLst>
                                      </p:cBhvr>
                                      <p:tavLst>
                                        <p:tav tm="0">
                                          <p:val>
                                            <p:strVal val="#ppt_x-1"/>
                                          </p:val>
                                        </p:tav>
                                        <p:tav tm="100000">
                                          <p:val>
                                            <p:strVal val="#ppt_x"/>
                                          </p:val>
                                        </p:tav>
                                      </p:tavLst>
                                    </p:anim>
                                  </p:childTnLst>
                                </p:cTn>
                              </p:par>
                              <p:par>
                                <p:cTn id="41" presetID="2" presetClass="entr" presetSubtype="8" fill="hold" nodeType="withEffect">
                                  <p:stCondLst>
                                    <p:cond delay="0"/>
                                  </p:stCondLst>
                                  <p:childTnLst>
                                    <p:set>
                                      <p:cBhvr>
                                        <p:cTn id="42" dur="1" fill="hold">
                                          <p:stCondLst>
                                            <p:cond delay="0"/>
                                          </p:stCondLst>
                                        </p:cTn>
                                        <p:tgtEl>
                                          <p:spTgt spid="2812"/>
                                        </p:tgtEl>
                                        <p:attrNameLst>
                                          <p:attrName>style.visibility</p:attrName>
                                        </p:attrNameLst>
                                      </p:cBhvr>
                                      <p:to>
                                        <p:strVal val="visible"/>
                                      </p:to>
                                    </p:set>
                                    <p:anim calcmode="lin" valueType="num">
                                      <p:cBhvr additive="base">
                                        <p:cTn id="43" dur="1000"/>
                                        <p:tgtEl>
                                          <p:spTgt spid="2812"/>
                                        </p:tgtEl>
                                        <p:attrNameLst>
                                          <p:attrName>ppt_x</p:attrName>
                                        </p:attrNameLst>
                                      </p:cBhvr>
                                      <p:tavLst>
                                        <p:tav tm="0">
                                          <p:val>
                                            <p:strVal val="#ppt_x-1"/>
                                          </p:val>
                                        </p:tav>
                                        <p:tav tm="100000">
                                          <p:val>
                                            <p:strVal val="#ppt_x"/>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2805"/>
                                        </p:tgtEl>
                                        <p:attrNameLst>
                                          <p:attrName>style.visibility</p:attrName>
                                        </p:attrNameLst>
                                      </p:cBhvr>
                                      <p:to>
                                        <p:strVal val="visible"/>
                                      </p:to>
                                    </p:set>
                                    <p:animEffect transition="in" filter="fade">
                                      <p:cBhvr>
                                        <p:cTn id="48" dur="1000"/>
                                        <p:tgtEl>
                                          <p:spTgt spid="2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821"/>
        <p:cNvGrpSpPr/>
        <p:nvPr/>
      </p:nvGrpSpPr>
      <p:grpSpPr>
        <a:xfrm>
          <a:off x="0" y="0"/>
          <a:ext cx="0" cy="0"/>
          <a:chOff x="0" y="0"/>
          <a:chExt cx="0" cy="0"/>
        </a:xfrm>
      </p:grpSpPr>
      <p:sp>
        <p:nvSpPr>
          <p:cNvPr id="2822" name="Google Shape;2822;p87"/>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How about the percentages?</a:t>
            </a:r>
            <a:endParaRPr/>
          </a:p>
        </p:txBody>
      </p:sp>
      <p:grpSp>
        <p:nvGrpSpPr>
          <p:cNvPr id="2823" name="Google Shape;2823;p87"/>
          <p:cNvGrpSpPr/>
          <p:nvPr/>
        </p:nvGrpSpPr>
        <p:grpSpPr>
          <a:xfrm flipH="1">
            <a:off x="720170" y="947150"/>
            <a:ext cx="4658924" cy="176025"/>
            <a:chOff x="4345425" y="2175475"/>
            <a:chExt cx="800750" cy="176025"/>
          </a:xfrm>
        </p:grpSpPr>
        <p:sp>
          <p:nvSpPr>
            <p:cNvPr id="2824" name="Google Shape;2824;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2826;p87"/>
          <p:cNvGrpSpPr/>
          <p:nvPr/>
        </p:nvGrpSpPr>
        <p:grpSpPr>
          <a:xfrm rot="4691603">
            <a:off x="3614307" y="2023002"/>
            <a:ext cx="1912265" cy="1978212"/>
            <a:chOff x="2801825" y="1784650"/>
            <a:chExt cx="1912350" cy="1978300"/>
          </a:xfrm>
        </p:grpSpPr>
        <p:sp>
          <p:nvSpPr>
            <p:cNvPr id="2827" name="Google Shape;2827;p87"/>
            <p:cNvSpPr/>
            <p:nvPr/>
          </p:nvSpPr>
          <p:spPr>
            <a:xfrm>
              <a:off x="2948050" y="2068550"/>
              <a:ext cx="1328450" cy="1346175"/>
            </a:xfrm>
            <a:custGeom>
              <a:avLst/>
              <a:gdLst/>
              <a:ahLst/>
              <a:cxnLst/>
              <a:rect l="l" t="t" r="r" b="b"/>
              <a:pathLst>
                <a:path w="53138" h="53847" extrusionOk="0">
                  <a:moveTo>
                    <a:pt x="31395" y="1"/>
                  </a:moveTo>
                  <a:cubicBezTo>
                    <a:pt x="30756" y="1"/>
                    <a:pt x="30099" y="16"/>
                    <a:pt x="29422" y="48"/>
                  </a:cubicBezTo>
                  <a:cubicBezTo>
                    <a:pt x="17097" y="618"/>
                    <a:pt x="0" y="13195"/>
                    <a:pt x="0" y="25521"/>
                  </a:cubicBezTo>
                  <a:cubicBezTo>
                    <a:pt x="0" y="37869"/>
                    <a:pt x="13810" y="53847"/>
                    <a:pt x="26158" y="53847"/>
                  </a:cubicBezTo>
                  <a:cubicBezTo>
                    <a:pt x="38484" y="53847"/>
                    <a:pt x="53138" y="39650"/>
                    <a:pt x="53138" y="27324"/>
                  </a:cubicBezTo>
                  <a:cubicBezTo>
                    <a:pt x="53138" y="15356"/>
                    <a:pt x="51487" y="1"/>
                    <a:pt x="313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7"/>
            <p:cNvSpPr/>
            <p:nvPr/>
          </p:nvSpPr>
          <p:spPr>
            <a:xfrm>
              <a:off x="2801825" y="1784650"/>
              <a:ext cx="1912350" cy="1978300"/>
            </a:xfrm>
            <a:custGeom>
              <a:avLst/>
              <a:gdLst/>
              <a:ahLst/>
              <a:cxnLst/>
              <a:rect l="l" t="t" r="r" b="b"/>
              <a:pathLst>
                <a:path w="76494" h="79132" extrusionOk="0">
                  <a:moveTo>
                    <a:pt x="69669" y="6473"/>
                  </a:moveTo>
                  <a:cubicBezTo>
                    <a:pt x="69852" y="6610"/>
                    <a:pt x="70011" y="6770"/>
                    <a:pt x="70171" y="6907"/>
                  </a:cubicBezTo>
                  <a:cubicBezTo>
                    <a:pt x="70171" y="6930"/>
                    <a:pt x="70171" y="6930"/>
                    <a:pt x="70171" y="6930"/>
                  </a:cubicBezTo>
                  <a:cubicBezTo>
                    <a:pt x="69988" y="6793"/>
                    <a:pt x="69829" y="6633"/>
                    <a:pt x="69669" y="6473"/>
                  </a:cubicBezTo>
                  <a:close/>
                  <a:moveTo>
                    <a:pt x="71563" y="7638"/>
                  </a:moveTo>
                  <a:lnTo>
                    <a:pt x="71563" y="7683"/>
                  </a:lnTo>
                  <a:lnTo>
                    <a:pt x="71518" y="7683"/>
                  </a:lnTo>
                  <a:cubicBezTo>
                    <a:pt x="71518" y="7660"/>
                    <a:pt x="71541" y="7660"/>
                    <a:pt x="71563" y="7638"/>
                  </a:cubicBezTo>
                  <a:close/>
                  <a:moveTo>
                    <a:pt x="36337" y="12206"/>
                  </a:moveTo>
                  <a:cubicBezTo>
                    <a:pt x="37400" y="12206"/>
                    <a:pt x="38479" y="12257"/>
                    <a:pt x="39585" y="12362"/>
                  </a:cubicBezTo>
                  <a:cubicBezTo>
                    <a:pt x="43077" y="12705"/>
                    <a:pt x="46410" y="13161"/>
                    <a:pt x="49560" y="14805"/>
                  </a:cubicBezTo>
                  <a:cubicBezTo>
                    <a:pt x="54513" y="17361"/>
                    <a:pt x="57617" y="22223"/>
                    <a:pt x="58873" y="27564"/>
                  </a:cubicBezTo>
                  <a:cubicBezTo>
                    <a:pt x="61383" y="38360"/>
                    <a:pt x="56750" y="51097"/>
                    <a:pt x="47802" y="57648"/>
                  </a:cubicBezTo>
                  <a:cubicBezTo>
                    <a:pt x="44279" y="60220"/>
                    <a:pt x="39995" y="61575"/>
                    <a:pt x="35658" y="61575"/>
                  </a:cubicBezTo>
                  <a:cubicBezTo>
                    <a:pt x="34685" y="61575"/>
                    <a:pt x="33709" y="61506"/>
                    <a:pt x="32738" y="61368"/>
                  </a:cubicBezTo>
                  <a:cubicBezTo>
                    <a:pt x="25137" y="60295"/>
                    <a:pt x="19042" y="54224"/>
                    <a:pt x="15368" y="47856"/>
                  </a:cubicBezTo>
                  <a:cubicBezTo>
                    <a:pt x="11875" y="41853"/>
                    <a:pt x="9935" y="34389"/>
                    <a:pt x="11624" y="27541"/>
                  </a:cubicBezTo>
                  <a:cubicBezTo>
                    <a:pt x="13427" y="20191"/>
                    <a:pt x="19590" y="14782"/>
                    <a:pt x="26963" y="13572"/>
                  </a:cubicBezTo>
                  <a:cubicBezTo>
                    <a:pt x="27123" y="13549"/>
                    <a:pt x="27191" y="13504"/>
                    <a:pt x="27214" y="13435"/>
                  </a:cubicBezTo>
                  <a:cubicBezTo>
                    <a:pt x="30303" y="12637"/>
                    <a:pt x="33253" y="12206"/>
                    <a:pt x="36337" y="12206"/>
                  </a:cubicBezTo>
                  <a:close/>
                  <a:moveTo>
                    <a:pt x="5256" y="66458"/>
                  </a:moveTo>
                  <a:cubicBezTo>
                    <a:pt x="5302" y="66550"/>
                    <a:pt x="5370" y="66641"/>
                    <a:pt x="5416" y="66709"/>
                  </a:cubicBezTo>
                  <a:cubicBezTo>
                    <a:pt x="5324" y="66687"/>
                    <a:pt x="5256" y="66641"/>
                    <a:pt x="5187" y="66641"/>
                  </a:cubicBezTo>
                  <a:cubicBezTo>
                    <a:pt x="5210" y="66572"/>
                    <a:pt x="5233" y="66527"/>
                    <a:pt x="5256" y="66458"/>
                  </a:cubicBezTo>
                  <a:close/>
                  <a:moveTo>
                    <a:pt x="838" y="0"/>
                  </a:moveTo>
                  <a:cubicBezTo>
                    <a:pt x="360" y="0"/>
                    <a:pt x="0" y="488"/>
                    <a:pt x="440" y="927"/>
                  </a:cubicBezTo>
                  <a:cubicBezTo>
                    <a:pt x="1353" y="1840"/>
                    <a:pt x="1901" y="2936"/>
                    <a:pt x="2471" y="4077"/>
                  </a:cubicBezTo>
                  <a:cubicBezTo>
                    <a:pt x="3179" y="5446"/>
                    <a:pt x="3932" y="6793"/>
                    <a:pt x="4594" y="8185"/>
                  </a:cubicBezTo>
                  <a:cubicBezTo>
                    <a:pt x="4717" y="8485"/>
                    <a:pt x="5018" y="8635"/>
                    <a:pt x="5296" y="8635"/>
                  </a:cubicBezTo>
                  <a:cubicBezTo>
                    <a:pt x="5377" y="8635"/>
                    <a:pt x="5457" y="8622"/>
                    <a:pt x="5530" y="8596"/>
                  </a:cubicBezTo>
                  <a:cubicBezTo>
                    <a:pt x="5575" y="8596"/>
                    <a:pt x="5621" y="8596"/>
                    <a:pt x="5690" y="8573"/>
                  </a:cubicBezTo>
                  <a:cubicBezTo>
                    <a:pt x="6237" y="8299"/>
                    <a:pt x="6762" y="7843"/>
                    <a:pt x="7219" y="7295"/>
                  </a:cubicBezTo>
                  <a:cubicBezTo>
                    <a:pt x="10437" y="10468"/>
                    <a:pt x="13542" y="13869"/>
                    <a:pt x="15116" y="18069"/>
                  </a:cubicBezTo>
                  <a:cubicBezTo>
                    <a:pt x="15139" y="18137"/>
                    <a:pt x="15231" y="18228"/>
                    <a:pt x="15322" y="18320"/>
                  </a:cubicBezTo>
                  <a:cubicBezTo>
                    <a:pt x="12583" y="21036"/>
                    <a:pt x="10643" y="24620"/>
                    <a:pt x="9867" y="28682"/>
                  </a:cubicBezTo>
                  <a:cubicBezTo>
                    <a:pt x="8315" y="36648"/>
                    <a:pt x="11807" y="45368"/>
                    <a:pt x="16554" y="51645"/>
                  </a:cubicBezTo>
                  <a:cubicBezTo>
                    <a:pt x="17331" y="52695"/>
                    <a:pt x="18175" y="53653"/>
                    <a:pt x="19088" y="54589"/>
                  </a:cubicBezTo>
                  <a:cubicBezTo>
                    <a:pt x="19042" y="54589"/>
                    <a:pt x="18997" y="54612"/>
                    <a:pt x="18974" y="54635"/>
                  </a:cubicBezTo>
                  <a:cubicBezTo>
                    <a:pt x="14660" y="58264"/>
                    <a:pt x="10757" y="62304"/>
                    <a:pt x="6808" y="66298"/>
                  </a:cubicBezTo>
                  <a:cubicBezTo>
                    <a:pt x="6511" y="65956"/>
                    <a:pt x="6192" y="65659"/>
                    <a:pt x="5849" y="65431"/>
                  </a:cubicBezTo>
                  <a:cubicBezTo>
                    <a:pt x="5827" y="65385"/>
                    <a:pt x="5804" y="65317"/>
                    <a:pt x="5804" y="65271"/>
                  </a:cubicBezTo>
                  <a:cubicBezTo>
                    <a:pt x="5729" y="65085"/>
                    <a:pt x="5044" y="64486"/>
                    <a:pt x="4697" y="64486"/>
                  </a:cubicBezTo>
                  <a:cubicBezTo>
                    <a:pt x="4619" y="64486"/>
                    <a:pt x="4559" y="64516"/>
                    <a:pt x="4526" y="64587"/>
                  </a:cubicBezTo>
                  <a:cubicBezTo>
                    <a:pt x="3156" y="67234"/>
                    <a:pt x="2540" y="70293"/>
                    <a:pt x="2038" y="73215"/>
                  </a:cubicBezTo>
                  <a:cubicBezTo>
                    <a:pt x="1978" y="73493"/>
                    <a:pt x="2750" y="73979"/>
                    <a:pt x="3116" y="73979"/>
                  </a:cubicBezTo>
                  <a:cubicBezTo>
                    <a:pt x="3170" y="73979"/>
                    <a:pt x="3215" y="73968"/>
                    <a:pt x="3247" y="73945"/>
                  </a:cubicBezTo>
                  <a:cubicBezTo>
                    <a:pt x="5324" y="72575"/>
                    <a:pt x="6991" y="70795"/>
                    <a:pt x="8634" y="68946"/>
                  </a:cubicBezTo>
                  <a:cubicBezTo>
                    <a:pt x="8703" y="68878"/>
                    <a:pt x="8588" y="68741"/>
                    <a:pt x="8543" y="68695"/>
                  </a:cubicBezTo>
                  <a:cubicBezTo>
                    <a:pt x="8223" y="68284"/>
                    <a:pt x="7904" y="67782"/>
                    <a:pt x="7561" y="67303"/>
                  </a:cubicBezTo>
                  <a:cubicBezTo>
                    <a:pt x="11601" y="63240"/>
                    <a:pt x="15550" y="59109"/>
                    <a:pt x="19910" y="55388"/>
                  </a:cubicBezTo>
                  <a:cubicBezTo>
                    <a:pt x="24338" y="59542"/>
                    <a:pt x="29999" y="62213"/>
                    <a:pt x="36184" y="62304"/>
                  </a:cubicBezTo>
                  <a:cubicBezTo>
                    <a:pt x="36261" y="62305"/>
                    <a:pt x="36338" y="62305"/>
                    <a:pt x="36414" y="62305"/>
                  </a:cubicBezTo>
                  <a:cubicBezTo>
                    <a:pt x="40462" y="62305"/>
                    <a:pt x="44329" y="61123"/>
                    <a:pt x="47734" y="59040"/>
                  </a:cubicBezTo>
                  <a:cubicBezTo>
                    <a:pt x="48715" y="63765"/>
                    <a:pt x="50861" y="68102"/>
                    <a:pt x="52573" y="72598"/>
                  </a:cubicBezTo>
                  <a:cubicBezTo>
                    <a:pt x="52116" y="72827"/>
                    <a:pt x="51683" y="73078"/>
                    <a:pt x="51249" y="73374"/>
                  </a:cubicBezTo>
                  <a:cubicBezTo>
                    <a:pt x="51135" y="73443"/>
                    <a:pt x="50815" y="73694"/>
                    <a:pt x="50907" y="73876"/>
                  </a:cubicBezTo>
                  <a:cubicBezTo>
                    <a:pt x="50975" y="74013"/>
                    <a:pt x="51066" y="74128"/>
                    <a:pt x="51135" y="74242"/>
                  </a:cubicBezTo>
                  <a:cubicBezTo>
                    <a:pt x="51066" y="74356"/>
                    <a:pt x="51066" y="74447"/>
                    <a:pt x="51158" y="74516"/>
                  </a:cubicBezTo>
                  <a:cubicBezTo>
                    <a:pt x="51295" y="74584"/>
                    <a:pt x="51432" y="74675"/>
                    <a:pt x="51546" y="74767"/>
                  </a:cubicBezTo>
                  <a:cubicBezTo>
                    <a:pt x="51979" y="75246"/>
                    <a:pt x="52459" y="75680"/>
                    <a:pt x="52984" y="76091"/>
                  </a:cubicBezTo>
                  <a:cubicBezTo>
                    <a:pt x="53897" y="77095"/>
                    <a:pt x="54696" y="78213"/>
                    <a:pt x="55723" y="79081"/>
                  </a:cubicBezTo>
                  <a:cubicBezTo>
                    <a:pt x="55769" y="79116"/>
                    <a:pt x="55830" y="79132"/>
                    <a:pt x="55900" y="79132"/>
                  </a:cubicBezTo>
                  <a:cubicBezTo>
                    <a:pt x="56287" y="79132"/>
                    <a:pt x="56959" y="78663"/>
                    <a:pt x="56978" y="78373"/>
                  </a:cubicBezTo>
                  <a:cubicBezTo>
                    <a:pt x="57092" y="76068"/>
                    <a:pt x="56088" y="73991"/>
                    <a:pt x="55837" y="71731"/>
                  </a:cubicBezTo>
                  <a:cubicBezTo>
                    <a:pt x="55819" y="71604"/>
                    <a:pt x="55729" y="71564"/>
                    <a:pt x="55624" y="71564"/>
                  </a:cubicBezTo>
                  <a:cubicBezTo>
                    <a:pt x="55597" y="71564"/>
                    <a:pt x="55568" y="71566"/>
                    <a:pt x="55540" y="71571"/>
                  </a:cubicBezTo>
                  <a:cubicBezTo>
                    <a:pt x="54969" y="71662"/>
                    <a:pt x="54444" y="71799"/>
                    <a:pt x="53919" y="72005"/>
                  </a:cubicBezTo>
                  <a:cubicBezTo>
                    <a:pt x="52185" y="67440"/>
                    <a:pt x="49994" y="63012"/>
                    <a:pt x="49035" y="58196"/>
                  </a:cubicBezTo>
                  <a:cubicBezTo>
                    <a:pt x="49788" y="57671"/>
                    <a:pt x="50496" y="57100"/>
                    <a:pt x="51203" y="56484"/>
                  </a:cubicBezTo>
                  <a:cubicBezTo>
                    <a:pt x="59238" y="49316"/>
                    <a:pt x="62844" y="36854"/>
                    <a:pt x="59968" y="26491"/>
                  </a:cubicBezTo>
                  <a:cubicBezTo>
                    <a:pt x="59352" y="24209"/>
                    <a:pt x="58325" y="22086"/>
                    <a:pt x="56978" y="20214"/>
                  </a:cubicBezTo>
                  <a:cubicBezTo>
                    <a:pt x="60767" y="15398"/>
                    <a:pt x="65926" y="11997"/>
                    <a:pt x="70742" y="8277"/>
                  </a:cubicBezTo>
                  <a:cubicBezTo>
                    <a:pt x="71257" y="8728"/>
                    <a:pt x="71842" y="9054"/>
                    <a:pt x="72470" y="9054"/>
                  </a:cubicBezTo>
                  <a:cubicBezTo>
                    <a:pt x="72731" y="9054"/>
                    <a:pt x="73000" y="8998"/>
                    <a:pt x="73275" y="8870"/>
                  </a:cubicBezTo>
                  <a:cubicBezTo>
                    <a:pt x="75010" y="8117"/>
                    <a:pt x="75809" y="5195"/>
                    <a:pt x="76425" y="3620"/>
                  </a:cubicBezTo>
                  <a:cubicBezTo>
                    <a:pt x="76493" y="3462"/>
                    <a:pt x="75956" y="2296"/>
                    <a:pt x="75791" y="2296"/>
                  </a:cubicBezTo>
                  <a:cubicBezTo>
                    <a:pt x="75789" y="2296"/>
                    <a:pt x="75788" y="2296"/>
                    <a:pt x="75786" y="2296"/>
                  </a:cubicBezTo>
                  <a:cubicBezTo>
                    <a:pt x="73070" y="2411"/>
                    <a:pt x="70696" y="3917"/>
                    <a:pt x="68162" y="4762"/>
                  </a:cubicBezTo>
                  <a:cubicBezTo>
                    <a:pt x="68118" y="4784"/>
                    <a:pt x="68617" y="6088"/>
                    <a:pt x="68789" y="6088"/>
                  </a:cubicBezTo>
                  <a:cubicBezTo>
                    <a:pt x="68794" y="6088"/>
                    <a:pt x="68798" y="6087"/>
                    <a:pt x="68802" y="6085"/>
                  </a:cubicBezTo>
                  <a:cubicBezTo>
                    <a:pt x="68847" y="6085"/>
                    <a:pt x="68870" y="6063"/>
                    <a:pt x="68916" y="6063"/>
                  </a:cubicBezTo>
                  <a:cubicBezTo>
                    <a:pt x="68961" y="6177"/>
                    <a:pt x="69030" y="6291"/>
                    <a:pt x="69121" y="6405"/>
                  </a:cubicBezTo>
                  <a:cubicBezTo>
                    <a:pt x="69304" y="6656"/>
                    <a:pt x="69509" y="6953"/>
                    <a:pt x="69760" y="7250"/>
                  </a:cubicBezTo>
                  <a:cubicBezTo>
                    <a:pt x="64990" y="10947"/>
                    <a:pt x="59877" y="14303"/>
                    <a:pt x="56042" y="19005"/>
                  </a:cubicBezTo>
                  <a:cubicBezTo>
                    <a:pt x="54627" y="17338"/>
                    <a:pt x="52938" y="15900"/>
                    <a:pt x="50998" y="14759"/>
                  </a:cubicBezTo>
                  <a:cubicBezTo>
                    <a:pt x="48533" y="13321"/>
                    <a:pt x="45771" y="12522"/>
                    <a:pt x="42963" y="12066"/>
                  </a:cubicBezTo>
                  <a:cubicBezTo>
                    <a:pt x="40501" y="11666"/>
                    <a:pt x="37918" y="11401"/>
                    <a:pt x="35373" y="11401"/>
                  </a:cubicBezTo>
                  <a:cubicBezTo>
                    <a:pt x="34426" y="11401"/>
                    <a:pt x="33484" y="11437"/>
                    <a:pt x="32555" y="11518"/>
                  </a:cubicBezTo>
                  <a:cubicBezTo>
                    <a:pt x="30272" y="11723"/>
                    <a:pt x="28013" y="12294"/>
                    <a:pt x="25799" y="12887"/>
                  </a:cubicBezTo>
                  <a:cubicBezTo>
                    <a:pt x="25730" y="12910"/>
                    <a:pt x="25662" y="12933"/>
                    <a:pt x="25639" y="12956"/>
                  </a:cubicBezTo>
                  <a:cubicBezTo>
                    <a:pt x="21918" y="13641"/>
                    <a:pt x="18632" y="15307"/>
                    <a:pt x="16007" y="17681"/>
                  </a:cubicBezTo>
                  <a:cubicBezTo>
                    <a:pt x="14181" y="13458"/>
                    <a:pt x="10917" y="10011"/>
                    <a:pt x="7630" y="6793"/>
                  </a:cubicBezTo>
                  <a:cubicBezTo>
                    <a:pt x="8018" y="6291"/>
                    <a:pt x="8360" y="5789"/>
                    <a:pt x="8680" y="5355"/>
                  </a:cubicBezTo>
                  <a:cubicBezTo>
                    <a:pt x="8862" y="5241"/>
                    <a:pt x="8954" y="5035"/>
                    <a:pt x="8931" y="4784"/>
                  </a:cubicBezTo>
                  <a:cubicBezTo>
                    <a:pt x="8976" y="4716"/>
                    <a:pt x="8931" y="4647"/>
                    <a:pt x="8862" y="4579"/>
                  </a:cubicBezTo>
                  <a:cubicBezTo>
                    <a:pt x="8817" y="4488"/>
                    <a:pt x="8771" y="4396"/>
                    <a:pt x="8680" y="4305"/>
                  </a:cubicBezTo>
                  <a:cubicBezTo>
                    <a:pt x="6648" y="2388"/>
                    <a:pt x="3658" y="1110"/>
                    <a:pt x="1125" y="60"/>
                  </a:cubicBezTo>
                  <a:cubicBezTo>
                    <a:pt x="1028" y="19"/>
                    <a:pt x="930"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7"/>
            <p:cNvSpPr/>
            <p:nvPr/>
          </p:nvSpPr>
          <p:spPr>
            <a:xfrm>
              <a:off x="3896075" y="2041650"/>
              <a:ext cx="256475" cy="106975"/>
            </a:xfrm>
            <a:custGeom>
              <a:avLst/>
              <a:gdLst/>
              <a:ahLst/>
              <a:cxnLst/>
              <a:rect l="l" t="t" r="r" b="b"/>
              <a:pathLst>
                <a:path w="10259" h="4279" extrusionOk="0">
                  <a:moveTo>
                    <a:pt x="1011" y="0"/>
                  </a:moveTo>
                  <a:cubicBezTo>
                    <a:pt x="884" y="0"/>
                    <a:pt x="758" y="2"/>
                    <a:pt x="631" y="5"/>
                  </a:cubicBezTo>
                  <a:cubicBezTo>
                    <a:pt x="1" y="28"/>
                    <a:pt x="103" y="827"/>
                    <a:pt x="676" y="827"/>
                  </a:cubicBezTo>
                  <a:cubicBezTo>
                    <a:pt x="684" y="827"/>
                    <a:pt x="692" y="827"/>
                    <a:pt x="700" y="827"/>
                  </a:cubicBezTo>
                  <a:cubicBezTo>
                    <a:pt x="754" y="826"/>
                    <a:pt x="808" y="826"/>
                    <a:pt x="862" y="826"/>
                  </a:cubicBezTo>
                  <a:cubicBezTo>
                    <a:pt x="2426" y="826"/>
                    <a:pt x="3946" y="1144"/>
                    <a:pt x="5402" y="1740"/>
                  </a:cubicBezTo>
                  <a:cubicBezTo>
                    <a:pt x="6931" y="2333"/>
                    <a:pt x="8141" y="3338"/>
                    <a:pt x="9510" y="4205"/>
                  </a:cubicBezTo>
                  <a:cubicBezTo>
                    <a:pt x="9592" y="4256"/>
                    <a:pt x="9677" y="4279"/>
                    <a:pt x="9757" y="4279"/>
                  </a:cubicBezTo>
                  <a:cubicBezTo>
                    <a:pt x="10036" y="4279"/>
                    <a:pt x="10258" y="4005"/>
                    <a:pt x="10081" y="3703"/>
                  </a:cubicBezTo>
                  <a:cubicBezTo>
                    <a:pt x="9670" y="2973"/>
                    <a:pt x="8940" y="2493"/>
                    <a:pt x="8255" y="2060"/>
                  </a:cubicBezTo>
                  <a:cubicBezTo>
                    <a:pt x="7525" y="1603"/>
                    <a:pt x="6726" y="1192"/>
                    <a:pt x="5927" y="895"/>
                  </a:cubicBezTo>
                  <a:cubicBezTo>
                    <a:pt x="4357" y="280"/>
                    <a:pt x="2670"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7"/>
            <p:cNvSpPr/>
            <p:nvPr/>
          </p:nvSpPr>
          <p:spPr>
            <a:xfrm>
              <a:off x="3375050" y="3302875"/>
              <a:ext cx="379900" cy="127475"/>
            </a:xfrm>
            <a:custGeom>
              <a:avLst/>
              <a:gdLst/>
              <a:ahLst/>
              <a:cxnLst/>
              <a:rect l="l" t="t" r="r" b="b"/>
              <a:pathLst>
                <a:path w="15196" h="5099" extrusionOk="0">
                  <a:moveTo>
                    <a:pt x="654" y="0"/>
                  </a:moveTo>
                  <a:cubicBezTo>
                    <a:pt x="318" y="0"/>
                    <a:pt x="0" y="270"/>
                    <a:pt x="268" y="616"/>
                  </a:cubicBezTo>
                  <a:cubicBezTo>
                    <a:pt x="1751" y="2557"/>
                    <a:pt x="4148" y="3378"/>
                    <a:pt x="6408" y="3995"/>
                  </a:cubicBezTo>
                  <a:cubicBezTo>
                    <a:pt x="7663" y="4337"/>
                    <a:pt x="8964" y="4588"/>
                    <a:pt x="10242" y="4793"/>
                  </a:cubicBezTo>
                  <a:cubicBezTo>
                    <a:pt x="10904" y="4885"/>
                    <a:pt x="11566" y="4953"/>
                    <a:pt x="12251" y="4999"/>
                  </a:cubicBezTo>
                  <a:cubicBezTo>
                    <a:pt x="12686" y="5044"/>
                    <a:pt x="13160" y="5099"/>
                    <a:pt x="13622" y="5099"/>
                  </a:cubicBezTo>
                  <a:cubicBezTo>
                    <a:pt x="13863" y="5099"/>
                    <a:pt x="14101" y="5084"/>
                    <a:pt x="14328" y="5045"/>
                  </a:cubicBezTo>
                  <a:cubicBezTo>
                    <a:pt x="14716" y="4976"/>
                    <a:pt x="15195" y="4223"/>
                    <a:pt x="14602" y="4086"/>
                  </a:cubicBezTo>
                  <a:cubicBezTo>
                    <a:pt x="13917" y="3903"/>
                    <a:pt x="13141" y="3949"/>
                    <a:pt x="12434" y="3880"/>
                  </a:cubicBezTo>
                  <a:cubicBezTo>
                    <a:pt x="11772" y="3835"/>
                    <a:pt x="11110" y="3766"/>
                    <a:pt x="10448" y="3675"/>
                  </a:cubicBezTo>
                  <a:cubicBezTo>
                    <a:pt x="9169" y="3492"/>
                    <a:pt x="7868" y="3241"/>
                    <a:pt x="6613" y="2899"/>
                  </a:cubicBezTo>
                  <a:cubicBezTo>
                    <a:pt x="4650" y="2374"/>
                    <a:pt x="2436" y="1780"/>
                    <a:pt x="1067" y="183"/>
                  </a:cubicBezTo>
                  <a:cubicBezTo>
                    <a:pt x="960" y="55"/>
                    <a:pt x="805" y="0"/>
                    <a:pt x="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1" name="Google Shape;2831;p87"/>
          <p:cNvSpPr txBox="1"/>
          <p:nvPr/>
        </p:nvSpPr>
        <p:spPr>
          <a:xfrm>
            <a:off x="6205425" y="1879154"/>
            <a:ext cx="1815600" cy="87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Despite being red, Mars is a cold place</a:t>
            </a:r>
            <a:endParaRPr sz="1600">
              <a:solidFill>
                <a:schemeClr val="dk2"/>
              </a:solidFill>
              <a:latin typeface="Muli"/>
              <a:ea typeface="Muli"/>
              <a:cs typeface="Muli"/>
              <a:sym typeface="Muli"/>
            </a:endParaRPr>
          </a:p>
        </p:txBody>
      </p:sp>
      <p:grpSp>
        <p:nvGrpSpPr>
          <p:cNvPr id="2832" name="Google Shape;2832;p87"/>
          <p:cNvGrpSpPr/>
          <p:nvPr/>
        </p:nvGrpSpPr>
        <p:grpSpPr>
          <a:xfrm rot="-977123" flipH="1">
            <a:off x="6224280" y="1483142"/>
            <a:ext cx="750716" cy="585366"/>
            <a:chOff x="4345425" y="2175475"/>
            <a:chExt cx="800750" cy="176025"/>
          </a:xfrm>
        </p:grpSpPr>
        <p:sp>
          <p:nvSpPr>
            <p:cNvPr id="2833" name="Google Shape;2833;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5" name="Google Shape;2835;p87"/>
          <p:cNvSpPr txBox="1"/>
          <p:nvPr/>
        </p:nvSpPr>
        <p:spPr>
          <a:xfrm>
            <a:off x="6205421" y="1509668"/>
            <a:ext cx="6540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15%</a:t>
            </a:r>
            <a:endParaRPr sz="2000" b="1">
              <a:solidFill>
                <a:schemeClr val="dk1"/>
              </a:solidFill>
              <a:latin typeface="Itim"/>
              <a:ea typeface="Itim"/>
              <a:cs typeface="Itim"/>
              <a:sym typeface="Itim"/>
            </a:endParaRPr>
          </a:p>
        </p:txBody>
      </p:sp>
      <p:sp>
        <p:nvSpPr>
          <p:cNvPr id="2836" name="Google Shape;2836;p87"/>
          <p:cNvSpPr txBox="1"/>
          <p:nvPr/>
        </p:nvSpPr>
        <p:spPr>
          <a:xfrm>
            <a:off x="6205425" y="3529024"/>
            <a:ext cx="1815600" cy="87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Venus has a beautiful name, but it’s hot</a:t>
            </a:r>
            <a:endParaRPr sz="1600">
              <a:solidFill>
                <a:schemeClr val="dk2"/>
              </a:solidFill>
              <a:latin typeface="Muli"/>
              <a:ea typeface="Muli"/>
              <a:cs typeface="Muli"/>
              <a:sym typeface="Muli"/>
            </a:endParaRPr>
          </a:p>
        </p:txBody>
      </p:sp>
      <p:grpSp>
        <p:nvGrpSpPr>
          <p:cNvPr id="2837" name="Google Shape;2837;p87"/>
          <p:cNvGrpSpPr/>
          <p:nvPr/>
        </p:nvGrpSpPr>
        <p:grpSpPr>
          <a:xfrm rot="-977123" flipH="1">
            <a:off x="6224280" y="3139517"/>
            <a:ext cx="750716" cy="585366"/>
            <a:chOff x="4345425" y="2175475"/>
            <a:chExt cx="800750" cy="176025"/>
          </a:xfrm>
        </p:grpSpPr>
        <p:sp>
          <p:nvSpPr>
            <p:cNvPr id="2838" name="Google Shape;2838;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0" name="Google Shape;2840;p87"/>
          <p:cNvSpPr txBox="1"/>
          <p:nvPr/>
        </p:nvSpPr>
        <p:spPr>
          <a:xfrm>
            <a:off x="6205426" y="3152104"/>
            <a:ext cx="7884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45%</a:t>
            </a:r>
            <a:endParaRPr sz="2000" b="1">
              <a:solidFill>
                <a:schemeClr val="dk1"/>
              </a:solidFill>
              <a:latin typeface="Itim"/>
              <a:ea typeface="Itim"/>
              <a:cs typeface="Itim"/>
              <a:sym typeface="Itim"/>
            </a:endParaRPr>
          </a:p>
        </p:txBody>
      </p:sp>
      <p:sp>
        <p:nvSpPr>
          <p:cNvPr id="2841" name="Google Shape;2841;p87"/>
          <p:cNvSpPr txBox="1"/>
          <p:nvPr/>
        </p:nvSpPr>
        <p:spPr>
          <a:xfrm>
            <a:off x="1122950" y="1879154"/>
            <a:ext cx="1815600" cy="876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Mercury is the closest planet to the Sun</a:t>
            </a:r>
            <a:endParaRPr sz="1600">
              <a:solidFill>
                <a:schemeClr val="dk2"/>
              </a:solidFill>
              <a:latin typeface="Muli"/>
              <a:ea typeface="Muli"/>
              <a:cs typeface="Muli"/>
              <a:sym typeface="Muli"/>
            </a:endParaRPr>
          </a:p>
        </p:txBody>
      </p:sp>
      <p:grpSp>
        <p:nvGrpSpPr>
          <p:cNvPr id="2842" name="Google Shape;2842;p87"/>
          <p:cNvGrpSpPr/>
          <p:nvPr/>
        </p:nvGrpSpPr>
        <p:grpSpPr>
          <a:xfrm rot="977123">
            <a:off x="2168968" y="1483142"/>
            <a:ext cx="750716" cy="585366"/>
            <a:chOff x="4345425" y="2175475"/>
            <a:chExt cx="800750" cy="176025"/>
          </a:xfrm>
        </p:grpSpPr>
        <p:sp>
          <p:nvSpPr>
            <p:cNvPr id="2843" name="Google Shape;2843;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844" name="Google Shape;2844;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2845" name="Google Shape;2845;p87"/>
          <p:cNvSpPr txBox="1"/>
          <p:nvPr/>
        </p:nvSpPr>
        <p:spPr>
          <a:xfrm>
            <a:off x="2150138" y="1509668"/>
            <a:ext cx="7884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30%</a:t>
            </a:r>
            <a:endParaRPr sz="2000" b="1">
              <a:solidFill>
                <a:schemeClr val="dk1"/>
              </a:solidFill>
              <a:latin typeface="Itim"/>
              <a:ea typeface="Itim"/>
              <a:cs typeface="Itim"/>
              <a:sym typeface="Itim"/>
            </a:endParaRPr>
          </a:p>
        </p:txBody>
      </p:sp>
      <p:sp>
        <p:nvSpPr>
          <p:cNvPr id="2846" name="Google Shape;2846;p87"/>
          <p:cNvSpPr txBox="1"/>
          <p:nvPr/>
        </p:nvSpPr>
        <p:spPr>
          <a:xfrm>
            <a:off x="1122950" y="3529024"/>
            <a:ext cx="1815600" cy="876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Saturn is a gas giant and the planet with rings</a:t>
            </a:r>
            <a:endParaRPr sz="1600">
              <a:solidFill>
                <a:schemeClr val="dk2"/>
              </a:solidFill>
              <a:latin typeface="Muli"/>
              <a:ea typeface="Muli"/>
              <a:cs typeface="Muli"/>
              <a:sym typeface="Muli"/>
            </a:endParaRPr>
          </a:p>
        </p:txBody>
      </p:sp>
      <p:grpSp>
        <p:nvGrpSpPr>
          <p:cNvPr id="2847" name="Google Shape;2847;p87"/>
          <p:cNvGrpSpPr/>
          <p:nvPr/>
        </p:nvGrpSpPr>
        <p:grpSpPr>
          <a:xfrm rot="977123">
            <a:off x="2101768" y="3139517"/>
            <a:ext cx="750716" cy="585366"/>
            <a:chOff x="4345425" y="2175475"/>
            <a:chExt cx="800750" cy="176025"/>
          </a:xfrm>
        </p:grpSpPr>
        <p:sp>
          <p:nvSpPr>
            <p:cNvPr id="2848" name="Google Shape;2848;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849" name="Google Shape;2849;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2850" name="Google Shape;2850;p87"/>
          <p:cNvSpPr txBox="1"/>
          <p:nvPr/>
        </p:nvSpPr>
        <p:spPr>
          <a:xfrm>
            <a:off x="2150126" y="3152104"/>
            <a:ext cx="7884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22%</a:t>
            </a:r>
            <a:endParaRPr sz="2000" b="1">
              <a:solidFill>
                <a:schemeClr val="dk1"/>
              </a:solidFill>
              <a:latin typeface="Itim"/>
              <a:ea typeface="Itim"/>
              <a:cs typeface="Itim"/>
              <a:sym typeface="Itim"/>
            </a:endParaRPr>
          </a:p>
        </p:txBody>
      </p:sp>
      <p:grpSp>
        <p:nvGrpSpPr>
          <p:cNvPr id="2851" name="Google Shape;2851;p87"/>
          <p:cNvGrpSpPr/>
          <p:nvPr/>
        </p:nvGrpSpPr>
        <p:grpSpPr>
          <a:xfrm>
            <a:off x="4322314" y="2430596"/>
            <a:ext cx="713225" cy="997825"/>
            <a:chOff x="4720775" y="1878300"/>
            <a:chExt cx="713225" cy="997825"/>
          </a:xfrm>
        </p:grpSpPr>
        <p:sp>
          <p:nvSpPr>
            <p:cNvPr id="2852" name="Google Shape;2852;p87"/>
            <p:cNvSpPr/>
            <p:nvPr/>
          </p:nvSpPr>
          <p:spPr>
            <a:xfrm>
              <a:off x="4843900" y="2242050"/>
              <a:ext cx="177475" cy="296000"/>
            </a:xfrm>
            <a:custGeom>
              <a:avLst/>
              <a:gdLst/>
              <a:ahLst/>
              <a:cxnLst/>
              <a:rect l="l" t="t" r="r" b="b"/>
              <a:pathLst>
                <a:path w="7099" h="11840" extrusionOk="0">
                  <a:moveTo>
                    <a:pt x="2175" y="0"/>
                  </a:moveTo>
                  <a:cubicBezTo>
                    <a:pt x="2165" y="0"/>
                    <a:pt x="2154" y="5"/>
                    <a:pt x="2148" y="17"/>
                  </a:cubicBezTo>
                  <a:cubicBezTo>
                    <a:pt x="1" y="4061"/>
                    <a:pt x="2321" y="10817"/>
                    <a:pt x="7070" y="11836"/>
                  </a:cubicBezTo>
                  <a:cubicBezTo>
                    <a:pt x="7073" y="11839"/>
                    <a:pt x="7076" y="11840"/>
                    <a:pt x="7079" y="11840"/>
                  </a:cubicBezTo>
                  <a:cubicBezTo>
                    <a:pt x="7090" y="11840"/>
                    <a:pt x="7098" y="11817"/>
                    <a:pt x="7085" y="11804"/>
                  </a:cubicBezTo>
                  <a:cubicBezTo>
                    <a:pt x="5001" y="10926"/>
                    <a:pt x="3418" y="9688"/>
                    <a:pt x="2383" y="7635"/>
                  </a:cubicBezTo>
                  <a:cubicBezTo>
                    <a:pt x="1270" y="5378"/>
                    <a:pt x="1004" y="2306"/>
                    <a:pt x="2195" y="33"/>
                  </a:cubicBezTo>
                  <a:cubicBezTo>
                    <a:pt x="2205" y="13"/>
                    <a:pt x="2191" y="0"/>
                    <a:pt x="2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7"/>
            <p:cNvSpPr/>
            <p:nvPr/>
          </p:nvSpPr>
          <p:spPr>
            <a:xfrm>
              <a:off x="4899150" y="2459775"/>
              <a:ext cx="98400" cy="90325"/>
            </a:xfrm>
            <a:custGeom>
              <a:avLst/>
              <a:gdLst/>
              <a:ahLst/>
              <a:cxnLst/>
              <a:rect l="l" t="t" r="r" b="b"/>
              <a:pathLst>
                <a:path w="3936" h="3613" extrusionOk="0">
                  <a:moveTo>
                    <a:pt x="12" y="0"/>
                  </a:moveTo>
                  <a:cubicBezTo>
                    <a:pt x="8" y="0"/>
                    <a:pt x="1" y="7"/>
                    <a:pt x="1" y="7"/>
                  </a:cubicBezTo>
                  <a:cubicBezTo>
                    <a:pt x="753" y="1716"/>
                    <a:pt x="2195" y="2970"/>
                    <a:pt x="3935" y="3612"/>
                  </a:cubicBezTo>
                  <a:cubicBezTo>
                    <a:pt x="2211" y="2923"/>
                    <a:pt x="879" y="1638"/>
                    <a:pt x="16" y="7"/>
                  </a:cubicBezTo>
                  <a:cubicBezTo>
                    <a:pt x="16"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7"/>
            <p:cNvSpPr/>
            <p:nvPr/>
          </p:nvSpPr>
          <p:spPr>
            <a:xfrm>
              <a:off x="5086075" y="2127500"/>
              <a:ext cx="29025" cy="1025"/>
            </a:xfrm>
            <a:custGeom>
              <a:avLst/>
              <a:gdLst/>
              <a:ahLst/>
              <a:cxnLst/>
              <a:rect l="l" t="t" r="r" b="b"/>
              <a:pathLst>
                <a:path w="1161" h="41" extrusionOk="0">
                  <a:moveTo>
                    <a:pt x="819" y="0"/>
                  </a:moveTo>
                  <a:cubicBezTo>
                    <a:pt x="547" y="0"/>
                    <a:pt x="278" y="11"/>
                    <a:pt x="0" y="22"/>
                  </a:cubicBezTo>
                  <a:cubicBezTo>
                    <a:pt x="227" y="31"/>
                    <a:pt x="448" y="40"/>
                    <a:pt x="670" y="40"/>
                  </a:cubicBezTo>
                  <a:cubicBezTo>
                    <a:pt x="832" y="40"/>
                    <a:pt x="995" y="36"/>
                    <a:pt x="1160" y="22"/>
                  </a:cubicBezTo>
                  <a:cubicBezTo>
                    <a:pt x="1160" y="22"/>
                    <a:pt x="1160" y="7"/>
                    <a:pt x="1160" y="7"/>
                  </a:cubicBezTo>
                  <a:cubicBezTo>
                    <a:pt x="1046" y="2"/>
                    <a:pt x="932"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7"/>
            <p:cNvSpPr/>
            <p:nvPr/>
          </p:nvSpPr>
          <p:spPr>
            <a:xfrm>
              <a:off x="5150775" y="2135325"/>
              <a:ext cx="164950" cy="228925"/>
            </a:xfrm>
            <a:custGeom>
              <a:avLst/>
              <a:gdLst/>
              <a:ahLst/>
              <a:cxnLst/>
              <a:rect l="l" t="t" r="r" b="b"/>
              <a:pathLst>
                <a:path w="6598" h="9157" extrusionOk="0">
                  <a:moveTo>
                    <a:pt x="4" y="0"/>
                  </a:moveTo>
                  <a:cubicBezTo>
                    <a:pt x="0" y="0"/>
                    <a:pt x="4" y="7"/>
                    <a:pt x="14" y="7"/>
                  </a:cubicBezTo>
                  <a:cubicBezTo>
                    <a:pt x="9" y="2"/>
                    <a:pt x="6" y="0"/>
                    <a:pt x="4" y="0"/>
                  </a:cubicBezTo>
                  <a:close/>
                  <a:moveTo>
                    <a:pt x="14" y="7"/>
                  </a:moveTo>
                  <a:lnTo>
                    <a:pt x="14" y="7"/>
                  </a:lnTo>
                  <a:cubicBezTo>
                    <a:pt x="2068" y="274"/>
                    <a:pt x="3917" y="2076"/>
                    <a:pt x="4952" y="3785"/>
                  </a:cubicBezTo>
                  <a:cubicBezTo>
                    <a:pt x="5908" y="5383"/>
                    <a:pt x="6300" y="7296"/>
                    <a:pt x="6300" y="9145"/>
                  </a:cubicBezTo>
                  <a:cubicBezTo>
                    <a:pt x="6300" y="9153"/>
                    <a:pt x="6304" y="9157"/>
                    <a:pt x="6308" y="9157"/>
                  </a:cubicBezTo>
                  <a:cubicBezTo>
                    <a:pt x="6312" y="9157"/>
                    <a:pt x="6315" y="9153"/>
                    <a:pt x="6315" y="9145"/>
                  </a:cubicBezTo>
                  <a:cubicBezTo>
                    <a:pt x="6598" y="7029"/>
                    <a:pt x="5908" y="5007"/>
                    <a:pt x="4701" y="3267"/>
                  </a:cubicBezTo>
                  <a:cubicBezTo>
                    <a:pt x="3651" y="1763"/>
                    <a:pt x="1927" y="164"/>
                    <a:pt x="14"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7"/>
            <p:cNvSpPr/>
            <p:nvPr/>
          </p:nvSpPr>
          <p:spPr>
            <a:xfrm>
              <a:off x="5303550" y="2380425"/>
              <a:ext cx="3550" cy="16075"/>
            </a:xfrm>
            <a:custGeom>
              <a:avLst/>
              <a:gdLst/>
              <a:ahLst/>
              <a:cxnLst/>
              <a:rect l="l" t="t" r="r" b="b"/>
              <a:pathLst>
                <a:path w="142" h="643" extrusionOk="0">
                  <a:moveTo>
                    <a:pt x="142" y="0"/>
                  </a:moveTo>
                  <a:lnTo>
                    <a:pt x="142" y="0"/>
                  </a:lnTo>
                  <a:cubicBezTo>
                    <a:pt x="95" y="220"/>
                    <a:pt x="48" y="423"/>
                    <a:pt x="1" y="642"/>
                  </a:cubicBezTo>
                  <a:cubicBezTo>
                    <a:pt x="48" y="439"/>
                    <a:pt x="95" y="22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7"/>
            <p:cNvSpPr/>
            <p:nvPr/>
          </p:nvSpPr>
          <p:spPr>
            <a:xfrm>
              <a:off x="5175850" y="2455075"/>
              <a:ext cx="103050" cy="84225"/>
            </a:xfrm>
            <a:custGeom>
              <a:avLst/>
              <a:gdLst/>
              <a:ahLst/>
              <a:cxnLst/>
              <a:rect l="l" t="t" r="r" b="b"/>
              <a:pathLst>
                <a:path w="4122" h="3369" extrusionOk="0">
                  <a:moveTo>
                    <a:pt x="4110" y="0"/>
                  </a:moveTo>
                  <a:cubicBezTo>
                    <a:pt x="4107" y="0"/>
                    <a:pt x="4106" y="2"/>
                    <a:pt x="4106" y="7"/>
                  </a:cubicBezTo>
                  <a:cubicBezTo>
                    <a:pt x="3573" y="822"/>
                    <a:pt x="3071" y="1747"/>
                    <a:pt x="2225" y="2264"/>
                  </a:cubicBezTo>
                  <a:cubicBezTo>
                    <a:pt x="1535" y="2703"/>
                    <a:pt x="751" y="3017"/>
                    <a:pt x="15" y="3346"/>
                  </a:cubicBezTo>
                  <a:cubicBezTo>
                    <a:pt x="3" y="3357"/>
                    <a:pt x="0" y="3368"/>
                    <a:pt x="5" y="3368"/>
                  </a:cubicBezTo>
                  <a:cubicBezTo>
                    <a:pt x="7" y="3368"/>
                    <a:pt x="10" y="3366"/>
                    <a:pt x="15" y="3362"/>
                  </a:cubicBezTo>
                  <a:cubicBezTo>
                    <a:pt x="892" y="3079"/>
                    <a:pt x="1848" y="2703"/>
                    <a:pt x="2601" y="2139"/>
                  </a:cubicBezTo>
                  <a:cubicBezTo>
                    <a:pt x="3275" y="1622"/>
                    <a:pt x="3667" y="713"/>
                    <a:pt x="4121" y="7"/>
                  </a:cubicBezTo>
                  <a:cubicBezTo>
                    <a:pt x="4121" y="7"/>
                    <a:pt x="4114"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7"/>
            <p:cNvSpPr/>
            <p:nvPr/>
          </p:nvSpPr>
          <p:spPr>
            <a:xfrm>
              <a:off x="4973600" y="2592800"/>
              <a:ext cx="5925" cy="62325"/>
            </a:xfrm>
            <a:custGeom>
              <a:avLst/>
              <a:gdLst/>
              <a:ahLst/>
              <a:cxnLst/>
              <a:rect l="l" t="t" r="r" b="b"/>
              <a:pathLst>
                <a:path w="237" h="2493" extrusionOk="0">
                  <a:moveTo>
                    <a:pt x="1" y="0"/>
                  </a:moveTo>
                  <a:lnTo>
                    <a:pt x="1" y="0"/>
                  </a:lnTo>
                  <a:cubicBezTo>
                    <a:pt x="126" y="831"/>
                    <a:pt x="189" y="1661"/>
                    <a:pt x="205" y="2492"/>
                  </a:cubicBezTo>
                  <a:cubicBezTo>
                    <a:pt x="236" y="1646"/>
                    <a:pt x="173" y="8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7"/>
            <p:cNvSpPr/>
            <p:nvPr/>
          </p:nvSpPr>
          <p:spPr>
            <a:xfrm>
              <a:off x="4985750" y="2626475"/>
              <a:ext cx="7475" cy="45975"/>
            </a:xfrm>
            <a:custGeom>
              <a:avLst/>
              <a:gdLst/>
              <a:ahLst/>
              <a:cxnLst/>
              <a:rect l="l" t="t" r="r" b="b"/>
              <a:pathLst>
                <a:path w="299" h="1839" extrusionOk="0">
                  <a:moveTo>
                    <a:pt x="1" y="1"/>
                  </a:moveTo>
                  <a:lnTo>
                    <a:pt x="1" y="1"/>
                  </a:lnTo>
                  <a:cubicBezTo>
                    <a:pt x="32" y="597"/>
                    <a:pt x="1" y="1239"/>
                    <a:pt x="189" y="1804"/>
                  </a:cubicBezTo>
                  <a:cubicBezTo>
                    <a:pt x="197" y="1827"/>
                    <a:pt x="216" y="1839"/>
                    <a:pt x="234" y="1839"/>
                  </a:cubicBezTo>
                  <a:cubicBezTo>
                    <a:pt x="252" y="1839"/>
                    <a:pt x="267" y="1827"/>
                    <a:pt x="267" y="1804"/>
                  </a:cubicBezTo>
                  <a:cubicBezTo>
                    <a:pt x="299" y="1208"/>
                    <a:pt x="111" y="58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7"/>
            <p:cNvSpPr/>
            <p:nvPr/>
          </p:nvSpPr>
          <p:spPr>
            <a:xfrm>
              <a:off x="5159350" y="2568050"/>
              <a:ext cx="28275" cy="98725"/>
            </a:xfrm>
            <a:custGeom>
              <a:avLst/>
              <a:gdLst/>
              <a:ahLst/>
              <a:cxnLst/>
              <a:rect l="l" t="t" r="r" b="b"/>
              <a:pathLst>
                <a:path w="1131" h="3949" extrusionOk="0">
                  <a:moveTo>
                    <a:pt x="1029" y="1"/>
                  </a:moveTo>
                  <a:cubicBezTo>
                    <a:pt x="1008" y="1"/>
                    <a:pt x="986" y="10"/>
                    <a:pt x="972" y="34"/>
                  </a:cubicBezTo>
                  <a:cubicBezTo>
                    <a:pt x="330" y="1272"/>
                    <a:pt x="16" y="2542"/>
                    <a:pt x="1" y="3937"/>
                  </a:cubicBezTo>
                  <a:cubicBezTo>
                    <a:pt x="1" y="3945"/>
                    <a:pt x="4" y="3949"/>
                    <a:pt x="8" y="3949"/>
                  </a:cubicBezTo>
                  <a:cubicBezTo>
                    <a:pt x="12" y="3949"/>
                    <a:pt x="16" y="3945"/>
                    <a:pt x="16" y="3937"/>
                  </a:cubicBezTo>
                  <a:cubicBezTo>
                    <a:pt x="79" y="2589"/>
                    <a:pt x="471" y="1288"/>
                    <a:pt x="1098" y="97"/>
                  </a:cubicBezTo>
                  <a:cubicBezTo>
                    <a:pt x="1131" y="53"/>
                    <a:pt x="1079"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7"/>
            <p:cNvSpPr/>
            <p:nvPr/>
          </p:nvSpPr>
          <p:spPr>
            <a:xfrm>
              <a:off x="5167975" y="2618750"/>
              <a:ext cx="7475" cy="54300"/>
            </a:xfrm>
            <a:custGeom>
              <a:avLst/>
              <a:gdLst/>
              <a:ahLst/>
              <a:cxnLst/>
              <a:rect l="l" t="t" r="r" b="b"/>
              <a:pathLst>
                <a:path w="299" h="2172" extrusionOk="0">
                  <a:moveTo>
                    <a:pt x="290" y="0"/>
                  </a:moveTo>
                  <a:cubicBezTo>
                    <a:pt x="286" y="0"/>
                    <a:pt x="283" y="4"/>
                    <a:pt x="283" y="12"/>
                  </a:cubicBezTo>
                  <a:cubicBezTo>
                    <a:pt x="141" y="702"/>
                    <a:pt x="0" y="1454"/>
                    <a:pt x="79" y="2160"/>
                  </a:cubicBezTo>
                  <a:cubicBezTo>
                    <a:pt x="79" y="2167"/>
                    <a:pt x="83" y="2171"/>
                    <a:pt x="87" y="2171"/>
                  </a:cubicBezTo>
                  <a:cubicBezTo>
                    <a:pt x="90" y="2171"/>
                    <a:pt x="94" y="2167"/>
                    <a:pt x="94" y="2160"/>
                  </a:cubicBezTo>
                  <a:cubicBezTo>
                    <a:pt x="220" y="1454"/>
                    <a:pt x="204" y="718"/>
                    <a:pt x="298" y="12"/>
                  </a:cubicBezTo>
                  <a:cubicBezTo>
                    <a:pt x="298" y="4"/>
                    <a:pt x="294" y="0"/>
                    <a:pt x="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7"/>
            <p:cNvSpPr/>
            <p:nvPr/>
          </p:nvSpPr>
          <p:spPr>
            <a:xfrm>
              <a:off x="5146425" y="2618400"/>
              <a:ext cx="7075" cy="47200"/>
            </a:xfrm>
            <a:custGeom>
              <a:avLst/>
              <a:gdLst/>
              <a:ahLst/>
              <a:cxnLst/>
              <a:rect l="l" t="t" r="r" b="b"/>
              <a:pathLst>
                <a:path w="283" h="1888" extrusionOk="0">
                  <a:moveTo>
                    <a:pt x="260" y="0"/>
                  </a:moveTo>
                  <a:cubicBezTo>
                    <a:pt x="251" y="0"/>
                    <a:pt x="242" y="4"/>
                    <a:pt x="235" y="11"/>
                  </a:cubicBezTo>
                  <a:cubicBezTo>
                    <a:pt x="141" y="622"/>
                    <a:pt x="0" y="1249"/>
                    <a:pt x="0" y="1876"/>
                  </a:cubicBezTo>
                  <a:cubicBezTo>
                    <a:pt x="0" y="1884"/>
                    <a:pt x="8" y="1888"/>
                    <a:pt x="18" y="1888"/>
                  </a:cubicBezTo>
                  <a:cubicBezTo>
                    <a:pt x="28" y="1888"/>
                    <a:pt x="39" y="1884"/>
                    <a:pt x="47" y="1876"/>
                  </a:cubicBezTo>
                  <a:cubicBezTo>
                    <a:pt x="188" y="1280"/>
                    <a:pt x="220" y="637"/>
                    <a:pt x="282" y="26"/>
                  </a:cubicBezTo>
                  <a:cubicBezTo>
                    <a:pt x="282" y="8"/>
                    <a:pt x="27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7"/>
            <p:cNvSpPr/>
            <p:nvPr/>
          </p:nvSpPr>
          <p:spPr>
            <a:xfrm>
              <a:off x="4923850" y="2168800"/>
              <a:ext cx="42350" cy="38200"/>
            </a:xfrm>
            <a:custGeom>
              <a:avLst/>
              <a:gdLst/>
              <a:ahLst/>
              <a:cxnLst/>
              <a:rect l="l" t="t" r="r" b="b"/>
              <a:pathLst>
                <a:path w="1694" h="1528" extrusionOk="0">
                  <a:moveTo>
                    <a:pt x="1693" y="0"/>
                  </a:moveTo>
                  <a:cubicBezTo>
                    <a:pt x="1050" y="439"/>
                    <a:pt x="486" y="925"/>
                    <a:pt x="0" y="1521"/>
                  </a:cubicBezTo>
                  <a:cubicBezTo>
                    <a:pt x="0" y="1521"/>
                    <a:pt x="0" y="1528"/>
                    <a:pt x="5" y="1528"/>
                  </a:cubicBezTo>
                  <a:cubicBezTo>
                    <a:pt x="7" y="1528"/>
                    <a:pt x="11" y="1526"/>
                    <a:pt x="16" y="1521"/>
                  </a:cubicBezTo>
                  <a:cubicBezTo>
                    <a:pt x="518" y="972"/>
                    <a:pt x="1082" y="455"/>
                    <a:pt x="1693" y="16"/>
                  </a:cubicBezTo>
                  <a:cubicBezTo>
                    <a:pt x="1693" y="16"/>
                    <a:pt x="1693" y="0"/>
                    <a:pt x="1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7"/>
            <p:cNvSpPr/>
            <p:nvPr/>
          </p:nvSpPr>
          <p:spPr>
            <a:xfrm>
              <a:off x="5024150" y="2138625"/>
              <a:ext cx="15325" cy="3950"/>
            </a:xfrm>
            <a:custGeom>
              <a:avLst/>
              <a:gdLst/>
              <a:ahLst/>
              <a:cxnLst/>
              <a:rect l="l" t="t" r="r" b="b"/>
              <a:pathLst>
                <a:path w="613" h="158" extrusionOk="0">
                  <a:moveTo>
                    <a:pt x="581" y="0"/>
                  </a:moveTo>
                  <a:cubicBezTo>
                    <a:pt x="393" y="32"/>
                    <a:pt x="205" y="79"/>
                    <a:pt x="32" y="110"/>
                  </a:cubicBezTo>
                  <a:cubicBezTo>
                    <a:pt x="1" y="126"/>
                    <a:pt x="17" y="157"/>
                    <a:pt x="32" y="157"/>
                  </a:cubicBezTo>
                  <a:cubicBezTo>
                    <a:pt x="220" y="110"/>
                    <a:pt x="408" y="79"/>
                    <a:pt x="581" y="47"/>
                  </a:cubicBezTo>
                  <a:cubicBezTo>
                    <a:pt x="612" y="32"/>
                    <a:pt x="597" y="0"/>
                    <a:pt x="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7"/>
            <p:cNvSpPr/>
            <p:nvPr/>
          </p:nvSpPr>
          <p:spPr>
            <a:xfrm>
              <a:off x="5243200" y="2206425"/>
              <a:ext cx="63900" cy="242975"/>
            </a:xfrm>
            <a:custGeom>
              <a:avLst/>
              <a:gdLst/>
              <a:ahLst/>
              <a:cxnLst/>
              <a:rect l="l" t="t" r="r" b="b"/>
              <a:pathLst>
                <a:path w="2556" h="9719" extrusionOk="0">
                  <a:moveTo>
                    <a:pt x="17" y="0"/>
                  </a:moveTo>
                  <a:cubicBezTo>
                    <a:pt x="17" y="0"/>
                    <a:pt x="1" y="0"/>
                    <a:pt x="17" y="16"/>
                  </a:cubicBezTo>
                  <a:cubicBezTo>
                    <a:pt x="1960" y="3025"/>
                    <a:pt x="2336" y="6333"/>
                    <a:pt x="1051" y="9703"/>
                  </a:cubicBezTo>
                  <a:cubicBezTo>
                    <a:pt x="1051" y="9718"/>
                    <a:pt x="1067" y="9718"/>
                    <a:pt x="1082" y="9718"/>
                  </a:cubicBezTo>
                  <a:cubicBezTo>
                    <a:pt x="2556" y="6709"/>
                    <a:pt x="2117" y="2633"/>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7"/>
            <p:cNvSpPr/>
            <p:nvPr/>
          </p:nvSpPr>
          <p:spPr>
            <a:xfrm>
              <a:off x="5048075" y="2541450"/>
              <a:ext cx="92875" cy="6700"/>
            </a:xfrm>
            <a:custGeom>
              <a:avLst/>
              <a:gdLst/>
              <a:ahLst/>
              <a:cxnLst/>
              <a:rect l="l" t="t" r="r" b="b"/>
              <a:pathLst>
                <a:path w="3715" h="268" extrusionOk="0">
                  <a:moveTo>
                    <a:pt x="3683" y="1"/>
                  </a:moveTo>
                  <a:cubicBezTo>
                    <a:pt x="2938" y="95"/>
                    <a:pt x="2215" y="144"/>
                    <a:pt x="1483" y="144"/>
                  </a:cubicBezTo>
                  <a:cubicBezTo>
                    <a:pt x="1001" y="144"/>
                    <a:pt x="514" y="123"/>
                    <a:pt x="16" y="79"/>
                  </a:cubicBezTo>
                  <a:cubicBezTo>
                    <a:pt x="0" y="79"/>
                    <a:pt x="0" y="95"/>
                    <a:pt x="16" y="95"/>
                  </a:cubicBezTo>
                  <a:cubicBezTo>
                    <a:pt x="692" y="166"/>
                    <a:pt x="1408" y="267"/>
                    <a:pt x="2116" y="267"/>
                  </a:cubicBezTo>
                  <a:cubicBezTo>
                    <a:pt x="2656" y="267"/>
                    <a:pt x="3191" y="208"/>
                    <a:pt x="3699" y="32"/>
                  </a:cubicBezTo>
                  <a:cubicBezTo>
                    <a:pt x="3715" y="32"/>
                    <a:pt x="3715" y="1"/>
                    <a:pt x="36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7"/>
            <p:cNvSpPr/>
            <p:nvPr/>
          </p:nvSpPr>
          <p:spPr>
            <a:xfrm>
              <a:off x="5021800" y="2552025"/>
              <a:ext cx="83900" cy="10450"/>
            </a:xfrm>
            <a:custGeom>
              <a:avLst/>
              <a:gdLst/>
              <a:ahLst/>
              <a:cxnLst/>
              <a:rect l="l" t="t" r="r" b="b"/>
              <a:pathLst>
                <a:path w="3356" h="418" extrusionOk="0">
                  <a:moveTo>
                    <a:pt x="32" y="1"/>
                  </a:moveTo>
                  <a:cubicBezTo>
                    <a:pt x="17" y="1"/>
                    <a:pt x="1" y="32"/>
                    <a:pt x="32" y="32"/>
                  </a:cubicBezTo>
                  <a:cubicBezTo>
                    <a:pt x="833" y="256"/>
                    <a:pt x="1670" y="418"/>
                    <a:pt x="2502" y="418"/>
                  </a:cubicBezTo>
                  <a:cubicBezTo>
                    <a:pt x="2777" y="418"/>
                    <a:pt x="3051" y="400"/>
                    <a:pt x="3324" y="361"/>
                  </a:cubicBezTo>
                  <a:cubicBezTo>
                    <a:pt x="3355" y="361"/>
                    <a:pt x="3355" y="314"/>
                    <a:pt x="3324" y="314"/>
                  </a:cubicBezTo>
                  <a:cubicBezTo>
                    <a:pt x="2211" y="252"/>
                    <a:pt x="1129" y="236"/>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7"/>
            <p:cNvSpPr/>
            <p:nvPr/>
          </p:nvSpPr>
          <p:spPr>
            <a:xfrm>
              <a:off x="4916000" y="2195750"/>
              <a:ext cx="29750" cy="36325"/>
            </a:xfrm>
            <a:custGeom>
              <a:avLst/>
              <a:gdLst/>
              <a:ahLst/>
              <a:cxnLst/>
              <a:rect l="l" t="t" r="r" b="b"/>
              <a:pathLst>
                <a:path w="1190" h="1453" extrusionOk="0">
                  <a:moveTo>
                    <a:pt x="1152" y="1"/>
                  </a:moveTo>
                  <a:cubicBezTo>
                    <a:pt x="1150" y="1"/>
                    <a:pt x="1147" y="2"/>
                    <a:pt x="1145" y="4"/>
                  </a:cubicBezTo>
                  <a:cubicBezTo>
                    <a:pt x="628" y="380"/>
                    <a:pt x="252" y="850"/>
                    <a:pt x="1" y="1430"/>
                  </a:cubicBezTo>
                  <a:cubicBezTo>
                    <a:pt x="1" y="1441"/>
                    <a:pt x="9" y="1452"/>
                    <a:pt x="13" y="1452"/>
                  </a:cubicBezTo>
                  <a:cubicBezTo>
                    <a:pt x="15" y="1452"/>
                    <a:pt x="16" y="1451"/>
                    <a:pt x="16" y="1446"/>
                  </a:cubicBezTo>
                  <a:cubicBezTo>
                    <a:pt x="330" y="913"/>
                    <a:pt x="722" y="443"/>
                    <a:pt x="1176" y="51"/>
                  </a:cubicBezTo>
                  <a:cubicBezTo>
                    <a:pt x="1190" y="37"/>
                    <a:pt x="1169" y="1"/>
                    <a:pt x="1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7"/>
            <p:cNvSpPr/>
            <p:nvPr/>
          </p:nvSpPr>
          <p:spPr>
            <a:xfrm>
              <a:off x="4885450" y="2272975"/>
              <a:ext cx="14900" cy="120375"/>
            </a:xfrm>
            <a:custGeom>
              <a:avLst/>
              <a:gdLst/>
              <a:ahLst/>
              <a:cxnLst/>
              <a:rect l="l" t="t" r="r" b="b"/>
              <a:pathLst>
                <a:path w="596" h="4815" extrusionOk="0">
                  <a:moveTo>
                    <a:pt x="519" y="0"/>
                  </a:moveTo>
                  <a:cubicBezTo>
                    <a:pt x="510" y="0"/>
                    <a:pt x="502" y="5"/>
                    <a:pt x="502" y="18"/>
                  </a:cubicBezTo>
                  <a:cubicBezTo>
                    <a:pt x="298" y="1680"/>
                    <a:pt x="0" y="3185"/>
                    <a:pt x="564" y="4815"/>
                  </a:cubicBezTo>
                  <a:cubicBezTo>
                    <a:pt x="580" y="4815"/>
                    <a:pt x="596" y="4815"/>
                    <a:pt x="596" y="4799"/>
                  </a:cubicBezTo>
                  <a:cubicBezTo>
                    <a:pt x="110" y="3294"/>
                    <a:pt x="251" y="1570"/>
                    <a:pt x="533" y="18"/>
                  </a:cubicBezTo>
                  <a:cubicBezTo>
                    <a:pt x="542" y="9"/>
                    <a:pt x="530" y="0"/>
                    <a:pt x="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7"/>
            <p:cNvSpPr/>
            <p:nvPr/>
          </p:nvSpPr>
          <p:spPr>
            <a:xfrm>
              <a:off x="4863500" y="2326425"/>
              <a:ext cx="23925" cy="105675"/>
            </a:xfrm>
            <a:custGeom>
              <a:avLst/>
              <a:gdLst/>
              <a:ahLst/>
              <a:cxnLst/>
              <a:rect l="l" t="t" r="r" b="b"/>
              <a:pathLst>
                <a:path w="957" h="4227" extrusionOk="0">
                  <a:moveTo>
                    <a:pt x="196" y="0"/>
                  </a:moveTo>
                  <a:cubicBezTo>
                    <a:pt x="192" y="0"/>
                    <a:pt x="189" y="4"/>
                    <a:pt x="189" y="12"/>
                  </a:cubicBezTo>
                  <a:cubicBezTo>
                    <a:pt x="0" y="1391"/>
                    <a:pt x="173" y="2990"/>
                    <a:pt x="910" y="4213"/>
                  </a:cubicBezTo>
                  <a:cubicBezTo>
                    <a:pt x="914" y="4223"/>
                    <a:pt x="921" y="4226"/>
                    <a:pt x="927" y="4226"/>
                  </a:cubicBezTo>
                  <a:cubicBezTo>
                    <a:pt x="942" y="4226"/>
                    <a:pt x="957" y="4208"/>
                    <a:pt x="957" y="4197"/>
                  </a:cubicBezTo>
                  <a:cubicBezTo>
                    <a:pt x="439" y="2786"/>
                    <a:pt x="110" y="1533"/>
                    <a:pt x="204" y="12"/>
                  </a:cubicBezTo>
                  <a:cubicBezTo>
                    <a:pt x="204" y="4"/>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7"/>
            <p:cNvSpPr/>
            <p:nvPr/>
          </p:nvSpPr>
          <p:spPr>
            <a:xfrm>
              <a:off x="5285125" y="2412625"/>
              <a:ext cx="15700" cy="38100"/>
            </a:xfrm>
            <a:custGeom>
              <a:avLst/>
              <a:gdLst/>
              <a:ahLst/>
              <a:cxnLst/>
              <a:rect l="l" t="t" r="r" b="b"/>
              <a:pathLst>
                <a:path w="628" h="1524" extrusionOk="0">
                  <a:moveTo>
                    <a:pt x="618" y="1"/>
                  </a:moveTo>
                  <a:cubicBezTo>
                    <a:pt x="612" y="1"/>
                    <a:pt x="604" y="5"/>
                    <a:pt x="597" y="12"/>
                  </a:cubicBezTo>
                  <a:cubicBezTo>
                    <a:pt x="409" y="514"/>
                    <a:pt x="189" y="1000"/>
                    <a:pt x="1" y="1502"/>
                  </a:cubicBezTo>
                  <a:cubicBezTo>
                    <a:pt x="1" y="1513"/>
                    <a:pt x="17" y="1524"/>
                    <a:pt x="31" y="1524"/>
                  </a:cubicBezTo>
                  <a:cubicBezTo>
                    <a:pt x="37" y="1524"/>
                    <a:pt x="43" y="1522"/>
                    <a:pt x="48" y="1517"/>
                  </a:cubicBezTo>
                  <a:cubicBezTo>
                    <a:pt x="330" y="1063"/>
                    <a:pt x="518" y="545"/>
                    <a:pt x="628" y="12"/>
                  </a:cubicBezTo>
                  <a:cubicBezTo>
                    <a:pt x="628" y="5"/>
                    <a:pt x="624" y="1"/>
                    <a:pt x="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7"/>
            <p:cNvSpPr/>
            <p:nvPr/>
          </p:nvSpPr>
          <p:spPr>
            <a:xfrm>
              <a:off x="4978450" y="2716825"/>
              <a:ext cx="175825" cy="25875"/>
            </a:xfrm>
            <a:custGeom>
              <a:avLst/>
              <a:gdLst/>
              <a:ahLst/>
              <a:cxnLst/>
              <a:rect l="l" t="t" r="r" b="b"/>
              <a:pathLst>
                <a:path w="7033" h="1035" extrusionOk="0">
                  <a:moveTo>
                    <a:pt x="7" y="1"/>
                  </a:moveTo>
                  <a:lnTo>
                    <a:pt x="7" y="1"/>
                  </a:lnTo>
                  <a:cubicBezTo>
                    <a:pt x="4" y="1"/>
                    <a:pt x="0" y="8"/>
                    <a:pt x="11" y="8"/>
                  </a:cubicBezTo>
                  <a:cubicBezTo>
                    <a:pt x="11" y="3"/>
                    <a:pt x="9" y="1"/>
                    <a:pt x="7" y="1"/>
                  </a:cubicBezTo>
                  <a:close/>
                  <a:moveTo>
                    <a:pt x="11" y="8"/>
                  </a:moveTo>
                  <a:cubicBezTo>
                    <a:pt x="324" y="337"/>
                    <a:pt x="700" y="650"/>
                    <a:pt x="1139" y="791"/>
                  </a:cubicBezTo>
                  <a:cubicBezTo>
                    <a:pt x="873" y="744"/>
                    <a:pt x="606" y="697"/>
                    <a:pt x="356" y="619"/>
                  </a:cubicBezTo>
                  <a:cubicBezTo>
                    <a:pt x="350" y="617"/>
                    <a:pt x="346" y="617"/>
                    <a:pt x="341" y="617"/>
                  </a:cubicBezTo>
                  <a:cubicBezTo>
                    <a:pt x="306" y="617"/>
                    <a:pt x="296" y="668"/>
                    <a:pt x="324" y="682"/>
                  </a:cubicBezTo>
                  <a:cubicBezTo>
                    <a:pt x="874" y="987"/>
                    <a:pt x="1584" y="1035"/>
                    <a:pt x="2271" y="1035"/>
                  </a:cubicBezTo>
                  <a:cubicBezTo>
                    <a:pt x="2579" y="1035"/>
                    <a:pt x="2883" y="1025"/>
                    <a:pt x="3166" y="1025"/>
                  </a:cubicBezTo>
                  <a:cubicBezTo>
                    <a:pt x="3223" y="1025"/>
                    <a:pt x="3279" y="1026"/>
                    <a:pt x="3334" y="1027"/>
                  </a:cubicBezTo>
                  <a:cubicBezTo>
                    <a:pt x="3456" y="1028"/>
                    <a:pt x="3578" y="1029"/>
                    <a:pt x="3701" y="1029"/>
                  </a:cubicBezTo>
                  <a:cubicBezTo>
                    <a:pt x="4832" y="1029"/>
                    <a:pt x="5956" y="949"/>
                    <a:pt x="7017" y="525"/>
                  </a:cubicBezTo>
                  <a:cubicBezTo>
                    <a:pt x="7033" y="525"/>
                    <a:pt x="7033" y="509"/>
                    <a:pt x="7017" y="509"/>
                  </a:cubicBezTo>
                  <a:cubicBezTo>
                    <a:pt x="5857" y="697"/>
                    <a:pt x="4697" y="854"/>
                    <a:pt x="3522" y="870"/>
                  </a:cubicBezTo>
                  <a:cubicBezTo>
                    <a:pt x="3283" y="870"/>
                    <a:pt x="3043" y="872"/>
                    <a:pt x="2800" y="872"/>
                  </a:cubicBezTo>
                  <a:cubicBezTo>
                    <a:pt x="2437" y="872"/>
                    <a:pt x="2070" y="867"/>
                    <a:pt x="1703" y="838"/>
                  </a:cubicBezTo>
                  <a:cubicBezTo>
                    <a:pt x="1703" y="838"/>
                    <a:pt x="1703" y="823"/>
                    <a:pt x="1688" y="823"/>
                  </a:cubicBezTo>
                  <a:cubicBezTo>
                    <a:pt x="1092" y="619"/>
                    <a:pt x="481" y="462"/>
                    <a:pt x="11"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7"/>
            <p:cNvSpPr/>
            <p:nvPr/>
          </p:nvSpPr>
          <p:spPr>
            <a:xfrm>
              <a:off x="4992425" y="2800075"/>
              <a:ext cx="176750" cy="13525"/>
            </a:xfrm>
            <a:custGeom>
              <a:avLst/>
              <a:gdLst/>
              <a:ahLst/>
              <a:cxnLst/>
              <a:rect l="l" t="t" r="r" b="b"/>
              <a:pathLst>
                <a:path w="7070" h="541" extrusionOk="0">
                  <a:moveTo>
                    <a:pt x="7022" y="1"/>
                  </a:moveTo>
                  <a:cubicBezTo>
                    <a:pt x="5862" y="126"/>
                    <a:pt x="4750" y="361"/>
                    <a:pt x="3590" y="361"/>
                  </a:cubicBezTo>
                  <a:cubicBezTo>
                    <a:pt x="2521" y="347"/>
                    <a:pt x="1465" y="151"/>
                    <a:pt x="410" y="151"/>
                  </a:cubicBezTo>
                  <a:cubicBezTo>
                    <a:pt x="305" y="151"/>
                    <a:pt x="199" y="153"/>
                    <a:pt x="94" y="157"/>
                  </a:cubicBezTo>
                  <a:cubicBezTo>
                    <a:pt x="16" y="173"/>
                    <a:pt x="0" y="267"/>
                    <a:pt x="79" y="283"/>
                  </a:cubicBezTo>
                  <a:cubicBezTo>
                    <a:pt x="985" y="500"/>
                    <a:pt x="1965" y="541"/>
                    <a:pt x="2919" y="541"/>
                  </a:cubicBezTo>
                  <a:cubicBezTo>
                    <a:pt x="3203" y="541"/>
                    <a:pt x="3485" y="537"/>
                    <a:pt x="3762" y="534"/>
                  </a:cubicBezTo>
                  <a:cubicBezTo>
                    <a:pt x="4828" y="518"/>
                    <a:pt x="6051" y="487"/>
                    <a:pt x="7038" y="63"/>
                  </a:cubicBezTo>
                  <a:cubicBezTo>
                    <a:pt x="7069" y="48"/>
                    <a:pt x="7054" y="1"/>
                    <a:pt x="7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7"/>
            <p:cNvSpPr/>
            <p:nvPr/>
          </p:nvSpPr>
          <p:spPr>
            <a:xfrm>
              <a:off x="4986625" y="2764425"/>
              <a:ext cx="182425" cy="16175"/>
            </a:xfrm>
            <a:custGeom>
              <a:avLst/>
              <a:gdLst/>
              <a:ahLst/>
              <a:cxnLst/>
              <a:rect l="l" t="t" r="r" b="b"/>
              <a:pathLst>
                <a:path w="7297" h="647" extrusionOk="0">
                  <a:moveTo>
                    <a:pt x="7129" y="0"/>
                  </a:moveTo>
                  <a:cubicBezTo>
                    <a:pt x="5969" y="0"/>
                    <a:pt x="4809" y="251"/>
                    <a:pt x="3634" y="282"/>
                  </a:cubicBezTo>
                  <a:cubicBezTo>
                    <a:pt x="3414" y="290"/>
                    <a:pt x="3195" y="293"/>
                    <a:pt x="2975" y="293"/>
                  </a:cubicBezTo>
                  <a:cubicBezTo>
                    <a:pt x="2317" y="293"/>
                    <a:pt x="1659" y="267"/>
                    <a:pt x="1000" y="267"/>
                  </a:cubicBezTo>
                  <a:cubicBezTo>
                    <a:pt x="671" y="220"/>
                    <a:pt x="342" y="173"/>
                    <a:pt x="29" y="94"/>
                  </a:cubicBezTo>
                  <a:cubicBezTo>
                    <a:pt x="25" y="91"/>
                    <a:pt x="22" y="90"/>
                    <a:pt x="19" y="90"/>
                  </a:cubicBezTo>
                  <a:cubicBezTo>
                    <a:pt x="8" y="90"/>
                    <a:pt x="0" y="110"/>
                    <a:pt x="13" y="110"/>
                  </a:cubicBezTo>
                  <a:cubicBezTo>
                    <a:pt x="107" y="173"/>
                    <a:pt x="217" y="235"/>
                    <a:pt x="326" y="282"/>
                  </a:cubicBezTo>
                  <a:lnTo>
                    <a:pt x="138" y="282"/>
                  </a:lnTo>
                  <a:cubicBezTo>
                    <a:pt x="107" y="282"/>
                    <a:pt x="91" y="314"/>
                    <a:pt x="123" y="330"/>
                  </a:cubicBezTo>
                  <a:cubicBezTo>
                    <a:pt x="1120" y="589"/>
                    <a:pt x="2153" y="646"/>
                    <a:pt x="3181" y="646"/>
                  </a:cubicBezTo>
                  <a:cubicBezTo>
                    <a:pt x="3332" y="646"/>
                    <a:pt x="3483" y="645"/>
                    <a:pt x="3634" y="643"/>
                  </a:cubicBezTo>
                  <a:cubicBezTo>
                    <a:pt x="4778" y="627"/>
                    <a:pt x="6079" y="627"/>
                    <a:pt x="7176" y="251"/>
                  </a:cubicBezTo>
                  <a:cubicBezTo>
                    <a:pt x="7239" y="235"/>
                    <a:pt x="7254" y="173"/>
                    <a:pt x="7254" y="126"/>
                  </a:cubicBezTo>
                  <a:cubicBezTo>
                    <a:pt x="7296" y="98"/>
                    <a:pt x="7288" y="45"/>
                    <a:pt x="7242" y="45"/>
                  </a:cubicBezTo>
                  <a:cubicBezTo>
                    <a:pt x="7236" y="45"/>
                    <a:pt x="7230" y="46"/>
                    <a:pt x="7223" y="47"/>
                  </a:cubicBezTo>
                  <a:cubicBezTo>
                    <a:pt x="7207" y="16"/>
                    <a:pt x="7176" y="0"/>
                    <a:pt x="7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7"/>
            <p:cNvSpPr/>
            <p:nvPr/>
          </p:nvSpPr>
          <p:spPr>
            <a:xfrm>
              <a:off x="5169925" y="2733950"/>
              <a:ext cx="16100" cy="23825"/>
            </a:xfrm>
            <a:custGeom>
              <a:avLst/>
              <a:gdLst/>
              <a:ahLst/>
              <a:cxnLst/>
              <a:rect l="l" t="t" r="r" b="b"/>
              <a:pathLst>
                <a:path w="644" h="953" extrusionOk="0">
                  <a:moveTo>
                    <a:pt x="542" y="1"/>
                  </a:moveTo>
                  <a:cubicBezTo>
                    <a:pt x="534" y="1"/>
                    <a:pt x="526" y="5"/>
                    <a:pt x="518" y="12"/>
                  </a:cubicBezTo>
                  <a:cubicBezTo>
                    <a:pt x="424" y="153"/>
                    <a:pt x="408" y="342"/>
                    <a:pt x="330" y="483"/>
                  </a:cubicBezTo>
                  <a:cubicBezTo>
                    <a:pt x="236" y="655"/>
                    <a:pt x="142" y="827"/>
                    <a:pt x="1" y="953"/>
                  </a:cubicBezTo>
                  <a:cubicBezTo>
                    <a:pt x="252" y="749"/>
                    <a:pt x="643" y="389"/>
                    <a:pt x="565" y="12"/>
                  </a:cubicBezTo>
                  <a:cubicBezTo>
                    <a:pt x="557" y="5"/>
                    <a:pt x="549"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7"/>
            <p:cNvSpPr/>
            <p:nvPr/>
          </p:nvSpPr>
          <p:spPr>
            <a:xfrm>
              <a:off x="4834900" y="2108800"/>
              <a:ext cx="512950" cy="767325"/>
            </a:xfrm>
            <a:custGeom>
              <a:avLst/>
              <a:gdLst/>
              <a:ahLst/>
              <a:cxnLst/>
              <a:rect l="l" t="t" r="r" b="b"/>
              <a:pathLst>
                <a:path w="20518" h="30693" extrusionOk="0">
                  <a:moveTo>
                    <a:pt x="17681" y="3670"/>
                  </a:moveTo>
                  <a:lnTo>
                    <a:pt x="17681" y="3670"/>
                  </a:lnTo>
                  <a:cubicBezTo>
                    <a:pt x="18527" y="4673"/>
                    <a:pt x="19154" y="5911"/>
                    <a:pt x="19483" y="7353"/>
                  </a:cubicBezTo>
                  <a:cubicBezTo>
                    <a:pt x="19671" y="8216"/>
                    <a:pt x="19734" y="9031"/>
                    <a:pt x="19703" y="9814"/>
                  </a:cubicBezTo>
                  <a:cubicBezTo>
                    <a:pt x="19703" y="9391"/>
                    <a:pt x="19671" y="8952"/>
                    <a:pt x="19609" y="8529"/>
                  </a:cubicBezTo>
                  <a:cubicBezTo>
                    <a:pt x="19389" y="6805"/>
                    <a:pt x="18715" y="5096"/>
                    <a:pt x="17681" y="3670"/>
                  </a:cubicBezTo>
                  <a:close/>
                  <a:moveTo>
                    <a:pt x="13527" y="23216"/>
                  </a:moveTo>
                  <a:lnTo>
                    <a:pt x="13527" y="23216"/>
                  </a:lnTo>
                  <a:cubicBezTo>
                    <a:pt x="13214" y="23425"/>
                    <a:pt x="12722" y="23474"/>
                    <a:pt x="12242" y="23474"/>
                  </a:cubicBezTo>
                  <a:cubicBezTo>
                    <a:pt x="11857" y="23474"/>
                    <a:pt x="11479" y="23442"/>
                    <a:pt x="11207" y="23435"/>
                  </a:cubicBezTo>
                  <a:cubicBezTo>
                    <a:pt x="11975" y="23404"/>
                    <a:pt x="12759" y="23326"/>
                    <a:pt x="13527" y="23216"/>
                  </a:cubicBezTo>
                  <a:close/>
                  <a:moveTo>
                    <a:pt x="5471" y="23247"/>
                  </a:moveTo>
                  <a:cubicBezTo>
                    <a:pt x="5891" y="23847"/>
                    <a:pt x="7280" y="23931"/>
                    <a:pt x="8370" y="23931"/>
                  </a:cubicBezTo>
                  <a:cubicBezTo>
                    <a:pt x="8795" y="23931"/>
                    <a:pt x="9175" y="23918"/>
                    <a:pt x="9435" y="23918"/>
                  </a:cubicBezTo>
                  <a:cubicBezTo>
                    <a:pt x="9501" y="23918"/>
                    <a:pt x="9559" y="23919"/>
                    <a:pt x="9609" y="23921"/>
                  </a:cubicBezTo>
                  <a:cubicBezTo>
                    <a:pt x="10382" y="23942"/>
                    <a:pt x="11220" y="24028"/>
                    <a:pt x="12031" y="24028"/>
                  </a:cubicBezTo>
                  <a:cubicBezTo>
                    <a:pt x="12419" y="24028"/>
                    <a:pt x="12801" y="24008"/>
                    <a:pt x="13167" y="23953"/>
                  </a:cubicBezTo>
                  <a:cubicBezTo>
                    <a:pt x="13370" y="23921"/>
                    <a:pt x="13558" y="23874"/>
                    <a:pt x="13700" y="23780"/>
                  </a:cubicBezTo>
                  <a:lnTo>
                    <a:pt x="13700" y="23780"/>
                  </a:lnTo>
                  <a:cubicBezTo>
                    <a:pt x="13480" y="24172"/>
                    <a:pt x="13308" y="24470"/>
                    <a:pt x="12822" y="24611"/>
                  </a:cubicBezTo>
                  <a:cubicBezTo>
                    <a:pt x="12446" y="24721"/>
                    <a:pt x="12069" y="24736"/>
                    <a:pt x="11693" y="24815"/>
                  </a:cubicBezTo>
                  <a:cubicBezTo>
                    <a:pt x="12336" y="24768"/>
                    <a:pt x="13841" y="24674"/>
                    <a:pt x="13778" y="23733"/>
                  </a:cubicBezTo>
                  <a:cubicBezTo>
                    <a:pt x="13841" y="23686"/>
                    <a:pt x="13888" y="23639"/>
                    <a:pt x="13919" y="23576"/>
                  </a:cubicBezTo>
                  <a:lnTo>
                    <a:pt x="13919" y="23576"/>
                  </a:lnTo>
                  <a:cubicBezTo>
                    <a:pt x="13982" y="23843"/>
                    <a:pt x="13997" y="24109"/>
                    <a:pt x="13856" y="24376"/>
                  </a:cubicBezTo>
                  <a:cubicBezTo>
                    <a:pt x="13809" y="24438"/>
                    <a:pt x="13778" y="24486"/>
                    <a:pt x="13731" y="24548"/>
                  </a:cubicBezTo>
                  <a:cubicBezTo>
                    <a:pt x="13715" y="24548"/>
                    <a:pt x="13715" y="24564"/>
                    <a:pt x="13715" y="24564"/>
                  </a:cubicBezTo>
                  <a:cubicBezTo>
                    <a:pt x="13653" y="24627"/>
                    <a:pt x="13606" y="24674"/>
                    <a:pt x="13543" y="24705"/>
                  </a:cubicBezTo>
                  <a:cubicBezTo>
                    <a:pt x="13433" y="24768"/>
                    <a:pt x="13355" y="24752"/>
                    <a:pt x="13308" y="24862"/>
                  </a:cubicBezTo>
                  <a:cubicBezTo>
                    <a:pt x="13292" y="24877"/>
                    <a:pt x="13292" y="24893"/>
                    <a:pt x="13308" y="24893"/>
                  </a:cubicBezTo>
                  <a:cubicBezTo>
                    <a:pt x="13355" y="24953"/>
                    <a:pt x="13412" y="24978"/>
                    <a:pt x="13473" y="24978"/>
                  </a:cubicBezTo>
                  <a:cubicBezTo>
                    <a:pt x="13634" y="24978"/>
                    <a:pt x="13825" y="24806"/>
                    <a:pt x="13950" y="24658"/>
                  </a:cubicBezTo>
                  <a:cubicBezTo>
                    <a:pt x="13966" y="24815"/>
                    <a:pt x="14029" y="24971"/>
                    <a:pt x="14029" y="25128"/>
                  </a:cubicBezTo>
                  <a:cubicBezTo>
                    <a:pt x="14029" y="25395"/>
                    <a:pt x="13966" y="25630"/>
                    <a:pt x="13856" y="25865"/>
                  </a:cubicBezTo>
                  <a:cubicBezTo>
                    <a:pt x="13762" y="25990"/>
                    <a:pt x="13653" y="26100"/>
                    <a:pt x="13558" y="26241"/>
                  </a:cubicBezTo>
                  <a:cubicBezTo>
                    <a:pt x="13543" y="26272"/>
                    <a:pt x="13574" y="26304"/>
                    <a:pt x="13606" y="26304"/>
                  </a:cubicBezTo>
                  <a:cubicBezTo>
                    <a:pt x="13653" y="26288"/>
                    <a:pt x="13700" y="26272"/>
                    <a:pt x="13747" y="26257"/>
                  </a:cubicBezTo>
                  <a:cubicBezTo>
                    <a:pt x="13764" y="26274"/>
                    <a:pt x="13790" y="26286"/>
                    <a:pt x="13816" y="26286"/>
                  </a:cubicBezTo>
                  <a:cubicBezTo>
                    <a:pt x="13837" y="26286"/>
                    <a:pt x="13858" y="26278"/>
                    <a:pt x="13872" y="26257"/>
                  </a:cubicBezTo>
                  <a:cubicBezTo>
                    <a:pt x="13903" y="26225"/>
                    <a:pt x="13935" y="26178"/>
                    <a:pt x="13966" y="26131"/>
                  </a:cubicBezTo>
                  <a:cubicBezTo>
                    <a:pt x="13966" y="26194"/>
                    <a:pt x="13966" y="26241"/>
                    <a:pt x="13966" y="26288"/>
                  </a:cubicBezTo>
                  <a:cubicBezTo>
                    <a:pt x="13386" y="27542"/>
                    <a:pt x="11975" y="27464"/>
                    <a:pt x="10768" y="27573"/>
                  </a:cubicBezTo>
                  <a:cubicBezTo>
                    <a:pt x="10737" y="27573"/>
                    <a:pt x="10737" y="27636"/>
                    <a:pt x="10768" y="27636"/>
                  </a:cubicBezTo>
                  <a:cubicBezTo>
                    <a:pt x="10861" y="27637"/>
                    <a:pt x="10958" y="27638"/>
                    <a:pt x="11057" y="27638"/>
                  </a:cubicBezTo>
                  <a:cubicBezTo>
                    <a:pt x="12095" y="27638"/>
                    <a:pt x="13421" y="27528"/>
                    <a:pt x="13950" y="26555"/>
                  </a:cubicBezTo>
                  <a:lnTo>
                    <a:pt x="13950" y="26555"/>
                  </a:lnTo>
                  <a:cubicBezTo>
                    <a:pt x="13856" y="26915"/>
                    <a:pt x="13653" y="27181"/>
                    <a:pt x="13464" y="27495"/>
                  </a:cubicBezTo>
                  <a:cubicBezTo>
                    <a:pt x="13412" y="27574"/>
                    <a:pt x="13491" y="27663"/>
                    <a:pt x="13573" y="27663"/>
                  </a:cubicBezTo>
                  <a:cubicBezTo>
                    <a:pt x="13589" y="27663"/>
                    <a:pt x="13606" y="27659"/>
                    <a:pt x="13621" y="27652"/>
                  </a:cubicBezTo>
                  <a:cubicBezTo>
                    <a:pt x="13653" y="27636"/>
                    <a:pt x="13668" y="27605"/>
                    <a:pt x="13700" y="27589"/>
                  </a:cubicBezTo>
                  <a:cubicBezTo>
                    <a:pt x="13903" y="27526"/>
                    <a:pt x="14060" y="27385"/>
                    <a:pt x="14185" y="27197"/>
                  </a:cubicBezTo>
                  <a:lnTo>
                    <a:pt x="14185" y="27197"/>
                  </a:lnTo>
                  <a:cubicBezTo>
                    <a:pt x="14232" y="27495"/>
                    <a:pt x="14232" y="27808"/>
                    <a:pt x="14091" y="28091"/>
                  </a:cubicBezTo>
                  <a:cubicBezTo>
                    <a:pt x="13903" y="28467"/>
                    <a:pt x="13496" y="28639"/>
                    <a:pt x="13167" y="28874"/>
                  </a:cubicBezTo>
                  <a:cubicBezTo>
                    <a:pt x="13125" y="28902"/>
                    <a:pt x="13145" y="28955"/>
                    <a:pt x="13183" y="28955"/>
                  </a:cubicBezTo>
                  <a:cubicBezTo>
                    <a:pt x="13188" y="28955"/>
                    <a:pt x="13193" y="28954"/>
                    <a:pt x="13198" y="28953"/>
                  </a:cubicBezTo>
                  <a:cubicBezTo>
                    <a:pt x="13402" y="28921"/>
                    <a:pt x="13606" y="28859"/>
                    <a:pt x="13778" y="28765"/>
                  </a:cubicBezTo>
                  <a:lnTo>
                    <a:pt x="13778" y="28765"/>
                  </a:lnTo>
                  <a:cubicBezTo>
                    <a:pt x="13198" y="29188"/>
                    <a:pt x="12132" y="29141"/>
                    <a:pt x="11552" y="29188"/>
                  </a:cubicBezTo>
                  <a:cubicBezTo>
                    <a:pt x="10878" y="29250"/>
                    <a:pt x="10204" y="29282"/>
                    <a:pt x="9530" y="29282"/>
                  </a:cubicBezTo>
                  <a:cubicBezTo>
                    <a:pt x="9439" y="29283"/>
                    <a:pt x="9349" y="29284"/>
                    <a:pt x="9259" y="29284"/>
                  </a:cubicBezTo>
                  <a:cubicBezTo>
                    <a:pt x="8264" y="29284"/>
                    <a:pt x="7329" y="29204"/>
                    <a:pt x="6380" y="29031"/>
                  </a:cubicBezTo>
                  <a:cubicBezTo>
                    <a:pt x="6317" y="29000"/>
                    <a:pt x="6254" y="28984"/>
                    <a:pt x="6192" y="28953"/>
                  </a:cubicBezTo>
                  <a:cubicBezTo>
                    <a:pt x="6082" y="28890"/>
                    <a:pt x="5972" y="28827"/>
                    <a:pt x="5862" y="28765"/>
                  </a:cubicBezTo>
                  <a:cubicBezTo>
                    <a:pt x="5800" y="28702"/>
                    <a:pt x="5518" y="28561"/>
                    <a:pt x="5502" y="28451"/>
                  </a:cubicBezTo>
                  <a:cubicBezTo>
                    <a:pt x="5489" y="28426"/>
                    <a:pt x="5466" y="28400"/>
                    <a:pt x="5432" y="28400"/>
                  </a:cubicBezTo>
                  <a:cubicBezTo>
                    <a:pt x="5425" y="28400"/>
                    <a:pt x="5416" y="28401"/>
                    <a:pt x="5408" y="28404"/>
                  </a:cubicBezTo>
                  <a:cubicBezTo>
                    <a:pt x="5408" y="28373"/>
                    <a:pt x="5392" y="28357"/>
                    <a:pt x="5376" y="28326"/>
                  </a:cubicBezTo>
                  <a:cubicBezTo>
                    <a:pt x="5267" y="27981"/>
                    <a:pt x="5345" y="27652"/>
                    <a:pt x="5329" y="27307"/>
                  </a:cubicBezTo>
                  <a:lnTo>
                    <a:pt x="5329" y="27307"/>
                  </a:lnTo>
                  <a:cubicBezTo>
                    <a:pt x="5504" y="27510"/>
                    <a:pt x="5745" y="27686"/>
                    <a:pt x="5992" y="27686"/>
                  </a:cubicBezTo>
                  <a:cubicBezTo>
                    <a:pt x="6011" y="27686"/>
                    <a:pt x="6031" y="27685"/>
                    <a:pt x="6050" y="27683"/>
                  </a:cubicBezTo>
                  <a:cubicBezTo>
                    <a:pt x="6050" y="27683"/>
                    <a:pt x="6050" y="27667"/>
                    <a:pt x="6066" y="27667"/>
                  </a:cubicBezTo>
                  <a:lnTo>
                    <a:pt x="6160" y="27667"/>
                  </a:lnTo>
                  <a:cubicBezTo>
                    <a:pt x="6192" y="27667"/>
                    <a:pt x="6223" y="27636"/>
                    <a:pt x="6207" y="27589"/>
                  </a:cubicBezTo>
                  <a:cubicBezTo>
                    <a:pt x="6035" y="27276"/>
                    <a:pt x="5612" y="27213"/>
                    <a:pt x="5424" y="26884"/>
                  </a:cubicBezTo>
                  <a:cubicBezTo>
                    <a:pt x="5267" y="26586"/>
                    <a:pt x="5345" y="26304"/>
                    <a:pt x="5345" y="26006"/>
                  </a:cubicBezTo>
                  <a:lnTo>
                    <a:pt x="5345" y="26006"/>
                  </a:lnTo>
                  <a:cubicBezTo>
                    <a:pt x="5439" y="26116"/>
                    <a:pt x="5549" y="26210"/>
                    <a:pt x="5674" y="26257"/>
                  </a:cubicBezTo>
                  <a:cubicBezTo>
                    <a:pt x="5690" y="26257"/>
                    <a:pt x="5706" y="26241"/>
                    <a:pt x="5721" y="26225"/>
                  </a:cubicBezTo>
                  <a:cubicBezTo>
                    <a:pt x="5737" y="26241"/>
                    <a:pt x="5753" y="26257"/>
                    <a:pt x="5784" y="26257"/>
                  </a:cubicBezTo>
                  <a:cubicBezTo>
                    <a:pt x="5800" y="26257"/>
                    <a:pt x="5831" y="26241"/>
                    <a:pt x="5815" y="26210"/>
                  </a:cubicBezTo>
                  <a:cubicBezTo>
                    <a:pt x="5753" y="25896"/>
                    <a:pt x="5424" y="25692"/>
                    <a:pt x="5298" y="25363"/>
                  </a:cubicBezTo>
                  <a:cubicBezTo>
                    <a:pt x="5204" y="25112"/>
                    <a:pt x="5204" y="24893"/>
                    <a:pt x="5235" y="24674"/>
                  </a:cubicBezTo>
                  <a:lnTo>
                    <a:pt x="5235" y="24674"/>
                  </a:lnTo>
                  <a:cubicBezTo>
                    <a:pt x="5345" y="25003"/>
                    <a:pt x="5518" y="25442"/>
                    <a:pt x="5862" y="25473"/>
                  </a:cubicBezTo>
                  <a:cubicBezTo>
                    <a:pt x="5894" y="25473"/>
                    <a:pt x="5941" y="25442"/>
                    <a:pt x="5941" y="25410"/>
                  </a:cubicBezTo>
                  <a:cubicBezTo>
                    <a:pt x="5972" y="25222"/>
                    <a:pt x="5878" y="25034"/>
                    <a:pt x="5753" y="24846"/>
                  </a:cubicBezTo>
                  <a:cubicBezTo>
                    <a:pt x="5721" y="24611"/>
                    <a:pt x="5612" y="24391"/>
                    <a:pt x="5486" y="24188"/>
                  </a:cubicBezTo>
                  <a:cubicBezTo>
                    <a:pt x="5424" y="23874"/>
                    <a:pt x="5424" y="23576"/>
                    <a:pt x="5439" y="23263"/>
                  </a:cubicBezTo>
                  <a:cubicBezTo>
                    <a:pt x="5455" y="23263"/>
                    <a:pt x="5455" y="23247"/>
                    <a:pt x="5455" y="23247"/>
                  </a:cubicBezTo>
                  <a:close/>
                  <a:moveTo>
                    <a:pt x="6756" y="29595"/>
                  </a:moveTo>
                  <a:lnTo>
                    <a:pt x="6756" y="29595"/>
                  </a:lnTo>
                  <a:cubicBezTo>
                    <a:pt x="7445" y="30003"/>
                    <a:pt x="8527" y="29956"/>
                    <a:pt x="9295" y="29972"/>
                  </a:cubicBezTo>
                  <a:cubicBezTo>
                    <a:pt x="9453" y="29976"/>
                    <a:pt x="9610" y="29978"/>
                    <a:pt x="9767" y="29978"/>
                  </a:cubicBezTo>
                  <a:cubicBezTo>
                    <a:pt x="10781" y="29978"/>
                    <a:pt x="11786" y="29896"/>
                    <a:pt x="12790" y="29815"/>
                  </a:cubicBezTo>
                  <a:cubicBezTo>
                    <a:pt x="12822" y="29815"/>
                    <a:pt x="12853" y="29799"/>
                    <a:pt x="12869" y="29799"/>
                  </a:cubicBezTo>
                  <a:cubicBezTo>
                    <a:pt x="12391" y="30254"/>
                    <a:pt x="11457" y="30340"/>
                    <a:pt x="10697" y="30340"/>
                  </a:cubicBezTo>
                  <a:cubicBezTo>
                    <a:pt x="10384" y="30340"/>
                    <a:pt x="10101" y="30325"/>
                    <a:pt x="9891" y="30316"/>
                  </a:cubicBezTo>
                  <a:cubicBezTo>
                    <a:pt x="9232" y="30301"/>
                    <a:pt x="7195" y="30379"/>
                    <a:pt x="6756" y="29595"/>
                  </a:cubicBezTo>
                  <a:close/>
                  <a:moveTo>
                    <a:pt x="10058" y="0"/>
                  </a:moveTo>
                  <a:cubicBezTo>
                    <a:pt x="9708" y="0"/>
                    <a:pt x="9359" y="17"/>
                    <a:pt x="9013" y="49"/>
                  </a:cubicBezTo>
                  <a:cubicBezTo>
                    <a:pt x="8888" y="65"/>
                    <a:pt x="8825" y="269"/>
                    <a:pt x="8982" y="300"/>
                  </a:cubicBezTo>
                  <a:cubicBezTo>
                    <a:pt x="10141" y="519"/>
                    <a:pt x="11333" y="472"/>
                    <a:pt x="12493" y="739"/>
                  </a:cubicBezTo>
                  <a:cubicBezTo>
                    <a:pt x="13715" y="1021"/>
                    <a:pt x="14844" y="1570"/>
                    <a:pt x="15784" y="2385"/>
                  </a:cubicBezTo>
                  <a:cubicBezTo>
                    <a:pt x="17477" y="3842"/>
                    <a:pt x="18590" y="5943"/>
                    <a:pt x="18966" y="8137"/>
                  </a:cubicBezTo>
                  <a:cubicBezTo>
                    <a:pt x="19389" y="10551"/>
                    <a:pt x="18950" y="13122"/>
                    <a:pt x="17414" y="15065"/>
                  </a:cubicBezTo>
                  <a:cubicBezTo>
                    <a:pt x="17273" y="15253"/>
                    <a:pt x="17132" y="15410"/>
                    <a:pt x="16975" y="15582"/>
                  </a:cubicBezTo>
                  <a:cubicBezTo>
                    <a:pt x="16192" y="16319"/>
                    <a:pt x="15267" y="16946"/>
                    <a:pt x="14232" y="17448"/>
                  </a:cubicBezTo>
                  <a:cubicBezTo>
                    <a:pt x="13606" y="17651"/>
                    <a:pt x="12979" y="17761"/>
                    <a:pt x="12367" y="18028"/>
                  </a:cubicBezTo>
                  <a:cubicBezTo>
                    <a:pt x="12210" y="18106"/>
                    <a:pt x="12242" y="18373"/>
                    <a:pt x="12414" y="18404"/>
                  </a:cubicBezTo>
                  <a:cubicBezTo>
                    <a:pt x="12574" y="18431"/>
                    <a:pt x="12737" y="18443"/>
                    <a:pt x="12901" y="18443"/>
                  </a:cubicBezTo>
                  <a:cubicBezTo>
                    <a:pt x="13316" y="18443"/>
                    <a:pt x="13743" y="18362"/>
                    <a:pt x="14170" y="18216"/>
                  </a:cubicBezTo>
                  <a:cubicBezTo>
                    <a:pt x="14201" y="18263"/>
                    <a:pt x="14232" y="18325"/>
                    <a:pt x="14264" y="18388"/>
                  </a:cubicBezTo>
                  <a:cubicBezTo>
                    <a:pt x="14311" y="18529"/>
                    <a:pt x="14311" y="18702"/>
                    <a:pt x="14311" y="18874"/>
                  </a:cubicBezTo>
                  <a:cubicBezTo>
                    <a:pt x="14295" y="18999"/>
                    <a:pt x="14280" y="19125"/>
                    <a:pt x="14295" y="19235"/>
                  </a:cubicBezTo>
                  <a:cubicBezTo>
                    <a:pt x="14060" y="20175"/>
                    <a:pt x="13997" y="21178"/>
                    <a:pt x="13982" y="22119"/>
                  </a:cubicBezTo>
                  <a:cubicBezTo>
                    <a:pt x="13888" y="22401"/>
                    <a:pt x="13825" y="22699"/>
                    <a:pt x="13527" y="22887"/>
                  </a:cubicBezTo>
                  <a:cubicBezTo>
                    <a:pt x="13511" y="22887"/>
                    <a:pt x="13496" y="22902"/>
                    <a:pt x="13480" y="22902"/>
                  </a:cubicBezTo>
                  <a:cubicBezTo>
                    <a:pt x="12148" y="23090"/>
                    <a:pt x="10815" y="23232"/>
                    <a:pt x="9467" y="23247"/>
                  </a:cubicBezTo>
                  <a:cubicBezTo>
                    <a:pt x="9418" y="23248"/>
                    <a:pt x="9368" y="23248"/>
                    <a:pt x="9319" y="23248"/>
                  </a:cubicBezTo>
                  <a:cubicBezTo>
                    <a:pt x="8224" y="23248"/>
                    <a:pt x="7129" y="23090"/>
                    <a:pt x="6035" y="23075"/>
                  </a:cubicBezTo>
                  <a:cubicBezTo>
                    <a:pt x="5894" y="23028"/>
                    <a:pt x="5737" y="22996"/>
                    <a:pt x="5580" y="22949"/>
                  </a:cubicBezTo>
                  <a:cubicBezTo>
                    <a:pt x="5565" y="22934"/>
                    <a:pt x="5549" y="22918"/>
                    <a:pt x="5533" y="22887"/>
                  </a:cubicBezTo>
                  <a:cubicBezTo>
                    <a:pt x="5518" y="22871"/>
                    <a:pt x="5518" y="22824"/>
                    <a:pt x="5502" y="22793"/>
                  </a:cubicBezTo>
                  <a:cubicBezTo>
                    <a:pt x="5627" y="21868"/>
                    <a:pt x="5455" y="20786"/>
                    <a:pt x="5345" y="19877"/>
                  </a:cubicBezTo>
                  <a:cubicBezTo>
                    <a:pt x="5251" y="19203"/>
                    <a:pt x="5157" y="18482"/>
                    <a:pt x="4875" y="17855"/>
                  </a:cubicBezTo>
                  <a:lnTo>
                    <a:pt x="4875" y="17855"/>
                  </a:lnTo>
                  <a:cubicBezTo>
                    <a:pt x="5063" y="17949"/>
                    <a:pt x="5251" y="18028"/>
                    <a:pt x="5439" y="18059"/>
                  </a:cubicBezTo>
                  <a:cubicBezTo>
                    <a:pt x="5460" y="18065"/>
                    <a:pt x="5480" y="18067"/>
                    <a:pt x="5499" y="18067"/>
                  </a:cubicBezTo>
                  <a:cubicBezTo>
                    <a:pt x="5694" y="18067"/>
                    <a:pt x="5781" y="17797"/>
                    <a:pt x="5596" y="17683"/>
                  </a:cubicBezTo>
                  <a:cubicBezTo>
                    <a:pt x="4154" y="16727"/>
                    <a:pt x="2900" y="15347"/>
                    <a:pt x="2007" y="13780"/>
                  </a:cubicBezTo>
                  <a:cubicBezTo>
                    <a:pt x="1176" y="12103"/>
                    <a:pt x="768" y="10253"/>
                    <a:pt x="1035" y="8216"/>
                  </a:cubicBezTo>
                  <a:cubicBezTo>
                    <a:pt x="1474" y="4955"/>
                    <a:pt x="4185" y="1789"/>
                    <a:pt x="7398" y="708"/>
                  </a:cubicBezTo>
                  <a:cubicBezTo>
                    <a:pt x="7696" y="629"/>
                    <a:pt x="7994" y="551"/>
                    <a:pt x="8292" y="504"/>
                  </a:cubicBezTo>
                  <a:cubicBezTo>
                    <a:pt x="8323" y="488"/>
                    <a:pt x="8355" y="472"/>
                    <a:pt x="8370" y="457"/>
                  </a:cubicBezTo>
                  <a:cubicBezTo>
                    <a:pt x="8417" y="441"/>
                    <a:pt x="8464" y="425"/>
                    <a:pt x="8511" y="425"/>
                  </a:cubicBezTo>
                  <a:cubicBezTo>
                    <a:pt x="8652" y="394"/>
                    <a:pt x="8621" y="175"/>
                    <a:pt x="8480" y="175"/>
                  </a:cubicBezTo>
                  <a:cubicBezTo>
                    <a:pt x="8446" y="173"/>
                    <a:pt x="8411" y="173"/>
                    <a:pt x="8377" y="173"/>
                  </a:cubicBezTo>
                  <a:cubicBezTo>
                    <a:pt x="7941" y="173"/>
                    <a:pt x="7506" y="263"/>
                    <a:pt x="7085" y="394"/>
                  </a:cubicBezTo>
                  <a:cubicBezTo>
                    <a:pt x="3621" y="1162"/>
                    <a:pt x="831" y="4250"/>
                    <a:pt x="298" y="7745"/>
                  </a:cubicBezTo>
                  <a:cubicBezTo>
                    <a:pt x="0" y="9752"/>
                    <a:pt x="376" y="11805"/>
                    <a:pt x="1364" y="13576"/>
                  </a:cubicBezTo>
                  <a:cubicBezTo>
                    <a:pt x="2007" y="14736"/>
                    <a:pt x="3010" y="16539"/>
                    <a:pt x="4279" y="17495"/>
                  </a:cubicBezTo>
                  <a:cubicBezTo>
                    <a:pt x="4342" y="17604"/>
                    <a:pt x="4389" y="17730"/>
                    <a:pt x="4452" y="17855"/>
                  </a:cubicBezTo>
                  <a:cubicBezTo>
                    <a:pt x="4593" y="18639"/>
                    <a:pt x="4812" y="19423"/>
                    <a:pt x="4875" y="20253"/>
                  </a:cubicBezTo>
                  <a:cubicBezTo>
                    <a:pt x="4953" y="21100"/>
                    <a:pt x="4875" y="22040"/>
                    <a:pt x="5094" y="22871"/>
                  </a:cubicBezTo>
                  <a:cubicBezTo>
                    <a:pt x="5000" y="23106"/>
                    <a:pt x="4953" y="23341"/>
                    <a:pt x="4985" y="23592"/>
                  </a:cubicBezTo>
                  <a:cubicBezTo>
                    <a:pt x="5000" y="23796"/>
                    <a:pt x="5032" y="23984"/>
                    <a:pt x="5094" y="24172"/>
                  </a:cubicBezTo>
                  <a:cubicBezTo>
                    <a:pt x="4875" y="24438"/>
                    <a:pt x="4891" y="24924"/>
                    <a:pt x="4953" y="25222"/>
                  </a:cubicBezTo>
                  <a:cubicBezTo>
                    <a:pt x="5000" y="25410"/>
                    <a:pt x="5063" y="25598"/>
                    <a:pt x="5157" y="25786"/>
                  </a:cubicBezTo>
                  <a:cubicBezTo>
                    <a:pt x="4859" y="25990"/>
                    <a:pt x="4969" y="26649"/>
                    <a:pt x="5094" y="26931"/>
                  </a:cubicBezTo>
                  <a:cubicBezTo>
                    <a:pt x="5126" y="26993"/>
                    <a:pt x="5157" y="27056"/>
                    <a:pt x="5204" y="27119"/>
                  </a:cubicBezTo>
                  <a:cubicBezTo>
                    <a:pt x="4985" y="27558"/>
                    <a:pt x="5000" y="28232"/>
                    <a:pt x="5251" y="28655"/>
                  </a:cubicBezTo>
                  <a:cubicBezTo>
                    <a:pt x="5376" y="28859"/>
                    <a:pt x="5627" y="29094"/>
                    <a:pt x="5894" y="29141"/>
                  </a:cubicBezTo>
                  <a:cubicBezTo>
                    <a:pt x="6066" y="29282"/>
                    <a:pt x="6270" y="29360"/>
                    <a:pt x="6474" y="29423"/>
                  </a:cubicBezTo>
                  <a:cubicBezTo>
                    <a:pt x="6646" y="30693"/>
                    <a:pt x="8997" y="30551"/>
                    <a:pt x="9891" y="30598"/>
                  </a:cubicBezTo>
                  <a:cubicBezTo>
                    <a:pt x="10062" y="30605"/>
                    <a:pt x="10305" y="30614"/>
                    <a:pt x="10584" y="30614"/>
                  </a:cubicBezTo>
                  <a:cubicBezTo>
                    <a:pt x="11679" y="30614"/>
                    <a:pt x="13323" y="30466"/>
                    <a:pt x="13323" y="29392"/>
                  </a:cubicBezTo>
                  <a:cubicBezTo>
                    <a:pt x="13919" y="29219"/>
                    <a:pt x="14358" y="28890"/>
                    <a:pt x="14295" y="28247"/>
                  </a:cubicBezTo>
                  <a:cubicBezTo>
                    <a:pt x="14311" y="28200"/>
                    <a:pt x="14342" y="28169"/>
                    <a:pt x="14358" y="28138"/>
                  </a:cubicBezTo>
                  <a:cubicBezTo>
                    <a:pt x="14499" y="27777"/>
                    <a:pt x="14515" y="27354"/>
                    <a:pt x="14280" y="27040"/>
                  </a:cubicBezTo>
                  <a:cubicBezTo>
                    <a:pt x="14530" y="26586"/>
                    <a:pt x="14562" y="25990"/>
                    <a:pt x="14311" y="25598"/>
                  </a:cubicBezTo>
                  <a:cubicBezTo>
                    <a:pt x="14483" y="25144"/>
                    <a:pt x="14468" y="24595"/>
                    <a:pt x="14217" y="24266"/>
                  </a:cubicBezTo>
                  <a:cubicBezTo>
                    <a:pt x="14264" y="24203"/>
                    <a:pt x="14311" y="24125"/>
                    <a:pt x="14327" y="24031"/>
                  </a:cubicBezTo>
                  <a:cubicBezTo>
                    <a:pt x="14358" y="23921"/>
                    <a:pt x="14358" y="23796"/>
                    <a:pt x="14342" y="23686"/>
                  </a:cubicBezTo>
                  <a:cubicBezTo>
                    <a:pt x="14358" y="23529"/>
                    <a:pt x="14358" y="23373"/>
                    <a:pt x="14342" y="23247"/>
                  </a:cubicBezTo>
                  <a:cubicBezTo>
                    <a:pt x="14342" y="23216"/>
                    <a:pt x="14327" y="23169"/>
                    <a:pt x="14311" y="23138"/>
                  </a:cubicBezTo>
                  <a:cubicBezTo>
                    <a:pt x="14311" y="23122"/>
                    <a:pt x="14327" y="23090"/>
                    <a:pt x="14327" y="23059"/>
                  </a:cubicBezTo>
                  <a:cubicBezTo>
                    <a:pt x="14295" y="22009"/>
                    <a:pt x="14327" y="20959"/>
                    <a:pt x="14515" y="19924"/>
                  </a:cubicBezTo>
                  <a:cubicBezTo>
                    <a:pt x="14656" y="19125"/>
                    <a:pt x="14938" y="18420"/>
                    <a:pt x="15267" y="17699"/>
                  </a:cubicBezTo>
                  <a:cubicBezTo>
                    <a:pt x="16301" y="17103"/>
                    <a:pt x="17242" y="16225"/>
                    <a:pt x="17822" y="15488"/>
                  </a:cubicBezTo>
                  <a:cubicBezTo>
                    <a:pt x="17947" y="15332"/>
                    <a:pt x="18057" y="15191"/>
                    <a:pt x="18167" y="15034"/>
                  </a:cubicBezTo>
                  <a:cubicBezTo>
                    <a:pt x="19781" y="12965"/>
                    <a:pt x="20518" y="10143"/>
                    <a:pt x="19969" y="7557"/>
                  </a:cubicBezTo>
                  <a:cubicBezTo>
                    <a:pt x="19107" y="3482"/>
                    <a:pt x="15549" y="504"/>
                    <a:pt x="11536" y="96"/>
                  </a:cubicBezTo>
                  <a:cubicBezTo>
                    <a:pt x="11043" y="32"/>
                    <a:pt x="10549" y="0"/>
                    <a:pt x="10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7"/>
            <p:cNvSpPr/>
            <p:nvPr/>
          </p:nvSpPr>
          <p:spPr>
            <a:xfrm>
              <a:off x="4972425" y="2805175"/>
              <a:ext cx="21900" cy="28350"/>
            </a:xfrm>
            <a:custGeom>
              <a:avLst/>
              <a:gdLst/>
              <a:ahLst/>
              <a:cxnLst/>
              <a:rect l="l" t="t" r="r" b="b"/>
              <a:pathLst>
                <a:path w="876" h="1134" extrusionOk="0">
                  <a:moveTo>
                    <a:pt x="1" y="0"/>
                  </a:moveTo>
                  <a:cubicBezTo>
                    <a:pt x="32" y="220"/>
                    <a:pt x="126" y="424"/>
                    <a:pt x="236" y="612"/>
                  </a:cubicBezTo>
                  <a:cubicBezTo>
                    <a:pt x="189" y="549"/>
                    <a:pt x="126" y="502"/>
                    <a:pt x="48" y="439"/>
                  </a:cubicBezTo>
                  <a:cubicBezTo>
                    <a:pt x="48" y="439"/>
                    <a:pt x="48" y="439"/>
                    <a:pt x="48" y="455"/>
                  </a:cubicBezTo>
                  <a:cubicBezTo>
                    <a:pt x="142" y="580"/>
                    <a:pt x="252" y="674"/>
                    <a:pt x="361" y="784"/>
                  </a:cubicBezTo>
                  <a:cubicBezTo>
                    <a:pt x="502" y="925"/>
                    <a:pt x="644" y="1051"/>
                    <a:pt x="832" y="1129"/>
                  </a:cubicBezTo>
                  <a:cubicBezTo>
                    <a:pt x="835" y="1132"/>
                    <a:pt x="838" y="1133"/>
                    <a:pt x="842" y="1133"/>
                  </a:cubicBezTo>
                  <a:cubicBezTo>
                    <a:pt x="858" y="1133"/>
                    <a:pt x="876" y="1110"/>
                    <a:pt x="863" y="1098"/>
                  </a:cubicBezTo>
                  <a:cubicBezTo>
                    <a:pt x="487" y="800"/>
                    <a:pt x="189" y="455"/>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7"/>
            <p:cNvSpPr/>
            <p:nvPr/>
          </p:nvSpPr>
          <p:spPr>
            <a:xfrm>
              <a:off x="5017100" y="2836125"/>
              <a:ext cx="14525" cy="2100"/>
            </a:xfrm>
            <a:custGeom>
              <a:avLst/>
              <a:gdLst/>
              <a:ahLst/>
              <a:cxnLst/>
              <a:rect l="l" t="t" r="r" b="b"/>
              <a:pathLst>
                <a:path w="581" h="84" extrusionOk="0">
                  <a:moveTo>
                    <a:pt x="16" y="1"/>
                  </a:moveTo>
                  <a:cubicBezTo>
                    <a:pt x="1" y="1"/>
                    <a:pt x="1" y="32"/>
                    <a:pt x="16" y="32"/>
                  </a:cubicBezTo>
                  <a:cubicBezTo>
                    <a:pt x="157" y="58"/>
                    <a:pt x="308" y="83"/>
                    <a:pt x="462" y="83"/>
                  </a:cubicBezTo>
                  <a:cubicBezTo>
                    <a:pt x="496" y="83"/>
                    <a:pt x="531" y="82"/>
                    <a:pt x="565" y="79"/>
                  </a:cubicBezTo>
                  <a:cubicBezTo>
                    <a:pt x="581" y="79"/>
                    <a:pt x="581" y="63"/>
                    <a:pt x="565" y="63"/>
                  </a:cubicBezTo>
                  <a:cubicBezTo>
                    <a:pt x="393" y="16"/>
                    <a:pt x="205" y="16"/>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7"/>
            <p:cNvSpPr/>
            <p:nvPr/>
          </p:nvSpPr>
          <p:spPr>
            <a:xfrm>
              <a:off x="4977525" y="2778750"/>
              <a:ext cx="48225" cy="19000"/>
            </a:xfrm>
            <a:custGeom>
              <a:avLst/>
              <a:gdLst/>
              <a:ahLst/>
              <a:cxnLst/>
              <a:rect l="l" t="t" r="r" b="b"/>
              <a:pathLst>
                <a:path w="1929" h="760" extrusionOk="0">
                  <a:moveTo>
                    <a:pt x="13" y="1"/>
                  </a:moveTo>
                  <a:cubicBezTo>
                    <a:pt x="8" y="1"/>
                    <a:pt x="1" y="12"/>
                    <a:pt x="1" y="23"/>
                  </a:cubicBezTo>
                  <a:cubicBezTo>
                    <a:pt x="502" y="493"/>
                    <a:pt x="1239" y="728"/>
                    <a:pt x="1929" y="760"/>
                  </a:cubicBezTo>
                  <a:cubicBezTo>
                    <a:pt x="1929" y="760"/>
                    <a:pt x="1929" y="744"/>
                    <a:pt x="1929" y="744"/>
                  </a:cubicBezTo>
                  <a:cubicBezTo>
                    <a:pt x="1239" y="572"/>
                    <a:pt x="596" y="478"/>
                    <a:pt x="16" y="7"/>
                  </a:cubicBezTo>
                  <a:cubicBezTo>
                    <a:pt x="16"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7"/>
            <p:cNvSpPr/>
            <p:nvPr/>
          </p:nvSpPr>
          <p:spPr>
            <a:xfrm>
              <a:off x="4981450" y="2755025"/>
              <a:ext cx="12950" cy="6675"/>
            </a:xfrm>
            <a:custGeom>
              <a:avLst/>
              <a:gdLst/>
              <a:ahLst/>
              <a:cxnLst/>
              <a:rect l="l" t="t" r="r" b="b"/>
              <a:pathLst>
                <a:path w="518" h="267" extrusionOk="0">
                  <a:moveTo>
                    <a:pt x="16" y="0"/>
                  </a:moveTo>
                  <a:cubicBezTo>
                    <a:pt x="16" y="0"/>
                    <a:pt x="0" y="16"/>
                    <a:pt x="16" y="16"/>
                  </a:cubicBezTo>
                  <a:cubicBezTo>
                    <a:pt x="173" y="94"/>
                    <a:pt x="345" y="188"/>
                    <a:pt x="502" y="267"/>
                  </a:cubicBezTo>
                  <a:cubicBezTo>
                    <a:pt x="518" y="267"/>
                    <a:pt x="518" y="267"/>
                    <a:pt x="518" y="251"/>
                  </a:cubicBezTo>
                  <a:cubicBezTo>
                    <a:pt x="345" y="173"/>
                    <a:pt x="188" y="94"/>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7"/>
            <p:cNvSpPr/>
            <p:nvPr/>
          </p:nvSpPr>
          <p:spPr>
            <a:xfrm>
              <a:off x="4766825" y="2058075"/>
              <a:ext cx="74600" cy="90550"/>
            </a:xfrm>
            <a:custGeom>
              <a:avLst/>
              <a:gdLst/>
              <a:ahLst/>
              <a:cxnLst/>
              <a:rect l="l" t="t" r="r" b="b"/>
              <a:pathLst>
                <a:path w="2984" h="3622" extrusionOk="0">
                  <a:moveTo>
                    <a:pt x="143" y="0"/>
                  </a:moveTo>
                  <a:cubicBezTo>
                    <a:pt x="61" y="0"/>
                    <a:pt x="1" y="93"/>
                    <a:pt x="74" y="166"/>
                  </a:cubicBezTo>
                  <a:cubicBezTo>
                    <a:pt x="529" y="699"/>
                    <a:pt x="1062" y="1169"/>
                    <a:pt x="1532" y="1702"/>
                  </a:cubicBezTo>
                  <a:cubicBezTo>
                    <a:pt x="2034" y="2282"/>
                    <a:pt x="2347" y="2925"/>
                    <a:pt x="2755" y="3567"/>
                  </a:cubicBezTo>
                  <a:cubicBezTo>
                    <a:pt x="2779" y="3604"/>
                    <a:pt x="2821" y="3622"/>
                    <a:pt x="2862" y="3622"/>
                  </a:cubicBezTo>
                  <a:cubicBezTo>
                    <a:pt x="2924" y="3622"/>
                    <a:pt x="2983" y="3581"/>
                    <a:pt x="2974" y="3505"/>
                  </a:cubicBezTo>
                  <a:cubicBezTo>
                    <a:pt x="2849" y="2078"/>
                    <a:pt x="1265" y="824"/>
                    <a:pt x="215" y="25"/>
                  </a:cubicBezTo>
                  <a:cubicBezTo>
                    <a:pt x="191" y="8"/>
                    <a:pt x="16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7"/>
            <p:cNvSpPr/>
            <p:nvPr/>
          </p:nvSpPr>
          <p:spPr>
            <a:xfrm>
              <a:off x="4848925" y="1991575"/>
              <a:ext cx="63675" cy="92250"/>
            </a:xfrm>
            <a:custGeom>
              <a:avLst/>
              <a:gdLst/>
              <a:ahLst/>
              <a:cxnLst/>
              <a:rect l="l" t="t" r="r" b="b"/>
              <a:pathLst>
                <a:path w="2547" h="3690" extrusionOk="0">
                  <a:moveTo>
                    <a:pt x="123" y="0"/>
                  </a:moveTo>
                  <a:cubicBezTo>
                    <a:pt x="59" y="0"/>
                    <a:pt x="0" y="81"/>
                    <a:pt x="35" y="161"/>
                  </a:cubicBezTo>
                  <a:cubicBezTo>
                    <a:pt x="599" y="1368"/>
                    <a:pt x="1414" y="2685"/>
                    <a:pt x="2339" y="3657"/>
                  </a:cubicBezTo>
                  <a:cubicBezTo>
                    <a:pt x="2362" y="3680"/>
                    <a:pt x="2387" y="3690"/>
                    <a:pt x="2411" y="3690"/>
                  </a:cubicBezTo>
                  <a:cubicBezTo>
                    <a:pt x="2484" y="3690"/>
                    <a:pt x="2547" y="3598"/>
                    <a:pt x="2511" y="3516"/>
                  </a:cubicBezTo>
                  <a:cubicBezTo>
                    <a:pt x="1978" y="2293"/>
                    <a:pt x="1085" y="1039"/>
                    <a:pt x="192" y="36"/>
                  </a:cubicBezTo>
                  <a:cubicBezTo>
                    <a:pt x="171" y="11"/>
                    <a:pt x="14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7"/>
            <p:cNvSpPr/>
            <p:nvPr/>
          </p:nvSpPr>
          <p:spPr>
            <a:xfrm>
              <a:off x="4962250" y="1903075"/>
              <a:ext cx="33175" cy="149550"/>
            </a:xfrm>
            <a:custGeom>
              <a:avLst/>
              <a:gdLst/>
              <a:ahLst/>
              <a:cxnLst/>
              <a:rect l="l" t="t" r="r" b="b"/>
              <a:pathLst>
                <a:path w="1327" h="5982" extrusionOk="0">
                  <a:moveTo>
                    <a:pt x="55" y="0"/>
                  </a:moveTo>
                  <a:cubicBezTo>
                    <a:pt x="27" y="0"/>
                    <a:pt x="0" y="16"/>
                    <a:pt x="0" y="49"/>
                  </a:cubicBezTo>
                  <a:cubicBezTo>
                    <a:pt x="0" y="1068"/>
                    <a:pt x="204" y="2087"/>
                    <a:pt x="361" y="3090"/>
                  </a:cubicBezTo>
                  <a:cubicBezTo>
                    <a:pt x="502" y="4030"/>
                    <a:pt x="580" y="5096"/>
                    <a:pt x="1082" y="5927"/>
                  </a:cubicBezTo>
                  <a:cubicBezTo>
                    <a:pt x="1107" y="5964"/>
                    <a:pt x="1151" y="5982"/>
                    <a:pt x="1194" y="5982"/>
                  </a:cubicBezTo>
                  <a:cubicBezTo>
                    <a:pt x="1261" y="5982"/>
                    <a:pt x="1326" y="5940"/>
                    <a:pt x="1317" y="5864"/>
                  </a:cubicBezTo>
                  <a:cubicBezTo>
                    <a:pt x="1192" y="4955"/>
                    <a:pt x="941" y="4062"/>
                    <a:pt x="784" y="3168"/>
                  </a:cubicBezTo>
                  <a:cubicBezTo>
                    <a:pt x="596" y="2118"/>
                    <a:pt x="455" y="1037"/>
                    <a:pt x="110" y="34"/>
                  </a:cubicBezTo>
                  <a:cubicBezTo>
                    <a:pt x="103" y="12"/>
                    <a:pt x="79"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7"/>
            <p:cNvSpPr/>
            <p:nvPr/>
          </p:nvSpPr>
          <p:spPr>
            <a:xfrm>
              <a:off x="5065300" y="1878300"/>
              <a:ext cx="18850" cy="149650"/>
            </a:xfrm>
            <a:custGeom>
              <a:avLst/>
              <a:gdLst/>
              <a:ahLst/>
              <a:cxnLst/>
              <a:rect l="l" t="t" r="r" b="b"/>
              <a:pathLst>
                <a:path w="754" h="5986" extrusionOk="0">
                  <a:moveTo>
                    <a:pt x="155" y="0"/>
                  </a:moveTo>
                  <a:cubicBezTo>
                    <a:pt x="104" y="0"/>
                    <a:pt x="48" y="37"/>
                    <a:pt x="48" y="100"/>
                  </a:cubicBezTo>
                  <a:cubicBezTo>
                    <a:pt x="1" y="1119"/>
                    <a:pt x="126" y="2153"/>
                    <a:pt x="157" y="3188"/>
                  </a:cubicBezTo>
                  <a:cubicBezTo>
                    <a:pt x="189" y="4081"/>
                    <a:pt x="79" y="5037"/>
                    <a:pt x="283" y="5915"/>
                  </a:cubicBezTo>
                  <a:cubicBezTo>
                    <a:pt x="291" y="5962"/>
                    <a:pt x="334" y="5985"/>
                    <a:pt x="377" y="5985"/>
                  </a:cubicBezTo>
                  <a:cubicBezTo>
                    <a:pt x="420" y="5985"/>
                    <a:pt x="463" y="5962"/>
                    <a:pt x="471" y="5915"/>
                  </a:cubicBezTo>
                  <a:cubicBezTo>
                    <a:pt x="753" y="4990"/>
                    <a:pt x="643" y="3940"/>
                    <a:pt x="596" y="2984"/>
                  </a:cubicBezTo>
                  <a:cubicBezTo>
                    <a:pt x="549" y="2012"/>
                    <a:pt x="502" y="1009"/>
                    <a:pt x="236" y="68"/>
                  </a:cubicBezTo>
                  <a:cubicBezTo>
                    <a:pt x="229" y="21"/>
                    <a:pt x="193"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7"/>
            <p:cNvSpPr/>
            <p:nvPr/>
          </p:nvSpPr>
          <p:spPr>
            <a:xfrm>
              <a:off x="5155175" y="1913600"/>
              <a:ext cx="84125" cy="157875"/>
            </a:xfrm>
            <a:custGeom>
              <a:avLst/>
              <a:gdLst/>
              <a:ahLst/>
              <a:cxnLst/>
              <a:rect l="l" t="t" r="r" b="b"/>
              <a:pathLst>
                <a:path w="3365" h="6315" extrusionOk="0">
                  <a:moveTo>
                    <a:pt x="3226" y="0"/>
                  </a:moveTo>
                  <a:cubicBezTo>
                    <a:pt x="3199" y="0"/>
                    <a:pt x="3171" y="11"/>
                    <a:pt x="3146" y="36"/>
                  </a:cubicBezTo>
                  <a:cubicBezTo>
                    <a:pt x="1563" y="1525"/>
                    <a:pt x="434" y="4111"/>
                    <a:pt x="11" y="6227"/>
                  </a:cubicBezTo>
                  <a:cubicBezTo>
                    <a:pt x="1" y="6277"/>
                    <a:pt x="42" y="6314"/>
                    <a:pt x="81" y="6314"/>
                  </a:cubicBezTo>
                  <a:cubicBezTo>
                    <a:pt x="103" y="6314"/>
                    <a:pt x="125" y="6302"/>
                    <a:pt x="136" y="6274"/>
                  </a:cubicBezTo>
                  <a:cubicBezTo>
                    <a:pt x="606" y="5224"/>
                    <a:pt x="1014" y="4158"/>
                    <a:pt x="1547" y="3139"/>
                  </a:cubicBezTo>
                  <a:cubicBezTo>
                    <a:pt x="2095" y="2120"/>
                    <a:pt x="2801" y="1196"/>
                    <a:pt x="3318" y="161"/>
                  </a:cubicBezTo>
                  <a:cubicBezTo>
                    <a:pt x="3364" y="81"/>
                    <a:pt x="3300" y="0"/>
                    <a:pt x="3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7"/>
            <p:cNvSpPr/>
            <p:nvPr/>
          </p:nvSpPr>
          <p:spPr>
            <a:xfrm>
              <a:off x="5236425" y="1971400"/>
              <a:ext cx="62525" cy="96850"/>
            </a:xfrm>
            <a:custGeom>
              <a:avLst/>
              <a:gdLst/>
              <a:ahLst/>
              <a:cxnLst/>
              <a:rect l="l" t="t" r="r" b="b"/>
              <a:pathLst>
                <a:path w="2501" h="3874" extrusionOk="0">
                  <a:moveTo>
                    <a:pt x="2322" y="1"/>
                  </a:moveTo>
                  <a:cubicBezTo>
                    <a:pt x="2298" y="1"/>
                    <a:pt x="2272" y="9"/>
                    <a:pt x="2247" y="28"/>
                  </a:cubicBezTo>
                  <a:cubicBezTo>
                    <a:pt x="1698" y="420"/>
                    <a:pt x="1306" y="1078"/>
                    <a:pt x="962" y="1658"/>
                  </a:cubicBezTo>
                  <a:cubicBezTo>
                    <a:pt x="570" y="2316"/>
                    <a:pt x="225" y="3006"/>
                    <a:pt x="21" y="3743"/>
                  </a:cubicBezTo>
                  <a:cubicBezTo>
                    <a:pt x="0" y="3815"/>
                    <a:pt x="75" y="3874"/>
                    <a:pt x="142" y="3874"/>
                  </a:cubicBezTo>
                  <a:cubicBezTo>
                    <a:pt x="177" y="3874"/>
                    <a:pt x="209" y="3858"/>
                    <a:pt x="225" y="3821"/>
                  </a:cubicBezTo>
                  <a:cubicBezTo>
                    <a:pt x="570" y="3194"/>
                    <a:pt x="883" y="2567"/>
                    <a:pt x="1259" y="1971"/>
                  </a:cubicBezTo>
                  <a:cubicBezTo>
                    <a:pt x="1636" y="1376"/>
                    <a:pt x="2153" y="859"/>
                    <a:pt x="2451" y="232"/>
                  </a:cubicBezTo>
                  <a:cubicBezTo>
                    <a:pt x="2501" y="131"/>
                    <a:pt x="2420" y="1"/>
                    <a:pt x="2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7"/>
            <p:cNvSpPr/>
            <p:nvPr/>
          </p:nvSpPr>
          <p:spPr>
            <a:xfrm>
              <a:off x="5305225" y="2065125"/>
              <a:ext cx="96200" cy="83400"/>
            </a:xfrm>
            <a:custGeom>
              <a:avLst/>
              <a:gdLst/>
              <a:ahLst/>
              <a:cxnLst/>
              <a:rect l="l" t="t" r="r" b="b"/>
              <a:pathLst>
                <a:path w="3848" h="3336" extrusionOk="0">
                  <a:moveTo>
                    <a:pt x="3722" y="0"/>
                  </a:moveTo>
                  <a:cubicBezTo>
                    <a:pt x="3709" y="0"/>
                    <a:pt x="3695" y="3"/>
                    <a:pt x="3680" y="9"/>
                  </a:cubicBezTo>
                  <a:cubicBezTo>
                    <a:pt x="3006" y="276"/>
                    <a:pt x="2473" y="934"/>
                    <a:pt x="1940" y="1420"/>
                  </a:cubicBezTo>
                  <a:cubicBezTo>
                    <a:pt x="1282" y="2016"/>
                    <a:pt x="592" y="2580"/>
                    <a:pt x="28" y="3270"/>
                  </a:cubicBezTo>
                  <a:cubicBezTo>
                    <a:pt x="1" y="3297"/>
                    <a:pt x="20" y="3335"/>
                    <a:pt x="56" y="3335"/>
                  </a:cubicBezTo>
                  <a:cubicBezTo>
                    <a:pt x="62" y="3335"/>
                    <a:pt x="68" y="3334"/>
                    <a:pt x="75" y="3332"/>
                  </a:cubicBezTo>
                  <a:cubicBezTo>
                    <a:pt x="796" y="2940"/>
                    <a:pt x="1423" y="2423"/>
                    <a:pt x="2065" y="1890"/>
                  </a:cubicBezTo>
                  <a:cubicBezTo>
                    <a:pt x="2645" y="1420"/>
                    <a:pt x="3476" y="887"/>
                    <a:pt x="3821" y="197"/>
                  </a:cubicBezTo>
                  <a:cubicBezTo>
                    <a:pt x="3848" y="116"/>
                    <a:pt x="3805" y="0"/>
                    <a:pt x="3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7"/>
            <p:cNvSpPr/>
            <p:nvPr/>
          </p:nvSpPr>
          <p:spPr>
            <a:xfrm>
              <a:off x="5372850" y="2186400"/>
              <a:ext cx="61150" cy="48225"/>
            </a:xfrm>
            <a:custGeom>
              <a:avLst/>
              <a:gdLst/>
              <a:ahLst/>
              <a:cxnLst/>
              <a:rect l="l" t="t" r="r" b="b"/>
              <a:pathLst>
                <a:path w="2446" h="1929" extrusionOk="0">
                  <a:moveTo>
                    <a:pt x="2250" y="0"/>
                  </a:moveTo>
                  <a:cubicBezTo>
                    <a:pt x="2243" y="0"/>
                    <a:pt x="2236" y="1"/>
                    <a:pt x="2229" y="2"/>
                  </a:cubicBezTo>
                  <a:cubicBezTo>
                    <a:pt x="1806" y="80"/>
                    <a:pt x="1414" y="503"/>
                    <a:pt x="1100" y="770"/>
                  </a:cubicBezTo>
                  <a:cubicBezTo>
                    <a:pt x="724" y="1083"/>
                    <a:pt x="332" y="1397"/>
                    <a:pt x="50" y="1789"/>
                  </a:cubicBezTo>
                  <a:cubicBezTo>
                    <a:pt x="0" y="1863"/>
                    <a:pt x="69" y="1928"/>
                    <a:pt x="139" y="1928"/>
                  </a:cubicBezTo>
                  <a:cubicBezTo>
                    <a:pt x="157" y="1928"/>
                    <a:pt x="175" y="1924"/>
                    <a:pt x="191" y="1914"/>
                  </a:cubicBezTo>
                  <a:cubicBezTo>
                    <a:pt x="646" y="1726"/>
                    <a:pt x="1053" y="1397"/>
                    <a:pt x="1461" y="1099"/>
                  </a:cubicBezTo>
                  <a:cubicBezTo>
                    <a:pt x="1774" y="848"/>
                    <a:pt x="2229" y="597"/>
                    <a:pt x="2401" y="221"/>
                  </a:cubicBezTo>
                  <a:cubicBezTo>
                    <a:pt x="2446" y="118"/>
                    <a:pt x="2365"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7"/>
            <p:cNvSpPr/>
            <p:nvPr/>
          </p:nvSpPr>
          <p:spPr>
            <a:xfrm>
              <a:off x="4720775" y="2174425"/>
              <a:ext cx="107400" cy="73600"/>
            </a:xfrm>
            <a:custGeom>
              <a:avLst/>
              <a:gdLst/>
              <a:ahLst/>
              <a:cxnLst/>
              <a:rect l="l" t="t" r="r" b="b"/>
              <a:pathLst>
                <a:path w="4296" h="2944" extrusionOk="0">
                  <a:moveTo>
                    <a:pt x="149" y="0"/>
                  </a:moveTo>
                  <a:cubicBezTo>
                    <a:pt x="69" y="0"/>
                    <a:pt x="0" y="98"/>
                    <a:pt x="67" y="152"/>
                  </a:cubicBezTo>
                  <a:cubicBezTo>
                    <a:pt x="694" y="700"/>
                    <a:pt x="1383" y="1155"/>
                    <a:pt x="2057" y="1641"/>
                  </a:cubicBezTo>
                  <a:cubicBezTo>
                    <a:pt x="2700" y="2095"/>
                    <a:pt x="3374" y="2722"/>
                    <a:pt x="4142" y="2942"/>
                  </a:cubicBezTo>
                  <a:cubicBezTo>
                    <a:pt x="4148" y="2943"/>
                    <a:pt x="4154" y="2943"/>
                    <a:pt x="4160" y="2943"/>
                  </a:cubicBezTo>
                  <a:cubicBezTo>
                    <a:pt x="4231" y="2943"/>
                    <a:pt x="4295" y="2859"/>
                    <a:pt x="4252" y="2801"/>
                  </a:cubicBezTo>
                  <a:cubicBezTo>
                    <a:pt x="3813" y="2221"/>
                    <a:pt x="3107" y="1860"/>
                    <a:pt x="2496" y="1468"/>
                  </a:cubicBezTo>
                  <a:cubicBezTo>
                    <a:pt x="1744" y="967"/>
                    <a:pt x="991" y="434"/>
                    <a:pt x="192" y="10"/>
                  </a:cubicBezTo>
                  <a:cubicBezTo>
                    <a:pt x="178" y="3"/>
                    <a:pt x="16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87"/>
          <p:cNvGrpSpPr/>
          <p:nvPr/>
        </p:nvGrpSpPr>
        <p:grpSpPr>
          <a:xfrm rot="8301331">
            <a:off x="7722573" y="4402216"/>
            <a:ext cx="843261" cy="402241"/>
            <a:chOff x="-583650" y="3109250"/>
            <a:chExt cx="570275" cy="272025"/>
          </a:xfrm>
        </p:grpSpPr>
        <p:sp>
          <p:nvSpPr>
            <p:cNvPr id="2891" name="Google Shape;2891;p87"/>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7"/>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7"/>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7"/>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7"/>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7"/>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7"/>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7"/>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7"/>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7"/>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7"/>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7"/>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7"/>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87"/>
          <p:cNvGrpSpPr/>
          <p:nvPr/>
        </p:nvGrpSpPr>
        <p:grpSpPr>
          <a:xfrm rot="350572">
            <a:off x="7712287" y="-253348"/>
            <a:ext cx="711705" cy="793257"/>
            <a:chOff x="6554696" y="509501"/>
            <a:chExt cx="711709" cy="793261"/>
          </a:xfrm>
        </p:grpSpPr>
        <p:sp>
          <p:nvSpPr>
            <p:cNvPr id="2905" name="Google Shape;2905;p87"/>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7"/>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910"/>
        <p:cNvGrpSpPr/>
        <p:nvPr/>
      </p:nvGrpSpPr>
      <p:grpSpPr>
        <a:xfrm>
          <a:off x="0" y="0"/>
          <a:ext cx="0" cy="0"/>
          <a:chOff x="0" y="0"/>
          <a:chExt cx="0" cy="0"/>
        </a:xfrm>
      </p:grpSpPr>
      <p:sp>
        <p:nvSpPr>
          <p:cNvPr id="2911" name="Google Shape;2911;p88"/>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How about the percentages?</a:t>
            </a:r>
            <a:endParaRPr/>
          </a:p>
        </p:txBody>
      </p:sp>
      <p:grpSp>
        <p:nvGrpSpPr>
          <p:cNvPr id="2912" name="Google Shape;2912;p88"/>
          <p:cNvGrpSpPr/>
          <p:nvPr/>
        </p:nvGrpSpPr>
        <p:grpSpPr>
          <a:xfrm>
            <a:off x="2198703" y="947200"/>
            <a:ext cx="4688712" cy="176025"/>
            <a:chOff x="4345425" y="2175475"/>
            <a:chExt cx="800750" cy="176025"/>
          </a:xfrm>
        </p:grpSpPr>
        <p:sp>
          <p:nvSpPr>
            <p:cNvPr id="2913" name="Google Shape;2913;p8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5" name="Google Shape;2915;p88"/>
          <p:cNvGrpSpPr/>
          <p:nvPr/>
        </p:nvGrpSpPr>
        <p:grpSpPr>
          <a:xfrm>
            <a:off x="3469921" y="1790448"/>
            <a:ext cx="2204058" cy="2042725"/>
            <a:chOff x="1256913" y="1751975"/>
            <a:chExt cx="1802615" cy="1639558"/>
          </a:xfrm>
        </p:grpSpPr>
        <p:sp>
          <p:nvSpPr>
            <p:cNvPr id="2916" name="Google Shape;2916;p88"/>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8"/>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8"/>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8"/>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8"/>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8"/>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8"/>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8"/>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8"/>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8"/>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8"/>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8"/>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8"/>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8"/>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8"/>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8"/>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8"/>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8"/>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8"/>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8"/>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8"/>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8"/>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8" name="Google Shape;2938;p88"/>
          <p:cNvSpPr txBox="1"/>
          <p:nvPr/>
        </p:nvSpPr>
        <p:spPr>
          <a:xfrm>
            <a:off x="6228547" y="3011652"/>
            <a:ext cx="2125500" cy="67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Despite being red, Mars is a cold place</a:t>
            </a:r>
            <a:endParaRPr sz="1600">
              <a:solidFill>
                <a:schemeClr val="dk2"/>
              </a:solidFill>
              <a:latin typeface="Muli"/>
              <a:ea typeface="Muli"/>
              <a:cs typeface="Muli"/>
              <a:sym typeface="Muli"/>
            </a:endParaRPr>
          </a:p>
        </p:txBody>
      </p:sp>
      <p:grpSp>
        <p:nvGrpSpPr>
          <p:cNvPr id="2939" name="Google Shape;2939;p88"/>
          <p:cNvGrpSpPr/>
          <p:nvPr/>
        </p:nvGrpSpPr>
        <p:grpSpPr>
          <a:xfrm rot="-840782" flipH="1">
            <a:off x="6404377" y="1971915"/>
            <a:ext cx="1773840" cy="1220371"/>
            <a:chOff x="4345425" y="2175475"/>
            <a:chExt cx="800750" cy="176025"/>
          </a:xfrm>
        </p:grpSpPr>
        <p:sp>
          <p:nvSpPr>
            <p:cNvPr id="2940" name="Google Shape;2940;p8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5294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41" name="Google Shape;2941;p8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5294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2942" name="Google Shape;2942;p88"/>
          <p:cNvSpPr txBox="1"/>
          <p:nvPr/>
        </p:nvSpPr>
        <p:spPr>
          <a:xfrm>
            <a:off x="6249097" y="1932064"/>
            <a:ext cx="2084400" cy="110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70%</a:t>
            </a:r>
            <a:endParaRPr sz="6000" b="1">
              <a:solidFill>
                <a:schemeClr val="dk1"/>
              </a:solidFill>
              <a:latin typeface="Itim"/>
              <a:ea typeface="Itim"/>
              <a:cs typeface="Itim"/>
              <a:sym typeface="Itim"/>
            </a:endParaRPr>
          </a:p>
        </p:txBody>
      </p:sp>
      <p:sp>
        <p:nvSpPr>
          <p:cNvPr id="2943" name="Google Shape;2943;p88"/>
          <p:cNvSpPr txBox="1"/>
          <p:nvPr/>
        </p:nvSpPr>
        <p:spPr>
          <a:xfrm>
            <a:off x="791514" y="3011652"/>
            <a:ext cx="2204100" cy="67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Mercury is the closest planet to the Sun</a:t>
            </a:r>
            <a:endParaRPr sz="1600">
              <a:solidFill>
                <a:schemeClr val="dk2"/>
              </a:solidFill>
              <a:latin typeface="Muli"/>
              <a:ea typeface="Muli"/>
              <a:cs typeface="Muli"/>
              <a:sym typeface="Muli"/>
            </a:endParaRPr>
          </a:p>
        </p:txBody>
      </p:sp>
      <p:grpSp>
        <p:nvGrpSpPr>
          <p:cNvPr id="2944" name="Google Shape;2944;p88"/>
          <p:cNvGrpSpPr/>
          <p:nvPr/>
        </p:nvGrpSpPr>
        <p:grpSpPr>
          <a:xfrm rot="811844">
            <a:off x="975651" y="1938418"/>
            <a:ext cx="1835826" cy="1227566"/>
            <a:chOff x="4345425" y="2175475"/>
            <a:chExt cx="800750" cy="176025"/>
          </a:xfrm>
        </p:grpSpPr>
        <p:sp>
          <p:nvSpPr>
            <p:cNvPr id="2945" name="Google Shape;2945;p8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946" name="Google Shape;2946;p8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2947" name="Google Shape;2947;p88"/>
          <p:cNvSpPr txBox="1"/>
          <p:nvPr/>
        </p:nvSpPr>
        <p:spPr>
          <a:xfrm>
            <a:off x="917364" y="1932047"/>
            <a:ext cx="1952400" cy="829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30%</a:t>
            </a:r>
            <a:endParaRPr sz="6000" b="1">
              <a:solidFill>
                <a:schemeClr val="dk1"/>
              </a:solidFill>
              <a:latin typeface="Itim"/>
              <a:ea typeface="Itim"/>
              <a:cs typeface="Itim"/>
              <a:sym typeface="Itim"/>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911"/>
                                        </p:tgtEl>
                                        <p:attrNameLst>
                                          <p:attrName>style.visibility</p:attrName>
                                        </p:attrNameLst>
                                      </p:cBhvr>
                                      <p:to>
                                        <p:strVal val="visible"/>
                                      </p:to>
                                    </p:set>
                                    <p:anim calcmode="lin" valueType="num">
                                      <p:cBhvr additive="base">
                                        <p:cTn id="7" dur="1000"/>
                                        <p:tgtEl>
                                          <p:spTgt spid="2911"/>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912"/>
                                        </p:tgtEl>
                                        <p:attrNameLst>
                                          <p:attrName>style.visibility</p:attrName>
                                        </p:attrNameLst>
                                      </p:cBhvr>
                                      <p:to>
                                        <p:strVal val="visible"/>
                                      </p:to>
                                    </p:set>
                                    <p:anim calcmode="lin" valueType="num">
                                      <p:cBhvr additive="base">
                                        <p:cTn id="10" dur="1000"/>
                                        <p:tgtEl>
                                          <p:spTgt spid="2912"/>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2915"/>
                                        </p:tgtEl>
                                        <p:attrNameLst>
                                          <p:attrName>style.visibility</p:attrName>
                                        </p:attrNameLst>
                                      </p:cBhvr>
                                      <p:to>
                                        <p:strVal val="visible"/>
                                      </p:to>
                                    </p:set>
                                    <p:anim calcmode="lin" valueType="num">
                                      <p:cBhvr additive="base">
                                        <p:cTn id="15" dur="1000"/>
                                        <p:tgtEl>
                                          <p:spTgt spid="291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nodeType="clickEffect">
                                  <p:stCondLst>
                                    <p:cond delay="0"/>
                                  </p:stCondLst>
                                  <p:childTnLst>
                                    <p:set>
                                      <p:cBhvr>
                                        <p:cTn id="19" dur="1" fill="hold">
                                          <p:stCondLst>
                                            <p:cond delay="0"/>
                                          </p:stCondLst>
                                        </p:cTn>
                                        <p:tgtEl>
                                          <p:spTgt spid="2943"/>
                                        </p:tgtEl>
                                        <p:attrNameLst>
                                          <p:attrName>style.visibility</p:attrName>
                                        </p:attrNameLst>
                                      </p:cBhvr>
                                      <p:to>
                                        <p:strVal val="visible"/>
                                      </p:to>
                                    </p:set>
                                    <p:anim calcmode="lin" valueType="num">
                                      <p:cBhvr additive="base">
                                        <p:cTn id="20" dur="1000"/>
                                        <p:tgtEl>
                                          <p:spTgt spid="2943"/>
                                        </p:tgtEl>
                                        <p:attrNameLst>
                                          <p:attrName>ppt_x</p:attrName>
                                        </p:attrNameLst>
                                      </p:cBhvr>
                                      <p:tavLst>
                                        <p:tav tm="0">
                                          <p:val>
                                            <p:strVal val="#ppt_x-1"/>
                                          </p:val>
                                        </p:tav>
                                        <p:tav tm="100000">
                                          <p:val>
                                            <p:strVal val="#ppt_x"/>
                                          </p:val>
                                        </p:tav>
                                      </p:tavLst>
                                    </p:anim>
                                  </p:childTnLst>
                                </p:cTn>
                              </p:par>
                              <p:par>
                                <p:cTn id="21" presetID="2" presetClass="entr" presetSubtype="8" fill="hold" nodeType="withEffect">
                                  <p:stCondLst>
                                    <p:cond delay="0"/>
                                  </p:stCondLst>
                                  <p:childTnLst>
                                    <p:set>
                                      <p:cBhvr>
                                        <p:cTn id="22" dur="1" fill="hold">
                                          <p:stCondLst>
                                            <p:cond delay="0"/>
                                          </p:stCondLst>
                                        </p:cTn>
                                        <p:tgtEl>
                                          <p:spTgt spid="2944"/>
                                        </p:tgtEl>
                                        <p:attrNameLst>
                                          <p:attrName>style.visibility</p:attrName>
                                        </p:attrNameLst>
                                      </p:cBhvr>
                                      <p:to>
                                        <p:strVal val="visible"/>
                                      </p:to>
                                    </p:set>
                                    <p:anim calcmode="lin" valueType="num">
                                      <p:cBhvr additive="base">
                                        <p:cTn id="23" dur="1000"/>
                                        <p:tgtEl>
                                          <p:spTgt spid="2944"/>
                                        </p:tgtEl>
                                        <p:attrNameLst>
                                          <p:attrName>ppt_x</p:attrName>
                                        </p:attrNameLst>
                                      </p:cBhvr>
                                      <p:tavLst>
                                        <p:tav tm="0">
                                          <p:val>
                                            <p:strVal val="#ppt_x-1"/>
                                          </p:val>
                                        </p:tav>
                                        <p:tav tm="100000">
                                          <p:val>
                                            <p:strVal val="#ppt_x"/>
                                          </p:val>
                                        </p:tav>
                                      </p:tavLst>
                                    </p:anim>
                                  </p:childTnLst>
                                </p:cTn>
                              </p:par>
                              <p:par>
                                <p:cTn id="24" presetID="2" presetClass="entr" presetSubtype="8" fill="hold" nodeType="withEffect">
                                  <p:stCondLst>
                                    <p:cond delay="0"/>
                                  </p:stCondLst>
                                  <p:childTnLst>
                                    <p:set>
                                      <p:cBhvr>
                                        <p:cTn id="25" dur="1" fill="hold">
                                          <p:stCondLst>
                                            <p:cond delay="0"/>
                                          </p:stCondLst>
                                        </p:cTn>
                                        <p:tgtEl>
                                          <p:spTgt spid="2947"/>
                                        </p:tgtEl>
                                        <p:attrNameLst>
                                          <p:attrName>style.visibility</p:attrName>
                                        </p:attrNameLst>
                                      </p:cBhvr>
                                      <p:to>
                                        <p:strVal val="visible"/>
                                      </p:to>
                                    </p:set>
                                    <p:anim calcmode="lin" valueType="num">
                                      <p:cBhvr additive="base">
                                        <p:cTn id="26" dur="1000"/>
                                        <p:tgtEl>
                                          <p:spTgt spid="2947"/>
                                        </p:tgtEl>
                                        <p:attrNameLst>
                                          <p:attrName>ppt_x</p:attrName>
                                        </p:attrNameLst>
                                      </p:cBhvr>
                                      <p:tavLst>
                                        <p:tav tm="0">
                                          <p:val>
                                            <p:strVal val="#ppt_x-1"/>
                                          </p:val>
                                        </p:tav>
                                        <p:tav tm="100000">
                                          <p:val>
                                            <p:strVal val="#ppt_x"/>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2938"/>
                                        </p:tgtEl>
                                        <p:attrNameLst>
                                          <p:attrName>style.visibility</p:attrName>
                                        </p:attrNameLst>
                                      </p:cBhvr>
                                      <p:to>
                                        <p:strVal val="visible"/>
                                      </p:to>
                                    </p:set>
                                    <p:anim calcmode="lin" valueType="num">
                                      <p:cBhvr additive="base">
                                        <p:cTn id="31" dur="1000"/>
                                        <p:tgtEl>
                                          <p:spTgt spid="2938"/>
                                        </p:tgtEl>
                                        <p:attrNameLst>
                                          <p:attrName>ppt_x</p:attrName>
                                        </p:attrNameLst>
                                      </p:cBhvr>
                                      <p:tavLst>
                                        <p:tav tm="0">
                                          <p:val>
                                            <p:strVal val="#ppt_x+1"/>
                                          </p:val>
                                        </p:tav>
                                        <p:tav tm="100000">
                                          <p:val>
                                            <p:strVal val="#ppt_x"/>
                                          </p:val>
                                        </p:tav>
                                      </p:tavLst>
                                    </p:anim>
                                  </p:childTnLst>
                                </p:cTn>
                              </p:par>
                              <p:par>
                                <p:cTn id="32" presetID="2" presetClass="entr" presetSubtype="2" fill="hold" nodeType="withEffect">
                                  <p:stCondLst>
                                    <p:cond delay="0"/>
                                  </p:stCondLst>
                                  <p:childTnLst>
                                    <p:set>
                                      <p:cBhvr>
                                        <p:cTn id="33" dur="1" fill="hold">
                                          <p:stCondLst>
                                            <p:cond delay="0"/>
                                          </p:stCondLst>
                                        </p:cTn>
                                        <p:tgtEl>
                                          <p:spTgt spid="2939"/>
                                        </p:tgtEl>
                                        <p:attrNameLst>
                                          <p:attrName>style.visibility</p:attrName>
                                        </p:attrNameLst>
                                      </p:cBhvr>
                                      <p:to>
                                        <p:strVal val="visible"/>
                                      </p:to>
                                    </p:set>
                                    <p:anim calcmode="lin" valueType="num">
                                      <p:cBhvr additive="base">
                                        <p:cTn id="34" dur="1000"/>
                                        <p:tgtEl>
                                          <p:spTgt spid="2939"/>
                                        </p:tgtEl>
                                        <p:attrNameLst>
                                          <p:attrName>ppt_x</p:attrName>
                                        </p:attrNameLst>
                                      </p:cBhvr>
                                      <p:tavLst>
                                        <p:tav tm="0">
                                          <p:val>
                                            <p:strVal val="#ppt_x+1"/>
                                          </p:val>
                                        </p:tav>
                                        <p:tav tm="100000">
                                          <p:val>
                                            <p:strVal val="#ppt_x"/>
                                          </p:val>
                                        </p:tav>
                                      </p:tavLst>
                                    </p:anim>
                                  </p:childTnLst>
                                </p:cTn>
                              </p:par>
                              <p:par>
                                <p:cTn id="35" presetID="2" presetClass="entr" presetSubtype="2" fill="hold" nodeType="withEffect">
                                  <p:stCondLst>
                                    <p:cond delay="0"/>
                                  </p:stCondLst>
                                  <p:childTnLst>
                                    <p:set>
                                      <p:cBhvr>
                                        <p:cTn id="36" dur="1" fill="hold">
                                          <p:stCondLst>
                                            <p:cond delay="0"/>
                                          </p:stCondLst>
                                        </p:cTn>
                                        <p:tgtEl>
                                          <p:spTgt spid="2942"/>
                                        </p:tgtEl>
                                        <p:attrNameLst>
                                          <p:attrName>style.visibility</p:attrName>
                                        </p:attrNameLst>
                                      </p:cBhvr>
                                      <p:to>
                                        <p:strVal val="visible"/>
                                      </p:to>
                                    </p:set>
                                    <p:anim calcmode="lin" valueType="num">
                                      <p:cBhvr additive="base">
                                        <p:cTn id="37" dur="1000"/>
                                        <p:tgtEl>
                                          <p:spTgt spid="294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951"/>
        <p:cNvGrpSpPr/>
        <p:nvPr/>
      </p:nvGrpSpPr>
      <p:grpSpPr>
        <a:xfrm>
          <a:off x="0" y="0"/>
          <a:ext cx="0" cy="0"/>
          <a:chOff x="0" y="0"/>
          <a:chExt cx="0" cy="0"/>
        </a:xfrm>
      </p:grpSpPr>
      <p:sp>
        <p:nvSpPr>
          <p:cNvPr id="2952" name="Google Shape;2952;p89"/>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This is a graph</a:t>
            </a:r>
            <a:endParaRPr/>
          </a:p>
        </p:txBody>
      </p:sp>
      <p:pic>
        <p:nvPicPr>
          <p:cNvPr id="2953" name="Google Shape;2953;p89" title="Chart">
            <a:hlinkClick r:id="rId3"/>
          </p:cNvPr>
          <p:cNvPicPr preferRelativeResize="0"/>
          <p:nvPr/>
        </p:nvPicPr>
        <p:blipFill>
          <a:blip r:embed="rId4">
            <a:alphaModFix/>
          </a:blip>
          <a:stretch>
            <a:fillRect/>
          </a:stretch>
        </p:blipFill>
        <p:spPr>
          <a:xfrm>
            <a:off x="789525" y="1407850"/>
            <a:ext cx="4064425" cy="2507400"/>
          </a:xfrm>
          <a:prstGeom prst="rect">
            <a:avLst/>
          </a:prstGeom>
          <a:noFill/>
          <a:ln>
            <a:noFill/>
          </a:ln>
        </p:spPr>
      </p:pic>
      <p:grpSp>
        <p:nvGrpSpPr>
          <p:cNvPr id="2954" name="Google Shape;2954;p89"/>
          <p:cNvGrpSpPr/>
          <p:nvPr/>
        </p:nvGrpSpPr>
        <p:grpSpPr>
          <a:xfrm>
            <a:off x="6973567" y="1184210"/>
            <a:ext cx="1396320" cy="1342847"/>
            <a:chOff x="1857000" y="3245400"/>
            <a:chExt cx="1233825" cy="1186575"/>
          </a:xfrm>
        </p:grpSpPr>
        <p:sp>
          <p:nvSpPr>
            <p:cNvPr id="2955" name="Google Shape;2955;p89"/>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9"/>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9"/>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9"/>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9"/>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9"/>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89"/>
          <p:cNvGrpSpPr/>
          <p:nvPr/>
        </p:nvGrpSpPr>
        <p:grpSpPr>
          <a:xfrm>
            <a:off x="7250600" y="1516263"/>
            <a:ext cx="785500" cy="678700"/>
            <a:chOff x="3437125" y="4298025"/>
            <a:chExt cx="785500" cy="678700"/>
          </a:xfrm>
        </p:grpSpPr>
        <p:sp>
          <p:nvSpPr>
            <p:cNvPr id="2962" name="Google Shape;2962;p89"/>
            <p:cNvSpPr/>
            <p:nvPr/>
          </p:nvSpPr>
          <p:spPr>
            <a:xfrm>
              <a:off x="3485325" y="4298025"/>
              <a:ext cx="180675" cy="627225"/>
            </a:xfrm>
            <a:custGeom>
              <a:avLst/>
              <a:gdLst/>
              <a:ahLst/>
              <a:cxnLst/>
              <a:rect l="l" t="t" r="r" b="b"/>
              <a:pathLst>
                <a:path w="7227" h="25089" extrusionOk="0">
                  <a:moveTo>
                    <a:pt x="1145" y="539"/>
                  </a:moveTo>
                  <a:cubicBezTo>
                    <a:pt x="1239" y="539"/>
                    <a:pt x="1333" y="539"/>
                    <a:pt x="1412" y="554"/>
                  </a:cubicBezTo>
                  <a:cubicBezTo>
                    <a:pt x="1270" y="789"/>
                    <a:pt x="1161" y="1009"/>
                    <a:pt x="1082" y="1244"/>
                  </a:cubicBezTo>
                  <a:cubicBezTo>
                    <a:pt x="1082" y="1103"/>
                    <a:pt x="1067" y="977"/>
                    <a:pt x="1051" y="852"/>
                  </a:cubicBezTo>
                  <a:cubicBezTo>
                    <a:pt x="1161" y="789"/>
                    <a:pt x="1223" y="648"/>
                    <a:pt x="1145" y="539"/>
                  </a:cubicBezTo>
                  <a:close/>
                  <a:moveTo>
                    <a:pt x="1756" y="570"/>
                  </a:moveTo>
                  <a:cubicBezTo>
                    <a:pt x="1991" y="570"/>
                    <a:pt x="2227" y="586"/>
                    <a:pt x="2462" y="586"/>
                  </a:cubicBezTo>
                  <a:cubicBezTo>
                    <a:pt x="2117" y="852"/>
                    <a:pt x="1772" y="1119"/>
                    <a:pt x="1427" y="1385"/>
                  </a:cubicBezTo>
                  <a:cubicBezTo>
                    <a:pt x="1506" y="1150"/>
                    <a:pt x="1615" y="930"/>
                    <a:pt x="1741" y="711"/>
                  </a:cubicBezTo>
                  <a:cubicBezTo>
                    <a:pt x="1772" y="648"/>
                    <a:pt x="1772" y="601"/>
                    <a:pt x="1756" y="570"/>
                  </a:cubicBezTo>
                  <a:close/>
                  <a:moveTo>
                    <a:pt x="1803" y="1573"/>
                  </a:moveTo>
                  <a:cubicBezTo>
                    <a:pt x="1584" y="1965"/>
                    <a:pt x="1396" y="2372"/>
                    <a:pt x="1255" y="2811"/>
                  </a:cubicBezTo>
                  <a:cubicBezTo>
                    <a:pt x="1223" y="2921"/>
                    <a:pt x="1317" y="3031"/>
                    <a:pt x="1412" y="3062"/>
                  </a:cubicBezTo>
                  <a:cubicBezTo>
                    <a:pt x="1364" y="3141"/>
                    <a:pt x="1302" y="3235"/>
                    <a:pt x="1255" y="3313"/>
                  </a:cubicBezTo>
                  <a:cubicBezTo>
                    <a:pt x="1239" y="2890"/>
                    <a:pt x="1208" y="2467"/>
                    <a:pt x="1176" y="2059"/>
                  </a:cubicBezTo>
                  <a:cubicBezTo>
                    <a:pt x="1192" y="2043"/>
                    <a:pt x="1208" y="2043"/>
                    <a:pt x="1223" y="2028"/>
                  </a:cubicBezTo>
                  <a:cubicBezTo>
                    <a:pt x="1412" y="1871"/>
                    <a:pt x="1615" y="1730"/>
                    <a:pt x="1803" y="1573"/>
                  </a:cubicBezTo>
                  <a:close/>
                  <a:moveTo>
                    <a:pt x="3559" y="633"/>
                  </a:moveTo>
                  <a:cubicBezTo>
                    <a:pt x="4123" y="648"/>
                    <a:pt x="4703" y="680"/>
                    <a:pt x="5267" y="711"/>
                  </a:cubicBezTo>
                  <a:cubicBezTo>
                    <a:pt x="4249" y="1573"/>
                    <a:pt x="3324" y="2514"/>
                    <a:pt x="2477" y="3517"/>
                  </a:cubicBezTo>
                  <a:cubicBezTo>
                    <a:pt x="2948" y="2686"/>
                    <a:pt x="3465" y="1871"/>
                    <a:pt x="4029" y="1087"/>
                  </a:cubicBezTo>
                  <a:cubicBezTo>
                    <a:pt x="4123" y="946"/>
                    <a:pt x="3979" y="796"/>
                    <a:pt x="3835" y="796"/>
                  </a:cubicBezTo>
                  <a:cubicBezTo>
                    <a:pt x="3787" y="796"/>
                    <a:pt x="3739" y="813"/>
                    <a:pt x="3700" y="852"/>
                  </a:cubicBezTo>
                  <a:cubicBezTo>
                    <a:pt x="3308" y="1244"/>
                    <a:pt x="2916" y="1651"/>
                    <a:pt x="2540" y="2075"/>
                  </a:cubicBezTo>
                  <a:cubicBezTo>
                    <a:pt x="2869" y="1589"/>
                    <a:pt x="3214" y="1103"/>
                    <a:pt x="3559" y="633"/>
                  </a:cubicBezTo>
                  <a:close/>
                  <a:moveTo>
                    <a:pt x="2446" y="2780"/>
                  </a:moveTo>
                  <a:lnTo>
                    <a:pt x="2446" y="2780"/>
                  </a:lnTo>
                  <a:cubicBezTo>
                    <a:pt x="2038" y="3438"/>
                    <a:pt x="1662" y="4128"/>
                    <a:pt x="1317" y="4802"/>
                  </a:cubicBezTo>
                  <a:cubicBezTo>
                    <a:pt x="1302" y="4614"/>
                    <a:pt x="1302" y="4410"/>
                    <a:pt x="1286" y="4206"/>
                  </a:cubicBezTo>
                  <a:cubicBezTo>
                    <a:pt x="1662" y="3720"/>
                    <a:pt x="2038" y="3250"/>
                    <a:pt x="2446" y="2780"/>
                  </a:cubicBezTo>
                  <a:close/>
                  <a:moveTo>
                    <a:pt x="3637" y="3689"/>
                  </a:moveTo>
                  <a:lnTo>
                    <a:pt x="3637" y="3689"/>
                  </a:lnTo>
                  <a:cubicBezTo>
                    <a:pt x="2807" y="4677"/>
                    <a:pt x="2038" y="5711"/>
                    <a:pt x="1333" y="6793"/>
                  </a:cubicBezTo>
                  <a:cubicBezTo>
                    <a:pt x="1333" y="6573"/>
                    <a:pt x="1333" y="6369"/>
                    <a:pt x="1333" y="6150"/>
                  </a:cubicBezTo>
                  <a:cubicBezTo>
                    <a:pt x="2054" y="5304"/>
                    <a:pt x="2822" y="4473"/>
                    <a:pt x="3637" y="3689"/>
                  </a:cubicBezTo>
                  <a:close/>
                  <a:moveTo>
                    <a:pt x="4562" y="4191"/>
                  </a:moveTo>
                  <a:lnTo>
                    <a:pt x="4562" y="4191"/>
                  </a:lnTo>
                  <a:cubicBezTo>
                    <a:pt x="3386" y="5554"/>
                    <a:pt x="2321" y="6996"/>
                    <a:pt x="1317" y="8485"/>
                  </a:cubicBezTo>
                  <a:cubicBezTo>
                    <a:pt x="1333" y="8235"/>
                    <a:pt x="1333" y="7968"/>
                    <a:pt x="1333" y="7702"/>
                  </a:cubicBezTo>
                  <a:cubicBezTo>
                    <a:pt x="2336" y="6463"/>
                    <a:pt x="3371" y="5241"/>
                    <a:pt x="4562" y="4191"/>
                  </a:cubicBezTo>
                  <a:close/>
                  <a:moveTo>
                    <a:pt x="5816" y="742"/>
                  </a:moveTo>
                  <a:cubicBezTo>
                    <a:pt x="6082" y="758"/>
                    <a:pt x="6349" y="774"/>
                    <a:pt x="6600" y="789"/>
                  </a:cubicBezTo>
                  <a:cubicBezTo>
                    <a:pt x="6521" y="2419"/>
                    <a:pt x="6459" y="4034"/>
                    <a:pt x="6396" y="5648"/>
                  </a:cubicBezTo>
                  <a:cubicBezTo>
                    <a:pt x="6365" y="5625"/>
                    <a:pt x="6325" y="5609"/>
                    <a:pt x="6282" y="5609"/>
                  </a:cubicBezTo>
                  <a:cubicBezTo>
                    <a:pt x="6239" y="5609"/>
                    <a:pt x="6192" y="5625"/>
                    <a:pt x="6145" y="5664"/>
                  </a:cubicBezTo>
                  <a:cubicBezTo>
                    <a:pt x="4734" y="6965"/>
                    <a:pt x="3355" y="8329"/>
                    <a:pt x="2070" y="9755"/>
                  </a:cubicBezTo>
                  <a:cubicBezTo>
                    <a:pt x="3277" y="7906"/>
                    <a:pt x="4687" y="6213"/>
                    <a:pt x="6129" y="4520"/>
                  </a:cubicBezTo>
                  <a:cubicBezTo>
                    <a:pt x="6237" y="4388"/>
                    <a:pt x="6126" y="4211"/>
                    <a:pt x="5990" y="4211"/>
                  </a:cubicBezTo>
                  <a:cubicBezTo>
                    <a:pt x="5948" y="4211"/>
                    <a:pt x="5904" y="4228"/>
                    <a:pt x="5863" y="4269"/>
                  </a:cubicBezTo>
                  <a:cubicBezTo>
                    <a:pt x="4593" y="5570"/>
                    <a:pt x="3308" y="6855"/>
                    <a:pt x="2023" y="8141"/>
                  </a:cubicBezTo>
                  <a:cubicBezTo>
                    <a:pt x="3308" y="6275"/>
                    <a:pt x="4719" y="4504"/>
                    <a:pt x="6286" y="2843"/>
                  </a:cubicBezTo>
                  <a:cubicBezTo>
                    <a:pt x="6402" y="2714"/>
                    <a:pt x="6297" y="2512"/>
                    <a:pt x="6151" y="2512"/>
                  </a:cubicBezTo>
                  <a:cubicBezTo>
                    <a:pt x="6119" y="2512"/>
                    <a:pt x="6085" y="2522"/>
                    <a:pt x="6051" y="2545"/>
                  </a:cubicBezTo>
                  <a:cubicBezTo>
                    <a:pt x="4844" y="3329"/>
                    <a:pt x="3825" y="4285"/>
                    <a:pt x="2854" y="5319"/>
                  </a:cubicBezTo>
                  <a:cubicBezTo>
                    <a:pt x="3904" y="3924"/>
                    <a:pt x="5048" y="2608"/>
                    <a:pt x="6302" y="1369"/>
                  </a:cubicBezTo>
                  <a:cubicBezTo>
                    <a:pt x="6450" y="1221"/>
                    <a:pt x="6307" y="1044"/>
                    <a:pt x="6147" y="1044"/>
                  </a:cubicBezTo>
                  <a:cubicBezTo>
                    <a:pt x="6104" y="1044"/>
                    <a:pt x="6060" y="1057"/>
                    <a:pt x="6020" y="1087"/>
                  </a:cubicBezTo>
                  <a:cubicBezTo>
                    <a:pt x="5001" y="1887"/>
                    <a:pt x="4029" y="2733"/>
                    <a:pt x="3120" y="3626"/>
                  </a:cubicBezTo>
                  <a:cubicBezTo>
                    <a:pt x="3951" y="2623"/>
                    <a:pt x="4860" y="1651"/>
                    <a:pt x="5816" y="742"/>
                  </a:cubicBezTo>
                  <a:close/>
                  <a:moveTo>
                    <a:pt x="3371" y="7294"/>
                  </a:moveTo>
                  <a:lnTo>
                    <a:pt x="3371" y="7294"/>
                  </a:lnTo>
                  <a:cubicBezTo>
                    <a:pt x="2634" y="8250"/>
                    <a:pt x="1929" y="9238"/>
                    <a:pt x="1302" y="10272"/>
                  </a:cubicBezTo>
                  <a:cubicBezTo>
                    <a:pt x="1302" y="9975"/>
                    <a:pt x="1302" y="9677"/>
                    <a:pt x="1317" y="9395"/>
                  </a:cubicBezTo>
                  <a:cubicBezTo>
                    <a:pt x="1991" y="8689"/>
                    <a:pt x="2681" y="7984"/>
                    <a:pt x="3371" y="7294"/>
                  </a:cubicBezTo>
                  <a:close/>
                  <a:moveTo>
                    <a:pt x="4499" y="7764"/>
                  </a:moveTo>
                  <a:lnTo>
                    <a:pt x="4499" y="7764"/>
                  </a:lnTo>
                  <a:cubicBezTo>
                    <a:pt x="3434" y="9128"/>
                    <a:pt x="2352" y="10492"/>
                    <a:pt x="1286" y="11855"/>
                  </a:cubicBezTo>
                  <a:cubicBezTo>
                    <a:pt x="1286" y="11667"/>
                    <a:pt x="1286" y="11479"/>
                    <a:pt x="1286" y="11275"/>
                  </a:cubicBezTo>
                  <a:cubicBezTo>
                    <a:pt x="2305" y="10053"/>
                    <a:pt x="3386" y="8893"/>
                    <a:pt x="4499" y="7764"/>
                  </a:cubicBezTo>
                  <a:close/>
                  <a:moveTo>
                    <a:pt x="6380" y="5978"/>
                  </a:moveTo>
                  <a:lnTo>
                    <a:pt x="6380" y="5978"/>
                  </a:lnTo>
                  <a:cubicBezTo>
                    <a:pt x="6333" y="7216"/>
                    <a:pt x="6286" y="8454"/>
                    <a:pt x="6255" y="9692"/>
                  </a:cubicBezTo>
                  <a:cubicBezTo>
                    <a:pt x="6244" y="9584"/>
                    <a:pt x="6150" y="9490"/>
                    <a:pt x="6041" y="9490"/>
                  </a:cubicBezTo>
                  <a:cubicBezTo>
                    <a:pt x="5993" y="9490"/>
                    <a:pt x="5942" y="9508"/>
                    <a:pt x="5894" y="9551"/>
                  </a:cubicBezTo>
                  <a:cubicBezTo>
                    <a:pt x="4813" y="10554"/>
                    <a:pt x="3731" y="11558"/>
                    <a:pt x="2665" y="12545"/>
                  </a:cubicBezTo>
                  <a:cubicBezTo>
                    <a:pt x="3825" y="11103"/>
                    <a:pt x="5001" y="9661"/>
                    <a:pt x="6177" y="8219"/>
                  </a:cubicBezTo>
                  <a:cubicBezTo>
                    <a:pt x="6297" y="8062"/>
                    <a:pt x="6167" y="7859"/>
                    <a:pt x="6016" y="7859"/>
                  </a:cubicBezTo>
                  <a:cubicBezTo>
                    <a:pt x="5970" y="7859"/>
                    <a:pt x="5922" y="7878"/>
                    <a:pt x="5879" y="7921"/>
                  </a:cubicBezTo>
                  <a:cubicBezTo>
                    <a:pt x="4609" y="9128"/>
                    <a:pt x="3324" y="10319"/>
                    <a:pt x="2054" y="11526"/>
                  </a:cubicBezTo>
                  <a:lnTo>
                    <a:pt x="6380" y="5978"/>
                  </a:lnTo>
                  <a:close/>
                  <a:moveTo>
                    <a:pt x="3919" y="10335"/>
                  </a:moveTo>
                  <a:lnTo>
                    <a:pt x="3919" y="10335"/>
                  </a:lnTo>
                  <a:cubicBezTo>
                    <a:pt x="3042" y="11432"/>
                    <a:pt x="2148" y="12529"/>
                    <a:pt x="1270" y="13627"/>
                  </a:cubicBezTo>
                  <a:cubicBezTo>
                    <a:pt x="1270" y="13360"/>
                    <a:pt x="1270" y="13094"/>
                    <a:pt x="1270" y="12827"/>
                  </a:cubicBezTo>
                  <a:lnTo>
                    <a:pt x="3919" y="10335"/>
                  </a:lnTo>
                  <a:close/>
                  <a:moveTo>
                    <a:pt x="6254" y="9737"/>
                  </a:moveTo>
                  <a:lnTo>
                    <a:pt x="6254" y="9737"/>
                  </a:lnTo>
                  <a:cubicBezTo>
                    <a:pt x="6239" y="10234"/>
                    <a:pt x="6223" y="10747"/>
                    <a:pt x="6208" y="11244"/>
                  </a:cubicBezTo>
                  <a:cubicBezTo>
                    <a:pt x="4985" y="12279"/>
                    <a:pt x="3763" y="13297"/>
                    <a:pt x="2540" y="14332"/>
                  </a:cubicBezTo>
                  <a:cubicBezTo>
                    <a:pt x="3763" y="12843"/>
                    <a:pt x="4985" y="11354"/>
                    <a:pt x="6192" y="9849"/>
                  </a:cubicBezTo>
                  <a:cubicBezTo>
                    <a:pt x="6235" y="9821"/>
                    <a:pt x="6252" y="9779"/>
                    <a:pt x="6254" y="9737"/>
                  </a:cubicBezTo>
                  <a:close/>
                  <a:moveTo>
                    <a:pt x="3951" y="11918"/>
                  </a:moveTo>
                  <a:lnTo>
                    <a:pt x="3951" y="11918"/>
                  </a:lnTo>
                  <a:cubicBezTo>
                    <a:pt x="3057" y="13031"/>
                    <a:pt x="2148" y="14128"/>
                    <a:pt x="1255" y="15225"/>
                  </a:cubicBezTo>
                  <a:cubicBezTo>
                    <a:pt x="1255" y="14959"/>
                    <a:pt x="1255" y="14677"/>
                    <a:pt x="1255" y="14410"/>
                  </a:cubicBezTo>
                  <a:cubicBezTo>
                    <a:pt x="2148" y="13580"/>
                    <a:pt x="3057" y="12749"/>
                    <a:pt x="3951" y="11918"/>
                  </a:cubicBezTo>
                  <a:close/>
                  <a:moveTo>
                    <a:pt x="6177" y="11981"/>
                  </a:moveTo>
                  <a:cubicBezTo>
                    <a:pt x="6177" y="12294"/>
                    <a:pt x="6161" y="12608"/>
                    <a:pt x="6161" y="12937"/>
                  </a:cubicBezTo>
                  <a:cubicBezTo>
                    <a:pt x="6106" y="12873"/>
                    <a:pt x="6031" y="12831"/>
                    <a:pt x="5952" y="12831"/>
                  </a:cubicBezTo>
                  <a:cubicBezTo>
                    <a:pt x="5895" y="12831"/>
                    <a:pt x="5837" y="12853"/>
                    <a:pt x="5785" y="12906"/>
                  </a:cubicBezTo>
                  <a:cubicBezTo>
                    <a:pt x="4876" y="13752"/>
                    <a:pt x="3966" y="14614"/>
                    <a:pt x="3042" y="15461"/>
                  </a:cubicBezTo>
                  <a:cubicBezTo>
                    <a:pt x="4045" y="14269"/>
                    <a:pt x="5111" y="13125"/>
                    <a:pt x="6177" y="11981"/>
                  </a:cubicBezTo>
                  <a:close/>
                  <a:moveTo>
                    <a:pt x="3810" y="13846"/>
                  </a:moveTo>
                  <a:cubicBezTo>
                    <a:pt x="2901" y="14849"/>
                    <a:pt x="2023" y="15899"/>
                    <a:pt x="1223" y="17012"/>
                  </a:cubicBezTo>
                  <a:cubicBezTo>
                    <a:pt x="1223" y="16667"/>
                    <a:pt x="1239" y="16338"/>
                    <a:pt x="1239" y="16009"/>
                  </a:cubicBezTo>
                  <a:cubicBezTo>
                    <a:pt x="2101" y="15288"/>
                    <a:pt x="2963" y="14567"/>
                    <a:pt x="3810" y="13846"/>
                  </a:cubicBezTo>
                  <a:close/>
                  <a:moveTo>
                    <a:pt x="6145" y="13235"/>
                  </a:moveTo>
                  <a:cubicBezTo>
                    <a:pt x="6145" y="13653"/>
                    <a:pt x="6129" y="14071"/>
                    <a:pt x="6129" y="14489"/>
                  </a:cubicBezTo>
                  <a:cubicBezTo>
                    <a:pt x="6081" y="14411"/>
                    <a:pt x="5997" y="14358"/>
                    <a:pt x="5906" y="14358"/>
                  </a:cubicBezTo>
                  <a:cubicBezTo>
                    <a:pt x="5850" y="14358"/>
                    <a:pt x="5792" y="14378"/>
                    <a:pt x="5738" y="14426"/>
                  </a:cubicBezTo>
                  <a:cubicBezTo>
                    <a:pt x="4515" y="15649"/>
                    <a:pt x="3277" y="16856"/>
                    <a:pt x="2038" y="18062"/>
                  </a:cubicBezTo>
                  <a:cubicBezTo>
                    <a:pt x="3214" y="16291"/>
                    <a:pt x="4672" y="14755"/>
                    <a:pt x="6145" y="13235"/>
                  </a:cubicBezTo>
                  <a:close/>
                  <a:moveTo>
                    <a:pt x="2321" y="16809"/>
                  </a:moveTo>
                  <a:lnTo>
                    <a:pt x="2321" y="16809"/>
                  </a:lnTo>
                  <a:cubicBezTo>
                    <a:pt x="1913" y="17357"/>
                    <a:pt x="1537" y="17921"/>
                    <a:pt x="1192" y="18501"/>
                  </a:cubicBezTo>
                  <a:cubicBezTo>
                    <a:pt x="1192" y="18501"/>
                    <a:pt x="1192" y="18486"/>
                    <a:pt x="1192" y="18486"/>
                  </a:cubicBezTo>
                  <a:cubicBezTo>
                    <a:pt x="1192" y="18282"/>
                    <a:pt x="1208" y="18078"/>
                    <a:pt x="1208" y="17859"/>
                  </a:cubicBezTo>
                  <a:cubicBezTo>
                    <a:pt x="1584" y="17514"/>
                    <a:pt x="1944" y="17169"/>
                    <a:pt x="2321" y="16809"/>
                  </a:cubicBezTo>
                  <a:close/>
                  <a:moveTo>
                    <a:pt x="1835" y="18940"/>
                  </a:moveTo>
                  <a:lnTo>
                    <a:pt x="1835" y="18940"/>
                  </a:lnTo>
                  <a:cubicBezTo>
                    <a:pt x="1600" y="19238"/>
                    <a:pt x="1396" y="19552"/>
                    <a:pt x="1176" y="19865"/>
                  </a:cubicBezTo>
                  <a:cubicBezTo>
                    <a:pt x="1176" y="19771"/>
                    <a:pt x="1176" y="19677"/>
                    <a:pt x="1176" y="19583"/>
                  </a:cubicBezTo>
                  <a:cubicBezTo>
                    <a:pt x="1396" y="19363"/>
                    <a:pt x="1615" y="19160"/>
                    <a:pt x="1835" y="18940"/>
                  </a:cubicBezTo>
                  <a:close/>
                  <a:moveTo>
                    <a:pt x="2791" y="19238"/>
                  </a:moveTo>
                  <a:cubicBezTo>
                    <a:pt x="2258" y="19943"/>
                    <a:pt x="1756" y="20664"/>
                    <a:pt x="1270" y="21401"/>
                  </a:cubicBezTo>
                  <a:cubicBezTo>
                    <a:pt x="1239" y="21370"/>
                    <a:pt x="1208" y="21338"/>
                    <a:pt x="1161" y="21323"/>
                  </a:cubicBezTo>
                  <a:cubicBezTo>
                    <a:pt x="1161" y="21150"/>
                    <a:pt x="1161" y="20962"/>
                    <a:pt x="1161" y="20790"/>
                  </a:cubicBezTo>
                  <a:cubicBezTo>
                    <a:pt x="1709" y="20273"/>
                    <a:pt x="2242" y="19755"/>
                    <a:pt x="2791" y="19238"/>
                  </a:cubicBezTo>
                  <a:close/>
                  <a:moveTo>
                    <a:pt x="6035" y="21840"/>
                  </a:moveTo>
                  <a:cubicBezTo>
                    <a:pt x="6035" y="22075"/>
                    <a:pt x="6035" y="22310"/>
                    <a:pt x="6035" y="22561"/>
                  </a:cubicBezTo>
                  <a:cubicBezTo>
                    <a:pt x="5998" y="22536"/>
                    <a:pt x="5955" y="22523"/>
                    <a:pt x="5913" y="22523"/>
                  </a:cubicBezTo>
                  <a:cubicBezTo>
                    <a:pt x="5849" y="22523"/>
                    <a:pt x="5785" y="22552"/>
                    <a:pt x="5738" y="22608"/>
                  </a:cubicBezTo>
                  <a:lnTo>
                    <a:pt x="5722" y="22608"/>
                  </a:lnTo>
                  <a:cubicBezTo>
                    <a:pt x="5832" y="22357"/>
                    <a:pt x="5926" y="22091"/>
                    <a:pt x="6035" y="21840"/>
                  </a:cubicBezTo>
                  <a:close/>
                  <a:moveTo>
                    <a:pt x="6114" y="14763"/>
                  </a:moveTo>
                  <a:cubicBezTo>
                    <a:pt x="6082" y="16861"/>
                    <a:pt x="6051" y="18958"/>
                    <a:pt x="6035" y="21041"/>
                  </a:cubicBezTo>
                  <a:cubicBezTo>
                    <a:pt x="6018" y="21038"/>
                    <a:pt x="6000" y="21037"/>
                    <a:pt x="5982" y="21037"/>
                  </a:cubicBezTo>
                  <a:cubicBezTo>
                    <a:pt x="5891" y="21037"/>
                    <a:pt x="5803" y="21072"/>
                    <a:pt x="5738" y="21150"/>
                  </a:cubicBezTo>
                  <a:cubicBezTo>
                    <a:pt x="5330" y="21793"/>
                    <a:pt x="4844" y="22326"/>
                    <a:pt x="4311" y="22827"/>
                  </a:cubicBezTo>
                  <a:cubicBezTo>
                    <a:pt x="4782" y="22091"/>
                    <a:pt x="5252" y="21354"/>
                    <a:pt x="5722" y="20617"/>
                  </a:cubicBezTo>
                  <a:cubicBezTo>
                    <a:pt x="5839" y="20431"/>
                    <a:pt x="5660" y="20218"/>
                    <a:pt x="5478" y="20218"/>
                  </a:cubicBezTo>
                  <a:cubicBezTo>
                    <a:pt x="5415" y="20218"/>
                    <a:pt x="5351" y="20244"/>
                    <a:pt x="5299" y="20304"/>
                  </a:cubicBezTo>
                  <a:cubicBezTo>
                    <a:pt x="4593" y="21119"/>
                    <a:pt x="3841" y="21871"/>
                    <a:pt x="3026" y="22592"/>
                  </a:cubicBezTo>
                  <a:cubicBezTo>
                    <a:pt x="3919" y="21323"/>
                    <a:pt x="4829" y="20069"/>
                    <a:pt x="5785" y="18831"/>
                  </a:cubicBezTo>
                  <a:cubicBezTo>
                    <a:pt x="5941" y="18639"/>
                    <a:pt x="5784" y="18392"/>
                    <a:pt x="5597" y="18392"/>
                  </a:cubicBezTo>
                  <a:cubicBezTo>
                    <a:pt x="5540" y="18392"/>
                    <a:pt x="5479" y="18415"/>
                    <a:pt x="5424" y="18470"/>
                  </a:cubicBezTo>
                  <a:cubicBezTo>
                    <a:pt x="5064" y="18815"/>
                    <a:pt x="4719" y="19175"/>
                    <a:pt x="4374" y="19520"/>
                  </a:cubicBezTo>
                  <a:cubicBezTo>
                    <a:pt x="4844" y="18925"/>
                    <a:pt x="5330" y="18329"/>
                    <a:pt x="5816" y="17718"/>
                  </a:cubicBezTo>
                  <a:cubicBezTo>
                    <a:pt x="5972" y="17538"/>
                    <a:pt x="5816" y="17294"/>
                    <a:pt x="5629" y="17294"/>
                  </a:cubicBezTo>
                  <a:cubicBezTo>
                    <a:pt x="5572" y="17294"/>
                    <a:pt x="5511" y="17317"/>
                    <a:pt x="5455" y="17373"/>
                  </a:cubicBezTo>
                  <a:cubicBezTo>
                    <a:pt x="4609" y="18235"/>
                    <a:pt x="3763" y="19097"/>
                    <a:pt x="2901" y="19943"/>
                  </a:cubicBezTo>
                  <a:cubicBezTo>
                    <a:pt x="3763" y="18768"/>
                    <a:pt x="4672" y="17608"/>
                    <a:pt x="5628" y="16511"/>
                  </a:cubicBezTo>
                  <a:cubicBezTo>
                    <a:pt x="5796" y="16319"/>
                    <a:pt x="5633" y="16072"/>
                    <a:pt x="5442" y="16072"/>
                  </a:cubicBezTo>
                  <a:cubicBezTo>
                    <a:pt x="5384" y="16072"/>
                    <a:pt x="5323" y="16095"/>
                    <a:pt x="5267" y="16150"/>
                  </a:cubicBezTo>
                  <a:lnTo>
                    <a:pt x="2963" y="18345"/>
                  </a:lnTo>
                  <a:cubicBezTo>
                    <a:pt x="3935" y="17106"/>
                    <a:pt x="4985" y="15915"/>
                    <a:pt x="6098" y="14787"/>
                  </a:cubicBezTo>
                  <a:cubicBezTo>
                    <a:pt x="6111" y="14774"/>
                    <a:pt x="6113" y="14771"/>
                    <a:pt x="6114" y="14763"/>
                  </a:cubicBezTo>
                  <a:close/>
                  <a:moveTo>
                    <a:pt x="3261" y="21338"/>
                  </a:moveTo>
                  <a:lnTo>
                    <a:pt x="3261" y="21338"/>
                  </a:lnTo>
                  <a:cubicBezTo>
                    <a:pt x="2697" y="22122"/>
                    <a:pt x="2133" y="22922"/>
                    <a:pt x="1600" y="23721"/>
                  </a:cubicBezTo>
                  <a:cubicBezTo>
                    <a:pt x="1537" y="23721"/>
                    <a:pt x="1490" y="23737"/>
                    <a:pt x="1427" y="23737"/>
                  </a:cubicBezTo>
                  <a:cubicBezTo>
                    <a:pt x="1427" y="23658"/>
                    <a:pt x="1412" y="23564"/>
                    <a:pt x="1396" y="23486"/>
                  </a:cubicBezTo>
                  <a:cubicBezTo>
                    <a:pt x="1506" y="23454"/>
                    <a:pt x="1600" y="23376"/>
                    <a:pt x="1631" y="23266"/>
                  </a:cubicBezTo>
                  <a:cubicBezTo>
                    <a:pt x="1662" y="23125"/>
                    <a:pt x="1694" y="23016"/>
                    <a:pt x="1725" y="22890"/>
                  </a:cubicBezTo>
                  <a:cubicBezTo>
                    <a:pt x="2242" y="22373"/>
                    <a:pt x="2760" y="21856"/>
                    <a:pt x="3261" y="21338"/>
                  </a:cubicBezTo>
                  <a:close/>
                  <a:moveTo>
                    <a:pt x="3825" y="22592"/>
                  </a:moveTo>
                  <a:lnTo>
                    <a:pt x="3825" y="22592"/>
                  </a:lnTo>
                  <a:cubicBezTo>
                    <a:pt x="3559" y="23000"/>
                    <a:pt x="3308" y="23407"/>
                    <a:pt x="3042" y="23815"/>
                  </a:cubicBezTo>
                  <a:cubicBezTo>
                    <a:pt x="3026" y="23815"/>
                    <a:pt x="3026" y="23831"/>
                    <a:pt x="3026" y="23846"/>
                  </a:cubicBezTo>
                  <a:cubicBezTo>
                    <a:pt x="2838" y="23815"/>
                    <a:pt x="2650" y="23784"/>
                    <a:pt x="2446" y="23768"/>
                  </a:cubicBezTo>
                  <a:cubicBezTo>
                    <a:pt x="2916" y="23392"/>
                    <a:pt x="3386" y="23000"/>
                    <a:pt x="3825" y="22592"/>
                  </a:cubicBezTo>
                  <a:close/>
                  <a:moveTo>
                    <a:pt x="5079" y="22812"/>
                  </a:moveTo>
                  <a:lnTo>
                    <a:pt x="4656" y="23846"/>
                  </a:lnTo>
                  <a:cubicBezTo>
                    <a:pt x="4625" y="23940"/>
                    <a:pt x="4656" y="24019"/>
                    <a:pt x="4719" y="24081"/>
                  </a:cubicBezTo>
                  <a:cubicBezTo>
                    <a:pt x="4546" y="24081"/>
                    <a:pt x="4374" y="24066"/>
                    <a:pt x="4186" y="24066"/>
                  </a:cubicBezTo>
                  <a:cubicBezTo>
                    <a:pt x="4029" y="24034"/>
                    <a:pt x="3857" y="24003"/>
                    <a:pt x="3700" y="23972"/>
                  </a:cubicBezTo>
                  <a:cubicBezTo>
                    <a:pt x="4202" y="23627"/>
                    <a:pt x="4656" y="23251"/>
                    <a:pt x="5079" y="22812"/>
                  </a:cubicBezTo>
                  <a:close/>
                  <a:moveTo>
                    <a:pt x="5659" y="23470"/>
                  </a:moveTo>
                  <a:lnTo>
                    <a:pt x="5675" y="24175"/>
                  </a:lnTo>
                  <a:cubicBezTo>
                    <a:pt x="5471" y="24144"/>
                    <a:pt x="5283" y="24128"/>
                    <a:pt x="5095" y="24113"/>
                  </a:cubicBezTo>
                  <a:cubicBezTo>
                    <a:pt x="5095" y="24113"/>
                    <a:pt x="5095" y="24097"/>
                    <a:pt x="5111" y="24097"/>
                  </a:cubicBezTo>
                  <a:cubicBezTo>
                    <a:pt x="5283" y="23893"/>
                    <a:pt x="5471" y="23690"/>
                    <a:pt x="5659" y="23470"/>
                  </a:cubicBezTo>
                  <a:close/>
                  <a:moveTo>
                    <a:pt x="2507" y="1"/>
                  </a:moveTo>
                  <a:cubicBezTo>
                    <a:pt x="2011" y="1"/>
                    <a:pt x="1515" y="16"/>
                    <a:pt x="1020" y="53"/>
                  </a:cubicBezTo>
                  <a:cubicBezTo>
                    <a:pt x="847" y="68"/>
                    <a:pt x="785" y="194"/>
                    <a:pt x="785" y="319"/>
                  </a:cubicBezTo>
                  <a:cubicBezTo>
                    <a:pt x="757" y="313"/>
                    <a:pt x="730" y="310"/>
                    <a:pt x="704" y="310"/>
                  </a:cubicBezTo>
                  <a:cubicBezTo>
                    <a:pt x="138" y="310"/>
                    <a:pt x="95" y="1746"/>
                    <a:pt x="95" y="2106"/>
                  </a:cubicBezTo>
                  <a:cubicBezTo>
                    <a:pt x="95" y="4614"/>
                    <a:pt x="95" y="7122"/>
                    <a:pt x="95" y="9630"/>
                  </a:cubicBezTo>
                  <a:cubicBezTo>
                    <a:pt x="111" y="10868"/>
                    <a:pt x="111" y="12106"/>
                    <a:pt x="111" y="13344"/>
                  </a:cubicBezTo>
                  <a:cubicBezTo>
                    <a:pt x="95" y="13360"/>
                    <a:pt x="95" y="13376"/>
                    <a:pt x="79" y="13376"/>
                  </a:cubicBezTo>
                  <a:cubicBezTo>
                    <a:pt x="1" y="13486"/>
                    <a:pt x="32" y="13611"/>
                    <a:pt x="111" y="13674"/>
                  </a:cubicBezTo>
                  <a:cubicBezTo>
                    <a:pt x="111" y="17263"/>
                    <a:pt x="126" y="20852"/>
                    <a:pt x="111" y="24426"/>
                  </a:cubicBezTo>
                  <a:cubicBezTo>
                    <a:pt x="111" y="24666"/>
                    <a:pt x="294" y="24774"/>
                    <a:pt x="471" y="24774"/>
                  </a:cubicBezTo>
                  <a:cubicBezTo>
                    <a:pt x="514" y="24774"/>
                    <a:pt x="557" y="24768"/>
                    <a:pt x="596" y="24755"/>
                  </a:cubicBezTo>
                  <a:cubicBezTo>
                    <a:pt x="596" y="24928"/>
                    <a:pt x="716" y="25088"/>
                    <a:pt x="918" y="25088"/>
                  </a:cubicBezTo>
                  <a:cubicBezTo>
                    <a:pt x="936" y="25088"/>
                    <a:pt x="954" y="25087"/>
                    <a:pt x="973" y="25085"/>
                  </a:cubicBezTo>
                  <a:cubicBezTo>
                    <a:pt x="2067" y="24922"/>
                    <a:pt x="3133" y="24801"/>
                    <a:pt x="4211" y="24801"/>
                  </a:cubicBezTo>
                  <a:cubicBezTo>
                    <a:pt x="4276" y="24801"/>
                    <a:pt x="4341" y="24802"/>
                    <a:pt x="4405" y="24802"/>
                  </a:cubicBezTo>
                  <a:cubicBezTo>
                    <a:pt x="4751" y="24862"/>
                    <a:pt x="5097" y="24913"/>
                    <a:pt x="5443" y="24913"/>
                  </a:cubicBezTo>
                  <a:cubicBezTo>
                    <a:pt x="5552" y="24913"/>
                    <a:pt x="5660" y="24908"/>
                    <a:pt x="5769" y="24896"/>
                  </a:cubicBezTo>
                  <a:cubicBezTo>
                    <a:pt x="5957" y="24896"/>
                    <a:pt x="6067" y="24787"/>
                    <a:pt x="6098" y="24646"/>
                  </a:cubicBezTo>
                  <a:cubicBezTo>
                    <a:pt x="6172" y="24738"/>
                    <a:pt x="6288" y="24784"/>
                    <a:pt x="6403" y="24784"/>
                  </a:cubicBezTo>
                  <a:cubicBezTo>
                    <a:pt x="6582" y="24784"/>
                    <a:pt x="6756" y="24671"/>
                    <a:pt x="6756" y="24442"/>
                  </a:cubicBezTo>
                  <a:cubicBezTo>
                    <a:pt x="6709" y="16464"/>
                    <a:pt x="6851" y="8485"/>
                    <a:pt x="7227" y="507"/>
                  </a:cubicBezTo>
                  <a:cubicBezTo>
                    <a:pt x="7227" y="335"/>
                    <a:pt x="7086" y="225"/>
                    <a:pt x="6929" y="209"/>
                  </a:cubicBezTo>
                  <a:cubicBezTo>
                    <a:pt x="5832" y="115"/>
                    <a:pt x="4750" y="53"/>
                    <a:pt x="3653" y="21"/>
                  </a:cubicBezTo>
                  <a:cubicBezTo>
                    <a:pt x="3637" y="13"/>
                    <a:pt x="3622" y="10"/>
                    <a:pt x="3606" y="10"/>
                  </a:cubicBezTo>
                  <a:cubicBezTo>
                    <a:pt x="3590" y="10"/>
                    <a:pt x="3575" y="13"/>
                    <a:pt x="3559" y="21"/>
                  </a:cubicBezTo>
                  <a:cubicBezTo>
                    <a:pt x="3208" y="8"/>
                    <a:pt x="2858" y="1"/>
                    <a:pt x="2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9"/>
            <p:cNvSpPr/>
            <p:nvPr/>
          </p:nvSpPr>
          <p:spPr>
            <a:xfrm>
              <a:off x="3707125" y="4378425"/>
              <a:ext cx="209275" cy="544400"/>
            </a:xfrm>
            <a:custGeom>
              <a:avLst/>
              <a:gdLst/>
              <a:ahLst/>
              <a:cxnLst/>
              <a:rect l="l" t="t" r="r" b="b"/>
              <a:pathLst>
                <a:path w="8371" h="21776" extrusionOk="0">
                  <a:moveTo>
                    <a:pt x="1615" y="1241"/>
                  </a:moveTo>
                  <a:lnTo>
                    <a:pt x="1615" y="1241"/>
                  </a:lnTo>
                  <a:cubicBezTo>
                    <a:pt x="1505" y="1429"/>
                    <a:pt x="1380" y="1602"/>
                    <a:pt x="1254" y="1790"/>
                  </a:cubicBezTo>
                  <a:cubicBezTo>
                    <a:pt x="1239" y="1664"/>
                    <a:pt x="1223" y="1539"/>
                    <a:pt x="1207" y="1414"/>
                  </a:cubicBezTo>
                  <a:cubicBezTo>
                    <a:pt x="1348" y="1382"/>
                    <a:pt x="1490" y="1335"/>
                    <a:pt x="1615" y="1241"/>
                  </a:cubicBezTo>
                  <a:close/>
                  <a:moveTo>
                    <a:pt x="6897" y="1586"/>
                  </a:moveTo>
                  <a:cubicBezTo>
                    <a:pt x="6913" y="1586"/>
                    <a:pt x="6913" y="1586"/>
                    <a:pt x="6913" y="1602"/>
                  </a:cubicBezTo>
                  <a:cubicBezTo>
                    <a:pt x="6991" y="1696"/>
                    <a:pt x="7023" y="1899"/>
                    <a:pt x="7023" y="2135"/>
                  </a:cubicBezTo>
                  <a:cubicBezTo>
                    <a:pt x="7014" y="2130"/>
                    <a:pt x="7005" y="2128"/>
                    <a:pt x="6994" y="2128"/>
                  </a:cubicBezTo>
                  <a:cubicBezTo>
                    <a:pt x="6966" y="2128"/>
                    <a:pt x="6932" y="2143"/>
                    <a:pt x="6897" y="2166"/>
                  </a:cubicBezTo>
                  <a:cubicBezTo>
                    <a:pt x="6161" y="2683"/>
                    <a:pt x="5408" y="3216"/>
                    <a:pt x="4656" y="3749"/>
                  </a:cubicBezTo>
                  <a:cubicBezTo>
                    <a:pt x="5298" y="3138"/>
                    <a:pt x="5941" y="2526"/>
                    <a:pt x="6584" y="1915"/>
                  </a:cubicBezTo>
                  <a:cubicBezTo>
                    <a:pt x="6599" y="1899"/>
                    <a:pt x="6615" y="1884"/>
                    <a:pt x="6615" y="1852"/>
                  </a:cubicBezTo>
                  <a:lnTo>
                    <a:pt x="6787" y="1852"/>
                  </a:lnTo>
                  <a:cubicBezTo>
                    <a:pt x="6897" y="1821"/>
                    <a:pt x="6960" y="1680"/>
                    <a:pt x="6897" y="1586"/>
                  </a:cubicBezTo>
                  <a:close/>
                  <a:moveTo>
                    <a:pt x="1928" y="3153"/>
                  </a:moveTo>
                  <a:cubicBezTo>
                    <a:pt x="1944" y="3216"/>
                    <a:pt x="1944" y="3263"/>
                    <a:pt x="1944" y="3326"/>
                  </a:cubicBezTo>
                  <a:lnTo>
                    <a:pt x="1427" y="3827"/>
                  </a:lnTo>
                  <a:cubicBezTo>
                    <a:pt x="1427" y="3702"/>
                    <a:pt x="1427" y="3577"/>
                    <a:pt x="1411" y="3436"/>
                  </a:cubicBezTo>
                  <a:cubicBezTo>
                    <a:pt x="1584" y="3342"/>
                    <a:pt x="1756" y="3247"/>
                    <a:pt x="1928" y="3153"/>
                  </a:cubicBezTo>
                  <a:close/>
                  <a:moveTo>
                    <a:pt x="2320" y="912"/>
                  </a:moveTo>
                  <a:cubicBezTo>
                    <a:pt x="2759" y="928"/>
                    <a:pt x="3182" y="943"/>
                    <a:pt x="3621" y="990"/>
                  </a:cubicBezTo>
                  <a:cubicBezTo>
                    <a:pt x="3700" y="1006"/>
                    <a:pt x="3794" y="1037"/>
                    <a:pt x="3888" y="1069"/>
                  </a:cubicBezTo>
                  <a:cubicBezTo>
                    <a:pt x="4452" y="1257"/>
                    <a:pt x="5204" y="1633"/>
                    <a:pt x="5910" y="1790"/>
                  </a:cubicBezTo>
                  <a:cubicBezTo>
                    <a:pt x="4530" y="2589"/>
                    <a:pt x="3590" y="4047"/>
                    <a:pt x="2258" y="4878"/>
                  </a:cubicBezTo>
                  <a:cubicBezTo>
                    <a:pt x="2258" y="4815"/>
                    <a:pt x="2258" y="4752"/>
                    <a:pt x="2258" y="4690"/>
                  </a:cubicBezTo>
                  <a:cubicBezTo>
                    <a:pt x="3167" y="3749"/>
                    <a:pt x="4091" y="2856"/>
                    <a:pt x="5079" y="2009"/>
                  </a:cubicBezTo>
                  <a:cubicBezTo>
                    <a:pt x="5221" y="1880"/>
                    <a:pt x="5086" y="1644"/>
                    <a:pt x="4929" y="1644"/>
                  </a:cubicBezTo>
                  <a:cubicBezTo>
                    <a:pt x="4896" y="1644"/>
                    <a:pt x="4861" y="1655"/>
                    <a:pt x="4828" y="1680"/>
                  </a:cubicBezTo>
                  <a:cubicBezTo>
                    <a:pt x="4013" y="2260"/>
                    <a:pt x="3214" y="2840"/>
                    <a:pt x="2414" y="3420"/>
                  </a:cubicBezTo>
                  <a:cubicBezTo>
                    <a:pt x="2994" y="2856"/>
                    <a:pt x="3590" y="2276"/>
                    <a:pt x="4186" y="1696"/>
                  </a:cubicBezTo>
                  <a:cubicBezTo>
                    <a:pt x="4301" y="1581"/>
                    <a:pt x="4186" y="1361"/>
                    <a:pt x="4046" y="1361"/>
                  </a:cubicBezTo>
                  <a:cubicBezTo>
                    <a:pt x="4015" y="1361"/>
                    <a:pt x="3982" y="1372"/>
                    <a:pt x="3950" y="1398"/>
                  </a:cubicBezTo>
                  <a:cubicBezTo>
                    <a:pt x="3370" y="1821"/>
                    <a:pt x="2759" y="2213"/>
                    <a:pt x="2148" y="2573"/>
                  </a:cubicBezTo>
                  <a:cubicBezTo>
                    <a:pt x="2132" y="2511"/>
                    <a:pt x="2132" y="2448"/>
                    <a:pt x="2148" y="2385"/>
                  </a:cubicBezTo>
                  <a:cubicBezTo>
                    <a:pt x="2477" y="2056"/>
                    <a:pt x="2806" y="1727"/>
                    <a:pt x="3151" y="1398"/>
                  </a:cubicBezTo>
                  <a:cubicBezTo>
                    <a:pt x="3281" y="1268"/>
                    <a:pt x="3163" y="1073"/>
                    <a:pt x="3012" y="1073"/>
                  </a:cubicBezTo>
                  <a:cubicBezTo>
                    <a:pt x="2981" y="1073"/>
                    <a:pt x="2948" y="1081"/>
                    <a:pt x="2916" y="1100"/>
                  </a:cubicBezTo>
                  <a:cubicBezTo>
                    <a:pt x="2524" y="1320"/>
                    <a:pt x="2148" y="1539"/>
                    <a:pt x="1756" y="1758"/>
                  </a:cubicBezTo>
                  <a:cubicBezTo>
                    <a:pt x="1944" y="1476"/>
                    <a:pt x="2132" y="1194"/>
                    <a:pt x="2320" y="912"/>
                  </a:cubicBezTo>
                  <a:close/>
                  <a:moveTo>
                    <a:pt x="1975" y="4235"/>
                  </a:moveTo>
                  <a:cubicBezTo>
                    <a:pt x="1975" y="4282"/>
                    <a:pt x="1975" y="4313"/>
                    <a:pt x="1975" y="4345"/>
                  </a:cubicBezTo>
                  <a:cubicBezTo>
                    <a:pt x="1803" y="4533"/>
                    <a:pt x="1631" y="4705"/>
                    <a:pt x="1458" y="4893"/>
                  </a:cubicBezTo>
                  <a:cubicBezTo>
                    <a:pt x="1458" y="4799"/>
                    <a:pt x="1458" y="4705"/>
                    <a:pt x="1458" y="4611"/>
                  </a:cubicBezTo>
                  <a:cubicBezTo>
                    <a:pt x="1631" y="4486"/>
                    <a:pt x="1803" y="4360"/>
                    <a:pt x="1975" y="4235"/>
                  </a:cubicBezTo>
                  <a:close/>
                  <a:moveTo>
                    <a:pt x="7038" y="2652"/>
                  </a:moveTo>
                  <a:cubicBezTo>
                    <a:pt x="7023" y="2840"/>
                    <a:pt x="7023" y="3012"/>
                    <a:pt x="7007" y="3153"/>
                  </a:cubicBezTo>
                  <a:cubicBezTo>
                    <a:pt x="5925" y="4094"/>
                    <a:pt x="4844" y="5019"/>
                    <a:pt x="3700" y="5881"/>
                  </a:cubicBezTo>
                  <a:cubicBezTo>
                    <a:pt x="4813" y="4799"/>
                    <a:pt x="5910" y="3733"/>
                    <a:pt x="7038" y="2652"/>
                  </a:cubicBezTo>
                  <a:close/>
                  <a:moveTo>
                    <a:pt x="4703" y="4266"/>
                  </a:moveTo>
                  <a:lnTo>
                    <a:pt x="4703" y="4266"/>
                  </a:lnTo>
                  <a:cubicBezTo>
                    <a:pt x="3903" y="5034"/>
                    <a:pt x="3120" y="5802"/>
                    <a:pt x="2320" y="6570"/>
                  </a:cubicBezTo>
                  <a:lnTo>
                    <a:pt x="2305" y="5928"/>
                  </a:lnTo>
                  <a:cubicBezTo>
                    <a:pt x="2336" y="5928"/>
                    <a:pt x="2367" y="5928"/>
                    <a:pt x="2399" y="5896"/>
                  </a:cubicBezTo>
                  <a:cubicBezTo>
                    <a:pt x="3167" y="5348"/>
                    <a:pt x="3935" y="4815"/>
                    <a:pt x="4703" y="4266"/>
                  </a:cubicBezTo>
                  <a:close/>
                  <a:moveTo>
                    <a:pt x="2007" y="5505"/>
                  </a:moveTo>
                  <a:cubicBezTo>
                    <a:pt x="2007" y="5943"/>
                    <a:pt x="2022" y="6398"/>
                    <a:pt x="2038" y="6837"/>
                  </a:cubicBezTo>
                  <a:cubicBezTo>
                    <a:pt x="1850" y="7025"/>
                    <a:pt x="1662" y="7197"/>
                    <a:pt x="1474" y="7370"/>
                  </a:cubicBezTo>
                  <a:cubicBezTo>
                    <a:pt x="1474" y="6821"/>
                    <a:pt x="1474" y="6273"/>
                    <a:pt x="1474" y="5708"/>
                  </a:cubicBezTo>
                  <a:cubicBezTo>
                    <a:pt x="1662" y="5646"/>
                    <a:pt x="1834" y="5583"/>
                    <a:pt x="2007" y="5505"/>
                  </a:cubicBezTo>
                  <a:close/>
                  <a:moveTo>
                    <a:pt x="2038" y="7574"/>
                  </a:moveTo>
                  <a:cubicBezTo>
                    <a:pt x="2054" y="7636"/>
                    <a:pt x="2054" y="7683"/>
                    <a:pt x="2054" y="7730"/>
                  </a:cubicBezTo>
                  <a:cubicBezTo>
                    <a:pt x="1850" y="7934"/>
                    <a:pt x="1662" y="8138"/>
                    <a:pt x="1490" y="8357"/>
                  </a:cubicBezTo>
                  <a:cubicBezTo>
                    <a:pt x="1490" y="8154"/>
                    <a:pt x="1490" y="7965"/>
                    <a:pt x="1474" y="7762"/>
                  </a:cubicBezTo>
                  <a:lnTo>
                    <a:pt x="1474" y="7762"/>
                  </a:lnTo>
                  <a:cubicBezTo>
                    <a:pt x="1519" y="7789"/>
                    <a:pt x="1570" y="7806"/>
                    <a:pt x="1620" y="7806"/>
                  </a:cubicBezTo>
                  <a:cubicBezTo>
                    <a:pt x="1656" y="7806"/>
                    <a:pt x="1692" y="7797"/>
                    <a:pt x="1725" y="7777"/>
                  </a:cubicBezTo>
                  <a:cubicBezTo>
                    <a:pt x="1834" y="7715"/>
                    <a:pt x="1944" y="7636"/>
                    <a:pt x="2038" y="7574"/>
                  </a:cubicBezTo>
                  <a:close/>
                  <a:moveTo>
                    <a:pt x="7023" y="3718"/>
                  </a:moveTo>
                  <a:cubicBezTo>
                    <a:pt x="7038" y="4063"/>
                    <a:pt x="7054" y="4407"/>
                    <a:pt x="7070" y="4752"/>
                  </a:cubicBezTo>
                  <a:cubicBezTo>
                    <a:pt x="7070" y="4784"/>
                    <a:pt x="7085" y="4831"/>
                    <a:pt x="7085" y="4862"/>
                  </a:cubicBezTo>
                  <a:cubicBezTo>
                    <a:pt x="7041" y="4818"/>
                    <a:pt x="6986" y="4788"/>
                    <a:pt x="6931" y="4788"/>
                  </a:cubicBezTo>
                  <a:cubicBezTo>
                    <a:pt x="6888" y="4788"/>
                    <a:pt x="6844" y="4805"/>
                    <a:pt x="6803" y="4846"/>
                  </a:cubicBezTo>
                  <a:cubicBezTo>
                    <a:pt x="5502" y="6257"/>
                    <a:pt x="3997" y="7448"/>
                    <a:pt x="2383" y="8498"/>
                  </a:cubicBezTo>
                  <a:cubicBezTo>
                    <a:pt x="2383" y="8342"/>
                    <a:pt x="2383" y="8185"/>
                    <a:pt x="2367" y="8044"/>
                  </a:cubicBezTo>
                  <a:cubicBezTo>
                    <a:pt x="2869" y="7527"/>
                    <a:pt x="3402" y="7041"/>
                    <a:pt x="3935" y="6555"/>
                  </a:cubicBezTo>
                  <a:cubicBezTo>
                    <a:pt x="4954" y="5614"/>
                    <a:pt x="5988" y="4674"/>
                    <a:pt x="7023" y="3718"/>
                  </a:cubicBezTo>
                  <a:close/>
                  <a:moveTo>
                    <a:pt x="2054" y="8373"/>
                  </a:moveTo>
                  <a:cubicBezTo>
                    <a:pt x="2054" y="8483"/>
                    <a:pt x="2054" y="8592"/>
                    <a:pt x="2054" y="8702"/>
                  </a:cubicBezTo>
                  <a:cubicBezTo>
                    <a:pt x="1881" y="8812"/>
                    <a:pt x="1709" y="8922"/>
                    <a:pt x="1537" y="9031"/>
                  </a:cubicBezTo>
                  <a:cubicBezTo>
                    <a:pt x="1693" y="8796"/>
                    <a:pt x="1866" y="8577"/>
                    <a:pt x="2054" y="8373"/>
                  </a:cubicBezTo>
                  <a:close/>
                  <a:moveTo>
                    <a:pt x="7085" y="5081"/>
                  </a:moveTo>
                  <a:cubicBezTo>
                    <a:pt x="7101" y="5426"/>
                    <a:pt x="7117" y="5787"/>
                    <a:pt x="7132" y="6147"/>
                  </a:cubicBezTo>
                  <a:cubicBezTo>
                    <a:pt x="7117" y="6147"/>
                    <a:pt x="7101" y="6163"/>
                    <a:pt x="7070" y="6179"/>
                  </a:cubicBezTo>
                  <a:cubicBezTo>
                    <a:pt x="5972" y="7056"/>
                    <a:pt x="4875" y="7950"/>
                    <a:pt x="3747" y="8796"/>
                  </a:cubicBezTo>
                  <a:cubicBezTo>
                    <a:pt x="3323" y="9125"/>
                    <a:pt x="2900" y="9455"/>
                    <a:pt x="2446" y="9752"/>
                  </a:cubicBezTo>
                  <a:cubicBezTo>
                    <a:pt x="2446" y="9611"/>
                    <a:pt x="2446" y="9470"/>
                    <a:pt x="2430" y="9329"/>
                  </a:cubicBezTo>
                  <a:cubicBezTo>
                    <a:pt x="4029" y="7965"/>
                    <a:pt x="5941" y="6900"/>
                    <a:pt x="7085" y="5081"/>
                  </a:cubicBezTo>
                  <a:close/>
                  <a:moveTo>
                    <a:pt x="2070" y="9658"/>
                  </a:moveTo>
                  <a:cubicBezTo>
                    <a:pt x="2070" y="9768"/>
                    <a:pt x="2070" y="9878"/>
                    <a:pt x="2070" y="9987"/>
                  </a:cubicBezTo>
                  <a:cubicBezTo>
                    <a:pt x="1913" y="10081"/>
                    <a:pt x="1756" y="10176"/>
                    <a:pt x="1584" y="10254"/>
                  </a:cubicBezTo>
                  <a:cubicBezTo>
                    <a:pt x="1584" y="10223"/>
                    <a:pt x="1568" y="10176"/>
                    <a:pt x="1568" y="10144"/>
                  </a:cubicBezTo>
                  <a:cubicBezTo>
                    <a:pt x="1725" y="9972"/>
                    <a:pt x="1897" y="9815"/>
                    <a:pt x="2070" y="9658"/>
                  </a:cubicBezTo>
                  <a:close/>
                  <a:moveTo>
                    <a:pt x="4640" y="8514"/>
                  </a:moveTo>
                  <a:lnTo>
                    <a:pt x="4640" y="8514"/>
                  </a:lnTo>
                  <a:cubicBezTo>
                    <a:pt x="3919" y="9204"/>
                    <a:pt x="3198" y="9893"/>
                    <a:pt x="2493" y="10583"/>
                  </a:cubicBezTo>
                  <a:cubicBezTo>
                    <a:pt x="2477" y="10473"/>
                    <a:pt x="2477" y="10364"/>
                    <a:pt x="2477" y="10254"/>
                  </a:cubicBezTo>
                  <a:cubicBezTo>
                    <a:pt x="2869" y="9972"/>
                    <a:pt x="3229" y="9658"/>
                    <a:pt x="3606" y="9345"/>
                  </a:cubicBezTo>
                  <a:cubicBezTo>
                    <a:pt x="3950" y="9063"/>
                    <a:pt x="4295" y="8796"/>
                    <a:pt x="4640" y="8514"/>
                  </a:cubicBezTo>
                  <a:close/>
                  <a:moveTo>
                    <a:pt x="7164" y="6555"/>
                  </a:moveTo>
                  <a:cubicBezTo>
                    <a:pt x="7179" y="6994"/>
                    <a:pt x="7195" y="7448"/>
                    <a:pt x="7226" y="7887"/>
                  </a:cubicBezTo>
                  <a:cubicBezTo>
                    <a:pt x="7187" y="7864"/>
                    <a:pt x="7140" y="7848"/>
                    <a:pt x="7091" y="7848"/>
                  </a:cubicBezTo>
                  <a:cubicBezTo>
                    <a:pt x="7042" y="7848"/>
                    <a:pt x="6991" y="7864"/>
                    <a:pt x="6944" y="7903"/>
                  </a:cubicBezTo>
                  <a:cubicBezTo>
                    <a:pt x="5565" y="9141"/>
                    <a:pt x="4139" y="10364"/>
                    <a:pt x="2508" y="11257"/>
                  </a:cubicBezTo>
                  <a:cubicBezTo>
                    <a:pt x="2508" y="11210"/>
                    <a:pt x="2508" y="11179"/>
                    <a:pt x="2508" y="11132"/>
                  </a:cubicBezTo>
                  <a:cubicBezTo>
                    <a:pt x="4060" y="9611"/>
                    <a:pt x="5612" y="8075"/>
                    <a:pt x="7164" y="6555"/>
                  </a:cubicBezTo>
                  <a:close/>
                  <a:moveTo>
                    <a:pt x="2085" y="10505"/>
                  </a:moveTo>
                  <a:cubicBezTo>
                    <a:pt x="2085" y="10661"/>
                    <a:pt x="2101" y="10802"/>
                    <a:pt x="2101" y="10944"/>
                  </a:cubicBezTo>
                  <a:cubicBezTo>
                    <a:pt x="1944" y="11100"/>
                    <a:pt x="1787" y="11241"/>
                    <a:pt x="1646" y="11398"/>
                  </a:cubicBezTo>
                  <a:cubicBezTo>
                    <a:pt x="1631" y="11179"/>
                    <a:pt x="1615" y="10975"/>
                    <a:pt x="1599" y="10771"/>
                  </a:cubicBezTo>
                  <a:cubicBezTo>
                    <a:pt x="1772" y="10693"/>
                    <a:pt x="1928" y="10599"/>
                    <a:pt x="2085" y="10505"/>
                  </a:cubicBezTo>
                  <a:close/>
                  <a:moveTo>
                    <a:pt x="3120" y="11429"/>
                  </a:moveTo>
                  <a:lnTo>
                    <a:pt x="3120" y="11429"/>
                  </a:lnTo>
                  <a:cubicBezTo>
                    <a:pt x="2916" y="11633"/>
                    <a:pt x="2712" y="11837"/>
                    <a:pt x="2524" y="12041"/>
                  </a:cubicBezTo>
                  <a:cubicBezTo>
                    <a:pt x="2524" y="11947"/>
                    <a:pt x="2524" y="11853"/>
                    <a:pt x="2508" y="11759"/>
                  </a:cubicBezTo>
                  <a:cubicBezTo>
                    <a:pt x="2712" y="11649"/>
                    <a:pt x="2916" y="11539"/>
                    <a:pt x="3120" y="11429"/>
                  </a:cubicBezTo>
                  <a:close/>
                  <a:moveTo>
                    <a:pt x="2148" y="11931"/>
                  </a:moveTo>
                  <a:cubicBezTo>
                    <a:pt x="2164" y="12072"/>
                    <a:pt x="2179" y="12229"/>
                    <a:pt x="2179" y="12386"/>
                  </a:cubicBezTo>
                  <a:cubicBezTo>
                    <a:pt x="2022" y="12542"/>
                    <a:pt x="1850" y="12715"/>
                    <a:pt x="1693" y="12887"/>
                  </a:cubicBezTo>
                  <a:cubicBezTo>
                    <a:pt x="1693" y="12636"/>
                    <a:pt x="1678" y="12401"/>
                    <a:pt x="1678" y="12150"/>
                  </a:cubicBezTo>
                  <a:cubicBezTo>
                    <a:pt x="1834" y="12088"/>
                    <a:pt x="1991" y="12009"/>
                    <a:pt x="2148" y="11931"/>
                  </a:cubicBezTo>
                  <a:close/>
                  <a:moveTo>
                    <a:pt x="7242" y="8232"/>
                  </a:moveTo>
                  <a:cubicBezTo>
                    <a:pt x="7273" y="9031"/>
                    <a:pt x="7289" y="9846"/>
                    <a:pt x="7320" y="10646"/>
                  </a:cubicBezTo>
                  <a:cubicBezTo>
                    <a:pt x="5784" y="11931"/>
                    <a:pt x="4201" y="13154"/>
                    <a:pt x="2587" y="14329"/>
                  </a:cubicBezTo>
                  <a:cubicBezTo>
                    <a:pt x="3794" y="12464"/>
                    <a:pt x="6145" y="11476"/>
                    <a:pt x="7211" y="9455"/>
                  </a:cubicBezTo>
                  <a:cubicBezTo>
                    <a:pt x="7293" y="9301"/>
                    <a:pt x="7154" y="9122"/>
                    <a:pt x="7007" y="9122"/>
                  </a:cubicBezTo>
                  <a:cubicBezTo>
                    <a:pt x="6958" y="9122"/>
                    <a:pt x="6909" y="9141"/>
                    <a:pt x="6866" y="9188"/>
                  </a:cubicBezTo>
                  <a:cubicBezTo>
                    <a:pt x="5643" y="10536"/>
                    <a:pt x="4233" y="11649"/>
                    <a:pt x="2681" y="12542"/>
                  </a:cubicBezTo>
                  <a:cubicBezTo>
                    <a:pt x="4123" y="11022"/>
                    <a:pt x="5675" y="9611"/>
                    <a:pt x="7242" y="8232"/>
                  </a:cubicBezTo>
                  <a:close/>
                  <a:moveTo>
                    <a:pt x="3512" y="12605"/>
                  </a:moveTo>
                  <a:lnTo>
                    <a:pt x="3512" y="12605"/>
                  </a:lnTo>
                  <a:cubicBezTo>
                    <a:pt x="2729" y="13294"/>
                    <a:pt x="2025" y="14060"/>
                    <a:pt x="1617" y="15077"/>
                  </a:cubicBezTo>
                  <a:lnTo>
                    <a:pt x="1617" y="15077"/>
                  </a:lnTo>
                  <a:cubicBezTo>
                    <a:pt x="1663" y="14597"/>
                    <a:pt x="1693" y="14103"/>
                    <a:pt x="1693" y="13608"/>
                  </a:cubicBezTo>
                  <a:cubicBezTo>
                    <a:pt x="1897" y="13514"/>
                    <a:pt x="2085" y="13404"/>
                    <a:pt x="2289" y="13310"/>
                  </a:cubicBezTo>
                  <a:cubicBezTo>
                    <a:pt x="2289" y="13310"/>
                    <a:pt x="2289" y="13310"/>
                    <a:pt x="2289" y="13326"/>
                  </a:cubicBezTo>
                  <a:cubicBezTo>
                    <a:pt x="2297" y="13389"/>
                    <a:pt x="2344" y="13420"/>
                    <a:pt x="2389" y="13420"/>
                  </a:cubicBezTo>
                  <a:cubicBezTo>
                    <a:pt x="2434" y="13420"/>
                    <a:pt x="2477" y="13389"/>
                    <a:pt x="2477" y="13326"/>
                  </a:cubicBezTo>
                  <a:cubicBezTo>
                    <a:pt x="2493" y="13279"/>
                    <a:pt x="2493" y="13248"/>
                    <a:pt x="2493" y="13201"/>
                  </a:cubicBezTo>
                  <a:cubicBezTo>
                    <a:pt x="2838" y="13013"/>
                    <a:pt x="3182" y="12809"/>
                    <a:pt x="3512" y="12605"/>
                  </a:cubicBezTo>
                  <a:close/>
                  <a:moveTo>
                    <a:pt x="2399" y="15097"/>
                  </a:moveTo>
                  <a:lnTo>
                    <a:pt x="2399" y="15097"/>
                  </a:lnTo>
                  <a:cubicBezTo>
                    <a:pt x="2070" y="15379"/>
                    <a:pt x="1725" y="15709"/>
                    <a:pt x="1552" y="16038"/>
                  </a:cubicBezTo>
                  <a:cubicBezTo>
                    <a:pt x="1552" y="15912"/>
                    <a:pt x="1537" y="15803"/>
                    <a:pt x="1537" y="15677"/>
                  </a:cubicBezTo>
                  <a:cubicBezTo>
                    <a:pt x="1552" y="15662"/>
                    <a:pt x="1552" y="15646"/>
                    <a:pt x="1568" y="15630"/>
                  </a:cubicBezTo>
                  <a:cubicBezTo>
                    <a:pt x="1584" y="15489"/>
                    <a:pt x="1599" y="15332"/>
                    <a:pt x="1599" y="15176"/>
                  </a:cubicBezTo>
                  <a:cubicBezTo>
                    <a:pt x="1623" y="15306"/>
                    <a:pt x="1754" y="15418"/>
                    <a:pt x="1884" y="15418"/>
                  </a:cubicBezTo>
                  <a:cubicBezTo>
                    <a:pt x="1926" y="15418"/>
                    <a:pt x="1968" y="15406"/>
                    <a:pt x="2007" y="15379"/>
                  </a:cubicBezTo>
                  <a:cubicBezTo>
                    <a:pt x="2132" y="15285"/>
                    <a:pt x="2273" y="15191"/>
                    <a:pt x="2399" y="15097"/>
                  </a:cubicBezTo>
                  <a:close/>
                  <a:moveTo>
                    <a:pt x="7352" y="11257"/>
                  </a:moveTo>
                  <a:cubicBezTo>
                    <a:pt x="7367" y="11665"/>
                    <a:pt x="7383" y="12072"/>
                    <a:pt x="7383" y="12480"/>
                  </a:cubicBezTo>
                  <a:cubicBezTo>
                    <a:pt x="7333" y="12410"/>
                    <a:pt x="7245" y="12353"/>
                    <a:pt x="7152" y="12353"/>
                  </a:cubicBezTo>
                  <a:cubicBezTo>
                    <a:pt x="7098" y="12353"/>
                    <a:pt x="7043" y="12371"/>
                    <a:pt x="6991" y="12417"/>
                  </a:cubicBezTo>
                  <a:cubicBezTo>
                    <a:pt x="5408" y="13655"/>
                    <a:pt x="3825" y="14909"/>
                    <a:pt x="2226" y="16163"/>
                  </a:cubicBezTo>
                  <a:cubicBezTo>
                    <a:pt x="3026" y="14972"/>
                    <a:pt x="6208" y="12245"/>
                    <a:pt x="7352" y="11257"/>
                  </a:cubicBezTo>
                  <a:close/>
                  <a:moveTo>
                    <a:pt x="7399" y="12699"/>
                  </a:moveTo>
                  <a:cubicBezTo>
                    <a:pt x="7461" y="14658"/>
                    <a:pt x="7524" y="16633"/>
                    <a:pt x="7556" y="18593"/>
                  </a:cubicBezTo>
                  <a:cubicBezTo>
                    <a:pt x="7540" y="18608"/>
                    <a:pt x="7508" y="18608"/>
                    <a:pt x="7493" y="18640"/>
                  </a:cubicBezTo>
                  <a:cubicBezTo>
                    <a:pt x="7399" y="18718"/>
                    <a:pt x="7320" y="18796"/>
                    <a:pt x="7242" y="18875"/>
                  </a:cubicBezTo>
                  <a:cubicBezTo>
                    <a:pt x="7211" y="18765"/>
                    <a:pt x="7164" y="18671"/>
                    <a:pt x="7117" y="18561"/>
                  </a:cubicBezTo>
                  <a:cubicBezTo>
                    <a:pt x="7065" y="18466"/>
                    <a:pt x="6983" y="18426"/>
                    <a:pt x="6899" y="18426"/>
                  </a:cubicBezTo>
                  <a:cubicBezTo>
                    <a:pt x="6803" y="18426"/>
                    <a:pt x="6705" y="18478"/>
                    <a:pt x="6646" y="18561"/>
                  </a:cubicBezTo>
                  <a:cubicBezTo>
                    <a:pt x="6505" y="18749"/>
                    <a:pt x="6364" y="18906"/>
                    <a:pt x="6208" y="19063"/>
                  </a:cubicBezTo>
                  <a:cubicBezTo>
                    <a:pt x="6286" y="18922"/>
                    <a:pt x="6192" y="18796"/>
                    <a:pt x="6082" y="18749"/>
                  </a:cubicBezTo>
                  <a:cubicBezTo>
                    <a:pt x="6223" y="18467"/>
                    <a:pt x="6411" y="18185"/>
                    <a:pt x="6615" y="17919"/>
                  </a:cubicBezTo>
                  <a:cubicBezTo>
                    <a:pt x="6740" y="17778"/>
                    <a:pt x="6882" y="17636"/>
                    <a:pt x="7007" y="17480"/>
                  </a:cubicBezTo>
                  <a:cubicBezTo>
                    <a:pt x="7162" y="17277"/>
                    <a:pt x="6999" y="17019"/>
                    <a:pt x="6801" y="17019"/>
                  </a:cubicBezTo>
                  <a:cubicBezTo>
                    <a:pt x="6740" y="17019"/>
                    <a:pt x="6675" y="17044"/>
                    <a:pt x="6615" y="17104"/>
                  </a:cubicBezTo>
                  <a:cubicBezTo>
                    <a:pt x="6004" y="17887"/>
                    <a:pt x="5298" y="18561"/>
                    <a:pt x="4499" y="19141"/>
                  </a:cubicBezTo>
                  <a:lnTo>
                    <a:pt x="4656" y="18890"/>
                  </a:lnTo>
                  <a:cubicBezTo>
                    <a:pt x="4718" y="18812"/>
                    <a:pt x="4781" y="18734"/>
                    <a:pt x="4844" y="18655"/>
                  </a:cubicBezTo>
                  <a:cubicBezTo>
                    <a:pt x="5534" y="18122"/>
                    <a:pt x="6176" y="17511"/>
                    <a:pt x="6803" y="16900"/>
                  </a:cubicBezTo>
                  <a:cubicBezTo>
                    <a:pt x="6982" y="16721"/>
                    <a:pt x="6817" y="16427"/>
                    <a:pt x="6614" y="16427"/>
                  </a:cubicBezTo>
                  <a:cubicBezTo>
                    <a:pt x="6568" y="16427"/>
                    <a:pt x="6520" y="16442"/>
                    <a:pt x="6474" y="16477"/>
                  </a:cubicBezTo>
                  <a:cubicBezTo>
                    <a:pt x="6458" y="16492"/>
                    <a:pt x="6443" y="16508"/>
                    <a:pt x="6427" y="16524"/>
                  </a:cubicBezTo>
                  <a:lnTo>
                    <a:pt x="6411" y="16524"/>
                  </a:lnTo>
                  <a:cubicBezTo>
                    <a:pt x="5690" y="17041"/>
                    <a:pt x="5048" y="17636"/>
                    <a:pt x="4468" y="18279"/>
                  </a:cubicBezTo>
                  <a:cubicBezTo>
                    <a:pt x="4170" y="18514"/>
                    <a:pt x="3856" y="18734"/>
                    <a:pt x="3527" y="18937"/>
                  </a:cubicBezTo>
                  <a:cubicBezTo>
                    <a:pt x="4656" y="17809"/>
                    <a:pt x="5816" y="16712"/>
                    <a:pt x="7038" y="15677"/>
                  </a:cubicBezTo>
                  <a:cubicBezTo>
                    <a:pt x="7239" y="15490"/>
                    <a:pt x="7040" y="15246"/>
                    <a:pt x="6832" y="15246"/>
                  </a:cubicBezTo>
                  <a:cubicBezTo>
                    <a:pt x="6796" y="15246"/>
                    <a:pt x="6759" y="15253"/>
                    <a:pt x="6725" y="15270"/>
                  </a:cubicBezTo>
                  <a:cubicBezTo>
                    <a:pt x="5016" y="15975"/>
                    <a:pt x="3935" y="17621"/>
                    <a:pt x="2461" y="18640"/>
                  </a:cubicBezTo>
                  <a:cubicBezTo>
                    <a:pt x="3950" y="17072"/>
                    <a:pt x="5518" y="15552"/>
                    <a:pt x="7148" y="14125"/>
                  </a:cubicBezTo>
                  <a:cubicBezTo>
                    <a:pt x="7331" y="13966"/>
                    <a:pt x="7152" y="13712"/>
                    <a:pt x="6953" y="13712"/>
                  </a:cubicBezTo>
                  <a:cubicBezTo>
                    <a:pt x="6897" y="13712"/>
                    <a:pt x="6839" y="13732"/>
                    <a:pt x="6787" y="13781"/>
                  </a:cubicBezTo>
                  <a:lnTo>
                    <a:pt x="4201" y="15959"/>
                  </a:lnTo>
                  <a:cubicBezTo>
                    <a:pt x="3809" y="16289"/>
                    <a:pt x="2571" y="17636"/>
                    <a:pt x="1756" y="17981"/>
                  </a:cubicBezTo>
                  <a:cubicBezTo>
                    <a:pt x="3527" y="16147"/>
                    <a:pt x="5377" y="14392"/>
                    <a:pt x="7352" y="12762"/>
                  </a:cubicBezTo>
                  <a:cubicBezTo>
                    <a:pt x="7367" y="12746"/>
                    <a:pt x="7383" y="12715"/>
                    <a:pt x="7399" y="12699"/>
                  </a:cubicBezTo>
                  <a:close/>
                  <a:moveTo>
                    <a:pt x="2383" y="19329"/>
                  </a:moveTo>
                  <a:lnTo>
                    <a:pt x="2383" y="19329"/>
                  </a:lnTo>
                  <a:cubicBezTo>
                    <a:pt x="2258" y="19455"/>
                    <a:pt x="2132" y="19580"/>
                    <a:pt x="2022" y="19706"/>
                  </a:cubicBezTo>
                  <a:cubicBezTo>
                    <a:pt x="1991" y="19737"/>
                    <a:pt x="1975" y="19753"/>
                    <a:pt x="1960" y="19784"/>
                  </a:cubicBezTo>
                  <a:cubicBezTo>
                    <a:pt x="1803" y="19956"/>
                    <a:pt x="1646" y="20113"/>
                    <a:pt x="1474" y="20270"/>
                  </a:cubicBezTo>
                  <a:cubicBezTo>
                    <a:pt x="1490" y="20176"/>
                    <a:pt x="1505" y="20097"/>
                    <a:pt x="1521" y="20003"/>
                  </a:cubicBezTo>
                  <a:cubicBezTo>
                    <a:pt x="1552" y="19909"/>
                    <a:pt x="1584" y="19815"/>
                    <a:pt x="1631" y="19721"/>
                  </a:cubicBezTo>
                  <a:cubicBezTo>
                    <a:pt x="1897" y="19611"/>
                    <a:pt x="2148" y="19486"/>
                    <a:pt x="2383" y="19329"/>
                  </a:cubicBezTo>
                  <a:close/>
                  <a:moveTo>
                    <a:pt x="3120" y="20285"/>
                  </a:moveTo>
                  <a:cubicBezTo>
                    <a:pt x="3135" y="20332"/>
                    <a:pt x="3167" y="20364"/>
                    <a:pt x="3198" y="20395"/>
                  </a:cubicBezTo>
                  <a:cubicBezTo>
                    <a:pt x="3151" y="20489"/>
                    <a:pt x="3088" y="20583"/>
                    <a:pt x="3026" y="20677"/>
                  </a:cubicBezTo>
                  <a:cubicBezTo>
                    <a:pt x="2916" y="20693"/>
                    <a:pt x="2791" y="20693"/>
                    <a:pt x="2665" y="20709"/>
                  </a:cubicBezTo>
                  <a:cubicBezTo>
                    <a:pt x="2822" y="20568"/>
                    <a:pt x="2979" y="20427"/>
                    <a:pt x="3120" y="20285"/>
                  </a:cubicBezTo>
                  <a:close/>
                  <a:moveTo>
                    <a:pt x="2430" y="20082"/>
                  </a:moveTo>
                  <a:cubicBezTo>
                    <a:pt x="2305" y="20301"/>
                    <a:pt x="2164" y="20505"/>
                    <a:pt x="1975" y="20709"/>
                  </a:cubicBezTo>
                  <a:cubicBezTo>
                    <a:pt x="1975" y="20724"/>
                    <a:pt x="1960" y="20740"/>
                    <a:pt x="1960" y="20756"/>
                  </a:cubicBezTo>
                  <a:cubicBezTo>
                    <a:pt x="1834" y="20756"/>
                    <a:pt x="1709" y="20771"/>
                    <a:pt x="1599" y="20771"/>
                  </a:cubicBezTo>
                  <a:cubicBezTo>
                    <a:pt x="1803" y="20568"/>
                    <a:pt x="2007" y="20364"/>
                    <a:pt x="2226" y="20160"/>
                  </a:cubicBezTo>
                  <a:lnTo>
                    <a:pt x="2273" y="20160"/>
                  </a:lnTo>
                  <a:cubicBezTo>
                    <a:pt x="2336" y="20129"/>
                    <a:pt x="2383" y="20113"/>
                    <a:pt x="2430" y="20082"/>
                  </a:cubicBezTo>
                  <a:close/>
                  <a:moveTo>
                    <a:pt x="7493" y="19376"/>
                  </a:moveTo>
                  <a:cubicBezTo>
                    <a:pt x="7508" y="19517"/>
                    <a:pt x="7524" y="19658"/>
                    <a:pt x="7540" y="19815"/>
                  </a:cubicBezTo>
                  <a:cubicBezTo>
                    <a:pt x="7556" y="19862"/>
                    <a:pt x="7571" y="19894"/>
                    <a:pt x="7587" y="19925"/>
                  </a:cubicBezTo>
                  <a:cubicBezTo>
                    <a:pt x="7587" y="20207"/>
                    <a:pt x="7603" y="20489"/>
                    <a:pt x="7603" y="20771"/>
                  </a:cubicBezTo>
                  <a:cubicBezTo>
                    <a:pt x="7587" y="20740"/>
                    <a:pt x="7571" y="20724"/>
                    <a:pt x="7540" y="20724"/>
                  </a:cubicBezTo>
                  <a:cubicBezTo>
                    <a:pt x="7508" y="20709"/>
                    <a:pt x="7493" y="20709"/>
                    <a:pt x="7477" y="20709"/>
                  </a:cubicBezTo>
                  <a:cubicBezTo>
                    <a:pt x="7508" y="20662"/>
                    <a:pt x="7540" y="20615"/>
                    <a:pt x="7540" y="20536"/>
                  </a:cubicBezTo>
                  <a:cubicBezTo>
                    <a:pt x="7540" y="20285"/>
                    <a:pt x="7540" y="20019"/>
                    <a:pt x="7524" y="19753"/>
                  </a:cubicBezTo>
                  <a:cubicBezTo>
                    <a:pt x="7524" y="19643"/>
                    <a:pt x="7446" y="19549"/>
                    <a:pt x="7352" y="19502"/>
                  </a:cubicBezTo>
                  <a:cubicBezTo>
                    <a:pt x="7399" y="19470"/>
                    <a:pt x="7446" y="19423"/>
                    <a:pt x="7493" y="19376"/>
                  </a:cubicBezTo>
                  <a:close/>
                  <a:moveTo>
                    <a:pt x="1702" y="0"/>
                  </a:moveTo>
                  <a:cubicBezTo>
                    <a:pt x="1270" y="0"/>
                    <a:pt x="869" y="94"/>
                    <a:pt x="612" y="379"/>
                  </a:cubicBezTo>
                  <a:cubicBezTo>
                    <a:pt x="580" y="395"/>
                    <a:pt x="533" y="395"/>
                    <a:pt x="502" y="395"/>
                  </a:cubicBezTo>
                  <a:cubicBezTo>
                    <a:pt x="456" y="323"/>
                    <a:pt x="378" y="286"/>
                    <a:pt x="301" y="286"/>
                  </a:cubicBezTo>
                  <a:cubicBezTo>
                    <a:pt x="193" y="286"/>
                    <a:pt x="88" y="358"/>
                    <a:pt x="79" y="504"/>
                  </a:cubicBezTo>
                  <a:cubicBezTo>
                    <a:pt x="0" y="3921"/>
                    <a:pt x="236" y="7385"/>
                    <a:pt x="330" y="10818"/>
                  </a:cubicBezTo>
                  <a:cubicBezTo>
                    <a:pt x="439" y="14251"/>
                    <a:pt x="533" y="17684"/>
                    <a:pt x="643" y="21116"/>
                  </a:cubicBezTo>
                  <a:cubicBezTo>
                    <a:pt x="643" y="21289"/>
                    <a:pt x="784" y="21445"/>
                    <a:pt x="957" y="21445"/>
                  </a:cubicBezTo>
                  <a:lnTo>
                    <a:pt x="1019" y="21445"/>
                  </a:lnTo>
                  <a:cubicBezTo>
                    <a:pt x="1019" y="21461"/>
                    <a:pt x="1019" y="21492"/>
                    <a:pt x="1019" y="21508"/>
                  </a:cubicBezTo>
                  <a:cubicBezTo>
                    <a:pt x="1035" y="21602"/>
                    <a:pt x="1113" y="21680"/>
                    <a:pt x="1207" y="21696"/>
                  </a:cubicBezTo>
                  <a:cubicBezTo>
                    <a:pt x="1469" y="21753"/>
                    <a:pt x="1748" y="21775"/>
                    <a:pt x="2036" y="21775"/>
                  </a:cubicBezTo>
                  <a:cubicBezTo>
                    <a:pt x="2856" y="21775"/>
                    <a:pt x="3750" y="21597"/>
                    <a:pt x="4515" y="21539"/>
                  </a:cubicBezTo>
                  <a:cubicBezTo>
                    <a:pt x="5502" y="21445"/>
                    <a:pt x="6662" y="21524"/>
                    <a:pt x="7587" y="21101"/>
                  </a:cubicBezTo>
                  <a:cubicBezTo>
                    <a:pt x="7603" y="21085"/>
                    <a:pt x="7618" y="21069"/>
                    <a:pt x="7634" y="21053"/>
                  </a:cubicBezTo>
                  <a:cubicBezTo>
                    <a:pt x="7664" y="21256"/>
                    <a:pt x="7834" y="21358"/>
                    <a:pt x="8003" y="21358"/>
                  </a:cubicBezTo>
                  <a:cubicBezTo>
                    <a:pt x="8187" y="21358"/>
                    <a:pt x="8371" y="21236"/>
                    <a:pt x="8371" y="20991"/>
                  </a:cubicBezTo>
                  <a:cubicBezTo>
                    <a:pt x="8245" y="14376"/>
                    <a:pt x="7932" y="7762"/>
                    <a:pt x="7477" y="1147"/>
                  </a:cubicBezTo>
                  <a:cubicBezTo>
                    <a:pt x="7477" y="1022"/>
                    <a:pt x="7399" y="881"/>
                    <a:pt x="7258" y="865"/>
                  </a:cubicBezTo>
                  <a:cubicBezTo>
                    <a:pt x="6113" y="661"/>
                    <a:pt x="4969" y="504"/>
                    <a:pt x="3809" y="426"/>
                  </a:cubicBezTo>
                  <a:cubicBezTo>
                    <a:pt x="3637" y="379"/>
                    <a:pt x="3465" y="316"/>
                    <a:pt x="3308" y="269"/>
                  </a:cubicBezTo>
                  <a:cubicBezTo>
                    <a:pt x="2890" y="163"/>
                    <a:pt x="2269"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9"/>
            <p:cNvSpPr/>
            <p:nvPr/>
          </p:nvSpPr>
          <p:spPr>
            <a:xfrm>
              <a:off x="3961450" y="4453800"/>
              <a:ext cx="165775" cy="474475"/>
            </a:xfrm>
            <a:custGeom>
              <a:avLst/>
              <a:gdLst/>
              <a:ahLst/>
              <a:cxnLst/>
              <a:rect l="l" t="t" r="r" b="b"/>
              <a:pathLst>
                <a:path w="6631" h="18979" extrusionOk="0">
                  <a:moveTo>
                    <a:pt x="1474" y="828"/>
                  </a:moveTo>
                  <a:lnTo>
                    <a:pt x="1474" y="828"/>
                  </a:lnTo>
                  <a:cubicBezTo>
                    <a:pt x="1364" y="938"/>
                    <a:pt x="1254" y="1063"/>
                    <a:pt x="1144" y="1173"/>
                  </a:cubicBezTo>
                  <a:cubicBezTo>
                    <a:pt x="1106" y="1115"/>
                    <a:pt x="1037" y="1075"/>
                    <a:pt x="972" y="1075"/>
                  </a:cubicBezTo>
                  <a:cubicBezTo>
                    <a:pt x="931" y="1075"/>
                    <a:pt x="892" y="1090"/>
                    <a:pt x="862" y="1126"/>
                  </a:cubicBezTo>
                  <a:cubicBezTo>
                    <a:pt x="753" y="1267"/>
                    <a:pt x="674" y="1392"/>
                    <a:pt x="611" y="1518"/>
                  </a:cubicBezTo>
                  <a:cubicBezTo>
                    <a:pt x="580" y="1314"/>
                    <a:pt x="549" y="1110"/>
                    <a:pt x="517" y="906"/>
                  </a:cubicBezTo>
                  <a:lnTo>
                    <a:pt x="517" y="906"/>
                  </a:lnTo>
                  <a:cubicBezTo>
                    <a:pt x="549" y="922"/>
                    <a:pt x="580" y="922"/>
                    <a:pt x="627" y="922"/>
                  </a:cubicBezTo>
                  <a:cubicBezTo>
                    <a:pt x="909" y="891"/>
                    <a:pt x="1191" y="859"/>
                    <a:pt x="1474" y="828"/>
                  </a:cubicBezTo>
                  <a:close/>
                  <a:moveTo>
                    <a:pt x="2633" y="718"/>
                  </a:moveTo>
                  <a:lnTo>
                    <a:pt x="2633" y="718"/>
                  </a:lnTo>
                  <a:cubicBezTo>
                    <a:pt x="2273" y="1048"/>
                    <a:pt x="1928" y="1377"/>
                    <a:pt x="1568" y="1706"/>
                  </a:cubicBezTo>
                  <a:cubicBezTo>
                    <a:pt x="1709" y="1439"/>
                    <a:pt x="1834" y="1173"/>
                    <a:pt x="1944" y="891"/>
                  </a:cubicBezTo>
                  <a:cubicBezTo>
                    <a:pt x="1959" y="844"/>
                    <a:pt x="1959" y="812"/>
                    <a:pt x="1959" y="781"/>
                  </a:cubicBezTo>
                  <a:cubicBezTo>
                    <a:pt x="2179" y="750"/>
                    <a:pt x="2398" y="734"/>
                    <a:pt x="2633" y="718"/>
                  </a:cubicBezTo>
                  <a:close/>
                  <a:moveTo>
                    <a:pt x="3896" y="665"/>
                  </a:moveTo>
                  <a:cubicBezTo>
                    <a:pt x="3992" y="665"/>
                    <a:pt x="4089" y="667"/>
                    <a:pt x="4185" y="671"/>
                  </a:cubicBezTo>
                  <a:cubicBezTo>
                    <a:pt x="3699" y="1095"/>
                    <a:pt x="3198" y="1533"/>
                    <a:pt x="2712" y="1972"/>
                  </a:cubicBezTo>
                  <a:cubicBezTo>
                    <a:pt x="2304" y="2317"/>
                    <a:pt x="1615" y="3148"/>
                    <a:pt x="1019" y="3399"/>
                  </a:cubicBezTo>
                  <a:cubicBezTo>
                    <a:pt x="1756" y="2490"/>
                    <a:pt x="2477" y="1596"/>
                    <a:pt x="3213" y="687"/>
                  </a:cubicBezTo>
                  <a:cubicBezTo>
                    <a:pt x="3435" y="676"/>
                    <a:pt x="3665" y="665"/>
                    <a:pt x="3896" y="665"/>
                  </a:cubicBezTo>
                  <a:close/>
                  <a:moveTo>
                    <a:pt x="2916" y="2317"/>
                  </a:moveTo>
                  <a:lnTo>
                    <a:pt x="2916" y="2317"/>
                  </a:lnTo>
                  <a:cubicBezTo>
                    <a:pt x="2257" y="3101"/>
                    <a:pt x="1615" y="3900"/>
                    <a:pt x="956" y="4700"/>
                  </a:cubicBezTo>
                  <a:cubicBezTo>
                    <a:pt x="941" y="4402"/>
                    <a:pt x="909" y="4120"/>
                    <a:pt x="894" y="3822"/>
                  </a:cubicBezTo>
                  <a:cubicBezTo>
                    <a:pt x="1332" y="3759"/>
                    <a:pt x="1646" y="3430"/>
                    <a:pt x="2038" y="3085"/>
                  </a:cubicBezTo>
                  <a:cubicBezTo>
                    <a:pt x="2320" y="2819"/>
                    <a:pt x="2618" y="2568"/>
                    <a:pt x="2916" y="2317"/>
                  </a:cubicBezTo>
                  <a:close/>
                  <a:moveTo>
                    <a:pt x="5455" y="3148"/>
                  </a:moveTo>
                  <a:cubicBezTo>
                    <a:pt x="5470" y="3352"/>
                    <a:pt x="5470" y="3555"/>
                    <a:pt x="5486" y="3759"/>
                  </a:cubicBezTo>
                  <a:cubicBezTo>
                    <a:pt x="4796" y="4355"/>
                    <a:pt x="4060" y="4888"/>
                    <a:pt x="3307" y="5389"/>
                  </a:cubicBezTo>
                  <a:cubicBezTo>
                    <a:pt x="4028" y="4653"/>
                    <a:pt x="4749" y="3916"/>
                    <a:pt x="5455" y="3148"/>
                  </a:cubicBezTo>
                  <a:close/>
                  <a:moveTo>
                    <a:pt x="4749" y="687"/>
                  </a:moveTo>
                  <a:cubicBezTo>
                    <a:pt x="4938" y="687"/>
                    <a:pt x="5126" y="687"/>
                    <a:pt x="5314" y="703"/>
                  </a:cubicBezTo>
                  <a:cubicBezTo>
                    <a:pt x="5345" y="1345"/>
                    <a:pt x="5376" y="1988"/>
                    <a:pt x="5423" y="2631"/>
                  </a:cubicBezTo>
                  <a:cubicBezTo>
                    <a:pt x="5376" y="2631"/>
                    <a:pt x="5329" y="2646"/>
                    <a:pt x="5282" y="2678"/>
                  </a:cubicBezTo>
                  <a:cubicBezTo>
                    <a:pt x="4749" y="3132"/>
                    <a:pt x="4201" y="3602"/>
                    <a:pt x="3668" y="4057"/>
                  </a:cubicBezTo>
                  <a:cubicBezTo>
                    <a:pt x="3182" y="4465"/>
                    <a:pt x="2539" y="5170"/>
                    <a:pt x="1865" y="5468"/>
                  </a:cubicBezTo>
                  <a:cubicBezTo>
                    <a:pt x="2916" y="4245"/>
                    <a:pt x="4013" y="3054"/>
                    <a:pt x="5173" y="1925"/>
                  </a:cubicBezTo>
                  <a:cubicBezTo>
                    <a:pt x="5330" y="1767"/>
                    <a:pt x="5187" y="1572"/>
                    <a:pt x="5020" y="1572"/>
                  </a:cubicBezTo>
                  <a:cubicBezTo>
                    <a:pt x="4972" y="1572"/>
                    <a:pt x="4921" y="1589"/>
                    <a:pt x="4875" y="1627"/>
                  </a:cubicBezTo>
                  <a:cubicBezTo>
                    <a:pt x="4044" y="2270"/>
                    <a:pt x="3229" y="2928"/>
                    <a:pt x="2414" y="3571"/>
                  </a:cubicBezTo>
                  <a:cubicBezTo>
                    <a:pt x="3182" y="2615"/>
                    <a:pt x="3966" y="1659"/>
                    <a:pt x="4749" y="703"/>
                  </a:cubicBezTo>
                  <a:cubicBezTo>
                    <a:pt x="4749" y="703"/>
                    <a:pt x="4749" y="687"/>
                    <a:pt x="4749" y="687"/>
                  </a:cubicBezTo>
                  <a:close/>
                  <a:moveTo>
                    <a:pt x="2665" y="3916"/>
                  </a:moveTo>
                  <a:cubicBezTo>
                    <a:pt x="2116" y="4496"/>
                    <a:pt x="1599" y="5092"/>
                    <a:pt x="1082" y="5687"/>
                  </a:cubicBezTo>
                  <a:cubicBezTo>
                    <a:pt x="1050" y="5718"/>
                    <a:pt x="1035" y="5766"/>
                    <a:pt x="1035" y="5797"/>
                  </a:cubicBezTo>
                  <a:cubicBezTo>
                    <a:pt x="1019" y="5577"/>
                    <a:pt x="1003" y="5342"/>
                    <a:pt x="988" y="5123"/>
                  </a:cubicBezTo>
                  <a:lnTo>
                    <a:pt x="988" y="5123"/>
                  </a:lnTo>
                  <a:cubicBezTo>
                    <a:pt x="1003" y="5127"/>
                    <a:pt x="1020" y="5129"/>
                    <a:pt x="1037" y="5129"/>
                  </a:cubicBezTo>
                  <a:cubicBezTo>
                    <a:pt x="1089" y="5129"/>
                    <a:pt x="1144" y="5111"/>
                    <a:pt x="1191" y="5076"/>
                  </a:cubicBezTo>
                  <a:cubicBezTo>
                    <a:pt x="1677" y="4684"/>
                    <a:pt x="2163" y="4292"/>
                    <a:pt x="2665" y="3916"/>
                  </a:cubicBezTo>
                  <a:close/>
                  <a:moveTo>
                    <a:pt x="2320" y="5734"/>
                  </a:moveTo>
                  <a:cubicBezTo>
                    <a:pt x="2069" y="5985"/>
                    <a:pt x="1818" y="6236"/>
                    <a:pt x="1568" y="6487"/>
                  </a:cubicBezTo>
                  <a:cubicBezTo>
                    <a:pt x="1424" y="6630"/>
                    <a:pt x="1563" y="6861"/>
                    <a:pt x="1732" y="6861"/>
                  </a:cubicBezTo>
                  <a:cubicBezTo>
                    <a:pt x="1766" y="6861"/>
                    <a:pt x="1800" y="6852"/>
                    <a:pt x="1834" y="6831"/>
                  </a:cubicBezTo>
                  <a:cubicBezTo>
                    <a:pt x="2226" y="6596"/>
                    <a:pt x="2602" y="6361"/>
                    <a:pt x="2978" y="6095"/>
                  </a:cubicBezTo>
                  <a:lnTo>
                    <a:pt x="2978" y="6095"/>
                  </a:lnTo>
                  <a:cubicBezTo>
                    <a:pt x="2508" y="6534"/>
                    <a:pt x="2038" y="6972"/>
                    <a:pt x="1568" y="7411"/>
                  </a:cubicBezTo>
                  <a:cubicBezTo>
                    <a:pt x="1441" y="7524"/>
                    <a:pt x="1542" y="7750"/>
                    <a:pt x="1699" y="7750"/>
                  </a:cubicBezTo>
                  <a:cubicBezTo>
                    <a:pt x="1717" y="7750"/>
                    <a:pt x="1736" y="7747"/>
                    <a:pt x="1756" y="7740"/>
                  </a:cubicBezTo>
                  <a:cubicBezTo>
                    <a:pt x="1944" y="7662"/>
                    <a:pt x="2132" y="7584"/>
                    <a:pt x="2320" y="7505"/>
                  </a:cubicBezTo>
                  <a:lnTo>
                    <a:pt x="2320" y="7505"/>
                  </a:lnTo>
                  <a:cubicBezTo>
                    <a:pt x="1944" y="7866"/>
                    <a:pt x="1568" y="8226"/>
                    <a:pt x="1191" y="8587"/>
                  </a:cubicBezTo>
                  <a:cubicBezTo>
                    <a:pt x="1129" y="7709"/>
                    <a:pt x="1097" y="6816"/>
                    <a:pt x="1035" y="5922"/>
                  </a:cubicBezTo>
                  <a:lnTo>
                    <a:pt x="1035" y="5922"/>
                  </a:lnTo>
                  <a:cubicBezTo>
                    <a:pt x="1066" y="6001"/>
                    <a:pt x="1144" y="6063"/>
                    <a:pt x="1238" y="6063"/>
                  </a:cubicBezTo>
                  <a:cubicBezTo>
                    <a:pt x="1261" y="6064"/>
                    <a:pt x="1283" y="6065"/>
                    <a:pt x="1305" y="6065"/>
                  </a:cubicBezTo>
                  <a:cubicBezTo>
                    <a:pt x="1712" y="6065"/>
                    <a:pt x="2037" y="5928"/>
                    <a:pt x="2320" y="5734"/>
                  </a:cubicBezTo>
                  <a:close/>
                  <a:moveTo>
                    <a:pt x="3981" y="7474"/>
                  </a:moveTo>
                  <a:lnTo>
                    <a:pt x="3981" y="7474"/>
                  </a:lnTo>
                  <a:cubicBezTo>
                    <a:pt x="3088" y="8461"/>
                    <a:pt x="2195" y="9433"/>
                    <a:pt x="1301" y="10421"/>
                  </a:cubicBezTo>
                  <a:cubicBezTo>
                    <a:pt x="1270" y="10076"/>
                    <a:pt x="1254" y="9731"/>
                    <a:pt x="1238" y="9386"/>
                  </a:cubicBezTo>
                  <a:cubicBezTo>
                    <a:pt x="2398" y="9198"/>
                    <a:pt x="3119" y="8242"/>
                    <a:pt x="3981" y="7474"/>
                  </a:cubicBezTo>
                  <a:close/>
                  <a:moveTo>
                    <a:pt x="2022" y="10828"/>
                  </a:moveTo>
                  <a:lnTo>
                    <a:pt x="2022" y="10828"/>
                  </a:lnTo>
                  <a:cubicBezTo>
                    <a:pt x="1803" y="11063"/>
                    <a:pt x="1583" y="11283"/>
                    <a:pt x="1364" y="11518"/>
                  </a:cubicBezTo>
                  <a:cubicBezTo>
                    <a:pt x="1348" y="11299"/>
                    <a:pt x="1332" y="11095"/>
                    <a:pt x="1332" y="10875"/>
                  </a:cubicBezTo>
                  <a:cubicBezTo>
                    <a:pt x="1348" y="10875"/>
                    <a:pt x="1364" y="10891"/>
                    <a:pt x="1395" y="10891"/>
                  </a:cubicBezTo>
                  <a:cubicBezTo>
                    <a:pt x="1434" y="10894"/>
                    <a:pt x="1473" y="10895"/>
                    <a:pt x="1512" y="10895"/>
                  </a:cubicBezTo>
                  <a:cubicBezTo>
                    <a:pt x="1691" y="10895"/>
                    <a:pt x="1867" y="10867"/>
                    <a:pt x="2022" y="10828"/>
                  </a:cubicBezTo>
                  <a:close/>
                  <a:moveTo>
                    <a:pt x="2539" y="11769"/>
                  </a:moveTo>
                  <a:lnTo>
                    <a:pt x="2539" y="11769"/>
                  </a:lnTo>
                  <a:cubicBezTo>
                    <a:pt x="2430" y="11894"/>
                    <a:pt x="2304" y="12004"/>
                    <a:pt x="2195" y="12129"/>
                  </a:cubicBezTo>
                  <a:cubicBezTo>
                    <a:pt x="1771" y="12584"/>
                    <a:pt x="1348" y="12976"/>
                    <a:pt x="1630" y="13603"/>
                  </a:cubicBezTo>
                  <a:cubicBezTo>
                    <a:pt x="1664" y="13686"/>
                    <a:pt x="1737" y="13721"/>
                    <a:pt x="1812" y="13721"/>
                  </a:cubicBezTo>
                  <a:cubicBezTo>
                    <a:pt x="1879" y="13721"/>
                    <a:pt x="1947" y="13694"/>
                    <a:pt x="1991" y="13650"/>
                  </a:cubicBezTo>
                  <a:cubicBezTo>
                    <a:pt x="2257" y="13430"/>
                    <a:pt x="2524" y="13195"/>
                    <a:pt x="2790" y="12976"/>
                  </a:cubicBezTo>
                  <a:lnTo>
                    <a:pt x="2790" y="12976"/>
                  </a:lnTo>
                  <a:cubicBezTo>
                    <a:pt x="2336" y="13509"/>
                    <a:pt x="1912" y="14073"/>
                    <a:pt x="1521" y="14669"/>
                  </a:cubicBezTo>
                  <a:cubicBezTo>
                    <a:pt x="1489" y="13900"/>
                    <a:pt x="1458" y="13132"/>
                    <a:pt x="1411" y="12349"/>
                  </a:cubicBezTo>
                  <a:cubicBezTo>
                    <a:pt x="1850" y="12270"/>
                    <a:pt x="2179" y="12051"/>
                    <a:pt x="2539" y="11769"/>
                  </a:cubicBezTo>
                  <a:close/>
                  <a:moveTo>
                    <a:pt x="5517" y="4182"/>
                  </a:moveTo>
                  <a:cubicBezTo>
                    <a:pt x="5565" y="5123"/>
                    <a:pt x="5596" y="6063"/>
                    <a:pt x="5627" y="7004"/>
                  </a:cubicBezTo>
                  <a:cubicBezTo>
                    <a:pt x="5643" y="8916"/>
                    <a:pt x="5674" y="10844"/>
                    <a:pt x="5721" y="12756"/>
                  </a:cubicBezTo>
                  <a:cubicBezTo>
                    <a:pt x="5674" y="13226"/>
                    <a:pt x="5612" y="13681"/>
                    <a:pt x="5565" y="14136"/>
                  </a:cubicBezTo>
                  <a:cubicBezTo>
                    <a:pt x="5517" y="14096"/>
                    <a:pt x="5459" y="14073"/>
                    <a:pt x="5398" y="14073"/>
                  </a:cubicBezTo>
                  <a:cubicBezTo>
                    <a:pt x="5337" y="14073"/>
                    <a:pt x="5275" y="14096"/>
                    <a:pt x="5220" y="14151"/>
                  </a:cubicBezTo>
                  <a:cubicBezTo>
                    <a:pt x="4624" y="14778"/>
                    <a:pt x="3997" y="15358"/>
                    <a:pt x="3339" y="15907"/>
                  </a:cubicBezTo>
                  <a:cubicBezTo>
                    <a:pt x="4013" y="15029"/>
                    <a:pt x="4718" y="14183"/>
                    <a:pt x="5486" y="13383"/>
                  </a:cubicBezTo>
                  <a:cubicBezTo>
                    <a:pt x="5666" y="13203"/>
                    <a:pt x="5487" y="12940"/>
                    <a:pt x="5288" y="12940"/>
                  </a:cubicBezTo>
                  <a:cubicBezTo>
                    <a:pt x="5227" y="12940"/>
                    <a:pt x="5165" y="12964"/>
                    <a:pt x="5110" y="13023"/>
                  </a:cubicBezTo>
                  <a:cubicBezTo>
                    <a:pt x="4405" y="13744"/>
                    <a:pt x="3668" y="14433"/>
                    <a:pt x="2900" y="15092"/>
                  </a:cubicBezTo>
                  <a:cubicBezTo>
                    <a:pt x="3605" y="14026"/>
                    <a:pt x="4389" y="13038"/>
                    <a:pt x="5282" y="12114"/>
                  </a:cubicBezTo>
                  <a:cubicBezTo>
                    <a:pt x="5466" y="11930"/>
                    <a:pt x="5287" y="11689"/>
                    <a:pt x="5087" y="11689"/>
                  </a:cubicBezTo>
                  <a:cubicBezTo>
                    <a:pt x="5031" y="11689"/>
                    <a:pt x="4973" y="11708"/>
                    <a:pt x="4922" y="11753"/>
                  </a:cubicBezTo>
                  <a:cubicBezTo>
                    <a:pt x="4295" y="12286"/>
                    <a:pt x="3684" y="12819"/>
                    <a:pt x="3072" y="13368"/>
                  </a:cubicBezTo>
                  <a:cubicBezTo>
                    <a:pt x="3840" y="12396"/>
                    <a:pt x="4702" y="11487"/>
                    <a:pt x="5580" y="10593"/>
                  </a:cubicBezTo>
                  <a:cubicBezTo>
                    <a:pt x="5714" y="10448"/>
                    <a:pt x="5584" y="10255"/>
                    <a:pt x="5425" y="10255"/>
                  </a:cubicBezTo>
                  <a:cubicBezTo>
                    <a:pt x="5378" y="10255"/>
                    <a:pt x="5329" y="10272"/>
                    <a:pt x="5282" y="10311"/>
                  </a:cubicBezTo>
                  <a:cubicBezTo>
                    <a:pt x="4217" y="11220"/>
                    <a:pt x="3135" y="12098"/>
                    <a:pt x="2069" y="12991"/>
                  </a:cubicBezTo>
                  <a:cubicBezTo>
                    <a:pt x="2336" y="12380"/>
                    <a:pt x="3401" y="11502"/>
                    <a:pt x="3668" y="11220"/>
                  </a:cubicBezTo>
                  <a:cubicBezTo>
                    <a:pt x="4248" y="10609"/>
                    <a:pt x="4812" y="9998"/>
                    <a:pt x="5392" y="9371"/>
                  </a:cubicBezTo>
                  <a:cubicBezTo>
                    <a:pt x="5525" y="9225"/>
                    <a:pt x="5396" y="9033"/>
                    <a:pt x="5237" y="9033"/>
                  </a:cubicBezTo>
                  <a:cubicBezTo>
                    <a:pt x="5190" y="9033"/>
                    <a:pt x="5140" y="9049"/>
                    <a:pt x="5094" y="9088"/>
                  </a:cubicBezTo>
                  <a:cubicBezTo>
                    <a:pt x="4546" y="9559"/>
                    <a:pt x="4013" y="10029"/>
                    <a:pt x="3464" y="10483"/>
                  </a:cubicBezTo>
                  <a:cubicBezTo>
                    <a:pt x="2947" y="10922"/>
                    <a:pt x="2430" y="11502"/>
                    <a:pt x="1787" y="11769"/>
                  </a:cubicBezTo>
                  <a:cubicBezTo>
                    <a:pt x="2884" y="10546"/>
                    <a:pt x="4028" y="9339"/>
                    <a:pt x="5204" y="8195"/>
                  </a:cubicBezTo>
                  <a:cubicBezTo>
                    <a:pt x="5334" y="8052"/>
                    <a:pt x="5216" y="7855"/>
                    <a:pt x="5055" y="7855"/>
                  </a:cubicBezTo>
                  <a:cubicBezTo>
                    <a:pt x="5022" y="7855"/>
                    <a:pt x="4988" y="7863"/>
                    <a:pt x="4953" y="7882"/>
                  </a:cubicBezTo>
                  <a:cubicBezTo>
                    <a:pt x="3840" y="8477"/>
                    <a:pt x="3198" y="9998"/>
                    <a:pt x="1975" y="10358"/>
                  </a:cubicBezTo>
                  <a:cubicBezTo>
                    <a:pt x="3088" y="9104"/>
                    <a:pt x="4185" y="7866"/>
                    <a:pt x="5298" y="6628"/>
                  </a:cubicBezTo>
                  <a:cubicBezTo>
                    <a:pt x="5408" y="6504"/>
                    <a:pt x="5325" y="6284"/>
                    <a:pt x="5177" y="6284"/>
                  </a:cubicBezTo>
                  <a:cubicBezTo>
                    <a:pt x="5156" y="6284"/>
                    <a:pt x="5133" y="6289"/>
                    <a:pt x="5110" y="6298"/>
                  </a:cubicBezTo>
                  <a:cubicBezTo>
                    <a:pt x="3778" y="6816"/>
                    <a:pt x="2900" y="8336"/>
                    <a:pt x="1599" y="8806"/>
                  </a:cubicBezTo>
                  <a:cubicBezTo>
                    <a:pt x="2649" y="7756"/>
                    <a:pt x="3699" y="6706"/>
                    <a:pt x="4781" y="5671"/>
                  </a:cubicBezTo>
                  <a:cubicBezTo>
                    <a:pt x="4985" y="5483"/>
                    <a:pt x="5188" y="5280"/>
                    <a:pt x="5392" y="5076"/>
                  </a:cubicBezTo>
                  <a:cubicBezTo>
                    <a:pt x="5513" y="4954"/>
                    <a:pt x="5400" y="4795"/>
                    <a:pt x="5270" y="4795"/>
                  </a:cubicBezTo>
                  <a:cubicBezTo>
                    <a:pt x="5232" y="4795"/>
                    <a:pt x="5192" y="4809"/>
                    <a:pt x="5157" y="4841"/>
                  </a:cubicBezTo>
                  <a:cubicBezTo>
                    <a:pt x="4749" y="5217"/>
                    <a:pt x="4342" y="5593"/>
                    <a:pt x="3950" y="5969"/>
                  </a:cubicBezTo>
                  <a:cubicBezTo>
                    <a:pt x="3558" y="6283"/>
                    <a:pt x="3166" y="6565"/>
                    <a:pt x="2743" y="6816"/>
                  </a:cubicBezTo>
                  <a:cubicBezTo>
                    <a:pt x="3668" y="5938"/>
                    <a:pt x="4593" y="5060"/>
                    <a:pt x="5517" y="4182"/>
                  </a:cubicBezTo>
                  <a:close/>
                  <a:moveTo>
                    <a:pt x="5502" y="14637"/>
                  </a:moveTo>
                  <a:lnTo>
                    <a:pt x="5502" y="14637"/>
                  </a:lnTo>
                  <a:cubicBezTo>
                    <a:pt x="5470" y="14825"/>
                    <a:pt x="5455" y="15013"/>
                    <a:pt x="5423" y="15201"/>
                  </a:cubicBezTo>
                  <a:cubicBezTo>
                    <a:pt x="5032" y="15499"/>
                    <a:pt x="4687" y="15813"/>
                    <a:pt x="4358" y="16158"/>
                  </a:cubicBezTo>
                  <a:cubicBezTo>
                    <a:pt x="4201" y="16299"/>
                    <a:pt x="4028" y="16424"/>
                    <a:pt x="3856" y="16549"/>
                  </a:cubicBezTo>
                  <a:lnTo>
                    <a:pt x="5502" y="14637"/>
                  </a:lnTo>
                  <a:close/>
                  <a:moveTo>
                    <a:pt x="5298" y="16064"/>
                  </a:moveTo>
                  <a:lnTo>
                    <a:pt x="5298" y="16064"/>
                  </a:lnTo>
                  <a:cubicBezTo>
                    <a:pt x="5267" y="16205"/>
                    <a:pt x="5251" y="16346"/>
                    <a:pt x="5220" y="16487"/>
                  </a:cubicBezTo>
                  <a:cubicBezTo>
                    <a:pt x="4922" y="16847"/>
                    <a:pt x="4546" y="17098"/>
                    <a:pt x="4122" y="17286"/>
                  </a:cubicBezTo>
                  <a:cubicBezTo>
                    <a:pt x="4295" y="17035"/>
                    <a:pt x="4483" y="16800"/>
                    <a:pt x="4671" y="16581"/>
                  </a:cubicBezTo>
                  <a:cubicBezTo>
                    <a:pt x="4891" y="16408"/>
                    <a:pt x="5094" y="16236"/>
                    <a:pt x="5298" y="16064"/>
                  </a:cubicBezTo>
                  <a:close/>
                  <a:moveTo>
                    <a:pt x="2947" y="14120"/>
                  </a:moveTo>
                  <a:lnTo>
                    <a:pt x="2947" y="14120"/>
                  </a:lnTo>
                  <a:cubicBezTo>
                    <a:pt x="2477" y="14763"/>
                    <a:pt x="2053" y="15437"/>
                    <a:pt x="1662" y="16142"/>
                  </a:cubicBezTo>
                  <a:cubicBezTo>
                    <a:pt x="1545" y="16352"/>
                    <a:pt x="1707" y="16519"/>
                    <a:pt x="1887" y="16519"/>
                  </a:cubicBezTo>
                  <a:cubicBezTo>
                    <a:pt x="1949" y="16519"/>
                    <a:pt x="2013" y="16499"/>
                    <a:pt x="2069" y="16455"/>
                  </a:cubicBezTo>
                  <a:cubicBezTo>
                    <a:pt x="2226" y="16330"/>
                    <a:pt x="2398" y="16189"/>
                    <a:pt x="2555" y="16064"/>
                  </a:cubicBezTo>
                  <a:lnTo>
                    <a:pt x="2555" y="16064"/>
                  </a:lnTo>
                  <a:cubicBezTo>
                    <a:pt x="2320" y="16377"/>
                    <a:pt x="2069" y="16722"/>
                    <a:pt x="1834" y="17051"/>
                  </a:cubicBezTo>
                  <a:cubicBezTo>
                    <a:pt x="1719" y="17229"/>
                    <a:pt x="1895" y="17449"/>
                    <a:pt x="2074" y="17449"/>
                  </a:cubicBezTo>
                  <a:cubicBezTo>
                    <a:pt x="2115" y="17449"/>
                    <a:pt x="2157" y="17438"/>
                    <a:pt x="2195" y="17412"/>
                  </a:cubicBezTo>
                  <a:cubicBezTo>
                    <a:pt x="2398" y="17270"/>
                    <a:pt x="2602" y="17129"/>
                    <a:pt x="2790" y="16988"/>
                  </a:cubicBezTo>
                  <a:lnTo>
                    <a:pt x="2790" y="16988"/>
                  </a:lnTo>
                  <a:cubicBezTo>
                    <a:pt x="2633" y="17161"/>
                    <a:pt x="2477" y="17349"/>
                    <a:pt x="2336" y="17521"/>
                  </a:cubicBezTo>
                  <a:cubicBezTo>
                    <a:pt x="2179" y="17704"/>
                    <a:pt x="2316" y="17963"/>
                    <a:pt x="2520" y="17963"/>
                  </a:cubicBezTo>
                  <a:cubicBezTo>
                    <a:pt x="2561" y="17963"/>
                    <a:pt x="2605" y="17952"/>
                    <a:pt x="2649" y="17929"/>
                  </a:cubicBezTo>
                  <a:cubicBezTo>
                    <a:pt x="2884" y="17803"/>
                    <a:pt x="3104" y="17678"/>
                    <a:pt x="3323" y="17537"/>
                  </a:cubicBezTo>
                  <a:lnTo>
                    <a:pt x="3323" y="17537"/>
                  </a:lnTo>
                  <a:cubicBezTo>
                    <a:pt x="3307" y="17568"/>
                    <a:pt x="3292" y="17584"/>
                    <a:pt x="3276" y="17600"/>
                  </a:cubicBezTo>
                  <a:cubicBezTo>
                    <a:pt x="3159" y="17804"/>
                    <a:pt x="3342" y="17995"/>
                    <a:pt x="3532" y="17995"/>
                  </a:cubicBezTo>
                  <a:cubicBezTo>
                    <a:pt x="3546" y="17995"/>
                    <a:pt x="3560" y="17994"/>
                    <a:pt x="3574" y="17991"/>
                  </a:cubicBezTo>
                  <a:cubicBezTo>
                    <a:pt x="4154" y="17882"/>
                    <a:pt x="4655" y="17662"/>
                    <a:pt x="5079" y="17333"/>
                  </a:cubicBezTo>
                  <a:lnTo>
                    <a:pt x="5079" y="17333"/>
                  </a:lnTo>
                  <a:cubicBezTo>
                    <a:pt x="5063" y="17443"/>
                    <a:pt x="5047" y="17537"/>
                    <a:pt x="5032" y="17647"/>
                  </a:cubicBezTo>
                  <a:cubicBezTo>
                    <a:pt x="4994" y="17842"/>
                    <a:pt x="5144" y="17965"/>
                    <a:pt x="5295" y="17965"/>
                  </a:cubicBezTo>
                  <a:cubicBezTo>
                    <a:pt x="5399" y="17965"/>
                    <a:pt x="5504" y="17906"/>
                    <a:pt x="5549" y="17772"/>
                  </a:cubicBezTo>
                  <a:cubicBezTo>
                    <a:pt x="5612" y="17568"/>
                    <a:pt x="5690" y="17349"/>
                    <a:pt x="5753" y="17129"/>
                  </a:cubicBezTo>
                  <a:cubicBezTo>
                    <a:pt x="5768" y="17412"/>
                    <a:pt x="5800" y="17678"/>
                    <a:pt x="5847" y="17944"/>
                  </a:cubicBezTo>
                  <a:cubicBezTo>
                    <a:pt x="5847" y="17976"/>
                    <a:pt x="5862" y="18007"/>
                    <a:pt x="5878" y="18023"/>
                  </a:cubicBezTo>
                  <a:cubicBezTo>
                    <a:pt x="5878" y="18086"/>
                    <a:pt x="5878" y="18133"/>
                    <a:pt x="5878" y="18180"/>
                  </a:cubicBezTo>
                  <a:cubicBezTo>
                    <a:pt x="5314" y="18230"/>
                    <a:pt x="4752" y="18255"/>
                    <a:pt x="4191" y="18255"/>
                  </a:cubicBezTo>
                  <a:cubicBezTo>
                    <a:pt x="3349" y="18255"/>
                    <a:pt x="2508" y="18198"/>
                    <a:pt x="1662" y="18086"/>
                  </a:cubicBezTo>
                  <a:lnTo>
                    <a:pt x="1646" y="18086"/>
                  </a:lnTo>
                  <a:cubicBezTo>
                    <a:pt x="1615" y="17098"/>
                    <a:pt x="1583" y="16095"/>
                    <a:pt x="1552" y="15107"/>
                  </a:cubicBezTo>
                  <a:lnTo>
                    <a:pt x="1552" y="15107"/>
                  </a:lnTo>
                  <a:cubicBezTo>
                    <a:pt x="1584" y="15120"/>
                    <a:pt x="1625" y="15128"/>
                    <a:pt x="1667" y="15128"/>
                  </a:cubicBezTo>
                  <a:cubicBezTo>
                    <a:pt x="1726" y="15128"/>
                    <a:pt x="1788" y="15113"/>
                    <a:pt x="1834" y="15076"/>
                  </a:cubicBezTo>
                  <a:cubicBezTo>
                    <a:pt x="2210" y="14763"/>
                    <a:pt x="2571" y="14433"/>
                    <a:pt x="2947" y="14120"/>
                  </a:cubicBezTo>
                  <a:close/>
                  <a:moveTo>
                    <a:pt x="3783" y="1"/>
                  </a:moveTo>
                  <a:cubicBezTo>
                    <a:pt x="2695" y="1"/>
                    <a:pt x="1607" y="108"/>
                    <a:pt x="564" y="389"/>
                  </a:cubicBezTo>
                  <a:cubicBezTo>
                    <a:pt x="502" y="405"/>
                    <a:pt x="470" y="452"/>
                    <a:pt x="439" y="483"/>
                  </a:cubicBezTo>
                  <a:cubicBezTo>
                    <a:pt x="414" y="421"/>
                    <a:pt x="357" y="393"/>
                    <a:pt x="298" y="393"/>
                  </a:cubicBezTo>
                  <a:cubicBezTo>
                    <a:pt x="207" y="393"/>
                    <a:pt x="110" y="458"/>
                    <a:pt x="110" y="562"/>
                  </a:cubicBezTo>
                  <a:cubicBezTo>
                    <a:pt x="0" y="3524"/>
                    <a:pt x="392" y="6534"/>
                    <a:pt x="549" y="9496"/>
                  </a:cubicBezTo>
                  <a:cubicBezTo>
                    <a:pt x="690" y="12474"/>
                    <a:pt x="800" y="15452"/>
                    <a:pt x="925" y="18430"/>
                  </a:cubicBezTo>
                  <a:cubicBezTo>
                    <a:pt x="937" y="18665"/>
                    <a:pt x="1115" y="18785"/>
                    <a:pt x="1289" y="18785"/>
                  </a:cubicBezTo>
                  <a:cubicBezTo>
                    <a:pt x="1348" y="18785"/>
                    <a:pt x="1406" y="18772"/>
                    <a:pt x="1458" y="18744"/>
                  </a:cubicBezTo>
                  <a:cubicBezTo>
                    <a:pt x="1505" y="18775"/>
                    <a:pt x="1536" y="18791"/>
                    <a:pt x="1568" y="18791"/>
                  </a:cubicBezTo>
                  <a:cubicBezTo>
                    <a:pt x="2503" y="18912"/>
                    <a:pt x="3432" y="18978"/>
                    <a:pt x="4363" y="18978"/>
                  </a:cubicBezTo>
                  <a:cubicBezTo>
                    <a:pt x="4992" y="18978"/>
                    <a:pt x="5622" y="18948"/>
                    <a:pt x="6254" y="18885"/>
                  </a:cubicBezTo>
                  <a:cubicBezTo>
                    <a:pt x="6442" y="18869"/>
                    <a:pt x="6630" y="18728"/>
                    <a:pt x="6615" y="18524"/>
                  </a:cubicBezTo>
                  <a:cubicBezTo>
                    <a:pt x="6583" y="17882"/>
                    <a:pt x="6568" y="17239"/>
                    <a:pt x="6536" y="16612"/>
                  </a:cubicBezTo>
                  <a:cubicBezTo>
                    <a:pt x="6583" y="15687"/>
                    <a:pt x="6505" y="14731"/>
                    <a:pt x="6505" y="13838"/>
                  </a:cubicBezTo>
                  <a:cubicBezTo>
                    <a:pt x="6489" y="12662"/>
                    <a:pt x="6474" y="11471"/>
                    <a:pt x="6442" y="10295"/>
                  </a:cubicBezTo>
                  <a:cubicBezTo>
                    <a:pt x="6630" y="7004"/>
                    <a:pt x="6552" y="3696"/>
                    <a:pt x="6207" y="389"/>
                  </a:cubicBezTo>
                  <a:cubicBezTo>
                    <a:pt x="6184" y="213"/>
                    <a:pt x="6037" y="125"/>
                    <a:pt x="5899" y="125"/>
                  </a:cubicBezTo>
                  <a:cubicBezTo>
                    <a:pt x="5853" y="125"/>
                    <a:pt x="5807" y="135"/>
                    <a:pt x="5768" y="154"/>
                  </a:cubicBezTo>
                  <a:cubicBezTo>
                    <a:pt x="5721" y="123"/>
                    <a:pt x="5674" y="107"/>
                    <a:pt x="5612" y="91"/>
                  </a:cubicBezTo>
                  <a:cubicBezTo>
                    <a:pt x="5007" y="35"/>
                    <a:pt x="4395" y="1"/>
                    <a:pt x="3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9"/>
            <p:cNvSpPr/>
            <p:nvPr/>
          </p:nvSpPr>
          <p:spPr>
            <a:xfrm>
              <a:off x="3437125" y="4938050"/>
              <a:ext cx="785500" cy="38675"/>
            </a:xfrm>
            <a:custGeom>
              <a:avLst/>
              <a:gdLst/>
              <a:ahLst/>
              <a:cxnLst/>
              <a:rect l="l" t="t" r="r" b="b"/>
              <a:pathLst>
                <a:path w="31420" h="1547" extrusionOk="0">
                  <a:moveTo>
                    <a:pt x="519" y="1"/>
                  </a:moveTo>
                  <a:cubicBezTo>
                    <a:pt x="1" y="1"/>
                    <a:pt x="6" y="816"/>
                    <a:pt x="534" y="832"/>
                  </a:cubicBezTo>
                  <a:cubicBezTo>
                    <a:pt x="5691" y="1004"/>
                    <a:pt x="10863" y="1161"/>
                    <a:pt x="16020" y="1333"/>
                  </a:cubicBezTo>
                  <a:cubicBezTo>
                    <a:pt x="18678" y="1417"/>
                    <a:pt x="21345" y="1546"/>
                    <a:pt x="24009" y="1546"/>
                  </a:cubicBezTo>
                  <a:cubicBezTo>
                    <a:pt x="26309" y="1546"/>
                    <a:pt x="28607" y="1450"/>
                    <a:pt x="30895" y="1145"/>
                  </a:cubicBezTo>
                  <a:cubicBezTo>
                    <a:pt x="31419" y="1085"/>
                    <a:pt x="31242" y="309"/>
                    <a:pt x="30746" y="309"/>
                  </a:cubicBezTo>
                  <a:cubicBezTo>
                    <a:pt x="30723" y="309"/>
                    <a:pt x="30700" y="311"/>
                    <a:pt x="30676" y="314"/>
                  </a:cubicBezTo>
                  <a:cubicBezTo>
                    <a:pt x="28484" y="603"/>
                    <a:pt x="26274" y="696"/>
                    <a:pt x="24060" y="696"/>
                  </a:cubicBezTo>
                  <a:cubicBezTo>
                    <a:pt x="21224" y="696"/>
                    <a:pt x="18382" y="543"/>
                    <a:pt x="15565" y="455"/>
                  </a:cubicBezTo>
                  <a:cubicBezTo>
                    <a:pt x="10550" y="299"/>
                    <a:pt x="5550" y="142"/>
                    <a:pt x="534" y="1"/>
                  </a:cubicBezTo>
                  <a:cubicBezTo>
                    <a:pt x="529" y="1"/>
                    <a:pt x="524" y="1"/>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6" name="Google Shape;2966;p89"/>
          <p:cNvSpPr txBox="1"/>
          <p:nvPr/>
        </p:nvSpPr>
        <p:spPr>
          <a:xfrm>
            <a:off x="4853725" y="3308494"/>
            <a:ext cx="1815600" cy="87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Venus has a beautiful name, but it’s hot</a:t>
            </a:r>
            <a:endParaRPr sz="1600">
              <a:solidFill>
                <a:schemeClr val="dk2"/>
              </a:solidFill>
              <a:latin typeface="Muli"/>
              <a:ea typeface="Muli"/>
              <a:cs typeface="Muli"/>
              <a:sym typeface="Muli"/>
            </a:endParaRPr>
          </a:p>
        </p:txBody>
      </p:sp>
      <p:grpSp>
        <p:nvGrpSpPr>
          <p:cNvPr id="2967" name="Google Shape;2967;p89"/>
          <p:cNvGrpSpPr/>
          <p:nvPr/>
        </p:nvGrpSpPr>
        <p:grpSpPr>
          <a:xfrm rot="834041">
            <a:off x="5232058" y="2928636"/>
            <a:ext cx="1058935" cy="585362"/>
            <a:chOff x="4345425" y="2175475"/>
            <a:chExt cx="800750" cy="176025"/>
          </a:xfrm>
        </p:grpSpPr>
        <p:sp>
          <p:nvSpPr>
            <p:cNvPr id="2968" name="Google Shape;2968;p8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89"/>
          <p:cNvGrpSpPr/>
          <p:nvPr/>
        </p:nvGrpSpPr>
        <p:grpSpPr>
          <a:xfrm rot="834041">
            <a:off x="7047658" y="2928636"/>
            <a:ext cx="1058935" cy="585362"/>
            <a:chOff x="4345425" y="2175475"/>
            <a:chExt cx="800750" cy="176025"/>
          </a:xfrm>
        </p:grpSpPr>
        <p:sp>
          <p:nvSpPr>
            <p:cNvPr id="2971" name="Google Shape;2971;p8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3" name="Google Shape;2973;p89"/>
          <p:cNvSpPr txBox="1"/>
          <p:nvPr/>
        </p:nvSpPr>
        <p:spPr>
          <a:xfrm>
            <a:off x="6669325" y="3313122"/>
            <a:ext cx="1815600" cy="9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Saturn is the only planet with rings. It’s made of gas</a:t>
            </a:r>
            <a:endParaRPr sz="1600">
              <a:solidFill>
                <a:schemeClr val="dk2"/>
              </a:solidFill>
              <a:latin typeface="Muli"/>
              <a:ea typeface="Muli"/>
              <a:cs typeface="Muli"/>
              <a:sym typeface="Muli"/>
            </a:endParaRPr>
          </a:p>
        </p:txBody>
      </p:sp>
      <p:sp>
        <p:nvSpPr>
          <p:cNvPr id="2974" name="Google Shape;2974;p89"/>
          <p:cNvSpPr txBox="1"/>
          <p:nvPr/>
        </p:nvSpPr>
        <p:spPr>
          <a:xfrm>
            <a:off x="7051075" y="2944117"/>
            <a:ext cx="1052100" cy="34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sp>
        <p:nvSpPr>
          <p:cNvPr id="2975" name="Google Shape;2975;p89"/>
          <p:cNvSpPr txBox="1"/>
          <p:nvPr/>
        </p:nvSpPr>
        <p:spPr>
          <a:xfrm>
            <a:off x="5235475" y="2939008"/>
            <a:ext cx="10521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sp>
        <p:nvSpPr>
          <p:cNvPr id="2976" name="Google Shape;2976;p89"/>
          <p:cNvSpPr txBox="1"/>
          <p:nvPr/>
        </p:nvSpPr>
        <p:spPr>
          <a:xfrm>
            <a:off x="752050" y="4030800"/>
            <a:ext cx="40257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a:buNone/>
            </a:pPr>
            <a:r>
              <a:rPr lang="en" sz="1100">
                <a:solidFill>
                  <a:srgbClr val="453123"/>
                </a:solidFill>
                <a:latin typeface="Muli"/>
                <a:ea typeface="Muli"/>
                <a:cs typeface="Muli"/>
                <a:sym typeface="Muli"/>
              </a:rPr>
              <a:t>Follow the link in the graph to modify its data and then paste the new one here.</a:t>
            </a:r>
            <a:r>
              <a:rPr lang="en" sz="1100" b="1">
                <a:solidFill>
                  <a:srgbClr val="453123"/>
                </a:solidFill>
                <a:latin typeface="Muli"/>
                <a:ea typeface="Muli"/>
                <a:cs typeface="Muli"/>
                <a:sym typeface="Muli"/>
              </a:rPr>
              <a:t> </a:t>
            </a:r>
            <a:r>
              <a:rPr lang="en" sz="1100" b="1">
                <a:solidFill>
                  <a:srgbClr val="453123"/>
                </a:solidFill>
                <a:uFill>
                  <a:noFill/>
                </a:uFill>
                <a:latin typeface="Muli"/>
                <a:ea typeface="Muli"/>
                <a:cs typeface="Muli"/>
                <a:sym typeface="Muli"/>
                <a:hlinkClick r:id="rId5">
                  <a:extLst>
                    <a:ext uri="{A12FA001-AC4F-418D-AE19-62706E023703}">
                      <ahyp:hlinkClr xmlns:ahyp="http://schemas.microsoft.com/office/drawing/2018/hyperlinkcolor" val="tx"/>
                    </a:ext>
                  </a:extLst>
                </a:hlinkClick>
              </a:rPr>
              <a:t>For more info, click here</a:t>
            </a:r>
            <a:endParaRPr sz="1100" b="1">
              <a:solidFill>
                <a:srgbClr val="453123"/>
              </a:solidFill>
              <a:latin typeface="Muli"/>
              <a:ea typeface="Muli"/>
              <a:cs typeface="Muli"/>
              <a:sym typeface="Muli"/>
            </a:endParaRPr>
          </a:p>
          <a:p>
            <a:pPr marL="0" lvl="0" indent="0" algn="ctr" rtl="0">
              <a:spcBef>
                <a:spcPts val="0"/>
              </a:spcBef>
              <a:spcAft>
                <a:spcPts val="0"/>
              </a:spcAft>
              <a:buNone/>
            </a:pPr>
            <a:endParaRPr sz="1200">
              <a:solidFill>
                <a:schemeClr val="dk2"/>
              </a:solidFill>
              <a:latin typeface="Muli"/>
              <a:ea typeface="Muli"/>
              <a:cs typeface="Muli"/>
              <a:sym typeface="Muli"/>
            </a:endParaRPr>
          </a:p>
        </p:txBody>
      </p:sp>
      <p:sp>
        <p:nvSpPr>
          <p:cNvPr id="2977" name="Google Shape;2977;p89"/>
          <p:cNvSpPr txBox="1"/>
          <p:nvPr/>
        </p:nvSpPr>
        <p:spPr>
          <a:xfrm>
            <a:off x="4853725" y="1684958"/>
            <a:ext cx="1815600" cy="87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Despite being red, Mars is a cold place</a:t>
            </a:r>
            <a:endParaRPr sz="1600">
              <a:solidFill>
                <a:schemeClr val="dk2"/>
              </a:solidFill>
              <a:latin typeface="Muli"/>
              <a:ea typeface="Muli"/>
              <a:cs typeface="Muli"/>
              <a:sym typeface="Muli"/>
            </a:endParaRPr>
          </a:p>
        </p:txBody>
      </p:sp>
      <p:grpSp>
        <p:nvGrpSpPr>
          <p:cNvPr id="2978" name="Google Shape;2978;p89"/>
          <p:cNvGrpSpPr/>
          <p:nvPr/>
        </p:nvGrpSpPr>
        <p:grpSpPr>
          <a:xfrm rot="834041">
            <a:off x="5232058" y="1297336"/>
            <a:ext cx="1058935" cy="585362"/>
            <a:chOff x="4345425" y="2175475"/>
            <a:chExt cx="800750" cy="176025"/>
          </a:xfrm>
        </p:grpSpPr>
        <p:sp>
          <p:nvSpPr>
            <p:cNvPr id="2979" name="Google Shape;2979;p8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1" name="Google Shape;2981;p89"/>
          <p:cNvSpPr txBox="1"/>
          <p:nvPr/>
        </p:nvSpPr>
        <p:spPr>
          <a:xfrm>
            <a:off x="5273863" y="1315472"/>
            <a:ext cx="9753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Mars</a:t>
            </a:r>
            <a:endParaRPr sz="2000" b="1">
              <a:solidFill>
                <a:schemeClr val="dk1"/>
              </a:solidFill>
              <a:latin typeface="Itim"/>
              <a:ea typeface="Itim"/>
              <a:cs typeface="Itim"/>
              <a:sym typeface="Itim"/>
            </a:endParaRPr>
          </a:p>
        </p:txBody>
      </p:sp>
      <p:grpSp>
        <p:nvGrpSpPr>
          <p:cNvPr id="2982" name="Google Shape;2982;p89"/>
          <p:cNvGrpSpPr/>
          <p:nvPr/>
        </p:nvGrpSpPr>
        <p:grpSpPr>
          <a:xfrm rot="10800000">
            <a:off x="3402516" y="595597"/>
            <a:ext cx="806657" cy="421744"/>
            <a:chOff x="1822875" y="1377000"/>
            <a:chExt cx="548075" cy="286550"/>
          </a:xfrm>
        </p:grpSpPr>
        <p:sp>
          <p:nvSpPr>
            <p:cNvPr id="2983" name="Google Shape;2983;p89"/>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9"/>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9"/>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9"/>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9"/>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9"/>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9"/>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9"/>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9"/>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 name="Google Shape;2992;p89"/>
          <p:cNvGrpSpPr/>
          <p:nvPr/>
        </p:nvGrpSpPr>
        <p:grpSpPr>
          <a:xfrm flipH="1">
            <a:off x="752130" y="966528"/>
            <a:ext cx="2501063" cy="176025"/>
            <a:chOff x="4345425" y="2175475"/>
            <a:chExt cx="800750" cy="176025"/>
          </a:xfrm>
        </p:grpSpPr>
        <p:sp>
          <p:nvSpPr>
            <p:cNvPr id="2993" name="Google Shape;2993;p8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998"/>
        <p:cNvGrpSpPr/>
        <p:nvPr/>
      </p:nvGrpSpPr>
      <p:grpSpPr>
        <a:xfrm>
          <a:off x="0" y="0"/>
          <a:ext cx="0" cy="0"/>
          <a:chOff x="0" y="0"/>
          <a:chExt cx="0" cy="0"/>
        </a:xfrm>
      </p:grpSpPr>
      <p:sp>
        <p:nvSpPr>
          <p:cNvPr id="2999" name="Google Shape;2999;p90"/>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This is a graph</a:t>
            </a:r>
            <a:endParaRPr/>
          </a:p>
        </p:txBody>
      </p:sp>
      <p:grpSp>
        <p:nvGrpSpPr>
          <p:cNvPr id="3000" name="Google Shape;3000;p90"/>
          <p:cNvGrpSpPr/>
          <p:nvPr/>
        </p:nvGrpSpPr>
        <p:grpSpPr>
          <a:xfrm rot="-2210750" flipH="1">
            <a:off x="165415" y="-3560"/>
            <a:ext cx="976434" cy="1313229"/>
            <a:chOff x="5941025" y="1169275"/>
            <a:chExt cx="976375" cy="1313150"/>
          </a:xfrm>
        </p:grpSpPr>
        <p:sp>
          <p:nvSpPr>
            <p:cNvPr id="3001" name="Google Shape;3001;p90"/>
            <p:cNvSpPr/>
            <p:nvPr/>
          </p:nvSpPr>
          <p:spPr>
            <a:xfrm>
              <a:off x="5957175" y="1169275"/>
              <a:ext cx="960225" cy="1294975"/>
            </a:xfrm>
            <a:custGeom>
              <a:avLst/>
              <a:gdLst/>
              <a:ahLst/>
              <a:cxnLst/>
              <a:rect l="l" t="t" r="r" b="b"/>
              <a:pathLst>
                <a:path w="38409" h="51799" extrusionOk="0">
                  <a:moveTo>
                    <a:pt x="24906" y="11400"/>
                  </a:moveTo>
                  <a:cubicBezTo>
                    <a:pt x="26915" y="11400"/>
                    <a:pt x="28559" y="13330"/>
                    <a:pt x="29437" y="15627"/>
                  </a:cubicBezTo>
                  <a:lnTo>
                    <a:pt x="29437" y="15627"/>
                  </a:lnTo>
                  <a:cubicBezTo>
                    <a:pt x="28804" y="15759"/>
                    <a:pt x="28165" y="15830"/>
                    <a:pt x="27538" y="15830"/>
                  </a:cubicBezTo>
                  <a:cubicBezTo>
                    <a:pt x="25304" y="15830"/>
                    <a:pt x="23217" y="14928"/>
                    <a:pt x="22048" y="12679"/>
                  </a:cubicBezTo>
                  <a:lnTo>
                    <a:pt x="22048" y="12679"/>
                  </a:lnTo>
                  <a:cubicBezTo>
                    <a:pt x="23050" y="11780"/>
                    <a:pt x="24014" y="11400"/>
                    <a:pt x="24906" y="11400"/>
                  </a:cubicBezTo>
                  <a:close/>
                  <a:moveTo>
                    <a:pt x="16098" y="22002"/>
                  </a:moveTo>
                  <a:cubicBezTo>
                    <a:pt x="17912" y="22002"/>
                    <a:pt x="19841" y="23543"/>
                    <a:pt x="20924" y="24766"/>
                  </a:cubicBezTo>
                  <a:cubicBezTo>
                    <a:pt x="21653" y="25600"/>
                    <a:pt x="22307" y="26598"/>
                    <a:pt x="22544" y="27617"/>
                  </a:cubicBezTo>
                  <a:lnTo>
                    <a:pt x="22544" y="27617"/>
                  </a:lnTo>
                  <a:cubicBezTo>
                    <a:pt x="22079" y="27689"/>
                    <a:pt x="21602" y="27724"/>
                    <a:pt x="21120" y="27724"/>
                  </a:cubicBezTo>
                  <a:cubicBezTo>
                    <a:pt x="18809" y="27724"/>
                    <a:pt x="16382" y="26930"/>
                    <a:pt x="14579" y="25702"/>
                  </a:cubicBezTo>
                  <a:cubicBezTo>
                    <a:pt x="14054" y="25314"/>
                    <a:pt x="13323" y="24789"/>
                    <a:pt x="13323" y="24081"/>
                  </a:cubicBezTo>
                  <a:cubicBezTo>
                    <a:pt x="13323" y="23145"/>
                    <a:pt x="14556" y="22301"/>
                    <a:pt x="15355" y="22095"/>
                  </a:cubicBezTo>
                  <a:cubicBezTo>
                    <a:pt x="15599" y="22032"/>
                    <a:pt x="15847" y="22002"/>
                    <a:pt x="16098" y="22002"/>
                  </a:cubicBezTo>
                  <a:close/>
                  <a:moveTo>
                    <a:pt x="9232" y="31775"/>
                  </a:moveTo>
                  <a:cubicBezTo>
                    <a:pt x="10916" y="31775"/>
                    <a:pt x="13002" y="32678"/>
                    <a:pt x="14389" y="33975"/>
                  </a:cubicBezTo>
                  <a:lnTo>
                    <a:pt x="14389" y="33975"/>
                  </a:lnTo>
                  <a:cubicBezTo>
                    <a:pt x="13462" y="34171"/>
                    <a:pt x="12527" y="34290"/>
                    <a:pt x="11580" y="34290"/>
                  </a:cubicBezTo>
                  <a:cubicBezTo>
                    <a:pt x="11227" y="34290"/>
                    <a:pt x="10872" y="34274"/>
                    <a:pt x="10516" y="34238"/>
                  </a:cubicBezTo>
                  <a:cubicBezTo>
                    <a:pt x="9785" y="34170"/>
                    <a:pt x="5585" y="33051"/>
                    <a:pt x="7822" y="32047"/>
                  </a:cubicBezTo>
                  <a:cubicBezTo>
                    <a:pt x="8233" y="31861"/>
                    <a:pt x="8713" y="31775"/>
                    <a:pt x="9232" y="31775"/>
                  </a:cubicBezTo>
                  <a:close/>
                  <a:moveTo>
                    <a:pt x="33094" y="0"/>
                  </a:moveTo>
                  <a:cubicBezTo>
                    <a:pt x="32622" y="0"/>
                    <a:pt x="32308" y="765"/>
                    <a:pt x="32816" y="1142"/>
                  </a:cubicBezTo>
                  <a:cubicBezTo>
                    <a:pt x="35076" y="2831"/>
                    <a:pt x="37381" y="5273"/>
                    <a:pt x="37130" y="8355"/>
                  </a:cubicBezTo>
                  <a:cubicBezTo>
                    <a:pt x="36947" y="10660"/>
                    <a:pt x="35327" y="12646"/>
                    <a:pt x="33455" y="13901"/>
                  </a:cubicBezTo>
                  <a:cubicBezTo>
                    <a:pt x="32631" y="14469"/>
                    <a:pt x="31697" y="14940"/>
                    <a:pt x="30720" y="15274"/>
                  </a:cubicBezTo>
                  <a:lnTo>
                    <a:pt x="30720" y="15274"/>
                  </a:lnTo>
                  <a:cubicBezTo>
                    <a:pt x="30421" y="14430"/>
                    <a:pt x="30015" y="13627"/>
                    <a:pt x="29506" y="12897"/>
                  </a:cubicBezTo>
                  <a:cubicBezTo>
                    <a:pt x="28280" y="11170"/>
                    <a:pt x="26642" y="10280"/>
                    <a:pt x="24956" y="10280"/>
                  </a:cubicBezTo>
                  <a:cubicBezTo>
                    <a:pt x="23568" y="10280"/>
                    <a:pt x="22149" y="10884"/>
                    <a:pt x="20901" y="12121"/>
                  </a:cubicBezTo>
                  <a:cubicBezTo>
                    <a:pt x="20696" y="12326"/>
                    <a:pt x="20696" y="12600"/>
                    <a:pt x="20810" y="12851"/>
                  </a:cubicBezTo>
                  <a:cubicBezTo>
                    <a:pt x="22100" y="15817"/>
                    <a:pt x="24703" y="17013"/>
                    <a:pt x="27487" y="17013"/>
                  </a:cubicBezTo>
                  <a:cubicBezTo>
                    <a:pt x="28251" y="17013"/>
                    <a:pt x="29030" y="16923"/>
                    <a:pt x="29799" y="16754"/>
                  </a:cubicBezTo>
                  <a:lnTo>
                    <a:pt x="29799" y="16754"/>
                  </a:lnTo>
                  <a:cubicBezTo>
                    <a:pt x="30098" y="17897"/>
                    <a:pt x="30206" y="19066"/>
                    <a:pt x="30077" y="20087"/>
                  </a:cubicBezTo>
                  <a:cubicBezTo>
                    <a:pt x="29643" y="23556"/>
                    <a:pt x="27178" y="26090"/>
                    <a:pt x="23983" y="27254"/>
                  </a:cubicBezTo>
                  <a:cubicBezTo>
                    <a:pt x="23891" y="27287"/>
                    <a:pt x="23798" y="27318"/>
                    <a:pt x="23704" y="27348"/>
                  </a:cubicBezTo>
                  <a:lnTo>
                    <a:pt x="23704" y="27348"/>
                  </a:lnTo>
                  <a:cubicBezTo>
                    <a:pt x="23640" y="27081"/>
                    <a:pt x="23551" y="26806"/>
                    <a:pt x="23435" y="26523"/>
                  </a:cubicBezTo>
                  <a:cubicBezTo>
                    <a:pt x="22361" y="23931"/>
                    <a:pt x="19065" y="20836"/>
                    <a:pt x="16037" y="20836"/>
                  </a:cubicBezTo>
                  <a:cubicBezTo>
                    <a:pt x="14879" y="20836"/>
                    <a:pt x="13761" y="21288"/>
                    <a:pt x="12821" y="22392"/>
                  </a:cubicBezTo>
                  <a:cubicBezTo>
                    <a:pt x="9785" y="25953"/>
                    <a:pt x="16884" y="28235"/>
                    <a:pt x="19235" y="28692"/>
                  </a:cubicBezTo>
                  <a:cubicBezTo>
                    <a:pt x="19868" y="28814"/>
                    <a:pt x="20509" y="28873"/>
                    <a:pt x="21148" y="28873"/>
                  </a:cubicBezTo>
                  <a:cubicBezTo>
                    <a:pt x="21640" y="28873"/>
                    <a:pt x="22131" y="28838"/>
                    <a:pt x="22617" y="28769"/>
                  </a:cubicBezTo>
                  <a:lnTo>
                    <a:pt x="22617" y="28769"/>
                  </a:lnTo>
                  <a:cubicBezTo>
                    <a:pt x="22543" y="29373"/>
                    <a:pt x="22277" y="29966"/>
                    <a:pt x="21746" y="30518"/>
                  </a:cubicBezTo>
                  <a:cubicBezTo>
                    <a:pt x="20239" y="32070"/>
                    <a:pt x="18002" y="32960"/>
                    <a:pt x="15948" y="33576"/>
                  </a:cubicBezTo>
                  <a:cubicBezTo>
                    <a:pt x="15872" y="33599"/>
                    <a:pt x="15796" y="33621"/>
                    <a:pt x="15720" y="33642"/>
                  </a:cubicBezTo>
                  <a:lnTo>
                    <a:pt x="15720" y="33642"/>
                  </a:lnTo>
                  <a:cubicBezTo>
                    <a:pt x="14484" y="32339"/>
                    <a:pt x="12654" y="31465"/>
                    <a:pt x="11018" y="31020"/>
                  </a:cubicBezTo>
                  <a:cubicBezTo>
                    <a:pt x="10410" y="30851"/>
                    <a:pt x="9597" y="30690"/>
                    <a:pt x="8797" y="30690"/>
                  </a:cubicBezTo>
                  <a:cubicBezTo>
                    <a:pt x="7764" y="30690"/>
                    <a:pt x="6752" y="30957"/>
                    <a:pt x="6225" y="31819"/>
                  </a:cubicBezTo>
                  <a:cubicBezTo>
                    <a:pt x="5426" y="33074"/>
                    <a:pt x="6590" y="34238"/>
                    <a:pt x="7685" y="34741"/>
                  </a:cubicBezTo>
                  <a:cubicBezTo>
                    <a:pt x="8836" y="35291"/>
                    <a:pt x="10132" y="35499"/>
                    <a:pt x="11432" y="35499"/>
                  </a:cubicBezTo>
                  <a:cubicBezTo>
                    <a:pt x="12503" y="35499"/>
                    <a:pt x="13578" y="35358"/>
                    <a:pt x="14579" y="35151"/>
                  </a:cubicBezTo>
                  <a:cubicBezTo>
                    <a:pt x="14799" y="35105"/>
                    <a:pt x="15030" y="35052"/>
                    <a:pt x="15268" y="34994"/>
                  </a:cubicBezTo>
                  <a:lnTo>
                    <a:pt x="15268" y="34994"/>
                  </a:lnTo>
                  <a:cubicBezTo>
                    <a:pt x="15743" y="35703"/>
                    <a:pt x="15988" y="36474"/>
                    <a:pt x="15880" y="37251"/>
                  </a:cubicBezTo>
                  <a:cubicBezTo>
                    <a:pt x="15423" y="40629"/>
                    <a:pt x="11223" y="43323"/>
                    <a:pt x="8712" y="45103"/>
                  </a:cubicBezTo>
                  <a:cubicBezTo>
                    <a:pt x="5996" y="47043"/>
                    <a:pt x="3006" y="48664"/>
                    <a:pt x="450" y="50810"/>
                  </a:cubicBezTo>
                  <a:cubicBezTo>
                    <a:pt x="0" y="51205"/>
                    <a:pt x="415" y="51799"/>
                    <a:pt x="901" y="51799"/>
                  </a:cubicBezTo>
                  <a:cubicBezTo>
                    <a:pt x="1032" y="51799"/>
                    <a:pt x="1168" y="51756"/>
                    <a:pt x="1294" y="51654"/>
                  </a:cubicBezTo>
                  <a:cubicBezTo>
                    <a:pt x="4764" y="48732"/>
                    <a:pt x="8895" y="46678"/>
                    <a:pt x="12410" y="43779"/>
                  </a:cubicBezTo>
                  <a:cubicBezTo>
                    <a:pt x="14807" y="41771"/>
                    <a:pt x="18482" y="38301"/>
                    <a:pt x="16610" y="34855"/>
                  </a:cubicBezTo>
                  <a:cubicBezTo>
                    <a:pt x="16574" y="34789"/>
                    <a:pt x="16537" y="34724"/>
                    <a:pt x="16499" y="34659"/>
                  </a:cubicBezTo>
                  <a:lnTo>
                    <a:pt x="16499" y="34659"/>
                  </a:lnTo>
                  <a:cubicBezTo>
                    <a:pt x="19757" y="33680"/>
                    <a:pt x="23709" y="31734"/>
                    <a:pt x="23827" y="28524"/>
                  </a:cubicBezTo>
                  <a:lnTo>
                    <a:pt x="23827" y="28524"/>
                  </a:lnTo>
                  <a:cubicBezTo>
                    <a:pt x="26264" y="27880"/>
                    <a:pt x="28468" y="26370"/>
                    <a:pt x="29872" y="24172"/>
                  </a:cubicBezTo>
                  <a:cubicBezTo>
                    <a:pt x="31306" y="21905"/>
                    <a:pt x="31667" y="19032"/>
                    <a:pt x="31053" y="16408"/>
                  </a:cubicBezTo>
                  <a:lnTo>
                    <a:pt x="31053" y="16408"/>
                  </a:lnTo>
                  <a:cubicBezTo>
                    <a:pt x="32330" y="15981"/>
                    <a:pt x="33542" y="15346"/>
                    <a:pt x="34574" y="14563"/>
                  </a:cubicBezTo>
                  <a:cubicBezTo>
                    <a:pt x="36628" y="13011"/>
                    <a:pt x="38271" y="10706"/>
                    <a:pt x="38340" y="8058"/>
                  </a:cubicBezTo>
                  <a:cubicBezTo>
                    <a:pt x="38408" y="4657"/>
                    <a:pt x="35966" y="2009"/>
                    <a:pt x="33409" y="115"/>
                  </a:cubicBezTo>
                  <a:cubicBezTo>
                    <a:pt x="33302" y="35"/>
                    <a:pt x="33194" y="0"/>
                    <a:pt x="33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0"/>
            <p:cNvSpPr/>
            <p:nvPr/>
          </p:nvSpPr>
          <p:spPr>
            <a:xfrm>
              <a:off x="5941025" y="2320575"/>
              <a:ext cx="182525" cy="161850"/>
            </a:xfrm>
            <a:custGeom>
              <a:avLst/>
              <a:gdLst/>
              <a:ahLst/>
              <a:cxnLst/>
              <a:rect l="l" t="t" r="r" b="b"/>
              <a:pathLst>
                <a:path w="7301" h="6474" extrusionOk="0">
                  <a:moveTo>
                    <a:pt x="2509" y="1"/>
                  </a:moveTo>
                  <a:cubicBezTo>
                    <a:pt x="2274" y="1"/>
                    <a:pt x="2039" y="120"/>
                    <a:pt x="1940" y="398"/>
                  </a:cubicBezTo>
                  <a:cubicBezTo>
                    <a:pt x="1347" y="2133"/>
                    <a:pt x="662" y="3844"/>
                    <a:pt x="91" y="5602"/>
                  </a:cubicBezTo>
                  <a:cubicBezTo>
                    <a:pt x="0" y="5876"/>
                    <a:pt x="206" y="6287"/>
                    <a:pt x="502" y="6332"/>
                  </a:cubicBezTo>
                  <a:cubicBezTo>
                    <a:pt x="1173" y="6430"/>
                    <a:pt x="1849" y="6474"/>
                    <a:pt x="2524" y="6474"/>
                  </a:cubicBezTo>
                  <a:cubicBezTo>
                    <a:pt x="3895" y="6474"/>
                    <a:pt x="5266" y="6296"/>
                    <a:pt x="6597" y="6036"/>
                  </a:cubicBezTo>
                  <a:cubicBezTo>
                    <a:pt x="7301" y="5886"/>
                    <a:pt x="7067" y="4879"/>
                    <a:pt x="6437" y="4879"/>
                  </a:cubicBezTo>
                  <a:cubicBezTo>
                    <a:pt x="6393" y="4879"/>
                    <a:pt x="6347" y="4884"/>
                    <a:pt x="6300" y="4894"/>
                  </a:cubicBezTo>
                  <a:cubicBezTo>
                    <a:pt x="5084" y="5131"/>
                    <a:pt x="3792" y="5303"/>
                    <a:pt x="2514" y="5303"/>
                  </a:cubicBezTo>
                  <a:cubicBezTo>
                    <a:pt x="2157" y="5303"/>
                    <a:pt x="1801" y="5289"/>
                    <a:pt x="1448" y="5260"/>
                  </a:cubicBezTo>
                  <a:lnTo>
                    <a:pt x="1448" y="5260"/>
                  </a:lnTo>
                  <a:cubicBezTo>
                    <a:pt x="1970" y="3743"/>
                    <a:pt x="2561" y="2239"/>
                    <a:pt x="3082" y="717"/>
                  </a:cubicBezTo>
                  <a:cubicBezTo>
                    <a:pt x="3234" y="287"/>
                    <a:pt x="2873" y="1"/>
                    <a:pt x="2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90"/>
          <p:cNvGrpSpPr/>
          <p:nvPr/>
        </p:nvGrpSpPr>
        <p:grpSpPr>
          <a:xfrm rot="1866236">
            <a:off x="6253937" y="322364"/>
            <a:ext cx="2928624" cy="358006"/>
            <a:chOff x="2142525" y="3876725"/>
            <a:chExt cx="2414850" cy="295200"/>
          </a:xfrm>
        </p:grpSpPr>
        <p:sp>
          <p:nvSpPr>
            <p:cNvPr id="3004" name="Google Shape;3004;p90"/>
            <p:cNvSpPr/>
            <p:nvPr/>
          </p:nvSpPr>
          <p:spPr>
            <a:xfrm>
              <a:off x="2147925" y="3884850"/>
              <a:ext cx="91075" cy="132625"/>
            </a:xfrm>
            <a:custGeom>
              <a:avLst/>
              <a:gdLst/>
              <a:ahLst/>
              <a:cxnLst/>
              <a:rect l="l" t="t" r="r" b="b"/>
              <a:pathLst>
                <a:path w="3643" h="5305" extrusionOk="0">
                  <a:moveTo>
                    <a:pt x="2786" y="1"/>
                  </a:moveTo>
                  <a:cubicBezTo>
                    <a:pt x="2678" y="1"/>
                    <a:pt x="2570" y="2"/>
                    <a:pt x="2462" y="4"/>
                  </a:cubicBezTo>
                  <a:cubicBezTo>
                    <a:pt x="992" y="94"/>
                    <a:pt x="208" y="897"/>
                    <a:pt x="118" y="2420"/>
                  </a:cubicBezTo>
                  <a:cubicBezTo>
                    <a:pt x="1" y="3961"/>
                    <a:pt x="659" y="4872"/>
                    <a:pt x="2101" y="5169"/>
                  </a:cubicBezTo>
                  <a:cubicBezTo>
                    <a:pt x="2498" y="5223"/>
                    <a:pt x="2894" y="5268"/>
                    <a:pt x="3282" y="5305"/>
                  </a:cubicBezTo>
                  <a:cubicBezTo>
                    <a:pt x="3174" y="3601"/>
                    <a:pt x="3291" y="1843"/>
                    <a:pt x="3643" y="22"/>
                  </a:cubicBezTo>
                  <a:cubicBezTo>
                    <a:pt x="3365" y="9"/>
                    <a:pt x="3079" y="1"/>
                    <a:pt x="2786" y="1"/>
                  </a:cubicBezTo>
                  <a:close/>
                </a:path>
              </a:pathLst>
            </a:custGeom>
            <a:solidFill>
              <a:srgbClr val="F7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90"/>
            <p:cNvSpPr/>
            <p:nvPr/>
          </p:nvSpPr>
          <p:spPr>
            <a:xfrm>
              <a:off x="2227250" y="3885400"/>
              <a:ext cx="45775" cy="135000"/>
            </a:xfrm>
            <a:custGeom>
              <a:avLst/>
              <a:gdLst/>
              <a:ahLst/>
              <a:cxnLst/>
              <a:rect l="l" t="t" r="r" b="b"/>
              <a:pathLst>
                <a:path w="1831" h="5400" extrusionOk="0">
                  <a:moveTo>
                    <a:pt x="470" y="0"/>
                  </a:moveTo>
                  <a:cubicBezTo>
                    <a:pt x="118" y="1821"/>
                    <a:pt x="1" y="3579"/>
                    <a:pt x="109" y="5283"/>
                  </a:cubicBezTo>
                  <a:cubicBezTo>
                    <a:pt x="560" y="5337"/>
                    <a:pt x="1010" y="5373"/>
                    <a:pt x="1461" y="5400"/>
                  </a:cubicBezTo>
                  <a:cubicBezTo>
                    <a:pt x="1416" y="3669"/>
                    <a:pt x="1533" y="1902"/>
                    <a:pt x="1831" y="100"/>
                  </a:cubicBezTo>
                  <a:cubicBezTo>
                    <a:pt x="1389" y="54"/>
                    <a:pt x="938" y="18"/>
                    <a:pt x="470" y="0"/>
                  </a:cubicBezTo>
                  <a:close/>
                </a:path>
              </a:pathLst>
            </a:custGeom>
            <a:solidFill>
              <a:srgbClr val="D7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0"/>
            <p:cNvSpPr/>
            <p:nvPr/>
          </p:nvSpPr>
          <p:spPr>
            <a:xfrm>
              <a:off x="2262625" y="3878875"/>
              <a:ext cx="121050" cy="159625"/>
            </a:xfrm>
            <a:custGeom>
              <a:avLst/>
              <a:gdLst/>
              <a:ahLst/>
              <a:cxnLst/>
              <a:rect l="l" t="t" r="r" b="b"/>
              <a:pathLst>
                <a:path w="4842" h="6385" extrusionOk="0">
                  <a:moveTo>
                    <a:pt x="3846" y="1837"/>
                  </a:moveTo>
                  <a:cubicBezTo>
                    <a:pt x="3853" y="1837"/>
                    <a:pt x="3860" y="1838"/>
                    <a:pt x="3868" y="1839"/>
                  </a:cubicBezTo>
                  <a:cubicBezTo>
                    <a:pt x="4075" y="1857"/>
                    <a:pt x="4156" y="2208"/>
                    <a:pt x="4111" y="2911"/>
                  </a:cubicBezTo>
                  <a:cubicBezTo>
                    <a:pt x="4129" y="3552"/>
                    <a:pt x="4010" y="3877"/>
                    <a:pt x="3754" y="3877"/>
                  </a:cubicBezTo>
                  <a:cubicBezTo>
                    <a:pt x="3747" y="3877"/>
                    <a:pt x="3740" y="3876"/>
                    <a:pt x="3733" y="3876"/>
                  </a:cubicBezTo>
                  <a:cubicBezTo>
                    <a:pt x="3561" y="3858"/>
                    <a:pt x="3471" y="3696"/>
                    <a:pt x="3453" y="3371"/>
                  </a:cubicBezTo>
                  <a:cubicBezTo>
                    <a:pt x="3471" y="3047"/>
                    <a:pt x="3489" y="2875"/>
                    <a:pt x="3489" y="2866"/>
                  </a:cubicBezTo>
                  <a:cubicBezTo>
                    <a:pt x="3533" y="2180"/>
                    <a:pt x="3652" y="1837"/>
                    <a:pt x="3846" y="1837"/>
                  </a:cubicBezTo>
                  <a:close/>
                  <a:moveTo>
                    <a:pt x="2439" y="1490"/>
                  </a:moveTo>
                  <a:cubicBezTo>
                    <a:pt x="2468" y="1490"/>
                    <a:pt x="2500" y="1504"/>
                    <a:pt x="2534" y="1532"/>
                  </a:cubicBezTo>
                  <a:cubicBezTo>
                    <a:pt x="2551" y="1524"/>
                    <a:pt x="2567" y="1520"/>
                    <a:pt x="2582" y="1520"/>
                  </a:cubicBezTo>
                  <a:cubicBezTo>
                    <a:pt x="2752" y="1520"/>
                    <a:pt x="2807" y="2039"/>
                    <a:pt x="2732" y="3083"/>
                  </a:cubicBezTo>
                  <a:cubicBezTo>
                    <a:pt x="2723" y="4084"/>
                    <a:pt x="2586" y="4589"/>
                    <a:pt x="2321" y="4589"/>
                  </a:cubicBezTo>
                  <a:cubicBezTo>
                    <a:pt x="2314" y="4589"/>
                    <a:pt x="2307" y="4589"/>
                    <a:pt x="2300" y="4588"/>
                  </a:cubicBezTo>
                  <a:cubicBezTo>
                    <a:pt x="2119" y="4579"/>
                    <a:pt x="2029" y="4318"/>
                    <a:pt x="2038" y="3813"/>
                  </a:cubicBezTo>
                  <a:cubicBezTo>
                    <a:pt x="2074" y="3308"/>
                    <a:pt x="2092" y="3056"/>
                    <a:pt x="2092" y="3038"/>
                  </a:cubicBezTo>
                  <a:cubicBezTo>
                    <a:pt x="2110" y="2695"/>
                    <a:pt x="2137" y="2380"/>
                    <a:pt x="2182" y="2109"/>
                  </a:cubicBezTo>
                  <a:cubicBezTo>
                    <a:pt x="2239" y="1695"/>
                    <a:pt x="2325" y="1490"/>
                    <a:pt x="2439" y="1490"/>
                  </a:cubicBezTo>
                  <a:close/>
                  <a:moveTo>
                    <a:pt x="961" y="1020"/>
                  </a:moveTo>
                  <a:cubicBezTo>
                    <a:pt x="977" y="1020"/>
                    <a:pt x="994" y="1026"/>
                    <a:pt x="1011" y="1037"/>
                  </a:cubicBezTo>
                  <a:cubicBezTo>
                    <a:pt x="1013" y="1036"/>
                    <a:pt x="1016" y="1036"/>
                    <a:pt x="1019" y="1036"/>
                  </a:cubicBezTo>
                  <a:cubicBezTo>
                    <a:pt x="1220" y="1036"/>
                    <a:pt x="1280" y="1659"/>
                    <a:pt x="1191" y="2920"/>
                  </a:cubicBezTo>
                  <a:cubicBezTo>
                    <a:pt x="1164" y="4156"/>
                    <a:pt x="1024" y="4778"/>
                    <a:pt x="760" y="4778"/>
                  </a:cubicBezTo>
                  <a:cubicBezTo>
                    <a:pt x="757" y="4778"/>
                    <a:pt x="753" y="4778"/>
                    <a:pt x="749" y="4777"/>
                  </a:cubicBezTo>
                  <a:cubicBezTo>
                    <a:pt x="578" y="4768"/>
                    <a:pt x="497" y="4444"/>
                    <a:pt x="506" y="3822"/>
                  </a:cubicBezTo>
                  <a:cubicBezTo>
                    <a:pt x="551" y="3209"/>
                    <a:pt x="569" y="2893"/>
                    <a:pt x="569" y="2875"/>
                  </a:cubicBezTo>
                  <a:cubicBezTo>
                    <a:pt x="651" y="1639"/>
                    <a:pt x="787" y="1020"/>
                    <a:pt x="961" y="1020"/>
                  </a:cubicBezTo>
                  <a:close/>
                  <a:moveTo>
                    <a:pt x="3609" y="4159"/>
                  </a:moveTo>
                  <a:cubicBezTo>
                    <a:pt x="3633" y="4159"/>
                    <a:pt x="3660" y="4161"/>
                    <a:pt x="3688" y="4164"/>
                  </a:cubicBezTo>
                  <a:cubicBezTo>
                    <a:pt x="3904" y="4191"/>
                    <a:pt x="4012" y="4309"/>
                    <a:pt x="3994" y="4516"/>
                  </a:cubicBezTo>
                  <a:cubicBezTo>
                    <a:pt x="3986" y="4714"/>
                    <a:pt x="3878" y="4805"/>
                    <a:pt x="3688" y="4805"/>
                  </a:cubicBezTo>
                  <a:cubicBezTo>
                    <a:pt x="3679" y="4805"/>
                    <a:pt x="3670" y="4805"/>
                    <a:pt x="3661" y="4804"/>
                  </a:cubicBezTo>
                  <a:cubicBezTo>
                    <a:pt x="3534" y="4795"/>
                    <a:pt x="3444" y="4732"/>
                    <a:pt x="3381" y="4624"/>
                  </a:cubicBezTo>
                  <a:cubicBezTo>
                    <a:pt x="3336" y="4543"/>
                    <a:pt x="3318" y="4480"/>
                    <a:pt x="3318" y="4426"/>
                  </a:cubicBezTo>
                  <a:cubicBezTo>
                    <a:pt x="3334" y="4244"/>
                    <a:pt x="3433" y="4159"/>
                    <a:pt x="3609" y="4159"/>
                  </a:cubicBezTo>
                  <a:close/>
                  <a:moveTo>
                    <a:pt x="1193" y="0"/>
                  </a:moveTo>
                  <a:cubicBezTo>
                    <a:pt x="966" y="0"/>
                    <a:pt x="719" y="42"/>
                    <a:pt x="452" y="126"/>
                  </a:cubicBezTo>
                  <a:cubicBezTo>
                    <a:pt x="434" y="207"/>
                    <a:pt x="416" y="279"/>
                    <a:pt x="416" y="361"/>
                  </a:cubicBezTo>
                  <a:cubicBezTo>
                    <a:pt x="118" y="2163"/>
                    <a:pt x="1" y="3930"/>
                    <a:pt x="46" y="5661"/>
                  </a:cubicBezTo>
                  <a:cubicBezTo>
                    <a:pt x="37" y="5751"/>
                    <a:pt x="37" y="5841"/>
                    <a:pt x="46" y="5931"/>
                  </a:cubicBezTo>
                  <a:cubicBezTo>
                    <a:pt x="376" y="6070"/>
                    <a:pt x="691" y="6139"/>
                    <a:pt x="991" y="6139"/>
                  </a:cubicBezTo>
                  <a:cubicBezTo>
                    <a:pt x="1200" y="6139"/>
                    <a:pt x="1401" y="6106"/>
                    <a:pt x="1596" y="6039"/>
                  </a:cubicBezTo>
                  <a:cubicBezTo>
                    <a:pt x="1886" y="6173"/>
                    <a:pt x="2179" y="6240"/>
                    <a:pt x="2475" y="6240"/>
                  </a:cubicBezTo>
                  <a:cubicBezTo>
                    <a:pt x="2677" y="6240"/>
                    <a:pt x="2879" y="6209"/>
                    <a:pt x="3084" y="6147"/>
                  </a:cubicBezTo>
                  <a:cubicBezTo>
                    <a:pt x="3292" y="6305"/>
                    <a:pt x="3525" y="6385"/>
                    <a:pt x="3784" y="6385"/>
                  </a:cubicBezTo>
                  <a:cubicBezTo>
                    <a:pt x="3986" y="6385"/>
                    <a:pt x="4203" y="6336"/>
                    <a:pt x="4436" y="6238"/>
                  </a:cubicBezTo>
                  <a:cubicBezTo>
                    <a:pt x="4418" y="5769"/>
                    <a:pt x="4418" y="5309"/>
                    <a:pt x="4418" y="4858"/>
                  </a:cubicBezTo>
                  <a:cubicBezTo>
                    <a:pt x="4427" y="3975"/>
                    <a:pt x="4481" y="3101"/>
                    <a:pt x="4580" y="2244"/>
                  </a:cubicBezTo>
                  <a:cubicBezTo>
                    <a:pt x="4652" y="1640"/>
                    <a:pt x="4733" y="1037"/>
                    <a:pt x="4841" y="433"/>
                  </a:cubicBezTo>
                  <a:cubicBezTo>
                    <a:pt x="4604" y="322"/>
                    <a:pt x="4342" y="266"/>
                    <a:pt x="4057" y="266"/>
                  </a:cubicBezTo>
                  <a:cubicBezTo>
                    <a:pt x="3877" y="266"/>
                    <a:pt x="3688" y="288"/>
                    <a:pt x="3489" y="333"/>
                  </a:cubicBezTo>
                  <a:cubicBezTo>
                    <a:pt x="3200" y="184"/>
                    <a:pt x="2913" y="108"/>
                    <a:pt x="2630" y="108"/>
                  </a:cubicBezTo>
                  <a:cubicBezTo>
                    <a:pt x="2419" y="108"/>
                    <a:pt x="2210" y="150"/>
                    <a:pt x="2002" y="234"/>
                  </a:cubicBezTo>
                  <a:cubicBezTo>
                    <a:pt x="1773" y="78"/>
                    <a:pt x="1502" y="0"/>
                    <a:pt x="1193" y="0"/>
                  </a:cubicBezTo>
                  <a:close/>
                </a:path>
              </a:pathLst>
            </a:custGeom>
            <a:solidFill>
              <a:srgbClr val="FCA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0"/>
            <p:cNvSpPr/>
            <p:nvPr/>
          </p:nvSpPr>
          <p:spPr>
            <a:xfrm>
              <a:off x="2275025" y="3904375"/>
              <a:ext cx="91525" cy="94625"/>
            </a:xfrm>
            <a:custGeom>
              <a:avLst/>
              <a:gdLst/>
              <a:ahLst/>
              <a:cxnLst/>
              <a:rect l="l" t="t" r="r" b="b"/>
              <a:pathLst>
                <a:path w="3661" h="3785" extrusionOk="0">
                  <a:moveTo>
                    <a:pt x="3350" y="817"/>
                  </a:moveTo>
                  <a:cubicBezTo>
                    <a:pt x="3156" y="817"/>
                    <a:pt x="3037" y="1160"/>
                    <a:pt x="2993" y="1846"/>
                  </a:cubicBezTo>
                  <a:cubicBezTo>
                    <a:pt x="2993" y="1855"/>
                    <a:pt x="2975" y="2027"/>
                    <a:pt x="2957" y="2351"/>
                  </a:cubicBezTo>
                  <a:cubicBezTo>
                    <a:pt x="2975" y="2676"/>
                    <a:pt x="3065" y="2847"/>
                    <a:pt x="3237" y="2856"/>
                  </a:cubicBezTo>
                  <a:cubicBezTo>
                    <a:pt x="3244" y="2856"/>
                    <a:pt x="3251" y="2857"/>
                    <a:pt x="3258" y="2857"/>
                  </a:cubicBezTo>
                  <a:cubicBezTo>
                    <a:pt x="3514" y="2857"/>
                    <a:pt x="3633" y="2532"/>
                    <a:pt x="3615" y="1891"/>
                  </a:cubicBezTo>
                  <a:cubicBezTo>
                    <a:pt x="3660" y="1188"/>
                    <a:pt x="3579" y="837"/>
                    <a:pt x="3372" y="819"/>
                  </a:cubicBezTo>
                  <a:cubicBezTo>
                    <a:pt x="3364" y="818"/>
                    <a:pt x="3357" y="817"/>
                    <a:pt x="3350" y="817"/>
                  </a:cubicBezTo>
                  <a:close/>
                  <a:moveTo>
                    <a:pt x="1943" y="470"/>
                  </a:moveTo>
                  <a:cubicBezTo>
                    <a:pt x="1829" y="470"/>
                    <a:pt x="1743" y="675"/>
                    <a:pt x="1686" y="1089"/>
                  </a:cubicBezTo>
                  <a:cubicBezTo>
                    <a:pt x="1641" y="1360"/>
                    <a:pt x="1614" y="1675"/>
                    <a:pt x="1596" y="2018"/>
                  </a:cubicBezTo>
                  <a:cubicBezTo>
                    <a:pt x="1596" y="2036"/>
                    <a:pt x="1578" y="2288"/>
                    <a:pt x="1542" y="2793"/>
                  </a:cubicBezTo>
                  <a:cubicBezTo>
                    <a:pt x="1533" y="3298"/>
                    <a:pt x="1623" y="3559"/>
                    <a:pt x="1804" y="3568"/>
                  </a:cubicBezTo>
                  <a:cubicBezTo>
                    <a:pt x="1811" y="3569"/>
                    <a:pt x="1818" y="3569"/>
                    <a:pt x="1825" y="3569"/>
                  </a:cubicBezTo>
                  <a:cubicBezTo>
                    <a:pt x="2090" y="3569"/>
                    <a:pt x="2227" y="3064"/>
                    <a:pt x="2236" y="2063"/>
                  </a:cubicBezTo>
                  <a:cubicBezTo>
                    <a:pt x="2311" y="1019"/>
                    <a:pt x="2256" y="500"/>
                    <a:pt x="2086" y="500"/>
                  </a:cubicBezTo>
                  <a:cubicBezTo>
                    <a:pt x="2071" y="500"/>
                    <a:pt x="2055" y="504"/>
                    <a:pt x="2038" y="512"/>
                  </a:cubicBezTo>
                  <a:cubicBezTo>
                    <a:pt x="2004" y="484"/>
                    <a:pt x="1972" y="470"/>
                    <a:pt x="1943" y="470"/>
                  </a:cubicBezTo>
                  <a:close/>
                  <a:moveTo>
                    <a:pt x="465" y="0"/>
                  </a:moveTo>
                  <a:cubicBezTo>
                    <a:pt x="291" y="0"/>
                    <a:pt x="155" y="619"/>
                    <a:pt x="73" y="1855"/>
                  </a:cubicBezTo>
                  <a:cubicBezTo>
                    <a:pt x="73" y="1873"/>
                    <a:pt x="55" y="2189"/>
                    <a:pt x="10" y="2802"/>
                  </a:cubicBezTo>
                  <a:cubicBezTo>
                    <a:pt x="1" y="3424"/>
                    <a:pt x="82" y="3748"/>
                    <a:pt x="253" y="3757"/>
                  </a:cubicBezTo>
                  <a:cubicBezTo>
                    <a:pt x="257" y="3758"/>
                    <a:pt x="261" y="3758"/>
                    <a:pt x="264" y="3758"/>
                  </a:cubicBezTo>
                  <a:cubicBezTo>
                    <a:pt x="528" y="3758"/>
                    <a:pt x="668" y="3136"/>
                    <a:pt x="695" y="1900"/>
                  </a:cubicBezTo>
                  <a:cubicBezTo>
                    <a:pt x="784" y="639"/>
                    <a:pt x="724" y="16"/>
                    <a:pt x="523" y="16"/>
                  </a:cubicBezTo>
                  <a:cubicBezTo>
                    <a:pt x="520" y="16"/>
                    <a:pt x="517" y="16"/>
                    <a:pt x="515" y="17"/>
                  </a:cubicBezTo>
                  <a:cubicBezTo>
                    <a:pt x="498" y="6"/>
                    <a:pt x="481" y="0"/>
                    <a:pt x="465" y="0"/>
                  </a:cubicBezTo>
                  <a:close/>
                  <a:moveTo>
                    <a:pt x="3113" y="3139"/>
                  </a:moveTo>
                  <a:cubicBezTo>
                    <a:pt x="2937" y="3139"/>
                    <a:pt x="2838" y="3224"/>
                    <a:pt x="2822" y="3406"/>
                  </a:cubicBezTo>
                  <a:cubicBezTo>
                    <a:pt x="2822" y="3460"/>
                    <a:pt x="2840" y="3523"/>
                    <a:pt x="2885" y="3604"/>
                  </a:cubicBezTo>
                  <a:cubicBezTo>
                    <a:pt x="2948" y="3712"/>
                    <a:pt x="3038" y="3775"/>
                    <a:pt x="3165" y="3784"/>
                  </a:cubicBezTo>
                  <a:cubicBezTo>
                    <a:pt x="3174" y="3785"/>
                    <a:pt x="3183" y="3785"/>
                    <a:pt x="3192" y="3785"/>
                  </a:cubicBezTo>
                  <a:cubicBezTo>
                    <a:pt x="3382" y="3785"/>
                    <a:pt x="3490" y="3694"/>
                    <a:pt x="3498" y="3496"/>
                  </a:cubicBezTo>
                  <a:cubicBezTo>
                    <a:pt x="3516" y="3289"/>
                    <a:pt x="3408" y="3171"/>
                    <a:pt x="3192" y="3144"/>
                  </a:cubicBezTo>
                  <a:cubicBezTo>
                    <a:pt x="3164" y="3141"/>
                    <a:pt x="3137" y="3139"/>
                    <a:pt x="3113" y="3139"/>
                  </a:cubicBezTo>
                  <a:close/>
                </a:path>
              </a:pathLst>
            </a:custGeom>
            <a:solidFill>
              <a:srgbClr val="FFD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0"/>
            <p:cNvSpPr/>
            <p:nvPr/>
          </p:nvSpPr>
          <p:spPr>
            <a:xfrm>
              <a:off x="4200850" y="4019700"/>
              <a:ext cx="243175" cy="145150"/>
            </a:xfrm>
            <a:custGeom>
              <a:avLst/>
              <a:gdLst/>
              <a:ahLst/>
              <a:cxnLst/>
              <a:rect l="l" t="t" r="r" b="b"/>
              <a:pathLst>
                <a:path w="9727" h="5806" extrusionOk="0">
                  <a:moveTo>
                    <a:pt x="2290" y="1"/>
                  </a:moveTo>
                  <a:cubicBezTo>
                    <a:pt x="1821" y="289"/>
                    <a:pt x="1299" y="632"/>
                    <a:pt x="731" y="1019"/>
                  </a:cubicBezTo>
                  <a:cubicBezTo>
                    <a:pt x="334" y="1290"/>
                    <a:pt x="91" y="1506"/>
                    <a:pt x="1" y="1668"/>
                  </a:cubicBezTo>
                  <a:cubicBezTo>
                    <a:pt x="73" y="1767"/>
                    <a:pt x="325" y="1885"/>
                    <a:pt x="758" y="2029"/>
                  </a:cubicBezTo>
                  <a:cubicBezTo>
                    <a:pt x="1181" y="2164"/>
                    <a:pt x="1803" y="2371"/>
                    <a:pt x="2597" y="2669"/>
                  </a:cubicBezTo>
                  <a:cubicBezTo>
                    <a:pt x="3390" y="2939"/>
                    <a:pt x="4075" y="3128"/>
                    <a:pt x="4634" y="3237"/>
                  </a:cubicBezTo>
                  <a:cubicBezTo>
                    <a:pt x="3516" y="3489"/>
                    <a:pt x="2579" y="3696"/>
                    <a:pt x="1812" y="3832"/>
                  </a:cubicBezTo>
                  <a:cubicBezTo>
                    <a:pt x="1037" y="3967"/>
                    <a:pt x="559" y="4129"/>
                    <a:pt x="379" y="4318"/>
                  </a:cubicBezTo>
                  <a:cubicBezTo>
                    <a:pt x="343" y="4354"/>
                    <a:pt x="541" y="4598"/>
                    <a:pt x="992" y="5039"/>
                  </a:cubicBezTo>
                  <a:cubicBezTo>
                    <a:pt x="1443" y="5499"/>
                    <a:pt x="1740" y="5752"/>
                    <a:pt x="1894" y="5806"/>
                  </a:cubicBezTo>
                  <a:lnTo>
                    <a:pt x="9591" y="4399"/>
                  </a:lnTo>
                  <a:cubicBezTo>
                    <a:pt x="9195" y="3777"/>
                    <a:pt x="9240" y="3011"/>
                    <a:pt x="9727" y="2110"/>
                  </a:cubicBezTo>
                  <a:lnTo>
                    <a:pt x="2290" y="1"/>
                  </a:lnTo>
                  <a:close/>
                </a:path>
              </a:pathLst>
            </a:custGeom>
            <a:solidFill>
              <a:srgbClr val="DEA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0"/>
            <p:cNvSpPr/>
            <p:nvPr/>
          </p:nvSpPr>
          <p:spPr>
            <a:xfrm>
              <a:off x="4430700" y="4072425"/>
              <a:ext cx="121050" cy="57275"/>
            </a:xfrm>
            <a:custGeom>
              <a:avLst/>
              <a:gdLst/>
              <a:ahLst/>
              <a:cxnLst/>
              <a:rect l="l" t="t" r="r" b="b"/>
              <a:pathLst>
                <a:path w="4842" h="2291" extrusionOk="0">
                  <a:moveTo>
                    <a:pt x="533" y="1"/>
                  </a:moveTo>
                  <a:cubicBezTo>
                    <a:pt x="46" y="902"/>
                    <a:pt x="1" y="1668"/>
                    <a:pt x="397" y="2290"/>
                  </a:cubicBezTo>
                  <a:lnTo>
                    <a:pt x="4841" y="1164"/>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0"/>
            <p:cNvSpPr/>
            <p:nvPr/>
          </p:nvSpPr>
          <p:spPr>
            <a:xfrm>
              <a:off x="2373050" y="3934975"/>
              <a:ext cx="1943650" cy="192700"/>
            </a:xfrm>
            <a:custGeom>
              <a:avLst/>
              <a:gdLst/>
              <a:ahLst/>
              <a:cxnLst/>
              <a:rect l="l" t="t" r="r" b="b"/>
              <a:pathLst>
                <a:path w="77746" h="7708" extrusionOk="0">
                  <a:moveTo>
                    <a:pt x="1228" y="844"/>
                  </a:moveTo>
                  <a:cubicBezTo>
                    <a:pt x="1302" y="844"/>
                    <a:pt x="1386" y="857"/>
                    <a:pt x="1479" y="884"/>
                  </a:cubicBezTo>
                  <a:lnTo>
                    <a:pt x="17298" y="2020"/>
                  </a:lnTo>
                  <a:cubicBezTo>
                    <a:pt x="17605" y="2065"/>
                    <a:pt x="17749" y="2227"/>
                    <a:pt x="17731" y="2497"/>
                  </a:cubicBezTo>
                  <a:cubicBezTo>
                    <a:pt x="17722" y="2605"/>
                    <a:pt x="17686" y="2705"/>
                    <a:pt x="17632" y="2804"/>
                  </a:cubicBezTo>
                  <a:cubicBezTo>
                    <a:pt x="17551" y="2907"/>
                    <a:pt x="17447" y="2956"/>
                    <a:pt x="17318" y="2956"/>
                  </a:cubicBezTo>
                  <a:cubicBezTo>
                    <a:pt x="17289" y="2956"/>
                    <a:pt x="17258" y="2953"/>
                    <a:pt x="17226" y="2948"/>
                  </a:cubicBezTo>
                  <a:lnTo>
                    <a:pt x="1245" y="1839"/>
                  </a:lnTo>
                  <a:cubicBezTo>
                    <a:pt x="938" y="1785"/>
                    <a:pt x="794" y="1605"/>
                    <a:pt x="812" y="1307"/>
                  </a:cubicBezTo>
                  <a:cubicBezTo>
                    <a:pt x="833" y="1000"/>
                    <a:pt x="973" y="844"/>
                    <a:pt x="1228" y="844"/>
                  </a:cubicBezTo>
                  <a:close/>
                  <a:moveTo>
                    <a:pt x="18849" y="2164"/>
                  </a:moveTo>
                  <a:cubicBezTo>
                    <a:pt x="18912" y="2164"/>
                    <a:pt x="18981" y="2170"/>
                    <a:pt x="19056" y="2182"/>
                  </a:cubicBezTo>
                  <a:cubicBezTo>
                    <a:pt x="19489" y="2254"/>
                    <a:pt x="19696" y="2443"/>
                    <a:pt x="19669" y="2768"/>
                  </a:cubicBezTo>
                  <a:cubicBezTo>
                    <a:pt x="19653" y="3057"/>
                    <a:pt x="19469" y="3195"/>
                    <a:pt x="19119" y="3195"/>
                  </a:cubicBezTo>
                  <a:cubicBezTo>
                    <a:pt x="19088" y="3195"/>
                    <a:pt x="19055" y="3194"/>
                    <a:pt x="19020" y="3191"/>
                  </a:cubicBezTo>
                  <a:cubicBezTo>
                    <a:pt x="18741" y="3173"/>
                    <a:pt x="18533" y="3083"/>
                    <a:pt x="18416" y="2912"/>
                  </a:cubicBezTo>
                  <a:cubicBezTo>
                    <a:pt x="18362" y="2822"/>
                    <a:pt x="18335" y="2723"/>
                    <a:pt x="18344" y="2623"/>
                  </a:cubicBezTo>
                  <a:cubicBezTo>
                    <a:pt x="18359" y="2315"/>
                    <a:pt x="18531" y="2164"/>
                    <a:pt x="18849" y="2164"/>
                  </a:cubicBezTo>
                  <a:close/>
                  <a:moveTo>
                    <a:pt x="163" y="0"/>
                  </a:moveTo>
                  <a:cubicBezTo>
                    <a:pt x="64" y="857"/>
                    <a:pt x="10" y="1731"/>
                    <a:pt x="1" y="2614"/>
                  </a:cubicBezTo>
                  <a:lnTo>
                    <a:pt x="73491" y="7707"/>
                  </a:lnTo>
                  <a:cubicBezTo>
                    <a:pt x="73671" y="7509"/>
                    <a:pt x="74149" y="7356"/>
                    <a:pt x="74924" y="7221"/>
                  </a:cubicBezTo>
                  <a:cubicBezTo>
                    <a:pt x="75691" y="7085"/>
                    <a:pt x="76628" y="6878"/>
                    <a:pt x="77746" y="6626"/>
                  </a:cubicBezTo>
                  <a:cubicBezTo>
                    <a:pt x="77187" y="6517"/>
                    <a:pt x="76502" y="6328"/>
                    <a:pt x="75709" y="6058"/>
                  </a:cubicBezTo>
                  <a:cubicBezTo>
                    <a:pt x="74915" y="5760"/>
                    <a:pt x="74293" y="5553"/>
                    <a:pt x="73870" y="5418"/>
                  </a:cubicBezTo>
                  <a:cubicBezTo>
                    <a:pt x="73437" y="5274"/>
                    <a:pt x="73185" y="5156"/>
                    <a:pt x="73113" y="5057"/>
                  </a:cubicBezTo>
                  <a:lnTo>
                    <a:pt x="163" y="0"/>
                  </a:lnTo>
                  <a:close/>
                </a:path>
              </a:pathLst>
            </a:custGeom>
            <a:solidFill>
              <a:srgbClr val="EC81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0"/>
            <p:cNvSpPr/>
            <p:nvPr/>
          </p:nvSpPr>
          <p:spPr>
            <a:xfrm>
              <a:off x="2392900" y="3956075"/>
              <a:ext cx="472575" cy="58775"/>
            </a:xfrm>
            <a:custGeom>
              <a:avLst/>
              <a:gdLst/>
              <a:ahLst/>
              <a:cxnLst/>
              <a:rect l="l" t="t" r="r" b="b"/>
              <a:pathLst>
                <a:path w="18903" h="2351" extrusionOk="0">
                  <a:moveTo>
                    <a:pt x="434" y="0"/>
                  </a:moveTo>
                  <a:cubicBezTo>
                    <a:pt x="179" y="0"/>
                    <a:pt x="39" y="156"/>
                    <a:pt x="18" y="463"/>
                  </a:cubicBezTo>
                  <a:cubicBezTo>
                    <a:pt x="0" y="761"/>
                    <a:pt x="144" y="941"/>
                    <a:pt x="451" y="995"/>
                  </a:cubicBezTo>
                  <a:lnTo>
                    <a:pt x="16432" y="2104"/>
                  </a:lnTo>
                  <a:cubicBezTo>
                    <a:pt x="16464" y="2109"/>
                    <a:pt x="16495" y="2112"/>
                    <a:pt x="16524" y="2112"/>
                  </a:cubicBezTo>
                  <a:cubicBezTo>
                    <a:pt x="16653" y="2112"/>
                    <a:pt x="16757" y="2063"/>
                    <a:pt x="16838" y="1960"/>
                  </a:cubicBezTo>
                  <a:cubicBezTo>
                    <a:pt x="16892" y="1861"/>
                    <a:pt x="16928" y="1761"/>
                    <a:pt x="16937" y="1653"/>
                  </a:cubicBezTo>
                  <a:cubicBezTo>
                    <a:pt x="16955" y="1383"/>
                    <a:pt x="16811" y="1221"/>
                    <a:pt x="16495" y="1176"/>
                  </a:cubicBezTo>
                  <a:lnTo>
                    <a:pt x="685" y="40"/>
                  </a:lnTo>
                  <a:cubicBezTo>
                    <a:pt x="592" y="13"/>
                    <a:pt x="508" y="0"/>
                    <a:pt x="434" y="0"/>
                  </a:cubicBezTo>
                  <a:close/>
                  <a:moveTo>
                    <a:pt x="18055" y="1320"/>
                  </a:moveTo>
                  <a:cubicBezTo>
                    <a:pt x="17737" y="1320"/>
                    <a:pt x="17565" y="1471"/>
                    <a:pt x="17550" y="1779"/>
                  </a:cubicBezTo>
                  <a:cubicBezTo>
                    <a:pt x="17541" y="1879"/>
                    <a:pt x="17568" y="1978"/>
                    <a:pt x="17622" y="2068"/>
                  </a:cubicBezTo>
                  <a:cubicBezTo>
                    <a:pt x="17739" y="2239"/>
                    <a:pt x="17947" y="2329"/>
                    <a:pt x="18226" y="2347"/>
                  </a:cubicBezTo>
                  <a:cubicBezTo>
                    <a:pt x="18261" y="2350"/>
                    <a:pt x="18294" y="2351"/>
                    <a:pt x="18325" y="2351"/>
                  </a:cubicBezTo>
                  <a:cubicBezTo>
                    <a:pt x="18675" y="2351"/>
                    <a:pt x="18859" y="2213"/>
                    <a:pt x="18875" y="1924"/>
                  </a:cubicBezTo>
                  <a:cubicBezTo>
                    <a:pt x="18902" y="1599"/>
                    <a:pt x="18695" y="1410"/>
                    <a:pt x="18262" y="1338"/>
                  </a:cubicBezTo>
                  <a:cubicBezTo>
                    <a:pt x="18187" y="1326"/>
                    <a:pt x="18118" y="1320"/>
                    <a:pt x="18055" y="1320"/>
                  </a:cubicBezTo>
                  <a:close/>
                </a:path>
              </a:pathLst>
            </a:custGeom>
            <a:solidFill>
              <a:srgbClr val="FFB2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0"/>
            <p:cNvSpPr/>
            <p:nvPr/>
          </p:nvSpPr>
          <p:spPr>
            <a:xfrm>
              <a:off x="2373050" y="3889675"/>
              <a:ext cx="1885075" cy="275175"/>
            </a:xfrm>
            <a:custGeom>
              <a:avLst/>
              <a:gdLst/>
              <a:ahLst/>
              <a:cxnLst/>
              <a:rect l="l" t="t" r="r" b="b"/>
              <a:pathLst>
                <a:path w="75403" h="11007" extrusionOk="0">
                  <a:moveTo>
                    <a:pt x="424" y="1"/>
                  </a:moveTo>
                  <a:cubicBezTo>
                    <a:pt x="316" y="605"/>
                    <a:pt x="235" y="1208"/>
                    <a:pt x="163" y="1812"/>
                  </a:cubicBezTo>
                  <a:lnTo>
                    <a:pt x="73113" y="6869"/>
                  </a:lnTo>
                  <a:cubicBezTo>
                    <a:pt x="73203" y="6707"/>
                    <a:pt x="73446" y="6491"/>
                    <a:pt x="73843" y="6220"/>
                  </a:cubicBezTo>
                  <a:cubicBezTo>
                    <a:pt x="74411" y="5833"/>
                    <a:pt x="74933" y="5490"/>
                    <a:pt x="75402" y="5202"/>
                  </a:cubicBezTo>
                  <a:lnTo>
                    <a:pt x="424" y="1"/>
                  </a:lnTo>
                  <a:close/>
                  <a:moveTo>
                    <a:pt x="1" y="4426"/>
                  </a:moveTo>
                  <a:cubicBezTo>
                    <a:pt x="1" y="4877"/>
                    <a:pt x="1" y="5337"/>
                    <a:pt x="19" y="5806"/>
                  </a:cubicBezTo>
                  <a:lnTo>
                    <a:pt x="75006" y="11007"/>
                  </a:lnTo>
                  <a:cubicBezTo>
                    <a:pt x="74852" y="10953"/>
                    <a:pt x="74555" y="10700"/>
                    <a:pt x="74104" y="10240"/>
                  </a:cubicBezTo>
                  <a:cubicBezTo>
                    <a:pt x="73653" y="9799"/>
                    <a:pt x="73455" y="9555"/>
                    <a:pt x="73491" y="9519"/>
                  </a:cubicBezTo>
                  <a:lnTo>
                    <a:pt x="1" y="4426"/>
                  </a:lnTo>
                  <a:close/>
                </a:path>
              </a:pathLst>
            </a:custGeom>
            <a:solidFill>
              <a:srgbClr val="C45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0"/>
            <p:cNvSpPr/>
            <p:nvPr/>
          </p:nvSpPr>
          <p:spPr>
            <a:xfrm>
              <a:off x="2142525" y="3876725"/>
              <a:ext cx="2414850" cy="291950"/>
            </a:xfrm>
            <a:custGeom>
              <a:avLst/>
              <a:gdLst/>
              <a:ahLst/>
              <a:cxnLst/>
              <a:rect l="l" t="t" r="r" b="b"/>
              <a:pathLst>
                <a:path w="96594" h="11678" extrusionOk="0">
                  <a:moveTo>
                    <a:pt x="3079" y="479"/>
                  </a:moveTo>
                  <a:cubicBezTo>
                    <a:pt x="3263" y="479"/>
                    <a:pt x="3448" y="485"/>
                    <a:pt x="3633" y="492"/>
                  </a:cubicBezTo>
                  <a:cubicBezTo>
                    <a:pt x="4094" y="507"/>
                    <a:pt x="4554" y="537"/>
                    <a:pt x="5014" y="606"/>
                  </a:cubicBezTo>
                  <a:lnTo>
                    <a:pt x="5014" y="606"/>
                  </a:lnTo>
                  <a:cubicBezTo>
                    <a:pt x="4945" y="1432"/>
                    <a:pt x="4863" y="2251"/>
                    <a:pt x="4805" y="3079"/>
                  </a:cubicBezTo>
                  <a:cubicBezTo>
                    <a:pt x="4738" y="3903"/>
                    <a:pt x="4703" y="4719"/>
                    <a:pt x="4669" y="5549"/>
                  </a:cubicBezTo>
                  <a:lnTo>
                    <a:pt x="4669" y="5549"/>
                  </a:lnTo>
                  <a:lnTo>
                    <a:pt x="4075" y="5521"/>
                  </a:lnTo>
                  <a:cubicBezTo>
                    <a:pt x="3813" y="5512"/>
                    <a:pt x="3552" y="5503"/>
                    <a:pt x="3291" y="5467"/>
                  </a:cubicBezTo>
                  <a:cubicBezTo>
                    <a:pt x="3029" y="5440"/>
                    <a:pt x="2777" y="5413"/>
                    <a:pt x="2515" y="5368"/>
                  </a:cubicBezTo>
                  <a:cubicBezTo>
                    <a:pt x="2452" y="5359"/>
                    <a:pt x="2380" y="5350"/>
                    <a:pt x="2326" y="5341"/>
                  </a:cubicBezTo>
                  <a:cubicBezTo>
                    <a:pt x="2263" y="5323"/>
                    <a:pt x="2200" y="5314"/>
                    <a:pt x="2146" y="5296"/>
                  </a:cubicBezTo>
                  <a:cubicBezTo>
                    <a:pt x="2020" y="5260"/>
                    <a:pt x="1903" y="5215"/>
                    <a:pt x="1794" y="5161"/>
                  </a:cubicBezTo>
                  <a:cubicBezTo>
                    <a:pt x="1335" y="4962"/>
                    <a:pt x="965" y="4620"/>
                    <a:pt x="794" y="4196"/>
                  </a:cubicBezTo>
                  <a:cubicBezTo>
                    <a:pt x="604" y="3764"/>
                    <a:pt x="577" y="3277"/>
                    <a:pt x="623" y="2781"/>
                  </a:cubicBezTo>
                  <a:cubicBezTo>
                    <a:pt x="650" y="2276"/>
                    <a:pt x="749" y="1799"/>
                    <a:pt x="992" y="1402"/>
                  </a:cubicBezTo>
                  <a:cubicBezTo>
                    <a:pt x="1226" y="1005"/>
                    <a:pt x="1632" y="726"/>
                    <a:pt x="2110" y="591"/>
                  </a:cubicBezTo>
                  <a:cubicBezTo>
                    <a:pt x="2227" y="555"/>
                    <a:pt x="2353" y="537"/>
                    <a:pt x="2479" y="510"/>
                  </a:cubicBezTo>
                  <a:cubicBezTo>
                    <a:pt x="2606" y="492"/>
                    <a:pt x="2714" y="483"/>
                    <a:pt x="2849" y="483"/>
                  </a:cubicBezTo>
                  <a:cubicBezTo>
                    <a:pt x="2926" y="480"/>
                    <a:pt x="3002" y="479"/>
                    <a:pt x="3079" y="479"/>
                  </a:cubicBezTo>
                  <a:close/>
                  <a:moveTo>
                    <a:pt x="6040" y="167"/>
                  </a:moveTo>
                  <a:cubicBezTo>
                    <a:pt x="6292" y="167"/>
                    <a:pt x="6554" y="266"/>
                    <a:pt x="6689" y="483"/>
                  </a:cubicBezTo>
                  <a:lnTo>
                    <a:pt x="6797" y="510"/>
                  </a:lnTo>
                  <a:cubicBezTo>
                    <a:pt x="6808" y="513"/>
                    <a:pt x="6819" y="516"/>
                    <a:pt x="6831" y="516"/>
                  </a:cubicBezTo>
                  <a:cubicBezTo>
                    <a:pt x="6847" y="516"/>
                    <a:pt x="6862" y="511"/>
                    <a:pt x="6878" y="501"/>
                  </a:cubicBezTo>
                  <a:cubicBezTo>
                    <a:pt x="7042" y="368"/>
                    <a:pt x="7246" y="317"/>
                    <a:pt x="7449" y="317"/>
                  </a:cubicBezTo>
                  <a:cubicBezTo>
                    <a:pt x="7481" y="317"/>
                    <a:pt x="7513" y="318"/>
                    <a:pt x="7545" y="320"/>
                  </a:cubicBezTo>
                  <a:cubicBezTo>
                    <a:pt x="7789" y="347"/>
                    <a:pt x="8014" y="438"/>
                    <a:pt x="8203" y="591"/>
                  </a:cubicBezTo>
                  <a:lnTo>
                    <a:pt x="8293" y="618"/>
                  </a:lnTo>
                  <a:cubicBezTo>
                    <a:pt x="8302" y="618"/>
                    <a:pt x="8320" y="618"/>
                    <a:pt x="8338" y="609"/>
                  </a:cubicBezTo>
                  <a:cubicBezTo>
                    <a:pt x="8520" y="518"/>
                    <a:pt x="8717" y="472"/>
                    <a:pt x="8915" y="472"/>
                  </a:cubicBezTo>
                  <a:cubicBezTo>
                    <a:pt x="8933" y="472"/>
                    <a:pt x="8951" y="473"/>
                    <a:pt x="8969" y="474"/>
                  </a:cubicBezTo>
                  <a:cubicBezTo>
                    <a:pt x="9186" y="483"/>
                    <a:pt x="9402" y="546"/>
                    <a:pt x="9564" y="690"/>
                  </a:cubicBezTo>
                  <a:lnTo>
                    <a:pt x="9582" y="699"/>
                  </a:lnTo>
                  <a:cubicBezTo>
                    <a:pt x="9600" y="708"/>
                    <a:pt x="9618" y="708"/>
                    <a:pt x="9636" y="708"/>
                  </a:cubicBezTo>
                  <a:cubicBezTo>
                    <a:pt x="12764" y="789"/>
                    <a:pt x="15883" y="1068"/>
                    <a:pt x="19011" y="1276"/>
                  </a:cubicBezTo>
                  <a:lnTo>
                    <a:pt x="28385" y="1934"/>
                  </a:lnTo>
                  <a:lnTo>
                    <a:pt x="47125" y="3241"/>
                  </a:lnTo>
                  <a:lnTo>
                    <a:pt x="84614" y="5873"/>
                  </a:lnTo>
                  <a:lnTo>
                    <a:pt x="84587" y="5873"/>
                  </a:lnTo>
                  <a:lnTo>
                    <a:pt x="87517" y="6702"/>
                  </a:lnTo>
                  <a:cubicBezTo>
                    <a:pt x="88003" y="6846"/>
                    <a:pt x="88490" y="6982"/>
                    <a:pt x="88986" y="7117"/>
                  </a:cubicBezTo>
                  <a:cubicBezTo>
                    <a:pt x="89473" y="7252"/>
                    <a:pt x="89959" y="7387"/>
                    <a:pt x="90455" y="7522"/>
                  </a:cubicBezTo>
                  <a:lnTo>
                    <a:pt x="91924" y="7919"/>
                  </a:lnTo>
                  <a:lnTo>
                    <a:pt x="93403" y="8307"/>
                  </a:lnTo>
                  <a:cubicBezTo>
                    <a:pt x="94178" y="8513"/>
                    <a:pt x="94948" y="8725"/>
                    <a:pt x="95712" y="8973"/>
                  </a:cubicBezTo>
                  <a:lnTo>
                    <a:pt x="95712" y="8973"/>
                  </a:lnTo>
                  <a:cubicBezTo>
                    <a:pt x="94921" y="9193"/>
                    <a:pt x="94126" y="9408"/>
                    <a:pt x="93331" y="9623"/>
                  </a:cubicBezTo>
                  <a:cubicBezTo>
                    <a:pt x="92835" y="9758"/>
                    <a:pt x="92330" y="9893"/>
                    <a:pt x="91834" y="10010"/>
                  </a:cubicBezTo>
                  <a:cubicBezTo>
                    <a:pt x="91321" y="10109"/>
                    <a:pt x="90816" y="10209"/>
                    <a:pt x="90311" y="10299"/>
                  </a:cubicBezTo>
                  <a:cubicBezTo>
                    <a:pt x="89292" y="10488"/>
                    <a:pt x="88265" y="10641"/>
                    <a:pt x="87246" y="10822"/>
                  </a:cubicBezTo>
                  <a:cubicBezTo>
                    <a:pt x="86231" y="10992"/>
                    <a:pt x="85224" y="11181"/>
                    <a:pt x="84209" y="11370"/>
                  </a:cubicBezTo>
                  <a:lnTo>
                    <a:pt x="84209" y="11370"/>
                  </a:lnTo>
                  <a:lnTo>
                    <a:pt x="46747" y="8811"/>
                  </a:lnTo>
                  <a:lnTo>
                    <a:pt x="27998" y="7522"/>
                  </a:lnTo>
                  <a:cubicBezTo>
                    <a:pt x="21751" y="7090"/>
                    <a:pt x="15495" y="6684"/>
                    <a:pt x="9258" y="6134"/>
                  </a:cubicBezTo>
                  <a:cubicBezTo>
                    <a:pt x="9250" y="6132"/>
                    <a:pt x="9242" y="6131"/>
                    <a:pt x="9234" y="6131"/>
                  </a:cubicBezTo>
                  <a:cubicBezTo>
                    <a:pt x="9216" y="6131"/>
                    <a:pt x="9198" y="6137"/>
                    <a:pt x="9186" y="6143"/>
                  </a:cubicBezTo>
                  <a:lnTo>
                    <a:pt x="9168" y="6143"/>
                  </a:lnTo>
                  <a:cubicBezTo>
                    <a:pt x="8978" y="6260"/>
                    <a:pt x="8762" y="6324"/>
                    <a:pt x="8555" y="6324"/>
                  </a:cubicBezTo>
                  <a:cubicBezTo>
                    <a:pt x="8347" y="6315"/>
                    <a:pt x="8140" y="6233"/>
                    <a:pt x="8005" y="6080"/>
                  </a:cubicBezTo>
                  <a:cubicBezTo>
                    <a:pt x="7987" y="6053"/>
                    <a:pt x="7951" y="6035"/>
                    <a:pt x="7906" y="6035"/>
                  </a:cubicBezTo>
                  <a:lnTo>
                    <a:pt x="7834" y="6044"/>
                  </a:lnTo>
                  <a:cubicBezTo>
                    <a:pt x="7655" y="6153"/>
                    <a:pt x="7450" y="6201"/>
                    <a:pt x="7242" y="6201"/>
                  </a:cubicBezTo>
                  <a:cubicBezTo>
                    <a:pt x="7208" y="6201"/>
                    <a:pt x="7174" y="6200"/>
                    <a:pt x="7140" y="6197"/>
                  </a:cubicBezTo>
                  <a:cubicBezTo>
                    <a:pt x="7022" y="6188"/>
                    <a:pt x="6905" y="6161"/>
                    <a:pt x="6797" y="6116"/>
                  </a:cubicBezTo>
                  <a:cubicBezTo>
                    <a:pt x="6680" y="6080"/>
                    <a:pt x="6581" y="6026"/>
                    <a:pt x="6482" y="5954"/>
                  </a:cubicBezTo>
                  <a:lnTo>
                    <a:pt x="6464" y="5945"/>
                  </a:lnTo>
                  <a:cubicBezTo>
                    <a:pt x="6446" y="5927"/>
                    <a:pt x="6423" y="5918"/>
                    <a:pt x="6400" y="5918"/>
                  </a:cubicBezTo>
                  <a:cubicBezTo>
                    <a:pt x="6378" y="5918"/>
                    <a:pt x="6355" y="5927"/>
                    <a:pt x="6337" y="5945"/>
                  </a:cubicBezTo>
                  <a:cubicBezTo>
                    <a:pt x="6172" y="6073"/>
                    <a:pt x="5962" y="6132"/>
                    <a:pt x="5750" y="6132"/>
                  </a:cubicBezTo>
                  <a:cubicBezTo>
                    <a:pt x="5708" y="6132"/>
                    <a:pt x="5667" y="6130"/>
                    <a:pt x="5625" y="6125"/>
                  </a:cubicBezTo>
                  <a:cubicBezTo>
                    <a:pt x="5499" y="6116"/>
                    <a:pt x="5373" y="6080"/>
                    <a:pt x="5256" y="6035"/>
                  </a:cubicBezTo>
                  <a:cubicBezTo>
                    <a:pt x="5183" y="6007"/>
                    <a:pt x="5110" y="5972"/>
                    <a:pt x="5042" y="5928"/>
                  </a:cubicBezTo>
                  <a:lnTo>
                    <a:pt x="5042" y="5928"/>
                  </a:lnTo>
                  <a:cubicBezTo>
                    <a:pt x="5040" y="5891"/>
                    <a:pt x="5040" y="5853"/>
                    <a:pt x="5039" y="5815"/>
                  </a:cubicBezTo>
                  <a:lnTo>
                    <a:pt x="5039" y="5815"/>
                  </a:lnTo>
                  <a:cubicBezTo>
                    <a:pt x="5047" y="5791"/>
                    <a:pt x="5051" y="5764"/>
                    <a:pt x="5048" y="5738"/>
                  </a:cubicBezTo>
                  <a:cubicBezTo>
                    <a:pt x="5048" y="5736"/>
                    <a:pt x="5048" y="5735"/>
                    <a:pt x="5048" y="5733"/>
                  </a:cubicBezTo>
                  <a:lnTo>
                    <a:pt x="5048" y="5733"/>
                  </a:lnTo>
                  <a:cubicBezTo>
                    <a:pt x="5048" y="5729"/>
                    <a:pt x="5047" y="5724"/>
                    <a:pt x="5046" y="5719"/>
                  </a:cubicBezTo>
                  <a:lnTo>
                    <a:pt x="5046" y="5719"/>
                  </a:lnTo>
                  <a:cubicBezTo>
                    <a:pt x="4949" y="4851"/>
                    <a:pt x="4959" y="3974"/>
                    <a:pt x="5012" y="3097"/>
                  </a:cubicBezTo>
                  <a:cubicBezTo>
                    <a:pt x="5075" y="2213"/>
                    <a:pt x="5193" y="1330"/>
                    <a:pt x="5409" y="474"/>
                  </a:cubicBezTo>
                  <a:cubicBezTo>
                    <a:pt x="5409" y="465"/>
                    <a:pt x="5418" y="447"/>
                    <a:pt x="5418" y="438"/>
                  </a:cubicBezTo>
                  <a:cubicBezTo>
                    <a:pt x="5418" y="428"/>
                    <a:pt x="5417" y="418"/>
                    <a:pt x="5416" y="408"/>
                  </a:cubicBezTo>
                  <a:lnTo>
                    <a:pt x="5416" y="408"/>
                  </a:lnTo>
                  <a:cubicBezTo>
                    <a:pt x="5420" y="381"/>
                    <a:pt x="5424" y="352"/>
                    <a:pt x="5429" y="324"/>
                  </a:cubicBezTo>
                  <a:lnTo>
                    <a:pt x="5429" y="324"/>
                  </a:lnTo>
                  <a:cubicBezTo>
                    <a:pt x="5503" y="283"/>
                    <a:pt x="5580" y="250"/>
                    <a:pt x="5661" y="221"/>
                  </a:cubicBezTo>
                  <a:cubicBezTo>
                    <a:pt x="5787" y="185"/>
                    <a:pt x="5914" y="167"/>
                    <a:pt x="6040" y="167"/>
                  </a:cubicBezTo>
                  <a:close/>
                  <a:moveTo>
                    <a:pt x="5907" y="1"/>
                  </a:moveTo>
                  <a:cubicBezTo>
                    <a:pt x="5814" y="1"/>
                    <a:pt x="5721" y="5"/>
                    <a:pt x="5625" y="5"/>
                  </a:cubicBezTo>
                  <a:cubicBezTo>
                    <a:pt x="5509" y="12"/>
                    <a:pt x="5398" y="25"/>
                    <a:pt x="5279" y="25"/>
                  </a:cubicBezTo>
                  <a:cubicBezTo>
                    <a:pt x="5250" y="25"/>
                    <a:pt x="5222" y="25"/>
                    <a:pt x="5193" y="23"/>
                  </a:cubicBezTo>
                  <a:cubicBezTo>
                    <a:pt x="5166" y="23"/>
                    <a:pt x="5129" y="41"/>
                    <a:pt x="5111" y="77"/>
                  </a:cubicBezTo>
                  <a:lnTo>
                    <a:pt x="5066" y="167"/>
                  </a:lnTo>
                  <a:cubicBezTo>
                    <a:pt x="5061" y="193"/>
                    <a:pt x="5056" y="217"/>
                    <a:pt x="5051" y="242"/>
                  </a:cubicBezTo>
                  <a:lnTo>
                    <a:pt x="5051" y="242"/>
                  </a:lnTo>
                  <a:lnTo>
                    <a:pt x="3642" y="194"/>
                  </a:lnTo>
                  <a:lnTo>
                    <a:pt x="2849" y="167"/>
                  </a:lnTo>
                  <a:cubicBezTo>
                    <a:pt x="2812" y="164"/>
                    <a:pt x="2773" y="163"/>
                    <a:pt x="2732" y="163"/>
                  </a:cubicBezTo>
                  <a:cubicBezTo>
                    <a:pt x="2635" y="163"/>
                    <a:pt x="2530" y="170"/>
                    <a:pt x="2434" y="176"/>
                  </a:cubicBezTo>
                  <a:cubicBezTo>
                    <a:pt x="2299" y="194"/>
                    <a:pt x="2164" y="212"/>
                    <a:pt x="2020" y="239"/>
                  </a:cubicBezTo>
                  <a:cubicBezTo>
                    <a:pt x="1749" y="293"/>
                    <a:pt x="1479" y="383"/>
                    <a:pt x="1217" y="528"/>
                  </a:cubicBezTo>
                  <a:cubicBezTo>
                    <a:pt x="965" y="681"/>
                    <a:pt x="740" y="879"/>
                    <a:pt x="568" y="1114"/>
                  </a:cubicBezTo>
                  <a:cubicBezTo>
                    <a:pt x="208" y="1600"/>
                    <a:pt x="82" y="2195"/>
                    <a:pt x="46" y="2736"/>
                  </a:cubicBezTo>
                  <a:cubicBezTo>
                    <a:pt x="1" y="3286"/>
                    <a:pt x="64" y="3890"/>
                    <a:pt x="343" y="4413"/>
                  </a:cubicBezTo>
                  <a:cubicBezTo>
                    <a:pt x="487" y="4674"/>
                    <a:pt x="686" y="4899"/>
                    <a:pt x="920" y="5080"/>
                  </a:cubicBezTo>
                  <a:cubicBezTo>
                    <a:pt x="1145" y="5260"/>
                    <a:pt x="1407" y="5386"/>
                    <a:pt x="1668" y="5476"/>
                  </a:cubicBezTo>
                  <a:cubicBezTo>
                    <a:pt x="1794" y="5521"/>
                    <a:pt x="1930" y="5557"/>
                    <a:pt x="2065" y="5593"/>
                  </a:cubicBezTo>
                  <a:cubicBezTo>
                    <a:pt x="2128" y="5611"/>
                    <a:pt x="2200" y="5620"/>
                    <a:pt x="2272" y="5639"/>
                  </a:cubicBezTo>
                  <a:cubicBezTo>
                    <a:pt x="2335" y="5648"/>
                    <a:pt x="2398" y="5648"/>
                    <a:pt x="2470" y="5657"/>
                  </a:cubicBezTo>
                  <a:cubicBezTo>
                    <a:pt x="2732" y="5684"/>
                    <a:pt x="2993" y="5720"/>
                    <a:pt x="3255" y="5756"/>
                  </a:cubicBezTo>
                  <a:cubicBezTo>
                    <a:pt x="3723" y="5827"/>
                    <a:pt x="4184" y="5885"/>
                    <a:pt x="4651" y="5928"/>
                  </a:cubicBezTo>
                  <a:lnTo>
                    <a:pt x="4651" y="5928"/>
                  </a:lnTo>
                  <a:cubicBezTo>
                    <a:pt x="4651" y="5964"/>
                    <a:pt x="4654" y="6000"/>
                    <a:pt x="4661" y="6035"/>
                  </a:cubicBezTo>
                  <a:lnTo>
                    <a:pt x="4661" y="6080"/>
                  </a:lnTo>
                  <a:cubicBezTo>
                    <a:pt x="4670" y="6143"/>
                    <a:pt x="4715" y="6188"/>
                    <a:pt x="4778" y="6197"/>
                  </a:cubicBezTo>
                  <a:cubicBezTo>
                    <a:pt x="4922" y="6215"/>
                    <a:pt x="5057" y="6242"/>
                    <a:pt x="5193" y="6260"/>
                  </a:cubicBezTo>
                  <a:cubicBezTo>
                    <a:pt x="5337" y="6279"/>
                    <a:pt x="5472" y="6297"/>
                    <a:pt x="5607" y="6306"/>
                  </a:cubicBezTo>
                  <a:cubicBezTo>
                    <a:pt x="5742" y="6315"/>
                    <a:pt x="5887" y="6324"/>
                    <a:pt x="6022" y="6324"/>
                  </a:cubicBezTo>
                  <a:cubicBezTo>
                    <a:pt x="6133" y="6324"/>
                    <a:pt x="6243" y="6318"/>
                    <a:pt x="6358" y="6316"/>
                  </a:cubicBezTo>
                  <a:lnTo>
                    <a:pt x="6358" y="6316"/>
                  </a:lnTo>
                  <a:cubicBezTo>
                    <a:pt x="6479" y="6347"/>
                    <a:pt x="6594" y="6371"/>
                    <a:pt x="6716" y="6396"/>
                  </a:cubicBezTo>
                  <a:cubicBezTo>
                    <a:pt x="6851" y="6423"/>
                    <a:pt x="6986" y="6441"/>
                    <a:pt x="7122" y="6450"/>
                  </a:cubicBezTo>
                  <a:cubicBezTo>
                    <a:pt x="7185" y="6454"/>
                    <a:pt x="7247" y="6456"/>
                    <a:pt x="7308" y="6456"/>
                  </a:cubicBezTo>
                  <a:cubicBezTo>
                    <a:pt x="7485" y="6456"/>
                    <a:pt x="7658" y="6441"/>
                    <a:pt x="7841" y="6424"/>
                  </a:cubicBezTo>
                  <a:lnTo>
                    <a:pt x="7841" y="6424"/>
                  </a:lnTo>
                  <a:cubicBezTo>
                    <a:pt x="8064" y="6538"/>
                    <a:pt x="8301" y="6612"/>
                    <a:pt x="8546" y="6612"/>
                  </a:cubicBezTo>
                  <a:cubicBezTo>
                    <a:pt x="8578" y="6614"/>
                    <a:pt x="8609" y="6615"/>
                    <a:pt x="8641" y="6615"/>
                  </a:cubicBezTo>
                  <a:cubicBezTo>
                    <a:pt x="8860" y="6615"/>
                    <a:pt x="9068" y="6567"/>
                    <a:pt x="9276" y="6515"/>
                  </a:cubicBezTo>
                  <a:lnTo>
                    <a:pt x="9276" y="6515"/>
                  </a:lnTo>
                  <a:cubicBezTo>
                    <a:pt x="15516" y="6831"/>
                    <a:pt x="21748" y="7298"/>
                    <a:pt x="27980" y="7730"/>
                  </a:cubicBezTo>
                  <a:lnTo>
                    <a:pt x="46729" y="9037"/>
                  </a:lnTo>
                  <a:lnTo>
                    <a:pt x="84218" y="11678"/>
                  </a:lnTo>
                  <a:lnTo>
                    <a:pt x="84254" y="11678"/>
                  </a:lnTo>
                  <a:cubicBezTo>
                    <a:pt x="85272" y="11489"/>
                    <a:pt x="86291" y="11308"/>
                    <a:pt x="87309" y="11110"/>
                  </a:cubicBezTo>
                  <a:cubicBezTo>
                    <a:pt x="88328" y="10921"/>
                    <a:pt x="89337" y="10704"/>
                    <a:pt x="90356" y="10515"/>
                  </a:cubicBezTo>
                  <a:cubicBezTo>
                    <a:pt x="90861" y="10416"/>
                    <a:pt x="91375" y="10335"/>
                    <a:pt x="91879" y="10245"/>
                  </a:cubicBezTo>
                  <a:cubicBezTo>
                    <a:pt x="92384" y="10127"/>
                    <a:pt x="92889" y="10001"/>
                    <a:pt x="93394" y="9875"/>
                  </a:cubicBezTo>
                  <a:cubicBezTo>
                    <a:pt x="94403" y="9641"/>
                    <a:pt x="95404" y="9397"/>
                    <a:pt x="96422" y="9181"/>
                  </a:cubicBezTo>
                  <a:lnTo>
                    <a:pt x="96431" y="9172"/>
                  </a:lnTo>
                  <a:cubicBezTo>
                    <a:pt x="96504" y="9163"/>
                    <a:pt x="96558" y="9100"/>
                    <a:pt x="96576" y="9028"/>
                  </a:cubicBezTo>
                  <a:cubicBezTo>
                    <a:pt x="96594" y="8920"/>
                    <a:pt x="96522" y="8820"/>
                    <a:pt x="96422" y="8802"/>
                  </a:cubicBezTo>
                  <a:cubicBezTo>
                    <a:pt x="95422" y="8613"/>
                    <a:pt x="94439" y="8361"/>
                    <a:pt x="93457" y="8090"/>
                  </a:cubicBezTo>
                  <a:cubicBezTo>
                    <a:pt x="92970" y="7955"/>
                    <a:pt x="92474" y="7829"/>
                    <a:pt x="91988" y="7685"/>
                  </a:cubicBezTo>
                  <a:lnTo>
                    <a:pt x="90527" y="7252"/>
                  </a:lnTo>
                  <a:cubicBezTo>
                    <a:pt x="90041" y="7099"/>
                    <a:pt x="89554" y="6955"/>
                    <a:pt x="89067" y="6819"/>
                  </a:cubicBezTo>
                  <a:cubicBezTo>
                    <a:pt x="88580" y="6675"/>
                    <a:pt x="88094" y="6531"/>
                    <a:pt x="87607" y="6396"/>
                  </a:cubicBezTo>
                  <a:lnTo>
                    <a:pt x="84668" y="5566"/>
                  </a:lnTo>
                  <a:cubicBezTo>
                    <a:pt x="84659" y="5557"/>
                    <a:pt x="84650" y="5557"/>
                    <a:pt x="84641" y="5557"/>
                  </a:cubicBezTo>
                  <a:lnTo>
                    <a:pt x="47143" y="2988"/>
                  </a:lnTo>
                  <a:lnTo>
                    <a:pt x="28403" y="1708"/>
                  </a:lnTo>
                  <a:lnTo>
                    <a:pt x="19029" y="1059"/>
                  </a:lnTo>
                  <a:cubicBezTo>
                    <a:pt x="15901" y="834"/>
                    <a:pt x="12773" y="672"/>
                    <a:pt x="9663" y="320"/>
                  </a:cubicBezTo>
                  <a:lnTo>
                    <a:pt x="9663" y="320"/>
                  </a:lnTo>
                  <a:lnTo>
                    <a:pt x="9727" y="338"/>
                  </a:lnTo>
                  <a:cubicBezTo>
                    <a:pt x="9474" y="293"/>
                    <a:pt x="9231" y="248"/>
                    <a:pt x="8987" y="239"/>
                  </a:cubicBezTo>
                  <a:cubicBezTo>
                    <a:pt x="8898" y="233"/>
                    <a:pt x="8808" y="231"/>
                    <a:pt x="8717" y="231"/>
                  </a:cubicBezTo>
                  <a:cubicBezTo>
                    <a:pt x="8618" y="231"/>
                    <a:pt x="8519" y="233"/>
                    <a:pt x="8419" y="233"/>
                  </a:cubicBezTo>
                  <a:cubicBezTo>
                    <a:pt x="8391" y="233"/>
                    <a:pt x="8363" y="233"/>
                    <a:pt x="8335" y="232"/>
                  </a:cubicBezTo>
                  <a:lnTo>
                    <a:pt x="8335" y="232"/>
                  </a:lnTo>
                  <a:cubicBezTo>
                    <a:pt x="8081" y="150"/>
                    <a:pt x="7827" y="85"/>
                    <a:pt x="7572" y="68"/>
                  </a:cubicBezTo>
                  <a:cubicBezTo>
                    <a:pt x="7534" y="66"/>
                    <a:pt x="7496" y="64"/>
                    <a:pt x="7458" y="64"/>
                  </a:cubicBezTo>
                  <a:cubicBezTo>
                    <a:pt x="7355" y="64"/>
                    <a:pt x="7254" y="73"/>
                    <a:pt x="7149" y="86"/>
                  </a:cubicBezTo>
                  <a:cubicBezTo>
                    <a:pt x="7039" y="93"/>
                    <a:pt x="6930" y="112"/>
                    <a:pt x="6811" y="129"/>
                  </a:cubicBezTo>
                  <a:lnTo>
                    <a:pt x="6811" y="129"/>
                  </a:lnTo>
                  <a:cubicBezTo>
                    <a:pt x="6696" y="97"/>
                    <a:pt x="6584" y="71"/>
                    <a:pt x="6473" y="50"/>
                  </a:cubicBezTo>
                  <a:cubicBezTo>
                    <a:pt x="6328" y="23"/>
                    <a:pt x="6184" y="5"/>
                    <a:pt x="6049" y="5"/>
                  </a:cubicBezTo>
                  <a:cubicBezTo>
                    <a:pt x="6001" y="2"/>
                    <a:pt x="5954" y="1"/>
                    <a:pt x="5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0"/>
            <p:cNvSpPr/>
            <p:nvPr/>
          </p:nvSpPr>
          <p:spPr>
            <a:xfrm>
              <a:off x="2297125" y="3977050"/>
              <a:ext cx="10375" cy="58250"/>
            </a:xfrm>
            <a:custGeom>
              <a:avLst/>
              <a:gdLst/>
              <a:ahLst/>
              <a:cxnLst/>
              <a:rect l="l" t="t" r="r" b="b"/>
              <a:pathLst>
                <a:path w="415" h="2330" extrusionOk="0">
                  <a:moveTo>
                    <a:pt x="214" y="0"/>
                  </a:moveTo>
                  <a:cubicBezTo>
                    <a:pt x="203" y="0"/>
                    <a:pt x="192" y="1"/>
                    <a:pt x="180" y="3"/>
                  </a:cubicBezTo>
                  <a:cubicBezTo>
                    <a:pt x="72" y="12"/>
                    <a:pt x="0" y="111"/>
                    <a:pt x="18" y="219"/>
                  </a:cubicBezTo>
                  <a:cubicBezTo>
                    <a:pt x="63" y="535"/>
                    <a:pt x="63" y="850"/>
                    <a:pt x="63" y="1175"/>
                  </a:cubicBezTo>
                  <a:cubicBezTo>
                    <a:pt x="54" y="1490"/>
                    <a:pt x="45" y="1806"/>
                    <a:pt x="18" y="2121"/>
                  </a:cubicBezTo>
                  <a:cubicBezTo>
                    <a:pt x="18" y="2130"/>
                    <a:pt x="18" y="2139"/>
                    <a:pt x="18" y="2157"/>
                  </a:cubicBezTo>
                  <a:cubicBezTo>
                    <a:pt x="27" y="2251"/>
                    <a:pt x="116" y="2329"/>
                    <a:pt x="218" y="2329"/>
                  </a:cubicBezTo>
                  <a:cubicBezTo>
                    <a:pt x="223" y="2329"/>
                    <a:pt x="229" y="2329"/>
                    <a:pt x="234" y="2329"/>
                  </a:cubicBezTo>
                  <a:cubicBezTo>
                    <a:pt x="343" y="2320"/>
                    <a:pt x="415" y="2229"/>
                    <a:pt x="406" y="2121"/>
                  </a:cubicBezTo>
                  <a:lnTo>
                    <a:pt x="406" y="2103"/>
                  </a:lnTo>
                  <a:cubicBezTo>
                    <a:pt x="379" y="1797"/>
                    <a:pt x="370" y="1481"/>
                    <a:pt x="361" y="1166"/>
                  </a:cubicBezTo>
                  <a:cubicBezTo>
                    <a:pt x="361" y="859"/>
                    <a:pt x="361" y="544"/>
                    <a:pt x="406" y="228"/>
                  </a:cubicBezTo>
                  <a:lnTo>
                    <a:pt x="406" y="219"/>
                  </a:lnTo>
                  <a:cubicBezTo>
                    <a:pt x="406" y="201"/>
                    <a:pt x="406" y="183"/>
                    <a:pt x="406" y="165"/>
                  </a:cubicBezTo>
                  <a:cubicBezTo>
                    <a:pt x="390" y="68"/>
                    <a:pt x="308"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0"/>
            <p:cNvSpPr/>
            <p:nvPr/>
          </p:nvSpPr>
          <p:spPr>
            <a:xfrm>
              <a:off x="2334525" y="3993050"/>
              <a:ext cx="10850" cy="45625"/>
            </a:xfrm>
            <a:custGeom>
              <a:avLst/>
              <a:gdLst/>
              <a:ahLst/>
              <a:cxnLst/>
              <a:rect l="l" t="t" r="r" b="b"/>
              <a:pathLst>
                <a:path w="434" h="1825" extrusionOk="0">
                  <a:moveTo>
                    <a:pt x="211" y="0"/>
                  </a:moveTo>
                  <a:cubicBezTo>
                    <a:pt x="201" y="0"/>
                    <a:pt x="191" y="1"/>
                    <a:pt x="181" y="3"/>
                  </a:cubicBezTo>
                  <a:cubicBezTo>
                    <a:pt x="73" y="21"/>
                    <a:pt x="0" y="120"/>
                    <a:pt x="9" y="228"/>
                  </a:cubicBezTo>
                  <a:cubicBezTo>
                    <a:pt x="45" y="454"/>
                    <a:pt x="55" y="679"/>
                    <a:pt x="55" y="904"/>
                  </a:cubicBezTo>
                  <a:cubicBezTo>
                    <a:pt x="64" y="1130"/>
                    <a:pt x="64" y="1355"/>
                    <a:pt x="18" y="1589"/>
                  </a:cubicBezTo>
                  <a:cubicBezTo>
                    <a:pt x="9" y="1616"/>
                    <a:pt x="9" y="1653"/>
                    <a:pt x="18" y="1680"/>
                  </a:cubicBezTo>
                  <a:cubicBezTo>
                    <a:pt x="48" y="1767"/>
                    <a:pt x="124" y="1825"/>
                    <a:pt x="209" y="1825"/>
                  </a:cubicBezTo>
                  <a:cubicBezTo>
                    <a:pt x="229" y="1825"/>
                    <a:pt x="250" y="1822"/>
                    <a:pt x="271" y="1815"/>
                  </a:cubicBezTo>
                  <a:cubicBezTo>
                    <a:pt x="370" y="1788"/>
                    <a:pt x="433" y="1671"/>
                    <a:pt x="406" y="1571"/>
                  </a:cubicBezTo>
                  <a:cubicBezTo>
                    <a:pt x="343" y="1346"/>
                    <a:pt x="325" y="1130"/>
                    <a:pt x="325" y="904"/>
                  </a:cubicBezTo>
                  <a:cubicBezTo>
                    <a:pt x="334" y="679"/>
                    <a:pt x="352" y="463"/>
                    <a:pt x="397" y="246"/>
                  </a:cubicBezTo>
                  <a:cubicBezTo>
                    <a:pt x="406" y="219"/>
                    <a:pt x="406" y="192"/>
                    <a:pt x="406" y="174"/>
                  </a:cubicBezTo>
                  <a:cubicBezTo>
                    <a:pt x="390" y="76"/>
                    <a:pt x="307" y="0"/>
                    <a:pt x="211" y="0"/>
                  </a:cubicBezTo>
                  <a:close/>
                </a:path>
              </a:pathLst>
            </a:custGeom>
            <a:solidFill>
              <a:srgbClr val="42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0"/>
            <p:cNvSpPr/>
            <p:nvPr/>
          </p:nvSpPr>
          <p:spPr>
            <a:xfrm>
              <a:off x="2368775" y="3930000"/>
              <a:ext cx="1895650" cy="136475"/>
            </a:xfrm>
            <a:custGeom>
              <a:avLst/>
              <a:gdLst/>
              <a:ahLst/>
              <a:cxnLst/>
              <a:rect l="l" t="t" r="r" b="b"/>
              <a:pathLst>
                <a:path w="75826" h="5459" extrusionOk="0">
                  <a:moveTo>
                    <a:pt x="334" y="0"/>
                  </a:moveTo>
                  <a:cubicBezTo>
                    <a:pt x="234" y="0"/>
                    <a:pt x="153" y="70"/>
                    <a:pt x="145" y="163"/>
                  </a:cubicBezTo>
                  <a:lnTo>
                    <a:pt x="145" y="172"/>
                  </a:lnTo>
                  <a:cubicBezTo>
                    <a:pt x="154" y="848"/>
                    <a:pt x="91" y="1515"/>
                    <a:pt x="64" y="2191"/>
                  </a:cubicBezTo>
                  <a:cubicBezTo>
                    <a:pt x="46" y="2525"/>
                    <a:pt x="37" y="2859"/>
                    <a:pt x="28" y="3192"/>
                  </a:cubicBezTo>
                  <a:lnTo>
                    <a:pt x="1" y="4202"/>
                  </a:lnTo>
                  <a:cubicBezTo>
                    <a:pt x="1" y="4211"/>
                    <a:pt x="1" y="4220"/>
                    <a:pt x="1" y="4229"/>
                  </a:cubicBezTo>
                  <a:cubicBezTo>
                    <a:pt x="9" y="4331"/>
                    <a:pt x="98" y="4401"/>
                    <a:pt x="199" y="4401"/>
                  </a:cubicBezTo>
                  <a:cubicBezTo>
                    <a:pt x="205" y="4401"/>
                    <a:pt x="211" y="4400"/>
                    <a:pt x="217" y="4400"/>
                  </a:cubicBezTo>
                  <a:cubicBezTo>
                    <a:pt x="325" y="4391"/>
                    <a:pt x="397" y="4292"/>
                    <a:pt x="388" y="4184"/>
                  </a:cubicBezTo>
                  <a:cubicBezTo>
                    <a:pt x="352" y="3850"/>
                    <a:pt x="325" y="3526"/>
                    <a:pt x="316" y="3192"/>
                  </a:cubicBezTo>
                  <a:cubicBezTo>
                    <a:pt x="307" y="2859"/>
                    <a:pt x="307" y="2525"/>
                    <a:pt x="316" y="2191"/>
                  </a:cubicBezTo>
                  <a:cubicBezTo>
                    <a:pt x="332" y="1593"/>
                    <a:pt x="356" y="988"/>
                    <a:pt x="482" y="395"/>
                  </a:cubicBezTo>
                  <a:lnTo>
                    <a:pt x="482" y="395"/>
                  </a:lnTo>
                  <a:cubicBezTo>
                    <a:pt x="3476" y="513"/>
                    <a:pt x="6462" y="726"/>
                    <a:pt x="9447" y="930"/>
                  </a:cubicBezTo>
                  <a:lnTo>
                    <a:pt x="18569" y="1552"/>
                  </a:lnTo>
                  <a:lnTo>
                    <a:pt x="36804" y="2804"/>
                  </a:lnTo>
                  <a:lnTo>
                    <a:pt x="55039" y="4075"/>
                  </a:lnTo>
                  <a:lnTo>
                    <a:pt x="64162" y="4715"/>
                  </a:lnTo>
                  <a:lnTo>
                    <a:pt x="68714" y="5031"/>
                  </a:lnTo>
                  <a:lnTo>
                    <a:pt x="70994" y="5193"/>
                  </a:lnTo>
                  <a:cubicBezTo>
                    <a:pt x="71760" y="5256"/>
                    <a:pt x="72517" y="5265"/>
                    <a:pt x="73275" y="5446"/>
                  </a:cubicBezTo>
                  <a:lnTo>
                    <a:pt x="73284" y="5455"/>
                  </a:lnTo>
                  <a:cubicBezTo>
                    <a:pt x="73296" y="5457"/>
                    <a:pt x="73307" y="5458"/>
                    <a:pt x="73319" y="5458"/>
                  </a:cubicBezTo>
                  <a:cubicBezTo>
                    <a:pt x="73385" y="5458"/>
                    <a:pt x="73440" y="5416"/>
                    <a:pt x="73455" y="5346"/>
                  </a:cubicBezTo>
                  <a:cubicBezTo>
                    <a:pt x="73473" y="5274"/>
                    <a:pt x="73545" y="5175"/>
                    <a:pt x="73617" y="5094"/>
                  </a:cubicBezTo>
                  <a:cubicBezTo>
                    <a:pt x="73689" y="5013"/>
                    <a:pt x="73770" y="4932"/>
                    <a:pt x="73861" y="4851"/>
                  </a:cubicBezTo>
                  <a:cubicBezTo>
                    <a:pt x="74041" y="4706"/>
                    <a:pt x="74239" y="4571"/>
                    <a:pt x="74428" y="4436"/>
                  </a:cubicBezTo>
                  <a:cubicBezTo>
                    <a:pt x="74627" y="4301"/>
                    <a:pt x="74825" y="4175"/>
                    <a:pt x="75032" y="4057"/>
                  </a:cubicBezTo>
                  <a:cubicBezTo>
                    <a:pt x="75240" y="3949"/>
                    <a:pt x="75456" y="3841"/>
                    <a:pt x="75681" y="3751"/>
                  </a:cubicBezTo>
                  <a:cubicBezTo>
                    <a:pt x="75699" y="3742"/>
                    <a:pt x="75717" y="3733"/>
                    <a:pt x="75735" y="3715"/>
                  </a:cubicBezTo>
                  <a:cubicBezTo>
                    <a:pt x="75817" y="3643"/>
                    <a:pt x="75826" y="3517"/>
                    <a:pt x="75753" y="3435"/>
                  </a:cubicBezTo>
                  <a:cubicBezTo>
                    <a:pt x="75714" y="3391"/>
                    <a:pt x="75659" y="3368"/>
                    <a:pt x="75604" y="3368"/>
                  </a:cubicBezTo>
                  <a:cubicBezTo>
                    <a:pt x="75557" y="3368"/>
                    <a:pt x="75511" y="3384"/>
                    <a:pt x="75474" y="3417"/>
                  </a:cubicBezTo>
                  <a:cubicBezTo>
                    <a:pt x="75294" y="3580"/>
                    <a:pt x="75104" y="3733"/>
                    <a:pt x="74915" y="3868"/>
                  </a:cubicBezTo>
                  <a:cubicBezTo>
                    <a:pt x="74726" y="4012"/>
                    <a:pt x="74528" y="4148"/>
                    <a:pt x="74329" y="4283"/>
                  </a:cubicBezTo>
                  <a:lnTo>
                    <a:pt x="73725" y="4670"/>
                  </a:lnTo>
                  <a:cubicBezTo>
                    <a:pt x="73617" y="4733"/>
                    <a:pt x="73518" y="4806"/>
                    <a:pt x="73419" y="4878"/>
                  </a:cubicBezTo>
                  <a:cubicBezTo>
                    <a:pt x="73347" y="4937"/>
                    <a:pt x="73270" y="4991"/>
                    <a:pt x="73195" y="5068"/>
                  </a:cubicBezTo>
                  <a:lnTo>
                    <a:pt x="73195" y="5068"/>
                  </a:lnTo>
                  <a:cubicBezTo>
                    <a:pt x="73017" y="5083"/>
                    <a:pt x="72839" y="5089"/>
                    <a:pt x="72662" y="5089"/>
                  </a:cubicBezTo>
                  <a:cubicBezTo>
                    <a:pt x="72107" y="5089"/>
                    <a:pt x="71560" y="5030"/>
                    <a:pt x="71012" y="5004"/>
                  </a:cubicBezTo>
                  <a:lnTo>
                    <a:pt x="68732" y="4842"/>
                  </a:lnTo>
                  <a:lnTo>
                    <a:pt x="64171" y="4535"/>
                  </a:lnTo>
                  <a:lnTo>
                    <a:pt x="55048" y="3904"/>
                  </a:lnTo>
                  <a:lnTo>
                    <a:pt x="36813" y="2651"/>
                  </a:lnTo>
                  <a:lnTo>
                    <a:pt x="18578" y="1371"/>
                  </a:lnTo>
                  <a:lnTo>
                    <a:pt x="9456" y="731"/>
                  </a:lnTo>
                  <a:cubicBezTo>
                    <a:pt x="6418" y="515"/>
                    <a:pt x="3381" y="308"/>
                    <a:pt x="352" y="1"/>
                  </a:cubicBezTo>
                  <a:cubicBezTo>
                    <a:pt x="346" y="1"/>
                    <a:pt x="340"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0"/>
            <p:cNvSpPr/>
            <p:nvPr/>
          </p:nvSpPr>
          <p:spPr>
            <a:xfrm>
              <a:off x="4430700" y="4072425"/>
              <a:ext cx="13325" cy="57275"/>
            </a:xfrm>
            <a:custGeom>
              <a:avLst/>
              <a:gdLst/>
              <a:ahLst/>
              <a:cxnLst/>
              <a:rect l="l" t="t" r="r" b="b"/>
              <a:pathLst>
                <a:path w="533" h="2291" fill="none" extrusionOk="0">
                  <a:moveTo>
                    <a:pt x="533" y="1"/>
                  </a:moveTo>
                  <a:cubicBezTo>
                    <a:pt x="46" y="902"/>
                    <a:pt x="1" y="1668"/>
                    <a:pt x="397" y="2290"/>
                  </a:cubicBezTo>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0"/>
            <p:cNvSpPr/>
            <p:nvPr/>
          </p:nvSpPr>
          <p:spPr>
            <a:xfrm>
              <a:off x="4195450" y="4056625"/>
              <a:ext cx="126900" cy="115300"/>
            </a:xfrm>
            <a:custGeom>
              <a:avLst/>
              <a:gdLst/>
              <a:ahLst/>
              <a:cxnLst/>
              <a:rect l="l" t="t" r="r" b="b"/>
              <a:pathLst>
                <a:path w="5076" h="4612" extrusionOk="0">
                  <a:moveTo>
                    <a:pt x="660" y="2885"/>
                  </a:moveTo>
                  <a:cubicBezTo>
                    <a:pt x="657" y="2892"/>
                    <a:pt x="655" y="2895"/>
                    <a:pt x="649" y="2895"/>
                  </a:cubicBezTo>
                  <a:cubicBezTo>
                    <a:pt x="653" y="2892"/>
                    <a:pt x="656" y="2888"/>
                    <a:pt x="660" y="2885"/>
                  </a:cubicBezTo>
                  <a:close/>
                  <a:moveTo>
                    <a:pt x="218" y="0"/>
                  </a:moveTo>
                  <a:cubicBezTo>
                    <a:pt x="177" y="0"/>
                    <a:pt x="136" y="12"/>
                    <a:pt x="99" y="38"/>
                  </a:cubicBezTo>
                  <a:cubicBezTo>
                    <a:pt x="18" y="101"/>
                    <a:pt x="0" y="218"/>
                    <a:pt x="63" y="308"/>
                  </a:cubicBezTo>
                  <a:cubicBezTo>
                    <a:pt x="126" y="381"/>
                    <a:pt x="190" y="408"/>
                    <a:pt x="244" y="444"/>
                  </a:cubicBezTo>
                  <a:cubicBezTo>
                    <a:pt x="298" y="471"/>
                    <a:pt x="343" y="489"/>
                    <a:pt x="397" y="516"/>
                  </a:cubicBezTo>
                  <a:cubicBezTo>
                    <a:pt x="496" y="552"/>
                    <a:pt x="604" y="588"/>
                    <a:pt x="703" y="624"/>
                  </a:cubicBezTo>
                  <a:lnTo>
                    <a:pt x="1289" y="804"/>
                  </a:lnTo>
                  <a:cubicBezTo>
                    <a:pt x="1686" y="921"/>
                    <a:pt x="2074" y="1048"/>
                    <a:pt x="2461" y="1183"/>
                  </a:cubicBezTo>
                  <a:cubicBezTo>
                    <a:pt x="2840" y="1318"/>
                    <a:pt x="3236" y="1453"/>
                    <a:pt x="3624" y="1588"/>
                  </a:cubicBezTo>
                  <a:cubicBezTo>
                    <a:pt x="3795" y="1643"/>
                    <a:pt x="3964" y="1697"/>
                    <a:pt x="4135" y="1750"/>
                  </a:cubicBezTo>
                  <a:lnTo>
                    <a:pt x="4135" y="1750"/>
                  </a:lnTo>
                  <a:cubicBezTo>
                    <a:pt x="4004" y="1784"/>
                    <a:pt x="3873" y="1817"/>
                    <a:pt x="3741" y="1850"/>
                  </a:cubicBezTo>
                  <a:lnTo>
                    <a:pt x="2668" y="2111"/>
                  </a:lnTo>
                  <a:lnTo>
                    <a:pt x="2137" y="2237"/>
                  </a:lnTo>
                  <a:cubicBezTo>
                    <a:pt x="1956" y="2282"/>
                    <a:pt x="1776" y="2309"/>
                    <a:pt x="1596" y="2355"/>
                  </a:cubicBezTo>
                  <a:cubicBezTo>
                    <a:pt x="1406" y="2391"/>
                    <a:pt x="1226" y="2445"/>
                    <a:pt x="1055" y="2508"/>
                  </a:cubicBezTo>
                  <a:cubicBezTo>
                    <a:pt x="875" y="2571"/>
                    <a:pt x="694" y="2643"/>
                    <a:pt x="541" y="2787"/>
                  </a:cubicBezTo>
                  <a:lnTo>
                    <a:pt x="550" y="2787"/>
                  </a:lnTo>
                  <a:cubicBezTo>
                    <a:pt x="541" y="2796"/>
                    <a:pt x="523" y="2814"/>
                    <a:pt x="523" y="2823"/>
                  </a:cubicBezTo>
                  <a:cubicBezTo>
                    <a:pt x="514" y="2850"/>
                    <a:pt x="523" y="2850"/>
                    <a:pt x="514" y="2859"/>
                  </a:cubicBezTo>
                  <a:cubicBezTo>
                    <a:pt x="514" y="2877"/>
                    <a:pt x="523" y="2886"/>
                    <a:pt x="523" y="2895"/>
                  </a:cubicBezTo>
                  <a:cubicBezTo>
                    <a:pt x="532" y="2913"/>
                    <a:pt x="541" y="2931"/>
                    <a:pt x="541" y="2940"/>
                  </a:cubicBezTo>
                  <a:cubicBezTo>
                    <a:pt x="559" y="2967"/>
                    <a:pt x="577" y="2986"/>
                    <a:pt x="586" y="3004"/>
                  </a:cubicBezTo>
                  <a:cubicBezTo>
                    <a:pt x="613" y="3040"/>
                    <a:pt x="649" y="3076"/>
                    <a:pt x="676" y="3112"/>
                  </a:cubicBezTo>
                  <a:cubicBezTo>
                    <a:pt x="739" y="3184"/>
                    <a:pt x="794" y="3247"/>
                    <a:pt x="857" y="3319"/>
                  </a:cubicBezTo>
                  <a:cubicBezTo>
                    <a:pt x="983" y="3445"/>
                    <a:pt x="1109" y="3571"/>
                    <a:pt x="1226" y="3707"/>
                  </a:cubicBezTo>
                  <a:cubicBezTo>
                    <a:pt x="1352" y="3833"/>
                    <a:pt x="1488" y="3959"/>
                    <a:pt x="1605" y="4094"/>
                  </a:cubicBezTo>
                  <a:lnTo>
                    <a:pt x="1794" y="4293"/>
                  </a:lnTo>
                  <a:cubicBezTo>
                    <a:pt x="1830" y="4329"/>
                    <a:pt x="1866" y="4365"/>
                    <a:pt x="1902" y="4401"/>
                  </a:cubicBezTo>
                  <a:cubicBezTo>
                    <a:pt x="1947" y="4437"/>
                    <a:pt x="1983" y="4473"/>
                    <a:pt x="2046" y="4509"/>
                  </a:cubicBezTo>
                  <a:lnTo>
                    <a:pt x="2173" y="4581"/>
                  </a:lnTo>
                  <a:cubicBezTo>
                    <a:pt x="2211" y="4600"/>
                    <a:pt x="2254" y="4611"/>
                    <a:pt x="2298" y="4611"/>
                  </a:cubicBezTo>
                  <a:cubicBezTo>
                    <a:pt x="2337" y="4611"/>
                    <a:pt x="2378" y="4602"/>
                    <a:pt x="2416" y="4581"/>
                  </a:cubicBezTo>
                  <a:cubicBezTo>
                    <a:pt x="2533" y="4509"/>
                    <a:pt x="2578" y="4356"/>
                    <a:pt x="2506" y="4238"/>
                  </a:cubicBezTo>
                  <a:cubicBezTo>
                    <a:pt x="2462" y="4157"/>
                    <a:pt x="2376" y="4111"/>
                    <a:pt x="2284" y="4111"/>
                  </a:cubicBezTo>
                  <a:cubicBezTo>
                    <a:pt x="2244" y="4111"/>
                    <a:pt x="2202" y="4120"/>
                    <a:pt x="2164" y="4139"/>
                  </a:cubicBezTo>
                  <a:cubicBezTo>
                    <a:pt x="2160" y="4146"/>
                    <a:pt x="2151" y="4149"/>
                    <a:pt x="2140" y="4149"/>
                  </a:cubicBezTo>
                  <a:cubicBezTo>
                    <a:pt x="2122" y="4149"/>
                    <a:pt x="2096" y="4141"/>
                    <a:pt x="2074" y="4130"/>
                  </a:cubicBezTo>
                  <a:cubicBezTo>
                    <a:pt x="2037" y="4121"/>
                    <a:pt x="2001" y="4103"/>
                    <a:pt x="1956" y="4085"/>
                  </a:cubicBezTo>
                  <a:cubicBezTo>
                    <a:pt x="1884" y="4049"/>
                    <a:pt x="1812" y="3995"/>
                    <a:pt x="1740" y="3941"/>
                  </a:cubicBezTo>
                  <a:cubicBezTo>
                    <a:pt x="1596" y="3842"/>
                    <a:pt x="1470" y="3716"/>
                    <a:pt x="1343" y="3589"/>
                  </a:cubicBezTo>
                  <a:cubicBezTo>
                    <a:pt x="1217" y="3463"/>
                    <a:pt x="1091" y="3337"/>
                    <a:pt x="965" y="3211"/>
                  </a:cubicBezTo>
                  <a:cubicBezTo>
                    <a:pt x="902" y="3148"/>
                    <a:pt x="848" y="3085"/>
                    <a:pt x="785" y="3013"/>
                  </a:cubicBezTo>
                  <a:cubicBezTo>
                    <a:pt x="757" y="2986"/>
                    <a:pt x="730" y="2949"/>
                    <a:pt x="703" y="2913"/>
                  </a:cubicBezTo>
                  <a:cubicBezTo>
                    <a:pt x="695" y="2896"/>
                    <a:pt x="686" y="2887"/>
                    <a:pt x="677" y="2870"/>
                  </a:cubicBezTo>
                  <a:lnTo>
                    <a:pt x="677" y="2870"/>
                  </a:lnTo>
                  <a:cubicBezTo>
                    <a:pt x="792" y="2769"/>
                    <a:pt x="950" y="2710"/>
                    <a:pt x="1100" y="2652"/>
                  </a:cubicBezTo>
                  <a:cubicBezTo>
                    <a:pt x="1271" y="2598"/>
                    <a:pt x="1452" y="2562"/>
                    <a:pt x="1632" y="2526"/>
                  </a:cubicBezTo>
                  <a:cubicBezTo>
                    <a:pt x="1803" y="2490"/>
                    <a:pt x="1992" y="2472"/>
                    <a:pt x="2173" y="2427"/>
                  </a:cubicBezTo>
                  <a:lnTo>
                    <a:pt x="2713" y="2328"/>
                  </a:lnTo>
                  <a:lnTo>
                    <a:pt x="3804" y="2120"/>
                  </a:lnTo>
                  <a:cubicBezTo>
                    <a:pt x="4165" y="2057"/>
                    <a:pt x="4534" y="1994"/>
                    <a:pt x="4895" y="1949"/>
                  </a:cubicBezTo>
                  <a:cubicBezTo>
                    <a:pt x="4985" y="1931"/>
                    <a:pt x="5048" y="1868"/>
                    <a:pt x="5057" y="1778"/>
                  </a:cubicBezTo>
                  <a:cubicBezTo>
                    <a:pt x="5075" y="1669"/>
                    <a:pt x="4994" y="1579"/>
                    <a:pt x="4895" y="1570"/>
                  </a:cubicBezTo>
                  <a:lnTo>
                    <a:pt x="4886" y="1570"/>
                  </a:lnTo>
                  <a:lnTo>
                    <a:pt x="4886" y="1561"/>
                  </a:lnTo>
                  <a:cubicBezTo>
                    <a:pt x="4489" y="1525"/>
                    <a:pt x="4093" y="1444"/>
                    <a:pt x="3696" y="1336"/>
                  </a:cubicBezTo>
                  <a:cubicBezTo>
                    <a:pt x="3299" y="1237"/>
                    <a:pt x="2921" y="1111"/>
                    <a:pt x="2533" y="975"/>
                  </a:cubicBezTo>
                  <a:cubicBezTo>
                    <a:pt x="2146" y="840"/>
                    <a:pt x="1758" y="705"/>
                    <a:pt x="1370" y="561"/>
                  </a:cubicBezTo>
                  <a:cubicBezTo>
                    <a:pt x="1181" y="489"/>
                    <a:pt x="992" y="417"/>
                    <a:pt x="812" y="335"/>
                  </a:cubicBezTo>
                  <a:cubicBezTo>
                    <a:pt x="712" y="290"/>
                    <a:pt x="631" y="254"/>
                    <a:pt x="541" y="200"/>
                  </a:cubicBezTo>
                  <a:cubicBezTo>
                    <a:pt x="505" y="182"/>
                    <a:pt x="460" y="155"/>
                    <a:pt x="433" y="128"/>
                  </a:cubicBezTo>
                  <a:cubicBezTo>
                    <a:pt x="397" y="110"/>
                    <a:pt x="370" y="74"/>
                    <a:pt x="370" y="74"/>
                  </a:cubicBezTo>
                  <a:cubicBezTo>
                    <a:pt x="332" y="26"/>
                    <a:pt x="276"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0"/>
            <p:cNvSpPr/>
            <p:nvPr/>
          </p:nvSpPr>
          <p:spPr>
            <a:xfrm>
              <a:off x="2368100" y="3995375"/>
              <a:ext cx="1847425" cy="137250"/>
            </a:xfrm>
            <a:custGeom>
              <a:avLst/>
              <a:gdLst/>
              <a:ahLst/>
              <a:cxnLst/>
              <a:rect l="l" t="t" r="r" b="b"/>
              <a:pathLst>
                <a:path w="73897" h="5490" extrusionOk="0">
                  <a:moveTo>
                    <a:pt x="208" y="0"/>
                  </a:moveTo>
                  <a:cubicBezTo>
                    <a:pt x="100" y="0"/>
                    <a:pt x="10" y="81"/>
                    <a:pt x="0" y="189"/>
                  </a:cubicBezTo>
                  <a:cubicBezTo>
                    <a:pt x="0" y="289"/>
                    <a:pt x="82" y="388"/>
                    <a:pt x="190" y="388"/>
                  </a:cubicBezTo>
                  <a:cubicBezTo>
                    <a:pt x="6319" y="694"/>
                    <a:pt x="12440" y="1136"/>
                    <a:pt x="18569" y="1560"/>
                  </a:cubicBezTo>
                  <a:lnTo>
                    <a:pt x="36940" y="2840"/>
                  </a:lnTo>
                  <a:lnTo>
                    <a:pt x="55310" y="4138"/>
                  </a:lnTo>
                  <a:lnTo>
                    <a:pt x="64495" y="4787"/>
                  </a:lnTo>
                  <a:lnTo>
                    <a:pt x="69092" y="5111"/>
                  </a:lnTo>
                  <a:lnTo>
                    <a:pt x="71382" y="5273"/>
                  </a:lnTo>
                  <a:cubicBezTo>
                    <a:pt x="72148" y="5327"/>
                    <a:pt x="72914" y="5381"/>
                    <a:pt x="73680" y="5490"/>
                  </a:cubicBezTo>
                  <a:lnTo>
                    <a:pt x="73698" y="5490"/>
                  </a:lnTo>
                  <a:cubicBezTo>
                    <a:pt x="73806" y="5490"/>
                    <a:pt x="73897" y="5399"/>
                    <a:pt x="73897" y="5291"/>
                  </a:cubicBezTo>
                  <a:cubicBezTo>
                    <a:pt x="73897" y="5183"/>
                    <a:pt x="73815" y="5102"/>
                    <a:pt x="73707" y="5102"/>
                  </a:cubicBezTo>
                  <a:cubicBezTo>
                    <a:pt x="72932" y="5093"/>
                    <a:pt x="72166" y="5048"/>
                    <a:pt x="71409" y="4994"/>
                  </a:cubicBezTo>
                  <a:lnTo>
                    <a:pt x="69110" y="4832"/>
                  </a:lnTo>
                  <a:lnTo>
                    <a:pt x="64513" y="4525"/>
                  </a:lnTo>
                  <a:lnTo>
                    <a:pt x="55328" y="3903"/>
                  </a:lnTo>
                  <a:lnTo>
                    <a:pt x="36949" y="2650"/>
                  </a:lnTo>
                  <a:lnTo>
                    <a:pt x="18578" y="1379"/>
                  </a:lnTo>
                  <a:cubicBezTo>
                    <a:pt x="12458" y="956"/>
                    <a:pt x="6328" y="55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90"/>
          <p:cNvGrpSpPr/>
          <p:nvPr/>
        </p:nvGrpSpPr>
        <p:grpSpPr>
          <a:xfrm>
            <a:off x="-1003783" y="4431959"/>
            <a:ext cx="1875030" cy="1511226"/>
            <a:chOff x="6562292" y="3785209"/>
            <a:chExt cx="1875030" cy="1511226"/>
          </a:xfrm>
        </p:grpSpPr>
        <p:grpSp>
          <p:nvGrpSpPr>
            <p:cNvPr id="3021" name="Google Shape;3021;p90"/>
            <p:cNvGrpSpPr/>
            <p:nvPr/>
          </p:nvGrpSpPr>
          <p:grpSpPr>
            <a:xfrm>
              <a:off x="7717466" y="3785209"/>
              <a:ext cx="719856" cy="680112"/>
              <a:chOff x="7717200" y="3905550"/>
              <a:chExt cx="592377" cy="559671"/>
            </a:xfrm>
          </p:grpSpPr>
          <p:sp>
            <p:nvSpPr>
              <p:cNvPr id="3022" name="Google Shape;3022;p90"/>
              <p:cNvSpPr/>
              <p:nvPr/>
            </p:nvSpPr>
            <p:spPr>
              <a:xfrm>
                <a:off x="7724869" y="3917054"/>
                <a:ext cx="581268" cy="532152"/>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0"/>
              <p:cNvSpPr/>
              <p:nvPr/>
            </p:nvSpPr>
            <p:spPr>
              <a:xfrm>
                <a:off x="7717200" y="3905550"/>
                <a:ext cx="592377" cy="559671"/>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4" name="Google Shape;3024;p90"/>
            <p:cNvSpPr/>
            <p:nvPr/>
          </p:nvSpPr>
          <p:spPr>
            <a:xfrm>
              <a:off x="6562292" y="4354432"/>
              <a:ext cx="1368335" cy="942004"/>
            </a:xfrm>
            <a:custGeom>
              <a:avLst/>
              <a:gdLst/>
              <a:ahLst/>
              <a:cxnLst/>
              <a:rect l="l" t="t" r="r" b="b"/>
              <a:pathLst>
                <a:path w="16999" h="11703" extrusionOk="0">
                  <a:moveTo>
                    <a:pt x="16961" y="211"/>
                  </a:moveTo>
                  <a:cubicBezTo>
                    <a:pt x="16998" y="87"/>
                    <a:pt x="16850" y="1"/>
                    <a:pt x="16764" y="100"/>
                  </a:cubicBezTo>
                  <a:cubicBezTo>
                    <a:pt x="16752" y="112"/>
                    <a:pt x="16752" y="124"/>
                    <a:pt x="16739" y="137"/>
                  </a:cubicBezTo>
                  <a:lnTo>
                    <a:pt x="16727" y="186"/>
                  </a:lnTo>
                  <a:lnTo>
                    <a:pt x="16715" y="235"/>
                  </a:lnTo>
                  <a:lnTo>
                    <a:pt x="16690" y="285"/>
                  </a:lnTo>
                  <a:lnTo>
                    <a:pt x="16665" y="346"/>
                  </a:lnTo>
                  <a:cubicBezTo>
                    <a:pt x="16616" y="495"/>
                    <a:pt x="16826" y="569"/>
                    <a:pt x="16887" y="433"/>
                  </a:cubicBezTo>
                  <a:lnTo>
                    <a:pt x="16912" y="359"/>
                  </a:lnTo>
                  <a:lnTo>
                    <a:pt x="16924" y="309"/>
                  </a:lnTo>
                  <a:lnTo>
                    <a:pt x="16949" y="260"/>
                  </a:lnTo>
                  <a:close/>
                  <a:moveTo>
                    <a:pt x="260" y="10197"/>
                  </a:moveTo>
                  <a:cubicBezTo>
                    <a:pt x="137" y="10110"/>
                    <a:pt x="1" y="10283"/>
                    <a:pt x="112" y="10382"/>
                  </a:cubicBezTo>
                  <a:lnTo>
                    <a:pt x="186" y="10444"/>
                  </a:lnTo>
                  <a:lnTo>
                    <a:pt x="248" y="10481"/>
                  </a:lnTo>
                  <a:lnTo>
                    <a:pt x="309" y="10530"/>
                  </a:lnTo>
                  <a:cubicBezTo>
                    <a:pt x="433" y="10617"/>
                    <a:pt x="569" y="10431"/>
                    <a:pt x="445" y="10345"/>
                  </a:cubicBezTo>
                  <a:lnTo>
                    <a:pt x="384" y="10296"/>
                  </a:lnTo>
                  <a:lnTo>
                    <a:pt x="334" y="10259"/>
                  </a:lnTo>
                  <a:close/>
                  <a:moveTo>
                    <a:pt x="1013" y="10728"/>
                  </a:moveTo>
                  <a:cubicBezTo>
                    <a:pt x="890" y="10617"/>
                    <a:pt x="741" y="10789"/>
                    <a:pt x="853" y="10900"/>
                  </a:cubicBezTo>
                  <a:cubicBezTo>
                    <a:pt x="865" y="10900"/>
                    <a:pt x="877" y="10913"/>
                    <a:pt x="890" y="10925"/>
                  </a:cubicBezTo>
                  <a:lnTo>
                    <a:pt x="951" y="10962"/>
                  </a:lnTo>
                  <a:lnTo>
                    <a:pt x="1013" y="10999"/>
                  </a:lnTo>
                  <a:lnTo>
                    <a:pt x="1087" y="11036"/>
                  </a:lnTo>
                  <a:cubicBezTo>
                    <a:pt x="1211" y="11135"/>
                    <a:pt x="1359" y="10962"/>
                    <a:pt x="1248" y="10863"/>
                  </a:cubicBezTo>
                  <a:cubicBezTo>
                    <a:pt x="1235" y="10851"/>
                    <a:pt x="1223" y="10839"/>
                    <a:pt x="1211" y="10839"/>
                  </a:cubicBezTo>
                  <a:lnTo>
                    <a:pt x="1136" y="10802"/>
                  </a:lnTo>
                  <a:lnTo>
                    <a:pt x="1075" y="10765"/>
                  </a:lnTo>
                  <a:close/>
                  <a:moveTo>
                    <a:pt x="1828" y="11123"/>
                  </a:moveTo>
                  <a:cubicBezTo>
                    <a:pt x="1680" y="11073"/>
                    <a:pt x="1593" y="11283"/>
                    <a:pt x="1741" y="11345"/>
                  </a:cubicBezTo>
                  <a:lnTo>
                    <a:pt x="1791" y="11370"/>
                  </a:lnTo>
                  <a:lnTo>
                    <a:pt x="1852" y="11382"/>
                  </a:lnTo>
                  <a:lnTo>
                    <a:pt x="1914" y="11407"/>
                  </a:lnTo>
                  <a:lnTo>
                    <a:pt x="1964" y="11431"/>
                  </a:lnTo>
                  <a:cubicBezTo>
                    <a:pt x="2001" y="11444"/>
                    <a:pt x="2050" y="11431"/>
                    <a:pt x="2075" y="11394"/>
                  </a:cubicBezTo>
                  <a:cubicBezTo>
                    <a:pt x="2136" y="11345"/>
                    <a:pt x="2124" y="11234"/>
                    <a:pt x="2038" y="11209"/>
                  </a:cubicBezTo>
                  <a:lnTo>
                    <a:pt x="1988" y="11184"/>
                  </a:lnTo>
                  <a:lnTo>
                    <a:pt x="1927" y="11172"/>
                  </a:lnTo>
                  <a:lnTo>
                    <a:pt x="1877" y="11147"/>
                  </a:lnTo>
                  <a:close/>
                  <a:moveTo>
                    <a:pt x="2692" y="11382"/>
                  </a:moveTo>
                  <a:cubicBezTo>
                    <a:pt x="2568" y="11370"/>
                    <a:pt x="2507" y="11518"/>
                    <a:pt x="2605" y="11592"/>
                  </a:cubicBezTo>
                  <a:cubicBezTo>
                    <a:pt x="2618" y="11604"/>
                    <a:pt x="2630" y="11616"/>
                    <a:pt x="2642" y="11616"/>
                  </a:cubicBezTo>
                  <a:lnTo>
                    <a:pt x="2717" y="11629"/>
                  </a:lnTo>
                  <a:lnTo>
                    <a:pt x="2778" y="11641"/>
                  </a:lnTo>
                  <a:lnTo>
                    <a:pt x="2840" y="11653"/>
                  </a:lnTo>
                  <a:lnTo>
                    <a:pt x="2877" y="11653"/>
                  </a:lnTo>
                  <a:cubicBezTo>
                    <a:pt x="3013" y="11666"/>
                    <a:pt x="3062" y="11481"/>
                    <a:pt x="2939" y="11431"/>
                  </a:cubicBezTo>
                  <a:lnTo>
                    <a:pt x="2914" y="11431"/>
                  </a:lnTo>
                  <a:lnTo>
                    <a:pt x="2865" y="11431"/>
                  </a:lnTo>
                  <a:lnTo>
                    <a:pt x="2815" y="11419"/>
                  </a:lnTo>
                  <a:lnTo>
                    <a:pt x="2766" y="11407"/>
                  </a:lnTo>
                  <a:lnTo>
                    <a:pt x="2692" y="11394"/>
                  </a:lnTo>
                  <a:close/>
                  <a:moveTo>
                    <a:pt x="3593" y="11468"/>
                  </a:moveTo>
                  <a:cubicBezTo>
                    <a:pt x="3457" y="11481"/>
                    <a:pt x="3432" y="11653"/>
                    <a:pt x="3556" y="11690"/>
                  </a:cubicBezTo>
                  <a:cubicBezTo>
                    <a:pt x="3568" y="11703"/>
                    <a:pt x="3581" y="11703"/>
                    <a:pt x="3593" y="11690"/>
                  </a:cubicBezTo>
                  <a:lnTo>
                    <a:pt x="3679" y="11690"/>
                  </a:lnTo>
                  <a:lnTo>
                    <a:pt x="3741" y="11690"/>
                  </a:lnTo>
                  <a:lnTo>
                    <a:pt x="3790" y="11690"/>
                  </a:lnTo>
                  <a:lnTo>
                    <a:pt x="3827" y="11690"/>
                  </a:lnTo>
                  <a:cubicBezTo>
                    <a:pt x="3963" y="11690"/>
                    <a:pt x="3988" y="11518"/>
                    <a:pt x="3865" y="11468"/>
                  </a:cubicBezTo>
                  <a:cubicBezTo>
                    <a:pt x="3852" y="11468"/>
                    <a:pt x="3840" y="11468"/>
                    <a:pt x="3815" y="11468"/>
                  </a:cubicBezTo>
                  <a:lnTo>
                    <a:pt x="3778" y="11468"/>
                  </a:lnTo>
                  <a:lnTo>
                    <a:pt x="3729" y="11468"/>
                  </a:lnTo>
                  <a:lnTo>
                    <a:pt x="3593" y="11468"/>
                  </a:lnTo>
                  <a:close/>
                  <a:moveTo>
                    <a:pt x="4482" y="11357"/>
                  </a:moveTo>
                  <a:cubicBezTo>
                    <a:pt x="4371" y="11394"/>
                    <a:pt x="4371" y="11567"/>
                    <a:pt x="4482" y="11592"/>
                  </a:cubicBezTo>
                  <a:cubicBezTo>
                    <a:pt x="4506" y="11592"/>
                    <a:pt x="4519" y="11592"/>
                    <a:pt x="4531" y="11592"/>
                  </a:cubicBezTo>
                  <a:lnTo>
                    <a:pt x="4593" y="11579"/>
                  </a:lnTo>
                  <a:lnTo>
                    <a:pt x="4642" y="11567"/>
                  </a:lnTo>
                  <a:lnTo>
                    <a:pt x="4704" y="11555"/>
                  </a:lnTo>
                  <a:lnTo>
                    <a:pt x="4766" y="11530"/>
                  </a:lnTo>
                  <a:cubicBezTo>
                    <a:pt x="4864" y="11505"/>
                    <a:pt x="4877" y="11370"/>
                    <a:pt x="4790" y="11320"/>
                  </a:cubicBezTo>
                  <a:cubicBezTo>
                    <a:pt x="4766" y="11308"/>
                    <a:pt x="4729" y="11295"/>
                    <a:pt x="4704" y="11308"/>
                  </a:cubicBezTo>
                  <a:lnTo>
                    <a:pt x="4642" y="11320"/>
                  </a:lnTo>
                  <a:lnTo>
                    <a:pt x="4593" y="11333"/>
                  </a:lnTo>
                  <a:lnTo>
                    <a:pt x="4543" y="11345"/>
                  </a:lnTo>
                  <a:lnTo>
                    <a:pt x="4482" y="11370"/>
                  </a:lnTo>
                  <a:close/>
                  <a:moveTo>
                    <a:pt x="5346" y="11073"/>
                  </a:moveTo>
                  <a:cubicBezTo>
                    <a:pt x="5222" y="11123"/>
                    <a:pt x="5272" y="11308"/>
                    <a:pt x="5395" y="11295"/>
                  </a:cubicBezTo>
                  <a:cubicBezTo>
                    <a:pt x="5408" y="11295"/>
                    <a:pt x="5432" y="11295"/>
                    <a:pt x="5445" y="11283"/>
                  </a:cubicBezTo>
                  <a:lnTo>
                    <a:pt x="5469" y="11271"/>
                  </a:lnTo>
                  <a:lnTo>
                    <a:pt x="5519" y="11258"/>
                  </a:lnTo>
                  <a:lnTo>
                    <a:pt x="5568" y="11234"/>
                  </a:lnTo>
                  <a:lnTo>
                    <a:pt x="5617" y="11209"/>
                  </a:lnTo>
                  <a:lnTo>
                    <a:pt x="5654" y="11184"/>
                  </a:lnTo>
                  <a:cubicBezTo>
                    <a:pt x="5741" y="11147"/>
                    <a:pt x="5741" y="11012"/>
                    <a:pt x="5642" y="10975"/>
                  </a:cubicBezTo>
                  <a:cubicBezTo>
                    <a:pt x="5617" y="10962"/>
                    <a:pt x="5580" y="10962"/>
                    <a:pt x="5556" y="10975"/>
                  </a:cubicBezTo>
                  <a:lnTo>
                    <a:pt x="5469" y="11012"/>
                  </a:lnTo>
                  <a:lnTo>
                    <a:pt x="5420" y="11036"/>
                  </a:lnTo>
                  <a:lnTo>
                    <a:pt x="5346" y="11073"/>
                  </a:lnTo>
                  <a:close/>
                  <a:moveTo>
                    <a:pt x="6136" y="10641"/>
                  </a:moveTo>
                  <a:cubicBezTo>
                    <a:pt x="6099" y="10666"/>
                    <a:pt x="6086" y="10703"/>
                    <a:pt x="6086" y="10752"/>
                  </a:cubicBezTo>
                  <a:cubicBezTo>
                    <a:pt x="6111" y="10839"/>
                    <a:pt x="6198" y="10876"/>
                    <a:pt x="6272" y="10839"/>
                  </a:cubicBezTo>
                  <a:lnTo>
                    <a:pt x="6333" y="10789"/>
                  </a:lnTo>
                  <a:lnTo>
                    <a:pt x="6370" y="10765"/>
                  </a:lnTo>
                  <a:lnTo>
                    <a:pt x="6420" y="10728"/>
                  </a:lnTo>
                  <a:lnTo>
                    <a:pt x="6469" y="10703"/>
                  </a:lnTo>
                  <a:cubicBezTo>
                    <a:pt x="6580" y="10617"/>
                    <a:pt x="6481" y="10444"/>
                    <a:pt x="6358" y="10493"/>
                  </a:cubicBezTo>
                  <a:lnTo>
                    <a:pt x="6333" y="10505"/>
                  </a:lnTo>
                  <a:lnTo>
                    <a:pt x="6247" y="10567"/>
                  </a:lnTo>
                  <a:cubicBezTo>
                    <a:pt x="6210" y="10592"/>
                    <a:pt x="6173" y="10617"/>
                    <a:pt x="6136" y="10641"/>
                  </a:cubicBezTo>
                  <a:close/>
                  <a:moveTo>
                    <a:pt x="6864" y="10086"/>
                  </a:moveTo>
                  <a:cubicBezTo>
                    <a:pt x="6753" y="10160"/>
                    <a:pt x="6864" y="10333"/>
                    <a:pt x="6988" y="10271"/>
                  </a:cubicBezTo>
                  <a:cubicBezTo>
                    <a:pt x="7000" y="10271"/>
                    <a:pt x="7000" y="10259"/>
                    <a:pt x="7012" y="10259"/>
                  </a:cubicBezTo>
                  <a:lnTo>
                    <a:pt x="7185" y="10098"/>
                  </a:lnTo>
                  <a:cubicBezTo>
                    <a:pt x="7222" y="10061"/>
                    <a:pt x="7234" y="10012"/>
                    <a:pt x="7210" y="9962"/>
                  </a:cubicBezTo>
                  <a:cubicBezTo>
                    <a:pt x="7173" y="9888"/>
                    <a:pt x="7086" y="9876"/>
                    <a:pt x="7025" y="9925"/>
                  </a:cubicBezTo>
                  <a:cubicBezTo>
                    <a:pt x="6975" y="9987"/>
                    <a:pt x="6913" y="10036"/>
                    <a:pt x="6864" y="10086"/>
                  </a:cubicBezTo>
                  <a:close/>
                  <a:moveTo>
                    <a:pt x="7494" y="9432"/>
                  </a:moveTo>
                  <a:cubicBezTo>
                    <a:pt x="7395" y="9543"/>
                    <a:pt x="7568" y="9703"/>
                    <a:pt x="7679" y="9580"/>
                  </a:cubicBezTo>
                  <a:lnTo>
                    <a:pt x="7827" y="9407"/>
                  </a:lnTo>
                  <a:cubicBezTo>
                    <a:pt x="7926" y="9296"/>
                    <a:pt x="7790" y="9148"/>
                    <a:pt x="7679" y="9222"/>
                  </a:cubicBezTo>
                  <a:cubicBezTo>
                    <a:pt x="7666" y="9234"/>
                    <a:pt x="7654" y="9246"/>
                    <a:pt x="7642" y="9259"/>
                  </a:cubicBezTo>
                  <a:cubicBezTo>
                    <a:pt x="7592" y="9320"/>
                    <a:pt x="7543" y="9370"/>
                    <a:pt x="7494" y="9432"/>
                  </a:cubicBezTo>
                  <a:close/>
                  <a:moveTo>
                    <a:pt x="8049" y="8703"/>
                  </a:moveTo>
                  <a:cubicBezTo>
                    <a:pt x="7963" y="8827"/>
                    <a:pt x="8160" y="8975"/>
                    <a:pt x="8247" y="8827"/>
                  </a:cubicBezTo>
                  <a:cubicBezTo>
                    <a:pt x="8296" y="8765"/>
                    <a:pt x="8333" y="8703"/>
                    <a:pt x="8382" y="8629"/>
                  </a:cubicBezTo>
                  <a:cubicBezTo>
                    <a:pt x="8456" y="8518"/>
                    <a:pt x="8308" y="8382"/>
                    <a:pt x="8210" y="8481"/>
                  </a:cubicBezTo>
                  <a:cubicBezTo>
                    <a:pt x="8197" y="8493"/>
                    <a:pt x="8185" y="8493"/>
                    <a:pt x="8185" y="8506"/>
                  </a:cubicBezTo>
                  <a:cubicBezTo>
                    <a:pt x="8136" y="8567"/>
                    <a:pt x="8098" y="8642"/>
                    <a:pt x="8061" y="8703"/>
                  </a:cubicBezTo>
                  <a:close/>
                  <a:moveTo>
                    <a:pt x="8518" y="7913"/>
                  </a:moveTo>
                  <a:cubicBezTo>
                    <a:pt x="8493" y="7963"/>
                    <a:pt x="8506" y="8024"/>
                    <a:pt x="8543" y="8061"/>
                  </a:cubicBezTo>
                  <a:cubicBezTo>
                    <a:pt x="8605" y="8111"/>
                    <a:pt x="8691" y="8086"/>
                    <a:pt x="8728" y="8024"/>
                  </a:cubicBezTo>
                  <a:cubicBezTo>
                    <a:pt x="8765" y="7950"/>
                    <a:pt x="8802" y="7889"/>
                    <a:pt x="8827" y="7814"/>
                  </a:cubicBezTo>
                  <a:cubicBezTo>
                    <a:pt x="8888" y="7703"/>
                    <a:pt x="8740" y="7592"/>
                    <a:pt x="8654" y="7679"/>
                  </a:cubicBezTo>
                  <a:cubicBezTo>
                    <a:pt x="8642" y="7691"/>
                    <a:pt x="8629" y="7703"/>
                    <a:pt x="8629" y="7716"/>
                  </a:cubicBezTo>
                  <a:cubicBezTo>
                    <a:pt x="8592" y="7777"/>
                    <a:pt x="8555" y="7852"/>
                    <a:pt x="8518" y="7913"/>
                  </a:cubicBezTo>
                  <a:close/>
                  <a:moveTo>
                    <a:pt x="8901" y="7086"/>
                  </a:moveTo>
                  <a:cubicBezTo>
                    <a:pt x="8851" y="7197"/>
                    <a:pt x="9000" y="7296"/>
                    <a:pt x="9098" y="7210"/>
                  </a:cubicBezTo>
                  <a:cubicBezTo>
                    <a:pt x="9111" y="7197"/>
                    <a:pt x="9111" y="7185"/>
                    <a:pt x="9123" y="7173"/>
                  </a:cubicBezTo>
                  <a:cubicBezTo>
                    <a:pt x="9148" y="7099"/>
                    <a:pt x="9172" y="7024"/>
                    <a:pt x="9197" y="6950"/>
                  </a:cubicBezTo>
                  <a:cubicBezTo>
                    <a:pt x="9246" y="6827"/>
                    <a:pt x="9086" y="6728"/>
                    <a:pt x="9012" y="6839"/>
                  </a:cubicBezTo>
                  <a:cubicBezTo>
                    <a:pt x="9000" y="6839"/>
                    <a:pt x="8987" y="6852"/>
                    <a:pt x="8987" y="6876"/>
                  </a:cubicBezTo>
                  <a:cubicBezTo>
                    <a:pt x="8963" y="6938"/>
                    <a:pt x="8926" y="7012"/>
                    <a:pt x="8901" y="7086"/>
                  </a:cubicBezTo>
                  <a:close/>
                  <a:moveTo>
                    <a:pt x="9197" y="6222"/>
                  </a:moveTo>
                  <a:cubicBezTo>
                    <a:pt x="9160" y="6370"/>
                    <a:pt x="9382" y="6432"/>
                    <a:pt x="9419" y="6284"/>
                  </a:cubicBezTo>
                  <a:cubicBezTo>
                    <a:pt x="9444" y="6197"/>
                    <a:pt x="9456" y="6123"/>
                    <a:pt x="9481" y="6049"/>
                  </a:cubicBezTo>
                  <a:cubicBezTo>
                    <a:pt x="9506" y="5951"/>
                    <a:pt x="9395" y="5864"/>
                    <a:pt x="9308" y="5926"/>
                  </a:cubicBezTo>
                  <a:cubicBezTo>
                    <a:pt x="9284" y="5938"/>
                    <a:pt x="9259" y="5963"/>
                    <a:pt x="9246" y="6000"/>
                  </a:cubicBezTo>
                  <a:cubicBezTo>
                    <a:pt x="9234" y="6074"/>
                    <a:pt x="9209" y="6148"/>
                    <a:pt x="9197" y="6222"/>
                  </a:cubicBezTo>
                  <a:close/>
                  <a:moveTo>
                    <a:pt x="9382" y="5321"/>
                  </a:moveTo>
                  <a:cubicBezTo>
                    <a:pt x="9358" y="5444"/>
                    <a:pt x="9530" y="5506"/>
                    <a:pt x="9592" y="5407"/>
                  </a:cubicBezTo>
                  <a:cubicBezTo>
                    <a:pt x="9604" y="5395"/>
                    <a:pt x="9617" y="5370"/>
                    <a:pt x="9617" y="5358"/>
                  </a:cubicBezTo>
                  <a:cubicBezTo>
                    <a:pt x="9629" y="5284"/>
                    <a:pt x="9629" y="5198"/>
                    <a:pt x="9641" y="5124"/>
                  </a:cubicBezTo>
                  <a:cubicBezTo>
                    <a:pt x="9641" y="5099"/>
                    <a:pt x="9641" y="5087"/>
                    <a:pt x="9641" y="5062"/>
                  </a:cubicBezTo>
                  <a:cubicBezTo>
                    <a:pt x="9666" y="5000"/>
                    <a:pt x="9629" y="4938"/>
                    <a:pt x="9567" y="4926"/>
                  </a:cubicBezTo>
                  <a:cubicBezTo>
                    <a:pt x="9555" y="4914"/>
                    <a:pt x="9543" y="4914"/>
                    <a:pt x="9530" y="4926"/>
                  </a:cubicBezTo>
                  <a:cubicBezTo>
                    <a:pt x="9456" y="4926"/>
                    <a:pt x="9370" y="4926"/>
                    <a:pt x="9296" y="4926"/>
                  </a:cubicBezTo>
                  <a:cubicBezTo>
                    <a:pt x="9172" y="4926"/>
                    <a:pt x="9135" y="5111"/>
                    <a:pt x="9259" y="5148"/>
                  </a:cubicBezTo>
                  <a:cubicBezTo>
                    <a:pt x="9271" y="5161"/>
                    <a:pt x="9284" y="5161"/>
                    <a:pt x="9308" y="5161"/>
                  </a:cubicBezTo>
                  <a:lnTo>
                    <a:pt x="9419" y="5161"/>
                  </a:lnTo>
                  <a:cubicBezTo>
                    <a:pt x="9419" y="5222"/>
                    <a:pt x="9395" y="5272"/>
                    <a:pt x="9395" y="5333"/>
                  </a:cubicBezTo>
                  <a:close/>
                  <a:moveTo>
                    <a:pt x="9456" y="4420"/>
                  </a:moveTo>
                  <a:cubicBezTo>
                    <a:pt x="9469" y="4556"/>
                    <a:pt x="9666" y="4556"/>
                    <a:pt x="9679" y="4420"/>
                  </a:cubicBezTo>
                  <a:lnTo>
                    <a:pt x="9679" y="4358"/>
                  </a:lnTo>
                  <a:lnTo>
                    <a:pt x="9679" y="4173"/>
                  </a:lnTo>
                  <a:cubicBezTo>
                    <a:pt x="9679" y="4050"/>
                    <a:pt x="9506" y="4025"/>
                    <a:pt x="9456" y="4136"/>
                  </a:cubicBezTo>
                  <a:cubicBezTo>
                    <a:pt x="9456" y="4161"/>
                    <a:pt x="9456" y="4173"/>
                    <a:pt x="9456" y="4185"/>
                  </a:cubicBezTo>
                  <a:lnTo>
                    <a:pt x="9456" y="4420"/>
                  </a:lnTo>
                  <a:close/>
                  <a:moveTo>
                    <a:pt x="9395" y="3506"/>
                  </a:moveTo>
                  <a:cubicBezTo>
                    <a:pt x="9407" y="3642"/>
                    <a:pt x="9604" y="3642"/>
                    <a:pt x="9617" y="3506"/>
                  </a:cubicBezTo>
                  <a:lnTo>
                    <a:pt x="9617" y="3482"/>
                  </a:lnTo>
                  <a:cubicBezTo>
                    <a:pt x="9604" y="3395"/>
                    <a:pt x="9592" y="3321"/>
                    <a:pt x="9580" y="3235"/>
                  </a:cubicBezTo>
                  <a:cubicBezTo>
                    <a:pt x="9555" y="3111"/>
                    <a:pt x="9370" y="3111"/>
                    <a:pt x="9358" y="3235"/>
                  </a:cubicBezTo>
                  <a:cubicBezTo>
                    <a:pt x="9345" y="3260"/>
                    <a:pt x="9345" y="3272"/>
                    <a:pt x="9358" y="3284"/>
                  </a:cubicBezTo>
                  <a:cubicBezTo>
                    <a:pt x="9370" y="3358"/>
                    <a:pt x="9382" y="3432"/>
                    <a:pt x="9395" y="3506"/>
                  </a:cubicBezTo>
                  <a:close/>
                  <a:moveTo>
                    <a:pt x="9111" y="2692"/>
                  </a:moveTo>
                  <a:cubicBezTo>
                    <a:pt x="9197" y="2791"/>
                    <a:pt x="9358" y="2716"/>
                    <a:pt x="9321" y="2593"/>
                  </a:cubicBezTo>
                  <a:cubicBezTo>
                    <a:pt x="9308" y="2568"/>
                    <a:pt x="9308" y="2556"/>
                    <a:pt x="9296" y="2544"/>
                  </a:cubicBezTo>
                  <a:cubicBezTo>
                    <a:pt x="9234" y="2482"/>
                    <a:pt x="9172" y="2420"/>
                    <a:pt x="9098" y="2371"/>
                  </a:cubicBezTo>
                  <a:cubicBezTo>
                    <a:pt x="8987" y="2297"/>
                    <a:pt x="8851" y="2433"/>
                    <a:pt x="8938" y="2544"/>
                  </a:cubicBezTo>
                  <a:cubicBezTo>
                    <a:pt x="8950" y="2544"/>
                    <a:pt x="8963" y="2556"/>
                    <a:pt x="8975" y="2568"/>
                  </a:cubicBezTo>
                  <a:cubicBezTo>
                    <a:pt x="9024" y="2593"/>
                    <a:pt x="9074" y="2642"/>
                    <a:pt x="9111" y="2692"/>
                  </a:cubicBezTo>
                  <a:close/>
                  <a:moveTo>
                    <a:pt x="8395" y="2544"/>
                  </a:moveTo>
                  <a:cubicBezTo>
                    <a:pt x="8531" y="2507"/>
                    <a:pt x="8493" y="2309"/>
                    <a:pt x="8358" y="2321"/>
                  </a:cubicBezTo>
                  <a:cubicBezTo>
                    <a:pt x="8345" y="2321"/>
                    <a:pt x="8333" y="2321"/>
                    <a:pt x="8321" y="2321"/>
                  </a:cubicBezTo>
                  <a:cubicBezTo>
                    <a:pt x="8247" y="2346"/>
                    <a:pt x="8173" y="2383"/>
                    <a:pt x="8098" y="2420"/>
                  </a:cubicBezTo>
                  <a:cubicBezTo>
                    <a:pt x="8074" y="2433"/>
                    <a:pt x="8049" y="2445"/>
                    <a:pt x="8037" y="2470"/>
                  </a:cubicBezTo>
                  <a:cubicBezTo>
                    <a:pt x="8000" y="2568"/>
                    <a:pt x="8098" y="2679"/>
                    <a:pt x="8197" y="2630"/>
                  </a:cubicBezTo>
                  <a:cubicBezTo>
                    <a:pt x="8259" y="2593"/>
                    <a:pt x="8333" y="2568"/>
                    <a:pt x="8395" y="2544"/>
                  </a:cubicBezTo>
                  <a:close/>
                  <a:moveTo>
                    <a:pt x="7642" y="3000"/>
                  </a:moveTo>
                  <a:cubicBezTo>
                    <a:pt x="7666" y="2976"/>
                    <a:pt x="7679" y="2951"/>
                    <a:pt x="7679" y="2926"/>
                  </a:cubicBezTo>
                  <a:cubicBezTo>
                    <a:pt x="7691" y="2815"/>
                    <a:pt x="7568" y="2754"/>
                    <a:pt x="7494" y="2815"/>
                  </a:cubicBezTo>
                  <a:cubicBezTo>
                    <a:pt x="7420" y="2877"/>
                    <a:pt x="7370" y="2926"/>
                    <a:pt x="7308" y="3000"/>
                  </a:cubicBezTo>
                  <a:cubicBezTo>
                    <a:pt x="7284" y="3037"/>
                    <a:pt x="7271" y="3087"/>
                    <a:pt x="7296" y="3136"/>
                  </a:cubicBezTo>
                  <a:cubicBezTo>
                    <a:pt x="7346" y="3198"/>
                    <a:pt x="7432" y="3210"/>
                    <a:pt x="7481" y="3149"/>
                  </a:cubicBezTo>
                  <a:cubicBezTo>
                    <a:pt x="7531" y="3087"/>
                    <a:pt x="7580" y="3037"/>
                    <a:pt x="7642" y="2988"/>
                  </a:cubicBezTo>
                  <a:close/>
                  <a:moveTo>
                    <a:pt x="7259" y="3692"/>
                  </a:moveTo>
                  <a:cubicBezTo>
                    <a:pt x="7259" y="3655"/>
                    <a:pt x="7234" y="3605"/>
                    <a:pt x="7185" y="3593"/>
                  </a:cubicBezTo>
                  <a:cubicBezTo>
                    <a:pt x="7111" y="3568"/>
                    <a:pt x="7025" y="3630"/>
                    <a:pt x="7037" y="3704"/>
                  </a:cubicBezTo>
                  <a:cubicBezTo>
                    <a:pt x="7037" y="3790"/>
                    <a:pt x="7049" y="3877"/>
                    <a:pt x="7086" y="3963"/>
                  </a:cubicBezTo>
                  <a:cubicBezTo>
                    <a:pt x="7123" y="4099"/>
                    <a:pt x="7321" y="4050"/>
                    <a:pt x="7308" y="3914"/>
                  </a:cubicBezTo>
                  <a:cubicBezTo>
                    <a:pt x="7308" y="3914"/>
                    <a:pt x="7308" y="3901"/>
                    <a:pt x="7308" y="3889"/>
                  </a:cubicBezTo>
                  <a:cubicBezTo>
                    <a:pt x="7284" y="3827"/>
                    <a:pt x="7271" y="3766"/>
                    <a:pt x="7271" y="3692"/>
                  </a:cubicBezTo>
                  <a:close/>
                  <a:moveTo>
                    <a:pt x="7666" y="4408"/>
                  </a:moveTo>
                  <a:cubicBezTo>
                    <a:pt x="7568" y="4321"/>
                    <a:pt x="7420" y="4432"/>
                    <a:pt x="7481" y="4556"/>
                  </a:cubicBezTo>
                  <a:cubicBezTo>
                    <a:pt x="7481" y="4556"/>
                    <a:pt x="7494" y="4568"/>
                    <a:pt x="7506" y="4580"/>
                  </a:cubicBezTo>
                  <a:cubicBezTo>
                    <a:pt x="7555" y="4642"/>
                    <a:pt x="7617" y="4691"/>
                    <a:pt x="7679" y="4741"/>
                  </a:cubicBezTo>
                  <a:cubicBezTo>
                    <a:pt x="7802" y="4840"/>
                    <a:pt x="7950" y="4667"/>
                    <a:pt x="7839" y="4568"/>
                  </a:cubicBezTo>
                  <a:cubicBezTo>
                    <a:pt x="7778" y="4519"/>
                    <a:pt x="7728" y="4469"/>
                    <a:pt x="7666" y="4408"/>
                  </a:cubicBezTo>
                  <a:close/>
                  <a:moveTo>
                    <a:pt x="8395" y="4852"/>
                  </a:moveTo>
                  <a:cubicBezTo>
                    <a:pt x="8271" y="4815"/>
                    <a:pt x="8197" y="4988"/>
                    <a:pt x="8308" y="5062"/>
                  </a:cubicBezTo>
                  <a:cubicBezTo>
                    <a:pt x="8321" y="5062"/>
                    <a:pt x="8333" y="5074"/>
                    <a:pt x="8345" y="5074"/>
                  </a:cubicBezTo>
                  <a:cubicBezTo>
                    <a:pt x="8419" y="5099"/>
                    <a:pt x="8493" y="5111"/>
                    <a:pt x="8580" y="5124"/>
                  </a:cubicBezTo>
                  <a:cubicBezTo>
                    <a:pt x="8703" y="5136"/>
                    <a:pt x="8765" y="4963"/>
                    <a:pt x="8654" y="4901"/>
                  </a:cubicBezTo>
                  <a:cubicBezTo>
                    <a:pt x="8642" y="4901"/>
                    <a:pt x="8629" y="4889"/>
                    <a:pt x="8617" y="4889"/>
                  </a:cubicBezTo>
                  <a:cubicBezTo>
                    <a:pt x="8543" y="4877"/>
                    <a:pt x="8469" y="4864"/>
                    <a:pt x="8395" y="4852"/>
                  </a:cubicBezTo>
                  <a:close/>
                  <a:moveTo>
                    <a:pt x="10197" y="4852"/>
                  </a:moveTo>
                  <a:cubicBezTo>
                    <a:pt x="10074" y="4864"/>
                    <a:pt x="10074" y="5049"/>
                    <a:pt x="10197" y="5074"/>
                  </a:cubicBezTo>
                  <a:cubicBezTo>
                    <a:pt x="10209" y="5074"/>
                    <a:pt x="10222" y="5074"/>
                    <a:pt x="10234" y="5074"/>
                  </a:cubicBezTo>
                  <a:lnTo>
                    <a:pt x="10469" y="5037"/>
                  </a:lnTo>
                  <a:cubicBezTo>
                    <a:pt x="10592" y="5012"/>
                    <a:pt x="10592" y="4827"/>
                    <a:pt x="10469" y="4815"/>
                  </a:cubicBezTo>
                  <a:cubicBezTo>
                    <a:pt x="10456" y="4803"/>
                    <a:pt x="10431" y="4803"/>
                    <a:pt x="10419" y="4815"/>
                  </a:cubicBezTo>
                  <a:cubicBezTo>
                    <a:pt x="10345" y="4827"/>
                    <a:pt x="10271" y="4840"/>
                    <a:pt x="10197" y="4852"/>
                  </a:cubicBezTo>
                  <a:close/>
                  <a:moveTo>
                    <a:pt x="11098" y="4667"/>
                  </a:moveTo>
                  <a:cubicBezTo>
                    <a:pt x="11012" y="4691"/>
                    <a:pt x="10975" y="4803"/>
                    <a:pt x="11049" y="4864"/>
                  </a:cubicBezTo>
                  <a:cubicBezTo>
                    <a:pt x="11073" y="4889"/>
                    <a:pt x="11123" y="4901"/>
                    <a:pt x="11160" y="4901"/>
                  </a:cubicBezTo>
                  <a:lnTo>
                    <a:pt x="11382" y="4840"/>
                  </a:lnTo>
                  <a:cubicBezTo>
                    <a:pt x="11518" y="4803"/>
                    <a:pt x="11493" y="4593"/>
                    <a:pt x="11345" y="4605"/>
                  </a:cubicBezTo>
                  <a:lnTo>
                    <a:pt x="11320" y="4605"/>
                  </a:lnTo>
                  <a:lnTo>
                    <a:pt x="11098" y="4667"/>
                  </a:lnTo>
                  <a:close/>
                  <a:moveTo>
                    <a:pt x="11987" y="4408"/>
                  </a:moveTo>
                  <a:cubicBezTo>
                    <a:pt x="11851" y="4457"/>
                    <a:pt x="11888" y="4642"/>
                    <a:pt x="12024" y="4642"/>
                  </a:cubicBezTo>
                  <a:cubicBezTo>
                    <a:pt x="12036" y="4642"/>
                    <a:pt x="12049" y="4642"/>
                    <a:pt x="12061" y="4642"/>
                  </a:cubicBezTo>
                  <a:lnTo>
                    <a:pt x="12283" y="4556"/>
                  </a:lnTo>
                  <a:cubicBezTo>
                    <a:pt x="12394" y="4519"/>
                    <a:pt x="12369" y="4334"/>
                    <a:pt x="12246" y="4334"/>
                  </a:cubicBezTo>
                  <a:cubicBezTo>
                    <a:pt x="12221" y="4334"/>
                    <a:pt x="12209" y="4334"/>
                    <a:pt x="12197" y="4346"/>
                  </a:cubicBezTo>
                  <a:lnTo>
                    <a:pt x="11987" y="4420"/>
                  </a:lnTo>
                  <a:close/>
                  <a:moveTo>
                    <a:pt x="12839" y="4074"/>
                  </a:moveTo>
                  <a:cubicBezTo>
                    <a:pt x="12727" y="4124"/>
                    <a:pt x="12764" y="4296"/>
                    <a:pt x="12888" y="4296"/>
                  </a:cubicBezTo>
                  <a:cubicBezTo>
                    <a:pt x="12900" y="4296"/>
                    <a:pt x="12913" y="4296"/>
                    <a:pt x="12925" y="4284"/>
                  </a:cubicBezTo>
                  <a:lnTo>
                    <a:pt x="13147" y="4185"/>
                  </a:lnTo>
                  <a:cubicBezTo>
                    <a:pt x="13258" y="4136"/>
                    <a:pt x="13209" y="3951"/>
                    <a:pt x="13085" y="3963"/>
                  </a:cubicBezTo>
                  <a:cubicBezTo>
                    <a:pt x="13073" y="3963"/>
                    <a:pt x="13061" y="3976"/>
                    <a:pt x="13048" y="3976"/>
                  </a:cubicBezTo>
                  <a:close/>
                  <a:moveTo>
                    <a:pt x="13653" y="3655"/>
                  </a:moveTo>
                  <a:cubicBezTo>
                    <a:pt x="13542" y="3729"/>
                    <a:pt x="13604" y="3889"/>
                    <a:pt x="13727" y="3877"/>
                  </a:cubicBezTo>
                  <a:cubicBezTo>
                    <a:pt x="13740" y="3877"/>
                    <a:pt x="13752" y="3864"/>
                    <a:pt x="13764" y="3864"/>
                  </a:cubicBezTo>
                  <a:cubicBezTo>
                    <a:pt x="13838" y="3827"/>
                    <a:pt x="13900" y="3778"/>
                    <a:pt x="13974" y="3741"/>
                  </a:cubicBezTo>
                  <a:cubicBezTo>
                    <a:pt x="14098" y="3655"/>
                    <a:pt x="13987" y="3457"/>
                    <a:pt x="13851" y="3544"/>
                  </a:cubicBezTo>
                  <a:close/>
                  <a:moveTo>
                    <a:pt x="14419" y="3161"/>
                  </a:moveTo>
                  <a:cubicBezTo>
                    <a:pt x="14320" y="3235"/>
                    <a:pt x="14394" y="3395"/>
                    <a:pt x="14517" y="3371"/>
                  </a:cubicBezTo>
                  <a:cubicBezTo>
                    <a:pt x="14530" y="3371"/>
                    <a:pt x="14554" y="3358"/>
                    <a:pt x="14567" y="3358"/>
                  </a:cubicBezTo>
                  <a:cubicBezTo>
                    <a:pt x="14628" y="3309"/>
                    <a:pt x="14690" y="3260"/>
                    <a:pt x="14752" y="3210"/>
                  </a:cubicBezTo>
                  <a:cubicBezTo>
                    <a:pt x="14826" y="3149"/>
                    <a:pt x="14801" y="3013"/>
                    <a:pt x="14690" y="3000"/>
                  </a:cubicBezTo>
                  <a:cubicBezTo>
                    <a:pt x="14665" y="3000"/>
                    <a:pt x="14628" y="3013"/>
                    <a:pt x="14604" y="3025"/>
                  </a:cubicBezTo>
                  <a:close/>
                  <a:moveTo>
                    <a:pt x="15135" y="2581"/>
                  </a:moveTo>
                  <a:cubicBezTo>
                    <a:pt x="15097" y="2605"/>
                    <a:pt x="15085" y="2655"/>
                    <a:pt x="15097" y="2692"/>
                  </a:cubicBezTo>
                  <a:cubicBezTo>
                    <a:pt x="15110" y="2778"/>
                    <a:pt x="15221" y="2815"/>
                    <a:pt x="15295" y="2754"/>
                  </a:cubicBezTo>
                  <a:cubicBezTo>
                    <a:pt x="15344" y="2704"/>
                    <a:pt x="15406" y="2642"/>
                    <a:pt x="15455" y="2593"/>
                  </a:cubicBezTo>
                  <a:cubicBezTo>
                    <a:pt x="15579" y="2482"/>
                    <a:pt x="15418" y="2309"/>
                    <a:pt x="15307" y="2420"/>
                  </a:cubicBezTo>
                  <a:cubicBezTo>
                    <a:pt x="15246" y="2470"/>
                    <a:pt x="15196" y="2531"/>
                    <a:pt x="15135" y="2581"/>
                  </a:cubicBezTo>
                  <a:close/>
                  <a:moveTo>
                    <a:pt x="15752" y="1926"/>
                  </a:moveTo>
                  <a:cubicBezTo>
                    <a:pt x="15715" y="1951"/>
                    <a:pt x="15715" y="2001"/>
                    <a:pt x="15739" y="2050"/>
                  </a:cubicBezTo>
                  <a:cubicBezTo>
                    <a:pt x="15776" y="2124"/>
                    <a:pt x="15875" y="2124"/>
                    <a:pt x="15925" y="2062"/>
                  </a:cubicBezTo>
                  <a:cubicBezTo>
                    <a:pt x="15974" y="2001"/>
                    <a:pt x="16023" y="1939"/>
                    <a:pt x="16073" y="1877"/>
                  </a:cubicBezTo>
                  <a:cubicBezTo>
                    <a:pt x="16134" y="1778"/>
                    <a:pt x="16023" y="1655"/>
                    <a:pt x="15925" y="1717"/>
                  </a:cubicBezTo>
                  <a:cubicBezTo>
                    <a:pt x="15912" y="1717"/>
                    <a:pt x="15900" y="1729"/>
                    <a:pt x="15900" y="1741"/>
                  </a:cubicBezTo>
                  <a:cubicBezTo>
                    <a:pt x="15850" y="1803"/>
                    <a:pt x="15801" y="1865"/>
                    <a:pt x="15752" y="1926"/>
                  </a:cubicBezTo>
                  <a:close/>
                  <a:moveTo>
                    <a:pt x="16270" y="1173"/>
                  </a:moveTo>
                  <a:cubicBezTo>
                    <a:pt x="16159" y="1285"/>
                    <a:pt x="16332" y="1445"/>
                    <a:pt x="16443" y="1322"/>
                  </a:cubicBezTo>
                  <a:cubicBezTo>
                    <a:pt x="16455" y="1322"/>
                    <a:pt x="16455" y="1309"/>
                    <a:pt x="16468" y="1297"/>
                  </a:cubicBezTo>
                  <a:lnTo>
                    <a:pt x="16492" y="1248"/>
                  </a:lnTo>
                  <a:lnTo>
                    <a:pt x="16542" y="1149"/>
                  </a:lnTo>
                  <a:lnTo>
                    <a:pt x="16579" y="1087"/>
                  </a:lnTo>
                  <a:cubicBezTo>
                    <a:pt x="16653" y="964"/>
                    <a:pt x="16480" y="853"/>
                    <a:pt x="16394" y="951"/>
                  </a:cubicBezTo>
                  <a:cubicBezTo>
                    <a:pt x="16381" y="964"/>
                    <a:pt x="16381" y="976"/>
                    <a:pt x="16381" y="976"/>
                  </a:cubicBezTo>
                  <a:lnTo>
                    <a:pt x="16344" y="1038"/>
                  </a:lnTo>
                  <a:lnTo>
                    <a:pt x="16295" y="1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5" name="Google Shape;3025;p90"/>
          <p:cNvSpPr txBox="1"/>
          <p:nvPr/>
        </p:nvSpPr>
        <p:spPr>
          <a:xfrm>
            <a:off x="723313" y="4078925"/>
            <a:ext cx="7697400" cy="33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2"/>
                </a:solidFill>
                <a:latin typeface="Muli"/>
                <a:ea typeface="Muli"/>
                <a:cs typeface="Muli"/>
                <a:sym typeface="Muli"/>
              </a:rPr>
              <a:t>Follow the link in the graph to modify its data and then paste the new one here.</a:t>
            </a:r>
            <a:r>
              <a:rPr lang="en" sz="1200" b="1">
                <a:solidFill>
                  <a:schemeClr val="dk2"/>
                </a:solidFill>
                <a:latin typeface="Muli"/>
                <a:ea typeface="Muli"/>
                <a:cs typeface="Muli"/>
                <a:sym typeface="Muli"/>
              </a:rPr>
              <a:t> </a:t>
            </a:r>
            <a:r>
              <a:rPr lang="en" sz="1200" b="1">
                <a:solidFill>
                  <a:schemeClr val="dk2"/>
                </a:solidFill>
                <a:uFill>
                  <a:noFill/>
                </a:uFill>
                <a:latin typeface="Muli"/>
                <a:ea typeface="Muli"/>
                <a:cs typeface="Muli"/>
                <a:sym typeface="Muli"/>
                <a:hlinkClick r:id="rId3">
                  <a:extLst>
                    <a:ext uri="{A12FA001-AC4F-418D-AE19-62706E023703}">
                      <ahyp:hlinkClr xmlns:ahyp="http://schemas.microsoft.com/office/drawing/2018/hyperlinkcolor" val="tx"/>
                    </a:ext>
                  </a:extLst>
                </a:hlinkClick>
              </a:rPr>
              <a:t>For more info, click here</a:t>
            </a:r>
            <a:endParaRPr sz="1200" b="1">
              <a:solidFill>
                <a:schemeClr val="dk2"/>
              </a:solidFill>
              <a:latin typeface="Muli"/>
              <a:ea typeface="Muli"/>
              <a:cs typeface="Muli"/>
              <a:sym typeface="Muli"/>
            </a:endParaRPr>
          </a:p>
        </p:txBody>
      </p:sp>
      <p:sp>
        <p:nvSpPr>
          <p:cNvPr id="3026" name="Google Shape;3026;p90"/>
          <p:cNvSpPr txBox="1"/>
          <p:nvPr/>
        </p:nvSpPr>
        <p:spPr>
          <a:xfrm>
            <a:off x="6484923" y="1687002"/>
            <a:ext cx="1940100" cy="83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Despite being red, Mars is a very  cold place</a:t>
            </a:r>
            <a:endParaRPr sz="1600">
              <a:solidFill>
                <a:schemeClr val="dk2"/>
              </a:solidFill>
              <a:latin typeface="Muli"/>
              <a:ea typeface="Muli"/>
              <a:cs typeface="Muli"/>
              <a:sym typeface="Muli"/>
            </a:endParaRPr>
          </a:p>
        </p:txBody>
      </p:sp>
      <p:grpSp>
        <p:nvGrpSpPr>
          <p:cNvPr id="3027" name="Google Shape;3027;p90"/>
          <p:cNvGrpSpPr/>
          <p:nvPr/>
        </p:nvGrpSpPr>
        <p:grpSpPr>
          <a:xfrm rot="-457963" flipH="1">
            <a:off x="6474394" y="1231303"/>
            <a:ext cx="1584954" cy="704357"/>
            <a:chOff x="4345425" y="2175475"/>
            <a:chExt cx="800750" cy="176025"/>
          </a:xfrm>
        </p:grpSpPr>
        <p:sp>
          <p:nvSpPr>
            <p:cNvPr id="3028" name="Google Shape;3028;p9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0" name="Google Shape;3030;p90"/>
          <p:cNvSpPr txBox="1"/>
          <p:nvPr/>
        </p:nvSpPr>
        <p:spPr>
          <a:xfrm>
            <a:off x="6484928" y="1303562"/>
            <a:ext cx="15006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Mars 24%</a:t>
            </a:r>
            <a:endParaRPr sz="2000" b="1">
              <a:solidFill>
                <a:schemeClr val="dk1"/>
              </a:solidFill>
              <a:latin typeface="Itim"/>
              <a:ea typeface="Itim"/>
              <a:cs typeface="Itim"/>
              <a:sym typeface="Itim"/>
            </a:endParaRPr>
          </a:p>
        </p:txBody>
      </p:sp>
      <p:sp>
        <p:nvSpPr>
          <p:cNvPr id="3031" name="Google Shape;3031;p90"/>
          <p:cNvSpPr txBox="1"/>
          <p:nvPr/>
        </p:nvSpPr>
        <p:spPr>
          <a:xfrm>
            <a:off x="718975" y="1687008"/>
            <a:ext cx="1940100" cy="83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Mercury is the closest planet to the Sun </a:t>
            </a:r>
            <a:endParaRPr sz="1600">
              <a:solidFill>
                <a:schemeClr val="dk2"/>
              </a:solidFill>
              <a:latin typeface="Muli"/>
              <a:ea typeface="Muli"/>
              <a:cs typeface="Muli"/>
              <a:sym typeface="Muli"/>
            </a:endParaRPr>
          </a:p>
        </p:txBody>
      </p:sp>
      <p:grpSp>
        <p:nvGrpSpPr>
          <p:cNvPr id="3032" name="Google Shape;3032;p90"/>
          <p:cNvGrpSpPr/>
          <p:nvPr/>
        </p:nvGrpSpPr>
        <p:grpSpPr>
          <a:xfrm rot="474648">
            <a:off x="1148355" y="1236268"/>
            <a:ext cx="1529575" cy="694647"/>
            <a:chOff x="4345425" y="2175475"/>
            <a:chExt cx="800750" cy="176025"/>
          </a:xfrm>
        </p:grpSpPr>
        <p:sp>
          <p:nvSpPr>
            <p:cNvPr id="3033" name="Google Shape;3033;p9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034" name="Google Shape;3034;p9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3035" name="Google Shape;3035;p90"/>
          <p:cNvSpPr txBox="1"/>
          <p:nvPr/>
        </p:nvSpPr>
        <p:spPr>
          <a:xfrm>
            <a:off x="1001808" y="1303575"/>
            <a:ext cx="16575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26% Mercury</a:t>
            </a:r>
            <a:endParaRPr sz="2000" b="1">
              <a:solidFill>
                <a:schemeClr val="dk1"/>
              </a:solidFill>
              <a:latin typeface="Itim"/>
              <a:ea typeface="Itim"/>
              <a:cs typeface="Itim"/>
              <a:sym typeface="Itim"/>
            </a:endParaRPr>
          </a:p>
        </p:txBody>
      </p:sp>
      <p:grpSp>
        <p:nvGrpSpPr>
          <p:cNvPr id="3036" name="Google Shape;3036;p90"/>
          <p:cNvGrpSpPr/>
          <p:nvPr/>
        </p:nvGrpSpPr>
        <p:grpSpPr>
          <a:xfrm flipH="1">
            <a:off x="3321469" y="966528"/>
            <a:ext cx="2501063" cy="176025"/>
            <a:chOff x="4345425" y="2175475"/>
            <a:chExt cx="800750" cy="176025"/>
          </a:xfrm>
        </p:grpSpPr>
        <p:sp>
          <p:nvSpPr>
            <p:cNvPr id="3037" name="Google Shape;3037;p9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39" name="Google Shape;3039;p90" title="Gráfico">
            <a:hlinkClick r:id="rId4"/>
          </p:cNvPr>
          <p:cNvPicPr preferRelativeResize="0"/>
          <p:nvPr/>
        </p:nvPicPr>
        <p:blipFill rotWithShape="1">
          <a:blip r:embed="rId5">
            <a:alphaModFix/>
          </a:blip>
          <a:srcRect l="5514" t="9199" r="8854" b="-9"/>
          <a:stretch/>
        </p:blipFill>
        <p:spPr>
          <a:xfrm>
            <a:off x="2737975" y="1392575"/>
            <a:ext cx="3668049" cy="2405251"/>
          </a:xfrm>
          <a:prstGeom prst="rect">
            <a:avLst/>
          </a:prstGeom>
          <a:noFill/>
          <a:ln>
            <a:noFill/>
          </a:ln>
        </p:spPr>
      </p:pic>
      <p:sp>
        <p:nvSpPr>
          <p:cNvPr id="3040" name="Google Shape;3040;p90"/>
          <p:cNvSpPr txBox="1"/>
          <p:nvPr/>
        </p:nvSpPr>
        <p:spPr>
          <a:xfrm>
            <a:off x="2675067" y="3661653"/>
            <a:ext cx="889500" cy="33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b="1">
                <a:solidFill>
                  <a:schemeClr val="dk1"/>
                </a:solidFill>
                <a:latin typeface="Itim"/>
                <a:ea typeface="Itim"/>
                <a:cs typeface="Itim"/>
                <a:sym typeface="Itim"/>
              </a:rPr>
              <a:t>Mercury</a:t>
            </a:r>
            <a:endParaRPr sz="1500" b="1">
              <a:solidFill>
                <a:schemeClr val="dk1"/>
              </a:solidFill>
              <a:latin typeface="Itim"/>
              <a:ea typeface="Itim"/>
              <a:cs typeface="Itim"/>
              <a:sym typeface="Itim"/>
            </a:endParaRPr>
          </a:p>
        </p:txBody>
      </p:sp>
      <p:sp>
        <p:nvSpPr>
          <p:cNvPr id="3041" name="Google Shape;3041;p90"/>
          <p:cNvSpPr txBox="1"/>
          <p:nvPr/>
        </p:nvSpPr>
        <p:spPr>
          <a:xfrm>
            <a:off x="3629937" y="3661653"/>
            <a:ext cx="889500" cy="33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b="1">
                <a:solidFill>
                  <a:schemeClr val="dk1"/>
                </a:solidFill>
                <a:latin typeface="Itim"/>
                <a:ea typeface="Itim"/>
                <a:cs typeface="Itim"/>
                <a:sym typeface="Itim"/>
              </a:rPr>
              <a:t>Mars</a:t>
            </a:r>
            <a:endParaRPr sz="1500" b="1">
              <a:solidFill>
                <a:schemeClr val="dk1"/>
              </a:solidFill>
              <a:latin typeface="Itim"/>
              <a:ea typeface="Itim"/>
              <a:cs typeface="Itim"/>
              <a:sym typeface="Itim"/>
            </a:endParaRPr>
          </a:p>
        </p:txBody>
      </p:sp>
      <p:sp>
        <p:nvSpPr>
          <p:cNvPr id="3042" name="Google Shape;3042;p90"/>
          <p:cNvSpPr txBox="1"/>
          <p:nvPr/>
        </p:nvSpPr>
        <p:spPr>
          <a:xfrm>
            <a:off x="6480375" y="3156519"/>
            <a:ext cx="1940100" cy="83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Saturn is the only planet with rings. It’s made of gas</a:t>
            </a:r>
            <a:endParaRPr sz="1600">
              <a:solidFill>
                <a:schemeClr val="dk2"/>
              </a:solidFill>
              <a:latin typeface="Muli"/>
              <a:ea typeface="Muli"/>
              <a:cs typeface="Muli"/>
              <a:sym typeface="Muli"/>
            </a:endParaRPr>
          </a:p>
        </p:txBody>
      </p:sp>
      <p:grpSp>
        <p:nvGrpSpPr>
          <p:cNvPr id="3043" name="Google Shape;3043;p90"/>
          <p:cNvGrpSpPr/>
          <p:nvPr/>
        </p:nvGrpSpPr>
        <p:grpSpPr>
          <a:xfrm rot="-457963" flipH="1">
            <a:off x="6469844" y="2700836"/>
            <a:ext cx="1584954" cy="704357"/>
            <a:chOff x="4345425" y="2175475"/>
            <a:chExt cx="800750" cy="176025"/>
          </a:xfrm>
        </p:grpSpPr>
        <p:sp>
          <p:nvSpPr>
            <p:cNvPr id="3044" name="Google Shape;3044;p9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6" name="Google Shape;3046;p90"/>
          <p:cNvSpPr txBox="1"/>
          <p:nvPr/>
        </p:nvSpPr>
        <p:spPr>
          <a:xfrm>
            <a:off x="6480378" y="2773096"/>
            <a:ext cx="15006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Saturn 12%</a:t>
            </a:r>
            <a:endParaRPr sz="2000" b="1">
              <a:solidFill>
                <a:schemeClr val="dk1"/>
              </a:solidFill>
              <a:latin typeface="Itim"/>
              <a:ea typeface="Itim"/>
              <a:cs typeface="Itim"/>
              <a:sym typeface="Itim"/>
            </a:endParaRPr>
          </a:p>
        </p:txBody>
      </p:sp>
      <p:sp>
        <p:nvSpPr>
          <p:cNvPr id="3047" name="Google Shape;3047;p90"/>
          <p:cNvSpPr txBox="1"/>
          <p:nvPr/>
        </p:nvSpPr>
        <p:spPr>
          <a:xfrm>
            <a:off x="714425" y="3156517"/>
            <a:ext cx="1940100" cy="83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Venus has a beautiful name, but it’s hot </a:t>
            </a:r>
            <a:endParaRPr sz="1600">
              <a:solidFill>
                <a:schemeClr val="dk2"/>
              </a:solidFill>
              <a:latin typeface="Muli"/>
              <a:ea typeface="Muli"/>
              <a:cs typeface="Muli"/>
              <a:sym typeface="Muli"/>
            </a:endParaRPr>
          </a:p>
        </p:txBody>
      </p:sp>
      <p:grpSp>
        <p:nvGrpSpPr>
          <p:cNvPr id="3048" name="Google Shape;3048;p90"/>
          <p:cNvGrpSpPr/>
          <p:nvPr/>
        </p:nvGrpSpPr>
        <p:grpSpPr>
          <a:xfrm rot="474648">
            <a:off x="1143805" y="2705802"/>
            <a:ext cx="1529575" cy="694647"/>
            <a:chOff x="4345425" y="2175475"/>
            <a:chExt cx="800750" cy="176025"/>
          </a:xfrm>
        </p:grpSpPr>
        <p:sp>
          <p:nvSpPr>
            <p:cNvPr id="3049" name="Google Shape;3049;p9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050" name="Google Shape;3050;p9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3051" name="Google Shape;3051;p90"/>
          <p:cNvSpPr txBox="1"/>
          <p:nvPr/>
        </p:nvSpPr>
        <p:spPr>
          <a:xfrm>
            <a:off x="997258" y="2773108"/>
            <a:ext cx="16575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38% Venus</a:t>
            </a:r>
            <a:endParaRPr sz="2000" b="1">
              <a:solidFill>
                <a:schemeClr val="dk1"/>
              </a:solidFill>
              <a:latin typeface="Itim"/>
              <a:ea typeface="Itim"/>
              <a:cs typeface="Itim"/>
              <a:sym typeface="Itim"/>
            </a:endParaRPr>
          </a:p>
        </p:txBody>
      </p:sp>
      <p:sp>
        <p:nvSpPr>
          <p:cNvPr id="3052" name="Google Shape;3052;p90"/>
          <p:cNvSpPr txBox="1"/>
          <p:nvPr/>
        </p:nvSpPr>
        <p:spPr>
          <a:xfrm>
            <a:off x="4584806" y="3661653"/>
            <a:ext cx="889500" cy="33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b="1">
                <a:solidFill>
                  <a:schemeClr val="dk1"/>
                </a:solidFill>
                <a:latin typeface="Itim"/>
                <a:ea typeface="Itim"/>
                <a:cs typeface="Itim"/>
                <a:sym typeface="Itim"/>
              </a:rPr>
              <a:t>Venus</a:t>
            </a:r>
            <a:endParaRPr sz="1500" b="1">
              <a:solidFill>
                <a:schemeClr val="dk1"/>
              </a:solidFill>
              <a:latin typeface="Itim"/>
              <a:ea typeface="Itim"/>
              <a:cs typeface="Itim"/>
              <a:sym typeface="Itim"/>
            </a:endParaRPr>
          </a:p>
        </p:txBody>
      </p:sp>
      <p:sp>
        <p:nvSpPr>
          <p:cNvPr id="3053" name="Google Shape;3053;p90"/>
          <p:cNvSpPr txBox="1"/>
          <p:nvPr/>
        </p:nvSpPr>
        <p:spPr>
          <a:xfrm>
            <a:off x="5539675" y="3661653"/>
            <a:ext cx="889500" cy="33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b="1">
                <a:solidFill>
                  <a:schemeClr val="dk1"/>
                </a:solidFill>
                <a:latin typeface="Itim"/>
                <a:ea typeface="Itim"/>
                <a:cs typeface="Itim"/>
                <a:sym typeface="Itim"/>
              </a:rPr>
              <a:t>Saturn</a:t>
            </a:r>
            <a:endParaRPr sz="1500" b="1">
              <a:solidFill>
                <a:schemeClr val="dk1"/>
              </a:solidFill>
              <a:latin typeface="Itim"/>
              <a:ea typeface="Itim"/>
              <a:cs typeface="Itim"/>
              <a:sym typeface="Itim"/>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999"/>
                                        </p:tgtEl>
                                        <p:attrNameLst>
                                          <p:attrName>style.visibility</p:attrName>
                                        </p:attrNameLst>
                                      </p:cBhvr>
                                      <p:to>
                                        <p:strVal val="visible"/>
                                      </p:to>
                                    </p:set>
                                    <p:anim calcmode="lin" valueType="num">
                                      <p:cBhvr additive="base">
                                        <p:cTn id="7" dur="1000"/>
                                        <p:tgtEl>
                                          <p:spTgt spid="299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3040"/>
                                        </p:tgtEl>
                                        <p:attrNameLst>
                                          <p:attrName>style.visibility</p:attrName>
                                        </p:attrNameLst>
                                      </p:cBhvr>
                                      <p:to>
                                        <p:strVal val="visible"/>
                                      </p:to>
                                    </p:set>
                                    <p:anim calcmode="lin" valueType="num">
                                      <p:cBhvr additive="base">
                                        <p:cTn id="12" dur="1000"/>
                                        <p:tgtEl>
                                          <p:spTgt spid="3040"/>
                                        </p:tgtEl>
                                        <p:attrNameLst>
                                          <p:attrName>ppt_y</p:attrName>
                                        </p:attrNameLst>
                                      </p:cBhvr>
                                      <p:tavLst>
                                        <p:tav tm="0">
                                          <p:val>
                                            <p:strVal val="#ppt_y+1"/>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53"/>
                                        </p:tgtEl>
                                        <p:attrNameLst>
                                          <p:attrName>style.visibility</p:attrName>
                                        </p:attrNameLst>
                                      </p:cBhvr>
                                      <p:to>
                                        <p:strVal val="visible"/>
                                      </p:to>
                                    </p:set>
                                    <p:anim calcmode="lin" valueType="num">
                                      <p:cBhvr additive="base">
                                        <p:cTn id="15" dur="1000"/>
                                        <p:tgtEl>
                                          <p:spTgt spid="3053"/>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052"/>
                                        </p:tgtEl>
                                        <p:attrNameLst>
                                          <p:attrName>style.visibility</p:attrName>
                                        </p:attrNameLst>
                                      </p:cBhvr>
                                      <p:to>
                                        <p:strVal val="visible"/>
                                      </p:to>
                                    </p:set>
                                    <p:anim calcmode="lin" valueType="num">
                                      <p:cBhvr additive="base">
                                        <p:cTn id="18" dur="1000"/>
                                        <p:tgtEl>
                                          <p:spTgt spid="3052"/>
                                        </p:tgtEl>
                                        <p:attrNameLst>
                                          <p:attrName>ppt_y</p:attrName>
                                        </p:attrNameLst>
                                      </p:cBhvr>
                                      <p:tavLst>
                                        <p:tav tm="0">
                                          <p:val>
                                            <p:strVal val="#ppt_y+1"/>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039"/>
                                        </p:tgtEl>
                                        <p:attrNameLst>
                                          <p:attrName>style.visibility</p:attrName>
                                        </p:attrNameLst>
                                      </p:cBhvr>
                                      <p:to>
                                        <p:strVal val="visible"/>
                                      </p:to>
                                    </p:set>
                                    <p:anim calcmode="lin" valueType="num">
                                      <p:cBhvr additive="base">
                                        <p:cTn id="21" dur="1000"/>
                                        <p:tgtEl>
                                          <p:spTgt spid="3039"/>
                                        </p:tgtEl>
                                        <p:attrNameLst>
                                          <p:attrName>ppt_y</p:attrName>
                                        </p:attrNameLst>
                                      </p:cBhvr>
                                      <p:tavLst>
                                        <p:tav tm="0">
                                          <p:val>
                                            <p:strVal val="#ppt_y+1"/>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3041"/>
                                        </p:tgtEl>
                                        <p:attrNameLst>
                                          <p:attrName>style.visibility</p:attrName>
                                        </p:attrNameLst>
                                      </p:cBhvr>
                                      <p:to>
                                        <p:strVal val="visible"/>
                                      </p:to>
                                    </p:set>
                                    <p:anim calcmode="lin" valueType="num">
                                      <p:cBhvr additive="base">
                                        <p:cTn id="24" dur="1000"/>
                                        <p:tgtEl>
                                          <p:spTgt spid="3041"/>
                                        </p:tgtEl>
                                        <p:attrNameLst>
                                          <p:attrName>ppt_y</p:attrName>
                                        </p:attrNameLst>
                                      </p:cBhvr>
                                      <p:tavLst>
                                        <p:tav tm="0">
                                          <p:val>
                                            <p:strVal val="#ppt_y+1"/>
                                          </p:val>
                                        </p:tav>
                                        <p:tav tm="100000">
                                          <p:val>
                                            <p:strVal val="#ppt_y"/>
                                          </p:val>
                                        </p:tav>
                                      </p:tavLst>
                                    </p:anim>
                                  </p:childTnLst>
                                </p:cTn>
                              </p:par>
                              <p:par>
                                <p:cTn id="25" presetID="2" presetClass="entr" presetSubtype="1" fill="hold" nodeType="withEffect">
                                  <p:stCondLst>
                                    <p:cond delay="0"/>
                                  </p:stCondLst>
                                  <p:childTnLst>
                                    <p:set>
                                      <p:cBhvr>
                                        <p:cTn id="26" dur="1" fill="hold">
                                          <p:stCondLst>
                                            <p:cond delay="0"/>
                                          </p:stCondLst>
                                        </p:cTn>
                                        <p:tgtEl>
                                          <p:spTgt spid="3036"/>
                                        </p:tgtEl>
                                        <p:attrNameLst>
                                          <p:attrName>style.visibility</p:attrName>
                                        </p:attrNameLst>
                                      </p:cBhvr>
                                      <p:to>
                                        <p:strVal val="visible"/>
                                      </p:to>
                                    </p:set>
                                    <p:anim calcmode="lin" valueType="num">
                                      <p:cBhvr additive="base">
                                        <p:cTn id="27" dur="1000"/>
                                        <p:tgtEl>
                                          <p:spTgt spid="3036"/>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nodeType="clickEffect">
                                  <p:stCondLst>
                                    <p:cond delay="0"/>
                                  </p:stCondLst>
                                  <p:childTnLst>
                                    <p:set>
                                      <p:cBhvr>
                                        <p:cTn id="31" dur="1" fill="hold">
                                          <p:stCondLst>
                                            <p:cond delay="0"/>
                                          </p:stCondLst>
                                        </p:cTn>
                                        <p:tgtEl>
                                          <p:spTgt spid="3031"/>
                                        </p:tgtEl>
                                        <p:attrNameLst>
                                          <p:attrName>style.visibility</p:attrName>
                                        </p:attrNameLst>
                                      </p:cBhvr>
                                      <p:to>
                                        <p:strVal val="visible"/>
                                      </p:to>
                                    </p:set>
                                    <p:anim calcmode="lin" valueType="num">
                                      <p:cBhvr additive="base">
                                        <p:cTn id="32" dur="1000"/>
                                        <p:tgtEl>
                                          <p:spTgt spid="3031"/>
                                        </p:tgtEl>
                                        <p:attrNameLst>
                                          <p:attrName>ppt_x</p:attrName>
                                        </p:attrNameLst>
                                      </p:cBhvr>
                                      <p:tavLst>
                                        <p:tav tm="0">
                                          <p:val>
                                            <p:strVal val="#ppt_x-1"/>
                                          </p:val>
                                        </p:tav>
                                        <p:tav tm="100000">
                                          <p:val>
                                            <p:strVal val="#ppt_x"/>
                                          </p:val>
                                        </p:tav>
                                      </p:tavLst>
                                    </p:anim>
                                  </p:childTnLst>
                                </p:cTn>
                              </p:par>
                              <p:par>
                                <p:cTn id="33" presetID="2" presetClass="entr" presetSubtype="8" fill="hold" nodeType="withEffect">
                                  <p:stCondLst>
                                    <p:cond delay="0"/>
                                  </p:stCondLst>
                                  <p:childTnLst>
                                    <p:set>
                                      <p:cBhvr>
                                        <p:cTn id="34" dur="1" fill="hold">
                                          <p:stCondLst>
                                            <p:cond delay="0"/>
                                          </p:stCondLst>
                                        </p:cTn>
                                        <p:tgtEl>
                                          <p:spTgt spid="3032"/>
                                        </p:tgtEl>
                                        <p:attrNameLst>
                                          <p:attrName>style.visibility</p:attrName>
                                        </p:attrNameLst>
                                      </p:cBhvr>
                                      <p:to>
                                        <p:strVal val="visible"/>
                                      </p:to>
                                    </p:set>
                                    <p:anim calcmode="lin" valueType="num">
                                      <p:cBhvr additive="base">
                                        <p:cTn id="35" dur="1000"/>
                                        <p:tgtEl>
                                          <p:spTgt spid="3032"/>
                                        </p:tgtEl>
                                        <p:attrNameLst>
                                          <p:attrName>ppt_x</p:attrName>
                                        </p:attrNameLst>
                                      </p:cBhvr>
                                      <p:tavLst>
                                        <p:tav tm="0">
                                          <p:val>
                                            <p:strVal val="#ppt_x-1"/>
                                          </p:val>
                                        </p:tav>
                                        <p:tav tm="100000">
                                          <p:val>
                                            <p:strVal val="#ppt_x"/>
                                          </p:val>
                                        </p:tav>
                                      </p:tavLst>
                                    </p:anim>
                                  </p:childTnLst>
                                </p:cTn>
                              </p:par>
                              <p:par>
                                <p:cTn id="36" presetID="2" presetClass="entr" presetSubtype="8" fill="hold" nodeType="withEffect">
                                  <p:stCondLst>
                                    <p:cond delay="0"/>
                                  </p:stCondLst>
                                  <p:childTnLst>
                                    <p:set>
                                      <p:cBhvr>
                                        <p:cTn id="37" dur="1" fill="hold">
                                          <p:stCondLst>
                                            <p:cond delay="0"/>
                                          </p:stCondLst>
                                        </p:cTn>
                                        <p:tgtEl>
                                          <p:spTgt spid="3035"/>
                                        </p:tgtEl>
                                        <p:attrNameLst>
                                          <p:attrName>style.visibility</p:attrName>
                                        </p:attrNameLst>
                                      </p:cBhvr>
                                      <p:to>
                                        <p:strVal val="visible"/>
                                      </p:to>
                                    </p:set>
                                    <p:anim calcmode="lin" valueType="num">
                                      <p:cBhvr additive="base">
                                        <p:cTn id="38" dur="1000"/>
                                        <p:tgtEl>
                                          <p:spTgt spid="3035"/>
                                        </p:tgtEl>
                                        <p:attrNameLst>
                                          <p:attrName>ppt_x</p:attrName>
                                        </p:attrNameLst>
                                      </p:cBhvr>
                                      <p:tavLst>
                                        <p:tav tm="0">
                                          <p:val>
                                            <p:strVal val="#ppt_x-1"/>
                                          </p:val>
                                        </p:tav>
                                        <p:tav tm="100000">
                                          <p:val>
                                            <p:strVal val="#ppt_x"/>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3026"/>
                                        </p:tgtEl>
                                        <p:attrNameLst>
                                          <p:attrName>style.visibility</p:attrName>
                                        </p:attrNameLst>
                                      </p:cBhvr>
                                      <p:to>
                                        <p:strVal val="visible"/>
                                      </p:to>
                                    </p:set>
                                    <p:anim calcmode="lin" valueType="num">
                                      <p:cBhvr additive="base">
                                        <p:cTn id="43" dur="1000"/>
                                        <p:tgtEl>
                                          <p:spTgt spid="3026"/>
                                        </p:tgtEl>
                                        <p:attrNameLst>
                                          <p:attrName>ppt_x</p:attrName>
                                        </p:attrNameLst>
                                      </p:cBhvr>
                                      <p:tavLst>
                                        <p:tav tm="0">
                                          <p:val>
                                            <p:strVal val="#ppt_x+1"/>
                                          </p:val>
                                        </p:tav>
                                        <p:tav tm="100000">
                                          <p:val>
                                            <p:strVal val="#ppt_x"/>
                                          </p:val>
                                        </p:tav>
                                      </p:tavLst>
                                    </p:anim>
                                  </p:childTnLst>
                                </p:cTn>
                              </p:par>
                              <p:par>
                                <p:cTn id="44" presetID="2" presetClass="entr" presetSubtype="2" fill="hold" nodeType="withEffect">
                                  <p:stCondLst>
                                    <p:cond delay="0"/>
                                  </p:stCondLst>
                                  <p:childTnLst>
                                    <p:set>
                                      <p:cBhvr>
                                        <p:cTn id="45" dur="1" fill="hold">
                                          <p:stCondLst>
                                            <p:cond delay="0"/>
                                          </p:stCondLst>
                                        </p:cTn>
                                        <p:tgtEl>
                                          <p:spTgt spid="3027"/>
                                        </p:tgtEl>
                                        <p:attrNameLst>
                                          <p:attrName>style.visibility</p:attrName>
                                        </p:attrNameLst>
                                      </p:cBhvr>
                                      <p:to>
                                        <p:strVal val="visible"/>
                                      </p:to>
                                    </p:set>
                                    <p:anim calcmode="lin" valueType="num">
                                      <p:cBhvr additive="base">
                                        <p:cTn id="46" dur="1000"/>
                                        <p:tgtEl>
                                          <p:spTgt spid="3027"/>
                                        </p:tgtEl>
                                        <p:attrNameLst>
                                          <p:attrName>ppt_x</p:attrName>
                                        </p:attrNameLst>
                                      </p:cBhvr>
                                      <p:tavLst>
                                        <p:tav tm="0">
                                          <p:val>
                                            <p:strVal val="#ppt_x+1"/>
                                          </p:val>
                                        </p:tav>
                                        <p:tav tm="100000">
                                          <p:val>
                                            <p:strVal val="#ppt_x"/>
                                          </p:val>
                                        </p:tav>
                                      </p:tavLst>
                                    </p:anim>
                                  </p:childTnLst>
                                </p:cTn>
                              </p:par>
                              <p:par>
                                <p:cTn id="47" presetID="2" presetClass="entr" presetSubtype="2" fill="hold" nodeType="withEffect">
                                  <p:stCondLst>
                                    <p:cond delay="0"/>
                                  </p:stCondLst>
                                  <p:childTnLst>
                                    <p:set>
                                      <p:cBhvr>
                                        <p:cTn id="48" dur="1" fill="hold">
                                          <p:stCondLst>
                                            <p:cond delay="0"/>
                                          </p:stCondLst>
                                        </p:cTn>
                                        <p:tgtEl>
                                          <p:spTgt spid="3030"/>
                                        </p:tgtEl>
                                        <p:attrNameLst>
                                          <p:attrName>style.visibility</p:attrName>
                                        </p:attrNameLst>
                                      </p:cBhvr>
                                      <p:to>
                                        <p:strVal val="visible"/>
                                      </p:to>
                                    </p:set>
                                    <p:anim calcmode="lin" valueType="num">
                                      <p:cBhvr additive="base">
                                        <p:cTn id="49" dur="1000"/>
                                        <p:tgtEl>
                                          <p:spTgt spid="3030"/>
                                        </p:tgtEl>
                                        <p:attrNameLst>
                                          <p:attrName>ppt_x</p:attrName>
                                        </p:attrNameLst>
                                      </p:cBhvr>
                                      <p:tavLst>
                                        <p:tav tm="0">
                                          <p:val>
                                            <p:strVal val="#ppt_x+1"/>
                                          </p:val>
                                        </p:tav>
                                        <p:tav tm="100000">
                                          <p:val>
                                            <p:strVal val="#ppt_x"/>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nodeType="clickEffect">
                                  <p:stCondLst>
                                    <p:cond delay="0"/>
                                  </p:stCondLst>
                                  <p:childTnLst>
                                    <p:set>
                                      <p:cBhvr>
                                        <p:cTn id="53" dur="1" fill="hold">
                                          <p:stCondLst>
                                            <p:cond delay="0"/>
                                          </p:stCondLst>
                                        </p:cTn>
                                        <p:tgtEl>
                                          <p:spTgt spid="3047"/>
                                        </p:tgtEl>
                                        <p:attrNameLst>
                                          <p:attrName>style.visibility</p:attrName>
                                        </p:attrNameLst>
                                      </p:cBhvr>
                                      <p:to>
                                        <p:strVal val="visible"/>
                                      </p:to>
                                    </p:set>
                                    <p:anim calcmode="lin" valueType="num">
                                      <p:cBhvr additive="base">
                                        <p:cTn id="54" dur="1000"/>
                                        <p:tgtEl>
                                          <p:spTgt spid="3047"/>
                                        </p:tgtEl>
                                        <p:attrNameLst>
                                          <p:attrName>ppt_x</p:attrName>
                                        </p:attrNameLst>
                                      </p:cBhvr>
                                      <p:tavLst>
                                        <p:tav tm="0">
                                          <p:val>
                                            <p:strVal val="#ppt_x-1"/>
                                          </p:val>
                                        </p:tav>
                                        <p:tav tm="100000">
                                          <p:val>
                                            <p:strVal val="#ppt_x"/>
                                          </p:val>
                                        </p:tav>
                                      </p:tavLst>
                                    </p:anim>
                                  </p:childTnLst>
                                </p:cTn>
                              </p:par>
                              <p:par>
                                <p:cTn id="55" presetID="2" presetClass="entr" presetSubtype="8" fill="hold" nodeType="withEffect">
                                  <p:stCondLst>
                                    <p:cond delay="0"/>
                                  </p:stCondLst>
                                  <p:childTnLst>
                                    <p:set>
                                      <p:cBhvr>
                                        <p:cTn id="56" dur="1" fill="hold">
                                          <p:stCondLst>
                                            <p:cond delay="0"/>
                                          </p:stCondLst>
                                        </p:cTn>
                                        <p:tgtEl>
                                          <p:spTgt spid="3048"/>
                                        </p:tgtEl>
                                        <p:attrNameLst>
                                          <p:attrName>style.visibility</p:attrName>
                                        </p:attrNameLst>
                                      </p:cBhvr>
                                      <p:to>
                                        <p:strVal val="visible"/>
                                      </p:to>
                                    </p:set>
                                    <p:anim calcmode="lin" valueType="num">
                                      <p:cBhvr additive="base">
                                        <p:cTn id="57" dur="1000"/>
                                        <p:tgtEl>
                                          <p:spTgt spid="3048"/>
                                        </p:tgtEl>
                                        <p:attrNameLst>
                                          <p:attrName>ppt_x</p:attrName>
                                        </p:attrNameLst>
                                      </p:cBhvr>
                                      <p:tavLst>
                                        <p:tav tm="0">
                                          <p:val>
                                            <p:strVal val="#ppt_x-1"/>
                                          </p:val>
                                        </p:tav>
                                        <p:tav tm="100000">
                                          <p:val>
                                            <p:strVal val="#ppt_x"/>
                                          </p:val>
                                        </p:tav>
                                      </p:tavLst>
                                    </p:anim>
                                  </p:childTnLst>
                                </p:cTn>
                              </p:par>
                              <p:par>
                                <p:cTn id="58" presetID="2" presetClass="entr" presetSubtype="8" fill="hold" nodeType="withEffect">
                                  <p:stCondLst>
                                    <p:cond delay="0"/>
                                  </p:stCondLst>
                                  <p:childTnLst>
                                    <p:set>
                                      <p:cBhvr>
                                        <p:cTn id="59" dur="1" fill="hold">
                                          <p:stCondLst>
                                            <p:cond delay="0"/>
                                          </p:stCondLst>
                                        </p:cTn>
                                        <p:tgtEl>
                                          <p:spTgt spid="3051"/>
                                        </p:tgtEl>
                                        <p:attrNameLst>
                                          <p:attrName>style.visibility</p:attrName>
                                        </p:attrNameLst>
                                      </p:cBhvr>
                                      <p:to>
                                        <p:strVal val="visible"/>
                                      </p:to>
                                    </p:set>
                                    <p:anim calcmode="lin" valueType="num">
                                      <p:cBhvr additive="base">
                                        <p:cTn id="60" dur="1000"/>
                                        <p:tgtEl>
                                          <p:spTgt spid="3051"/>
                                        </p:tgtEl>
                                        <p:attrNameLst>
                                          <p:attrName>ppt_x</p:attrName>
                                        </p:attrNameLst>
                                      </p:cBhvr>
                                      <p:tavLst>
                                        <p:tav tm="0">
                                          <p:val>
                                            <p:strVal val="#ppt_x-1"/>
                                          </p:val>
                                        </p:tav>
                                        <p:tav tm="100000">
                                          <p:val>
                                            <p:strVal val="#ppt_x"/>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nodeType="clickEffect">
                                  <p:stCondLst>
                                    <p:cond delay="0"/>
                                  </p:stCondLst>
                                  <p:childTnLst>
                                    <p:set>
                                      <p:cBhvr>
                                        <p:cTn id="64" dur="1" fill="hold">
                                          <p:stCondLst>
                                            <p:cond delay="0"/>
                                          </p:stCondLst>
                                        </p:cTn>
                                        <p:tgtEl>
                                          <p:spTgt spid="3042"/>
                                        </p:tgtEl>
                                        <p:attrNameLst>
                                          <p:attrName>style.visibility</p:attrName>
                                        </p:attrNameLst>
                                      </p:cBhvr>
                                      <p:to>
                                        <p:strVal val="visible"/>
                                      </p:to>
                                    </p:set>
                                    <p:anim calcmode="lin" valueType="num">
                                      <p:cBhvr additive="base">
                                        <p:cTn id="65" dur="1000"/>
                                        <p:tgtEl>
                                          <p:spTgt spid="3042"/>
                                        </p:tgtEl>
                                        <p:attrNameLst>
                                          <p:attrName>ppt_x</p:attrName>
                                        </p:attrNameLst>
                                      </p:cBhvr>
                                      <p:tavLst>
                                        <p:tav tm="0">
                                          <p:val>
                                            <p:strVal val="#ppt_x+1"/>
                                          </p:val>
                                        </p:tav>
                                        <p:tav tm="100000">
                                          <p:val>
                                            <p:strVal val="#ppt_x"/>
                                          </p:val>
                                        </p:tav>
                                      </p:tavLst>
                                    </p:anim>
                                  </p:childTnLst>
                                </p:cTn>
                              </p:par>
                              <p:par>
                                <p:cTn id="66" presetID="2" presetClass="entr" presetSubtype="2" fill="hold" nodeType="withEffect">
                                  <p:stCondLst>
                                    <p:cond delay="0"/>
                                  </p:stCondLst>
                                  <p:childTnLst>
                                    <p:set>
                                      <p:cBhvr>
                                        <p:cTn id="67" dur="1" fill="hold">
                                          <p:stCondLst>
                                            <p:cond delay="0"/>
                                          </p:stCondLst>
                                        </p:cTn>
                                        <p:tgtEl>
                                          <p:spTgt spid="3043"/>
                                        </p:tgtEl>
                                        <p:attrNameLst>
                                          <p:attrName>style.visibility</p:attrName>
                                        </p:attrNameLst>
                                      </p:cBhvr>
                                      <p:to>
                                        <p:strVal val="visible"/>
                                      </p:to>
                                    </p:set>
                                    <p:anim calcmode="lin" valueType="num">
                                      <p:cBhvr additive="base">
                                        <p:cTn id="68" dur="1000"/>
                                        <p:tgtEl>
                                          <p:spTgt spid="3043"/>
                                        </p:tgtEl>
                                        <p:attrNameLst>
                                          <p:attrName>ppt_x</p:attrName>
                                        </p:attrNameLst>
                                      </p:cBhvr>
                                      <p:tavLst>
                                        <p:tav tm="0">
                                          <p:val>
                                            <p:strVal val="#ppt_x+1"/>
                                          </p:val>
                                        </p:tav>
                                        <p:tav tm="100000">
                                          <p:val>
                                            <p:strVal val="#ppt_x"/>
                                          </p:val>
                                        </p:tav>
                                      </p:tavLst>
                                    </p:anim>
                                  </p:childTnLst>
                                </p:cTn>
                              </p:par>
                              <p:par>
                                <p:cTn id="69" presetID="2" presetClass="entr" presetSubtype="2" fill="hold" nodeType="withEffect">
                                  <p:stCondLst>
                                    <p:cond delay="0"/>
                                  </p:stCondLst>
                                  <p:childTnLst>
                                    <p:set>
                                      <p:cBhvr>
                                        <p:cTn id="70" dur="1" fill="hold">
                                          <p:stCondLst>
                                            <p:cond delay="0"/>
                                          </p:stCondLst>
                                        </p:cTn>
                                        <p:tgtEl>
                                          <p:spTgt spid="3046"/>
                                        </p:tgtEl>
                                        <p:attrNameLst>
                                          <p:attrName>style.visibility</p:attrName>
                                        </p:attrNameLst>
                                      </p:cBhvr>
                                      <p:to>
                                        <p:strVal val="visible"/>
                                      </p:to>
                                    </p:set>
                                    <p:anim calcmode="lin" valueType="num">
                                      <p:cBhvr additive="base">
                                        <p:cTn id="71" dur="1000"/>
                                        <p:tgtEl>
                                          <p:spTgt spid="304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057"/>
        <p:cNvGrpSpPr/>
        <p:nvPr/>
      </p:nvGrpSpPr>
      <p:grpSpPr>
        <a:xfrm>
          <a:off x="0" y="0"/>
          <a:ext cx="0" cy="0"/>
          <a:chOff x="0" y="0"/>
          <a:chExt cx="0" cy="0"/>
        </a:xfrm>
      </p:grpSpPr>
      <p:grpSp>
        <p:nvGrpSpPr>
          <p:cNvPr id="3058" name="Google Shape;3058;p91"/>
          <p:cNvGrpSpPr/>
          <p:nvPr/>
        </p:nvGrpSpPr>
        <p:grpSpPr>
          <a:xfrm rot="774224">
            <a:off x="6477530" y="1539326"/>
            <a:ext cx="1218442" cy="585343"/>
            <a:chOff x="4345425" y="2175475"/>
            <a:chExt cx="800750" cy="176025"/>
          </a:xfrm>
        </p:grpSpPr>
        <p:sp>
          <p:nvSpPr>
            <p:cNvPr id="3059" name="Google Shape;3059;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91"/>
          <p:cNvGrpSpPr/>
          <p:nvPr/>
        </p:nvGrpSpPr>
        <p:grpSpPr>
          <a:xfrm rot="774224">
            <a:off x="3962780" y="1539326"/>
            <a:ext cx="1218442" cy="585343"/>
            <a:chOff x="4345425" y="2175475"/>
            <a:chExt cx="800750" cy="176025"/>
          </a:xfrm>
        </p:grpSpPr>
        <p:sp>
          <p:nvSpPr>
            <p:cNvPr id="3062" name="Google Shape;3062;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91"/>
          <p:cNvGrpSpPr/>
          <p:nvPr/>
        </p:nvGrpSpPr>
        <p:grpSpPr>
          <a:xfrm rot="774224">
            <a:off x="1448030" y="1539326"/>
            <a:ext cx="1218442" cy="585343"/>
            <a:chOff x="4345425" y="2175475"/>
            <a:chExt cx="800750" cy="176025"/>
          </a:xfrm>
        </p:grpSpPr>
        <p:sp>
          <p:nvSpPr>
            <p:cNvPr id="3065" name="Google Shape;3065;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91"/>
          <p:cNvGrpSpPr/>
          <p:nvPr/>
        </p:nvGrpSpPr>
        <p:grpSpPr>
          <a:xfrm rot="774224">
            <a:off x="6477529" y="3087363"/>
            <a:ext cx="1218442" cy="585343"/>
            <a:chOff x="4345425" y="2175475"/>
            <a:chExt cx="800750" cy="176025"/>
          </a:xfrm>
        </p:grpSpPr>
        <p:sp>
          <p:nvSpPr>
            <p:cNvPr id="3068" name="Google Shape;3068;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91"/>
          <p:cNvGrpSpPr/>
          <p:nvPr/>
        </p:nvGrpSpPr>
        <p:grpSpPr>
          <a:xfrm rot="774224">
            <a:off x="3962779" y="3087363"/>
            <a:ext cx="1218442" cy="585343"/>
            <a:chOff x="4345425" y="2175475"/>
            <a:chExt cx="800750" cy="176025"/>
          </a:xfrm>
        </p:grpSpPr>
        <p:sp>
          <p:nvSpPr>
            <p:cNvPr id="3071" name="Google Shape;3071;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91"/>
          <p:cNvGrpSpPr/>
          <p:nvPr/>
        </p:nvGrpSpPr>
        <p:grpSpPr>
          <a:xfrm rot="774224">
            <a:off x="1448029" y="3087363"/>
            <a:ext cx="1218442" cy="585343"/>
            <a:chOff x="4345425" y="2175475"/>
            <a:chExt cx="800750" cy="176025"/>
          </a:xfrm>
        </p:grpSpPr>
        <p:sp>
          <p:nvSpPr>
            <p:cNvPr id="3074" name="Google Shape;3074;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91"/>
          <p:cNvGrpSpPr/>
          <p:nvPr/>
        </p:nvGrpSpPr>
        <p:grpSpPr>
          <a:xfrm flipH="1">
            <a:off x="825191" y="964287"/>
            <a:ext cx="7472679" cy="176025"/>
            <a:chOff x="4345425" y="2175475"/>
            <a:chExt cx="800750" cy="176025"/>
          </a:xfrm>
        </p:grpSpPr>
        <p:sp>
          <p:nvSpPr>
            <p:cNvPr id="3077" name="Google Shape;3077;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9" name="Google Shape;3079;p91"/>
          <p:cNvSpPr txBox="1">
            <a:spLocks noGrp="1"/>
          </p:cNvSpPr>
          <p:nvPr>
            <p:ph type="subTitle" idx="1"/>
          </p:nvPr>
        </p:nvSpPr>
        <p:spPr>
          <a:xfrm>
            <a:off x="804150" y="3069865"/>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3080" name="Google Shape;3080;p91"/>
          <p:cNvSpPr txBox="1">
            <a:spLocks noGrp="1"/>
          </p:cNvSpPr>
          <p:nvPr>
            <p:ph type="subTitle" idx="2"/>
          </p:nvPr>
        </p:nvSpPr>
        <p:spPr>
          <a:xfrm>
            <a:off x="5833650" y="3069865"/>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a:t>
            </a:r>
            <a:endParaRPr/>
          </a:p>
        </p:txBody>
      </p:sp>
      <p:sp>
        <p:nvSpPr>
          <p:cNvPr id="3081" name="Google Shape;3081;p91"/>
          <p:cNvSpPr txBox="1">
            <a:spLocks noGrp="1"/>
          </p:cNvSpPr>
          <p:nvPr>
            <p:ph type="subTitle" idx="3"/>
          </p:nvPr>
        </p:nvSpPr>
        <p:spPr>
          <a:xfrm>
            <a:off x="804150" y="153041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3082" name="Google Shape;3082;p91"/>
          <p:cNvSpPr txBox="1">
            <a:spLocks noGrp="1"/>
          </p:cNvSpPr>
          <p:nvPr>
            <p:ph type="subTitle" idx="4"/>
          </p:nvPr>
        </p:nvSpPr>
        <p:spPr>
          <a:xfrm>
            <a:off x="5833650" y="153041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3083" name="Google Shape;3083;p91"/>
          <p:cNvSpPr txBox="1">
            <a:spLocks noGrp="1"/>
          </p:cNvSpPr>
          <p:nvPr>
            <p:ph type="subTitle" idx="5"/>
          </p:nvPr>
        </p:nvSpPr>
        <p:spPr>
          <a:xfrm>
            <a:off x="3318900" y="3069865"/>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3084" name="Google Shape;3084;p91"/>
          <p:cNvSpPr txBox="1">
            <a:spLocks noGrp="1"/>
          </p:cNvSpPr>
          <p:nvPr>
            <p:ph type="subTitle" idx="6"/>
          </p:nvPr>
        </p:nvSpPr>
        <p:spPr>
          <a:xfrm>
            <a:off x="3318900" y="153041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3085" name="Google Shape;3085;p91"/>
          <p:cNvSpPr txBox="1">
            <a:spLocks noGrp="1"/>
          </p:cNvSpPr>
          <p:nvPr>
            <p:ph type="title"/>
          </p:nvPr>
        </p:nvSpPr>
        <p:spPr>
          <a:xfrm>
            <a:off x="720000" y="540000"/>
            <a:ext cx="7704000" cy="4962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Reviewing concepts is usually a good idea</a:t>
            </a:r>
            <a:endParaRPr/>
          </a:p>
        </p:txBody>
      </p:sp>
      <p:sp>
        <p:nvSpPr>
          <p:cNvPr id="3086" name="Google Shape;3086;p91"/>
          <p:cNvSpPr txBox="1">
            <a:spLocks noGrp="1"/>
          </p:cNvSpPr>
          <p:nvPr>
            <p:ph type="subTitle" idx="7"/>
          </p:nvPr>
        </p:nvSpPr>
        <p:spPr>
          <a:xfrm>
            <a:off x="804150" y="1904448"/>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 is the closest planet to the Sun</a:t>
            </a:r>
            <a:endParaRPr/>
          </a:p>
        </p:txBody>
      </p:sp>
      <p:sp>
        <p:nvSpPr>
          <p:cNvPr id="3087" name="Google Shape;3087;p91"/>
          <p:cNvSpPr txBox="1">
            <a:spLocks noGrp="1"/>
          </p:cNvSpPr>
          <p:nvPr>
            <p:ph type="subTitle" idx="8"/>
          </p:nvPr>
        </p:nvSpPr>
        <p:spPr>
          <a:xfrm>
            <a:off x="5833650" y="1904448"/>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3088" name="Google Shape;3088;p91"/>
          <p:cNvSpPr txBox="1">
            <a:spLocks noGrp="1"/>
          </p:cNvSpPr>
          <p:nvPr>
            <p:ph type="subTitle" idx="9"/>
          </p:nvPr>
        </p:nvSpPr>
        <p:spPr>
          <a:xfrm>
            <a:off x="804150" y="345674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Neptune is the farthest planet from the Sun</a:t>
            </a:r>
            <a:endParaRPr/>
          </a:p>
        </p:txBody>
      </p:sp>
      <p:sp>
        <p:nvSpPr>
          <p:cNvPr id="3089" name="Google Shape;3089;p91"/>
          <p:cNvSpPr txBox="1">
            <a:spLocks noGrp="1"/>
          </p:cNvSpPr>
          <p:nvPr>
            <p:ph type="subTitle" idx="13"/>
          </p:nvPr>
        </p:nvSpPr>
        <p:spPr>
          <a:xfrm>
            <a:off x="5833650" y="345674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The Earth it's the third planet from the Sun</a:t>
            </a:r>
            <a:endParaRPr/>
          </a:p>
        </p:txBody>
      </p:sp>
      <p:sp>
        <p:nvSpPr>
          <p:cNvPr id="3090" name="Google Shape;3090;p91"/>
          <p:cNvSpPr txBox="1">
            <a:spLocks noGrp="1"/>
          </p:cNvSpPr>
          <p:nvPr>
            <p:ph type="subTitle" idx="14"/>
          </p:nvPr>
        </p:nvSpPr>
        <p:spPr>
          <a:xfrm>
            <a:off x="3318900" y="1904448"/>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3091" name="Google Shape;3091;p91"/>
          <p:cNvSpPr txBox="1">
            <a:spLocks noGrp="1"/>
          </p:cNvSpPr>
          <p:nvPr>
            <p:ph type="subTitle" idx="15"/>
          </p:nvPr>
        </p:nvSpPr>
        <p:spPr>
          <a:xfrm>
            <a:off x="3318900" y="345674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grpSp>
        <p:nvGrpSpPr>
          <p:cNvPr id="3092" name="Google Shape;3092;p91"/>
          <p:cNvGrpSpPr/>
          <p:nvPr/>
        </p:nvGrpSpPr>
        <p:grpSpPr>
          <a:xfrm>
            <a:off x="3699215" y="4620928"/>
            <a:ext cx="1745583" cy="230173"/>
            <a:chOff x="1394800" y="3522000"/>
            <a:chExt cx="1048650" cy="138275"/>
          </a:xfrm>
        </p:grpSpPr>
        <p:sp>
          <p:nvSpPr>
            <p:cNvPr id="3093" name="Google Shape;3093;p91"/>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1"/>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1"/>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1"/>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1"/>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1"/>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1"/>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1"/>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1"/>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105"/>
        <p:cNvGrpSpPr/>
        <p:nvPr/>
      </p:nvGrpSpPr>
      <p:grpSpPr>
        <a:xfrm>
          <a:off x="0" y="0"/>
          <a:ext cx="0" cy="0"/>
          <a:chOff x="0" y="0"/>
          <a:chExt cx="0" cy="0"/>
        </a:xfrm>
      </p:grpSpPr>
      <p:grpSp>
        <p:nvGrpSpPr>
          <p:cNvPr id="3106" name="Google Shape;3106;p92"/>
          <p:cNvGrpSpPr/>
          <p:nvPr/>
        </p:nvGrpSpPr>
        <p:grpSpPr>
          <a:xfrm rot="774224">
            <a:off x="2646709" y="1498304"/>
            <a:ext cx="1218442" cy="585343"/>
            <a:chOff x="4345425" y="2175475"/>
            <a:chExt cx="800750" cy="176025"/>
          </a:xfrm>
        </p:grpSpPr>
        <p:sp>
          <p:nvSpPr>
            <p:cNvPr id="3107" name="Google Shape;3107;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9" name="Google Shape;3109;p92"/>
          <p:cNvGrpSpPr/>
          <p:nvPr/>
        </p:nvGrpSpPr>
        <p:grpSpPr>
          <a:xfrm rot="774224">
            <a:off x="5278849" y="1498304"/>
            <a:ext cx="1218442" cy="585343"/>
            <a:chOff x="4345425" y="2175475"/>
            <a:chExt cx="800750" cy="176025"/>
          </a:xfrm>
        </p:grpSpPr>
        <p:sp>
          <p:nvSpPr>
            <p:cNvPr id="3110" name="Google Shape;3110;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92"/>
          <p:cNvGrpSpPr/>
          <p:nvPr/>
        </p:nvGrpSpPr>
        <p:grpSpPr>
          <a:xfrm rot="774224">
            <a:off x="1330634" y="2987126"/>
            <a:ext cx="1218442" cy="585343"/>
            <a:chOff x="4345425" y="2175475"/>
            <a:chExt cx="800750" cy="176025"/>
          </a:xfrm>
        </p:grpSpPr>
        <p:sp>
          <p:nvSpPr>
            <p:cNvPr id="3113" name="Google Shape;3113;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5" name="Google Shape;3115;p92"/>
          <p:cNvGrpSpPr/>
          <p:nvPr/>
        </p:nvGrpSpPr>
        <p:grpSpPr>
          <a:xfrm rot="774224">
            <a:off x="3962776" y="2987126"/>
            <a:ext cx="1218442" cy="585343"/>
            <a:chOff x="4345425" y="2175475"/>
            <a:chExt cx="800750" cy="176025"/>
          </a:xfrm>
        </p:grpSpPr>
        <p:sp>
          <p:nvSpPr>
            <p:cNvPr id="3116" name="Google Shape;3116;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8" name="Google Shape;3118;p92"/>
          <p:cNvGrpSpPr/>
          <p:nvPr/>
        </p:nvGrpSpPr>
        <p:grpSpPr>
          <a:xfrm rot="774224">
            <a:off x="6594924" y="2987126"/>
            <a:ext cx="1218442" cy="585343"/>
            <a:chOff x="4345425" y="2175475"/>
            <a:chExt cx="800750" cy="176025"/>
          </a:xfrm>
        </p:grpSpPr>
        <p:sp>
          <p:nvSpPr>
            <p:cNvPr id="3119" name="Google Shape;3119;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1" name="Google Shape;3121;p92"/>
          <p:cNvSpPr txBox="1">
            <a:spLocks noGrp="1"/>
          </p:cNvSpPr>
          <p:nvPr>
            <p:ph type="subTitle" idx="2"/>
          </p:nvPr>
        </p:nvSpPr>
        <p:spPr>
          <a:xfrm>
            <a:off x="4759922" y="1879683"/>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sp>
        <p:nvSpPr>
          <p:cNvPr id="3122" name="Google Shape;3122;p92"/>
          <p:cNvSpPr txBox="1">
            <a:spLocks noGrp="1"/>
          </p:cNvSpPr>
          <p:nvPr>
            <p:ph type="subTitle" idx="1"/>
          </p:nvPr>
        </p:nvSpPr>
        <p:spPr>
          <a:xfrm>
            <a:off x="3443850" y="3367235"/>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3123" name="Google Shape;3123;p92"/>
          <p:cNvSpPr txBox="1">
            <a:spLocks noGrp="1"/>
          </p:cNvSpPr>
          <p:nvPr>
            <p:ph type="ctrTitle" idx="3"/>
          </p:nvPr>
        </p:nvSpPr>
        <p:spPr>
          <a:xfrm>
            <a:off x="4759920" y="1580703"/>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a:t>
            </a:r>
            <a:endParaRPr/>
          </a:p>
        </p:txBody>
      </p:sp>
      <p:sp>
        <p:nvSpPr>
          <p:cNvPr id="3124" name="Google Shape;3124;p92"/>
          <p:cNvSpPr txBox="1">
            <a:spLocks noGrp="1"/>
          </p:cNvSpPr>
          <p:nvPr>
            <p:ph type="subTitle" idx="5"/>
          </p:nvPr>
        </p:nvSpPr>
        <p:spPr>
          <a:xfrm>
            <a:off x="811705" y="3367235"/>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Neptune is very far from the Sun</a:t>
            </a:r>
            <a:endParaRPr/>
          </a:p>
        </p:txBody>
      </p:sp>
      <p:sp>
        <p:nvSpPr>
          <p:cNvPr id="3125" name="Google Shape;3125;p92"/>
          <p:cNvSpPr txBox="1">
            <a:spLocks noGrp="1"/>
          </p:cNvSpPr>
          <p:nvPr>
            <p:ph type="subTitle" idx="13"/>
          </p:nvPr>
        </p:nvSpPr>
        <p:spPr>
          <a:xfrm>
            <a:off x="6075995" y="3367235"/>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3126" name="Google Shape;3126;p92"/>
          <p:cNvSpPr txBox="1">
            <a:spLocks noGrp="1"/>
          </p:cNvSpPr>
          <p:nvPr>
            <p:ph type="subTitle" idx="6"/>
          </p:nvPr>
        </p:nvSpPr>
        <p:spPr>
          <a:xfrm>
            <a:off x="2127778" y="1879683"/>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 is the closest planet to the Sun</a:t>
            </a:r>
            <a:endParaRPr/>
          </a:p>
        </p:txBody>
      </p:sp>
      <p:sp>
        <p:nvSpPr>
          <p:cNvPr id="3127" name="Google Shape;3127;p92"/>
          <p:cNvSpPr txBox="1">
            <a:spLocks noGrp="1"/>
          </p:cNvSpPr>
          <p:nvPr>
            <p:ph type="ctrTitle"/>
          </p:nvPr>
        </p:nvSpPr>
        <p:spPr>
          <a:xfrm>
            <a:off x="3443847" y="30815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a:t>
            </a:r>
            <a:endParaRPr/>
          </a:p>
        </p:txBody>
      </p:sp>
      <p:sp>
        <p:nvSpPr>
          <p:cNvPr id="3128" name="Google Shape;3128;p92"/>
          <p:cNvSpPr txBox="1">
            <a:spLocks noGrp="1"/>
          </p:cNvSpPr>
          <p:nvPr>
            <p:ph type="ctrTitle" idx="4"/>
          </p:nvPr>
        </p:nvSpPr>
        <p:spPr>
          <a:xfrm>
            <a:off x="811705" y="30815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Neptune</a:t>
            </a:r>
            <a:endParaRPr/>
          </a:p>
        </p:txBody>
      </p:sp>
      <p:sp>
        <p:nvSpPr>
          <p:cNvPr id="3129" name="Google Shape;3129;p92"/>
          <p:cNvSpPr txBox="1">
            <a:spLocks noGrp="1"/>
          </p:cNvSpPr>
          <p:nvPr>
            <p:ph type="ctrTitle" idx="7"/>
          </p:nvPr>
        </p:nvSpPr>
        <p:spPr>
          <a:xfrm>
            <a:off x="2127780" y="1580703"/>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a:t>
            </a:r>
            <a:endParaRPr/>
          </a:p>
        </p:txBody>
      </p:sp>
      <p:sp>
        <p:nvSpPr>
          <p:cNvPr id="3130" name="Google Shape;3130;p92"/>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Reviewing concepts is usually a good idea</a:t>
            </a:r>
            <a:endParaRPr/>
          </a:p>
        </p:txBody>
      </p:sp>
      <p:sp>
        <p:nvSpPr>
          <p:cNvPr id="3131" name="Google Shape;3131;p92"/>
          <p:cNvSpPr txBox="1">
            <a:spLocks noGrp="1"/>
          </p:cNvSpPr>
          <p:nvPr>
            <p:ph type="ctrTitle" idx="9"/>
          </p:nvPr>
        </p:nvSpPr>
        <p:spPr>
          <a:xfrm>
            <a:off x="6075995" y="30815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a:t>
            </a:r>
            <a:endParaRPr/>
          </a:p>
        </p:txBody>
      </p:sp>
      <p:grpSp>
        <p:nvGrpSpPr>
          <p:cNvPr id="3132" name="Google Shape;3132;p92"/>
          <p:cNvGrpSpPr/>
          <p:nvPr/>
        </p:nvGrpSpPr>
        <p:grpSpPr>
          <a:xfrm flipH="1">
            <a:off x="825191" y="938638"/>
            <a:ext cx="7472679" cy="176025"/>
            <a:chOff x="4345425" y="2175475"/>
            <a:chExt cx="800750" cy="176025"/>
          </a:xfrm>
        </p:grpSpPr>
        <p:sp>
          <p:nvSpPr>
            <p:cNvPr id="3133" name="Google Shape;3133;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5" name="Google Shape;3135;p92"/>
          <p:cNvGrpSpPr/>
          <p:nvPr/>
        </p:nvGrpSpPr>
        <p:grpSpPr>
          <a:xfrm rot="10800000">
            <a:off x="7256991" y="1779910"/>
            <a:ext cx="806657" cy="421744"/>
            <a:chOff x="1822875" y="1377000"/>
            <a:chExt cx="548075" cy="286550"/>
          </a:xfrm>
        </p:grpSpPr>
        <p:sp>
          <p:nvSpPr>
            <p:cNvPr id="3136" name="Google Shape;3136;p92"/>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2"/>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2"/>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2"/>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2"/>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2"/>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2"/>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2"/>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2"/>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5" name="Google Shape;3145;p92"/>
          <p:cNvGrpSpPr/>
          <p:nvPr/>
        </p:nvGrpSpPr>
        <p:grpSpPr>
          <a:xfrm>
            <a:off x="867474" y="1614296"/>
            <a:ext cx="884449" cy="967667"/>
            <a:chOff x="867474" y="1614296"/>
            <a:chExt cx="884449" cy="967667"/>
          </a:xfrm>
        </p:grpSpPr>
        <p:sp>
          <p:nvSpPr>
            <p:cNvPr id="3146" name="Google Shape;3146;p92"/>
            <p:cNvSpPr/>
            <p:nvPr/>
          </p:nvSpPr>
          <p:spPr>
            <a:xfrm rot="-8099855">
              <a:off x="977246" y="1677219"/>
              <a:ext cx="230875" cy="135022"/>
            </a:xfrm>
            <a:custGeom>
              <a:avLst/>
              <a:gdLst/>
              <a:ahLst/>
              <a:cxnLst/>
              <a:rect l="l" t="t" r="r" b="b"/>
              <a:pathLst>
                <a:path w="5523" h="3230" extrusionOk="0">
                  <a:moveTo>
                    <a:pt x="1252" y="1"/>
                  </a:moveTo>
                  <a:cubicBezTo>
                    <a:pt x="790" y="1"/>
                    <a:pt x="270" y="541"/>
                    <a:pt x="137" y="961"/>
                  </a:cubicBezTo>
                  <a:cubicBezTo>
                    <a:pt x="1" y="1418"/>
                    <a:pt x="174" y="2282"/>
                    <a:pt x="667" y="2443"/>
                  </a:cubicBezTo>
                  <a:lnTo>
                    <a:pt x="4543" y="3220"/>
                  </a:lnTo>
                  <a:cubicBezTo>
                    <a:pt x="4564" y="3227"/>
                    <a:pt x="4585" y="3230"/>
                    <a:pt x="4606" y="3230"/>
                  </a:cubicBezTo>
                  <a:cubicBezTo>
                    <a:pt x="5078" y="3230"/>
                    <a:pt x="5522" y="1684"/>
                    <a:pt x="5050" y="1542"/>
                  </a:cubicBezTo>
                  <a:lnTo>
                    <a:pt x="1408" y="23"/>
                  </a:lnTo>
                  <a:cubicBezTo>
                    <a:pt x="1357" y="8"/>
                    <a:pt x="1305" y="1"/>
                    <a:pt x="1252" y="1"/>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2"/>
            <p:cNvSpPr/>
            <p:nvPr/>
          </p:nvSpPr>
          <p:spPr>
            <a:xfrm rot="-8099855">
              <a:off x="978975" y="1675940"/>
              <a:ext cx="234302" cy="144762"/>
            </a:xfrm>
            <a:custGeom>
              <a:avLst/>
              <a:gdLst/>
              <a:ahLst/>
              <a:cxnLst/>
              <a:rect l="l" t="t" r="r" b="b"/>
              <a:pathLst>
                <a:path w="5605" h="3463" extrusionOk="0">
                  <a:moveTo>
                    <a:pt x="1416" y="227"/>
                  </a:moveTo>
                  <a:cubicBezTo>
                    <a:pt x="1452" y="227"/>
                    <a:pt x="1486" y="232"/>
                    <a:pt x="1519" y="241"/>
                  </a:cubicBezTo>
                  <a:lnTo>
                    <a:pt x="5173" y="1772"/>
                  </a:lnTo>
                  <a:cubicBezTo>
                    <a:pt x="5222" y="1784"/>
                    <a:pt x="5259" y="1833"/>
                    <a:pt x="5284" y="1920"/>
                  </a:cubicBezTo>
                  <a:cubicBezTo>
                    <a:pt x="5358" y="2265"/>
                    <a:pt x="5160" y="2920"/>
                    <a:pt x="4901" y="3154"/>
                  </a:cubicBezTo>
                  <a:cubicBezTo>
                    <a:pt x="4870" y="3206"/>
                    <a:pt x="4814" y="3231"/>
                    <a:pt x="4760" y="3231"/>
                  </a:cubicBezTo>
                  <a:cubicBezTo>
                    <a:pt x="4749" y="3231"/>
                    <a:pt x="4738" y="3230"/>
                    <a:pt x="4728" y="3228"/>
                  </a:cubicBezTo>
                  <a:lnTo>
                    <a:pt x="852" y="2451"/>
                  </a:lnTo>
                  <a:cubicBezTo>
                    <a:pt x="679" y="2389"/>
                    <a:pt x="519" y="2191"/>
                    <a:pt x="432" y="1908"/>
                  </a:cubicBezTo>
                  <a:cubicBezTo>
                    <a:pt x="247" y="1377"/>
                    <a:pt x="420" y="797"/>
                    <a:pt x="877" y="463"/>
                  </a:cubicBezTo>
                  <a:cubicBezTo>
                    <a:pt x="1068" y="313"/>
                    <a:pt x="1258" y="227"/>
                    <a:pt x="1416" y="227"/>
                  </a:cubicBezTo>
                  <a:close/>
                  <a:moveTo>
                    <a:pt x="1411" y="1"/>
                  </a:moveTo>
                  <a:cubicBezTo>
                    <a:pt x="1198" y="1"/>
                    <a:pt x="964" y="103"/>
                    <a:pt x="729" y="290"/>
                  </a:cubicBezTo>
                  <a:cubicBezTo>
                    <a:pt x="210" y="673"/>
                    <a:pt x="0" y="1352"/>
                    <a:pt x="223" y="1969"/>
                  </a:cubicBezTo>
                  <a:cubicBezTo>
                    <a:pt x="334" y="2340"/>
                    <a:pt x="531" y="2586"/>
                    <a:pt x="803" y="2673"/>
                  </a:cubicBezTo>
                  <a:lnTo>
                    <a:pt x="815" y="2673"/>
                  </a:lnTo>
                  <a:lnTo>
                    <a:pt x="4666" y="3438"/>
                  </a:lnTo>
                  <a:cubicBezTo>
                    <a:pt x="4703" y="3451"/>
                    <a:pt x="4728" y="3463"/>
                    <a:pt x="4765" y="3463"/>
                  </a:cubicBezTo>
                  <a:cubicBezTo>
                    <a:pt x="4876" y="3451"/>
                    <a:pt x="4987" y="3401"/>
                    <a:pt x="5061" y="3315"/>
                  </a:cubicBezTo>
                  <a:cubicBezTo>
                    <a:pt x="5382" y="3031"/>
                    <a:pt x="5605" y="2278"/>
                    <a:pt x="5506" y="1858"/>
                  </a:cubicBezTo>
                  <a:cubicBezTo>
                    <a:pt x="5493" y="1722"/>
                    <a:pt x="5395" y="1599"/>
                    <a:pt x="5259" y="1550"/>
                  </a:cubicBezTo>
                  <a:lnTo>
                    <a:pt x="1605" y="31"/>
                  </a:lnTo>
                  <a:cubicBezTo>
                    <a:pt x="1543" y="11"/>
                    <a:pt x="1478" y="1"/>
                    <a:pt x="1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2"/>
            <p:cNvSpPr/>
            <p:nvPr/>
          </p:nvSpPr>
          <p:spPr>
            <a:xfrm rot="-8099855">
              <a:off x="1063847" y="1704608"/>
              <a:ext cx="157428" cy="243373"/>
            </a:xfrm>
            <a:custGeom>
              <a:avLst/>
              <a:gdLst/>
              <a:ahLst/>
              <a:cxnLst/>
              <a:rect l="l" t="t" r="r" b="b"/>
              <a:pathLst>
                <a:path w="3766" h="5822" extrusionOk="0">
                  <a:moveTo>
                    <a:pt x="2208" y="0"/>
                  </a:moveTo>
                  <a:cubicBezTo>
                    <a:pt x="1809" y="0"/>
                    <a:pt x="1442" y="255"/>
                    <a:pt x="1321" y="658"/>
                  </a:cubicBezTo>
                  <a:lnTo>
                    <a:pt x="161" y="4460"/>
                  </a:lnTo>
                  <a:cubicBezTo>
                    <a:pt x="0" y="4954"/>
                    <a:pt x="284" y="5472"/>
                    <a:pt x="778" y="5620"/>
                  </a:cubicBezTo>
                  <a:lnTo>
                    <a:pt x="1297" y="5781"/>
                  </a:lnTo>
                  <a:cubicBezTo>
                    <a:pt x="1388" y="5808"/>
                    <a:pt x="1480" y="5821"/>
                    <a:pt x="1570" y="5821"/>
                  </a:cubicBezTo>
                  <a:cubicBezTo>
                    <a:pt x="1969" y="5821"/>
                    <a:pt x="2336" y="5566"/>
                    <a:pt x="2457" y="5164"/>
                  </a:cubicBezTo>
                  <a:lnTo>
                    <a:pt x="3617" y="1349"/>
                  </a:lnTo>
                  <a:cubicBezTo>
                    <a:pt x="3765" y="868"/>
                    <a:pt x="3481" y="349"/>
                    <a:pt x="3000" y="201"/>
                  </a:cubicBezTo>
                  <a:lnTo>
                    <a:pt x="2482" y="41"/>
                  </a:lnTo>
                  <a:cubicBezTo>
                    <a:pt x="2390" y="13"/>
                    <a:pt x="2299" y="0"/>
                    <a:pt x="2208" y="0"/>
                  </a:cubicBezTo>
                  <a:close/>
                </a:path>
              </a:pathLst>
            </a:custGeom>
            <a:solidFill>
              <a:srgbClr val="70B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2"/>
            <p:cNvSpPr/>
            <p:nvPr/>
          </p:nvSpPr>
          <p:spPr>
            <a:xfrm rot="-8099855">
              <a:off x="1058906" y="1699692"/>
              <a:ext cx="167753" cy="252821"/>
            </a:xfrm>
            <a:custGeom>
              <a:avLst/>
              <a:gdLst/>
              <a:ahLst/>
              <a:cxnLst/>
              <a:rect l="l" t="t" r="r" b="b"/>
              <a:pathLst>
                <a:path w="4013" h="6048" extrusionOk="0">
                  <a:moveTo>
                    <a:pt x="2334" y="221"/>
                  </a:moveTo>
                  <a:cubicBezTo>
                    <a:pt x="2408" y="221"/>
                    <a:pt x="2494" y="233"/>
                    <a:pt x="2568" y="258"/>
                  </a:cubicBezTo>
                  <a:lnTo>
                    <a:pt x="3087" y="418"/>
                  </a:lnTo>
                  <a:cubicBezTo>
                    <a:pt x="3519" y="542"/>
                    <a:pt x="3766" y="999"/>
                    <a:pt x="3630" y="1431"/>
                  </a:cubicBezTo>
                  <a:lnTo>
                    <a:pt x="2470" y="5232"/>
                  </a:lnTo>
                  <a:cubicBezTo>
                    <a:pt x="2368" y="5587"/>
                    <a:pt x="2043" y="5808"/>
                    <a:pt x="1691" y="5808"/>
                  </a:cubicBezTo>
                  <a:cubicBezTo>
                    <a:pt x="1614" y="5808"/>
                    <a:pt x="1535" y="5798"/>
                    <a:pt x="1458" y="5776"/>
                  </a:cubicBezTo>
                  <a:lnTo>
                    <a:pt x="939" y="5615"/>
                  </a:lnTo>
                  <a:cubicBezTo>
                    <a:pt x="507" y="5492"/>
                    <a:pt x="273" y="5035"/>
                    <a:pt x="396" y="4603"/>
                  </a:cubicBezTo>
                  <a:lnTo>
                    <a:pt x="1556" y="801"/>
                  </a:lnTo>
                  <a:cubicBezTo>
                    <a:pt x="1667" y="455"/>
                    <a:pt x="1976" y="221"/>
                    <a:pt x="2334" y="221"/>
                  </a:cubicBezTo>
                  <a:close/>
                  <a:moveTo>
                    <a:pt x="2317" y="0"/>
                  </a:moveTo>
                  <a:cubicBezTo>
                    <a:pt x="1871" y="0"/>
                    <a:pt x="1464" y="288"/>
                    <a:pt x="1334" y="739"/>
                  </a:cubicBezTo>
                  <a:lnTo>
                    <a:pt x="174" y="4541"/>
                  </a:lnTo>
                  <a:cubicBezTo>
                    <a:pt x="1" y="5097"/>
                    <a:pt x="310" y="5677"/>
                    <a:pt x="865" y="5850"/>
                  </a:cubicBezTo>
                  <a:lnTo>
                    <a:pt x="1383" y="5998"/>
                  </a:lnTo>
                  <a:cubicBezTo>
                    <a:pt x="1482" y="6022"/>
                    <a:pt x="1581" y="6047"/>
                    <a:pt x="1692" y="6047"/>
                  </a:cubicBezTo>
                  <a:cubicBezTo>
                    <a:pt x="2149" y="6047"/>
                    <a:pt x="2556" y="5739"/>
                    <a:pt x="2680" y="5307"/>
                  </a:cubicBezTo>
                  <a:lnTo>
                    <a:pt x="3840" y="1505"/>
                  </a:lnTo>
                  <a:cubicBezTo>
                    <a:pt x="4013" y="949"/>
                    <a:pt x="3704" y="369"/>
                    <a:pt x="3149" y="196"/>
                  </a:cubicBezTo>
                  <a:lnTo>
                    <a:pt x="2630" y="48"/>
                  </a:lnTo>
                  <a:cubicBezTo>
                    <a:pt x="2526" y="16"/>
                    <a:pt x="2420" y="0"/>
                    <a:pt x="2317"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2"/>
            <p:cNvSpPr/>
            <p:nvPr/>
          </p:nvSpPr>
          <p:spPr>
            <a:xfrm rot="-8099855">
              <a:off x="1019030" y="1861616"/>
              <a:ext cx="68681" cy="23159"/>
            </a:xfrm>
            <a:custGeom>
              <a:avLst/>
              <a:gdLst/>
              <a:ahLst/>
              <a:cxnLst/>
              <a:rect l="l" t="t" r="r" b="b"/>
              <a:pathLst>
                <a:path w="1643" h="554" extrusionOk="0">
                  <a:moveTo>
                    <a:pt x="43" y="0"/>
                  </a:moveTo>
                  <a:cubicBezTo>
                    <a:pt x="26" y="0"/>
                    <a:pt x="10" y="12"/>
                    <a:pt x="1" y="30"/>
                  </a:cubicBezTo>
                  <a:cubicBezTo>
                    <a:pt x="1" y="54"/>
                    <a:pt x="13" y="91"/>
                    <a:pt x="38" y="91"/>
                  </a:cubicBezTo>
                  <a:lnTo>
                    <a:pt x="1581" y="548"/>
                  </a:lnTo>
                  <a:cubicBezTo>
                    <a:pt x="1588" y="551"/>
                    <a:pt x="1594" y="553"/>
                    <a:pt x="1601" y="553"/>
                  </a:cubicBezTo>
                  <a:cubicBezTo>
                    <a:pt x="1618" y="553"/>
                    <a:pt x="1634" y="542"/>
                    <a:pt x="1643" y="523"/>
                  </a:cubicBezTo>
                  <a:cubicBezTo>
                    <a:pt x="1643" y="499"/>
                    <a:pt x="1630" y="474"/>
                    <a:pt x="1606" y="462"/>
                  </a:cubicBezTo>
                  <a:lnTo>
                    <a:pt x="63" y="5"/>
                  </a:lnTo>
                  <a:cubicBezTo>
                    <a:pt x="56" y="2"/>
                    <a:pt x="49" y="0"/>
                    <a:pt x="43" y="0"/>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2"/>
            <p:cNvSpPr/>
            <p:nvPr/>
          </p:nvSpPr>
          <p:spPr>
            <a:xfrm rot="-8099855">
              <a:off x="1038135" y="1850814"/>
              <a:ext cx="69517" cy="23451"/>
            </a:xfrm>
            <a:custGeom>
              <a:avLst/>
              <a:gdLst/>
              <a:ahLst/>
              <a:cxnLst/>
              <a:rect l="l" t="t" r="r" b="b"/>
              <a:pathLst>
                <a:path w="1663" h="561" extrusionOk="0">
                  <a:moveTo>
                    <a:pt x="49" y="1"/>
                  </a:moveTo>
                  <a:cubicBezTo>
                    <a:pt x="29" y="1"/>
                    <a:pt x="13" y="21"/>
                    <a:pt x="13" y="41"/>
                  </a:cubicBezTo>
                  <a:cubicBezTo>
                    <a:pt x="0" y="66"/>
                    <a:pt x="25" y="91"/>
                    <a:pt x="50" y="91"/>
                  </a:cubicBezTo>
                  <a:lnTo>
                    <a:pt x="1580" y="560"/>
                  </a:lnTo>
                  <a:cubicBezTo>
                    <a:pt x="1585" y="560"/>
                    <a:pt x="1589" y="561"/>
                    <a:pt x="1592" y="561"/>
                  </a:cubicBezTo>
                  <a:cubicBezTo>
                    <a:pt x="1645" y="561"/>
                    <a:pt x="1663" y="485"/>
                    <a:pt x="1605" y="473"/>
                  </a:cubicBezTo>
                  <a:lnTo>
                    <a:pt x="62" y="4"/>
                  </a:lnTo>
                  <a:cubicBezTo>
                    <a:pt x="58" y="2"/>
                    <a:pt x="53" y="1"/>
                    <a:pt x="49" y="1"/>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2"/>
            <p:cNvSpPr/>
            <p:nvPr/>
          </p:nvSpPr>
          <p:spPr>
            <a:xfrm rot="-8099855">
              <a:off x="1057700" y="1840429"/>
              <a:ext cx="69935" cy="23117"/>
            </a:xfrm>
            <a:custGeom>
              <a:avLst/>
              <a:gdLst/>
              <a:ahLst/>
              <a:cxnLst/>
              <a:rect l="l" t="t" r="r" b="b"/>
              <a:pathLst>
                <a:path w="1673" h="553" extrusionOk="0">
                  <a:moveTo>
                    <a:pt x="55" y="1"/>
                  </a:moveTo>
                  <a:cubicBezTo>
                    <a:pt x="38" y="1"/>
                    <a:pt x="22" y="12"/>
                    <a:pt x="13" y="30"/>
                  </a:cubicBezTo>
                  <a:cubicBezTo>
                    <a:pt x="1" y="55"/>
                    <a:pt x="26" y="80"/>
                    <a:pt x="50" y="92"/>
                  </a:cubicBezTo>
                  <a:lnTo>
                    <a:pt x="1581" y="549"/>
                  </a:lnTo>
                  <a:cubicBezTo>
                    <a:pt x="1589" y="551"/>
                    <a:pt x="1597" y="553"/>
                    <a:pt x="1604" y="553"/>
                  </a:cubicBezTo>
                  <a:cubicBezTo>
                    <a:pt x="1659" y="553"/>
                    <a:pt x="1673" y="473"/>
                    <a:pt x="1618" y="462"/>
                  </a:cubicBezTo>
                  <a:lnTo>
                    <a:pt x="75" y="6"/>
                  </a:lnTo>
                  <a:cubicBezTo>
                    <a:pt x="68" y="2"/>
                    <a:pt x="62" y="1"/>
                    <a:pt x="55" y="1"/>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2"/>
            <p:cNvSpPr/>
            <p:nvPr/>
          </p:nvSpPr>
          <p:spPr>
            <a:xfrm rot="-8099855">
              <a:off x="1078264" y="1829982"/>
              <a:ext cx="68681" cy="23409"/>
            </a:xfrm>
            <a:custGeom>
              <a:avLst/>
              <a:gdLst/>
              <a:ahLst/>
              <a:cxnLst/>
              <a:rect l="l" t="t" r="r" b="b"/>
              <a:pathLst>
                <a:path w="1643" h="560" extrusionOk="0">
                  <a:moveTo>
                    <a:pt x="49" y="0"/>
                  </a:moveTo>
                  <a:cubicBezTo>
                    <a:pt x="29" y="0"/>
                    <a:pt x="11" y="21"/>
                    <a:pt x="1" y="41"/>
                  </a:cubicBezTo>
                  <a:cubicBezTo>
                    <a:pt x="1" y="65"/>
                    <a:pt x="13" y="90"/>
                    <a:pt x="50" y="90"/>
                  </a:cubicBezTo>
                  <a:lnTo>
                    <a:pt x="1581" y="559"/>
                  </a:lnTo>
                  <a:cubicBezTo>
                    <a:pt x="1606" y="559"/>
                    <a:pt x="1630" y="547"/>
                    <a:pt x="1643" y="522"/>
                  </a:cubicBezTo>
                  <a:cubicBezTo>
                    <a:pt x="1643" y="497"/>
                    <a:pt x="1630" y="473"/>
                    <a:pt x="1606" y="473"/>
                  </a:cubicBezTo>
                  <a:lnTo>
                    <a:pt x="63" y="4"/>
                  </a:lnTo>
                  <a:cubicBezTo>
                    <a:pt x="58" y="1"/>
                    <a:pt x="54" y="0"/>
                    <a:pt x="49" y="0"/>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2"/>
            <p:cNvSpPr/>
            <p:nvPr/>
          </p:nvSpPr>
          <p:spPr>
            <a:xfrm rot="-8099855">
              <a:off x="937997" y="1896656"/>
              <a:ext cx="743581" cy="486622"/>
            </a:xfrm>
            <a:custGeom>
              <a:avLst/>
              <a:gdLst/>
              <a:ahLst/>
              <a:cxnLst/>
              <a:rect l="l" t="t" r="r" b="b"/>
              <a:pathLst>
                <a:path w="17788" h="11641" extrusionOk="0">
                  <a:moveTo>
                    <a:pt x="2706" y="1"/>
                  </a:moveTo>
                  <a:cubicBezTo>
                    <a:pt x="2310" y="1"/>
                    <a:pt x="1947" y="263"/>
                    <a:pt x="1827" y="663"/>
                  </a:cubicBezTo>
                  <a:lnTo>
                    <a:pt x="149" y="6156"/>
                  </a:lnTo>
                  <a:cubicBezTo>
                    <a:pt x="0" y="6650"/>
                    <a:pt x="272" y="7168"/>
                    <a:pt x="766" y="7316"/>
                  </a:cubicBezTo>
                  <a:lnTo>
                    <a:pt x="14813" y="11600"/>
                  </a:lnTo>
                  <a:cubicBezTo>
                    <a:pt x="14902" y="11627"/>
                    <a:pt x="14992" y="11640"/>
                    <a:pt x="15081" y="11640"/>
                  </a:cubicBezTo>
                  <a:cubicBezTo>
                    <a:pt x="15473" y="11640"/>
                    <a:pt x="15840" y="11385"/>
                    <a:pt x="15961" y="10983"/>
                  </a:cubicBezTo>
                  <a:lnTo>
                    <a:pt x="17640" y="5477"/>
                  </a:lnTo>
                  <a:cubicBezTo>
                    <a:pt x="17788" y="4996"/>
                    <a:pt x="17516" y="4477"/>
                    <a:pt x="17023" y="4329"/>
                  </a:cubicBezTo>
                  <a:lnTo>
                    <a:pt x="2988" y="46"/>
                  </a:lnTo>
                  <a:cubicBezTo>
                    <a:pt x="2894" y="15"/>
                    <a:pt x="2799" y="1"/>
                    <a:pt x="27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2"/>
            <p:cNvSpPr/>
            <p:nvPr/>
          </p:nvSpPr>
          <p:spPr>
            <a:xfrm rot="-8099855">
              <a:off x="997868" y="1921457"/>
              <a:ext cx="673436" cy="486622"/>
            </a:xfrm>
            <a:custGeom>
              <a:avLst/>
              <a:gdLst/>
              <a:ahLst/>
              <a:cxnLst/>
              <a:rect l="l" t="t" r="r" b="b"/>
              <a:pathLst>
                <a:path w="16110" h="11641" extrusionOk="0">
                  <a:moveTo>
                    <a:pt x="2712" y="1"/>
                  </a:moveTo>
                  <a:cubicBezTo>
                    <a:pt x="2322" y="1"/>
                    <a:pt x="1957" y="263"/>
                    <a:pt x="1827" y="663"/>
                  </a:cubicBezTo>
                  <a:lnTo>
                    <a:pt x="149" y="6156"/>
                  </a:lnTo>
                  <a:cubicBezTo>
                    <a:pt x="0" y="6650"/>
                    <a:pt x="272" y="7168"/>
                    <a:pt x="766" y="7316"/>
                  </a:cubicBezTo>
                  <a:lnTo>
                    <a:pt x="14813" y="11600"/>
                  </a:lnTo>
                  <a:cubicBezTo>
                    <a:pt x="14902" y="11627"/>
                    <a:pt x="14992" y="11640"/>
                    <a:pt x="15082" y="11640"/>
                  </a:cubicBezTo>
                  <a:cubicBezTo>
                    <a:pt x="15477" y="11640"/>
                    <a:pt x="15853" y="11385"/>
                    <a:pt x="15973" y="10983"/>
                  </a:cubicBezTo>
                  <a:lnTo>
                    <a:pt x="16109" y="10551"/>
                  </a:lnTo>
                  <a:lnTo>
                    <a:pt x="2222" y="6317"/>
                  </a:lnTo>
                  <a:cubicBezTo>
                    <a:pt x="1729" y="6168"/>
                    <a:pt x="1457" y="5638"/>
                    <a:pt x="1605" y="5156"/>
                  </a:cubicBezTo>
                  <a:lnTo>
                    <a:pt x="3148" y="83"/>
                  </a:lnTo>
                  <a:lnTo>
                    <a:pt x="2988" y="46"/>
                  </a:lnTo>
                  <a:cubicBezTo>
                    <a:pt x="2896" y="15"/>
                    <a:pt x="2803" y="1"/>
                    <a:pt x="2712" y="1"/>
                  </a:cubicBezTo>
                  <a:close/>
                </a:path>
              </a:pathLst>
            </a:custGeom>
            <a:solidFill>
              <a:srgbClr val="70B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2"/>
            <p:cNvSpPr/>
            <p:nvPr/>
          </p:nvSpPr>
          <p:spPr>
            <a:xfrm rot="-8099855">
              <a:off x="932474" y="1891499"/>
              <a:ext cx="754449" cy="496403"/>
            </a:xfrm>
            <a:custGeom>
              <a:avLst/>
              <a:gdLst/>
              <a:ahLst/>
              <a:cxnLst/>
              <a:rect l="l" t="t" r="r" b="b"/>
              <a:pathLst>
                <a:path w="18048" h="11875" extrusionOk="0">
                  <a:moveTo>
                    <a:pt x="2840" y="234"/>
                  </a:moveTo>
                  <a:cubicBezTo>
                    <a:pt x="2926" y="234"/>
                    <a:pt x="3001" y="246"/>
                    <a:pt x="3087" y="271"/>
                  </a:cubicBezTo>
                  <a:lnTo>
                    <a:pt x="17122" y="4554"/>
                  </a:lnTo>
                  <a:cubicBezTo>
                    <a:pt x="17554" y="4678"/>
                    <a:pt x="17789" y="5134"/>
                    <a:pt x="17665" y="5566"/>
                  </a:cubicBezTo>
                  <a:lnTo>
                    <a:pt x="15986" y="11060"/>
                  </a:lnTo>
                  <a:cubicBezTo>
                    <a:pt x="15876" y="11411"/>
                    <a:pt x="15561" y="11640"/>
                    <a:pt x="15215" y="11640"/>
                  </a:cubicBezTo>
                  <a:cubicBezTo>
                    <a:pt x="15136" y="11640"/>
                    <a:pt x="15055" y="11628"/>
                    <a:pt x="14974" y="11603"/>
                  </a:cubicBezTo>
                  <a:lnTo>
                    <a:pt x="939" y="7319"/>
                  </a:lnTo>
                  <a:cubicBezTo>
                    <a:pt x="507" y="7196"/>
                    <a:pt x="260" y="6739"/>
                    <a:pt x="396" y="6307"/>
                  </a:cubicBezTo>
                  <a:lnTo>
                    <a:pt x="2075" y="802"/>
                  </a:lnTo>
                  <a:cubicBezTo>
                    <a:pt x="2173" y="468"/>
                    <a:pt x="2482" y="234"/>
                    <a:pt x="2840" y="234"/>
                  </a:cubicBezTo>
                  <a:close/>
                  <a:moveTo>
                    <a:pt x="2835" y="1"/>
                  </a:moveTo>
                  <a:cubicBezTo>
                    <a:pt x="2389" y="1"/>
                    <a:pt x="1980" y="289"/>
                    <a:pt x="1840" y="740"/>
                  </a:cubicBezTo>
                  <a:lnTo>
                    <a:pt x="161" y="6245"/>
                  </a:lnTo>
                  <a:cubicBezTo>
                    <a:pt x="1" y="6789"/>
                    <a:pt x="310" y="7381"/>
                    <a:pt x="865" y="7542"/>
                  </a:cubicBezTo>
                  <a:lnTo>
                    <a:pt x="14900" y="11825"/>
                  </a:lnTo>
                  <a:cubicBezTo>
                    <a:pt x="14999" y="11850"/>
                    <a:pt x="15110" y="11874"/>
                    <a:pt x="15209" y="11874"/>
                  </a:cubicBezTo>
                  <a:cubicBezTo>
                    <a:pt x="15665" y="11862"/>
                    <a:pt x="16073" y="11566"/>
                    <a:pt x="16196" y="11134"/>
                  </a:cubicBezTo>
                  <a:lnTo>
                    <a:pt x="17875" y="5628"/>
                  </a:lnTo>
                  <a:cubicBezTo>
                    <a:pt x="18048" y="5073"/>
                    <a:pt x="17739" y="4493"/>
                    <a:pt x="17184" y="4332"/>
                  </a:cubicBezTo>
                  <a:lnTo>
                    <a:pt x="3149" y="49"/>
                  </a:lnTo>
                  <a:cubicBezTo>
                    <a:pt x="3044" y="16"/>
                    <a:pt x="2939" y="1"/>
                    <a:pt x="2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2"/>
            <p:cNvSpPr/>
            <p:nvPr/>
          </p:nvSpPr>
          <p:spPr>
            <a:xfrm rot="-8099855">
              <a:off x="1152752" y="1946193"/>
              <a:ext cx="303987" cy="368446"/>
            </a:xfrm>
            <a:custGeom>
              <a:avLst/>
              <a:gdLst/>
              <a:ahLst/>
              <a:cxnLst/>
              <a:rect l="l" t="t" r="r" b="b"/>
              <a:pathLst>
                <a:path w="7272" h="8814" extrusionOk="0">
                  <a:moveTo>
                    <a:pt x="2223" y="0"/>
                  </a:moveTo>
                  <a:lnTo>
                    <a:pt x="1" y="7271"/>
                  </a:lnTo>
                  <a:lnTo>
                    <a:pt x="5062" y="8814"/>
                  </a:lnTo>
                  <a:lnTo>
                    <a:pt x="7271" y="1543"/>
                  </a:lnTo>
                  <a:lnTo>
                    <a:pt x="22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2"/>
            <p:cNvSpPr/>
            <p:nvPr/>
          </p:nvSpPr>
          <p:spPr>
            <a:xfrm rot="-8099855">
              <a:off x="1147811" y="1941860"/>
              <a:ext cx="314312" cy="378144"/>
            </a:xfrm>
            <a:custGeom>
              <a:avLst/>
              <a:gdLst/>
              <a:ahLst/>
              <a:cxnLst/>
              <a:rect l="l" t="t" r="r" b="b"/>
              <a:pathLst>
                <a:path w="7519" h="9046" extrusionOk="0">
                  <a:moveTo>
                    <a:pt x="2420" y="257"/>
                  </a:moveTo>
                  <a:lnTo>
                    <a:pt x="7247" y="1726"/>
                  </a:lnTo>
                  <a:lnTo>
                    <a:pt x="5099" y="8787"/>
                  </a:lnTo>
                  <a:lnTo>
                    <a:pt x="260" y="7305"/>
                  </a:lnTo>
                  <a:lnTo>
                    <a:pt x="2420" y="257"/>
                  </a:lnTo>
                  <a:close/>
                  <a:moveTo>
                    <a:pt x="2336" y="1"/>
                  </a:moveTo>
                  <a:cubicBezTo>
                    <a:pt x="2322" y="1"/>
                    <a:pt x="2309" y="4"/>
                    <a:pt x="2297" y="10"/>
                  </a:cubicBezTo>
                  <a:cubicBezTo>
                    <a:pt x="2260" y="22"/>
                    <a:pt x="2248" y="47"/>
                    <a:pt x="2235" y="84"/>
                  </a:cubicBezTo>
                  <a:lnTo>
                    <a:pt x="13" y="7355"/>
                  </a:lnTo>
                  <a:cubicBezTo>
                    <a:pt x="1" y="7379"/>
                    <a:pt x="1" y="7416"/>
                    <a:pt x="13" y="7441"/>
                  </a:cubicBezTo>
                  <a:cubicBezTo>
                    <a:pt x="38" y="7466"/>
                    <a:pt x="63" y="7490"/>
                    <a:pt x="87" y="7503"/>
                  </a:cubicBezTo>
                  <a:lnTo>
                    <a:pt x="5148" y="9046"/>
                  </a:lnTo>
                  <a:lnTo>
                    <a:pt x="5173" y="9046"/>
                  </a:lnTo>
                  <a:cubicBezTo>
                    <a:pt x="5222" y="9046"/>
                    <a:pt x="5272" y="9009"/>
                    <a:pt x="5297" y="8972"/>
                  </a:cubicBezTo>
                  <a:lnTo>
                    <a:pt x="7506" y="1689"/>
                  </a:lnTo>
                  <a:cubicBezTo>
                    <a:pt x="7518" y="1664"/>
                    <a:pt x="7518" y="1627"/>
                    <a:pt x="7506" y="1602"/>
                  </a:cubicBezTo>
                  <a:cubicBezTo>
                    <a:pt x="7481" y="1578"/>
                    <a:pt x="7457" y="1553"/>
                    <a:pt x="7432" y="1553"/>
                  </a:cubicBezTo>
                  <a:lnTo>
                    <a:pt x="2383" y="10"/>
                  </a:lnTo>
                  <a:cubicBezTo>
                    <a:pt x="2365" y="4"/>
                    <a:pt x="2349" y="1"/>
                    <a:pt x="2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130"/>
                                        </p:tgtEl>
                                        <p:attrNameLst>
                                          <p:attrName>style.visibility</p:attrName>
                                        </p:attrNameLst>
                                      </p:cBhvr>
                                      <p:to>
                                        <p:strVal val="visible"/>
                                      </p:to>
                                    </p:set>
                                    <p:anim calcmode="lin" valueType="num">
                                      <p:cBhvr additive="base">
                                        <p:cTn id="7" dur="1000"/>
                                        <p:tgtEl>
                                          <p:spTgt spid="3130"/>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132"/>
                                        </p:tgtEl>
                                        <p:attrNameLst>
                                          <p:attrName>style.visibility</p:attrName>
                                        </p:attrNameLst>
                                      </p:cBhvr>
                                      <p:to>
                                        <p:strVal val="visible"/>
                                      </p:to>
                                    </p:set>
                                    <p:anim calcmode="lin" valueType="num">
                                      <p:cBhvr additive="base">
                                        <p:cTn id="10" dur="1000"/>
                                        <p:tgtEl>
                                          <p:spTgt spid="3132"/>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3106"/>
                                        </p:tgtEl>
                                        <p:attrNameLst>
                                          <p:attrName>style.visibility</p:attrName>
                                        </p:attrNameLst>
                                      </p:cBhvr>
                                      <p:to>
                                        <p:strVal val="visible"/>
                                      </p:to>
                                    </p:set>
                                    <p:anim calcmode="lin" valueType="num">
                                      <p:cBhvr additive="base">
                                        <p:cTn id="15" dur="1000"/>
                                        <p:tgtEl>
                                          <p:spTgt spid="3106"/>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126"/>
                                        </p:tgtEl>
                                        <p:attrNameLst>
                                          <p:attrName>style.visibility</p:attrName>
                                        </p:attrNameLst>
                                      </p:cBhvr>
                                      <p:to>
                                        <p:strVal val="visible"/>
                                      </p:to>
                                    </p:set>
                                    <p:anim calcmode="lin" valueType="num">
                                      <p:cBhvr additive="base">
                                        <p:cTn id="18" dur="1000"/>
                                        <p:tgtEl>
                                          <p:spTgt spid="3126"/>
                                        </p:tgtEl>
                                        <p:attrNameLst>
                                          <p:attrName>ppt_y</p:attrName>
                                        </p:attrNameLst>
                                      </p:cBhvr>
                                      <p:tavLst>
                                        <p:tav tm="0">
                                          <p:val>
                                            <p:strVal val="#ppt_y+1"/>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129"/>
                                        </p:tgtEl>
                                        <p:attrNameLst>
                                          <p:attrName>style.visibility</p:attrName>
                                        </p:attrNameLst>
                                      </p:cBhvr>
                                      <p:to>
                                        <p:strVal val="visible"/>
                                      </p:to>
                                    </p:set>
                                    <p:anim calcmode="lin" valueType="num">
                                      <p:cBhvr additive="base">
                                        <p:cTn id="21" dur="1000"/>
                                        <p:tgtEl>
                                          <p:spTgt spid="3129"/>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109"/>
                                        </p:tgtEl>
                                        <p:attrNameLst>
                                          <p:attrName>style.visibility</p:attrName>
                                        </p:attrNameLst>
                                      </p:cBhvr>
                                      <p:to>
                                        <p:strVal val="visible"/>
                                      </p:to>
                                    </p:set>
                                    <p:anim calcmode="lin" valueType="num">
                                      <p:cBhvr additive="base">
                                        <p:cTn id="26" dur="1000"/>
                                        <p:tgtEl>
                                          <p:spTgt spid="3109"/>
                                        </p:tgtEl>
                                        <p:attrNameLst>
                                          <p:attrName>ppt_y</p:attrName>
                                        </p:attrNameLst>
                                      </p:cBhvr>
                                      <p:tavLst>
                                        <p:tav tm="0">
                                          <p:val>
                                            <p:strVal val="#ppt_y+1"/>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121"/>
                                        </p:tgtEl>
                                        <p:attrNameLst>
                                          <p:attrName>style.visibility</p:attrName>
                                        </p:attrNameLst>
                                      </p:cBhvr>
                                      <p:to>
                                        <p:strVal val="visible"/>
                                      </p:to>
                                    </p:set>
                                    <p:anim calcmode="lin" valueType="num">
                                      <p:cBhvr additive="base">
                                        <p:cTn id="29" dur="1000"/>
                                        <p:tgtEl>
                                          <p:spTgt spid="3121"/>
                                        </p:tgtEl>
                                        <p:attrNameLst>
                                          <p:attrName>ppt_y</p:attrName>
                                        </p:attrNameLst>
                                      </p:cBhvr>
                                      <p:tavLst>
                                        <p:tav tm="0">
                                          <p:val>
                                            <p:strVal val="#ppt_y+1"/>
                                          </p:val>
                                        </p:tav>
                                        <p:tav tm="100000">
                                          <p:val>
                                            <p:strVal val="#ppt_y"/>
                                          </p:val>
                                        </p:tav>
                                      </p:tavLst>
                                    </p:anim>
                                  </p:childTnLst>
                                </p:cTn>
                              </p:par>
                              <p:par>
                                <p:cTn id="30" presetID="2" presetClass="entr" presetSubtype="4" fill="hold" nodeType="withEffect">
                                  <p:stCondLst>
                                    <p:cond delay="0"/>
                                  </p:stCondLst>
                                  <p:childTnLst>
                                    <p:set>
                                      <p:cBhvr>
                                        <p:cTn id="31" dur="1" fill="hold">
                                          <p:stCondLst>
                                            <p:cond delay="0"/>
                                          </p:stCondLst>
                                        </p:cTn>
                                        <p:tgtEl>
                                          <p:spTgt spid="3123"/>
                                        </p:tgtEl>
                                        <p:attrNameLst>
                                          <p:attrName>style.visibility</p:attrName>
                                        </p:attrNameLst>
                                      </p:cBhvr>
                                      <p:to>
                                        <p:strVal val="visible"/>
                                      </p:to>
                                    </p:set>
                                    <p:anim calcmode="lin" valueType="num">
                                      <p:cBhvr additive="base">
                                        <p:cTn id="32" dur="1000"/>
                                        <p:tgtEl>
                                          <p:spTgt spid="3123"/>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112"/>
                                        </p:tgtEl>
                                        <p:attrNameLst>
                                          <p:attrName>style.visibility</p:attrName>
                                        </p:attrNameLst>
                                      </p:cBhvr>
                                      <p:to>
                                        <p:strVal val="visible"/>
                                      </p:to>
                                    </p:set>
                                    <p:anim calcmode="lin" valueType="num">
                                      <p:cBhvr additive="base">
                                        <p:cTn id="37" dur="1000"/>
                                        <p:tgtEl>
                                          <p:spTgt spid="3112"/>
                                        </p:tgtEl>
                                        <p:attrNameLst>
                                          <p:attrName>ppt_y</p:attrName>
                                        </p:attrNameLst>
                                      </p:cBhvr>
                                      <p:tavLst>
                                        <p:tav tm="0">
                                          <p:val>
                                            <p:strVal val="#ppt_y+1"/>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3124"/>
                                        </p:tgtEl>
                                        <p:attrNameLst>
                                          <p:attrName>style.visibility</p:attrName>
                                        </p:attrNameLst>
                                      </p:cBhvr>
                                      <p:to>
                                        <p:strVal val="visible"/>
                                      </p:to>
                                    </p:set>
                                    <p:anim calcmode="lin" valueType="num">
                                      <p:cBhvr additive="base">
                                        <p:cTn id="40" dur="1000"/>
                                        <p:tgtEl>
                                          <p:spTgt spid="3124"/>
                                        </p:tgtEl>
                                        <p:attrNameLst>
                                          <p:attrName>ppt_y</p:attrName>
                                        </p:attrNameLst>
                                      </p:cBhvr>
                                      <p:tavLst>
                                        <p:tav tm="0">
                                          <p:val>
                                            <p:strVal val="#ppt_y+1"/>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128"/>
                                        </p:tgtEl>
                                        <p:attrNameLst>
                                          <p:attrName>style.visibility</p:attrName>
                                        </p:attrNameLst>
                                      </p:cBhvr>
                                      <p:to>
                                        <p:strVal val="visible"/>
                                      </p:to>
                                    </p:set>
                                    <p:anim calcmode="lin" valueType="num">
                                      <p:cBhvr additive="base">
                                        <p:cTn id="43" dur="1000"/>
                                        <p:tgtEl>
                                          <p:spTgt spid="3128"/>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0"/>
                                  </p:stCondLst>
                                  <p:childTnLst>
                                    <p:set>
                                      <p:cBhvr>
                                        <p:cTn id="47" dur="1" fill="hold">
                                          <p:stCondLst>
                                            <p:cond delay="0"/>
                                          </p:stCondLst>
                                        </p:cTn>
                                        <p:tgtEl>
                                          <p:spTgt spid="3115"/>
                                        </p:tgtEl>
                                        <p:attrNameLst>
                                          <p:attrName>style.visibility</p:attrName>
                                        </p:attrNameLst>
                                      </p:cBhvr>
                                      <p:to>
                                        <p:strVal val="visible"/>
                                      </p:to>
                                    </p:set>
                                    <p:anim calcmode="lin" valueType="num">
                                      <p:cBhvr additive="base">
                                        <p:cTn id="48" dur="1000"/>
                                        <p:tgtEl>
                                          <p:spTgt spid="3115"/>
                                        </p:tgtEl>
                                        <p:attrNameLst>
                                          <p:attrName>ppt_y</p:attrName>
                                        </p:attrNameLst>
                                      </p:cBhvr>
                                      <p:tavLst>
                                        <p:tav tm="0">
                                          <p:val>
                                            <p:strVal val="#ppt_y+1"/>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122"/>
                                        </p:tgtEl>
                                        <p:attrNameLst>
                                          <p:attrName>style.visibility</p:attrName>
                                        </p:attrNameLst>
                                      </p:cBhvr>
                                      <p:to>
                                        <p:strVal val="visible"/>
                                      </p:to>
                                    </p:set>
                                    <p:anim calcmode="lin" valueType="num">
                                      <p:cBhvr additive="base">
                                        <p:cTn id="51" dur="1000"/>
                                        <p:tgtEl>
                                          <p:spTgt spid="3122"/>
                                        </p:tgtEl>
                                        <p:attrNameLst>
                                          <p:attrName>ppt_y</p:attrName>
                                        </p:attrNameLst>
                                      </p:cBhvr>
                                      <p:tavLst>
                                        <p:tav tm="0">
                                          <p:val>
                                            <p:strVal val="#ppt_y+1"/>
                                          </p:val>
                                        </p:tav>
                                        <p:tav tm="100000">
                                          <p:val>
                                            <p:strVal val="#ppt_y"/>
                                          </p:val>
                                        </p:tav>
                                      </p:tavLst>
                                    </p:anim>
                                  </p:childTnLst>
                                </p:cTn>
                              </p:par>
                              <p:par>
                                <p:cTn id="52" presetID="2" presetClass="entr" presetSubtype="4" fill="hold" nodeType="withEffect">
                                  <p:stCondLst>
                                    <p:cond delay="0"/>
                                  </p:stCondLst>
                                  <p:childTnLst>
                                    <p:set>
                                      <p:cBhvr>
                                        <p:cTn id="53" dur="1" fill="hold">
                                          <p:stCondLst>
                                            <p:cond delay="0"/>
                                          </p:stCondLst>
                                        </p:cTn>
                                        <p:tgtEl>
                                          <p:spTgt spid="3127"/>
                                        </p:tgtEl>
                                        <p:attrNameLst>
                                          <p:attrName>style.visibility</p:attrName>
                                        </p:attrNameLst>
                                      </p:cBhvr>
                                      <p:to>
                                        <p:strVal val="visible"/>
                                      </p:to>
                                    </p:set>
                                    <p:anim calcmode="lin" valueType="num">
                                      <p:cBhvr additive="base">
                                        <p:cTn id="54" dur="1000"/>
                                        <p:tgtEl>
                                          <p:spTgt spid="3127"/>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3118"/>
                                        </p:tgtEl>
                                        <p:attrNameLst>
                                          <p:attrName>style.visibility</p:attrName>
                                        </p:attrNameLst>
                                      </p:cBhvr>
                                      <p:to>
                                        <p:strVal val="visible"/>
                                      </p:to>
                                    </p:set>
                                    <p:anim calcmode="lin" valueType="num">
                                      <p:cBhvr additive="base">
                                        <p:cTn id="59" dur="1000"/>
                                        <p:tgtEl>
                                          <p:spTgt spid="3118"/>
                                        </p:tgtEl>
                                        <p:attrNameLst>
                                          <p:attrName>ppt_y</p:attrName>
                                        </p:attrNameLst>
                                      </p:cBhvr>
                                      <p:tavLst>
                                        <p:tav tm="0">
                                          <p:val>
                                            <p:strVal val="#ppt_y+1"/>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3125"/>
                                        </p:tgtEl>
                                        <p:attrNameLst>
                                          <p:attrName>style.visibility</p:attrName>
                                        </p:attrNameLst>
                                      </p:cBhvr>
                                      <p:to>
                                        <p:strVal val="visible"/>
                                      </p:to>
                                    </p:set>
                                    <p:anim calcmode="lin" valueType="num">
                                      <p:cBhvr additive="base">
                                        <p:cTn id="62" dur="1000"/>
                                        <p:tgtEl>
                                          <p:spTgt spid="3125"/>
                                        </p:tgtEl>
                                        <p:attrNameLst>
                                          <p:attrName>ppt_y</p:attrName>
                                        </p:attrNameLst>
                                      </p:cBhvr>
                                      <p:tavLst>
                                        <p:tav tm="0">
                                          <p:val>
                                            <p:strVal val="#ppt_y+1"/>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3131"/>
                                        </p:tgtEl>
                                        <p:attrNameLst>
                                          <p:attrName>style.visibility</p:attrName>
                                        </p:attrNameLst>
                                      </p:cBhvr>
                                      <p:to>
                                        <p:strVal val="visible"/>
                                      </p:to>
                                    </p:set>
                                    <p:anim calcmode="lin" valueType="num">
                                      <p:cBhvr additive="base">
                                        <p:cTn id="65" dur="1000"/>
                                        <p:tgtEl>
                                          <p:spTgt spid="31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162"/>
        <p:cNvGrpSpPr/>
        <p:nvPr/>
      </p:nvGrpSpPr>
      <p:grpSpPr>
        <a:xfrm>
          <a:off x="0" y="0"/>
          <a:ext cx="0" cy="0"/>
          <a:chOff x="0" y="0"/>
          <a:chExt cx="0" cy="0"/>
        </a:xfrm>
      </p:grpSpPr>
      <p:sp>
        <p:nvSpPr>
          <p:cNvPr id="3163" name="Google Shape;3163;p93"/>
          <p:cNvSpPr txBox="1">
            <a:spLocks noGrp="1"/>
          </p:cNvSpPr>
          <p:nvPr>
            <p:ph type="title"/>
          </p:nvPr>
        </p:nvSpPr>
        <p:spPr>
          <a:xfrm>
            <a:off x="720000" y="540000"/>
            <a:ext cx="5399100" cy="870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Infographics make your idea understandable…</a:t>
            </a:r>
            <a:endParaRPr/>
          </a:p>
        </p:txBody>
      </p:sp>
      <p:grpSp>
        <p:nvGrpSpPr>
          <p:cNvPr id="3164" name="Google Shape;3164;p93"/>
          <p:cNvGrpSpPr/>
          <p:nvPr/>
        </p:nvGrpSpPr>
        <p:grpSpPr>
          <a:xfrm flipH="1">
            <a:off x="736228" y="938650"/>
            <a:ext cx="4692795" cy="176025"/>
            <a:chOff x="4345425" y="2175475"/>
            <a:chExt cx="800750" cy="176025"/>
          </a:xfrm>
        </p:grpSpPr>
        <p:sp>
          <p:nvSpPr>
            <p:cNvPr id="3165" name="Google Shape;3165;p9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93"/>
          <p:cNvGrpSpPr/>
          <p:nvPr/>
        </p:nvGrpSpPr>
        <p:grpSpPr>
          <a:xfrm flipH="1">
            <a:off x="719949" y="1416927"/>
            <a:ext cx="2858197" cy="168931"/>
            <a:chOff x="4345425" y="2175475"/>
            <a:chExt cx="800750" cy="176025"/>
          </a:xfrm>
        </p:grpSpPr>
        <p:sp>
          <p:nvSpPr>
            <p:cNvPr id="3168" name="Google Shape;3168;p9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 name="Google Shape;3170;p93"/>
          <p:cNvGrpSpPr/>
          <p:nvPr/>
        </p:nvGrpSpPr>
        <p:grpSpPr>
          <a:xfrm>
            <a:off x="1064425" y="2537372"/>
            <a:ext cx="5740148" cy="2175736"/>
            <a:chOff x="2359881" y="2256363"/>
            <a:chExt cx="3639686" cy="2080253"/>
          </a:xfrm>
        </p:grpSpPr>
        <p:sp>
          <p:nvSpPr>
            <p:cNvPr id="3171" name="Google Shape;3171;p93"/>
            <p:cNvSpPr/>
            <p:nvPr/>
          </p:nvSpPr>
          <p:spPr>
            <a:xfrm>
              <a:off x="2359881" y="2256363"/>
              <a:ext cx="3639686" cy="2080253"/>
            </a:xfrm>
            <a:custGeom>
              <a:avLst/>
              <a:gdLst/>
              <a:ahLst/>
              <a:cxnLst/>
              <a:rect l="l" t="t" r="r" b="b"/>
              <a:pathLst>
                <a:path w="203306" h="116199" extrusionOk="0">
                  <a:moveTo>
                    <a:pt x="3489" y="84365"/>
                  </a:moveTo>
                  <a:cubicBezTo>
                    <a:pt x="3961" y="84365"/>
                    <a:pt x="4369" y="84688"/>
                    <a:pt x="4748" y="85021"/>
                  </a:cubicBezTo>
                  <a:cubicBezTo>
                    <a:pt x="5341" y="85546"/>
                    <a:pt x="5478" y="86528"/>
                    <a:pt x="5113" y="87281"/>
                  </a:cubicBezTo>
                  <a:cubicBezTo>
                    <a:pt x="4748" y="87988"/>
                    <a:pt x="4086" y="88285"/>
                    <a:pt x="3287" y="88331"/>
                  </a:cubicBezTo>
                  <a:lnTo>
                    <a:pt x="3104" y="88331"/>
                  </a:lnTo>
                  <a:cubicBezTo>
                    <a:pt x="2283" y="88308"/>
                    <a:pt x="1575" y="88034"/>
                    <a:pt x="1187" y="87212"/>
                  </a:cubicBezTo>
                  <a:cubicBezTo>
                    <a:pt x="845" y="86436"/>
                    <a:pt x="1004" y="85569"/>
                    <a:pt x="1666" y="84998"/>
                  </a:cubicBezTo>
                  <a:cubicBezTo>
                    <a:pt x="1872" y="84816"/>
                    <a:pt x="2191" y="84770"/>
                    <a:pt x="2465" y="84679"/>
                  </a:cubicBezTo>
                  <a:cubicBezTo>
                    <a:pt x="2486" y="84674"/>
                    <a:pt x="2508" y="84672"/>
                    <a:pt x="2530" y="84672"/>
                  </a:cubicBezTo>
                  <a:cubicBezTo>
                    <a:pt x="2569" y="84672"/>
                    <a:pt x="2609" y="84677"/>
                    <a:pt x="2642" y="84677"/>
                  </a:cubicBezTo>
                  <a:cubicBezTo>
                    <a:pt x="2673" y="84677"/>
                    <a:pt x="2700" y="84673"/>
                    <a:pt x="2716" y="84656"/>
                  </a:cubicBezTo>
                  <a:cubicBezTo>
                    <a:pt x="2993" y="84448"/>
                    <a:pt x="3249" y="84365"/>
                    <a:pt x="3489" y="84365"/>
                  </a:cubicBezTo>
                  <a:close/>
                  <a:moveTo>
                    <a:pt x="112657" y="1"/>
                  </a:moveTo>
                  <a:cubicBezTo>
                    <a:pt x="112087" y="1"/>
                    <a:pt x="111512" y="22"/>
                    <a:pt x="110931" y="66"/>
                  </a:cubicBezTo>
                  <a:cubicBezTo>
                    <a:pt x="105316" y="499"/>
                    <a:pt x="100203" y="2280"/>
                    <a:pt x="95547" y="5224"/>
                  </a:cubicBezTo>
                  <a:cubicBezTo>
                    <a:pt x="90251" y="8602"/>
                    <a:pt x="86485" y="13418"/>
                    <a:pt x="83427" y="18714"/>
                  </a:cubicBezTo>
                  <a:cubicBezTo>
                    <a:pt x="80003" y="24648"/>
                    <a:pt x="78063" y="31131"/>
                    <a:pt x="76944" y="37864"/>
                  </a:cubicBezTo>
                  <a:cubicBezTo>
                    <a:pt x="76237" y="42132"/>
                    <a:pt x="75392" y="46355"/>
                    <a:pt x="74137" y="50509"/>
                  </a:cubicBezTo>
                  <a:cubicBezTo>
                    <a:pt x="72950" y="54390"/>
                    <a:pt x="71443" y="58156"/>
                    <a:pt x="69184" y="61602"/>
                  </a:cubicBezTo>
                  <a:cubicBezTo>
                    <a:pt x="65509" y="67149"/>
                    <a:pt x="60259" y="70618"/>
                    <a:pt x="54005" y="72696"/>
                  </a:cubicBezTo>
                  <a:cubicBezTo>
                    <a:pt x="50441" y="73884"/>
                    <a:pt x="46759" y="74267"/>
                    <a:pt x="43043" y="74267"/>
                  </a:cubicBezTo>
                  <a:cubicBezTo>
                    <a:pt x="42119" y="74267"/>
                    <a:pt x="41192" y="74243"/>
                    <a:pt x="40264" y="74202"/>
                  </a:cubicBezTo>
                  <a:cubicBezTo>
                    <a:pt x="36018" y="73997"/>
                    <a:pt x="31773" y="73768"/>
                    <a:pt x="27505" y="73540"/>
                  </a:cubicBezTo>
                  <a:cubicBezTo>
                    <a:pt x="25359" y="73631"/>
                    <a:pt x="23168" y="73745"/>
                    <a:pt x="20999" y="73837"/>
                  </a:cubicBezTo>
                  <a:cubicBezTo>
                    <a:pt x="15635" y="74065"/>
                    <a:pt x="10842" y="75777"/>
                    <a:pt x="6620" y="78995"/>
                  </a:cubicBezTo>
                  <a:cubicBezTo>
                    <a:pt x="5341" y="79954"/>
                    <a:pt x="3995" y="80890"/>
                    <a:pt x="3310" y="82373"/>
                  </a:cubicBezTo>
                  <a:cubicBezTo>
                    <a:pt x="2945" y="83172"/>
                    <a:pt x="2488" y="83697"/>
                    <a:pt x="1666" y="84085"/>
                  </a:cubicBezTo>
                  <a:cubicBezTo>
                    <a:pt x="457" y="84610"/>
                    <a:pt x="0" y="86048"/>
                    <a:pt x="411" y="87304"/>
                  </a:cubicBezTo>
                  <a:cubicBezTo>
                    <a:pt x="789" y="88395"/>
                    <a:pt x="1861" y="89100"/>
                    <a:pt x="3132" y="89100"/>
                  </a:cubicBezTo>
                  <a:cubicBezTo>
                    <a:pt x="3243" y="89100"/>
                    <a:pt x="3356" y="89095"/>
                    <a:pt x="3470" y="89084"/>
                  </a:cubicBezTo>
                  <a:cubicBezTo>
                    <a:pt x="4839" y="88970"/>
                    <a:pt x="5843" y="88057"/>
                    <a:pt x="6003" y="86779"/>
                  </a:cubicBezTo>
                  <a:cubicBezTo>
                    <a:pt x="6186" y="85386"/>
                    <a:pt x="5638" y="84451"/>
                    <a:pt x="4154" y="83789"/>
                  </a:cubicBezTo>
                  <a:cubicBezTo>
                    <a:pt x="3675" y="83583"/>
                    <a:pt x="3561" y="83332"/>
                    <a:pt x="3835" y="82944"/>
                  </a:cubicBezTo>
                  <a:cubicBezTo>
                    <a:pt x="4268" y="82351"/>
                    <a:pt x="4634" y="81666"/>
                    <a:pt x="5182" y="81164"/>
                  </a:cubicBezTo>
                  <a:cubicBezTo>
                    <a:pt x="8765" y="77923"/>
                    <a:pt x="12919" y="75663"/>
                    <a:pt x="17804" y="74932"/>
                  </a:cubicBezTo>
                  <a:cubicBezTo>
                    <a:pt x="20691" y="74494"/>
                    <a:pt x="23585" y="74354"/>
                    <a:pt x="26485" y="74354"/>
                  </a:cubicBezTo>
                  <a:cubicBezTo>
                    <a:pt x="29019" y="74354"/>
                    <a:pt x="31558" y="74461"/>
                    <a:pt x="34101" y="74567"/>
                  </a:cubicBezTo>
                  <a:cubicBezTo>
                    <a:pt x="37367" y="74692"/>
                    <a:pt x="40634" y="74893"/>
                    <a:pt x="43917" y="74893"/>
                  </a:cubicBezTo>
                  <a:cubicBezTo>
                    <a:pt x="44236" y="74893"/>
                    <a:pt x="44555" y="74891"/>
                    <a:pt x="44875" y="74887"/>
                  </a:cubicBezTo>
                  <a:cubicBezTo>
                    <a:pt x="49303" y="74818"/>
                    <a:pt x="53571" y="73905"/>
                    <a:pt x="57657" y="72079"/>
                  </a:cubicBezTo>
                  <a:cubicBezTo>
                    <a:pt x="63386" y="69523"/>
                    <a:pt x="67746" y="65597"/>
                    <a:pt x="70873" y="60324"/>
                  </a:cubicBezTo>
                  <a:cubicBezTo>
                    <a:pt x="72973" y="56786"/>
                    <a:pt x="74365" y="52952"/>
                    <a:pt x="75324" y="49003"/>
                  </a:cubicBezTo>
                  <a:cubicBezTo>
                    <a:pt x="76442" y="44324"/>
                    <a:pt x="77378" y="39599"/>
                    <a:pt x="78314" y="34874"/>
                  </a:cubicBezTo>
                  <a:cubicBezTo>
                    <a:pt x="79797" y="27433"/>
                    <a:pt x="82628" y="20585"/>
                    <a:pt x="87170" y="14423"/>
                  </a:cubicBezTo>
                  <a:cubicBezTo>
                    <a:pt x="91279" y="8853"/>
                    <a:pt x="96414" y="4653"/>
                    <a:pt x="103125" y="2394"/>
                  </a:cubicBezTo>
                  <a:cubicBezTo>
                    <a:pt x="106357" y="1322"/>
                    <a:pt x="109631" y="754"/>
                    <a:pt x="112980" y="754"/>
                  </a:cubicBezTo>
                  <a:cubicBezTo>
                    <a:pt x="113911" y="754"/>
                    <a:pt x="114849" y="798"/>
                    <a:pt x="115793" y="887"/>
                  </a:cubicBezTo>
                  <a:cubicBezTo>
                    <a:pt x="118988" y="1207"/>
                    <a:pt x="121910" y="2371"/>
                    <a:pt x="124786" y="3626"/>
                  </a:cubicBezTo>
                  <a:cubicBezTo>
                    <a:pt x="126247" y="4243"/>
                    <a:pt x="127685" y="5041"/>
                    <a:pt x="128963" y="5977"/>
                  </a:cubicBezTo>
                  <a:cubicBezTo>
                    <a:pt x="133323" y="9150"/>
                    <a:pt x="136541" y="13213"/>
                    <a:pt x="138915" y="17961"/>
                  </a:cubicBezTo>
                  <a:cubicBezTo>
                    <a:pt x="140558" y="21247"/>
                    <a:pt x="142316" y="24466"/>
                    <a:pt x="144142" y="27661"/>
                  </a:cubicBezTo>
                  <a:cubicBezTo>
                    <a:pt x="144713" y="28666"/>
                    <a:pt x="145557" y="29533"/>
                    <a:pt x="146425" y="30309"/>
                  </a:cubicBezTo>
                  <a:cubicBezTo>
                    <a:pt x="149323" y="32934"/>
                    <a:pt x="152838" y="34463"/>
                    <a:pt x="156650" y="35353"/>
                  </a:cubicBezTo>
                  <a:cubicBezTo>
                    <a:pt x="158453" y="35764"/>
                    <a:pt x="160234" y="36244"/>
                    <a:pt x="161969" y="36814"/>
                  </a:cubicBezTo>
                  <a:cubicBezTo>
                    <a:pt x="162904" y="37111"/>
                    <a:pt x="163840" y="37545"/>
                    <a:pt x="164593" y="38138"/>
                  </a:cubicBezTo>
                  <a:cubicBezTo>
                    <a:pt x="165917" y="39234"/>
                    <a:pt x="167310" y="40375"/>
                    <a:pt x="168314" y="41744"/>
                  </a:cubicBezTo>
                  <a:cubicBezTo>
                    <a:pt x="171966" y="46720"/>
                    <a:pt x="172628" y="52153"/>
                    <a:pt x="170186" y="57791"/>
                  </a:cubicBezTo>
                  <a:cubicBezTo>
                    <a:pt x="168793" y="61055"/>
                    <a:pt x="166785" y="64045"/>
                    <a:pt x="164593" y="66898"/>
                  </a:cubicBezTo>
                  <a:cubicBezTo>
                    <a:pt x="160348" y="72467"/>
                    <a:pt x="156148" y="78082"/>
                    <a:pt x="152747" y="84199"/>
                  </a:cubicBezTo>
                  <a:cubicBezTo>
                    <a:pt x="150487" y="88262"/>
                    <a:pt x="149346" y="92553"/>
                    <a:pt x="149962" y="97164"/>
                  </a:cubicBezTo>
                  <a:cubicBezTo>
                    <a:pt x="150807" y="103532"/>
                    <a:pt x="153980" y="108463"/>
                    <a:pt x="159846" y="111498"/>
                  </a:cubicBezTo>
                  <a:cubicBezTo>
                    <a:pt x="165050" y="114192"/>
                    <a:pt x="170597" y="115927"/>
                    <a:pt x="176577" y="116155"/>
                  </a:cubicBezTo>
                  <a:cubicBezTo>
                    <a:pt x="177232" y="116182"/>
                    <a:pt x="177887" y="116198"/>
                    <a:pt x="178541" y="116198"/>
                  </a:cubicBezTo>
                  <a:cubicBezTo>
                    <a:pt x="181207" y="116198"/>
                    <a:pt x="183848" y="115926"/>
                    <a:pt x="186414" y="114991"/>
                  </a:cubicBezTo>
                  <a:cubicBezTo>
                    <a:pt x="187784" y="114489"/>
                    <a:pt x="189176" y="113986"/>
                    <a:pt x="190569" y="113461"/>
                  </a:cubicBezTo>
                  <a:cubicBezTo>
                    <a:pt x="195636" y="111544"/>
                    <a:pt x="199630" y="108257"/>
                    <a:pt x="202826" y="104012"/>
                  </a:cubicBezTo>
                  <a:cubicBezTo>
                    <a:pt x="203008" y="103784"/>
                    <a:pt x="203191" y="103510"/>
                    <a:pt x="203260" y="103213"/>
                  </a:cubicBezTo>
                  <a:cubicBezTo>
                    <a:pt x="203305" y="103076"/>
                    <a:pt x="203123" y="102893"/>
                    <a:pt x="203054" y="102711"/>
                  </a:cubicBezTo>
                  <a:cubicBezTo>
                    <a:pt x="202894" y="102802"/>
                    <a:pt x="202666" y="102825"/>
                    <a:pt x="202575" y="102939"/>
                  </a:cubicBezTo>
                  <a:cubicBezTo>
                    <a:pt x="201936" y="103806"/>
                    <a:pt x="201365" y="104742"/>
                    <a:pt x="200635" y="105541"/>
                  </a:cubicBezTo>
                  <a:cubicBezTo>
                    <a:pt x="197256" y="109284"/>
                    <a:pt x="193079" y="111772"/>
                    <a:pt x="188286" y="113598"/>
                  </a:cubicBezTo>
                  <a:cubicBezTo>
                    <a:pt x="184892" y="114875"/>
                    <a:pt x="181489" y="115405"/>
                    <a:pt x="178042" y="115405"/>
                  </a:cubicBezTo>
                  <a:cubicBezTo>
                    <a:pt x="176064" y="115405"/>
                    <a:pt x="174071" y="115230"/>
                    <a:pt x="172057" y="114922"/>
                  </a:cubicBezTo>
                  <a:cubicBezTo>
                    <a:pt x="168565" y="114374"/>
                    <a:pt x="165301" y="113142"/>
                    <a:pt x="162083" y="111750"/>
                  </a:cubicBezTo>
                  <a:cubicBezTo>
                    <a:pt x="158590" y="110243"/>
                    <a:pt x="155669" y="108143"/>
                    <a:pt x="153592" y="104925"/>
                  </a:cubicBezTo>
                  <a:cubicBezTo>
                    <a:pt x="151629" y="101912"/>
                    <a:pt x="150602" y="98671"/>
                    <a:pt x="150533" y="95133"/>
                  </a:cubicBezTo>
                  <a:cubicBezTo>
                    <a:pt x="150465" y="91344"/>
                    <a:pt x="151583" y="87851"/>
                    <a:pt x="153432" y="84519"/>
                  </a:cubicBezTo>
                  <a:cubicBezTo>
                    <a:pt x="156285" y="79383"/>
                    <a:pt x="159686" y="74590"/>
                    <a:pt x="163247" y="69934"/>
                  </a:cubicBezTo>
                  <a:cubicBezTo>
                    <a:pt x="165666" y="66784"/>
                    <a:pt x="167949" y="63565"/>
                    <a:pt x="169912" y="60119"/>
                  </a:cubicBezTo>
                  <a:cubicBezTo>
                    <a:pt x="172833" y="54960"/>
                    <a:pt x="173244" y="49619"/>
                    <a:pt x="170688" y="44232"/>
                  </a:cubicBezTo>
                  <a:cubicBezTo>
                    <a:pt x="168862" y="40352"/>
                    <a:pt x="165986" y="37385"/>
                    <a:pt x="161717" y="35924"/>
                  </a:cubicBezTo>
                  <a:cubicBezTo>
                    <a:pt x="160531" y="35536"/>
                    <a:pt x="159298" y="35194"/>
                    <a:pt x="158088" y="34920"/>
                  </a:cubicBezTo>
                  <a:cubicBezTo>
                    <a:pt x="155669" y="34372"/>
                    <a:pt x="153272" y="33756"/>
                    <a:pt x="151081" y="32592"/>
                  </a:cubicBezTo>
                  <a:cubicBezTo>
                    <a:pt x="148753" y="31359"/>
                    <a:pt x="146493" y="29989"/>
                    <a:pt x="145078" y="27753"/>
                  </a:cubicBezTo>
                  <a:cubicBezTo>
                    <a:pt x="143594" y="25379"/>
                    <a:pt x="142247" y="22914"/>
                    <a:pt x="140969" y="20426"/>
                  </a:cubicBezTo>
                  <a:cubicBezTo>
                    <a:pt x="139303" y="17230"/>
                    <a:pt x="137797" y="13966"/>
                    <a:pt x="135446" y="11136"/>
                  </a:cubicBezTo>
                  <a:cubicBezTo>
                    <a:pt x="132273" y="7301"/>
                    <a:pt x="128575" y="4197"/>
                    <a:pt x="123805" y="2371"/>
                  </a:cubicBezTo>
                  <a:cubicBezTo>
                    <a:pt x="120182" y="977"/>
                    <a:pt x="116542" y="1"/>
                    <a:pt x="112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3"/>
            <p:cNvSpPr/>
            <p:nvPr/>
          </p:nvSpPr>
          <p:spPr>
            <a:xfrm>
              <a:off x="2874936" y="3490132"/>
              <a:ext cx="238622" cy="151759"/>
            </a:xfrm>
            <a:custGeom>
              <a:avLst/>
              <a:gdLst/>
              <a:ahLst/>
              <a:cxnLst/>
              <a:rect l="l" t="t" r="r" b="b"/>
              <a:pathLst>
                <a:path w="13329" h="8477" extrusionOk="0">
                  <a:moveTo>
                    <a:pt x="7316" y="1"/>
                  </a:moveTo>
                  <a:cubicBezTo>
                    <a:pt x="7191" y="1"/>
                    <a:pt x="7069" y="55"/>
                    <a:pt x="7020" y="173"/>
                  </a:cubicBezTo>
                  <a:cubicBezTo>
                    <a:pt x="6130" y="2136"/>
                    <a:pt x="5765" y="4236"/>
                    <a:pt x="5149" y="6267"/>
                  </a:cubicBezTo>
                  <a:cubicBezTo>
                    <a:pt x="5080" y="6496"/>
                    <a:pt x="5012" y="6724"/>
                    <a:pt x="4920" y="6975"/>
                  </a:cubicBezTo>
                  <a:cubicBezTo>
                    <a:pt x="4897" y="7021"/>
                    <a:pt x="4852" y="7295"/>
                    <a:pt x="4783" y="7340"/>
                  </a:cubicBezTo>
                  <a:cubicBezTo>
                    <a:pt x="4740" y="7383"/>
                    <a:pt x="4738" y="7406"/>
                    <a:pt x="4738" y="7406"/>
                  </a:cubicBezTo>
                  <a:cubicBezTo>
                    <a:pt x="4738" y="7406"/>
                    <a:pt x="4740" y="7378"/>
                    <a:pt x="4692" y="7317"/>
                  </a:cubicBezTo>
                  <a:cubicBezTo>
                    <a:pt x="4555" y="7112"/>
                    <a:pt x="4487" y="6701"/>
                    <a:pt x="4395" y="6473"/>
                  </a:cubicBezTo>
                  <a:cubicBezTo>
                    <a:pt x="4304" y="6199"/>
                    <a:pt x="4213" y="5925"/>
                    <a:pt x="4121" y="5651"/>
                  </a:cubicBezTo>
                  <a:cubicBezTo>
                    <a:pt x="3733" y="4556"/>
                    <a:pt x="3345" y="3437"/>
                    <a:pt x="2980" y="2342"/>
                  </a:cubicBezTo>
                  <a:cubicBezTo>
                    <a:pt x="2913" y="2181"/>
                    <a:pt x="2744" y="2075"/>
                    <a:pt x="2584" y="2075"/>
                  </a:cubicBezTo>
                  <a:cubicBezTo>
                    <a:pt x="2470" y="2075"/>
                    <a:pt x="2361" y="2128"/>
                    <a:pt x="2295" y="2250"/>
                  </a:cubicBezTo>
                  <a:cubicBezTo>
                    <a:pt x="1519" y="3643"/>
                    <a:pt x="812" y="5035"/>
                    <a:pt x="127" y="6473"/>
                  </a:cubicBezTo>
                  <a:cubicBezTo>
                    <a:pt x="1" y="6756"/>
                    <a:pt x="266" y="7018"/>
                    <a:pt x="503" y="7018"/>
                  </a:cubicBezTo>
                  <a:cubicBezTo>
                    <a:pt x="609" y="7018"/>
                    <a:pt x="710" y="6965"/>
                    <a:pt x="766" y="6838"/>
                  </a:cubicBezTo>
                  <a:cubicBezTo>
                    <a:pt x="1337" y="5651"/>
                    <a:pt x="1930" y="4487"/>
                    <a:pt x="2546" y="3346"/>
                  </a:cubicBezTo>
                  <a:cubicBezTo>
                    <a:pt x="2912" y="4396"/>
                    <a:pt x="3277" y="5446"/>
                    <a:pt x="3642" y="6496"/>
                  </a:cubicBezTo>
                  <a:cubicBezTo>
                    <a:pt x="3802" y="6975"/>
                    <a:pt x="3893" y="7660"/>
                    <a:pt x="4304" y="8025"/>
                  </a:cubicBezTo>
                  <a:cubicBezTo>
                    <a:pt x="4441" y="8152"/>
                    <a:pt x="4608" y="8212"/>
                    <a:pt x="4771" y="8212"/>
                  </a:cubicBezTo>
                  <a:cubicBezTo>
                    <a:pt x="4989" y="8212"/>
                    <a:pt x="5201" y="8106"/>
                    <a:pt x="5331" y="7911"/>
                  </a:cubicBezTo>
                  <a:cubicBezTo>
                    <a:pt x="5651" y="7432"/>
                    <a:pt x="5788" y="6747"/>
                    <a:pt x="5925" y="6222"/>
                  </a:cubicBezTo>
                  <a:cubicBezTo>
                    <a:pt x="6107" y="5583"/>
                    <a:pt x="6267" y="4944"/>
                    <a:pt x="6450" y="4327"/>
                  </a:cubicBezTo>
                  <a:cubicBezTo>
                    <a:pt x="6655" y="3437"/>
                    <a:pt x="6906" y="2570"/>
                    <a:pt x="7203" y="1702"/>
                  </a:cubicBezTo>
                  <a:cubicBezTo>
                    <a:pt x="7363" y="2638"/>
                    <a:pt x="7522" y="3574"/>
                    <a:pt x="7705" y="4510"/>
                  </a:cubicBezTo>
                  <a:cubicBezTo>
                    <a:pt x="7819" y="5172"/>
                    <a:pt x="7910" y="5811"/>
                    <a:pt x="8047" y="6473"/>
                  </a:cubicBezTo>
                  <a:cubicBezTo>
                    <a:pt x="8162" y="6998"/>
                    <a:pt x="8253" y="7683"/>
                    <a:pt x="8527" y="8185"/>
                  </a:cubicBezTo>
                  <a:cubicBezTo>
                    <a:pt x="8643" y="8378"/>
                    <a:pt x="8831" y="8477"/>
                    <a:pt x="9023" y="8477"/>
                  </a:cubicBezTo>
                  <a:cubicBezTo>
                    <a:pt x="9171" y="8477"/>
                    <a:pt x="9320" y="8418"/>
                    <a:pt x="9440" y="8299"/>
                  </a:cubicBezTo>
                  <a:cubicBezTo>
                    <a:pt x="9851" y="7865"/>
                    <a:pt x="10056" y="7180"/>
                    <a:pt x="10307" y="6655"/>
                  </a:cubicBezTo>
                  <a:cubicBezTo>
                    <a:pt x="10764" y="5720"/>
                    <a:pt x="11197" y="4784"/>
                    <a:pt x="11745" y="3894"/>
                  </a:cubicBezTo>
                  <a:cubicBezTo>
                    <a:pt x="11951" y="4350"/>
                    <a:pt x="11973" y="4966"/>
                    <a:pt x="12087" y="5423"/>
                  </a:cubicBezTo>
                  <a:lnTo>
                    <a:pt x="12544" y="7569"/>
                  </a:lnTo>
                  <a:cubicBezTo>
                    <a:pt x="12590" y="7753"/>
                    <a:pt x="12733" y="7833"/>
                    <a:pt x="12881" y="7833"/>
                  </a:cubicBezTo>
                  <a:cubicBezTo>
                    <a:pt x="13099" y="7833"/>
                    <a:pt x="13329" y="7658"/>
                    <a:pt x="13274" y="7386"/>
                  </a:cubicBezTo>
                  <a:cubicBezTo>
                    <a:pt x="13092" y="6541"/>
                    <a:pt x="12909" y="5720"/>
                    <a:pt x="12727" y="4875"/>
                  </a:cubicBezTo>
                  <a:cubicBezTo>
                    <a:pt x="12567" y="4213"/>
                    <a:pt x="12498" y="3460"/>
                    <a:pt x="11996" y="2958"/>
                  </a:cubicBezTo>
                  <a:cubicBezTo>
                    <a:pt x="11918" y="2880"/>
                    <a:pt x="11823" y="2843"/>
                    <a:pt x="11730" y="2843"/>
                  </a:cubicBezTo>
                  <a:cubicBezTo>
                    <a:pt x="11604" y="2843"/>
                    <a:pt x="11481" y="2909"/>
                    <a:pt x="11403" y="3026"/>
                  </a:cubicBezTo>
                  <a:cubicBezTo>
                    <a:pt x="10878" y="3780"/>
                    <a:pt x="10467" y="4601"/>
                    <a:pt x="10079" y="5423"/>
                  </a:cubicBezTo>
                  <a:cubicBezTo>
                    <a:pt x="9896" y="5811"/>
                    <a:pt x="9714" y="6199"/>
                    <a:pt x="9531" y="6587"/>
                  </a:cubicBezTo>
                  <a:cubicBezTo>
                    <a:pt x="9417" y="6815"/>
                    <a:pt x="9303" y="7044"/>
                    <a:pt x="9211" y="7249"/>
                  </a:cubicBezTo>
                  <a:cubicBezTo>
                    <a:pt x="9166" y="7295"/>
                    <a:pt x="9120" y="7454"/>
                    <a:pt x="9052" y="7569"/>
                  </a:cubicBezTo>
                  <a:cubicBezTo>
                    <a:pt x="9006" y="7386"/>
                    <a:pt x="8960" y="7112"/>
                    <a:pt x="8938" y="7021"/>
                  </a:cubicBezTo>
                  <a:cubicBezTo>
                    <a:pt x="8869" y="6747"/>
                    <a:pt x="8801" y="6473"/>
                    <a:pt x="8755" y="6199"/>
                  </a:cubicBezTo>
                  <a:cubicBezTo>
                    <a:pt x="8618" y="5537"/>
                    <a:pt x="8504" y="4898"/>
                    <a:pt x="8390" y="4236"/>
                  </a:cubicBezTo>
                  <a:cubicBezTo>
                    <a:pt x="8162" y="2912"/>
                    <a:pt x="7933" y="1588"/>
                    <a:pt x="7682" y="264"/>
                  </a:cubicBezTo>
                  <a:cubicBezTo>
                    <a:pt x="7656" y="96"/>
                    <a:pt x="7482" y="1"/>
                    <a:pt x="7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3"/>
            <p:cNvSpPr/>
            <p:nvPr/>
          </p:nvSpPr>
          <p:spPr>
            <a:xfrm>
              <a:off x="4941958" y="2748127"/>
              <a:ext cx="263220" cy="196569"/>
            </a:xfrm>
            <a:custGeom>
              <a:avLst/>
              <a:gdLst/>
              <a:ahLst/>
              <a:cxnLst/>
              <a:rect l="l" t="t" r="r" b="b"/>
              <a:pathLst>
                <a:path w="14703" h="10980" extrusionOk="0">
                  <a:moveTo>
                    <a:pt x="5483" y="0"/>
                  </a:moveTo>
                  <a:cubicBezTo>
                    <a:pt x="4872" y="0"/>
                    <a:pt x="3928" y="566"/>
                    <a:pt x="3610" y="717"/>
                  </a:cubicBezTo>
                  <a:cubicBezTo>
                    <a:pt x="2491" y="1265"/>
                    <a:pt x="1396" y="1859"/>
                    <a:pt x="346" y="2520"/>
                  </a:cubicBezTo>
                  <a:cubicBezTo>
                    <a:pt x="0" y="2732"/>
                    <a:pt x="203" y="3217"/>
                    <a:pt x="521" y="3217"/>
                  </a:cubicBezTo>
                  <a:cubicBezTo>
                    <a:pt x="581" y="3217"/>
                    <a:pt x="645" y="3200"/>
                    <a:pt x="711" y="3160"/>
                  </a:cubicBezTo>
                  <a:cubicBezTo>
                    <a:pt x="1578" y="2612"/>
                    <a:pt x="2446" y="2110"/>
                    <a:pt x="3359" y="1653"/>
                  </a:cubicBezTo>
                  <a:cubicBezTo>
                    <a:pt x="3815" y="1402"/>
                    <a:pt x="4272" y="1197"/>
                    <a:pt x="4751" y="991"/>
                  </a:cubicBezTo>
                  <a:cubicBezTo>
                    <a:pt x="4842" y="946"/>
                    <a:pt x="4956" y="900"/>
                    <a:pt x="5048" y="831"/>
                  </a:cubicBezTo>
                  <a:cubicBezTo>
                    <a:pt x="5116" y="809"/>
                    <a:pt x="5162" y="786"/>
                    <a:pt x="5207" y="763"/>
                  </a:cubicBezTo>
                  <a:cubicBezTo>
                    <a:pt x="5237" y="723"/>
                    <a:pt x="5254" y="705"/>
                    <a:pt x="5260" y="705"/>
                  </a:cubicBezTo>
                  <a:lnTo>
                    <a:pt x="5260" y="705"/>
                  </a:lnTo>
                  <a:cubicBezTo>
                    <a:pt x="5267" y="705"/>
                    <a:pt x="5256" y="734"/>
                    <a:pt x="5230" y="786"/>
                  </a:cubicBezTo>
                  <a:cubicBezTo>
                    <a:pt x="5253" y="968"/>
                    <a:pt x="5070" y="1311"/>
                    <a:pt x="5002" y="1470"/>
                  </a:cubicBezTo>
                  <a:cubicBezTo>
                    <a:pt x="4340" y="3251"/>
                    <a:pt x="3404" y="4963"/>
                    <a:pt x="2993" y="6834"/>
                  </a:cubicBezTo>
                  <a:cubicBezTo>
                    <a:pt x="2938" y="7074"/>
                    <a:pt x="3136" y="7284"/>
                    <a:pt x="3370" y="7284"/>
                  </a:cubicBezTo>
                  <a:cubicBezTo>
                    <a:pt x="3426" y="7284"/>
                    <a:pt x="3484" y="7272"/>
                    <a:pt x="3541" y="7245"/>
                  </a:cubicBezTo>
                  <a:cubicBezTo>
                    <a:pt x="5915" y="5990"/>
                    <a:pt x="7604" y="3799"/>
                    <a:pt x="9864" y="2383"/>
                  </a:cubicBezTo>
                  <a:lnTo>
                    <a:pt x="9864" y="2383"/>
                  </a:lnTo>
                  <a:lnTo>
                    <a:pt x="6486" y="9459"/>
                  </a:lnTo>
                  <a:cubicBezTo>
                    <a:pt x="6361" y="9729"/>
                    <a:pt x="6519" y="10017"/>
                    <a:pt x="6805" y="10017"/>
                  </a:cubicBezTo>
                  <a:cubicBezTo>
                    <a:pt x="6834" y="10017"/>
                    <a:pt x="6865" y="10013"/>
                    <a:pt x="6897" y="10007"/>
                  </a:cubicBezTo>
                  <a:cubicBezTo>
                    <a:pt x="7924" y="9756"/>
                    <a:pt x="8723" y="9071"/>
                    <a:pt x="9521" y="8455"/>
                  </a:cubicBezTo>
                  <a:cubicBezTo>
                    <a:pt x="10503" y="7679"/>
                    <a:pt x="11484" y="6926"/>
                    <a:pt x="12466" y="6195"/>
                  </a:cubicBezTo>
                  <a:cubicBezTo>
                    <a:pt x="12656" y="6069"/>
                    <a:pt x="13550" y="5336"/>
                    <a:pt x="13791" y="5336"/>
                  </a:cubicBezTo>
                  <a:cubicBezTo>
                    <a:pt x="13810" y="5336"/>
                    <a:pt x="13825" y="5341"/>
                    <a:pt x="13835" y="5351"/>
                  </a:cubicBezTo>
                  <a:cubicBezTo>
                    <a:pt x="13904" y="5442"/>
                    <a:pt x="13630" y="6058"/>
                    <a:pt x="13607" y="6150"/>
                  </a:cubicBezTo>
                  <a:cubicBezTo>
                    <a:pt x="13539" y="6424"/>
                    <a:pt x="13447" y="6720"/>
                    <a:pt x="13356" y="6994"/>
                  </a:cubicBezTo>
                  <a:cubicBezTo>
                    <a:pt x="13037" y="8181"/>
                    <a:pt x="12694" y="9368"/>
                    <a:pt x="12329" y="10532"/>
                  </a:cubicBezTo>
                  <a:cubicBezTo>
                    <a:pt x="12261" y="10804"/>
                    <a:pt x="12485" y="10979"/>
                    <a:pt x="12706" y="10979"/>
                  </a:cubicBezTo>
                  <a:cubicBezTo>
                    <a:pt x="12856" y="10979"/>
                    <a:pt x="13004" y="10899"/>
                    <a:pt x="13059" y="10715"/>
                  </a:cubicBezTo>
                  <a:cubicBezTo>
                    <a:pt x="13447" y="9368"/>
                    <a:pt x="13835" y="8021"/>
                    <a:pt x="14223" y="6675"/>
                  </a:cubicBezTo>
                  <a:cubicBezTo>
                    <a:pt x="14360" y="6195"/>
                    <a:pt x="14703" y="5511"/>
                    <a:pt x="14566" y="5008"/>
                  </a:cubicBezTo>
                  <a:cubicBezTo>
                    <a:pt x="14461" y="4678"/>
                    <a:pt x="14187" y="4535"/>
                    <a:pt x="13895" y="4535"/>
                  </a:cubicBezTo>
                  <a:cubicBezTo>
                    <a:pt x="13744" y="4535"/>
                    <a:pt x="13588" y="4573"/>
                    <a:pt x="13447" y="4643"/>
                  </a:cubicBezTo>
                  <a:cubicBezTo>
                    <a:pt x="12831" y="4940"/>
                    <a:pt x="12283" y="5442"/>
                    <a:pt x="11758" y="5830"/>
                  </a:cubicBezTo>
                  <a:cubicBezTo>
                    <a:pt x="11210" y="6241"/>
                    <a:pt x="10663" y="6652"/>
                    <a:pt x="10115" y="7063"/>
                  </a:cubicBezTo>
                  <a:cubicBezTo>
                    <a:pt x="9293" y="7679"/>
                    <a:pt x="8471" y="8501"/>
                    <a:pt x="7513" y="8980"/>
                  </a:cubicBezTo>
                  <a:lnTo>
                    <a:pt x="11005" y="1676"/>
                  </a:lnTo>
                  <a:cubicBezTo>
                    <a:pt x="11137" y="1412"/>
                    <a:pt x="10943" y="1133"/>
                    <a:pt x="10678" y="1133"/>
                  </a:cubicBezTo>
                  <a:cubicBezTo>
                    <a:pt x="10622" y="1133"/>
                    <a:pt x="10563" y="1146"/>
                    <a:pt x="10503" y="1174"/>
                  </a:cubicBezTo>
                  <a:cubicBezTo>
                    <a:pt x="7992" y="2406"/>
                    <a:pt x="6257" y="4666"/>
                    <a:pt x="3929" y="6172"/>
                  </a:cubicBezTo>
                  <a:cubicBezTo>
                    <a:pt x="4180" y="5305"/>
                    <a:pt x="4523" y="4483"/>
                    <a:pt x="4888" y="3662"/>
                  </a:cubicBezTo>
                  <a:cubicBezTo>
                    <a:pt x="5116" y="3137"/>
                    <a:pt x="5344" y="2612"/>
                    <a:pt x="5550" y="2087"/>
                  </a:cubicBezTo>
                  <a:cubicBezTo>
                    <a:pt x="5732" y="1630"/>
                    <a:pt x="6052" y="1060"/>
                    <a:pt x="6029" y="557"/>
                  </a:cubicBezTo>
                  <a:cubicBezTo>
                    <a:pt x="6014" y="144"/>
                    <a:pt x="5791" y="0"/>
                    <a:pt x="5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3"/>
            <p:cNvSpPr/>
            <p:nvPr/>
          </p:nvSpPr>
          <p:spPr>
            <a:xfrm>
              <a:off x="5033942" y="4055475"/>
              <a:ext cx="189229" cy="224837"/>
            </a:xfrm>
            <a:custGeom>
              <a:avLst/>
              <a:gdLst/>
              <a:ahLst/>
              <a:cxnLst/>
              <a:rect l="l" t="t" r="r" b="b"/>
              <a:pathLst>
                <a:path w="10570" h="12559" extrusionOk="0">
                  <a:moveTo>
                    <a:pt x="4798" y="1"/>
                  </a:moveTo>
                  <a:cubicBezTo>
                    <a:pt x="4790" y="1"/>
                    <a:pt x="4781" y="1"/>
                    <a:pt x="4771" y="2"/>
                  </a:cubicBezTo>
                  <a:cubicBezTo>
                    <a:pt x="3356" y="93"/>
                    <a:pt x="1964" y="344"/>
                    <a:pt x="640" y="801"/>
                  </a:cubicBezTo>
                  <a:cubicBezTo>
                    <a:pt x="229" y="944"/>
                    <a:pt x="336" y="1531"/>
                    <a:pt x="694" y="1531"/>
                  </a:cubicBezTo>
                  <a:cubicBezTo>
                    <a:pt x="734" y="1531"/>
                    <a:pt x="777" y="1524"/>
                    <a:pt x="823" y="1508"/>
                  </a:cubicBezTo>
                  <a:cubicBezTo>
                    <a:pt x="1827" y="1166"/>
                    <a:pt x="2877" y="938"/>
                    <a:pt x="3927" y="801"/>
                  </a:cubicBezTo>
                  <a:lnTo>
                    <a:pt x="3927" y="801"/>
                  </a:lnTo>
                  <a:cubicBezTo>
                    <a:pt x="2717" y="2239"/>
                    <a:pt x="1462" y="3654"/>
                    <a:pt x="161" y="5046"/>
                  </a:cubicBezTo>
                  <a:cubicBezTo>
                    <a:pt x="1" y="5206"/>
                    <a:pt x="24" y="5503"/>
                    <a:pt x="229" y="5617"/>
                  </a:cubicBezTo>
                  <a:cubicBezTo>
                    <a:pt x="482" y="5733"/>
                    <a:pt x="735" y="5780"/>
                    <a:pt x="989" y="5780"/>
                  </a:cubicBezTo>
                  <a:cubicBezTo>
                    <a:pt x="1287" y="5780"/>
                    <a:pt x="1588" y="5715"/>
                    <a:pt x="1895" y="5617"/>
                  </a:cubicBezTo>
                  <a:cubicBezTo>
                    <a:pt x="2557" y="5388"/>
                    <a:pt x="3197" y="5115"/>
                    <a:pt x="3836" y="4863"/>
                  </a:cubicBezTo>
                  <a:cubicBezTo>
                    <a:pt x="5251" y="4361"/>
                    <a:pt x="6666" y="3859"/>
                    <a:pt x="8104" y="3448"/>
                  </a:cubicBezTo>
                  <a:cubicBezTo>
                    <a:pt x="8150" y="3425"/>
                    <a:pt x="8218" y="3403"/>
                    <a:pt x="8287" y="3380"/>
                  </a:cubicBezTo>
                  <a:lnTo>
                    <a:pt x="8287" y="3380"/>
                  </a:lnTo>
                  <a:cubicBezTo>
                    <a:pt x="8218" y="3494"/>
                    <a:pt x="8013" y="3654"/>
                    <a:pt x="7921" y="3745"/>
                  </a:cubicBezTo>
                  <a:cubicBezTo>
                    <a:pt x="7670" y="3996"/>
                    <a:pt x="7419" y="4247"/>
                    <a:pt x="7168" y="4498"/>
                  </a:cubicBezTo>
                  <a:cubicBezTo>
                    <a:pt x="6597" y="5046"/>
                    <a:pt x="6050" y="5594"/>
                    <a:pt x="5479" y="6142"/>
                  </a:cubicBezTo>
                  <a:cubicBezTo>
                    <a:pt x="4406" y="7214"/>
                    <a:pt x="3356" y="8264"/>
                    <a:pt x="2283" y="9314"/>
                  </a:cubicBezTo>
                  <a:cubicBezTo>
                    <a:pt x="2062" y="9536"/>
                    <a:pt x="2214" y="9954"/>
                    <a:pt x="2504" y="9954"/>
                  </a:cubicBezTo>
                  <a:cubicBezTo>
                    <a:pt x="2543" y="9954"/>
                    <a:pt x="2583" y="9947"/>
                    <a:pt x="2626" y="9931"/>
                  </a:cubicBezTo>
                  <a:cubicBezTo>
                    <a:pt x="3858" y="9474"/>
                    <a:pt x="5091" y="9040"/>
                    <a:pt x="6346" y="8584"/>
                  </a:cubicBezTo>
                  <a:cubicBezTo>
                    <a:pt x="6940" y="8379"/>
                    <a:pt x="7533" y="8150"/>
                    <a:pt x="8150" y="7945"/>
                  </a:cubicBezTo>
                  <a:cubicBezTo>
                    <a:pt x="8424" y="7831"/>
                    <a:pt x="8720" y="7739"/>
                    <a:pt x="8994" y="7625"/>
                  </a:cubicBezTo>
                  <a:cubicBezTo>
                    <a:pt x="9177" y="7557"/>
                    <a:pt x="9382" y="7466"/>
                    <a:pt x="9588" y="7443"/>
                  </a:cubicBezTo>
                  <a:lnTo>
                    <a:pt x="9588" y="7443"/>
                  </a:lnTo>
                  <a:cubicBezTo>
                    <a:pt x="8766" y="8972"/>
                    <a:pt x="7967" y="10501"/>
                    <a:pt x="7145" y="12031"/>
                  </a:cubicBezTo>
                  <a:cubicBezTo>
                    <a:pt x="6990" y="12310"/>
                    <a:pt x="7237" y="12558"/>
                    <a:pt x="7482" y="12558"/>
                  </a:cubicBezTo>
                  <a:cubicBezTo>
                    <a:pt x="7597" y="12558"/>
                    <a:pt x="7712" y="12504"/>
                    <a:pt x="7784" y="12373"/>
                  </a:cubicBezTo>
                  <a:cubicBezTo>
                    <a:pt x="8675" y="10707"/>
                    <a:pt x="9588" y="9018"/>
                    <a:pt x="10478" y="7351"/>
                  </a:cubicBezTo>
                  <a:cubicBezTo>
                    <a:pt x="10569" y="7192"/>
                    <a:pt x="10523" y="6941"/>
                    <a:pt x="10341" y="6849"/>
                  </a:cubicBezTo>
                  <a:cubicBezTo>
                    <a:pt x="10139" y="6753"/>
                    <a:pt x="9944" y="6714"/>
                    <a:pt x="9751" y="6714"/>
                  </a:cubicBezTo>
                  <a:cubicBezTo>
                    <a:pt x="9441" y="6714"/>
                    <a:pt x="9135" y="6814"/>
                    <a:pt x="8812" y="6941"/>
                  </a:cubicBezTo>
                  <a:cubicBezTo>
                    <a:pt x="8104" y="7192"/>
                    <a:pt x="7374" y="7443"/>
                    <a:pt x="6666" y="7717"/>
                  </a:cubicBezTo>
                  <a:cubicBezTo>
                    <a:pt x="5753" y="8036"/>
                    <a:pt x="4863" y="8356"/>
                    <a:pt x="3973" y="8675"/>
                  </a:cubicBezTo>
                  <a:cubicBezTo>
                    <a:pt x="4771" y="7876"/>
                    <a:pt x="5593" y="7078"/>
                    <a:pt x="6392" y="6279"/>
                  </a:cubicBezTo>
                  <a:lnTo>
                    <a:pt x="8195" y="4498"/>
                  </a:lnTo>
                  <a:cubicBezTo>
                    <a:pt x="8560" y="4133"/>
                    <a:pt x="9405" y="3562"/>
                    <a:pt x="9085" y="2969"/>
                  </a:cubicBezTo>
                  <a:cubicBezTo>
                    <a:pt x="8957" y="2721"/>
                    <a:pt x="8738" y="2641"/>
                    <a:pt x="8494" y="2641"/>
                  </a:cubicBezTo>
                  <a:cubicBezTo>
                    <a:pt x="8175" y="2641"/>
                    <a:pt x="7815" y="2777"/>
                    <a:pt x="7556" y="2855"/>
                  </a:cubicBezTo>
                  <a:cubicBezTo>
                    <a:pt x="6757" y="3106"/>
                    <a:pt x="5958" y="3357"/>
                    <a:pt x="5159" y="3631"/>
                  </a:cubicBezTo>
                  <a:cubicBezTo>
                    <a:pt x="4383" y="3905"/>
                    <a:pt x="3585" y="4202"/>
                    <a:pt x="2808" y="4498"/>
                  </a:cubicBezTo>
                  <a:cubicBezTo>
                    <a:pt x="2352" y="4658"/>
                    <a:pt x="1690" y="5023"/>
                    <a:pt x="1119" y="5069"/>
                  </a:cubicBezTo>
                  <a:cubicBezTo>
                    <a:pt x="2466" y="3631"/>
                    <a:pt x="3767" y="2147"/>
                    <a:pt x="5023" y="618"/>
                  </a:cubicBezTo>
                  <a:cubicBezTo>
                    <a:pt x="5200" y="396"/>
                    <a:pt x="5119" y="1"/>
                    <a:pt x="4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 name="Google Shape;3175;p93"/>
          <p:cNvGrpSpPr/>
          <p:nvPr/>
        </p:nvGrpSpPr>
        <p:grpSpPr>
          <a:xfrm>
            <a:off x="1052601" y="2457618"/>
            <a:ext cx="1527783" cy="1039382"/>
            <a:chOff x="2218899" y="2411614"/>
            <a:chExt cx="1331749" cy="993768"/>
          </a:xfrm>
        </p:grpSpPr>
        <p:sp>
          <p:nvSpPr>
            <p:cNvPr id="3176" name="Google Shape;3176;p93"/>
            <p:cNvSpPr/>
            <p:nvPr/>
          </p:nvSpPr>
          <p:spPr>
            <a:xfrm>
              <a:off x="2523743" y="2697767"/>
              <a:ext cx="981129" cy="707614"/>
            </a:xfrm>
            <a:custGeom>
              <a:avLst/>
              <a:gdLst/>
              <a:ahLst/>
              <a:cxnLst/>
              <a:rect l="l" t="t" r="r" b="b"/>
              <a:pathLst>
                <a:path w="54804" h="39526" extrusionOk="0">
                  <a:moveTo>
                    <a:pt x="45444" y="1"/>
                  </a:moveTo>
                  <a:cubicBezTo>
                    <a:pt x="44251" y="1"/>
                    <a:pt x="43061" y="58"/>
                    <a:pt x="41885" y="129"/>
                  </a:cubicBezTo>
                  <a:cubicBezTo>
                    <a:pt x="38803" y="289"/>
                    <a:pt x="35722" y="472"/>
                    <a:pt x="32663" y="631"/>
                  </a:cubicBezTo>
                  <a:cubicBezTo>
                    <a:pt x="26592" y="974"/>
                    <a:pt x="20520" y="1271"/>
                    <a:pt x="14449" y="1681"/>
                  </a:cubicBezTo>
                  <a:cubicBezTo>
                    <a:pt x="11458" y="1887"/>
                    <a:pt x="8468" y="2138"/>
                    <a:pt x="5501" y="2549"/>
                  </a:cubicBezTo>
                  <a:cubicBezTo>
                    <a:pt x="4268" y="2731"/>
                    <a:pt x="2876" y="2800"/>
                    <a:pt x="1780" y="3439"/>
                  </a:cubicBezTo>
                  <a:cubicBezTo>
                    <a:pt x="845" y="3964"/>
                    <a:pt x="342" y="4877"/>
                    <a:pt x="228" y="5927"/>
                  </a:cubicBezTo>
                  <a:cubicBezTo>
                    <a:pt x="137" y="6543"/>
                    <a:pt x="206" y="7182"/>
                    <a:pt x="320" y="7799"/>
                  </a:cubicBezTo>
                  <a:cubicBezTo>
                    <a:pt x="0" y="13163"/>
                    <a:pt x="69" y="18526"/>
                    <a:pt x="479" y="23890"/>
                  </a:cubicBezTo>
                  <a:cubicBezTo>
                    <a:pt x="708" y="26789"/>
                    <a:pt x="1050" y="29688"/>
                    <a:pt x="1484" y="32564"/>
                  </a:cubicBezTo>
                  <a:cubicBezTo>
                    <a:pt x="1712" y="33934"/>
                    <a:pt x="1849" y="35349"/>
                    <a:pt x="2214" y="36650"/>
                  </a:cubicBezTo>
                  <a:cubicBezTo>
                    <a:pt x="2534" y="37768"/>
                    <a:pt x="3218" y="38613"/>
                    <a:pt x="4383" y="38932"/>
                  </a:cubicBezTo>
                  <a:cubicBezTo>
                    <a:pt x="5661" y="39275"/>
                    <a:pt x="7099" y="39343"/>
                    <a:pt x="8423" y="39412"/>
                  </a:cubicBezTo>
                  <a:cubicBezTo>
                    <a:pt x="9906" y="39503"/>
                    <a:pt x="11413" y="39526"/>
                    <a:pt x="12919" y="39526"/>
                  </a:cubicBezTo>
                  <a:cubicBezTo>
                    <a:pt x="15978" y="39480"/>
                    <a:pt x="19036" y="39389"/>
                    <a:pt x="22072" y="39275"/>
                  </a:cubicBezTo>
                  <a:cubicBezTo>
                    <a:pt x="28235" y="39046"/>
                    <a:pt x="34375" y="38727"/>
                    <a:pt x="40515" y="38316"/>
                  </a:cubicBezTo>
                  <a:cubicBezTo>
                    <a:pt x="43505" y="38111"/>
                    <a:pt x="46518" y="37882"/>
                    <a:pt x="49508" y="37631"/>
                  </a:cubicBezTo>
                  <a:cubicBezTo>
                    <a:pt x="50695" y="37540"/>
                    <a:pt x="52202" y="37631"/>
                    <a:pt x="53206" y="36878"/>
                  </a:cubicBezTo>
                  <a:cubicBezTo>
                    <a:pt x="54119" y="36193"/>
                    <a:pt x="54302" y="34983"/>
                    <a:pt x="54438" y="33934"/>
                  </a:cubicBezTo>
                  <a:cubicBezTo>
                    <a:pt x="54804" y="31080"/>
                    <a:pt x="54712" y="28182"/>
                    <a:pt x="54530" y="25306"/>
                  </a:cubicBezTo>
                  <a:cubicBezTo>
                    <a:pt x="54370" y="22384"/>
                    <a:pt x="54096" y="19462"/>
                    <a:pt x="53754" y="16563"/>
                  </a:cubicBezTo>
                  <a:cubicBezTo>
                    <a:pt x="53411" y="13733"/>
                    <a:pt x="53000" y="10903"/>
                    <a:pt x="52498" y="8095"/>
                  </a:cubicBezTo>
                  <a:cubicBezTo>
                    <a:pt x="52224" y="6657"/>
                    <a:pt x="51951" y="5219"/>
                    <a:pt x="51654" y="3781"/>
                  </a:cubicBezTo>
                  <a:cubicBezTo>
                    <a:pt x="51426" y="2686"/>
                    <a:pt x="51357" y="1225"/>
                    <a:pt x="50239" y="586"/>
                  </a:cubicBezTo>
                  <a:cubicBezTo>
                    <a:pt x="49805" y="312"/>
                    <a:pt x="49280" y="221"/>
                    <a:pt x="48755" y="175"/>
                  </a:cubicBezTo>
                  <a:cubicBezTo>
                    <a:pt x="47979" y="61"/>
                    <a:pt x="47226" y="38"/>
                    <a:pt x="46450" y="15"/>
                  </a:cubicBezTo>
                  <a:cubicBezTo>
                    <a:pt x="46114" y="5"/>
                    <a:pt x="45779" y="1"/>
                    <a:pt x="45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3"/>
            <p:cNvSpPr/>
            <p:nvPr/>
          </p:nvSpPr>
          <p:spPr>
            <a:xfrm>
              <a:off x="2491446" y="2663484"/>
              <a:ext cx="983187" cy="719126"/>
            </a:xfrm>
            <a:custGeom>
              <a:avLst/>
              <a:gdLst/>
              <a:ahLst/>
              <a:cxnLst/>
              <a:rect l="l" t="t" r="r" b="b"/>
              <a:pathLst>
                <a:path w="54919" h="40169" extrusionOk="0">
                  <a:moveTo>
                    <a:pt x="42484" y="1"/>
                  </a:moveTo>
                  <a:cubicBezTo>
                    <a:pt x="40375" y="1"/>
                    <a:pt x="38262" y="133"/>
                    <a:pt x="36156" y="241"/>
                  </a:cubicBezTo>
                  <a:cubicBezTo>
                    <a:pt x="32458" y="424"/>
                    <a:pt x="28761" y="766"/>
                    <a:pt x="25086" y="1086"/>
                  </a:cubicBezTo>
                  <a:cubicBezTo>
                    <a:pt x="21457" y="1405"/>
                    <a:pt x="17827" y="1793"/>
                    <a:pt x="14221" y="2181"/>
                  </a:cubicBezTo>
                  <a:cubicBezTo>
                    <a:pt x="14061" y="2181"/>
                    <a:pt x="13902" y="2409"/>
                    <a:pt x="13742" y="2524"/>
                  </a:cubicBezTo>
                  <a:cubicBezTo>
                    <a:pt x="13924" y="2661"/>
                    <a:pt x="14084" y="2798"/>
                    <a:pt x="14290" y="2889"/>
                  </a:cubicBezTo>
                  <a:cubicBezTo>
                    <a:pt x="14318" y="2903"/>
                    <a:pt x="14353" y="2908"/>
                    <a:pt x="14392" y="2908"/>
                  </a:cubicBezTo>
                  <a:cubicBezTo>
                    <a:pt x="14478" y="2908"/>
                    <a:pt x="14583" y="2882"/>
                    <a:pt x="14678" y="2866"/>
                  </a:cubicBezTo>
                  <a:cubicBezTo>
                    <a:pt x="17029" y="2592"/>
                    <a:pt x="19402" y="2250"/>
                    <a:pt x="21753" y="2044"/>
                  </a:cubicBezTo>
                  <a:cubicBezTo>
                    <a:pt x="25017" y="1770"/>
                    <a:pt x="28259" y="1519"/>
                    <a:pt x="31523" y="1337"/>
                  </a:cubicBezTo>
                  <a:cubicBezTo>
                    <a:pt x="35334" y="1108"/>
                    <a:pt x="39146" y="880"/>
                    <a:pt x="42958" y="789"/>
                  </a:cubicBezTo>
                  <a:cubicBezTo>
                    <a:pt x="43028" y="788"/>
                    <a:pt x="43099" y="788"/>
                    <a:pt x="43169" y="788"/>
                  </a:cubicBezTo>
                  <a:cubicBezTo>
                    <a:pt x="44881" y="788"/>
                    <a:pt x="46612" y="1047"/>
                    <a:pt x="48322" y="1223"/>
                  </a:cubicBezTo>
                  <a:cubicBezTo>
                    <a:pt x="50148" y="1382"/>
                    <a:pt x="51107" y="2432"/>
                    <a:pt x="51312" y="4190"/>
                  </a:cubicBezTo>
                  <a:cubicBezTo>
                    <a:pt x="51837" y="8595"/>
                    <a:pt x="52431" y="13000"/>
                    <a:pt x="52887" y="17429"/>
                  </a:cubicBezTo>
                  <a:cubicBezTo>
                    <a:pt x="53366" y="21902"/>
                    <a:pt x="53709" y="26399"/>
                    <a:pt x="54074" y="30895"/>
                  </a:cubicBezTo>
                  <a:cubicBezTo>
                    <a:pt x="54234" y="32836"/>
                    <a:pt x="54165" y="34776"/>
                    <a:pt x="53618" y="36693"/>
                  </a:cubicBezTo>
                  <a:cubicBezTo>
                    <a:pt x="53389" y="37423"/>
                    <a:pt x="52910" y="37834"/>
                    <a:pt x="52180" y="37994"/>
                  </a:cubicBezTo>
                  <a:cubicBezTo>
                    <a:pt x="51792" y="38063"/>
                    <a:pt x="51426" y="38154"/>
                    <a:pt x="51038" y="38154"/>
                  </a:cubicBezTo>
                  <a:cubicBezTo>
                    <a:pt x="45857" y="38336"/>
                    <a:pt x="40653" y="38519"/>
                    <a:pt x="35471" y="38702"/>
                  </a:cubicBezTo>
                  <a:cubicBezTo>
                    <a:pt x="31842" y="38839"/>
                    <a:pt x="28190" y="38998"/>
                    <a:pt x="24561" y="39135"/>
                  </a:cubicBezTo>
                  <a:cubicBezTo>
                    <a:pt x="20567" y="39272"/>
                    <a:pt x="16549" y="39478"/>
                    <a:pt x="12555" y="39501"/>
                  </a:cubicBezTo>
                  <a:cubicBezTo>
                    <a:pt x="9793" y="39501"/>
                    <a:pt x="7031" y="39272"/>
                    <a:pt x="4292" y="39067"/>
                  </a:cubicBezTo>
                  <a:cubicBezTo>
                    <a:pt x="3014" y="38998"/>
                    <a:pt x="2489" y="38473"/>
                    <a:pt x="2215" y="37286"/>
                  </a:cubicBezTo>
                  <a:cubicBezTo>
                    <a:pt x="2032" y="36488"/>
                    <a:pt x="1850" y="35689"/>
                    <a:pt x="1804" y="34890"/>
                  </a:cubicBezTo>
                  <a:cubicBezTo>
                    <a:pt x="1507" y="30485"/>
                    <a:pt x="1233" y="26056"/>
                    <a:pt x="960" y="21651"/>
                  </a:cubicBezTo>
                  <a:cubicBezTo>
                    <a:pt x="868" y="20168"/>
                    <a:pt x="823" y="18684"/>
                    <a:pt x="708" y="17200"/>
                  </a:cubicBezTo>
                  <a:cubicBezTo>
                    <a:pt x="708" y="17018"/>
                    <a:pt x="412" y="16835"/>
                    <a:pt x="275" y="16675"/>
                  </a:cubicBezTo>
                  <a:cubicBezTo>
                    <a:pt x="184" y="16858"/>
                    <a:pt x="1" y="17063"/>
                    <a:pt x="1" y="17246"/>
                  </a:cubicBezTo>
                  <a:cubicBezTo>
                    <a:pt x="275" y="22496"/>
                    <a:pt x="526" y="27746"/>
                    <a:pt x="845" y="32995"/>
                  </a:cubicBezTo>
                  <a:cubicBezTo>
                    <a:pt x="960" y="34525"/>
                    <a:pt x="1233" y="36077"/>
                    <a:pt x="1507" y="37606"/>
                  </a:cubicBezTo>
                  <a:cubicBezTo>
                    <a:pt x="1736" y="38861"/>
                    <a:pt x="2603" y="39592"/>
                    <a:pt x="3904" y="39752"/>
                  </a:cubicBezTo>
                  <a:cubicBezTo>
                    <a:pt x="5182" y="39934"/>
                    <a:pt x="6483" y="40117"/>
                    <a:pt x="7784" y="40140"/>
                  </a:cubicBezTo>
                  <a:cubicBezTo>
                    <a:pt x="9496" y="40162"/>
                    <a:pt x="11202" y="40168"/>
                    <a:pt x="12931" y="40168"/>
                  </a:cubicBezTo>
                  <a:cubicBezTo>
                    <a:pt x="14660" y="40168"/>
                    <a:pt x="16412" y="40162"/>
                    <a:pt x="18216" y="40162"/>
                  </a:cubicBezTo>
                  <a:cubicBezTo>
                    <a:pt x="22073" y="39980"/>
                    <a:pt x="26113" y="39774"/>
                    <a:pt x="30153" y="39637"/>
                  </a:cubicBezTo>
                  <a:cubicBezTo>
                    <a:pt x="36111" y="39432"/>
                    <a:pt x="42068" y="39272"/>
                    <a:pt x="48025" y="39067"/>
                  </a:cubicBezTo>
                  <a:cubicBezTo>
                    <a:pt x="49235" y="39021"/>
                    <a:pt x="50445" y="38930"/>
                    <a:pt x="51655" y="38839"/>
                  </a:cubicBezTo>
                  <a:cubicBezTo>
                    <a:pt x="53321" y="38679"/>
                    <a:pt x="54097" y="38131"/>
                    <a:pt x="54416" y="36533"/>
                  </a:cubicBezTo>
                  <a:cubicBezTo>
                    <a:pt x="54713" y="35118"/>
                    <a:pt x="54919" y="33657"/>
                    <a:pt x="54873" y="32242"/>
                  </a:cubicBezTo>
                  <a:cubicBezTo>
                    <a:pt x="54759" y="29184"/>
                    <a:pt x="54531" y="26125"/>
                    <a:pt x="54234" y="23066"/>
                  </a:cubicBezTo>
                  <a:cubicBezTo>
                    <a:pt x="53709" y="17657"/>
                    <a:pt x="53138" y="12270"/>
                    <a:pt x="52499" y="6883"/>
                  </a:cubicBezTo>
                  <a:cubicBezTo>
                    <a:pt x="52317" y="5308"/>
                    <a:pt x="51883" y="3756"/>
                    <a:pt x="51426" y="2227"/>
                  </a:cubicBezTo>
                  <a:cubicBezTo>
                    <a:pt x="51289" y="1770"/>
                    <a:pt x="50764" y="1337"/>
                    <a:pt x="50308" y="1108"/>
                  </a:cubicBezTo>
                  <a:cubicBezTo>
                    <a:pt x="49669" y="766"/>
                    <a:pt x="48938" y="583"/>
                    <a:pt x="48208" y="447"/>
                  </a:cubicBezTo>
                  <a:cubicBezTo>
                    <a:pt x="46308" y="110"/>
                    <a:pt x="44397" y="1"/>
                    <a:pt x="424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3"/>
            <p:cNvSpPr/>
            <p:nvPr/>
          </p:nvSpPr>
          <p:spPr>
            <a:xfrm>
              <a:off x="2433424" y="2990527"/>
              <a:ext cx="25762" cy="123098"/>
            </a:xfrm>
            <a:custGeom>
              <a:avLst/>
              <a:gdLst/>
              <a:ahLst/>
              <a:cxnLst/>
              <a:rect l="l" t="t" r="r" b="b"/>
              <a:pathLst>
                <a:path w="1439" h="6876" extrusionOk="0">
                  <a:moveTo>
                    <a:pt x="263" y="1"/>
                  </a:moveTo>
                  <a:cubicBezTo>
                    <a:pt x="243" y="1"/>
                    <a:pt x="224" y="2"/>
                    <a:pt x="206" y="5"/>
                  </a:cubicBezTo>
                  <a:cubicBezTo>
                    <a:pt x="115" y="28"/>
                    <a:pt x="1" y="256"/>
                    <a:pt x="1" y="370"/>
                  </a:cubicBezTo>
                  <a:cubicBezTo>
                    <a:pt x="92" y="1785"/>
                    <a:pt x="183" y="3201"/>
                    <a:pt x="320" y="4616"/>
                  </a:cubicBezTo>
                  <a:cubicBezTo>
                    <a:pt x="366" y="5232"/>
                    <a:pt x="503" y="5871"/>
                    <a:pt x="640" y="6487"/>
                  </a:cubicBezTo>
                  <a:cubicBezTo>
                    <a:pt x="685" y="6647"/>
                    <a:pt x="937" y="6739"/>
                    <a:pt x="1096" y="6875"/>
                  </a:cubicBezTo>
                  <a:cubicBezTo>
                    <a:pt x="1210" y="6739"/>
                    <a:pt x="1325" y="6602"/>
                    <a:pt x="1439" y="6465"/>
                  </a:cubicBezTo>
                  <a:cubicBezTo>
                    <a:pt x="1370" y="6442"/>
                    <a:pt x="1325" y="6442"/>
                    <a:pt x="1256" y="6419"/>
                  </a:cubicBezTo>
                  <a:cubicBezTo>
                    <a:pt x="1119" y="4456"/>
                    <a:pt x="982" y="2516"/>
                    <a:pt x="822" y="553"/>
                  </a:cubicBezTo>
                  <a:cubicBezTo>
                    <a:pt x="822" y="416"/>
                    <a:pt x="777" y="233"/>
                    <a:pt x="663" y="142"/>
                  </a:cubicBezTo>
                  <a:cubicBezTo>
                    <a:pt x="564" y="63"/>
                    <a:pt x="396" y="1"/>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3"/>
            <p:cNvSpPr/>
            <p:nvPr/>
          </p:nvSpPr>
          <p:spPr>
            <a:xfrm>
              <a:off x="3486056" y="3245996"/>
              <a:ext cx="32296" cy="102993"/>
            </a:xfrm>
            <a:custGeom>
              <a:avLst/>
              <a:gdLst/>
              <a:ahLst/>
              <a:cxnLst/>
              <a:rect l="l" t="t" r="r" b="b"/>
              <a:pathLst>
                <a:path w="1804" h="5753" extrusionOk="0">
                  <a:moveTo>
                    <a:pt x="1188" y="1"/>
                  </a:moveTo>
                  <a:cubicBezTo>
                    <a:pt x="1119" y="229"/>
                    <a:pt x="982" y="435"/>
                    <a:pt x="982" y="640"/>
                  </a:cubicBezTo>
                  <a:cubicBezTo>
                    <a:pt x="959" y="959"/>
                    <a:pt x="1028" y="1256"/>
                    <a:pt x="1073" y="1553"/>
                  </a:cubicBezTo>
                  <a:cubicBezTo>
                    <a:pt x="1119" y="1576"/>
                    <a:pt x="1165" y="1599"/>
                    <a:pt x="1233" y="1621"/>
                  </a:cubicBezTo>
                  <a:cubicBezTo>
                    <a:pt x="822" y="2763"/>
                    <a:pt x="412" y="3927"/>
                    <a:pt x="46" y="5068"/>
                  </a:cubicBezTo>
                  <a:cubicBezTo>
                    <a:pt x="1" y="5273"/>
                    <a:pt x="138" y="5525"/>
                    <a:pt x="183" y="5753"/>
                  </a:cubicBezTo>
                  <a:cubicBezTo>
                    <a:pt x="366" y="5616"/>
                    <a:pt x="640" y="5547"/>
                    <a:pt x="708" y="5365"/>
                  </a:cubicBezTo>
                  <a:cubicBezTo>
                    <a:pt x="1051" y="4520"/>
                    <a:pt x="1439" y="3676"/>
                    <a:pt x="1644" y="2786"/>
                  </a:cubicBezTo>
                  <a:cubicBezTo>
                    <a:pt x="1804" y="2055"/>
                    <a:pt x="1713" y="1279"/>
                    <a:pt x="1667" y="526"/>
                  </a:cubicBezTo>
                  <a:cubicBezTo>
                    <a:pt x="1667" y="343"/>
                    <a:pt x="1347" y="183"/>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3"/>
            <p:cNvSpPr/>
            <p:nvPr/>
          </p:nvSpPr>
          <p:spPr>
            <a:xfrm>
              <a:off x="3360179" y="2629380"/>
              <a:ext cx="111568" cy="13678"/>
            </a:xfrm>
            <a:custGeom>
              <a:avLst/>
              <a:gdLst/>
              <a:ahLst/>
              <a:cxnLst/>
              <a:rect l="l" t="t" r="r" b="b"/>
              <a:pathLst>
                <a:path w="6232" h="764" extrusionOk="0">
                  <a:moveTo>
                    <a:pt x="5775" y="1"/>
                  </a:moveTo>
                  <a:cubicBezTo>
                    <a:pt x="3995" y="1"/>
                    <a:pt x="2238" y="23"/>
                    <a:pt x="457" y="69"/>
                  </a:cubicBezTo>
                  <a:cubicBezTo>
                    <a:pt x="297" y="69"/>
                    <a:pt x="160" y="320"/>
                    <a:pt x="1" y="457"/>
                  </a:cubicBezTo>
                  <a:cubicBezTo>
                    <a:pt x="183" y="548"/>
                    <a:pt x="366" y="731"/>
                    <a:pt x="548" y="754"/>
                  </a:cubicBezTo>
                  <a:cubicBezTo>
                    <a:pt x="830" y="761"/>
                    <a:pt x="1109" y="764"/>
                    <a:pt x="1387" y="764"/>
                  </a:cubicBezTo>
                  <a:cubicBezTo>
                    <a:pt x="1943" y="764"/>
                    <a:pt x="2496" y="754"/>
                    <a:pt x="3059" y="754"/>
                  </a:cubicBezTo>
                  <a:lnTo>
                    <a:pt x="3059" y="731"/>
                  </a:lnTo>
                  <a:cubicBezTo>
                    <a:pt x="3504" y="731"/>
                    <a:pt x="3949" y="737"/>
                    <a:pt x="4397" y="737"/>
                  </a:cubicBezTo>
                  <a:cubicBezTo>
                    <a:pt x="4845" y="737"/>
                    <a:pt x="5296" y="731"/>
                    <a:pt x="5753" y="708"/>
                  </a:cubicBezTo>
                  <a:cubicBezTo>
                    <a:pt x="5912" y="708"/>
                    <a:pt x="6072" y="503"/>
                    <a:pt x="6232" y="389"/>
                  </a:cubicBezTo>
                  <a:cubicBezTo>
                    <a:pt x="6072" y="252"/>
                    <a:pt x="5935" y="1"/>
                    <a:pt x="5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3"/>
            <p:cNvSpPr/>
            <p:nvPr/>
          </p:nvSpPr>
          <p:spPr>
            <a:xfrm>
              <a:off x="2403187" y="2994251"/>
              <a:ext cx="24938" cy="102617"/>
            </a:xfrm>
            <a:custGeom>
              <a:avLst/>
              <a:gdLst/>
              <a:ahLst/>
              <a:cxnLst/>
              <a:rect l="l" t="t" r="r" b="b"/>
              <a:pathLst>
                <a:path w="1393" h="5732" extrusionOk="0">
                  <a:moveTo>
                    <a:pt x="280" y="0"/>
                  </a:moveTo>
                  <a:cubicBezTo>
                    <a:pt x="270" y="0"/>
                    <a:pt x="261" y="1"/>
                    <a:pt x="252" y="2"/>
                  </a:cubicBezTo>
                  <a:cubicBezTo>
                    <a:pt x="115" y="2"/>
                    <a:pt x="23" y="231"/>
                    <a:pt x="1" y="254"/>
                  </a:cubicBezTo>
                  <a:cubicBezTo>
                    <a:pt x="229" y="2034"/>
                    <a:pt x="411" y="3632"/>
                    <a:pt x="663" y="5229"/>
                  </a:cubicBezTo>
                  <a:cubicBezTo>
                    <a:pt x="685" y="5412"/>
                    <a:pt x="959" y="5572"/>
                    <a:pt x="1142" y="5732"/>
                  </a:cubicBezTo>
                  <a:cubicBezTo>
                    <a:pt x="1210" y="5503"/>
                    <a:pt x="1393" y="5275"/>
                    <a:pt x="1370" y="5070"/>
                  </a:cubicBezTo>
                  <a:cubicBezTo>
                    <a:pt x="1279" y="4065"/>
                    <a:pt x="1165" y="3084"/>
                    <a:pt x="1028" y="2080"/>
                  </a:cubicBezTo>
                  <a:cubicBezTo>
                    <a:pt x="936" y="1486"/>
                    <a:pt x="822" y="870"/>
                    <a:pt x="685" y="276"/>
                  </a:cubicBezTo>
                  <a:cubicBezTo>
                    <a:pt x="643" y="148"/>
                    <a:pt x="420"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3"/>
            <p:cNvSpPr/>
            <p:nvPr/>
          </p:nvSpPr>
          <p:spPr>
            <a:xfrm>
              <a:off x="3387964" y="2597245"/>
              <a:ext cx="100129" cy="13874"/>
            </a:xfrm>
            <a:custGeom>
              <a:avLst/>
              <a:gdLst/>
              <a:ahLst/>
              <a:cxnLst/>
              <a:rect l="l" t="t" r="r" b="b"/>
              <a:pathLst>
                <a:path w="5593" h="775" extrusionOk="0">
                  <a:moveTo>
                    <a:pt x="4941" y="0"/>
                  </a:moveTo>
                  <a:cubicBezTo>
                    <a:pt x="4847" y="0"/>
                    <a:pt x="4748" y="15"/>
                    <a:pt x="4657" y="15"/>
                  </a:cubicBezTo>
                  <a:cubicBezTo>
                    <a:pt x="3310" y="15"/>
                    <a:pt x="1964" y="15"/>
                    <a:pt x="640" y="38"/>
                  </a:cubicBezTo>
                  <a:cubicBezTo>
                    <a:pt x="412" y="38"/>
                    <a:pt x="206" y="243"/>
                    <a:pt x="1" y="358"/>
                  </a:cubicBezTo>
                  <a:cubicBezTo>
                    <a:pt x="206" y="494"/>
                    <a:pt x="389" y="746"/>
                    <a:pt x="594" y="746"/>
                  </a:cubicBezTo>
                  <a:cubicBezTo>
                    <a:pt x="971" y="768"/>
                    <a:pt x="1353" y="774"/>
                    <a:pt x="1736" y="774"/>
                  </a:cubicBezTo>
                  <a:cubicBezTo>
                    <a:pt x="2118" y="774"/>
                    <a:pt x="2500" y="768"/>
                    <a:pt x="2877" y="768"/>
                  </a:cubicBezTo>
                  <a:lnTo>
                    <a:pt x="2877" y="723"/>
                  </a:lnTo>
                  <a:cubicBezTo>
                    <a:pt x="3364" y="723"/>
                    <a:pt x="3861" y="733"/>
                    <a:pt x="4355" y="733"/>
                  </a:cubicBezTo>
                  <a:cubicBezTo>
                    <a:pt x="4601" y="733"/>
                    <a:pt x="4847" y="730"/>
                    <a:pt x="5091" y="723"/>
                  </a:cubicBezTo>
                  <a:cubicBezTo>
                    <a:pt x="5251" y="700"/>
                    <a:pt x="5433" y="517"/>
                    <a:pt x="5593" y="403"/>
                  </a:cubicBezTo>
                  <a:cubicBezTo>
                    <a:pt x="5433" y="289"/>
                    <a:pt x="5296" y="129"/>
                    <a:pt x="5136" y="38"/>
                  </a:cubicBezTo>
                  <a:cubicBezTo>
                    <a:pt x="5078" y="9"/>
                    <a:pt x="5011" y="0"/>
                    <a:pt x="49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3"/>
            <p:cNvSpPr/>
            <p:nvPr/>
          </p:nvSpPr>
          <p:spPr>
            <a:xfrm>
              <a:off x="3518746" y="3269287"/>
              <a:ext cx="31902" cy="79702"/>
            </a:xfrm>
            <a:custGeom>
              <a:avLst/>
              <a:gdLst/>
              <a:ahLst/>
              <a:cxnLst/>
              <a:rect l="l" t="t" r="r" b="b"/>
              <a:pathLst>
                <a:path w="1782" h="4452" extrusionOk="0">
                  <a:moveTo>
                    <a:pt x="1028" y="1"/>
                  </a:moveTo>
                  <a:cubicBezTo>
                    <a:pt x="959" y="138"/>
                    <a:pt x="845" y="298"/>
                    <a:pt x="822" y="435"/>
                  </a:cubicBezTo>
                  <a:cubicBezTo>
                    <a:pt x="731" y="1051"/>
                    <a:pt x="731" y="1690"/>
                    <a:pt x="594" y="2283"/>
                  </a:cubicBezTo>
                  <a:cubicBezTo>
                    <a:pt x="457" y="2831"/>
                    <a:pt x="183" y="3333"/>
                    <a:pt x="46" y="3881"/>
                  </a:cubicBezTo>
                  <a:cubicBezTo>
                    <a:pt x="1" y="4041"/>
                    <a:pt x="161" y="4269"/>
                    <a:pt x="206" y="4452"/>
                  </a:cubicBezTo>
                  <a:cubicBezTo>
                    <a:pt x="366" y="4361"/>
                    <a:pt x="640" y="4315"/>
                    <a:pt x="685" y="4178"/>
                  </a:cubicBezTo>
                  <a:cubicBezTo>
                    <a:pt x="1074" y="3151"/>
                    <a:pt x="1416" y="2101"/>
                    <a:pt x="1781" y="1051"/>
                  </a:cubicBezTo>
                  <a:cubicBezTo>
                    <a:pt x="1735" y="1028"/>
                    <a:pt x="1713" y="1005"/>
                    <a:pt x="1667" y="1005"/>
                  </a:cubicBezTo>
                  <a:cubicBezTo>
                    <a:pt x="1621" y="731"/>
                    <a:pt x="1621" y="457"/>
                    <a:pt x="1507" y="252"/>
                  </a:cubicBezTo>
                  <a:cubicBezTo>
                    <a:pt x="1439" y="115"/>
                    <a:pt x="1188" y="69"/>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3"/>
            <p:cNvSpPr/>
            <p:nvPr/>
          </p:nvSpPr>
          <p:spPr>
            <a:xfrm>
              <a:off x="2218899" y="2411614"/>
              <a:ext cx="580685" cy="492229"/>
            </a:xfrm>
            <a:custGeom>
              <a:avLst/>
              <a:gdLst/>
              <a:ahLst/>
              <a:cxnLst/>
              <a:rect l="l" t="t" r="r" b="b"/>
              <a:pathLst>
                <a:path w="32436" h="27495" extrusionOk="0">
                  <a:moveTo>
                    <a:pt x="27939" y="1300"/>
                  </a:moveTo>
                  <a:cubicBezTo>
                    <a:pt x="28007" y="1323"/>
                    <a:pt x="28076" y="1345"/>
                    <a:pt x="28121" y="1368"/>
                  </a:cubicBezTo>
                  <a:cubicBezTo>
                    <a:pt x="28121" y="2281"/>
                    <a:pt x="28213" y="3217"/>
                    <a:pt x="28098" y="4130"/>
                  </a:cubicBezTo>
                  <a:cubicBezTo>
                    <a:pt x="28053" y="4450"/>
                    <a:pt x="27573" y="4723"/>
                    <a:pt x="27299" y="5020"/>
                  </a:cubicBezTo>
                  <a:cubicBezTo>
                    <a:pt x="27254" y="4997"/>
                    <a:pt x="27208" y="4975"/>
                    <a:pt x="27140" y="4952"/>
                  </a:cubicBezTo>
                  <a:cubicBezTo>
                    <a:pt x="27140" y="4039"/>
                    <a:pt x="27071" y="3126"/>
                    <a:pt x="27185" y="2236"/>
                  </a:cubicBezTo>
                  <a:cubicBezTo>
                    <a:pt x="27231" y="1893"/>
                    <a:pt x="27688" y="1619"/>
                    <a:pt x="27939" y="1300"/>
                  </a:cubicBezTo>
                  <a:close/>
                  <a:moveTo>
                    <a:pt x="31408" y="4016"/>
                  </a:moveTo>
                  <a:lnTo>
                    <a:pt x="31408" y="4016"/>
                  </a:lnTo>
                  <a:cubicBezTo>
                    <a:pt x="30993" y="5002"/>
                    <a:pt x="30277" y="5489"/>
                    <a:pt x="29259" y="5489"/>
                  </a:cubicBezTo>
                  <a:cubicBezTo>
                    <a:pt x="28934" y="5489"/>
                    <a:pt x="28577" y="5439"/>
                    <a:pt x="28190" y="5340"/>
                  </a:cubicBezTo>
                  <a:cubicBezTo>
                    <a:pt x="28806" y="3856"/>
                    <a:pt x="30221" y="4267"/>
                    <a:pt x="31408" y="4016"/>
                  </a:cubicBezTo>
                  <a:close/>
                  <a:moveTo>
                    <a:pt x="26113" y="2806"/>
                  </a:moveTo>
                  <a:cubicBezTo>
                    <a:pt x="26204" y="2829"/>
                    <a:pt x="26295" y="2875"/>
                    <a:pt x="26386" y="2897"/>
                  </a:cubicBezTo>
                  <a:cubicBezTo>
                    <a:pt x="26386" y="3810"/>
                    <a:pt x="26432" y="4723"/>
                    <a:pt x="26341" y="5636"/>
                  </a:cubicBezTo>
                  <a:cubicBezTo>
                    <a:pt x="26318" y="5910"/>
                    <a:pt x="25930" y="6184"/>
                    <a:pt x="25588" y="6595"/>
                  </a:cubicBezTo>
                  <a:cubicBezTo>
                    <a:pt x="25542" y="5545"/>
                    <a:pt x="25405" y="4678"/>
                    <a:pt x="25473" y="3856"/>
                  </a:cubicBezTo>
                  <a:cubicBezTo>
                    <a:pt x="25496" y="3491"/>
                    <a:pt x="25884" y="3149"/>
                    <a:pt x="26113" y="2806"/>
                  </a:cubicBezTo>
                  <a:close/>
                  <a:moveTo>
                    <a:pt x="27956" y="6119"/>
                  </a:moveTo>
                  <a:cubicBezTo>
                    <a:pt x="28321" y="6119"/>
                    <a:pt x="28806" y="6145"/>
                    <a:pt x="29468" y="6184"/>
                  </a:cubicBezTo>
                  <a:cubicBezTo>
                    <a:pt x="29054" y="6826"/>
                    <a:pt x="28721" y="7103"/>
                    <a:pt x="28089" y="7103"/>
                  </a:cubicBezTo>
                  <a:cubicBezTo>
                    <a:pt x="27709" y="7103"/>
                    <a:pt x="27222" y="7003"/>
                    <a:pt x="26546" y="6823"/>
                  </a:cubicBezTo>
                  <a:cubicBezTo>
                    <a:pt x="26873" y="6284"/>
                    <a:pt x="27036" y="6119"/>
                    <a:pt x="27956" y="6119"/>
                  </a:cubicBezTo>
                  <a:close/>
                  <a:moveTo>
                    <a:pt x="24675" y="4107"/>
                  </a:moveTo>
                  <a:cubicBezTo>
                    <a:pt x="24743" y="5226"/>
                    <a:pt x="24812" y="6116"/>
                    <a:pt x="24834" y="7006"/>
                  </a:cubicBezTo>
                  <a:cubicBezTo>
                    <a:pt x="24834" y="7189"/>
                    <a:pt x="24583" y="7394"/>
                    <a:pt x="24424" y="7554"/>
                  </a:cubicBezTo>
                  <a:cubicBezTo>
                    <a:pt x="24195" y="7782"/>
                    <a:pt x="23944" y="7987"/>
                    <a:pt x="23579" y="8307"/>
                  </a:cubicBezTo>
                  <a:cubicBezTo>
                    <a:pt x="23579" y="7211"/>
                    <a:pt x="23488" y="6230"/>
                    <a:pt x="23625" y="5248"/>
                  </a:cubicBezTo>
                  <a:cubicBezTo>
                    <a:pt x="23670" y="4883"/>
                    <a:pt x="24241" y="4564"/>
                    <a:pt x="24675" y="4107"/>
                  </a:cubicBezTo>
                  <a:close/>
                  <a:moveTo>
                    <a:pt x="26203" y="7609"/>
                  </a:moveTo>
                  <a:cubicBezTo>
                    <a:pt x="26741" y="7609"/>
                    <a:pt x="27319" y="7746"/>
                    <a:pt x="27893" y="7805"/>
                  </a:cubicBezTo>
                  <a:cubicBezTo>
                    <a:pt x="27444" y="8336"/>
                    <a:pt x="27067" y="8830"/>
                    <a:pt x="26355" y="8830"/>
                  </a:cubicBezTo>
                  <a:cubicBezTo>
                    <a:pt x="26272" y="8830"/>
                    <a:pt x="26183" y="8824"/>
                    <a:pt x="26090" y="8809"/>
                  </a:cubicBezTo>
                  <a:cubicBezTo>
                    <a:pt x="25871" y="8773"/>
                    <a:pt x="25652" y="8762"/>
                    <a:pt x="25429" y="8762"/>
                  </a:cubicBezTo>
                  <a:cubicBezTo>
                    <a:pt x="25096" y="8762"/>
                    <a:pt x="24757" y="8786"/>
                    <a:pt x="24401" y="8786"/>
                  </a:cubicBezTo>
                  <a:cubicBezTo>
                    <a:pt x="24866" y="7842"/>
                    <a:pt x="25500" y="7609"/>
                    <a:pt x="26203" y="7609"/>
                  </a:cubicBezTo>
                  <a:close/>
                  <a:moveTo>
                    <a:pt x="4908" y="11480"/>
                  </a:moveTo>
                  <a:lnTo>
                    <a:pt x="4908" y="11480"/>
                  </a:lnTo>
                  <a:cubicBezTo>
                    <a:pt x="4611" y="12553"/>
                    <a:pt x="4406" y="13625"/>
                    <a:pt x="4018" y="14652"/>
                  </a:cubicBezTo>
                  <a:cubicBezTo>
                    <a:pt x="3881" y="15086"/>
                    <a:pt x="3401" y="15406"/>
                    <a:pt x="3082" y="15771"/>
                  </a:cubicBezTo>
                  <a:cubicBezTo>
                    <a:pt x="3036" y="15748"/>
                    <a:pt x="2991" y="15725"/>
                    <a:pt x="2922" y="15680"/>
                  </a:cubicBezTo>
                  <a:cubicBezTo>
                    <a:pt x="3196" y="14105"/>
                    <a:pt x="3858" y="12735"/>
                    <a:pt x="4908" y="11480"/>
                  </a:cubicBezTo>
                  <a:close/>
                  <a:moveTo>
                    <a:pt x="15143" y="15145"/>
                  </a:moveTo>
                  <a:cubicBezTo>
                    <a:pt x="15393" y="15145"/>
                    <a:pt x="15644" y="15184"/>
                    <a:pt x="15864" y="15269"/>
                  </a:cubicBezTo>
                  <a:cubicBezTo>
                    <a:pt x="15544" y="15520"/>
                    <a:pt x="15225" y="15725"/>
                    <a:pt x="14997" y="15999"/>
                  </a:cubicBezTo>
                  <a:cubicBezTo>
                    <a:pt x="14837" y="16159"/>
                    <a:pt x="14814" y="16410"/>
                    <a:pt x="14723" y="16638"/>
                  </a:cubicBezTo>
                  <a:cubicBezTo>
                    <a:pt x="14765" y="16634"/>
                    <a:pt x="14807" y="16633"/>
                    <a:pt x="14850" y="16633"/>
                  </a:cubicBezTo>
                  <a:cubicBezTo>
                    <a:pt x="14935" y="16633"/>
                    <a:pt x="15020" y="16638"/>
                    <a:pt x="15102" y="16638"/>
                  </a:cubicBezTo>
                  <a:cubicBezTo>
                    <a:pt x="15225" y="16638"/>
                    <a:pt x="15339" y="16627"/>
                    <a:pt x="15430" y="16570"/>
                  </a:cubicBezTo>
                  <a:cubicBezTo>
                    <a:pt x="15796" y="16364"/>
                    <a:pt x="16115" y="16068"/>
                    <a:pt x="16435" y="15794"/>
                  </a:cubicBezTo>
                  <a:lnTo>
                    <a:pt x="16435" y="15794"/>
                  </a:lnTo>
                  <a:cubicBezTo>
                    <a:pt x="16754" y="16342"/>
                    <a:pt x="16594" y="16958"/>
                    <a:pt x="16069" y="17346"/>
                  </a:cubicBezTo>
                  <a:cubicBezTo>
                    <a:pt x="15855" y="17518"/>
                    <a:pt x="15503" y="17604"/>
                    <a:pt x="15142" y="17604"/>
                  </a:cubicBezTo>
                  <a:cubicBezTo>
                    <a:pt x="14735" y="17604"/>
                    <a:pt x="14315" y="17495"/>
                    <a:pt x="14061" y="17277"/>
                  </a:cubicBezTo>
                  <a:cubicBezTo>
                    <a:pt x="13650" y="16912"/>
                    <a:pt x="13536" y="16045"/>
                    <a:pt x="13833" y="15634"/>
                  </a:cubicBezTo>
                  <a:cubicBezTo>
                    <a:pt x="14037" y="15335"/>
                    <a:pt x="14588" y="15145"/>
                    <a:pt x="15143" y="15145"/>
                  </a:cubicBezTo>
                  <a:close/>
                  <a:moveTo>
                    <a:pt x="3881" y="16090"/>
                  </a:moveTo>
                  <a:lnTo>
                    <a:pt x="3881" y="16090"/>
                  </a:lnTo>
                  <a:cubicBezTo>
                    <a:pt x="4223" y="17186"/>
                    <a:pt x="3744" y="17916"/>
                    <a:pt x="2922" y="18533"/>
                  </a:cubicBezTo>
                  <a:cubicBezTo>
                    <a:pt x="2534" y="17323"/>
                    <a:pt x="2671" y="16958"/>
                    <a:pt x="3881" y="16090"/>
                  </a:cubicBezTo>
                  <a:close/>
                  <a:moveTo>
                    <a:pt x="4086" y="18533"/>
                  </a:moveTo>
                  <a:lnTo>
                    <a:pt x="4086" y="18533"/>
                  </a:lnTo>
                  <a:cubicBezTo>
                    <a:pt x="4634" y="19583"/>
                    <a:pt x="4588" y="19720"/>
                    <a:pt x="3470" y="20701"/>
                  </a:cubicBezTo>
                  <a:cubicBezTo>
                    <a:pt x="2899" y="19606"/>
                    <a:pt x="2945" y="19514"/>
                    <a:pt x="4086" y="18533"/>
                  </a:cubicBezTo>
                  <a:close/>
                  <a:moveTo>
                    <a:pt x="15188" y="9849"/>
                  </a:moveTo>
                  <a:cubicBezTo>
                    <a:pt x="16848" y="9849"/>
                    <a:pt x="18352" y="10538"/>
                    <a:pt x="19699" y="11868"/>
                  </a:cubicBezTo>
                  <a:cubicBezTo>
                    <a:pt x="18672" y="12781"/>
                    <a:pt x="17713" y="13648"/>
                    <a:pt x="16731" y="14493"/>
                  </a:cubicBezTo>
                  <a:cubicBezTo>
                    <a:pt x="16681" y="14543"/>
                    <a:pt x="16596" y="14562"/>
                    <a:pt x="16500" y="14562"/>
                  </a:cubicBezTo>
                  <a:cubicBezTo>
                    <a:pt x="16378" y="14562"/>
                    <a:pt x="16240" y="14531"/>
                    <a:pt x="16138" y="14493"/>
                  </a:cubicBezTo>
                  <a:cubicBezTo>
                    <a:pt x="15804" y="14372"/>
                    <a:pt x="15470" y="14316"/>
                    <a:pt x="15143" y="14316"/>
                  </a:cubicBezTo>
                  <a:cubicBezTo>
                    <a:pt x="14667" y="14316"/>
                    <a:pt x="14207" y="14436"/>
                    <a:pt x="13787" y="14652"/>
                  </a:cubicBezTo>
                  <a:cubicBezTo>
                    <a:pt x="12554" y="15269"/>
                    <a:pt x="12600" y="17255"/>
                    <a:pt x="13787" y="17985"/>
                  </a:cubicBezTo>
                  <a:cubicBezTo>
                    <a:pt x="14186" y="18236"/>
                    <a:pt x="14683" y="18362"/>
                    <a:pt x="15168" y="18362"/>
                  </a:cubicBezTo>
                  <a:cubicBezTo>
                    <a:pt x="15653" y="18362"/>
                    <a:pt x="16127" y="18236"/>
                    <a:pt x="16480" y="17985"/>
                  </a:cubicBezTo>
                  <a:cubicBezTo>
                    <a:pt x="17256" y="17414"/>
                    <a:pt x="17530" y="16570"/>
                    <a:pt x="17279" y="15543"/>
                  </a:cubicBezTo>
                  <a:cubicBezTo>
                    <a:pt x="17234" y="15360"/>
                    <a:pt x="17256" y="15086"/>
                    <a:pt x="17370" y="14972"/>
                  </a:cubicBezTo>
                  <a:cubicBezTo>
                    <a:pt x="18261" y="14127"/>
                    <a:pt x="19197" y="13329"/>
                    <a:pt x="20178" y="12438"/>
                  </a:cubicBezTo>
                  <a:cubicBezTo>
                    <a:pt x="21365" y="14516"/>
                    <a:pt x="21479" y="16547"/>
                    <a:pt x="20475" y="18578"/>
                  </a:cubicBezTo>
                  <a:cubicBezTo>
                    <a:pt x="19425" y="20701"/>
                    <a:pt x="17759" y="22185"/>
                    <a:pt x="15248" y="22436"/>
                  </a:cubicBezTo>
                  <a:cubicBezTo>
                    <a:pt x="15004" y="22460"/>
                    <a:pt x="14766" y="22472"/>
                    <a:pt x="14535" y="22472"/>
                  </a:cubicBezTo>
                  <a:cubicBezTo>
                    <a:pt x="11274" y="22472"/>
                    <a:pt x="9371" y="20137"/>
                    <a:pt x="8902" y="17643"/>
                  </a:cubicBezTo>
                  <a:cubicBezTo>
                    <a:pt x="8195" y="14036"/>
                    <a:pt x="10021" y="10978"/>
                    <a:pt x="13536" y="10065"/>
                  </a:cubicBezTo>
                  <a:cubicBezTo>
                    <a:pt x="14103" y="9920"/>
                    <a:pt x="14653" y="9849"/>
                    <a:pt x="15188" y="9849"/>
                  </a:cubicBezTo>
                  <a:close/>
                  <a:moveTo>
                    <a:pt x="4794" y="20541"/>
                  </a:moveTo>
                  <a:lnTo>
                    <a:pt x="4794" y="20541"/>
                  </a:lnTo>
                  <a:cubicBezTo>
                    <a:pt x="5479" y="21660"/>
                    <a:pt x="5479" y="21660"/>
                    <a:pt x="4588" y="22618"/>
                  </a:cubicBezTo>
                  <a:cubicBezTo>
                    <a:pt x="3675" y="21728"/>
                    <a:pt x="3698" y="21523"/>
                    <a:pt x="4794" y="20541"/>
                  </a:cubicBezTo>
                  <a:close/>
                  <a:moveTo>
                    <a:pt x="5798" y="22436"/>
                  </a:moveTo>
                  <a:cubicBezTo>
                    <a:pt x="6643" y="23143"/>
                    <a:pt x="6643" y="23349"/>
                    <a:pt x="5798" y="24056"/>
                  </a:cubicBezTo>
                  <a:cubicBezTo>
                    <a:pt x="4931" y="23372"/>
                    <a:pt x="4931" y="23280"/>
                    <a:pt x="5798" y="22436"/>
                  </a:cubicBezTo>
                  <a:close/>
                  <a:moveTo>
                    <a:pt x="7053" y="23828"/>
                  </a:moveTo>
                  <a:cubicBezTo>
                    <a:pt x="7419" y="24148"/>
                    <a:pt x="7738" y="24422"/>
                    <a:pt x="8103" y="24741"/>
                  </a:cubicBezTo>
                  <a:cubicBezTo>
                    <a:pt x="7921" y="24992"/>
                    <a:pt x="7784" y="25221"/>
                    <a:pt x="7578" y="25540"/>
                  </a:cubicBezTo>
                  <a:cubicBezTo>
                    <a:pt x="7145" y="25221"/>
                    <a:pt x="6802" y="24969"/>
                    <a:pt x="6392" y="24673"/>
                  </a:cubicBezTo>
                  <a:cubicBezTo>
                    <a:pt x="6620" y="24376"/>
                    <a:pt x="6825" y="24125"/>
                    <a:pt x="7053" y="23828"/>
                  </a:cubicBezTo>
                  <a:close/>
                  <a:moveTo>
                    <a:pt x="14833" y="6498"/>
                  </a:moveTo>
                  <a:cubicBezTo>
                    <a:pt x="17592" y="6498"/>
                    <a:pt x="20132" y="7504"/>
                    <a:pt x="22232" y="9517"/>
                  </a:cubicBezTo>
                  <a:cubicBezTo>
                    <a:pt x="21548" y="10133"/>
                    <a:pt x="20908" y="10727"/>
                    <a:pt x="20315" y="11274"/>
                  </a:cubicBezTo>
                  <a:cubicBezTo>
                    <a:pt x="19653" y="10818"/>
                    <a:pt x="19060" y="10339"/>
                    <a:pt x="18398" y="9973"/>
                  </a:cubicBezTo>
                  <a:cubicBezTo>
                    <a:pt x="17358" y="9397"/>
                    <a:pt x="16229" y="9130"/>
                    <a:pt x="15112" y="9130"/>
                  </a:cubicBezTo>
                  <a:cubicBezTo>
                    <a:pt x="12158" y="9130"/>
                    <a:pt x="9288" y="10997"/>
                    <a:pt x="8377" y="13945"/>
                  </a:cubicBezTo>
                  <a:cubicBezTo>
                    <a:pt x="7784" y="15885"/>
                    <a:pt x="7898" y="17734"/>
                    <a:pt x="8743" y="19560"/>
                  </a:cubicBezTo>
                  <a:cubicBezTo>
                    <a:pt x="9863" y="21922"/>
                    <a:pt x="12178" y="23249"/>
                    <a:pt x="14596" y="23249"/>
                  </a:cubicBezTo>
                  <a:cubicBezTo>
                    <a:pt x="15824" y="23249"/>
                    <a:pt x="17078" y="22907"/>
                    <a:pt x="18215" y="22185"/>
                  </a:cubicBezTo>
                  <a:cubicBezTo>
                    <a:pt x="21730" y="19948"/>
                    <a:pt x="22826" y="15954"/>
                    <a:pt x="20977" y="12301"/>
                  </a:cubicBezTo>
                  <a:cubicBezTo>
                    <a:pt x="20886" y="12142"/>
                    <a:pt x="20863" y="11845"/>
                    <a:pt x="20954" y="11731"/>
                  </a:cubicBezTo>
                  <a:cubicBezTo>
                    <a:pt x="21525" y="11160"/>
                    <a:pt x="22118" y="10635"/>
                    <a:pt x="22734" y="10087"/>
                  </a:cubicBezTo>
                  <a:cubicBezTo>
                    <a:pt x="23944" y="11343"/>
                    <a:pt x="24538" y="12781"/>
                    <a:pt x="24743" y="14424"/>
                  </a:cubicBezTo>
                  <a:cubicBezTo>
                    <a:pt x="25314" y="19423"/>
                    <a:pt x="22643" y="23098"/>
                    <a:pt x="18831" y="24833"/>
                  </a:cubicBezTo>
                  <a:cubicBezTo>
                    <a:pt x="17333" y="25511"/>
                    <a:pt x="15734" y="25854"/>
                    <a:pt x="14169" y="25854"/>
                  </a:cubicBezTo>
                  <a:cubicBezTo>
                    <a:pt x="9682" y="25854"/>
                    <a:pt x="5482" y="23031"/>
                    <a:pt x="4771" y="17209"/>
                  </a:cubicBezTo>
                  <a:cubicBezTo>
                    <a:pt x="4474" y="14767"/>
                    <a:pt x="4976" y="12438"/>
                    <a:pt x="6620" y="10544"/>
                  </a:cubicBezTo>
                  <a:cubicBezTo>
                    <a:pt x="8651" y="8193"/>
                    <a:pt x="11276" y="6618"/>
                    <a:pt x="14472" y="6504"/>
                  </a:cubicBezTo>
                  <a:cubicBezTo>
                    <a:pt x="14592" y="6500"/>
                    <a:pt x="14713" y="6498"/>
                    <a:pt x="14833" y="6498"/>
                  </a:cubicBezTo>
                  <a:close/>
                  <a:moveTo>
                    <a:pt x="8720" y="25175"/>
                  </a:moveTo>
                  <a:cubicBezTo>
                    <a:pt x="9108" y="25358"/>
                    <a:pt x="9496" y="25540"/>
                    <a:pt x="9929" y="25746"/>
                  </a:cubicBezTo>
                  <a:cubicBezTo>
                    <a:pt x="9741" y="26157"/>
                    <a:pt x="9614" y="26357"/>
                    <a:pt x="9381" y="26357"/>
                  </a:cubicBezTo>
                  <a:cubicBezTo>
                    <a:pt x="9163" y="26357"/>
                    <a:pt x="8851" y="26180"/>
                    <a:pt x="8309" y="25837"/>
                  </a:cubicBezTo>
                  <a:cubicBezTo>
                    <a:pt x="8423" y="25654"/>
                    <a:pt x="8537" y="25449"/>
                    <a:pt x="8720" y="25175"/>
                  </a:cubicBezTo>
                  <a:close/>
                  <a:moveTo>
                    <a:pt x="10841" y="26053"/>
                  </a:moveTo>
                  <a:cubicBezTo>
                    <a:pt x="10916" y="26053"/>
                    <a:pt x="11006" y="26078"/>
                    <a:pt x="11116" y="26134"/>
                  </a:cubicBezTo>
                  <a:cubicBezTo>
                    <a:pt x="11253" y="26202"/>
                    <a:pt x="11345" y="26362"/>
                    <a:pt x="11459" y="26499"/>
                  </a:cubicBezTo>
                  <a:cubicBezTo>
                    <a:pt x="11139" y="26567"/>
                    <a:pt x="10842" y="26636"/>
                    <a:pt x="10454" y="26704"/>
                  </a:cubicBezTo>
                  <a:cubicBezTo>
                    <a:pt x="10524" y="26306"/>
                    <a:pt x="10606" y="26053"/>
                    <a:pt x="10841" y="26053"/>
                  </a:cubicBezTo>
                  <a:close/>
                  <a:moveTo>
                    <a:pt x="28611" y="1"/>
                  </a:moveTo>
                  <a:cubicBezTo>
                    <a:pt x="28483" y="1"/>
                    <a:pt x="28275" y="91"/>
                    <a:pt x="28167" y="181"/>
                  </a:cubicBezTo>
                  <a:cubicBezTo>
                    <a:pt x="26523" y="1574"/>
                    <a:pt x="24880" y="2989"/>
                    <a:pt x="23282" y="4427"/>
                  </a:cubicBezTo>
                  <a:cubicBezTo>
                    <a:pt x="23031" y="4655"/>
                    <a:pt x="22871" y="5134"/>
                    <a:pt x="22849" y="5500"/>
                  </a:cubicBezTo>
                  <a:cubicBezTo>
                    <a:pt x="22803" y="6595"/>
                    <a:pt x="22849" y="7668"/>
                    <a:pt x="22849" y="8786"/>
                  </a:cubicBezTo>
                  <a:cubicBezTo>
                    <a:pt x="21639" y="8056"/>
                    <a:pt x="20635" y="7371"/>
                    <a:pt x="19562" y="6869"/>
                  </a:cubicBezTo>
                  <a:cubicBezTo>
                    <a:pt x="18786" y="6481"/>
                    <a:pt x="17850" y="6367"/>
                    <a:pt x="17028" y="6025"/>
                  </a:cubicBezTo>
                  <a:cubicBezTo>
                    <a:pt x="16265" y="5733"/>
                    <a:pt x="15476" y="5610"/>
                    <a:pt x="14692" y="5610"/>
                  </a:cubicBezTo>
                  <a:cubicBezTo>
                    <a:pt x="14188" y="5610"/>
                    <a:pt x="13685" y="5661"/>
                    <a:pt x="13193" y="5751"/>
                  </a:cubicBezTo>
                  <a:cubicBezTo>
                    <a:pt x="9770" y="6435"/>
                    <a:pt x="6871" y="8170"/>
                    <a:pt x="4588" y="10727"/>
                  </a:cubicBezTo>
                  <a:cubicBezTo>
                    <a:pt x="0" y="15794"/>
                    <a:pt x="1667" y="23577"/>
                    <a:pt x="8263" y="26704"/>
                  </a:cubicBezTo>
                  <a:cubicBezTo>
                    <a:pt x="9500" y="27296"/>
                    <a:pt x="10783" y="27494"/>
                    <a:pt x="12080" y="27494"/>
                  </a:cubicBezTo>
                  <a:cubicBezTo>
                    <a:pt x="13033" y="27494"/>
                    <a:pt x="13994" y="27387"/>
                    <a:pt x="14951" y="27252"/>
                  </a:cubicBezTo>
                  <a:cubicBezTo>
                    <a:pt x="17348" y="26887"/>
                    <a:pt x="19311" y="25700"/>
                    <a:pt x="21182" y="24285"/>
                  </a:cubicBezTo>
                  <a:cubicBezTo>
                    <a:pt x="25976" y="20701"/>
                    <a:pt x="26980" y="14607"/>
                    <a:pt x="23510" y="9791"/>
                  </a:cubicBezTo>
                  <a:cubicBezTo>
                    <a:pt x="23465" y="9722"/>
                    <a:pt x="23442" y="9631"/>
                    <a:pt x="23374" y="9471"/>
                  </a:cubicBezTo>
                  <a:cubicBezTo>
                    <a:pt x="23739" y="9471"/>
                    <a:pt x="24013" y="9471"/>
                    <a:pt x="24287" y="9494"/>
                  </a:cubicBezTo>
                  <a:cubicBezTo>
                    <a:pt x="25131" y="9517"/>
                    <a:pt x="25953" y="9562"/>
                    <a:pt x="26775" y="9562"/>
                  </a:cubicBezTo>
                  <a:cubicBezTo>
                    <a:pt x="27026" y="9562"/>
                    <a:pt x="27345" y="9494"/>
                    <a:pt x="27505" y="9334"/>
                  </a:cubicBezTo>
                  <a:cubicBezTo>
                    <a:pt x="29011" y="7805"/>
                    <a:pt x="30472" y="6276"/>
                    <a:pt x="31956" y="4746"/>
                  </a:cubicBezTo>
                  <a:cubicBezTo>
                    <a:pt x="32275" y="4404"/>
                    <a:pt x="32435" y="4062"/>
                    <a:pt x="32161" y="3582"/>
                  </a:cubicBezTo>
                  <a:cubicBezTo>
                    <a:pt x="32000" y="3296"/>
                    <a:pt x="31811" y="3227"/>
                    <a:pt x="31613" y="3227"/>
                  </a:cubicBezTo>
                  <a:cubicBezTo>
                    <a:pt x="31448" y="3227"/>
                    <a:pt x="31277" y="3275"/>
                    <a:pt x="31111" y="3285"/>
                  </a:cubicBezTo>
                  <a:cubicBezTo>
                    <a:pt x="30404" y="3354"/>
                    <a:pt x="29696" y="3468"/>
                    <a:pt x="28966" y="3559"/>
                  </a:cubicBezTo>
                  <a:cubicBezTo>
                    <a:pt x="28966" y="2487"/>
                    <a:pt x="28966" y="1528"/>
                    <a:pt x="28943" y="569"/>
                  </a:cubicBezTo>
                  <a:cubicBezTo>
                    <a:pt x="28943" y="387"/>
                    <a:pt x="28829" y="136"/>
                    <a:pt x="28692" y="21"/>
                  </a:cubicBezTo>
                  <a:cubicBezTo>
                    <a:pt x="28673" y="7"/>
                    <a:pt x="28645" y="1"/>
                    <a:pt x="28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3"/>
            <p:cNvSpPr/>
            <p:nvPr/>
          </p:nvSpPr>
          <p:spPr>
            <a:xfrm>
              <a:off x="2314516" y="2639996"/>
              <a:ext cx="23721" cy="39475"/>
            </a:xfrm>
            <a:custGeom>
              <a:avLst/>
              <a:gdLst/>
              <a:ahLst/>
              <a:cxnLst/>
              <a:rect l="l" t="t" r="r" b="b"/>
              <a:pathLst>
                <a:path w="1325" h="2205" extrusionOk="0">
                  <a:moveTo>
                    <a:pt x="1073" y="1"/>
                  </a:moveTo>
                  <a:cubicBezTo>
                    <a:pt x="891" y="92"/>
                    <a:pt x="754" y="115"/>
                    <a:pt x="708" y="184"/>
                  </a:cubicBezTo>
                  <a:cubicBezTo>
                    <a:pt x="457" y="754"/>
                    <a:pt x="229" y="1302"/>
                    <a:pt x="46" y="1873"/>
                  </a:cubicBezTo>
                  <a:cubicBezTo>
                    <a:pt x="1" y="1964"/>
                    <a:pt x="160" y="2169"/>
                    <a:pt x="274" y="2192"/>
                  </a:cubicBezTo>
                  <a:cubicBezTo>
                    <a:pt x="295" y="2201"/>
                    <a:pt x="320" y="2204"/>
                    <a:pt x="347" y="2204"/>
                  </a:cubicBezTo>
                  <a:cubicBezTo>
                    <a:pt x="466" y="2204"/>
                    <a:pt x="625" y="2130"/>
                    <a:pt x="662" y="2055"/>
                  </a:cubicBezTo>
                  <a:cubicBezTo>
                    <a:pt x="891" y="1553"/>
                    <a:pt x="1119" y="1028"/>
                    <a:pt x="1279" y="480"/>
                  </a:cubicBezTo>
                  <a:cubicBezTo>
                    <a:pt x="1324" y="366"/>
                    <a:pt x="1165" y="184"/>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3"/>
            <p:cNvSpPr/>
            <p:nvPr/>
          </p:nvSpPr>
          <p:spPr>
            <a:xfrm>
              <a:off x="2586258" y="2790431"/>
              <a:ext cx="32296" cy="31437"/>
            </a:xfrm>
            <a:custGeom>
              <a:avLst/>
              <a:gdLst/>
              <a:ahLst/>
              <a:cxnLst/>
              <a:rect l="l" t="t" r="r" b="b"/>
              <a:pathLst>
                <a:path w="1804" h="1756" extrusionOk="0">
                  <a:moveTo>
                    <a:pt x="1407" y="0"/>
                  </a:moveTo>
                  <a:cubicBezTo>
                    <a:pt x="1339" y="0"/>
                    <a:pt x="1274" y="12"/>
                    <a:pt x="1233" y="43"/>
                  </a:cubicBezTo>
                  <a:cubicBezTo>
                    <a:pt x="845" y="363"/>
                    <a:pt x="457" y="705"/>
                    <a:pt x="92" y="1048"/>
                  </a:cubicBezTo>
                  <a:cubicBezTo>
                    <a:pt x="23" y="1139"/>
                    <a:pt x="0" y="1344"/>
                    <a:pt x="46" y="1481"/>
                  </a:cubicBezTo>
                  <a:cubicBezTo>
                    <a:pt x="69" y="1573"/>
                    <a:pt x="229" y="1618"/>
                    <a:pt x="434" y="1755"/>
                  </a:cubicBezTo>
                  <a:cubicBezTo>
                    <a:pt x="891" y="1276"/>
                    <a:pt x="1347" y="842"/>
                    <a:pt x="1758" y="386"/>
                  </a:cubicBezTo>
                  <a:cubicBezTo>
                    <a:pt x="1804" y="317"/>
                    <a:pt x="1735" y="89"/>
                    <a:pt x="1644" y="43"/>
                  </a:cubicBezTo>
                  <a:cubicBezTo>
                    <a:pt x="1581" y="18"/>
                    <a:pt x="1491" y="0"/>
                    <a:pt x="1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3"/>
            <p:cNvSpPr/>
            <p:nvPr/>
          </p:nvSpPr>
          <p:spPr>
            <a:xfrm>
              <a:off x="2538852" y="2827793"/>
              <a:ext cx="35984" cy="23900"/>
            </a:xfrm>
            <a:custGeom>
              <a:avLst/>
              <a:gdLst/>
              <a:ahLst/>
              <a:cxnLst/>
              <a:rect l="l" t="t" r="r" b="b"/>
              <a:pathLst>
                <a:path w="2010" h="1335" extrusionOk="0">
                  <a:moveTo>
                    <a:pt x="1556" y="0"/>
                  </a:moveTo>
                  <a:cubicBezTo>
                    <a:pt x="1530" y="0"/>
                    <a:pt x="1506" y="3"/>
                    <a:pt x="1484" y="11"/>
                  </a:cubicBezTo>
                  <a:cubicBezTo>
                    <a:pt x="1051" y="170"/>
                    <a:pt x="617" y="376"/>
                    <a:pt x="206" y="604"/>
                  </a:cubicBezTo>
                  <a:cubicBezTo>
                    <a:pt x="115" y="673"/>
                    <a:pt x="1" y="901"/>
                    <a:pt x="46" y="1015"/>
                  </a:cubicBezTo>
                  <a:cubicBezTo>
                    <a:pt x="69" y="1129"/>
                    <a:pt x="275" y="1220"/>
                    <a:pt x="434" y="1334"/>
                  </a:cubicBezTo>
                  <a:cubicBezTo>
                    <a:pt x="914" y="1083"/>
                    <a:pt x="1370" y="901"/>
                    <a:pt x="1781" y="627"/>
                  </a:cubicBezTo>
                  <a:cubicBezTo>
                    <a:pt x="1895" y="558"/>
                    <a:pt x="1941" y="307"/>
                    <a:pt x="2009" y="125"/>
                  </a:cubicBezTo>
                  <a:cubicBezTo>
                    <a:pt x="1856" y="86"/>
                    <a:pt x="1687" y="0"/>
                    <a:pt x="1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3"/>
            <p:cNvSpPr/>
            <p:nvPr/>
          </p:nvSpPr>
          <p:spPr>
            <a:xfrm>
              <a:off x="2312475" y="2698036"/>
              <a:ext cx="17992" cy="34337"/>
            </a:xfrm>
            <a:custGeom>
              <a:avLst/>
              <a:gdLst/>
              <a:ahLst/>
              <a:cxnLst/>
              <a:rect l="l" t="t" r="r" b="b"/>
              <a:pathLst>
                <a:path w="1005" h="1918" extrusionOk="0">
                  <a:moveTo>
                    <a:pt x="366" y="0"/>
                  </a:moveTo>
                  <a:cubicBezTo>
                    <a:pt x="229" y="160"/>
                    <a:pt x="115" y="320"/>
                    <a:pt x="0" y="457"/>
                  </a:cubicBezTo>
                  <a:cubicBezTo>
                    <a:pt x="115" y="913"/>
                    <a:pt x="183" y="1256"/>
                    <a:pt x="320" y="1575"/>
                  </a:cubicBezTo>
                  <a:cubicBezTo>
                    <a:pt x="388" y="1735"/>
                    <a:pt x="640" y="1803"/>
                    <a:pt x="822" y="1917"/>
                  </a:cubicBezTo>
                  <a:cubicBezTo>
                    <a:pt x="891" y="1735"/>
                    <a:pt x="1005" y="1529"/>
                    <a:pt x="1005" y="1370"/>
                  </a:cubicBezTo>
                  <a:cubicBezTo>
                    <a:pt x="982" y="1050"/>
                    <a:pt x="891" y="753"/>
                    <a:pt x="776" y="479"/>
                  </a:cubicBezTo>
                  <a:cubicBezTo>
                    <a:pt x="708" y="297"/>
                    <a:pt x="503" y="16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9" name="Google Shape;3189;p93"/>
          <p:cNvGrpSpPr/>
          <p:nvPr/>
        </p:nvGrpSpPr>
        <p:grpSpPr>
          <a:xfrm>
            <a:off x="5208374" y="1819510"/>
            <a:ext cx="1974520" cy="870901"/>
            <a:chOff x="4361756" y="1563572"/>
            <a:chExt cx="1721164" cy="832681"/>
          </a:xfrm>
        </p:grpSpPr>
        <p:sp>
          <p:nvSpPr>
            <p:cNvPr id="3190" name="Google Shape;3190;p93"/>
            <p:cNvSpPr/>
            <p:nvPr/>
          </p:nvSpPr>
          <p:spPr>
            <a:xfrm>
              <a:off x="5204749" y="2374950"/>
              <a:ext cx="160209" cy="16900"/>
            </a:xfrm>
            <a:custGeom>
              <a:avLst/>
              <a:gdLst/>
              <a:ahLst/>
              <a:cxnLst/>
              <a:rect l="l" t="t" r="r" b="b"/>
              <a:pathLst>
                <a:path w="8949" h="944" extrusionOk="0">
                  <a:moveTo>
                    <a:pt x="8321" y="0"/>
                  </a:moveTo>
                  <a:cubicBezTo>
                    <a:pt x="8230" y="0"/>
                    <a:pt x="8137" y="15"/>
                    <a:pt x="8058" y="15"/>
                  </a:cubicBezTo>
                  <a:cubicBezTo>
                    <a:pt x="5844" y="61"/>
                    <a:pt x="3653" y="129"/>
                    <a:pt x="1462" y="175"/>
                  </a:cubicBezTo>
                  <a:cubicBezTo>
                    <a:pt x="1291" y="175"/>
                    <a:pt x="1119" y="169"/>
                    <a:pt x="951" y="169"/>
                  </a:cubicBezTo>
                  <a:cubicBezTo>
                    <a:pt x="783" y="169"/>
                    <a:pt x="617" y="175"/>
                    <a:pt x="457" y="198"/>
                  </a:cubicBezTo>
                  <a:cubicBezTo>
                    <a:pt x="298" y="221"/>
                    <a:pt x="161" y="403"/>
                    <a:pt x="1" y="495"/>
                  </a:cubicBezTo>
                  <a:cubicBezTo>
                    <a:pt x="138" y="631"/>
                    <a:pt x="252" y="837"/>
                    <a:pt x="435" y="905"/>
                  </a:cubicBezTo>
                  <a:cubicBezTo>
                    <a:pt x="493" y="935"/>
                    <a:pt x="565" y="943"/>
                    <a:pt x="641" y="943"/>
                  </a:cubicBezTo>
                  <a:cubicBezTo>
                    <a:pt x="743" y="943"/>
                    <a:pt x="855" y="928"/>
                    <a:pt x="960" y="928"/>
                  </a:cubicBezTo>
                  <a:lnTo>
                    <a:pt x="4383" y="928"/>
                  </a:lnTo>
                  <a:lnTo>
                    <a:pt x="4383" y="791"/>
                  </a:lnTo>
                  <a:cubicBezTo>
                    <a:pt x="5083" y="791"/>
                    <a:pt x="5773" y="801"/>
                    <a:pt x="6460" y="801"/>
                  </a:cubicBezTo>
                  <a:cubicBezTo>
                    <a:pt x="6803" y="801"/>
                    <a:pt x="7145" y="799"/>
                    <a:pt x="7488" y="791"/>
                  </a:cubicBezTo>
                  <a:cubicBezTo>
                    <a:pt x="7853" y="791"/>
                    <a:pt x="8218" y="791"/>
                    <a:pt x="8560" y="723"/>
                  </a:cubicBezTo>
                  <a:cubicBezTo>
                    <a:pt x="8697" y="700"/>
                    <a:pt x="8812" y="495"/>
                    <a:pt x="8948" y="358"/>
                  </a:cubicBezTo>
                  <a:cubicBezTo>
                    <a:pt x="8812" y="243"/>
                    <a:pt x="8675" y="107"/>
                    <a:pt x="8515" y="38"/>
                  </a:cubicBezTo>
                  <a:cubicBezTo>
                    <a:pt x="8456" y="9"/>
                    <a:pt x="8389" y="0"/>
                    <a:pt x="8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1" name="Google Shape;3191;p93"/>
            <p:cNvGrpSpPr/>
            <p:nvPr/>
          </p:nvGrpSpPr>
          <p:grpSpPr>
            <a:xfrm>
              <a:off x="4361756" y="1563572"/>
              <a:ext cx="1721164" cy="832681"/>
              <a:chOff x="4361756" y="1563572"/>
              <a:chExt cx="1721164" cy="832681"/>
            </a:xfrm>
          </p:grpSpPr>
          <p:sp>
            <p:nvSpPr>
              <p:cNvPr id="3192" name="Google Shape;3192;p93"/>
              <p:cNvSpPr/>
              <p:nvPr/>
            </p:nvSpPr>
            <p:spPr>
              <a:xfrm>
                <a:off x="4721346" y="1710409"/>
                <a:ext cx="1216099" cy="664917"/>
              </a:xfrm>
              <a:custGeom>
                <a:avLst/>
                <a:gdLst/>
                <a:ahLst/>
                <a:cxnLst/>
                <a:rect l="l" t="t" r="r" b="b"/>
                <a:pathLst>
                  <a:path w="67929" h="37141" extrusionOk="0">
                    <a:moveTo>
                      <a:pt x="45941" y="0"/>
                    </a:moveTo>
                    <a:cubicBezTo>
                      <a:pt x="43475" y="0"/>
                      <a:pt x="41009" y="75"/>
                      <a:pt x="38553" y="181"/>
                    </a:cubicBezTo>
                    <a:cubicBezTo>
                      <a:pt x="35311" y="318"/>
                      <a:pt x="32047" y="523"/>
                      <a:pt x="28806" y="660"/>
                    </a:cubicBezTo>
                    <a:cubicBezTo>
                      <a:pt x="25519" y="797"/>
                      <a:pt x="22232" y="843"/>
                      <a:pt x="18946" y="934"/>
                    </a:cubicBezTo>
                    <a:cubicBezTo>
                      <a:pt x="15613" y="1003"/>
                      <a:pt x="12281" y="1140"/>
                      <a:pt x="8948" y="1505"/>
                    </a:cubicBezTo>
                    <a:cubicBezTo>
                      <a:pt x="7419" y="1665"/>
                      <a:pt x="5867" y="1847"/>
                      <a:pt x="4360" y="2190"/>
                    </a:cubicBezTo>
                    <a:cubicBezTo>
                      <a:pt x="3082" y="2464"/>
                      <a:pt x="1804" y="2966"/>
                      <a:pt x="982" y="3993"/>
                    </a:cubicBezTo>
                    <a:cubicBezTo>
                      <a:pt x="275" y="4883"/>
                      <a:pt x="1" y="6024"/>
                      <a:pt x="434" y="7074"/>
                    </a:cubicBezTo>
                    <a:cubicBezTo>
                      <a:pt x="160" y="12918"/>
                      <a:pt x="343" y="18784"/>
                      <a:pt x="1028" y="24581"/>
                    </a:cubicBezTo>
                    <a:cubicBezTo>
                      <a:pt x="1210" y="26156"/>
                      <a:pt x="1416" y="27708"/>
                      <a:pt x="1667" y="29260"/>
                    </a:cubicBezTo>
                    <a:cubicBezTo>
                      <a:pt x="1872" y="30493"/>
                      <a:pt x="2146" y="31703"/>
                      <a:pt x="2671" y="32821"/>
                    </a:cubicBezTo>
                    <a:cubicBezTo>
                      <a:pt x="3219" y="33940"/>
                      <a:pt x="4109" y="34853"/>
                      <a:pt x="5250" y="35378"/>
                    </a:cubicBezTo>
                    <a:cubicBezTo>
                      <a:pt x="6460" y="35948"/>
                      <a:pt x="7807" y="36131"/>
                      <a:pt x="9131" y="36268"/>
                    </a:cubicBezTo>
                    <a:cubicBezTo>
                      <a:pt x="15269" y="36880"/>
                      <a:pt x="21447" y="37140"/>
                      <a:pt x="27609" y="37140"/>
                    </a:cubicBezTo>
                    <a:cubicBezTo>
                      <a:pt x="28115" y="37140"/>
                      <a:pt x="28620" y="37139"/>
                      <a:pt x="29126" y="37135"/>
                    </a:cubicBezTo>
                    <a:cubicBezTo>
                      <a:pt x="35859" y="37090"/>
                      <a:pt x="42570" y="36724"/>
                      <a:pt x="49280" y="36108"/>
                    </a:cubicBezTo>
                    <a:cubicBezTo>
                      <a:pt x="50947" y="35948"/>
                      <a:pt x="52590" y="35789"/>
                      <a:pt x="54256" y="35606"/>
                    </a:cubicBezTo>
                    <a:cubicBezTo>
                      <a:pt x="55808" y="35423"/>
                      <a:pt x="57452" y="35355"/>
                      <a:pt x="58936" y="34898"/>
                    </a:cubicBezTo>
                    <a:cubicBezTo>
                      <a:pt x="61606" y="34099"/>
                      <a:pt x="62907" y="31726"/>
                      <a:pt x="63820" y="29352"/>
                    </a:cubicBezTo>
                    <a:cubicBezTo>
                      <a:pt x="64984" y="26453"/>
                      <a:pt x="65715" y="23394"/>
                      <a:pt x="66308" y="20336"/>
                    </a:cubicBezTo>
                    <a:cubicBezTo>
                      <a:pt x="66947" y="17186"/>
                      <a:pt x="67495" y="14013"/>
                      <a:pt x="67723" y="10795"/>
                    </a:cubicBezTo>
                    <a:cubicBezTo>
                      <a:pt x="67837" y="9311"/>
                      <a:pt x="67929" y="7782"/>
                      <a:pt x="67769" y="6275"/>
                    </a:cubicBezTo>
                    <a:cubicBezTo>
                      <a:pt x="67632" y="5089"/>
                      <a:pt x="67267" y="3879"/>
                      <a:pt x="66285" y="3080"/>
                    </a:cubicBezTo>
                    <a:cubicBezTo>
                      <a:pt x="65213" y="2235"/>
                      <a:pt x="63752" y="1984"/>
                      <a:pt x="62451" y="1665"/>
                    </a:cubicBezTo>
                    <a:cubicBezTo>
                      <a:pt x="60876" y="1277"/>
                      <a:pt x="59278" y="980"/>
                      <a:pt x="57680" y="752"/>
                    </a:cubicBezTo>
                    <a:cubicBezTo>
                      <a:pt x="53796" y="191"/>
                      <a:pt x="49869" y="0"/>
                      <a:pt x="4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3"/>
              <p:cNvSpPr/>
              <p:nvPr/>
            </p:nvSpPr>
            <p:spPr>
              <a:xfrm>
                <a:off x="4750366" y="1642272"/>
                <a:ext cx="1243884" cy="709261"/>
              </a:xfrm>
              <a:custGeom>
                <a:avLst/>
                <a:gdLst/>
                <a:ahLst/>
                <a:cxnLst/>
                <a:rect l="l" t="t" r="r" b="b"/>
                <a:pathLst>
                  <a:path w="69481" h="39618" extrusionOk="0">
                    <a:moveTo>
                      <a:pt x="32646" y="0"/>
                    </a:moveTo>
                    <a:cubicBezTo>
                      <a:pt x="30066" y="0"/>
                      <a:pt x="27473" y="144"/>
                      <a:pt x="24880" y="221"/>
                    </a:cubicBezTo>
                    <a:cubicBezTo>
                      <a:pt x="19950" y="335"/>
                      <a:pt x="15042" y="769"/>
                      <a:pt x="10180" y="1431"/>
                    </a:cubicBezTo>
                    <a:cubicBezTo>
                      <a:pt x="9929" y="1476"/>
                      <a:pt x="9701" y="1750"/>
                      <a:pt x="9473" y="1910"/>
                    </a:cubicBezTo>
                    <a:cubicBezTo>
                      <a:pt x="9709" y="1996"/>
                      <a:pt x="9966" y="2163"/>
                      <a:pt x="10205" y="2163"/>
                    </a:cubicBezTo>
                    <a:cubicBezTo>
                      <a:pt x="10220" y="2163"/>
                      <a:pt x="10234" y="2162"/>
                      <a:pt x="10249" y="2161"/>
                    </a:cubicBezTo>
                    <a:cubicBezTo>
                      <a:pt x="11778" y="2024"/>
                      <a:pt x="13330" y="1842"/>
                      <a:pt x="14859" y="1636"/>
                    </a:cubicBezTo>
                    <a:cubicBezTo>
                      <a:pt x="20086" y="997"/>
                      <a:pt x="25359" y="792"/>
                      <a:pt x="30609" y="792"/>
                    </a:cubicBezTo>
                    <a:cubicBezTo>
                      <a:pt x="37114" y="814"/>
                      <a:pt x="46609" y="1043"/>
                      <a:pt x="53115" y="1339"/>
                    </a:cubicBezTo>
                    <a:cubicBezTo>
                      <a:pt x="56128" y="1476"/>
                      <a:pt x="59141" y="1933"/>
                      <a:pt x="62154" y="2367"/>
                    </a:cubicBezTo>
                    <a:cubicBezTo>
                      <a:pt x="63957" y="2618"/>
                      <a:pt x="65714" y="3074"/>
                      <a:pt x="67221" y="4170"/>
                    </a:cubicBezTo>
                    <a:cubicBezTo>
                      <a:pt x="68020" y="4740"/>
                      <a:pt x="68522" y="5448"/>
                      <a:pt x="68545" y="6429"/>
                    </a:cubicBezTo>
                    <a:cubicBezTo>
                      <a:pt x="68545" y="7822"/>
                      <a:pt x="68682" y="9237"/>
                      <a:pt x="68453" y="10606"/>
                    </a:cubicBezTo>
                    <a:cubicBezTo>
                      <a:pt x="67791" y="14898"/>
                      <a:pt x="65920" y="20901"/>
                      <a:pt x="64596" y="25032"/>
                    </a:cubicBezTo>
                    <a:cubicBezTo>
                      <a:pt x="63614" y="28113"/>
                      <a:pt x="62633" y="31172"/>
                      <a:pt x="61172" y="34071"/>
                    </a:cubicBezTo>
                    <a:cubicBezTo>
                      <a:pt x="60852" y="34710"/>
                      <a:pt x="60579" y="35349"/>
                      <a:pt x="60213" y="35965"/>
                    </a:cubicBezTo>
                    <a:cubicBezTo>
                      <a:pt x="59734" y="36787"/>
                      <a:pt x="59004" y="37289"/>
                      <a:pt x="57999" y="37403"/>
                    </a:cubicBezTo>
                    <a:cubicBezTo>
                      <a:pt x="57200" y="37495"/>
                      <a:pt x="56402" y="37586"/>
                      <a:pt x="55603" y="37677"/>
                    </a:cubicBezTo>
                    <a:cubicBezTo>
                      <a:pt x="51015" y="38271"/>
                      <a:pt x="43414" y="38567"/>
                      <a:pt x="38780" y="38682"/>
                    </a:cubicBezTo>
                    <a:cubicBezTo>
                      <a:pt x="35312" y="38776"/>
                      <a:pt x="31844" y="38819"/>
                      <a:pt x="28375" y="38819"/>
                    </a:cubicBezTo>
                    <a:cubicBezTo>
                      <a:pt x="21755" y="38819"/>
                      <a:pt x="15134" y="38662"/>
                      <a:pt x="8514" y="38408"/>
                    </a:cubicBezTo>
                    <a:cubicBezTo>
                      <a:pt x="6779" y="38339"/>
                      <a:pt x="5045" y="38020"/>
                      <a:pt x="3310" y="37768"/>
                    </a:cubicBezTo>
                    <a:cubicBezTo>
                      <a:pt x="2967" y="37723"/>
                      <a:pt x="2534" y="37472"/>
                      <a:pt x="2397" y="37198"/>
                    </a:cubicBezTo>
                    <a:cubicBezTo>
                      <a:pt x="1803" y="36079"/>
                      <a:pt x="1301" y="34915"/>
                      <a:pt x="776" y="33774"/>
                    </a:cubicBezTo>
                    <a:cubicBezTo>
                      <a:pt x="708" y="33637"/>
                      <a:pt x="548" y="33523"/>
                      <a:pt x="457" y="33409"/>
                    </a:cubicBezTo>
                    <a:cubicBezTo>
                      <a:pt x="320" y="33546"/>
                      <a:pt x="92" y="33637"/>
                      <a:pt x="69" y="33774"/>
                    </a:cubicBezTo>
                    <a:cubicBezTo>
                      <a:pt x="0" y="33980"/>
                      <a:pt x="23" y="34231"/>
                      <a:pt x="114" y="34413"/>
                    </a:cubicBezTo>
                    <a:cubicBezTo>
                      <a:pt x="639" y="35486"/>
                      <a:pt x="1141" y="36559"/>
                      <a:pt x="1735" y="37586"/>
                    </a:cubicBezTo>
                    <a:cubicBezTo>
                      <a:pt x="1940" y="37928"/>
                      <a:pt x="2351" y="38271"/>
                      <a:pt x="2739" y="38408"/>
                    </a:cubicBezTo>
                    <a:cubicBezTo>
                      <a:pt x="3652" y="38659"/>
                      <a:pt x="4588" y="38910"/>
                      <a:pt x="5501" y="38955"/>
                    </a:cubicBezTo>
                    <a:cubicBezTo>
                      <a:pt x="10568" y="39161"/>
                      <a:pt x="15613" y="39366"/>
                      <a:pt x="20680" y="39480"/>
                    </a:cubicBezTo>
                    <a:cubicBezTo>
                      <a:pt x="22113" y="39517"/>
                      <a:pt x="23550" y="39528"/>
                      <a:pt x="24988" y="39528"/>
                    </a:cubicBezTo>
                    <a:cubicBezTo>
                      <a:pt x="27145" y="39528"/>
                      <a:pt x="29303" y="39503"/>
                      <a:pt x="31453" y="39503"/>
                    </a:cubicBezTo>
                    <a:cubicBezTo>
                      <a:pt x="31453" y="39549"/>
                      <a:pt x="31476" y="39572"/>
                      <a:pt x="31476" y="39617"/>
                    </a:cubicBezTo>
                    <a:cubicBezTo>
                      <a:pt x="36087" y="39435"/>
                      <a:pt x="40721" y="39343"/>
                      <a:pt x="45354" y="39092"/>
                    </a:cubicBezTo>
                    <a:cubicBezTo>
                      <a:pt x="48299" y="38933"/>
                      <a:pt x="54210" y="38545"/>
                      <a:pt x="57178" y="38293"/>
                    </a:cubicBezTo>
                    <a:cubicBezTo>
                      <a:pt x="58981" y="38134"/>
                      <a:pt x="60442" y="37495"/>
                      <a:pt x="61195" y="35783"/>
                    </a:cubicBezTo>
                    <a:cubicBezTo>
                      <a:pt x="62131" y="33751"/>
                      <a:pt x="63112" y="31720"/>
                      <a:pt x="63865" y="29620"/>
                    </a:cubicBezTo>
                    <a:cubicBezTo>
                      <a:pt x="65395" y="25420"/>
                      <a:pt x="67358" y="19349"/>
                      <a:pt x="68385" y="15012"/>
                    </a:cubicBezTo>
                    <a:cubicBezTo>
                      <a:pt x="69047" y="12318"/>
                      <a:pt x="69480" y="9602"/>
                      <a:pt x="69366" y="6817"/>
                    </a:cubicBezTo>
                    <a:cubicBezTo>
                      <a:pt x="69298" y="5402"/>
                      <a:pt x="68819" y="4170"/>
                      <a:pt x="67472" y="3485"/>
                    </a:cubicBezTo>
                    <a:cubicBezTo>
                      <a:pt x="66445" y="2937"/>
                      <a:pt x="65372" y="2412"/>
                      <a:pt x="64231" y="2070"/>
                    </a:cubicBezTo>
                    <a:cubicBezTo>
                      <a:pt x="60944" y="1134"/>
                      <a:pt x="57520" y="837"/>
                      <a:pt x="54119" y="655"/>
                    </a:cubicBezTo>
                    <a:cubicBezTo>
                      <a:pt x="48413" y="358"/>
                      <a:pt x="39739" y="130"/>
                      <a:pt x="34033" y="16"/>
                    </a:cubicBezTo>
                    <a:cubicBezTo>
                      <a:pt x="33571" y="5"/>
                      <a:pt x="33108" y="0"/>
                      <a:pt x="3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3"/>
              <p:cNvSpPr/>
              <p:nvPr/>
            </p:nvSpPr>
            <p:spPr>
              <a:xfrm>
                <a:off x="4988183" y="2380123"/>
                <a:ext cx="184306" cy="16130"/>
              </a:xfrm>
              <a:custGeom>
                <a:avLst/>
                <a:gdLst/>
                <a:ahLst/>
                <a:cxnLst/>
                <a:rect l="l" t="t" r="r" b="b"/>
                <a:pathLst>
                  <a:path w="10295" h="901" extrusionOk="0">
                    <a:moveTo>
                      <a:pt x="9633" y="0"/>
                    </a:moveTo>
                    <a:cubicBezTo>
                      <a:pt x="6551" y="0"/>
                      <a:pt x="3493" y="23"/>
                      <a:pt x="411" y="46"/>
                    </a:cubicBezTo>
                    <a:cubicBezTo>
                      <a:pt x="274" y="46"/>
                      <a:pt x="137" y="206"/>
                      <a:pt x="1" y="297"/>
                    </a:cubicBezTo>
                    <a:cubicBezTo>
                      <a:pt x="115" y="457"/>
                      <a:pt x="183" y="708"/>
                      <a:pt x="320" y="731"/>
                    </a:cubicBezTo>
                    <a:cubicBezTo>
                      <a:pt x="708" y="845"/>
                      <a:pt x="1119" y="890"/>
                      <a:pt x="1530" y="890"/>
                    </a:cubicBezTo>
                    <a:cubicBezTo>
                      <a:pt x="1956" y="898"/>
                      <a:pt x="2382" y="900"/>
                      <a:pt x="2808" y="900"/>
                    </a:cubicBezTo>
                    <a:cubicBezTo>
                      <a:pt x="3660" y="900"/>
                      <a:pt x="4512" y="890"/>
                      <a:pt x="5364" y="890"/>
                    </a:cubicBezTo>
                    <a:lnTo>
                      <a:pt x="5364" y="753"/>
                    </a:lnTo>
                    <a:cubicBezTo>
                      <a:pt x="6072" y="753"/>
                      <a:pt x="6780" y="759"/>
                      <a:pt x="7487" y="759"/>
                    </a:cubicBezTo>
                    <a:cubicBezTo>
                      <a:pt x="8195" y="759"/>
                      <a:pt x="8902" y="753"/>
                      <a:pt x="9610" y="731"/>
                    </a:cubicBezTo>
                    <a:cubicBezTo>
                      <a:pt x="9838" y="731"/>
                      <a:pt x="10066" y="502"/>
                      <a:pt x="10295" y="365"/>
                    </a:cubicBezTo>
                    <a:cubicBezTo>
                      <a:pt x="10066" y="251"/>
                      <a:pt x="9861" y="0"/>
                      <a:pt x="9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3"/>
              <p:cNvSpPr/>
              <p:nvPr/>
            </p:nvSpPr>
            <p:spPr>
              <a:xfrm>
                <a:off x="6004042" y="1756132"/>
                <a:ext cx="40460" cy="165527"/>
              </a:xfrm>
              <a:custGeom>
                <a:avLst/>
                <a:gdLst/>
                <a:ahLst/>
                <a:cxnLst/>
                <a:rect l="l" t="t" r="r" b="b"/>
                <a:pathLst>
                  <a:path w="2260" h="9246" extrusionOk="0">
                    <a:moveTo>
                      <a:pt x="1644" y="1"/>
                    </a:moveTo>
                    <a:cubicBezTo>
                      <a:pt x="1530" y="206"/>
                      <a:pt x="1370" y="412"/>
                      <a:pt x="1347" y="640"/>
                    </a:cubicBezTo>
                    <a:cubicBezTo>
                      <a:pt x="1233" y="1644"/>
                      <a:pt x="1233" y="2671"/>
                      <a:pt x="1073" y="3676"/>
                    </a:cubicBezTo>
                    <a:cubicBezTo>
                      <a:pt x="776" y="5319"/>
                      <a:pt x="365" y="6940"/>
                      <a:pt x="46" y="8560"/>
                    </a:cubicBezTo>
                    <a:cubicBezTo>
                      <a:pt x="0" y="8766"/>
                      <a:pt x="228" y="9017"/>
                      <a:pt x="343" y="9245"/>
                    </a:cubicBezTo>
                    <a:cubicBezTo>
                      <a:pt x="480" y="9063"/>
                      <a:pt x="708" y="8903"/>
                      <a:pt x="776" y="8697"/>
                    </a:cubicBezTo>
                    <a:cubicBezTo>
                      <a:pt x="936" y="8127"/>
                      <a:pt x="1027" y="7533"/>
                      <a:pt x="1164" y="6963"/>
                    </a:cubicBezTo>
                    <a:cubicBezTo>
                      <a:pt x="1530" y="5137"/>
                      <a:pt x="1895" y="3333"/>
                      <a:pt x="2260" y="1507"/>
                    </a:cubicBezTo>
                    <a:lnTo>
                      <a:pt x="2169" y="1485"/>
                    </a:lnTo>
                    <a:cubicBezTo>
                      <a:pt x="2146" y="1165"/>
                      <a:pt x="2146" y="823"/>
                      <a:pt x="2055" y="503"/>
                    </a:cubicBezTo>
                    <a:cubicBezTo>
                      <a:pt x="1986" y="320"/>
                      <a:pt x="1781" y="161"/>
                      <a:pt x="16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3"/>
              <p:cNvSpPr/>
              <p:nvPr/>
            </p:nvSpPr>
            <p:spPr>
              <a:xfrm>
                <a:off x="6051842" y="1782699"/>
                <a:ext cx="31079" cy="107487"/>
              </a:xfrm>
              <a:custGeom>
                <a:avLst/>
                <a:gdLst/>
                <a:ahLst/>
                <a:cxnLst/>
                <a:rect l="l" t="t" r="r" b="b"/>
                <a:pathLst>
                  <a:path w="1736" h="6004" extrusionOk="0">
                    <a:moveTo>
                      <a:pt x="1279" y="1"/>
                    </a:moveTo>
                    <a:cubicBezTo>
                      <a:pt x="1142" y="229"/>
                      <a:pt x="914" y="434"/>
                      <a:pt x="868" y="685"/>
                    </a:cubicBezTo>
                    <a:cubicBezTo>
                      <a:pt x="617" y="1872"/>
                      <a:pt x="434" y="3082"/>
                      <a:pt x="206" y="4269"/>
                    </a:cubicBezTo>
                    <a:cubicBezTo>
                      <a:pt x="138" y="4725"/>
                      <a:pt x="46" y="5182"/>
                      <a:pt x="1" y="5638"/>
                    </a:cubicBezTo>
                    <a:cubicBezTo>
                      <a:pt x="1" y="5753"/>
                      <a:pt x="206" y="5889"/>
                      <a:pt x="298" y="6004"/>
                    </a:cubicBezTo>
                    <a:cubicBezTo>
                      <a:pt x="434" y="5912"/>
                      <a:pt x="640" y="5821"/>
                      <a:pt x="663" y="5707"/>
                    </a:cubicBezTo>
                    <a:cubicBezTo>
                      <a:pt x="1028" y="4109"/>
                      <a:pt x="1370" y="2511"/>
                      <a:pt x="1736" y="914"/>
                    </a:cubicBezTo>
                    <a:lnTo>
                      <a:pt x="1621" y="891"/>
                    </a:lnTo>
                    <a:cubicBezTo>
                      <a:pt x="1621" y="822"/>
                      <a:pt x="1644" y="754"/>
                      <a:pt x="1621" y="685"/>
                    </a:cubicBezTo>
                    <a:cubicBezTo>
                      <a:pt x="1507" y="457"/>
                      <a:pt x="1393" y="229"/>
                      <a:pt x="12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3"/>
              <p:cNvSpPr/>
              <p:nvPr/>
            </p:nvSpPr>
            <p:spPr>
              <a:xfrm>
                <a:off x="4387912" y="1790648"/>
                <a:ext cx="411095" cy="405295"/>
              </a:xfrm>
              <a:custGeom>
                <a:avLst/>
                <a:gdLst/>
                <a:ahLst/>
                <a:cxnLst/>
                <a:rect l="l" t="t" r="r" b="b"/>
                <a:pathLst>
                  <a:path w="22963" h="22639" extrusionOk="0">
                    <a:moveTo>
                      <a:pt x="13192" y="750"/>
                    </a:moveTo>
                    <a:cubicBezTo>
                      <a:pt x="13514" y="750"/>
                      <a:pt x="13684" y="901"/>
                      <a:pt x="13741" y="1246"/>
                    </a:cubicBezTo>
                    <a:cubicBezTo>
                      <a:pt x="13764" y="1337"/>
                      <a:pt x="13787" y="1428"/>
                      <a:pt x="13809" y="1497"/>
                    </a:cubicBezTo>
                    <a:cubicBezTo>
                      <a:pt x="14243" y="3049"/>
                      <a:pt x="14768" y="3528"/>
                      <a:pt x="16389" y="3551"/>
                    </a:cubicBezTo>
                    <a:cubicBezTo>
                      <a:pt x="16402" y="3552"/>
                      <a:pt x="16414" y="3552"/>
                      <a:pt x="16427" y="3552"/>
                    </a:cubicBezTo>
                    <a:cubicBezTo>
                      <a:pt x="16895" y="3552"/>
                      <a:pt x="17388" y="3156"/>
                      <a:pt x="18032" y="2889"/>
                    </a:cubicBezTo>
                    <a:cubicBezTo>
                      <a:pt x="18808" y="3597"/>
                      <a:pt x="19676" y="4396"/>
                      <a:pt x="20520" y="5240"/>
                    </a:cubicBezTo>
                    <a:cubicBezTo>
                      <a:pt x="20611" y="5331"/>
                      <a:pt x="20589" y="5674"/>
                      <a:pt x="20497" y="5788"/>
                    </a:cubicBezTo>
                    <a:cubicBezTo>
                      <a:pt x="19744" y="6564"/>
                      <a:pt x="19493" y="7272"/>
                      <a:pt x="20223" y="8276"/>
                    </a:cubicBezTo>
                    <a:cubicBezTo>
                      <a:pt x="20587" y="8768"/>
                      <a:pt x="20870" y="9079"/>
                      <a:pt x="21411" y="9079"/>
                    </a:cubicBezTo>
                    <a:cubicBezTo>
                      <a:pt x="21448" y="9079"/>
                      <a:pt x="21485" y="9078"/>
                      <a:pt x="21524" y="9075"/>
                    </a:cubicBezTo>
                    <a:cubicBezTo>
                      <a:pt x="21547" y="9074"/>
                      <a:pt x="21570" y="9073"/>
                      <a:pt x="21591" y="9073"/>
                    </a:cubicBezTo>
                    <a:cubicBezTo>
                      <a:pt x="22083" y="9073"/>
                      <a:pt x="22208" y="9323"/>
                      <a:pt x="22186" y="9782"/>
                    </a:cubicBezTo>
                    <a:cubicBezTo>
                      <a:pt x="22164" y="10672"/>
                      <a:pt x="22164" y="11585"/>
                      <a:pt x="22186" y="12476"/>
                    </a:cubicBezTo>
                    <a:cubicBezTo>
                      <a:pt x="22209" y="13023"/>
                      <a:pt x="21981" y="13252"/>
                      <a:pt x="21433" y="13320"/>
                    </a:cubicBezTo>
                    <a:cubicBezTo>
                      <a:pt x="21045" y="13389"/>
                      <a:pt x="20497" y="13434"/>
                      <a:pt x="20338" y="13685"/>
                    </a:cubicBezTo>
                    <a:cubicBezTo>
                      <a:pt x="19949" y="14302"/>
                      <a:pt x="19721" y="15009"/>
                      <a:pt x="19493" y="15717"/>
                    </a:cubicBezTo>
                    <a:cubicBezTo>
                      <a:pt x="19447" y="15877"/>
                      <a:pt x="19676" y="16151"/>
                      <a:pt x="19813" y="16333"/>
                    </a:cubicBezTo>
                    <a:cubicBezTo>
                      <a:pt x="20086" y="16676"/>
                      <a:pt x="20383" y="16995"/>
                      <a:pt x="20748" y="17429"/>
                    </a:cubicBezTo>
                    <a:cubicBezTo>
                      <a:pt x="19698" y="18205"/>
                      <a:pt x="18717" y="18890"/>
                      <a:pt x="17758" y="19620"/>
                    </a:cubicBezTo>
                    <a:cubicBezTo>
                      <a:pt x="17591" y="19743"/>
                      <a:pt x="17429" y="19806"/>
                      <a:pt x="17272" y="19806"/>
                    </a:cubicBezTo>
                    <a:cubicBezTo>
                      <a:pt x="17109" y="19806"/>
                      <a:pt x="16951" y="19737"/>
                      <a:pt x="16800" y="19597"/>
                    </a:cubicBezTo>
                    <a:cubicBezTo>
                      <a:pt x="16474" y="19296"/>
                      <a:pt x="16136" y="19154"/>
                      <a:pt x="15792" y="19154"/>
                    </a:cubicBezTo>
                    <a:cubicBezTo>
                      <a:pt x="15484" y="19154"/>
                      <a:pt x="15172" y="19267"/>
                      <a:pt x="14859" y="19483"/>
                    </a:cubicBezTo>
                    <a:cubicBezTo>
                      <a:pt x="14745" y="19529"/>
                      <a:pt x="14654" y="19597"/>
                      <a:pt x="14540" y="19620"/>
                    </a:cubicBezTo>
                    <a:cubicBezTo>
                      <a:pt x="13741" y="19848"/>
                      <a:pt x="13330" y="20305"/>
                      <a:pt x="13513" y="21172"/>
                    </a:cubicBezTo>
                    <a:cubicBezTo>
                      <a:pt x="13558" y="21309"/>
                      <a:pt x="13513" y="21469"/>
                      <a:pt x="13490" y="21720"/>
                    </a:cubicBezTo>
                    <a:cubicBezTo>
                      <a:pt x="12280" y="21766"/>
                      <a:pt x="11093" y="21834"/>
                      <a:pt x="9747" y="21903"/>
                    </a:cubicBezTo>
                    <a:cubicBezTo>
                      <a:pt x="9747" y="21492"/>
                      <a:pt x="9724" y="21149"/>
                      <a:pt x="9769" y="20830"/>
                    </a:cubicBezTo>
                    <a:cubicBezTo>
                      <a:pt x="9815" y="20213"/>
                      <a:pt x="9587" y="19825"/>
                      <a:pt x="8971" y="19620"/>
                    </a:cubicBezTo>
                    <a:cubicBezTo>
                      <a:pt x="8304" y="19383"/>
                      <a:pt x="7617" y="18884"/>
                      <a:pt x="6987" y="18884"/>
                    </a:cubicBezTo>
                    <a:cubicBezTo>
                      <a:pt x="6948" y="18884"/>
                      <a:pt x="6909" y="18886"/>
                      <a:pt x="6871" y="18890"/>
                    </a:cubicBezTo>
                    <a:cubicBezTo>
                      <a:pt x="6209" y="18958"/>
                      <a:pt x="5615" y="19643"/>
                      <a:pt x="4908" y="20122"/>
                    </a:cubicBezTo>
                    <a:cubicBezTo>
                      <a:pt x="4063" y="19163"/>
                      <a:pt x="3219" y="18205"/>
                      <a:pt x="2351" y="17223"/>
                    </a:cubicBezTo>
                    <a:cubicBezTo>
                      <a:pt x="2739" y="16767"/>
                      <a:pt x="3150" y="16333"/>
                      <a:pt x="3447" y="15877"/>
                    </a:cubicBezTo>
                    <a:cubicBezTo>
                      <a:pt x="3584" y="15671"/>
                      <a:pt x="3515" y="15329"/>
                      <a:pt x="3538" y="15055"/>
                    </a:cubicBezTo>
                    <a:cubicBezTo>
                      <a:pt x="3538" y="15032"/>
                      <a:pt x="3492" y="15032"/>
                      <a:pt x="3492" y="15009"/>
                    </a:cubicBezTo>
                    <a:cubicBezTo>
                      <a:pt x="3200" y="13964"/>
                      <a:pt x="2715" y="13186"/>
                      <a:pt x="1548" y="13186"/>
                    </a:cubicBezTo>
                    <a:cubicBezTo>
                      <a:pt x="1441" y="13186"/>
                      <a:pt x="1328" y="13193"/>
                      <a:pt x="1210" y="13206"/>
                    </a:cubicBezTo>
                    <a:cubicBezTo>
                      <a:pt x="1096" y="13206"/>
                      <a:pt x="845" y="12887"/>
                      <a:pt x="845" y="12727"/>
                    </a:cubicBezTo>
                    <a:cubicBezTo>
                      <a:pt x="868" y="11837"/>
                      <a:pt x="890" y="10946"/>
                      <a:pt x="1004" y="10056"/>
                    </a:cubicBezTo>
                    <a:cubicBezTo>
                      <a:pt x="1004" y="9851"/>
                      <a:pt x="1256" y="9554"/>
                      <a:pt x="1438" y="9531"/>
                    </a:cubicBezTo>
                    <a:cubicBezTo>
                      <a:pt x="3013" y="9303"/>
                      <a:pt x="3310" y="8070"/>
                      <a:pt x="3607" y="6883"/>
                    </a:cubicBezTo>
                    <a:cubicBezTo>
                      <a:pt x="3652" y="6655"/>
                      <a:pt x="3538" y="6381"/>
                      <a:pt x="3401" y="6176"/>
                    </a:cubicBezTo>
                    <a:cubicBezTo>
                      <a:pt x="3241" y="5925"/>
                      <a:pt x="2990" y="5719"/>
                      <a:pt x="2716" y="5445"/>
                    </a:cubicBezTo>
                    <a:cubicBezTo>
                      <a:pt x="3401" y="4647"/>
                      <a:pt x="4063" y="3848"/>
                      <a:pt x="4771" y="3094"/>
                    </a:cubicBezTo>
                    <a:cubicBezTo>
                      <a:pt x="4862" y="2980"/>
                      <a:pt x="5113" y="2980"/>
                      <a:pt x="5273" y="2958"/>
                    </a:cubicBezTo>
                    <a:cubicBezTo>
                      <a:pt x="5341" y="2958"/>
                      <a:pt x="5410" y="3003"/>
                      <a:pt x="5455" y="3049"/>
                    </a:cubicBezTo>
                    <a:cubicBezTo>
                      <a:pt x="5994" y="3446"/>
                      <a:pt x="6521" y="3612"/>
                      <a:pt x="7035" y="3612"/>
                    </a:cubicBezTo>
                    <a:cubicBezTo>
                      <a:pt x="7761" y="3612"/>
                      <a:pt x="8462" y="3279"/>
                      <a:pt x="9130" y="2798"/>
                    </a:cubicBezTo>
                    <a:cubicBezTo>
                      <a:pt x="9381" y="2638"/>
                      <a:pt x="9610" y="2273"/>
                      <a:pt x="9587" y="2022"/>
                    </a:cubicBezTo>
                    <a:cubicBezTo>
                      <a:pt x="9518" y="1291"/>
                      <a:pt x="9792" y="1086"/>
                      <a:pt x="10523" y="1063"/>
                    </a:cubicBezTo>
                    <a:cubicBezTo>
                      <a:pt x="11344" y="1063"/>
                      <a:pt x="12166" y="926"/>
                      <a:pt x="12988" y="766"/>
                    </a:cubicBezTo>
                    <a:cubicBezTo>
                      <a:pt x="13062" y="755"/>
                      <a:pt x="13130" y="750"/>
                      <a:pt x="13192" y="750"/>
                    </a:cubicBezTo>
                    <a:close/>
                    <a:moveTo>
                      <a:pt x="13600" y="0"/>
                    </a:moveTo>
                    <a:cubicBezTo>
                      <a:pt x="13544" y="0"/>
                      <a:pt x="13485" y="4"/>
                      <a:pt x="13421" y="13"/>
                    </a:cubicBezTo>
                    <a:cubicBezTo>
                      <a:pt x="12257" y="173"/>
                      <a:pt x="11070" y="287"/>
                      <a:pt x="9884" y="424"/>
                    </a:cubicBezTo>
                    <a:cubicBezTo>
                      <a:pt x="8925" y="515"/>
                      <a:pt x="8856" y="629"/>
                      <a:pt x="8811" y="1565"/>
                    </a:cubicBezTo>
                    <a:cubicBezTo>
                      <a:pt x="8788" y="1816"/>
                      <a:pt x="8719" y="2136"/>
                      <a:pt x="8537" y="2273"/>
                    </a:cubicBezTo>
                    <a:cubicBezTo>
                      <a:pt x="8073" y="2617"/>
                      <a:pt x="7586" y="2839"/>
                      <a:pt x="7080" y="2839"/>
                    </a:cubicBezTo>
                    <a:cubicBezTo>
                      <a:pt x="6715" y="2839"/>
                      <a:pt x="6340" y="2723"/>
                      <a:pt x="5958" y="2455"/>
                    </a:cubicBezTo>
                    <a:cubicBezTo>
                      <a:pt x="5821" y="2364"/>
                      <a:pt x="5638" y="2318"/>
                      <a:pt x="5478" y="2227"/>
                    </a:cubicBezTo>
                    <a:cubicBezTo>
                      <a:pt x="5293" y="2139"/>
                      <a:pt x="5125" y="2092"/>
                      <a:pt x="4969" y="2092"/>
                    </a:cubicBezTo>
                    <a:cubicBezTo>
                      <a:pt x="4721" y="2092"/>
                      <a:pt x="4502" y="2212"/>
                      <a:pt x="4291" y="2478"/>
                    </a:cubicBezTo>
                    <a:cubicBezTo>
                      <a:pt x="3584" y="3300"/>
                      <a:pt x="2876" y="4122"/>
                      <a:pt x="2169" y="4943"/>
                    </a:cubicBezTo>
                    <a:cubicBezTo>
                      <a:pt x="1803" y="5331"/>
                      <a:pt x="1826" y="5742"/>
                      <a:pt x="2237" y="6016"/>
                    </a:cubicBezTo>
                    <a:cubicBezTo>
                      <a:pt x="2922" y="6495"/>
                      <a:pt x="2785" y="6998"/>
                      <a:pt x="2602" y="7660"/>
                    </a:cubicBezTo>
                    <a:cubicBezTo>
                      <a:pt x="2420" y="8367"/>
                      <a:pt x="1917" y="8573"/>
                      <a:pt x="1324" y="8755"/>
                    </a:cubicBezTo>
                    <a:cubicBezTo>
                      <a:pt x="731" y="8915"/>
                      <a:pt x="228" y="9143"/>
                      <a:pt x="206" y="9874"/>
                    </a:cubicBezTo>
                    <a:cubicBezTo>
                      <a:pt x="160" y="10901"/>
                      <a:pt x="114" y="11928"/>
                      <a:pt x="46" y="12955"/>
                    </a:cubicBezTo>
                    <a:cubicBezTo>
                      <a:pt x="0" y="13503"/>
                      <a:pt x="274" y="13822"/>
                      <a:pt x="822" y="13914"/>
                    </a:cubicBezTo>
                    <a:cubicBezTo>
                      <a:pt x="1164" y="13959"/>
                      <a:pt x="1507" y="13982"/>
                      <a:pt x="1826" y="14051"/>
                    </a:cubicBezTo>
                    <a:cubicBezTo>
                      <a:pt x="1986" y="14073"/>
                      <a:pt x="2191" y="14142"/>
                      <a:pt x="2306" y="14256"/>
                    </a:cubicBezTo>
                    <a:cubicBezTo>
                      <a:pt x="2899" y="14964"/>
                      <a:pt x="2853" y="15511"/>
                      <a:pt x="2237" y="16196"/>
                    </a:cubicBezTo>
                    <a:cubicBezTo>
                      <a:pt x="2123" y="16333"/>
                      <a:pt x="1986" y="16447"/>
                      <a:pt x="1849" y="16584"/>
                    </a:cubicBezTo>
                    <a:cubicBezTo>
                      <a:pt x="1507" y="16904"/>
                      <a:pt x="1461" y="17269"/>
                      <a:pt x="1758" y="17634"/>
                    </a:cubicBezTo>
                    <a:cubicBezTo>
                      <a:pt x="2625" y="18638"/>
                      <a:pt x="3492" y="19643"/>
                      <a:pt x="4383" y="20624"/>
                    </a:cubicBezTo>
                    <a:cubicBezTo>
                      <a:pt x="4548" y="20802"/>
                      <a:pt x="4735" y="20895"/>
                      <a:pt x="4931" y="20895"/>
                    </a:cubicBezTo>
                    <a:cubicBezTo>
                      <a:pt x="5087" y="20895"/>
                      <a:pt x="5248" y="20837"/>
                      <a:pt x="5410" y="20716"/>
                    </a:cubicBezTo>
                    <a:cubicBezTo>
                      <a:pt x="5638" y="20579"/>
                      <a:pt x="5889" y="20442"/>
                      <a:pt x="6072" y="20259"/>
                    </a:cubicBezTo>
                    <a:cubicBezTo>
                      <a:pt x="6393" y="19886"/>
                      <a:pt x="6737" y="19701"/>
                      <a:pt x="7102" y="19701"/>
                    </a:cubicBezTo>
                    <a:cubicBezTo>
                      <a:pt x="7385" y="19701"/>
                      <a:pt x="7680" y="19812"/>
                      <a:pt x="7989" y="20031"/>
                    </a:cubicBezTo>
                    <a:cubicBezTo>
                      <a:pt x="8080" y="20076"/>
                      <a:pt x="8149" y="20099"/>
                      <a:pt x="8240" y="20122"/>
                    </a:cubicBezTo>
                    <a:cubicBezTo>
                      <a:pt x="8856" y="20259"/>
                      <a:pt x="9107" y="20624"/>
                      <a:pt x="8971" y="21126"/>
                    </a:cubicBezTo>
                    <a:cubicBezTo>
                      <a:pt x="8971" y="22351"/>
                      <a:pt x="9185" y="22638"/>
                      <a:pt x="10211" y="22638"/>
                    </a:cubicBezTo>
                    <a:cubicBezTo>
                      <a:pt x="10295" y="22638"/>
                      <a:pt x="10383" y="22636"/>
                      <a:pt x="10477" y="22633"/>
                    </a:cubicBezTo>
                    <a:cubicBezTo>
                      <a:pt x="11344" y="22564"/>
                      <a:pt x="12212" y="22542"/>
                      <a:pt x="13102" y="22496"/>
                    </a:cubicBezTo>
                    <a:cubicBezTo>
                      <a:pt x="14129" y="22427"/>
                      <a:pt x="14243" y="22313"/>
                      <a:pt x="14243" y="21309"/>
                    </a:cubicBezTo>
                    <a:cubicBezTo>
                      <a:pt x="14243" y="21058"/>
                      <a:pt x="14197" y="20784"/>
                      <a:pt x="14312" y="20601"/>
                    </a:cubicBezTo>
                    <a:cubicBezTo>
                      <a:pt x="14488" y="20281"/>
                      <a:pt x="15203" y="20062"/>
                      <a:pt x="15764" y="20062"/>
                    </a:cubicBezTo>
                    <a:cubicBezTo>
                      <a:pt x="16003" y="20062"/>
                      <a:pt x="16214" y="20102"/>
                      <a:pt x="16343" y="20191"/>
                    </a:cubicBezTo>
                    <a:cubicBezTo>
                      <a:pt x="16667" y="20436"/>
                      <a:pt x="16985" y="20556"/>
                      <a:pt x="17300" y="20556"/>
                    </a:cubicBezTo>
                    <a:cubicBezTo>
                      <a:pt x="17630" y="20556"/>
                      <a:pt x="17956" y="20425"/>
                      <a:pt x="18283" y="20168"/>
                    </a:cubicBezTo>
                    <a:cubicBezTo>
                      <a:pt x="18945" y="19643"/>
                      <a:pt x="19653" y="19163"/>
                      <a:pt x="20338" y="18661"/>
                    </a:cubicBezTo>
                    <a:cubicBezTo>
                      <a:pt x="21981" y="17360"/>
                      <a:pt x="21821" y="17543"/>
                      <a:pt x="20566" y="15991"/>
                    </a:cubicBezTo>
                    <a:cubicBezTo>
                      <a:pt x="20406" y="15808"/>
                      <a:pt x="20360" y="15443"/>
                      <a:pt x="20429" y="15215"/>
                    </a:cubicBezTo>
                    <a:cubicBezTo>
                      <a:pt x="20611" y="14484"/>
                      <a:pt x="20977" y="13982"/>
                      <a:pt x="21867" y="13959"/>
                    </a:cubicBezTo>
                    <a:cubicBezTo>
                      <a:pt x="22506" y="13959"/>
                      <a:pt x="22917" y="13571"/>
                      <a:pt x="22917" y="12887"/>
                    </a:cubicBezTo>
                    <a:cubicBezTo>
                      <a:pt x="22917" y="11791"/>
                      <a:pt x="22962" y="10672"/>
                      <a:pt x="22917" y="9554"/>
                    </a:cubicBezTo>
                    <a:cubicBezTo>
                      <a:pt x="22848" y="8436"/>
                      <a:pt x="22757" y="8413"/>
                      <a:pt x="21616" y="8321"/>
                    </a:cubicBezTo>
                    <a:cubicBezTo>
                      <a:pt x="21410" y="8321"/>
                      <a:pt x="21159" y="8253"/>
                      <a:pt x="21045" y="8093"/>
                    </a:cubicBezTo>
                    <a:cubicBezTo>
                      <a:pt x="20452" y="7294"/>
                      <a:pt x="20474" y="7157"/>
                      <a:pt x="21045" y="6336"/>
                    </a:cubicBezTo>
                    <a:cubicBezTo>
                      <a:pt x="21136" y="6199"/>
                      <a:pt x="21228" y="6085"/>
                      <a:pt x="21319" y="5948"/>
                    </a:cubicBezTo>
                    <a:cubicBezTo>
                      <a:pt x="21616" y="5537"/>
                      <a:pt x="21616" y="5172"/>
                      <a:pt x="21205" y="4806"/>
                    </a:cubicBezTo>
                    <a:cubicBezTo>
                      <a:pt x="20338" y="4030"/>
                      <a:pt x="19470" y="3254"/>
                      <a:pt x="18648" y="2455"/>
                    </a:cubicBezTo>
                    <a:cubicBezTo>
                      <a:pt x="18397" y="2204"/>
                      <a:pt x="18158" y="2078"/>
                      <a:pt x="17908" y="2078"/>
                    </a:cubicBezTo>
                    <a:cubicBezTo>
                      <a:pt x="17682" y="2078"/>
                      <a:pt x="17448" y="2181"/>
                      <a:pt x="17188" y="2387"/>
                    </a:cubicBezTo>
                    <a:cubicBezTo>
                      <a:pt x="16928" y="2582"/>
                      <a:pt x="16545" y="2777"/>
                      <a:pt x="16233" y="2777"/>
                    </a:cubicBezTo>
                    <a:cubicBezTo>
                      <a:pt x="16216" y="2777"/>
                      <a:pt x="16200" y="2776"/>
                      <a:pt x="16183" y="2775"/>
                    </a:cubicBezTo>
                    <a:cubicBezTo>
                      <a:pt x="15362" y="2684"/>
                      <a:pt x="14540" y="2455"/>
                      <a:pt x="14563" y="1360"/>
                    </a:cubicBezTo>
                    <a:cubicBezTo>
                      <a:pt x="14563" y="1109"/>
                      <a:pt x="14403" y="858"/>
                      <a:pt x="14334" y="607"/>
                    </a:cubicBezTo>
                    <a:cubicBezTo>
                      <a:pt x="14215" y="207"/>
                      <a:pt x="13990" y="0"/>
                      <a:pt x="13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3"/>
              <p:cNvSpPr/>
              <p:nvPr/>
            </p:nvSpPr>
            <p:spPr>
              <a:xfrm>
                <a:off x="4618783" y="1588815"/>
                <a:ext cx="262773" cy="254395"/>
              </a:xfrm>
              <a:custGeom>
                <a:avLst/>
                <a:gdLst/>
                <a:ahLst/>
                <a:cxnLst/>
                <a:rect l="l" t="t" r="r" b="b"/>
                <a:pathLst>
                  <a:path w="14678" h="14210" extrusionOk="0">
                    <a:moveTo>
                      <a:pt x="7944" y="810"/>
                    </a:moveTo>
                    <a:cubicBezTo>
                      <a:pt x="8103" y="810"/>
                      <a:pt x="8332" y="1084"/>
                      <a:pt x="8400" y="1290"/>
                    </a:cubicBezTo>
                    <a:cubicBezTo>
                      <a:pt x="8635" y="2034"/>
                      <a:pt x="9240" y="2543"/>
                      <a:pt x="9969" y="2543"/>
                    </a:cubicBezTo>
                    <a:cubicBezTo>
                      <a:pt x="10089" y="2543"/>
                      <a:pt x="10214" y="2529"/>
                      <a:pt x="10340" y="2499"/>
                    </a:cubicBezTo>
                    <a:cubicBezTo>
                      <a:pt x="10637" y="2431"/>
                      <a:pt x="10865" y="2134"/>
                      <a:pt x="11276" y="1837"/>
                    </a:cubicBezTo>
                    <a:cubicBezTo>
                      <a:pt x="11641" y="2271"/>
                      <a:pt x="12052" y="2728"/>
                      <a:pt x="12486" y="3230"/>
                    </a:cubicBezTo>
                    <a:cubicBezTo>
                      <a:pt x="12235" y="3755"/>
                      <a:pt x="11687" y="4280"/>
                      <a:pt x="12326" y="4964"/>
                    </a:cubicBezTo>
                    <a:cubicBezTo>
                      <a:pt x="12685" y="5342"/>
                      <a:pt x="12841" y="5939"/>
                      <a:pt x="13428" y="5939"/>
                    </a:cubicBezTo>
                    <a:cubicBezTo>
                      <a:pt x="13550" y="5939"/>
                      <a:pt x="13690" y="5914"/>
                      <a:pt x="13855" y="5855"/>
                    </a:cubicBezTo>
                    <a:lnTo>
                      <a:pt x="13855" y="7886"/>
                    </a:lnTo>
                    <a:cubicBezTo>
                      <a:pt x="13772" y="7876"/>
                      <a:pt x="13693" y="7871"/>
                      <a:pt x="13619" y="7871"/>
                    </a:cubicBezTo>
                    <a:cubicBezTo>
                      <a:pt x="12866" y="7871"/>
                      <a:pt x="12592" y="8379"/>
                      <a:pt x="12280" y="8982"/>
                    </a:cubicBezTo>
                    <a:cubicBezTo>
                      <a:pt x="11801" y="9872"/>
                      <a:pt x="12349" y="10283"/>
                      <a:pt x="12965" y="10785"/>
                    </a:cubicBezTo>
                    <a:cubicBezTo>
                      <a:pt x="12554" y="11150"/>
                      <a:pt x="12189" y="11515"/>
                      <a:pt x="11778" y="11812"/>
                    </a:cubicBezTo>
                    <a:cubicBezTo>
                      <a:pt x="11726" y="11847"/>
                      <a:pt x="11647" y="11862"/>
                      <a:pt x="11559" y="11862"/>
                    </a:cubicBezTo>
                    <a:cubicBezTo>
                      <a:pt x="11417" y="11862"/>
                      <a:pt x="11252" y="11823"/>
                      <a:pt x="11139" y="11766"/>
                    </a:cubicBezTo>
                    <a:cubicBezTo>
                      <a:pt x="10914" y="11654"/>
                      <a:pt x="10625" y="11598"/>
                      <a:pt x="10333" y="11598"/>
                    </a:cubicBezTo>
                    <a:cubicBezTo>
                      <a:pt x="9797" y="11598"/>
                      <a:pt x="9246" y="11785"/>
                      <a:pt x="9039" y="12154"/>
                    </a:cubicBezTo>
                    <a:cubicBezTo>
                      <a:pt x="8834" y="12474"/>
                      <a:pt x="8925" y="12931"/>
                      <a:pt x="8880" y="13387"/>
                    </a:cubicBezTo>
                    <a:cubicBezTo>
                      <a:pt x="8811" y="13387"/>
                      <a:pt x="8697" y="13433"/>
                      <a:pt x="8560" y="13433"/>
                    </a:cubicBezTo>
                    <a:lnTo>
                      <a:pt x="7145" y="13433"/>
                    </a:lnTo>
                    <a:cubicBezTo>
                      <a:pt x="7122" y="12565"/>
                      <a:pt x="6688" y="12109"/>
                      <a:pt x="5844" y="11744"/>
                    </a:cubicBezTo>
                    <a:cubicBezTo>
                      <a:pt x="5565" y="11631"/>
                      <a:pt x="5323" y="11578"/>
                      <a:pt x="5108" y="11578"/>
                    </a:cubicBezTo>
                    <a:cubicBezTo>
                      <a:pt x="4584" y="11578"/>
                      <a:pt x="4221" y="11894"/>
                      <a:pt x="3881" y="12428"/>
                    </a:cubicBezTo>
                    <a:cubicBezTo>
                      <a:pt x="3561" y="12200"/>
                      <a:pt x="3333" y="12017"/>
                      <a:pt x="3082" y="11835"/>
                    </a:cubicBezTo>
                    <a:cubicBezTo>
                      <a:pt x="2648" y="11515"/>
                      <a:pt x="2466" y="11196"/>
                      <a:pt x="2808" y="10625"/>
                    </a:cubicBezTo>
                    <a:cubicBezTo>
                      <a:pt x="3335" y="9703"/>
                      <a:pt x="2532" y="8634"/>
                      <a:pt x="1334" y="8634"/>
                    </a:cubicBezTo>
                    <a:cubicBezTo>
                      <a:pt x="1285" y="8634"/>
                      <a:pt x="1237" y="8636"/>
                      <a:pt x="1187" y="8639"/>
                    </a:cubicBezTo>
                    <a:cubicBezTo>
                      <a:pt x="1073" y="8092"/>
                      <a:pt x="891" y="7544"/>
                      <a:pt x="891" y="6996"/>
                    </a:cubicBezTo>
                    <a:cubicBezTo>
                      <a:pt x="891" y="6813"/>
                      <a:pt x="1301" y="6585"/>
                      <a:pt x="1575" y="6448"/>
                    </a:cubicBezTo>
                    <a:cubicBezTo>
                      <a:pt x="2032" y="6243"/>
                      <a:pt x="2488" y="6151"/>
                      <a:pt x="2694" y="5604"/>
                    </a:cubicBezTo>
                    <a:cubicBezTo>
                      <a:pt x="2968" y="4828"/>
                      <a:pt x="2808" y="4280"/>
                      <a:pt x="1986" y="3892"/>
                    </a:cubicBezTo>
                    <a:cubicBezTo>
                      <a:pt x="2374" y="3435"/>
                      <a:pt x="2694" y="3047"/>
                      <a:pt x="3059" y="2705"/>
                    </a:cubicBezTo>
                    <a:cubicBezTo>
                      <a:pt x="3120" y="2644"/>
                      <a:pt x="3262" y="2613"/>
                      <a:pt x="3390" y="2613"/>
                    </a:cubicBezTo>
                    <a:cubicBezTo>
                      <a:pt x="3455" y="2613"/>
                      <a:pt x="3516" y="2621"/>
                      <a:pt x="3561" y="2636"/>
                    </a:cubicBezTo>
                    <a:cubicBezTo>
                      <a:pt x="3805" y="2738"/>
                      <a:pt x="4051" y="2785"/>
                      <a:pt x="4287" y="2785"/>
                    </a:cubicBezTo>
                    <a:cubicBezTo>
                      <a:pt x="5223" y="2785"/>
                      <a:pt x="6013" y="2041"/>
                      <a:pt x="5958" y="947"/>
                    </a:cubicBezTo>
                    <a:cubicBezTo>
                      <a:pt x="6620" y="879"/>
                      <a:pt x="7282" y="810"/>
                      <a:pt x="7944" y="810"/>
                    </a:cubicBezTo>
                    <a:close/>
                    <a:moveTo>
                      <a:pt x="8205" y="0"/>
                    </a:moveTo>
                    <a:cubicBezTo>
                      <a:pt x="8144" y="0"/>
                      <a:pt x="8080" y="4"/>
                      <a:pt x="8012" y="11"/>
                    </a:cubicBezTo>
                    <a:cubicBezTo>
                      <a:pt x="7282" y="103"/>
                      <a:pt x="6551" y="194"/>
                      <a:pt x="5821" y="262"/>
                    </a:cubicBezTo>
                    <a:cubicBezTo>
                      <a:pt x="5250" y="331"/>
                      <a:pt x="4976" y="559"/>
                      <a:pt x="5136" y="1198"/>
                    </a:cubicBezTo>
                    <a:cubicBezTo>
                      <a:pt x="5182" y="1404"/>
                      <a:pt x="4862" y="1723"/>
                      <a:pt x="4634" y="1906"/>
                    </a:cubicBezTo>
                    <a:cubicBezTo>
                      <a:pt x="4546" y="1994"/>
                      <a:pt x="4383" y="2035"/>
                      <a:pt x="4236" y="2035"/>
                    </a:cubicBezTo>
                    <a:cubicBezTo>
                      <a:pt x="4153" y="2035"/>
                      <a:pt x="4075" y="2022"/>
                      <a:pt x="4018" y="1997"/>
                    </a:cubicBezTo>
                    <a:cubicBezTo>
                      <a:pt x="3607" y="1831"/>
                      <a:pt x="3368" y="1732"/>
                      <a:pt x="3176" y="1732"/>
                    </a:cubicBezTo>
                    <a:cubicBezTo>
                      <a:pt x="2918" y="1732"/>
                      <a:pt x="2743" y="1909"/>
                      <a:pt x="2351" y="2340"/>
                    </a:cubicBezTo>
                    <a:cubicBezTo>
                      <a:pt x="2123" y="2568"/>
                      <a:pt x="1918" y="2819"/>
                      <a:pt x="1690" y="3070"/>
                    </a:cubicBezTo>
                    <a:cubicBezTo>
                      <a:pt x="1005" y="3823"/>
                      <a:pt x="1005" y="3960"/>
                      <a:pt x="1758" y="4622"/>
                    </a:cubicBezTo>
                    <a:cubicBezTo>
                      <a:pt x="2169" y="4987"/>
                      <a:pt x="2100" y="5421"/>
                      <a:pt x="1553" y="5649"/>
                    </a:cubicBezTo>
                    <a:cubicBezTo>
                      <a:pt x="1233" y="5786"/>
                      <a:pt x="936" y="5923"/>
                      <a:pt x="617" y="6037"/>
                    </a:cubicBezTo>
                    <a:cubicBezTo>
                      <a:pt x="183" y="6174"/>
                      <a:pt x="0" y="6448"/>
                      <a:pt x="69" y="6882"/>
                    </a:cubicBezTo>
                    <a:cubicBezTo>
                      <a:pt x="183" y="7521"/>
                      <a:pt x="297" y="8137"/>
                      <a:pt x="434" y="8753"/>
                    </a:cubicBezTo>
                    <a:cubicBezTo>
                      <a:pt x="521" y="9187"/>
                      <a:pt x="772" y="9394"/>
                      <a:pt x="1228" y="9394"/>
                    </a:cubicBezTo>
                    <a:cubicBezTo>
                      <a:pt x="1252" y="9394"/>
                      <a:pt x="1276" y="9394"/>
                      <a:pt x="1301" y="9393"/>
                    </a:cubicBezTo>
                    <a:cubicBezTo>
                      <a:pt x="1316" y="9392"/>
                      <a:pt x="1331" y="9392"/>
                      <a:pt x="1345" y="9392"/>
                    </a:cubicBezTo>
                    <a:cubicBezTo>
                      <a:pt x="2046" y="9392"/>
                      <a:pt x="2389" y="9930"/>
                      <a:pt x="2009" y="10534"/>
                    </a:cubicBezTo>
                    <a:cubicBezTo>
                      <a:pt x="1598" y="11150"/>
                      <a:pt x="1735" y="11629"/>
                      <a:pt x="2260" y="12086"/>
                    </a:cubicBezTo>
                    <a:cubicBezTo>
                      <a:pt x="2603" y="12360"/>
                      <a:pt x="2922" y="12657"/>
                      <a:pt x="3287" y="12931"/>
                    </a:cubicBezTo>
                    <a:cubicBezTo>
                      <a:pt x="3499" y="13079"/>
                      <a:pt x="3706" y="13163"/>
                      <a:pt x="3906" y="13163"/>
                    </a:cubicBezTo>
                    <a:cubicBezTo>
                      <a:pt x="4136" y="13163"/>
                      <a:pt x="4358" y="13050"/>
                      <a:pt x="4566" y="12794"/>
                    </a:cubicBezTo>
                    <a:cubicBezTo>
                      <a:pt x="4706" y="12614"/>
                      <a:pt x="5003" y="12416"/>
                      <a:pt x="5213" y="12416"/>
                    </a:cubicBezTo>
                    <a:cubicBezTo>
                      <a:pt x="5243" y="12416"/>
                      <a:pt x="5271" y="12420"/>
                      <a:pt x="5296" y="12428"/>
                    </a:cubicBezTo>
                    <a:cubicBezTo>
                      <a:pt x="5752" y="12542"/>
                      <a:pt x="6346" y="12542"/>
                      <a:pt x="6346" y="13296"/>
                    </a:cubicBezTo>
                    <a:cubicBezTo>
                      <a:pt x="6346" y="13891"/>
                      <a:pt x="6687" y="14210"/>
                      <a:pt x="7328" y="14210"/>
                    </a:cubicBezTo>
                    <a:cubicBezTo>
                      <a:pt x="7350" y="14210"/>
                      <a:pt x="7373" y="14209"/>
                      <a:pt x="7396" y="14209"/>
                    </a:cubicBezTo>
                    <a:cubicBezTo>
                      <a:pt x="7875" y="14186"/>
                      <a:pt x="8377" y="14209"/>
                      <a:pt x="8880" y="14163"/>
                    </a:cubicBezTo>
                    <a:cubicBezTo>
                      <a:pt x="9724" y="14095"/>
                      <a:pt x="9793" y="13958"/>
                      <a:pt x="9724" y="13136"/>
                    </a:cubicBezTo>
                    <a:cubicBezTo>
                      <a:pt x="9701" y="12908"/>
                      <a:pt x="9793" y="12565"/>
                      <a:pt x="9952" y="12474"/>
                    </a:cubicBezTo>
                    <a:cubicBezTo>
                      <a:pt x="10073" y="12414"/>
                      <a:pt x="10231" y="12385"/>
                      <a:pt x="10391" y="12385"/>
                    </a:cubicBezTo>
                    <a:cubicBezTo>
                      <a:pt x="10534" y="12385"/>
                      <a:pt x="10678" y="12408"/>
                      <a:pt x="10797" y="12451"/>
                    </a:cubicBezTo>
                    <a:cubicBezTo>
                      <a:pt x="11185" y="12635"/>
                      <a:pt x="11417" y="12741"/>
                      <a:pt x="11623" y="12741"/>
                    </a:cubicBezTo>
                    <a:cubicBezTo>
                      <a:pt x="11878" y="12741"/>
                      <a:pt x="12092" y="12579"/>
                      <a:pt x="12509" y="12200"/>
                    </a:cubicBezTo>
                    <a:cubicBezTo>
                      <a:pt x="12737" y="11995"/>
                      <a:pt x="12965" y="11812"/>
                      <a:pt x="13193" y="11584"/>
                    </a:cubicBezTo>
                    <a:cubicBezTo>
                      <a:pt x="13924" y="10899"/>
                      <a:pt x="13924" y="10716"/>
                      <a:pt x="13216" y="9986"/>
                    </a:cubicBezTo>
                    <a:cubicBezTo>
                      <a:pt x="13079" y="9826"/>
                      <a:pt x="12942" y="9484"/>
                      <a:pt x="13011" y="9324"/>
                    </a:cubicBezTo>
                    <a:cubicBezTo>
                      <a:pt x="13148" y="9050"/>
                      <a:pt x="13399" y="8685"/>
                      <a:pt x="13673" y="8617"/>
                    </a:cubicBezTo>
                    <a:cubicBezTo>
                      <a:pt x="14631" y="8365"/>
                      <a:pt x="14631" y="8411"/>
                      <a:pt x="14654" y="7452"/>
                    </a:cubicBezTo>
                    <a:cubicBezTo>
                      <a:pt x="14654" y="7293"/>
                      <a:pt x="14677" y="7110"/>
                      <a:pt x="14677" y="6927"/>
                    </a:cubicBezTo>
                    <a:cubicBezTo>
                      <a:pt x="14677" y="6539"/>
                      <a:pt x="14677" y="6151"/>
                      <a:pt x="14654" y="5741"/>
                    </a:cubicBezTo>
                    <a:cubicBezTo>
                      <a:pt x="14634" y="5363"/>
                      <a:pt x="14459" y="5107"/>
                      <a:pt x="14098" y="5107"/>
                    </a:cubicBezTo>
                    <a:cubicBezTo>
                      <a:pt x="14044" y="5107"/>
                      <a:pt x="13986" y="5112"/>
                      <a:pt x="13924" y="5124"/>
                    </a:cubicBezTo>
                    <a:cubicBezTo>
                      <a:pt x="13850" y="5140"/>
                      <a:pt x="13784" y="5147"/>
                      <a:pt x="13724" y="5147"/>
                    </a:cubicBezTo>
                    <a:cubicBezTo>
                      <a:pt x="13337" y="5147"/>
                      <a:pt x="13205" y="4853"/>
                      <a:pt x="12988" y="4576"/>
                    </a:cubicBezTo>
                    <a:cubicBezTo>
                      <a:pt x="12691" y="4211"/>
                      <a:pt x="12965" y="3983"/>
                      <a:pt x="13125" y="3709"/>
                    </a:cubicBezTo>
                    <a:cubicBezTo>
                      <a:pt x="13330" y="3367"/>
                      <a:pt x="13467" y="3047"/>
                      <a:pt x="13125" y="2705"/>
                    </a:cubicBezTo>
                    <a:cubicBezTo>
                      <a:pt x="12646" y="2271"/>
                      <a:pt x="12189" y="1815"/>
                      <a:pt x="11710" y="1381"/>
                    </a:cubicBezTo>
                    <a:cubicBezTo>
                      <a:pt x="11501" y="1183"/>
                      <a:pt x="11303" y="1081"/>
                      <a:pt x="11106" y="1081"/>
                    </a:cubicBezTo>
                    <a:cubicBezTo>
                      <a:pt x="10893" y="1081"/>
                      <a:pt x="10680" y="1201"/>
                      <a:pt x="10454" y="1449"/>
                    </a:cubicBezTo>
                    <a:cubicBezTo>
                      <a:pt x="10295" y="1609"/>
                      <a:pt x="9952" y="1655"/>
                      <a:pt x="9701" y="1678"/>
                    </a:cubicBezTo>
                    <a:cubicBezTo>
                      <a:pt x="9108" y="1678"/>
                      <a:pt x="9153" y="1175"/>
                      <a:pt x="9085" y="810"/>
                    </a:cubicBezTo>
                    <a:cubicBezTo>
                      <a:pt x="8983" y="260"/>
                      <a:pt x="8717" y="0"/>
                      <a:pt x="8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3"/>
              <p:cNvSpPr/>
              <p:nvPr/>
            </p:nvSpPr>
            <p:spPr>
              <a:xfrm>
                <a:off x="4361756" y="2148805"/>
                <a:ext cx="315478" cy="114988"/>
              </a:xfrm>
              <a:custGeom>
                <a:avLst/>
                <a:gdLst/>
                <a:ahLst/>
                <a:cxnLst/>
                <a:rect l="l" t="t" r="r" b="b"/>
                <a:pathLst>
                  <a:path w="17622" h="6423" extrusionOk="0">
                    <a:moveTo>
                      <a:pt x="573" y="1"/>
                    </a:moveTo>
                    <a:cubicBezTo>
                      <a:pt x="383" y="1"/>
                      <a:pt x="23" y="282"/>
                      <a:pt x="23" y="436"/>
                    </a:cubicBezTo>
                    <a:cubicBezTo>
                      <a:pt x="0" y="1098"/>
                      <a:pt x="46" y="1782"/>
                      <a:pt x="114" y="2467"/>
                    </a:cubicBezTo>
                    <a:cubicBezTo>
                      <a:pt x="137" y="2581"/>
                      <a:pt x="343" y="2695"/>
                      <a:pt x="457" y="2810"/>
                    </a:cubicBezTo>
                    <a:cubicBezTo>
                      <a:pt x="594" y="2673"/>
                      <a:pt x="776" y="2558"/>
                      <a:pt x="822" y="2421"/>
                    </a:cubicBezTo>
                    <a:cubicBezTo>
                      <a:pt x="868" y="2148"/>
                      <a:pt x="845" y="1874"/>
                      <a:pt x="845" y="1600"/>
                    </a:cubicBezTo>
                    <a:cubicBezTo>
                      <a:pt x="913" y="1600"/>
                      <a:pt x="959" y="1577"/>
                      <a:pt x="959" y="1577"/>
                    </a:cubicBezTo>
                    <a:cubicBezTo>
                      <a:pt x="1119" y="1714"/>
                      <a:pt x="1256" y="1851"/>
                      <a:pt x="1416" y="1988"/>
                    </a:cubicBezTo>
                    <a:cubicBezTo>
                      <a:pt x="3607" y="3974"/>
                      <a:pt x="6140" y="5366"/>
                      <a:pt x="9062" y="6051"/>
                    </a:cubicBezTo>
                    <a:cubicBezTo>
                      <a:pt x="10210" y="6313"/>
                      <a:pt x="11354" y="6423"/>
                      <a:pt x="12494" y="6423"/>
                    </a:cubicBezTo>
                    <a:cubicBezTo>
                      <a:pt x="14028" y="6423"/>
                      <a:pt x="15555" y="6225"/>
                      <a:pt x="17074" y="5937"/>
                    </a:cubicBezTo>
                    <a:cubicBezTo>
                      <a:pt x="17279" y="5891"/>
                      <a:pt x="17439" y="5594"/>
                      <a:pt x="17621" y="5412"/>
                    </a:cubicBezTo>
                    <a:cubicBezTo>
                      <a:pt x="17413" y="5349"/>
                      <a:pt x="17205" y="5249"/>
                      <a:pt x="16997" y="5249"/>
                    </a:cubicBezTo>
                    <a:cubicBezTo>
                      <a:pt x="16977" y="5249"/>
                      <a:pt x="16957" y="5250"/>
                      <a:pt x="16937" y="5252"/>
                    </a:cubicBezTo>
                    <a:cubicBezTo>
                      <a:pt x="16366" y="5275"/>
                      <a:pt x="15818" y="5389"/>
                      <a:pt x="15270" y="5480"/>
                    </a:cubicBezTo>
                    <a:cubicBezTo>
                      <a:pt x="14361" y="5617"/>
                      <a:pt x="13473" y="5685"/>
                      <a:pt x="12606" y="5685"/>
                    </a:cubicBezTo>
                    <a:cubicBezTo>
                      <a:pt x="8839" y="5685"/>
                      <a:pt x="5467" y="4402"/>
                      <a:pt x="2443" y="1897"/>
                    </a:cubicBezTo>
                    <a:cubicBezTo>
                      <a:pt x="2123" y="1623"/>
                      <a:pt x="1804" y="1372"/>
                      <a:pt x="1484" y="1120"/>
                    </a:cubicBezTo>
                    <a:cubicBezTo>
                      <a:pt x="1530" y="1052"/>
                      <a:pt x="1575" y="1006"/>
                      <a:pt x="1621" y="938"/>
                    </a:cubicBezTo>
                    <a:cubicBezTo>
                      <a:pt x="1786" y="956"/>
                      <a:pt x="1952" y="1019"/>
                      <a:pt x="2105" y="1019"/>
                    </a:cubicBezTo>
                    <a:cubicBezTo>
                      <a:pt x="2142" y="1019"/>
                      <a:pt x="2179" y="1015"/>
                      <a:pt x="2214" y="1006"/>
                    </a:cubicBezTo>
                    <a:cubicBezTo>
                      <a:pt x="2420" y="983"/>
                      <a:pt x="2602" y="847"/>
                      <a:pt x="2808" y="755"/>
                    </a:cubicBezTo>
                    <a:cubicBezTo>
                      <a:pt x="2671" y="595"/>
                      <a:pt x="2557" y="367"/>
                      <a:pt x="2374" y="322"/>
                    </a:cubicBezTo>
                    <a:cubicBezTo>
                      <a:pt x="1804" y="162"/>
                      <a:pt x="1187" y="48"/>
                      <a:pt x="594" y="2"/>
                    </a:cubicBezTo>
                    <a:cubicBezTo>
                      <a:pt x="587" y="1"/>
                      <a:pt x="58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3"/>
              <p:cNvSpPr/>
              <p:nvPr/>
            </p:nvSpPr>
            <p:spPr>
              <a:xfrm>
                <a:off x="4559525" y="1563572"/>
                <a:ext cx="113215" cy="198718"/>
              </a:xfrm>
              <a:custGeom>
                <a:avLst/>
                <a:gdLst/>
                <a:ahLst/>
                <a:cxnLst/>
                <a:rect l="l" t="t" r="r" b="b"/>
                <a:pathLst>
                  <a:path w="6324" h="11100" extrusionOk="0">
                    <a:moveTo>
                      <a:pt x="4352" y="934"/>
                    </a:moveTo>
                    <a:cubicBezTo>
                      <a:pt x="4354" y="934"/>
                      <a:pt x="4351" y="946"/>
                      <a:pt x="4341" y="955"/>
                    </a:cubicBezTo>
                    <a:lnTo>
                      <a:pt x="4341" y="955"/>
                    </a:lnTo>
                    <a:cubicBezTo>
                      <a:pt x="4347" y="940"/>
                      <a:pt x="4351" y="934"/>
                      <a:pt x="4352" y="934"/>
                    </a:cubicBezTo>
                    <a:close/>
                    <a:moveTo>
                      <a:pt x="4980" y="1"/>
                    </a:moveTo>
                    <a:cubicBezTo>
                      <a:pt x="4777" y="1"/>
                      <a:pt x="4577" y="6"/>
                      <a:pt x="4383" y="29"/>
                    </a:cubicBezTo>
                    <a:cubicBezTo>
                      <a:pt x="4339" y="35"/>
                      <a:pt x="4292" y="36"/>
                      <a:pt x="4243" y="36"/>
                    </a:cubicBezTo>
                    <a:cubicBezTo>
                      <a:pt x="4143" y="36"/>
                      <a:pt x="4036" y="29"/>
                      <a:pt x="3934" y="29"/>
                    </a:cubicBezTo>
                    <a:cubicBezTo>
                      <a:pt x="3672" y="29"/>
                      <a:pt x="3439" y="79"/>
                      <a:pt x="3425" y="440"/>
                    </a:cubicBezTo>
                    <a:cubicBezTo>
                      <a:pt x="3402" y="576"/>
                      <a:pt x="3966" y="757"/>
                      <a:pt x="4331" y="961"/>
                    </a:cubicBezTo>
                    <a:lnTo>
                      <a:pt x="4331" y="961"/>
                    </a:lnTo>
                    <a:cubicBezTo>
                      <a:pt x="4327" y="964"/>
                      <a:pt x="4321" y="965"/>
                      <a:pt x="4315" y="965"/>
                    </a:cubicBezTo>
                    <a:cubicBezTo>
                      <a:pt x="1827" y="2974"/>
                      <a:pt x="594" y="5621"/>
                      <a:pt x="115" y="8657"/>
                    </a:cubicBezTo>
                    <a:cubicBezTo>
                      <a:pt x="1" y="9342"/>
                      <a:pt x="115" y="10049"/>
                      <a:pt x="183" y="10734"/>
                    </a:cubicBezTo>
                    <a:cubicBezTo>
                      <a:pt x="206" y="10871"/>
                      <a:pt x="503" y="10985"/>
                      <a:pt x="663" y="11099"/>
                    </a:cubicBezTo>
                    <a:cubicBezTo>
                      <a:pt x="731" y="10940"/>
                      <a:pt x="868" y="10757"/>
                      <a:pt x="891" y="10574"/>
                    </a:cubicBezTo>
                    <a:cubicBezTo>
                      <a:pt x="914" y="10392"/>
                      <a:pt x="845" y="10186"/>
                      <a:pt x="845" y="10004"/>
                    </a:cubicBezTo>
                    <a:cubicBezTo>
                      <a:pt x="731" y="7287"/>
                      <a:pt x="1804" y="4959"/>
                      <a:pt x="3425" y="2837"/>
                    </a:cubicBezTo>
                    <a:cubicBezTo>
                      <a:pt x="3927" y="2220"/>
                      <a:pt x="4634" y="1718"/>
                      <a:pt x="5228" y="1170"/>
                    </a:cubicBezTo>
                    <a:cubicBezTo>
                      <a:pt x="5296" y="1216"/>
                      <a:pt x="5342" y="1262"/>
                      <a:pt x="5388" y="1307"/>
                    </a:cubicBezTo>
                    <a:cubicBezTo>
                      <a:pt x="5388" y="1399"/>
                      <a:pt x="5342" y="1490"/>
                      <a:pt x="5365" y="1558"/>
                    </a:cubicBezTo>
                    <a:cubicBezTo>
                      <a:pt x="5456" y="1764"/>
                      <a:pt x="5570" y="1969"/>
                      <a:pt x="5684" y="2175"/>
                    </a:cubicBezTo>
                    <a:cubicBezTo>
                      <a:pt x="5821" y="1992"/>
                      <a:pt x="6027" y="1832"/>
                      <a:pt x="6118" y="1627"/>
                    </a:cubicBezTo>
                    <a:cubicBezTo>
                      <a:pt x="6209" y="1353"/>
                      <a:pt x="6186" y="1056"/>
                      <a:pt x="6232" y="782"/>
                    </a:cubicBezTo>
                    <a:cubicBezTo>
                      <a:pt x="6323" y="280"/>
                      <a:pt x="6095" y="29"/>
                      <a:pt x="5593" y="6"/>
                    </a:cubicBezTo>
                    <a:cubicBezTo>
                      <a:pt x="5388" y="6"/>
                      <a:pt x="5182" y="1"/>
                      <a:pt x="4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3"/>
              <p:cNvSpPr/>
              <p:nvPr/>
            </p:nvSpPr>
            <p:spPr>
              <a:xfrm>
                <a:off x="4479841" y="1882935"/>
                <a:ext cx="240305" cy="215260"/>
              </a:xfrm>
              <a:custGeom>
                <a:avLst/>
                <a:gdLst/>
                <a:ahLst/>
                <a:cxnLst/>
                <a:rect l="l" t="t" r="r" b="b"/>
                <a:pathLst>
                  <a:path w="13423" h="12024" extrusionOk="0">
                    <a:moveTo>
                      <a:pt x="6521" y="722"/>
                    </a:moveTo>
                    <a:cubicBezTo>
                      <a:pt x="6569" y="722"/>
                      <a:pt x="6618" y="723"/>
                      <a:pt x="6666" y="724"/>
                    </a:cubicBezTo>
                    <a:cubicBezTo>
                      <a:pt x="9405" y="838"/>
                      <a:pt x="12167" y="2847"/>
                      <a:pt x="12075" y="5860"/>
                    </a:cubicBezTo>
                    <a:cubicBezTo>
                      <a:pt x="12053" y="8701"/>
                      <a:pt x="9609" y="11315"/>
                      <a:pt x="6974" y="11315"/>
                    </a:cubicBezTo>
                    <a:cubicBezTo>
                      <a:pt x="6963" y="11315"/>
                      <a:pt x="6951" y="11315"/>
                      <a:pt x="6940" y="11315"/>
                    </a:cubicBezTo>
                    <a:cubicBezTo>
                      <a:pt x="3676" y="11292"/>
                      <a:pt x="1074" y="8645"/>
                      <a:pt x="1096" y="5381"/>
                    </a:cubicBezTo>
                    <a:cubicBezTo>
                      <a:pt x="1119" y="3139"/>
                      <a:pt x="3892" y="722"/>
                      <a:pt x="6521" y="722"/>
                    </a:cubicBezTo>
                    <a:close/>
                    <a:moveTo>
                      <a:pt x="6647" y="1"/>
                    </a:moveTo>
                    <a:cubicBezTo>
                      <a:pt x="5143" y="1"/>
                      <a:pt x="3561" y="548"/>
                      <a:pt x="2146" y="1843"/>
                    </a:cubicBezTo>
                    <a:cubicBezTo>
                      <a:pt x="1279" y="2619"/>
                      <a:pt x="480" y="3532"/>
                      <a:pt x="343" y="4696"/>
                    </a:cubicBezTo>
                    <a:cubicBezTo>
                      <a:pt x="1" y="8142"/>
                      <a:pt x="2512" y="11954"/>
                      <a:pt x="6780" y="12023"/>
                    </a:cubicBezTo>
                    <a:cubicBezTo>
                      <a:pt x="6810" y="12023"/>
                      <a:pt x="6839" y="12023"/>
                      <a:pt x="6869" y="12023"/>
                    </a:cubicBezTo>
                    <a:cubicBezTo>
                      <a:pt x="8609" y="12023"/>
                      <a:pt x="10040" y="11361"/>
                      <a:pt x="11140" y="10037"/>
                    </a:cubicBezTo>
                    <a:cubicBezTo>
                      <a:pt x="12737" y="8142"/>
                      <a:pt x="13422" y="5997"/>
                      <a:pt x="12372" y="3623"/>
                    </a:cubicBezTo>
                    <a:cubicBezTo>
                      <a:pt x="11432" y="1514"/>
                      <a:pt x="9147" y="1"/>
                      <a:pt x="6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3"/>
              <p:cNvSpPr/>
              <p:nvPr/>
            </p:nvSpPr>
            <p:spPr>
              <a:xfrm>
                <a:off x="4519477" y="1854202"/>
                <a:ext cx="232536" cy="220684"/>
              </a:xfrm>
              <a:custGeom>
                <a:avLst/>
                <a:gdLst/>
                <a:ahLst/>
                <a:cxnLst/>
                <a:rect l="l" t="t" r="r" b="b"/>
                <a:pathLst>
                  <a:path w="12989" h="12327" extrusionOk="0">
                    <a:moveTo>
                      <a:pt x="4621" y="1"/>
                    </a:moveTo>
                    <a:cubicBezTo>
                      <a:pt x="4128" y="1"/>
                      <a:pt x="3630" y="40"/>
                      <a:pt x="3128" y="115"/>
                    </a:cubicBezTo>
                    <a:cubicBezTo>
                      <a:pt x="2169" y="275"/>
                      <a:pt x="1256" y="777"/>
                      <a:pt x="343" y="1188"/>
                    </a:cubicBezTo>
                    <a:cubicBezTo>
                      <a:pt x="161" y="1256"/>
                      <a:pt x="115" y="1576"/>
                      <a:pt x="1" y="1781"/>
                    </a:cubicBezTo>
                    <a:lnTo>
                      <a:pt x="731" y="1781"/>
                    </a:lnTo>
                    <a:cubicBezTo>
                      <a:pt x="800" y="1781"/>
                      <a:pt x="845" y="1713"/>
                      <a:pt x="914" y="1690"/>
                    </a:cubicBezTo>
                    <a:cubicBezTo>
                      <a:pt x="1917" y="1168"/>
                      <a:pt x="2955" y="753"/>
                      <a:pt x="4091" y="753"/>
                    </a:cubicBezTo>
                    <a:cubicBezTo>
                      <a:pt x="4248" y="753"/>
                      <a:pt x="4406" y="760"/>
                      <a:pt x="4566" y="777"/>
                    </a:cubicBezTo>
                    <a:cubicBezTo>
                      <a:pt x="4977" y="800"/>
                      <a:pt x="5388" y="800"/>
                      <a:pt x="5776" y="846"/>
                    </a:cubicBezTo>
                    <a:cubicBezTo>
                      <a:pt x="8469" y="1256"/>
                      <a:pt x="10843" y="2763"/>
                      <a:pt x="11505" y="5593"/>
                    </a:cubicBezTo>
                    <a:cubicBezTo>
                      <a:pt x="12053" y="7853"/>
                      <a:pt x="11436" y="9816"/>
                      <a:pt x="10135" y="11665"/>
                    </a:cubicBezTo>
                    <a:cubicBezTo>
                      <a:pt x="10021" y="11847"/>
                      <a:pt x="10044" y="12121"/>
                      <a:pt x="10021" y="12327"/>
                    </a:cubicBezTo>
                    <a:cubicBezTo>
                      <a:pt x="10249" y="12281"/>
                      <a:pt x="10523" y="12258"/>
                      <a:pt x="10706" y="12121"/>
                    </a:cubicBezTo>
                    <a:cubicBezTo>
                      <a:pt x="10911" y="11961"/>
                      <a:pt x="11094" y="11688"/>
                      <a:pt x="11208" y="11436"/>
                    </a:cubicBezTo>
                    <a:cubicBezTo>
                      <a:pt x="11619" y="10478"/>
                      <a:pt x="12098" y="9519"/>
                      <a:pt x="12327" y="8515"/>
                    </a:cubicBezTo>
                    <a:cubicBezTo>
                      <a:pt x="12989" y="5707"/>
                      <a:pt x="11687" y="2763"/>
                      <a:pt x="9154" y="1256"/>
                    </a:cubicBezTo>
                    <a:cubicBezTo>
                      <a:pt x="7742" y="403"/>
                      <a:pt x="6211" y="1"/>
                      <a:pt x="4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3"/>
              <p:cNvSpPr/>
              <p:nvPr/>
            </p:nvSpPr>
            <p:spPr>
              <a:xfrm>
                <a:off x="4466772" y="2041981"/>
                <a:ext cx="223137" cy="85216"/>
              </a:xfrm>
              <a:custGeom>
                <a:avLst/>
                <a:gdLst/>
                <a:ahLst/>
                <a:cxnLst/>
                <a:rect l="l" t="t" r="r" b="b"/>
                <a:pathLst>
                  <a:path w="12464" h="4760" extrusionOk="0">
                    <a:moveTo>
                      <a:pt x="289" y="1"/>
                    </a:moveTo>
                    <a:cubicBezTo>
                      <a:pt x="238" y="1"/>
                      <a:pt x="192" y="11"/>
                      <a:pt x="160" y="34"/>
                    </a:cubicBezTo>
                    <a:cubicBezTo>
                      <a:pt x="69" y="80"/>
                      <a:pt x="0" y="286"/>
                      <a:pt x="0" y="400"/>
                    </a:cubicBezTo>
                    <a:cubicBezTo>
                      <a:pt x="23" y="537"/>
                      <a:pt x="115" y="696"/>
                      <a:pt x="206" y="811"/>
                    </a:cubicBezTo>
                    <a:cubicBezTo>
                      <a:pt x="1986" y="3664"/>
                      <a:pt x="4771" y="4645"/>
                      <a:pt x="8012" y="4759"/>
                    </a:cubicBezTo>
                    <a:cubicBezTo>
                      <a:pt x="9313" y="4691"/>
                      <a:pt x="10523" y="4371"/>
                      <a:pt x="11641" y="3778"/>
                    </a:cubicBezTo>
                    <a:cubicBezTo>
                      <a:pt x="11938" y="3618"/>
                      <a:pt x="12463" y="3504"/>
                      <a:pt x="12212" y="3002"/>
                    </a:cubicBezTo>
                    <a:cubicBezTo>
                      <a:pt x="12199" y="2976"/>
                      <a:pt x="12142" y="2965"/>
                      <a:pt x="12061" y="2965"/>
                    </a:cubicBezTo>
                    <a:cubicBezTo>
                      <a:pt x="11851" y="2965"/>
                      <a:pt x="11480" y="3040"/>
                      <a:pt x="11299" y="3139"/>
                    </a:cubicBezTo>
                    <a:cubicBezTo>
                      <a:pt x="10175" y="3729"/>
                      <a:pt x="8924" y="4009"/>
                      <a:pt x="7672" y="4009"/>
                    </a:cubicBezTo>
                    <a:cubicBezTo>
                      <a:pt x="4959" y="4009"/>
                      <a:pt x="2244" y="2696"/>
                      <a:pt x="822" y="400"/>
                    </a:cubicBezTo>
                    <a:cubicBezTo>
                      <a:pt x="754" y="286"/>
                      <a:pt x="685" y="149"/>
                      <a:pt x="571" y="80"/>
                    </a:cubicBezTo>
                    <a:cubicBezTo>
                      <a:pt x="497" y="35"/>
                      <a:pt x="384"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3"/>
              <p:cNvSpPr/>
              <p:nvPr/>
            </p:nvSpPr>
            <p:spPr>
              <a:xfrm>
                <a:off x="4455744" y="1948602"/>
                <a:ext cx="17168" cy="54370"/>
              </a:xfrm>
              <a:custGeom>
                <a:avLst/>
                <a:gdLst/>
                <a:ahLst/>
                <a:cxnLst/>
                <a:rect l="l" t="t" r="r" b="b"/>
                <a:pathLst>
                  <a:path w="959" h="3037" extrusionOk="0">
                    <a:moveTo>
                      <a:pt x="753" y="1"/>
                    </a:moveTo>
                    <a:cubicBezTo>
                      <a:pt x="571" y="138"/>
                      <a:pt x="297" y="229"/>
                      <a:pt x="228" y="389"/>
                    </a:cubicBezTo>
                    <a:cubicBezTo>
                      <a:pt x="91" y="822"/>
                      <a:pt x="69" y="1279"/>
                      <a:pt x="0" y="1598"/>
                    </a:cubicBezTo>
                    <a:cubicBezTo>
                      <a:pt x="46" y="2032"/>
                      <a:pt x="23" y="2329"/>
                      <a:pt x="91" y="2580"/>
                    </a:cubicBezTo>
                    <a:cubicBezTo>
                      <a:pt x="160" y="2762"/>
                      <a:pt x="365" y="2899"/>
                      <a:pt x="502" y="3036"/>
                    </a:cubicBezTo>
                    <a:cubicBezTo>
                      <a:pt x="616" y="2854"/>
                      <a:pt x="799" y="2671"/>
                      <a:pt x="822" y="2489"/>
                    </a:cubicBezTo>
                    <a:cubicBezTo>
                      <a:pt x="913" y="1849"/>
                      <a:pt x="936" y="1188"/>
                      <a:pt x="959" y="548"/>
                    </a:cubicBezTo>
                    <a:cubicBezTo>
                      <a:pt x="959" y="366"/>
                      <a:pt x="822" y="183"/>
                      <a:pt x="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3"/>
              <p:cNvSpPr/>
              <p:nvPr/>
            </p:nvSpPr>
            <p:spPr>
              <a:xfrm>
                <a:off x="4687868" y="1643525"/>
                <a:ext cx="133606" cy="138959"/>
              </a:xfrm>
              <a:custGeom>
                <a:avLst/>
                <a:gdLst/>
                <a:ahLst/>
                <a:cxnLst/>
                <a:rect l="l" t="t" r="r" b="b"/>
                <a:pathLst>
                  <a:path w="7463" h="7762" extrusionOk="0">
                    <a:moveTo>
                      <a:pt x="3960" y="785"/>
                    </a:moveTo>
                    <a:cubicBezTo>
                      <a:pt x="5506" y="785"/>
                      <a:pt x="6798" y="1962"/>
                      <a:pt x="6710" y="3415"/>
                    </a:cubicBezTo>
                    <a:cubicBezTo>
                      <a:pt x="6573" y="5606"/>
                      <a:pt x="5705" y="6999"/>
                      <a:pt x="3514" y="6999"/>
                    </a:cubicBezTo>
                    <a:cubicBezTo>
                      <a:pt x="3498" y="6999"/>
                      <a:pt x="3482" y="6999"/>
                      <a:pt x="3466" y="6999"/>
                    </a:cubicBezTo>
                    <a:cubicBezTo>
                      <a:pt x="1892" y="6999"/>
                      <a:pt x="707" y="5887"/>
                      <a:pt x="752" y="4328"/>
                    </a:cubicBezTo>
                    <a:cubicBezTo>
                      <a:pt x="798" y="2319"/>
                      <a:pt x="2030" y="904"/>
                      <a:pt x="3788" y="790"/>
                    </a:cubicBezTo>
                    <a:cubicBezTo>
                      <a:pt x="3846" y="787"/>
                      <a:pt x="3903" y="785"/>
                      <a:pt x="3960" y="785"/>
                    </a:cubicBezTo>
                    <a:close/>
                    <a:moveTo>
                      <a:pt x="3870" y="0"/>
                    </a:moveTo>
                    <a:cubicBezTo>
                      <a:pt x="3311" y="0"/>
                      <a:pt x="2744" y="133"/>
                      <a:pt x="2213" y="425"/>
                    </a:cubicBezTo>
                    <a:cubicBezTo>
                      <a:pt x="684" y="1269"/>
                      <a:pt x="113" y="2662"/>
                      <a:pt x="22" y="3940"/>
                    </a:cubicBezTo>
                    <a:cubicBezTo>
                      <a:pt x="1" y="6334"/>
                      <a:pt x="1544" y="7762"/>
                      <a:pt x="3569" y="7762"/>
                    </a:cubicBezTo>
                    <a:cubicBezTo>
                      <a:pt x="3745" y="7762"/>
                      <a:pt x="3925" y="7751"/>
                      <a:pt x="4107" y="7729"/>
                    </a:cubicBezTo>
                    <a:cubicBezTo>
                      <a:pt x="6436" y="7432"/>
                      <a:pt x="7440" y="5424"/>
                      <a:pt x="7463" y="3392"/>
                    </a:cubicBezTo>
                    <a:cubicBezTo>
                      <a:pt x="7463" y="1447"/>
                      <a:pt x="5715" y="0"/>
                      <a:pt x="3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06" name="Google Shape;3206;p93"/>
          <p:cNvGrpSpPr/>
          <p:nvPr/>
        </p:nvGrpSpPr>
        <p:grpSpPr>
          <a:xfrm>
            <a:off x="3509949" y="2904224"/>
            <a:ext cx="1517924" cy="1155397"/>
            <a:chOff x="3848921" y="2683363"/>
            <a:chExt cx="1323156" cy="1104692"/>
          </a:xfrm>
        </p:grpSpPr>
        <p:sp>
          <p:nvSpPr>
            <p:cNvPr id="3207" name="Google Shape;3207;p93"/>
            <p:cNvSpPr/>
            <p:nvPr/>
          </p:nvSpPr>
          <p:spPr>
            <a:xfrm>
              <a:off x="3944538" y="2729179"/>
              <a:ext cx="910783" cy="1031166"/>
            </a:xfrm>
            <a:custGeom>
              <a:avLst/>
              <a:gdLst/>
              <a:ahLst/>
              <a:cxnLst/>
              <a:rect l="l" t="t" r="r" b="b"/>
              <a:pathLst>
                <a:path w="39398" h="57599" extrusionOk="0">
                  <a:moveTo>
                    <a:pt x="27014" y="0"/>
                  </a:moveTo>
                  <a:cubicBezTo>
                    <a:pt x="26619" y="0"/>
                    <a:pt x="26224" y="30"/>
                    <a:pt x="25839" y="75"/>
                  </a:cubicBezTo>
                  <a:cubicBezTo>
                    <a:pt x="22963" y="417"/>
                    <a:pt x="20110" y="942"/>
                    <a:pt x="17257" y="1513"/>
                  </a:cubicBezTo>
                  <a:cubicBezTo>
                    <a:pt x="14381" y="2106"/>
                    <a:pt x="11505" y="2768"/>
                    <a:pt x="8629" y="3476"/>
                  </a:cubicBezTo>
                  <a:cubicBezTo>
                    <a:pt x="6346" y="4046"/>
                    <a:pt x="3858" y="4800"/>
                    <a:pt x="2511" y="6968"/>
                  </a:cubicBezTo>
                  <a:cubicBezTo>
                    <a:pt x="2511" y="6968"/>
                    <a:pt x="2511" y="6968"/>
                    <a:pt x="2510" y="6968"/>
                  </a:cubicBezTo>
                  <a:cubicBezTo>
                    <a:pt x="2338" y="6968"/>
                    <a:pt x="1" y="18672"/>
                    <a:pt x="46" y="24475"/>
                  </a:cubicBezTo>
                  <a:cubicBezTo>
                    <a:pt x="69" y="30410"/>
                    <a:pt x="617" y="36299"/>
                    <a:pt x="1165" y="42187"/>
                  </a:cubicBezTo>
                  <a:cubicBezTo>
                    <a:pt x="1416" y="45178"/>
                    <a:pt x="1735" y="48191"/>
                    <a:pt x="2283" y="51135"/>
                  </a:cubicBezTo>
                  <a:cubicBezTo>
                    <a:pt x="2511" y="52345"/>
                    <a:pt x="2831" y="53577"/>
                    <a:pt x="3561" y="54582"/>
                  </a:cubicBezTo>
                  <a:cubicBezTo>
                    <a:pt x="4223" y="55495"/>
                    <a:pt x="5159" y="56111"/>
                    <a:pt x="6186" y="56522"/>
                  </a:cubicBezTo>
                  <a:cubicBezTo>
                    <a:pt x="7236" y="56933"/>
                    <a:pt x="8378" y="57115"/>
                    <a:pt x="9496" y="57275"/>
                  </a:cubicBezTo>
                  <a:cubicBezTo>
                    <a:pt x="10980" y="57435"/>
                    <a:pt x="12463" y="57549"/>
                    <a:pt x="13970" y="57572"/>
                  </a:cubicBezTo>
                  <a:cubicBezTo>
                    <a:pt x="14585" y="57591"/>
                    <a:pt x="15200" y="57599"/>
                    <a:pt x="15817" y="57599"/>
                  </a:cubicBezTo>
                  <a:cubicBezTo>
                    <a:pt x="18175" y="57599"/>
                    <a:pt x="20542" y="57480"/>
                    <a:pt x="22894" y="57389"/>
                  </a:cubicBezTo>
                  <a:cubicBezTo>
                    <a:pt x="25770" y="57252"/>
                    <a:pt x="28646" y="57092"/>
                    <a:pt x="31500" y="56636"/>
                  </a:cubicBezTo>
                  <a:cubicBezTo>
                    <a:pt x="32869" y="56408"/>
                    <a:pt x="34284" y="56179"/>
                    <a:pt x="35585" y="55700"/>
                  </a:cubicBezTo>
                  <a:cubicBezTo>
                    <a:pt x="36658" y="55335"/>
                    <a:pt x="37617" y="54696"/>
                    <a:pt x="38187" y="53669"/>
                  </a:cubicBezTo>
                  <a:cubicBezTo>
                    <a:pt x="39397" y="51591"/>
                    <a:pt x="38986" y="48784"/>
                    <a:pt x="38872" y="46479"/>
                  </a:cubicBezTo>
                  <a:cubicBezTo>
                    <a:pt x="38712" y="43489"/>
                    <a:pt x="38484" y="40476"/>
                    <a:pt x="38210" y="37485"/>
                  </a:cubicBezTo>
                  <a:cubicBezTo>
                    <a:pt x="37640" y="31528"/>
                    <a:pt x="36818" y="25594"/>
                    <a:pt x="35699" y="19705"/>
                  </a:cubicBezTo>
                  <a:cubicBezTo>
                    <a:pt x="35129" y="16760"/>
                    <a:pt x="34490" y="13838"/>
                    <a:pt x="33759" y="10917"/>
                  </a:cubicBezTo>
                  <a:cubicBezTo>
                    <a:pt x="33394" y="9456"/>
                    <a:pt x="33006" y="8018"/>
                    <a:pt x="32618" y="6557"/>
                  </a:cubicBezTo>
                  <a:cubicBezTo>
                    <a:pt x="32276" y="5347"/>
                    <a:pt x="31956" y="4115"/>
                    <a:pt x="31454" y="2974"/>
                  </a:cubicBezTo>
                  <a:cubicBezTo>
                    <a:pt x="30997" y="1992"/>
                    <a:pt x="30358" y="1056"/>
                    <a:pt x="29400" y="531"/>
                  </a:cubicBezTo>
                  <a:cubicBezTo>
                    <a:pt x="28660" y="130"/>
                    <a:pt x="27836" y="0"/>
                    <a:pt x="27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3"/>
            <p:cNvSpPr/>
            <p:nvPr/>
          </p:nvSpPr>
          <p:spPr>
            <a:xfrm>
              <a:off x="3926564" y="2689844"/>
              <a:ext cx="910843" cy="1037378"/>
            </a:xfrm>
            <a:custGeom>
              <a:avLst/>
              <a:gdLst/>
              <a:ahLst/>
              <a:cxnLst/>
              <a:rect l="l" t="t" r="r" b="b"/>
              <a:pathLst>
                <a:path w="50878" h="57946" extrusionOk="0">
                  <a:moveTo>
                    <a:pt x="42686" y="0"/>
                  </a:moveTo>
                  <a:cubicBezTo>
                    <a:pt x="42517" y="0"/>
                    <a:pt x="42349" y="4"/>
                    <a:pt x="42182" y="12"/>
                  </a:cubicBezTo>
                  <a:cubicBezTo>
                    <a:pt x="37137" y="355"/>
                    <a:pt x="32070" y="583"/>
                    <a:pt x="27071" y="1131"/>
                  </a:cubicBezTo>
                  <a:cubicBezTo>
                    <a:pt x="22712" y="1610"/>
                    <a:pt x="18398" y="2409"/>
                    <a:pt x="14106" y="3185"/>
                  </a:cubicBezTo>
                  <a:cubicBezTo>
                    <a:pt x="10957" y="3778"/>
                    <a:pt x="7829" y="4577"/>
                    <a:pt x="4702" y="5262"/>
                  </a:cubicBezTo>
                  <a:cubicBezTo>
                    <a:pt x="2443" y="5741"/>
                    <a:pt x="1324" y="7179"/>
                    <a:pt x="1073" y="9348"/>
                  </a:cubicBezTo>
                  <a:cubicBezTo>
                    <a:pt x="1050" y="9393"/>
                    <a:pt x="1050" y="9416"/>
                    <a:pt x="1050" y="9462"/>
                  </a:cubicBezTo>
                  <a:cubicBezTo>
                    <a:pt x="434" y="12840"/>
                    <a:pt x="366" y="16264"/>
                    <a:pt x="274" y="19688"/>
                  </a:cubicBezTo>
                  <a:cubicBezTo>
                    <a:pt x="0" y="30895"/>
                    <a:pt x="594" y="42102"/>
                    <a:pt x="1553" y="53286"/>
                  </a:cubicBezTo>
                  <a:cubicBezTo>
                    <a:pt x="1804" y="56482"/>
                    <a:pt x="2557" y="57007"/>
                    <a:pt x="5296" y="57532"/>
                  </a:cubicBezTo>
                  <a:cubicBezTo>
                    <a:pt x="7011" y="57842"/>
                    <a:pt x="8782" y="57946"/>
                    <a:pt x="10525" y="57946"/>
                  </a:cubicBezTo>
                  <a:cubicBezTo>
                    <a:pt x="10707" y="57946"/>
                    <a:pt x="10889" y="57945"/>
                    <a:pt x="11071" y="57943"/>
                  </a:cubicBezTo>
                  <a:cubicBezTo>
                    <a:pt x="14746" y="57851"/>
                    <a:pt x="18443" y="57623"/>
                    <a:pt x="22118" y="57418"/>
                  </a:cubicBezTo>
                  <a:cubicBezTo>
                    <a:pt x="27322" y="57098"/>
                    <a:pt x="32526" y="56756"/>
                    <a:pt x="37731" y="56391"/>
                  </a:cubicBezTo>
                  <a:cubicBezTo>
                    <a:pt x="39808" y="56254"/>
                    <a:pt x="41885" y="56094"/>
                    <a:pt x="43962" y="55911"/>
                  </a:cubicBezTo>
                  <a:cubicBezTo>
                    <a:pt x="44167" y="55888"/>
                    <a:pt x="44327" y="55660"/>
                    <a:pt x="44510" y="55546"/>
                  </a:cubicBezTo>
                  <a:cubicBezTo>
                    <a:pt x="44327" y="55432"/>
                    <a:pt x="44122" y="55226"/>
                    <a:pt x="43939" y="55226"/>
                  </a:cubicBezTo>
                  <a:cubicBezTo>
                    <a:pt x="43780" y="55220"/>
                    <a:pt x="43623" y="55218"/>
                    <a:pt x="43466" y="55218"/>
                  </a:cubicBezTo>
                  <a:cubicBezTo>
                    <a:pt x="43038" y="55218"/>
                    <a:pt x="42616" y="55239"/>
                    <a:pt x="42182" y="55272"/>
                  </a:cubicBezTo>
                  <a:cubicBezTo>
                    <a:pt x="39808" y="55478"/>
                    <a:pt x="37434" y="55683"/>
                    <a:pt x="35060" y="55843"/>
                  </a:cubicBezTo>
                  <a:cubicBezTo>
                    <a:pt x="30495" y="56162"/>
                    <a:pt x="25907" y="56459"/>
                    <a:pt x="21342" y="56687"/>
                  </a:cubicBezTo>
                  <a:cubicBezTo>
                    <a:pt x="17051" y="56916"/>
                    <a:pt x="12760" y="57052"/>
                    <a:pt x="8469" y="57144"/>
                  </a:cubicBezTo>
                  <a:cubicBezTo>
                    <a:pt x="8417" y="57145"/>
                    <a:pt x="8365" y="57145"/>
                    <a:pt x="8314" y="57145"/>
                  </a:cubicBezTo>
                  <a:cubicBezTo>
                    <a:pt x="7152" y="57145"/>
                    <a:pt x="5953" y="56905"/>
                    <a:pt x="4817" y="56664"/>
                  </a:cubicBezTo>
                  <a:cubicBezTo>
                    <a:pt x="3173" y="56276"/>
                    <a:pt x="2488" y="55432"/>
                    <a:pt x="2374" y="53788"/>
                  </a:cubicBezTo>
                  <a:cubicBezTo>
                    <a:pt x="2100" y="50547"/>
                    <a:pt x="1804" y="47329"/>
                    <a:pt x="1644" y="44088"/>
                  </a:cubicBezTo>
                  <a:cubicBezTo>
                    <a:pt x="1324" y="37993"/>
                    <a:pt x="1096" y="31876"/>
                    <a:pt x="845" y="25782"/>
                  </a:cubicBezTo>
                  <a:cubicBezTo>
                    <a:pt x="1028" y="20760"/>
                    <a:pt x="891" y="15739"/>
                    <a:pt x="1621" y="10763"/>
                  </a:cubicBezTo>
                  <a:cubicBezTo>
                    <a:pt x="2214" y="6700"/>
                    <a:pt x="2397" y="6746"/>
                    <a:pt x="5935" y="5650"/>
                  </a:cubicBezTo>
                  <a:lnTo>
                    <a:pt x="6003" y="5650"/>
                  </a:lnTo>
                  <a:cubicBezTo>
                    <a:pt x="9336" y="4942"/>
                    <a:pt x="12646" y="4166"/>
                    <a:pt x="16001" y="3573"/>
                  </a:cubicBezTo>
                  <a:cubicBezTo>
                    <a:pt x="21068" y="2683"/>
                    <a:pt x="26135" y="1815"/>
                    <a:pt x="31271" y="1405"/>
                  </a:cubicBezTo>
                  <a:cubicBezTo>
                    <a:pt x="34960" y="1104"/>
                    <a:pt x="38631" y="768"/>
                    <a:pt x="42331" y="768"/>
                  </a:cubicBezTo>
                  <a:cubicBezTo>
                    <a:pt x="42843" y="768"/>
                    <a:pt x="43357" y="774"/>
                    <a:pt x="43871" y="788"/>
                  </a:cubicBezTo>
                  <a:cubicBezTo>
                    <a:pt x="46450" y="880"/>
                    <a:pt x="47249" y="1519"/>
                    <a:pt x="47728" y="3984"/>
                  </a:cubicBezTo>
                  <a:cubicBezTo>
                    <a:pt x="47728" y="4052"/>
                    <a:pt x="47751" y="4121"/>
                    <a:pt x="47751" y="4166"/>
                  </a:cubicBezTo>
                  <a:cubicBezTo>
                    <a:pt x="48070" y="6768"/>
                    <a:pt x="48367" y="9348"/>
                    <a:pt x="48755" y="11927"/>
                  </a:cubicBezTo>
                  <a:cubicBezTo>
                    <a:pt x="49394" y="16378"/>
                    <a:pt x="49897" y="20829"/>
                    <a:pt x="50033" y="25325"/>
                  </a:cubicBezTo>
                  <a:cubicBezTo>
                    <a:pt x="50056" y="25987"/>
                    <a:pt x="50056" y="26672"/>
                    <a:pt x="50125" y="27357"/>
                  </a:cubicBezTo>
                  <a:cubicBezTo>
                    <a:pt x="50148" y="27539"/>
                    <a:pt x="50353" y="27722"/>
                    <a:pt x="50490" y="27905"/>
                  </a:cubicBezTo>
                  <a:cubicBezTo>
                    <a:pt x="50604" y="27722"/>
                    <a:pt x="50741" y="27562"/>
                    <a:pt x="50855" y="27380"/>
                  </a:cubicBezTo>
                  <a:cubicBezTo>
                    <a:pt x="50878" y="27334"/>
                    <a:pt x="50855" y="27243"/>
                    <a:pt x="50855" y="27174"/>
                  </a:cubicBezTo>
                  <a:cubicBezTo>
                    <a:pt x="50650" y="24024"/>
                    <a:pt x="50513" y="20874"/>
                    <a:pt x="50216" y="17747"/>
                  </a:cubicBezTo>
                  <a:cubicBezTo>
                    <a:pt x="49919" y="14598"/>
                    <a:pt x="49508" y="11448"/>
                    <a:pt x="49098" y="8298"/>
                  </a:cubicBezTo>
                  <a:cubicBezTo>
                    <a:pt x="48869" y="6540"/>
                    <a:pt x="48618" y="4783"/>
                    <a:pt x="48276" y="3048"/>
                  </a:cubicBezTo>
                  <a:cubicBezTo>
                    <a:pt x="47934" y="1245"/>
                    <a:pt x="46792" y="309"/>
                    <a:pt x="44943" y="149"/>
                  </a:cubicBezTo>
                  <a:cubicBezTo>
                    <a:pt x="44198" y="75"/>
                    <a:pt x="43437" y="0"/>
                    <a:pt x="42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3"/>
            <p:cNvSpPr/>
            <p:nvPr/>
          </p:nvSpPr>
          <p:spPr>
            <a:xfrm>
              <a:off x="3964572" y="2712114"/>
              <a:ext cx="168373" cy="50503"/>
            </a:xfrm>
            <a:custGeom>
              <a:avLst/>
              <a:gdLst/>
              <a:ahLst/>
              <a:cxnLst/>
              <a:rect l="l" t="t" r="r" b="b"/>
              <a:pathLst>
                <a:path w="9405" h="2821" extrusionOk="0">
                  <a:moveTo>
                    <a:pt x="9039" y="1"/>
                  </a:moveTo>
                  <a:cubicBezTo>
                    <a:pt x="8491" y="92"/>
                    <a:pt x="8057" y="138"/>
                    <a:pt x="7647" y="206"/>
                  </a:cubicBezTo>
                  <a:cubicBezTo>
                    <a:pt x="5204" y="571"/>
                    <a:pt x="2808" y="1142"/>
                    <a:pt x="525" y="2146"/>
                  </a:cubicBezTo>
                  <a:cubicBezTo>
                    <a:pt x="297" y="2238"/>
                    <a:pt x="160" y="2534"/>
                    <a:pt x="0" y="2763"/>
                  </a:cubicBezTo>
                  <a:cubicBezTo>
                    <a:pt x="196" y="2763"/>
                    <a:pt x="403" y="2821"/>
                    <a:pt x="597" y="2821"/>
                  </a:cubicBezTo>
                  <a:cubicBezTo>
                    <a:pt x="675" y="2821"/>
                    <a:pt x="750" y="2811"/>
                    <a:pt x="822" y="2785"/>
                  </a:cubicBezTo>
                  <a:cubicBezTo>
                    <a:pt x="1986" y="2420"/>
                    <a:pt x="3127" y="1941"/>
                    <a:pt x="4337" y="1644"/>
                  </a:cubicBezTo>
                  <a:cubicBezTo>
                    <a:pt x="5843" y="1279"/>
                    <a:pt x="7396" y="1051"/>
                    <a:pt x="8948" y="731"/>
                  </a:cubicBezTo>
                  <a:cubicBezTo>
                    <a:pt x="9107" y="685"/>
                    <a:pt x="9244" y="480"/>
                    <a:pt x="9404" y="343"/>
                  </a:cubicBezTo>
                  <a:cubicBezTo>
                    <a:pt x="9267" y="229"/>
                    <a:pt x="9130" y="92"/>
                    <a:pt x="9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3"/>
            <p:cNvSpPr/>
            <p:nvPr/>
          </p:nvSpPr>
          <p:spPr>
            <a:xfrm>
              <a:off x="3886517" y="3511389"/>
              <a:ext cx="23309" cy="163879"/>
            </a:xfrm>
            <a:custGeom>
              <a:avLst/>
              <a:gdLst/>
              <a:ahLst/>
              <a:cxnLst/>
              <a:rect l="l" t="t" r="r" b="b"/>
              <a:pathLst>
                <a:path w="1302" h="9154" extrusionOk="0">
                  <a:moveTo>
                    <a:pt x="548" y="1"/>
                  </a:moveTo>
                  <a:cubicBezTo>
                    <a:pt x="434" y="184"/>
                    <a:pt x="206" y="389"/>
                    <a:pt x="206" y="572"/>
                  </a:cubicBezTo>
                  <a:cubicBezTo>
                    <a:pt x="160" y="1462"/>
                    <a:pt x="183" y="2329"/>
                    <a:pt x="183" y="3196"/>
                  </a:cubicBezTo>
                  <a:cubicBezTo>
                    <a:pt x="115" y="3196"/>
                    <a:pt x="46" y="3219"/>
                    <a:pt x="1" y="3219"/>
                  </a:cubicBezTo>
                  <a:cubicBezTo>
                    <a:pt x="183" y="5022"/>
                    <a:pt x="366" y="6826"/>
                    <a:pt x="594" y="8629"/>
                  </a:cubicBezTo>
                  <a:cubicBezTo>
                    <a:pt x="617" y="8811"/>
                    <a:pt x="891" y="8971"/>
                    <a:pt x="1050" y="9154"/>
                  </a:cubicBezTo>
                  <a:cubicBezTo>
                    <a:pt x="1119" y="8926"/>
                    <a:pt x="1302" y="8720"/>
                    <a:pt x="1279" y="8492"/>
                  </a:cubicBezTo>
                  <a:cubicBezTo>
                    <a:pt x="1233" y="7693"/>
                    <a:pt x="1050" y="6894"/>
                    <a:pt x="1005" y="6095"/>
                  </a:cubicBezTo>
                  <a:cubicBezTo>
                    <a:pt x="959" y="4246"/>
                    <a:pt x="959" y="2420"/>
                    <a:pt x="914" y="594"/>
                  </a:cubicBezTo>
                  <a:cubicBezTo>
                    <a:pt x="914" y="389"/>
                    <a:pt x="662" y="184"/>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3"/>
            <p:cNvSpPr/>
            <p:nvPr/>
          </p:nvSpPr>
          <p:spPr>
            <a:xfrm>
              <a:off x="3848921" y="3528558"/>
              <a:ext cx="26585" cy="138136"/>
            </a:xfrm>
            <a:custGeom>
              <a:avLst/>
              <a:gdLst/>
              <a:ahLst/>
              <a:cxnLst/>
              <a:rect l="l" t="t" r="r" b="b"/>
              <a:pathLst>
                <a:path w="1485" h="7716" extrusionOk="0">
                  <a:moveTo>
                    <a:pt x="366" y="1"/>
                  </a:moveTo>
                  <a:cubicBezTo>
                    <a:pt x="229" y="206"/>
                    <a:pt x="1" y="411"/>
                    <a:pt x="1" y="617"/>
                  </a:cubicBezTo>
                  <a:cubicBezTo>
                    <a:pt x="23" y="1872"/>
                    <a:pt x="46" y="3150"/>
                    <a:pt x="183" y="4406"/>
                  </a:cubicBezTo>
                  <a:cubicBezTo>
                    <a:pt x="274" y="5387"/>
                    <a:pt x="503" y="6346"/>
                    <a:pt x="731" y="7305"/>
                  </a:cubicBezTo>
                  <a:cubicBezTo>
                    <a:pt x="754" y="7464"/>
                    <a:pt x="1028" y="7579"/>
                    <a:pt x="1210" y="7716"/>
                  </a:cubicBezTo>
                  <a:cubicBezTo>
                    <a:pt x="1324" y="7579"/>
                    <a:pt x="1416" y="7442"/>
                    <a:pt x="1484" y="7350"/>
                  </a:cubicBezTo>
                  <a:cubicBezTo>
                    <a:pt x="1461" y="7213"/>
                    <a:pt x="1461" y="7168"/>
                    <a:pt x="1439" y="7122"/>
                  </a:cubicBezTo>
                  <a:cubicBezTo>
                    <a:pt x="868" y="4999"/>
                    <a:pt x="754" y="2808"/>
                    <a:pt x="754" y="640"/>
                  </a:cubicBezTo>
                  <a:cubicBezTo>
                    <a:pt x="754" y="411"/>
                    <a:pt x="503" y="206"/>
                    <a:pt x="3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3"/>
            <p:cNvSpPr/>
            <p:nvPr/>
          </p:nvSpPr>
          <p:spPr>
            <a:xfrm>
              <a:off x="3976817" y="2683363"/>
              <a:ext cx="122614" cy="40209"/>
            </a:xfrm>
            <a:custGeom>
              <a:avLst/>
              <a:gdLst/>
              <a:ahLst/>
              <a:cxnLst/>
              <a:rect l="l" t="t" r="r" b="b"/>
              <a:pathLst>
                <a:path w="6849" h="2246" extrusionOk="0">
                  <a:moveTo>
                    <a:pt x="6278" y="1"/>
                  </a:moveTo>
                  <a:cubicBezTo>
                    <a:pt x="6255" y="1"/>
                    <a:pt x="6231" y="3"/>
                    <a:pt x="6209" y="9"/>
                  </a:cubicBezTo>
                  <a:cubicBezTo>
                    <a:pt x="4269" y="488"/>
                    <a:pt x="2329" y="1013"/>
                    <a:pt x="389" y="1538"/>
                  </a:cubicBezTo>
                  <a:cubicBezTo>
                    <a:pt x="229" y="1584"/>
                    <a:pt x="138" y="1789"/>
                    <a:pt x="1" y="1926"/>
                  </a:cubicBezTo>
                  <a:cubicBezTo>
                    <a:pt x="161" y="2040"/>
                    <a:pt x="298" y="2177"/>
                    <a:pt x="389" y="2246"/>
                  </a:cubicBezTo>
                  <a:cubicBezTo>
                    <a:pt x="594" y="2223"/>
                    <a:pt x="663" y="2223"/>
                    <a:pt x="708" y="2200"/>
                  </a:cubicBezTo>
                  <a:cubicBezTo>
                    <a:pt x="2626" y="1698"/>
                    <a:pt x="4520" y="1196"/>
                    <a:pt x="6415" y="671"/>
                  </a:cubicBezTo>
                  <a:cubicBezTo>
                    <a:pt x="6597" y="625"/>
                    <a:pt x="6712" y="374"/>
                    <a:pt x="6848" y="214"/>
                  </a:cubicBezTo>
                  <a:cubicBezTo>
                    <a:pt x="6668" y="134"/>
                    <a:pt x="6452" y="1"/>
                    <a:pt x="6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3"/>
            <p:cNvSpPr/>
            <p:nvPr/>
          </p:nvSpPr>
          <p:spPr>
            <a:xfrm>
              <a:off x="4655554" y="3248276"/>
              <a:ext cx="442568" cy="539778"/>
            </a:xfrm>
            <a:custGeom>
              <a:avLst/>
              <a:gdLst/>
              <a:ahLst/>
              <a:cxnLst/>
              <a:rect l="l" t="t" r="r" b="b"/>
              <a:pathLst>
                <a:path w="24721" h="30151" extrusionOk="0">
                  <a:moveTo>
                    <a:pt x="12801" y="736"/>
                  </a:moveTo>
                  <a:cubicBezTo>
                    <a:pt x="14560" y="736"/>
                    <a:pt x="16352" y="1151"/>
                    <a:pt x="18147" y="1961"/>
                  </a:cubicBezTo>
                  <a:cubicBezTo>
                    <a:pt x="22027" y="3696"/>
                    <a:pt x="23716" y="7873"/>
                    <a:pt x="22233" y="11890"/>
                  </a:cubicBezTo>
                  <a:cubicBezTo>
                    <a:pt x="21571" y="13694"/>
                    <a:pt x="20566" y="15360"/>
                    <a:pt x="19676" y="17095"/>
                  </a:cubicBezTo>
                  <a:cubicBezTo>
                    <a:pt x="18786" y="18829"/>
                    <a:pt x="17782" y="20541"/>
                    <a:pt x="17850" y="22618"/>
                  </a:cubicBezTo>
                  <a:lnTo>
                    <a:pt x="12966" y="22618"/>
                  </a:lnTo>
                  <a:cubicBezTo>
                    <a:pt x="12189" y="20130"/>
                    <a:pt x="11413" y="17620"/>
                    <a:pt x="10660" y="15200"/>
                  </a:cubicBezTo>
                  <a:cubicBezTo>
                    <a:pt x="11482" y="14789"/>
                    <a:pt x="12258" y="14378"/>
                    <a:pt x="13125" y="13945"/>
                  </a:cubicBezTo>
                  <a:cubicBezTo>
                    <a:pt x="13706" y="14697"/>
                    <a:pt x="14518" y="15039"/>
                    <a:pt x="15493" y="15039"/>
                  </a:cubicBezTo>
                  <a:cubicBezTo>
                    <a:pt x="15820" y="15039"/>
                    <a:pt x="16165" y="15001"/>
                    <a:pt x="16526" y="14926"/>
                  </a:cubicBezTo>
                  <a:lnTo>
                    <a:pt x="16526" y="14926"/>
                  </a:lnTo>
                  <a:cubicBezTo>
                    <a:pt x="16481" y="15771"/>
                    <a:pt x="16435" y="16570"/>
                    <a:pt x="16366" y="17368"/>
                  </a:cubicBezTo>
                  <a:cubicBezTo>
                    <a:pt x="16252" y="18829"/>
                    <a:pt x="16093" y="20290"/>
                    <a:pt x="16001" y="21751"/>
                  </a:cubicBezTo>
                  <a:cubicBezTo>
                    <a:pt x="16001" y="21956"/>
                    <a:pt x="16230" y="22185"/>
                    <a:pt x="16344" y="22413"/>
                  </a:cubicBezTo>
                  <a:cubicBezTo>
                    <a:pt x="16458" y="22207"/>
                    <a:pt x="16663" y="22002"/>
                    <a:pt x="16686" y="21797"/>
                  </a:cubicBezTo>
                  <a:cubicBezTo>
                    <a:pt x="16983" y="18670"/>
                    <a:pt x="17234" y="15520"/>
                    <a:pt x="17485" y="12370"/>
                  </a:cubicBezTo>
                  <a:cubicBezTo>
                    <a:pt x="17508" y="12096"/>
                    <a:pt x="17302" y="11776"/>
                    <a:pt x="17188" y="11480"/>
                  </a:cubicBezTo>
                  <a:cubicBezTo>
                    <a:pt x="17028" y="11753"/>
                    <a:pt x="16823" y="12027"/>
                    <a:pt x="16755" y="12324"/>
                  </a:cubicBezTo>
                  <a:cubicBezTo>
                    <a:pt x="16663" y="12735"/>
                    <a:pt x="16709" y="13191"/>
                    <a:pt x="16640" y="13625"/>
                  </a:cubicBezTo>
                  <a:cubicBezTo>
                    <a:pt x="16618" y="13831"/>
                    <a:pt x="16458" y="14127"/>
                    <a:pt x="16298" y="14150"/>
                  </a:cubicBezTo>
                  <a:cubicBezTo>
                    <a:pt x="16005" y="14235"/>
                    <a:pt x="15708" y="14285"/>
                    <a:pt x="15415" y="14285"/>
                  </a:cubicBezTo>
                  <a:cubicBezTo>
                    <a:pt x="15001" y="14285"/>
                    <a:pt x="14595" y="14185"/>
                    <a:pt x="14221" y="13945"/>
                  </a:cubicBezTo>
                  <a:cubicBezTo>
                    <a:pt x="13605" y="13534"/>
                    <a:pt x="13513" y="13191"/>
                    <a:pt x="13787" y="12507"/>
                  </a:cubicBezTo>
                  <a:cubicBezTo>
                    <a:pt x="14107" y="11731"/>
                    <a:pt x="14312" y="10932"/>
                    <a:pt x="13970" y="10156"/>
                  </a:cubicBezTo>
                  <a:cubicBezTo>
                    <a:pt x="13856" y="9905"/>
                    <a:pt x="13513" y="9608"/>
                    <a:pt x="13262" y="9562"/>
                  </a:cubicBezTo>
                  <a:cubicBezTo>
                    <a:pt x="13256" y="9562"/>
                    <a:pt x="13249" y="9561"/>
                    <a:pt x="13242" y="9561"/>
                  </a:cubicBezTo>
                  <a:cubicBezTo>
                    <a:pt x="13031" y="9561"/>
                    <a:pt x="12645" y="9889"/>
                    <a:pt x="12623" y="10110"/>
                  </a:cubicBezTo>
                  <a:cubicBezTo>
                    <a:pt x="12509" y="10909"/>
                    <a:pt x="12486" y="11753"/>
                    <a:pt x="12532" y="12552"/>
                  </a:cubicBezTo>
                  <a:cubicBezTo>
                    <a:pt x="12577" y="13146"/>
                    <a:pt x="12167" y="13785"/>
                    <a:pt x="11345" y="14127"/>
                  </a:cubicBezTo>
                  <a:cubicBezTo>
                    <a:pt x="11188" y="14195"/>
                    <a:pt x="11049" y="14225"/>
                    <a:pt x="10924" y="14225"/>
                  </a:cubicBezTo>
                  <a:cubicBezTo>
                    <a:pt x="10542" y="14225"/>
                    <a:pt x="10296" y="13941"/>
                    <a:pt x="10090" y="13579"/>
                  </a:cubicBezTo>
                  <a:cubicBezTo>
                    <a:pt x="10021" y="13465"/>
                    <a:pt x="9998" y="13306"/>
                    <a:pt x="9907" y="13237"/>
                  </a:cubicBezTo>
                  <a:cubicBezTo>
                    <a:pt x="9724" y="13100"/>
                    <a:pt x="9496" y="12986"/>
                    <a:pt x="9313" y="12849"/>
                  </a:cubicBezTo>
                  <a:cubicBezTo>
                    <a:pt x="9268" y="13100"/>
                    <a:pt x="9154" y="13351"/>
                    <a:pt x="9222" y="13557"/>
                  </a:cubicBezTo>
                  <a:cubicBezTo>
                    <a:pt x="10226" y="16592"/>
                    <a:pt x="11254" y="19628"/>
                    <a:pt x="12281" y="22732"/>
                  </a:cubicBezTo>
                  <a:cubicBezTo>
                    <a:pt x="11801" y="22801"/>
                    <a:pt x="11391" y="22869"/>
                    <a:pt x="10911" y="22938"/>
                  </a:cubicBezTo>
                  <a:cubicBezTo>
                    <a:pt x="10615" y="21066"/>
                    <a:pt x="9268" y="19993"/>
                    <a:pt x="7990" y="18806"/>
                  </a:cubicBezTo>
                  <a:cubicBezTo>
                    <a:pt x="6597" y="17528"/>
                    <a:pt x="5251" y="16204"/>
                    <a:pt x="4064" y="14744"/>
                  </a:cubicBezTo>
                  <a:cubicBezTo>
                    <a:pt x="822" y="10772"/>
                    <a:pt x="2375" y="5591"/>
                    <a:pt x="5844" y="3103"/>
                  </a:cubicBezTo>
                  <a:cubicBezTo>
                    <a:pt x="8057" y="1509"/>
                    <a:pt x="10400" y="736"/>
                    <a:pt x="12801" y="736"/>
                  </a:cubicBezTo>
                  <a:close/>
                  <a:moveTo>
                    <a:pt x="15648" y="23334"/>
                  </a:moveTo>
                  <a:cubicBezTo>
                    <a:pt x="16798" y="23334"/>
                    <a:pt x="17950" y="23378"/>
                    <a:pt x="19106" y="23440"/>
                  </a:cubicBezTo>
                  <a:cubicBezTo>
                    <a:pt x="19630" y="23463"/>
                    <a:pt x="19699" y="23645"/>
                    <a:pt x="19471" y="24581"/>
                  </a:cubicBezTo>
                  <a:cubicBezTo>
                    <a:pt x="16138" y="24718"/>
                    <a:pt x="12806" y="24855"/>
                    <a:pt x="9428" y="25015"/>
                  </a:cubicBezTo>
                  <a:cubicBezTo>
                    <a:pt x="9085" y="24033"/>
                    <a:pt x="9131" y="23988"/>
                    <a:pt x="10181" y="23782"/>
                  </a:cubicBezTo>
                  <a:cubicBezTo>
                    <a:pt x="12001" y="23446"/>
                    <a:pt x="13822" y="23334"/>
                    <a:pt x="15648" y="23334"/>
                  </a:cubicBezTo>
                  <a:close/>
                  <a:moveTo>
                    <a:pt x="17622" y="25426"/>
                  </a:moveTo>
                  <a:cubicBezTo>
                    <a:pt x="17759" y="25426"/>
                    <a:pt x="17896" y="25608"/>
                    <a:pt x="18033" y="25700"/>
                  </a:cubicBezTo>
                  <a:cubicBezTo>
                    <a:pt x="17896" y="25791"/>
                    <a:pt x="17782" y="25951"/>
                    <a:pt x="17645" y="25951"/>
                  </a:cubicBezTo>
                  <a:cubicBezTo>
                    <a:pt x="16001" y="26042"/>
                    <a:pt x="14335" y="26111"/>
                    <a:pt x="12692" y="26202"/>
                  </a:cubicBezTo>
                  <a:cubicBezTo>
                    <a:pt x="12167" y="26225"/>
                    <a:pt x="11664" y="26293"/>
                    <a:pt x="11139" y="26316"/>
                  </a:cubicBezTo>
                  <a:cubicBezTo>
                    <a:pt x="11062" y="26320"/>
                    <a:pt x="10996" y="26322"/>
                    <a:pt x="10941" y="26322"/>
                  </a:cubicBezTo>
                  <a:cubicBezTo>
                    <a:pt x="10638" y="26322"/>
                    <a:pt x="10641" y="26233"/>
                    <a:pt x="10660" y="25654"/>
                  </a:cubicBezTo>
                  <a:cubicBezTo>
                    <a:pt x="12966" y="25586"/>
                    <a:pt x="15294" y="25494"/>
                    <a:pt x="17622" y="25426"/>
                  </a:cubicBezTo>
                  <a:close/>
                  <a:moveTo>
                    <a:pt x="18186" y="26725"/>
                  </a:moveTo>
                  <a:cubicBezTo>
                    <a:pt x="18351" y="26725"/>
                    <a:pt x="18512" y="26737"/>
                    <a:pt x="18626" y="26818"/>
                  </a:cubicBezTo>
                  <a:cubicBezTo>
                    <a:pt x="18786" y="26909"/>
                    <a:pt x="18900" y="27138"/>
                    <a:pt x="18900" y="27320"/>
                  </a:cubicBezTo>
                  <a:cubicBezTo>
                    <a:pt x="18923" y="27412"/>
                    <a:pt x="18672" y="27594"/>
                    <a:pt x="18512" y="27617"/>
                  </a:cubicBezTo>
                  <a:cubicBezTo>
                    <a:pt x="15956" y="27777"/>
                    <a:pt x="13399" y="27914"/>
                    <a:pt x="10843" y="28051"/>
                  </a:cubicBezTo>
                  <a:cubicBezTo>
                    <a:pt x="10748" y="28057"/>
                    <a:pt x="10665" y="28060"/>
                    <a:pt x="10592" y="28060"/>
                  </a:cubicBezTo>
                  <a:cubicBezTo>
                    <a:pt x="10097" y="28060"/>
                    <a:pt x="10056" y="27896"/>
                    <a:pt x="10135" y="27161"/>
                  </a:cubicBezTo>
                  <a:cubicBezTo>
                    <a:pt x="11094" y="27069"/>
                    <a:pt x="12030" y="26932"/>
                    <a:pt x="12988" y="26887"/>
                  </a:cubicBezTo>
                  <a:cubicBezTo>
                    <a:pt x="14655" y="26795"/>
                    <a:pt x="16321" y="26773"/>
                    <a:pt x="17987" y="26727"/>
                  </a:cubicBezTo>
                  <a:cubicBezTo>
                    <a:pt x="18052" y="26727"/>
                    <a:pt x="18119" y="26725"/>
                    <a:pt x="18186" y="26725"/>
                  </a:cubicBezTo>
                  <a:close/>
                  <a:moveTo>
                    <a:pt x="16503" y="28484"/>
                  </a:moveTo>
                  <a:cubicBezTo>
                    <a:pt x="16035" y="29066"/>
                    <a:pt x="15104" y="29375"/>
                    <a:pt x="14177" y="29375"/>
                  </a:cubicBezTo>
                  <a:cubicBezTo>
                    <a:pt x="13431" y="29375"/>
                    <a:pt x="12688" y="29175"/>
                    <a:pt x="12189" y="28758"/>
                  </a:cubicBezTo>
                  <a:cubicBezTo>
                    <a:pt x="13650" y="28667"/>
                    <a:pt x="15043" y="28576"/>
                    <a:pt x="16503" y="28484"/>
                  </a:cubicBezTo>
                  <a:close/>
                  <a:moveTo>
                    <a:pt x="12764" y="0"/>
                  </a:moveTo>
                  <a:cubicBezTo>
                    <a:pt x="10133" y="0"/>
                    <a:pt x="7587" y="865"/>
                    <a:pt x="5182" y="2669"/>
                  </a:cubicBezTo>
                  <a:cubicBezTo>
                    <a:pt x="1667" y="5340"/>
                    <a:pt x="1" y="10749"/>
                    <a:pt x="3402" y="15177"/>
                  </a:cubicBezTo>
                  <a:cubicBezTo>
                    <a:pt x="4748" y="16935"/>
                    <a:pt x="6369" y="18396"/>
                    <a:pt x="8012" y="19856"/>
                  </a:cubicBezTo>
                  <a:cubicBezTo>
                    <a:pt x="8652" y="20427"/>
                    <a:pt x="9199" y="21089"/>
                    <a:pt x="9724" y="21774"/>
                  </a:cubicBezTo>
                  <a:cubicBezTo>
                    <a:pt x="9953" y="22116"/>
                    <a:pt x="9998" y="22573"/>
                    <a:pt x="10158" y="23006"/>
                  </a:cubicBezTo>
                  <a:cubicBezTo>
                    <a:pt x="9679" y="23098"/>
                    <a:pt x="9336" y="23120"/>
                    <a:pt x="9040" y="23235"/>
                  </a:cubicBezTo>
                  <a:cubicBezTo>
                    <a:pt x="8834" y="23326"/>
                    <a:pt x="8515" y="23508"/>
                    <a:pt x="8515" y="23645"/>
                  </a:cubicBezTo>
                  <a:cubicBezTo>
                    <a:pt x="8537" y="24285"/>
                    <a:pt x="8629" y="24901"/>
                    <a:pt x="8766" y="25517"/>
                  </a:cubicBezTo>
                  <a:cubicBezTo>
                    <a:pt x="8811" y="25677"/>
                    <a:pt x="9154" y="25768"/>
                    <a:pt x="9359" y="25859"/>
                  </a:cubicBezTo>
                  <a:cubicBezTo>
                    <a:pt x="9519" y="25951"/>
                    <a:pt x="9679" y="26019"/>
                    <a:pt x="9838" y="26088"/>
                  </a:cubicBezTo>
                  <a:cubicBezTo>
                    <a:pt x="9747" y="26248"/>
                    <a:pt x="9701" y="26453"/>
                    <a:pt x="9565" y="26567"/>
                  </a:cubicBezTo>
                  <a:cubicBezTo>
                    <a:pt x="8971" y="27138"/>
                    <a:pt x="9336" y="27754"/>
                    <a:pt x="9496" y="28279"/>
                  </a:cubicBezTo>
                  <a:cubicBezTo>
                    <a:pt x="9587" y="28530"/>
                    <a:pt x="10044" y="28667"/>
                    <a:pt x="10363" y="28827"/>
                  </a:cubicBezTo>
                  <a:cubicBezTo>
                    <a:pt x="10683" y="28987"/>
                    <a:pt x="11094" y="29009"/>
                    <a:pt x="11368" y="29238"/>
                  </a:cubicBezTo>
                  <a:cubicBezTo>
                    <a:pt x="12159" y="29837"/>
                    <a:pt x="13203" y="30151"/>
                    <a:pt x="14222" y="30151"/>
                  </a:cubicBezTo>
                  <a:cubicBezTo>
                    <a:pt x="15259" y="30151"/>
                    <a:pt x="16269" y="29826"/>
                    <a:pt x="16960" y="29146"/>
                  </a:cubicBezTo>
                  <a:cubicBezTo>
                    <a:pt x="17527" y="28600"/>
                    <a:pt x="18058" y="28286"/>
                    <a:pt x="18760" y="28286"/>
                  </a:cubicBezTo>
                  <a:cubicBezTo>
                    <a:pt x="18850" y="28286"/>
                    <a:pt x="18942" y="28291"/>
                    <a:pt x="19037" y="28302"/>
                  </a:cubicBezTo>
                  <a:cubicBezTo>
                    <a:pt x="19054" y="28304"/>
                    <a:pt x="19071" y="28305"/>
                    <a:pt x="19088" y="28305"/>
                  </a:cubicBezTo>
                  <a:cubicBezTo>
                    <a:pt x="19239" y="28305"/>
                    <a:pt x="19414" y="28221"/>
                    <a:pt x="19516" y="28119"/>
                  </a:cubicBezTo>
                  <a:cubicBezTo>
                    <a:pt x="19882" y="27754"/>
                    <a:pt x="19630" y="26499"/>
                    <a:pt x="19197" y="26179"/>
                  </a:cubicBezTo>
                  <a:cubicBezTo>
                    <a:pt x="18991" y="26042"/>
                    <a:pt x="18900" y="25768"/>
                    <a:pt x="18695" y="25494"/>
                  </a:cubicBezTo>
                  <a:cubicBezTo>
                    <a:pt x="20338" y="25312"/>
                    <a:pt x="20338" y="25312"/>
                    <a:pt x="20338" y="23965"/>
                  </a:cubicBezTo>
                  <a:cubicBezTo>
                    <a:pt x="20338" y="22824"/>
                    <a:pt x="20338" y="22824"/>
                    <a:pt x="18581" y="22595"/>
                  </a:cubicBezTo>
                  <a:cubicBezTo>
                    <a:pt x="18603" y="22276"/>
                    <a:pt x="18603" y="21956"/>
                    <a:pt x="18649" y="21660"/>
                  </a:cubicBezTo>
                  <a:cubicBezTo>
                    <a:pt x="18946" y="19834"/>
                    <a:pt x="19950" y="18282"/>
                    <a:pt x="20772" y="16661"/>
                  </a:cubicBezTo>
                  <a:cubicBezTo>
                    <a:pt x="21571" y="15086"/>
                    <a:pt x="22438" y="13534"/>
                    <a:pt x="23031" y="11890"/>
                  </a:cubicBezTo>
                  <a:cubicBezTo>
                    <a:pt x="24721" y="7166"/>
                    <a:pt x="22050" y="2829"/>
                    <a:pt x="18466" y="1277"/>
                  </a:cubicBezTo>
                  <a:cubicBezTo>
                    <a:pt x="16536" y="434"/>
                    <a:pt x="14628" y="0"/>
                    <a:pt x="12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3"/>
            <p:cNvSpPr/>
            <p:nvPr/>
          </p:nvSpPr>
          <p:spPr>
            <a:xfrm>
              <a:off x="4939148" y="3190219"/>
              <a:ext cx="171649" cy="134860"/>
            </a:xfrm>
            <a:custGeom>
              <a:avLst/>
              <a:gdLst/>
              <a:ahLst/>
              <a:cxnLst/>
              <a:rect l="l" t="t" r="r" b="b"/>
              <a:pathLst>
                <a:path w="9588" h="7533" extrusionOk="0">
                  <a:moveTo>
                    <a:pt x="252" y="0"/>
                  </a:moveTo>
                  <a:cubicBezTo>
                    <a:pt x="183" y="206"/>
                    <a:pt x="0" y="457"/>
                    <a:pt x="69" y="594"/>
                  </a:cubicBezTo>
                  <a:cubicBezTo>
                    <a:pt x="160" y="799"/>
                    <a:pt x="411" y="1005"/>
                    <a:pt x="640" y="1027"/>
                  </a:cubicBezTo>
                  <a:cubicBezTo>
                    <a:pt x="3630" y="1507"/>
                    <a:pt x="5844" y="3150"/>
                    <a:pt x="7647" y="5410"/>
                  </a:cubicBezTo>
                  <a:cubicBezTo>
                    <a:pt x="8103" y="5980"/>
                    <a:pt x="8446" y="6642"/>
                    <a:pt x="8880" y="7213"/>
                  </a:cubicBezTo>
                  <a:cubicBezTo>
                    <a:pt x="8994" y="7373"/>
                    <a:pt x="9245" y="7441"/>
                    <a:pt x="9450" y="7533"/>
                  </a:cubicBezTo>
                  <a:cubicBezTo>
                    <a:pt x="9473" y="7304"/>
                    <a:pt x="9587" y="7008"/>
                    <a:pt x="9496" y="6848"/>
                  </a:cubicBezTo>
                  <a:cubicBezTo>
                    <a:pt x="8332" y="4816"/>
                    <a:pt x="6848" y="3036"/>
                    <a:pt x="4771" y="1826"/>
                  </a:cubicBezTo>
                  <a:cubicBezTo>
                    <a:pt x="3447" y="1050"/>
                    <a:pt x="2123" y="343"/>
                    <a:pt x="503" y="320"/>
                  </a:cubicBezTo>
                  <a:lnTo>
                    <a:pt x="2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3"/>
            <p:cNvSpPr/>
            <p:nvPr/>
          </p:nvSpPr>
          <p:spPr>
            <a:xfrm>
              <a:off x="5089529" y="3348763"/>
              <a:ext cx="39242" cy="148358"/>
            </a:xfrm>
            <a:custGeom>
              <a:avLst/>
              <a:gdLst/>
              <a:ahLst/>
              <a:cxnLst/>
              <a:rect l="l" t="t" r="r" b="b"/>
              <a:pathLst>
                <a:path w="2192" h="8287" extrusionOk="0">
                  <a:moveTo>
                    <a:pt x="1461" y="0"/>
                  </a:moveTo>
                  <a:cubicBezTo>
                    <a:pt x="1370" y="160"/>
                    <a:pt x="1210" y="343"/>
                    <a:pt x="1233" y="457"/>
                  </a:cubicBezTo>
                  <a:cubicBezTo>
                    <a:pt x="1598" y="1872"/>
                    <a:pt x="1415" y="3264"/>
                    <a:pt x="1073" y="4611"/>
                  </a:cubicBezTo>
                  <a:cubicBezTo>
                    <a:pt x="845" y="5638"/>
                    <a:pt x="388" y="6597"/>
                    <a:pt x="69" y="7601"/>
                  </a:cubicBezTo>
                  <a:cubicBezTo>
                    <a:pt x="0" y="7807"/>
                    <a:pt x="114" y="8058"/>
                    <a:pt x="137" y="8286"/>
                  </a:cubicBezTo>
                  <a:cubicBezTo>
                    <a:pt x="343" y="8149"/>
                    <a:pt x="548" y="8035"/>
                    <a:pt x="731" y="7898"/>
                  </a:cubicBezTo>
                  <a:cubicBezTo>
                    <a:pt x="799" y="7852"/>
                    <a:pt x="822" y="7738"/>
                    <a:pt x="868" y="7670"/>
                  </a:cubicBezTo>
                  <a:cubicBezTo>
                    <a:pt x="1758" y="5889"/>
                    <a:pt x="2100" y="3972"/>
                    <a:pt x="2191" y="1735"/>
                  </a:cubicBezTo>
                  <a:cubicBezTo>
                    <a:pt x="2146" y="1438"/>
                    <a:pt x="2100" y="891"/>
                    <a:pt x="1940" y="343"/>
                  </a:cubicBezTo>
                  <a:cubicBezTo>
                    <a:pt x="1918" y="183"/>
                    <a:pt x="1621" y="115"/>
                    <a:pt x="1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3"/>
            <p:cNvSpPr/>
            <p:nvPr/>
          </p:nvSpPr>
          <p:spPr>
            <a:xfrm>
              <a:off x="4703784" y="3564524"/>
              <a:ext cx="76426" cy="64252"/>
            </a:xfrm>
            <a:custGeom>
              <a:avLst/>
              <a:gdLst/>
              <a:ahLst/>
              <a:cxnLst/>
              <a:rect l="l" t="t" r="r" b="b"/>
              <a:pathLst>
                <a:path w="4269" h="3589" extrusionOk="0">
                  <a:moveTo>
                    <a:pt x="343" y="0"/>
                  </a:moveTo>
                  <a:cubicBezTo>
                    <a:pt x="183" y="114"/>
                    <a:pt x="23" y="183"/>
                    <a:pt x="0" y="251"/>
                  </a:cubicBezTo>
                  <a:cubicBezTo>
                    <a:pt x="0" y="434"/>
                    <a:pt x="23" y="639"/>
                    <a:pt x="114" y="799"/>
                  </a:cubicBezTo>
                  <a:cubicBezTo>
                    <a:pt x="936" y="2054"/>
                    <a:pt x="2123" y="2899"/>
                    <a:pt x="3470" y="3538"/>
                  </a:cubicBezTo>
                  <a:cubicBezTo>
                    <a:pt x="3536" y="3575"/>
                    <a:pt x="3614" y="3588"/>
                    <a:pt x="3699" y="3588"/>
                  </a:cubicBezTo>
                  <a:cubicBezTo>
                    <a:pt x="3877" y="3588"/>
                    <a:pt x="4083" y="3531"/>
                    <a:pt x="4268" y="3515"/>
                  </a:cubicBezTo>
                  <a:cubicBezTo>
                    <a:pt x="4132" y="3310"/>
                    <a:pt x="4017" y="3036"/>
                    <a:pt x="3812" y="2922"/>
                  </a:cubicBezTo>
                  <a:cubicBezTo>
                    <a:pt x="2602" y="2260"/>
                    <a:pt x="1484" y="1530"/>
                    <a:pt x="731" y="365"/>
                  </a:cubicBezTo>
                  <a:cubicBezTo>
                    <a:pt x="639" y="228"/>
                    <a:pt x="479" y="137"/>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3"/>
            <p:cNvSpPr/>
            <p:nvPr/>
          </p:nvSpPr>
          <p:spPr>
            <a:xfrm>
              <a:off x="5133247" y="3282237"/>
              <a:ext cx="38831" cy="72272"/>
            </a:xfrm>
            <a:custGeom>
              <a:avLst/>
              <a:gdLst/>
              <a:ahLst/>
              <a:cxnLst/>
              <a:rect l="l" t="t" r="r" b="b"/>
              <a:pathLst>
                <a:path w="2169" h="4037" extrusionOk="0">
                  <a:moveTo>
                    <a:pt x="363" y="0"/>
                  </a:moveTo>
                  <a:cubicBezTo>
                    <a:pt x="267" y="0"/>
                    <a:pt x="168" y="25"/>
                    <a:pt x="115" y="64"/>
                  </a:cubicBezTo>
                  <a:cubicBezTo>
                    <a:pt x="23" y="133"/>
                    <a:pt x="1" y="338"/>
                    <a:pt x="46" y="475"/>
                  </a:cubicBezTo>
                  <a:cubicBezTo>
                    <a:pt x="457" y="1548"/>
                    <a:pt x="868" y="2621"/>
                    <a:pt x="1324" y="3671"/>
                  </a:cubicBezTo>
                  <a:cubicBezTo>
                    <a:pt x="1393" y="3831"/>
                    <a:pt x="1575" y="3922"/>
                    <a:pt x="1712" y="4036"/>
                  </a:cubicBezTo>
                  <a:cubicBezTo>
                    <a:pt x="1849" y="3899"/>
                    <a:pt x="1963" y="3739"/>
                    <a:pt x="2169" y="3534"/>
                  </a:cubicBezTo>
                  <a:cubicBezTo>
                    <a:pt x="1758" y="2507"/>
                    <a:pt x="1370" y="1502"/>
                    <a:pt x="959" y="521"/>
                  </a:cubicBezTo>
                  <a:cubicBezTo>
                    <a:pt x="891" y="316"/>
                    <a:pt x="708" y="156"/>
                    <a:pt x="548" y="42"/>
                  </a:cubicBezTo>
                  <a:cubicBezTo>
                    <a:pt x="501" y="13"/>
                    <a:pt x="433" y="0"/>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3"/>
            <p:cNvSpPr/>
            <p:nvPr/>
          </p:nvSpPr>
          <p:spPr>
            <a:xfrm>
              <a:off x="4722975" y="3304526"/>
              <a:ext cx="133230" cy="159941"/>
            </a:xfrm>
            <a:custGeom>
              <a:avLst/>
              <a:gdLst/>
              <a:ahLst/>
              <a:cxnLst/>
              <a:rect l="l" t="t" r="r" b="b"/>
              <a:pathLst>
                <a:path w="7442" h="8934" extrusionOk="0">
                  <a:moveTo>
                    <a:pt x="4951" y="1"/>
                  </a:moveTo>
                  <a:cubicBezTo>
                    <a:pt x="3742" y="1"/>
                    <a:pt x="2881" y="773"/>
                    <a:pt x="2124" y="1650"/>
                  </a:cubicBezTo>
                  <a:cubicBezTo>
                    <a:pt x="1964" y="1810"/>
                    <a:pt x="2032" y="2129"/>
                    <a:pt x="1987" y="2380"/>
                  </a:cubicBezTo>
                  <a:cubicBezTo>
                    <a:pt x="2238" y="2289"/>
                    <a:pt x="2489" y="2220"/>
                    <a:pt x="2694" y="2083"/>
                  </a:cubicBezTo>
                  <a:cubicBezTo>
                    <a:pt x="3333" y="1673"/>
                    <a:pt x="3927" y="1148"/>
                    <a:pt x="4612" y="805"/>
                  </a:cubicBezTo>
                  <a:cubicBezTo>
                    <a:pt x="4772" y="721"/>
                    <a:pt x="4937" y="683"/>
                    <a:pt x="5099" y="683"/>
                  </a:cubicBezTo>
                  <a:cubicBezTo>
                    <a:pt x="5468" y="683"/>
                    <a:pt x="5826" y="883"/>
                    <a:pt x="6095" y="1216"/>
                  </a:cubicBezTo>
                  <a:cubicBezTo>
                    <a:pt x="6483" y="1718"/>
                    <a:pt x="6187" y="2129"/>
                    <a:pt x="5935" y="2540"/>
                  </a:cubicBezTo>
                  <a:cubicBezTo>
                    <a:pt x="5844" y="2677"/>
                    <a:pt x="5753" y="2791"/>
                    <a:pt x="5639" y="2905"/>
                  </a:cubicBezTo>
                  <a:cubicBezTo>
                    <a:pt x="4246" y="4275"/>
                    <a:pt x="3151" y="5804"/>
                    <a:pt x="2443" y="7630"/>
                  </a:cubicBezTo>
                  <a:cubicBezTo>
                    <a:pt x="2300" y="8011"/>
                    <a:pt x="2151" y="8193"/>
                    <a:pt x="1967" y="8193"/>
                  </a:cubicBezTo>
                  <a:cubicBezTo>
                    <a:pt x="1798" y="8193"/>
                    <a:pt x="1599" y="8039"/>
                    <a:pt x="1348" y="7744"/>
                  </a:cubicBezTo>
                  <a:cubicBezTo>
                    <a:pt x="777" y="7059"/>
                    <a:pt x="731" y="6283"/>
                    <a:pt x="960" y="5462"/>
                  </a:cubicBezTo>
                  <a:cubicBezTo>
                    <a:pt x="1005" y="5279"/>
                    <a:pt x="868" y="5051"/>
                    <a:pt x="823" y="4845"/>
                  </a:cubicBezTo>
                  <a:cubicBezTo>
                    <a:pt x="617" y="4982"/>
                    <a:pt x="343" y="5074"/>
                    <a:pt x="275" y="5279"/>
                  </a:cubicBezTo>
                  <a:cubicBezTo>
                    <a:pt x="115" y="5576"/>
                    <a:pt x="115" y="5941"/>
                    <a:pt x="1" y="6443"/>
                  </a:cubicBezTo>
                  <a:cubicBezTo>
                    <a:pt x="138" y="6854"/>
                    <a:pt x="252" y="7379"/>
                    <a:pt x="503" y="7858"/>
                  </a:cubicBezTo>
                  <a:cubicBezTo>
                    <a:pt x="832" y="8407"/>
                    <a:pt x="1287" y="8934"/>
                    <a:pt x="1991" y="8934"/>
                  </a:cubicBezTo>
                  <a:cubicBezTo>
                    <a:pt x="2019" y="8934"/>
                    <a:pt x="2048" y="8933"/>
                    <a:pt x="2078" y="8931"/>
                  </a:cubicBezTo>
                  <a:cubicBezTo>
                    <a:pt x="2808" y="8908"/>
                    <a:pt x="2991" y="8246"/>
                    <a:pt x="3242" y="7721"/>
                  </a:cubicBezTo>
                  <a:cubicBezTo>
                    <a:pt x="3311" y="7584"/>
                    <a:pt x="3379" y="7447"/>
                    <a:pt x="3448" y="7288"/>
                  </a:cubicBezTo>
                  <a:cubicBezTo>
                    <a:pt x="3904" y="6101"/>
                    <a:pt x="4634" y="5051"/>
                    <a:pt x="5525" y="4115"/>
                  </a:cubicBezTo>
                  <a:cubicBezTo>
                    <a:pt x="5981" y="3658"/>
                    <a:pt x="6415" y="3156"/>
                    <a:pt x="6734" y="2631"/>
                  </a:cubicBezTo>
                  <a:cubicBezTo>
                    <a:pt x="7442" y="1490"/>
                    <a:pt x="6849" y="280"/>
                    <a:pt x="5502" y="52"/>
                  </a:cubicBezTo>
                  <a:cubicBezTo>
                    <a:pt x="5310" y="17"/>
                    <a:pt x="5127" y="1"/>
                    <a:pt x="4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3"/>
            <p:cNvSpPr/>
            <p:nvPr/>
          </p:nvSpPr>
          <p:spPr>
            <a:xfrm>
              <a:off x="5027407" y="3342640"/>
              <a:ext cx="26173" cy="64574"/>
            </a:xfrm>
            <a:custGeom>
              <a:avLst/>
              <a:gdLst/>
              <a:ahLst/>
              <a:cxnLst/>
              <a:rect l="l" t="t" r="r" b="b"/>
              <a:pathLst>
                <a:path w="1462" h="3607" extrusionOk="0">
                  <a:moveTo>
                    <a:pt x="161" y="0"/>
                  </a:moveTo>
                  <a:cubicBezTo>
                    <a:pt x="115" y="183"/>
                    <a:pt x="1" y="388"/>
                    <a:pt x="24" y="571"/>
                  </a:cubicBezTo>
                  <a:cubicBezTo>
                    <a:pt x="183" y="1415"/>
                    <a:pt x="366" y="2260"/>
                    <a:pt x="571" y="3082"/>
                  </a:cubicBezTo>
                  <a:cubicBezTo>
                    <a:pt x="617" y="3287"/>
                    <a:pt x="822" y="3424"/>
                    <a:pt x="959" y="3606"/>
                  </a:cubicBezTo>
                  <a:cubicBezTo>
                    <a:pt x="1074" y="3424"/>
                    <a:pt x="1211" y="3241"/>
                    <a:pt x="1302" y="3059"/>
                  </a:cubicBezTo>
                  <a:cubicBezTo>
                    <a:pt x="1347" y="2967"/>
                    <a:pt x="1325" y="2830"/>
                    <a:pt x="1325" y="2739"/>
                  </a:cubicBezTo>
                  <a:cubicBezTo>
                    <a:pt x="1370" y="2716"/>
                    <a:pt x="1416" y="2693"/>
                    <a:pt x="1462" y="2693"/>
                  </a:cubicBezTo>
                  <a:cubicBezTo>
                    <a:pt x="1211" y="1895"/>
                    <a:pt x="982" y="1073"/>
                    <a:pt x="686" y="274"/>
                  </a:cubicBezTo>
                  <a:cubicBezTo>
                    <a:pt x="640" y="137"/>
                    <a:pt x="343" y="91"/>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3"/>
            <p:cNvSpPr/>
            <p:nvPr/>
          </p:nvSpPr>
          <p:spPr>
            <a:xfrm>
              <a:off x="4996758" y="3347546"/>
              <a:ext cx="20051" cy="55587"/>
            </a:xfrm>
            <a:custGeom>
              <a:avLst/>
              <a:gdLst/>
              <a:ahLst/>
              <a:cxnLst/>
              <a:rect l="l" t="t" r="r" b="b"/>
              <a:pathLst>
                <a:path w="1120" h="3105" extrusionOk="0">
                  <a:moveTo>
                    <a:pt x="138" y="0"/>
                  </a:moveTo>
                  <a:cubicBezTo>
                    <a:pt x="92" y="160"/>
                    <a:pt x="1" y="342"/>
                    <a:pt x="24" y="502"/>
                  </a:cubicBezTo>
                  <a:cubicBezTo>
                    <a:pt x="47" y="776"/>
                    <a:pt x="183" y="1050"/>
                    <a:pt x="206" y="1324"/>
                  </a:cubicBezTo>
                  <a:cubicBezTo>
                    <a:pt x="252" y="1758"/>
                    <a:pt x="206" y="2214"/>
                    <a:pt x="275" y="2625"/>
                  </a:cubicBezTo>
                  <a:cubicBezTo>
                    <a:pt x="298" y="2808"/>
                    <a:pt x="480" y="2944"/>
                    <a:pt x="617" y="3104"/>
                  </a:cubicBezTo>
                  <a:cubicBezTo>
                    <a:pt x="731" y="2967"/>
                    <a:pt x="937" y="2830"/>
                    <a:pt x="982" y="2671"/>
                  </a:cubicBezTo>
                  <a:cubicBezTo>
                    <a:pt x="1051" y="2442"/>
                    <a:pt x="1005" y="2191"/>
                    <a:pt x="1005" y="1940"/>
                  </a:cubicBezTo>
                  <a:cubicBezTo>
                    <a:pt x="1028" y="1940"/>
                    <a:pt x="1074" y="1917"/>
                    <a:pt x="1119" y="1917"/>
                  </a:cubicBezTo>
                  <a:cubicBezTo>
                    <a:pt x="982" y="1347"/>
                    <a:pt x="868" y="776"/>
                    <a:pt x="686" y="228"/>
                  </a:cubicBezTo>
                  <a:cubicBezTo>
                    <a:pt x="640" y="114"/>
                    <a:pt x="320" y="68"/>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3"/>
            <p:cNvSpPr/>
            <p:nvPr/>
          </p:nvSpPr>
          <p:spPr>
            <a:xfrm>
              <a:off x="4743008" y="3491339"/>
              <a:ext cx="32708" cy="45812"/>
            </a:xfrm>
            <a:custGeom>
              <a:avLst/>
              <a:gdLst/>
              <a:ahLst/>
              <a:cxnLst/>
              <a:rect l="l" t="t" r="r" b="b"/>
              <a:pathLst>
                <a:path w="1827" h="2559" extrusionOk="0">
                  <a:moveTo>
                    <a:pt x="539" y="1"/>
                  </a:moveTo>
                  <a:cubicBezTo>
                    <a:pt x="534" y="1"/>
                    <a:pt x="530" y="1"/>
                    <a:pt x="525" y="2"/>
                  </a:cubicBezTo>
                  <a:cubicBezTo>
                    <a:pt x="366" y="48"/>
                    <a:pt x="251" y="254"/>
                    <a:pt x="0" y="527"/>
                  </a:cubicBezTo>
                  <a:cubicBezTo>
                    <a:pt x="434" y="1189"/>
                    <a:pt x="822" y="1851"/>
                    <a:pt x="1256" y="2468"/>
                  </a:cubicBezTo>
                  <a:cubicBezTo>
                    <a:pt x="1324" y="2559"/>
                    <a:pt x="1598" y="2513"/>
                    <a:pt x="1781" y="2536"/>
                  </a:cubicBezTo>
                  <a:cubicBezTo>
                    <a:pt x="1781" y="2354"/>
                    <a:pt x="1826" y="2125"/>
                    <a:pt x="1758" y="1965"/>
                  </a:cubicBezTo>
                  <a:cubicBezTo>
                    <a:pt x="1507" y="1418"/>
                    <a:pt x="1210" y="893"/>
                    <a:pt x="913" y="345"/>
                  </a:cubicBezTo>
                  <a:cubicBezTo>
                    <a:pt x="848" y="214"/>
                    <a:pt x="638"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3"/>
            <p:cNvSpPr/>
            <p:nvPr/>
          </p:nvSpPr>
          <p:spPr>
            <a:xfrm>
              <a:off x="4767517" y="3482566"/>
              <a:ext cx="24544" cy="37345"/>
            </a:xfrm>
            <a:custGeom>
              <a:avLst/>
              <a:gdLst/>
              <a:ahLst/>
              <a:cxnLst/>
              <a:rect l="l" t="t" r="r" b="b"/>
              <a:pathLst>
                <a:path w="1371" h="2086" extrusionOk="0">
                  <a:moveTo>
                    <a:pt x="351" y="1"/>
                  </a:moveTo>
                  <a:cubicBezTo>
                    <a:pt x="329" y="1"/>
                    <a:pt x="310" y="5"/>
                    <a:pt x="298" y="13"/>
                  </a:cubicBezTo>
                  <a:cubicBezTo>
                    <a:pt x="183" y="59"/>
                    <a:pt x="1" y="241"/>
                    <a:pt x="47" y="333"/>
                  </a:cubicBezTo>
                  <a:cubicBezTo>
                    <a:pt x="252" y="903"/>
                    <a:pt x="480" y="1451"/>
                    <a:pt x="754" y="1999"/>
                  </a:cubicBezTo>
                  <a:cubicBezTo>
                    <a:pt x="771" y="2048"/>
                    <a:pt x="906" y="2086"/>
                    <a:pt x="1031" y="2086"/>
                  </a:cubicBezTo>
                  <a:cubicBezTo>
                    <a:pt x="1080" y="2086"/>
                    <a:pt x="1127" y="2080"/>
                    <a:pt x="1165" y="2067"/>
                  </a:cubicBezTo>
                  <a:cubicBezTo>
                    <a:pt x="1256" y="2045"/>
                    <a:pt x="1302" y="1885"/>
                    <a:pt x="1370" y="1771"/>
                  </a:cubicBezTo>
                  <a:cubicBezTo>
                    <a:pt x="1119" y="1200"/>
                    <a:pt x="891" y="652"/>
                    <a:pt x="640" y="127"/>
                  </a:cubicBezTo>
                  <a:cubicBezTo>
                    <a:pt x="603" y="72"/>
                    <a:pt x="445"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3"/>
            <p:cNvSpPr/>
            <p:nvPr/>
          </p:nvSpPr>
          <p:spPr>
            <a:xfrm>
              <a:off x="4982060" y="3492592"/>
              <a:ext cx="27391" cy="23381"/>
            </a:xfrm>
            <a:custGeom>
              <a:avLst/>
              <a:gdLst/>
              <a:ahLst/>
              <a:cxnLst/>
              <a:rect l="l" t="t" r="r" b="b"/>
              <a:pathLst>
                <a:path w="1530" h="1306" extrusionOk="0">
                  <a:moveTo>
                    <a:pt x="594" y="1"/>
                  </a:moveTo>
                  <a:cubicBezTo>
                    <a:pt x="388" y="1"/>
                    <a:pt x="0" y="412"/>
                    <a:pt x="23" y="617"/>
                  </a:cubicBezTo>
                  <a:cubicBezTo>
                    <a:pt x="46" y="868"/>
                    <a:pt x="365" y="1279"/>
                    <a:pt x="594" y="1302"/>
                  </a:cubicBezTo>
                  <a:cubicBezTo>
                    <a:pt x="607" y="1305"/>
                    <a:pt x="620" y="1306"/>
                    <a:pt x="633" y="1306"/>
                  </a:cubicBezTo>
                  <a:cubicBezTo>
                    <a:pt x="854" y="1306"/>
                    <a:pt x="1121" y="964"/>
                    <a:pt x="1529" y="663"/>
                  </a:cubicBezTo>
                  <a:cubicBezTo>
                    <a:pt x="1096" y="343"/>
                    <a:pt x="845"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3"/>
            <p:cNvSpPr/>
            <p:nvPr/>
          </p:nvSpPr>
          <p:spPr>
            <a:xfrm>
              <a:off x="5015162" y="3474188"/>
              <a:ext cx="22486" cy="17706"/>
            </a:xfrm>
            <a:custGeom>
              <a:avLst/>
              <a:gdLst/>
              <a:ahLst/>
              <a:cxnLst/>
              <a:rect l="l" t="t" r="r" b="b"/>
              <a:pathLst>
                <a:path w="1256" h="989" extrusionOk="0">
                  <a:moveTo>
                    <a:pt x="463" y="0"/>
                  </a:moveTo>
                  <a:cubicBezTo>
                    <a:pt x="328" y="0"/>
                    <a:pt x="153" y="259"/>
                    <a:pt x="0" y="413"/>
                  </a:cubicBezTo>
                  <a:cubicBezTo>
                    <a:pt x="183" y="595"/>
                    <a:pt x="365" y="846"/>
                    <a:pt x="593" y="983"/>
                  </a:cubicBezTo>
                  <a:cubicBezTo>
                    <a:pt x="600" y="987"/>
                    <a:pt x="608" y="988"/>
                    <a:pt x="617" y="988"/>
                  </a:cubicBezTo>
                  <a:cubicBezTo>
                    <a:pt x="723" y="988"/>
                    <a:pt x="960" y="738"/>
                    <a:pt x="1255" y="527"/>
                  </a:cubicBezTo>
                  <a:cubicBezTo>
                    <a:pt x="913" y="276"/>
                    <a:pt x="708" y="47"/>
                    <a:pt x="479" y="2"/>
                  </a:cubicBezTo>
                  <a:cubicBezTo>
                    <a:pt x="474" y="1"/>
                    <a:pt x="468" y="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3"/>
            <p:cNvSpPr/>
            <p:nvPr/>
          </p:nvSpPr>
          <p:spPr>
            <a:xfrm>
              <a:off x="4993088" y="3458255"/>
              <a:ext cx="15128" cy="19657"/>
            </a:xfrm>
            <a:custGeom>
              <a:avLst/>
              <a:gdLst/>
              <a:ahLst/>
              <a:cxnLst/>
              <a:rect l="l" t="t" r="r" b="b"/>
              <a:pathLst>
                <a:path w="845" h="1098" extrusionOk="0">
                  <a:moveTo>
                    <a:pt x="378" y="0"/>
                  </a:moveTo>
                  <a:cubicBezTo>
                    <a:pt x="293" y="0"/>
                    <a:pt x="0" y="236"/>
                    <a:pt x="0" y="367"/>
                  </a:cubicBezTo>
                  <a:cubicBezTo>
                    <a:pt x="0" y="549"/>
                    <a:pt x="183" y="755"/>
                    <a:pt x="366" y="1097"/>
                  </a:cubicBezTo>
                  <a:cubicBezTo>
                    <a:pt x="594" y="778"/>
                    <a:pt x="845" y="595"/>
                    <a:pt x="822" y="435"/>
                  </a:cubicBezTo>
                  <a:cubicBezTo>
                    <a:pt x="822" y="276"/>
                    <a:pt x="571" y="70"/>
                    <a:pt x="388" y="2"/>
                  </a:cubicBezTo>
                  <a:cubicBezTo>
                    <a:pt x="386" y="1"/>
                    <a:pt x="382"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3226;p93"/>
          <p:cNvGrpSpPr/>
          <p:nvPr/>
        </p:nvGrpSpPr>
        <p:grpSpPr>
          <a:xfrm>
            <a:off x="6963017" y="2822130"/>
            <a:ext cx="1161656" cy="2064964"/>
            <a:chOff x="5912507" y="2604871"/>
            <a:chExt cx="1012601" cy="1974341"/>
          </a:xfrm>
        </p:grpSpPr>
        <p:sp>
          <p:nvSpPr>
            <p:cNvPr id="3227" name="Google Shape;3227;p93"/>
            <p:cNvSpPr/>
            <p:nvPr/>
          </p:nvSpPr>
          <p:spPr>
            <a:xfrm>
              <a:off x="6015894" y="3385761"/>
              <a:ext cx="69068" cy="163056"/>
            </a:xfrm>
            <a:custGeom>
              <a:avLst/>
              <a:gdLst/>
              <a:ahLst/>
              <a:cxnLst/>
              <a:rect l="l" t="t" r="r" b="b"/>
              <a:pathLst>
                <a:path w="3858" h="9108" extrusionOk="0">
                  <a:moveTo>
                    <a:pt x="3629" y="0"/>
                  </a:moveTo>
                  <a:cubicBezTo>
                    <a:pt x="3401" y="160"/>
                    <a:pt x="3173" y="320"/>
                    <a:pt x="2945" y="502"/>
                  </a:cubicBezTo>
                  <a:cubicBezTo>
                    <a:pt x="2899" y="548"/>
                    <a:pt x="2876" y="662"/>
                    <a:pt x="2853" y="730"/>
                  </a:cubicBezTo>
                  <a:cubicBezTo>
                    <a:pt x="1963" y="3173"/>
                    <a:pt x="1096" y="5615"/>
                    <a:pt x="206" y="8080"/>
                  </a:cubicBezTo>
                  <a:cubicBezTo>
                    <a:pt x="160" y="8240"/>
                    <a:pt x="91" y="8400"/>
                    <a:pt x="0" y="8674"/>
                  </a:cubicBezTo>
                  <a:cubicBezTo>
                    <a:pt x="91" y="8788"/>
                    <a:pt x="206" y="8948"/>
                    <a:pt x="320" y="9107"/>
                  </a:cubicBezTo>
                  <a:cubicBezTo>
                    <a:pt x="525" y="8970"/>
                    <a:pt x="868" y="8856"/>
                    <a:pt x="936" y="8651"/>
                  </a:cubicBezTo>
                  <a:cubicBezTo>
                    <a:pt x="1918" y="6026"/>
                    <a:pt x="2876" y="3401"/>
                    <a:pt x="3789" y="753"/>
                  </a:cubicBezTo>
                  <a:cubicBezTo>
                    <a:pt x="3858" y="548"/>
                    <a:pt x="3675" y="251"/>
                    <a:pt x="36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3"/>
            <p:cNvSpPr/>
            <p:nvPr/>
          </p:nvSpPr>
          <p:spPr>
            <a:xfrm>
              <a:off x="5993820" y="3561241"/>
              <a:ext cx="28626" cy="48229"/>
            </a:xfrm>
            <a:custGeom>
              <a:avLst/>
              <a:gdLst/>
              <a:ahLst/>
              <a:cxnLst/>
              <a:rect l="l" t="t" r="r" b="b"/>
              <a:pathLst>
                <a:path w="1599" h="2694" extrusionOk="0">
                  <a:moveTo>
                    <a:pt x="1142" y="1"/>
                  </a:moveTo>
                  <a:cubicBezTo>
                    <a:pt x="1014" y="1"/>
                    <a:pt x="795" y="79"/>
                    <a:pt x="777" y="173"/>
                  </a:cubicBezTo>
                  <a:cubicBezTo>
                    <a:pt x="480" y="835"/>
                    <a:pt x="229" y="1519"/>
                    <a:pt x="23" y="2227"/>
                  </a:cubicBezTo>
                  <a:cubicBezTo>
                    <a:pt x="1" y="2341"/>
                    <a:pt x="160" y="2592"/>
                    <a:pt x="297" y="2683"/>
                  </a:cubicBezTo>
                  <a:cubicBezTo>
                    <a:pt x="312" y="2691"/>
                    <a:pt x="331" y="2694"/>
                    <a:pt x="354" y="2694"/>
                  </a:cubicBezTo>
                  <a:cubicBezTo>
                    <a:pt x="476" y="2694"/>
                    <a:pt x="696" y="2601"/>
                    <a:pt x="754" y="2524"/>
                  </a:cubicBezTo>
                  <a:cubicBezTo>
                    <a:pt x="1051" y="1885"/>
                    <a:pt x="1302" y="1223"/>
                    <a:pt x="1598" y="515"/>
                  </a:cubicBezTo>
                  <a:cubicBezTo>
                    <a:pt x="1461" y="332"/>
                    <a:pt x="1370" y="104"/>
                    <a:pt x="1210" y="13"/>
                  </a:cubicBezTo>
                  <a:cubicBezTo>
                    <a:pt x="1194" y="5"/>
                    <a:pt x="1170"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3"/>
            <p:cNvSpPr/>
            <p:nvPr/>
          </p:nvSpPr>
          <p:spPr>
            <a:xfrm>
              <a:off x="5941401" y="2980466"/>
              <a:ext cx="642503" cy="868414"/>
            </a:xfrm>
            <a:custGeom>
              <a:avLst/>
              <a:gdLst/>
              <a:ahLst/>
              <a:cxnLst/>
              <a:rect l="l" t="t" r="r" b="b"/>
              <a:pathLst>
                <a:path w="35889" h="48508" extrusionOk="0">
                  <a:moveTo>
                    <a:pt x="17541" y="1"/>
                  </a:moveTo>
                  <a:cubicBezTo>
                    <a:pt x="16991" y="1"/>
                    <a:pt x="16432" y="220"/>
                    <a:pt x="16122" y="658"/>
                  </a:cubicBezTo>
                  <a:cubicBezTo>
                    <a:pt x="16030" y="681"/>
                    <a:pt x="15939" y="750"/>
                    <a:pt x="15893" y="887"/>
                  </a:cubicBezTo>
                  <a:cubicBezTo>
                    <a:pt x="11762" y="11706"/>
                    <a:pt x="7653" y="22525"/>
                    <a:pt x="3522" y="33367"/>
                  </a:cubicBezTo>
                  <a:cubicBezTo>
                    <a:pt x="2381" y="36380"/>
                    <a:pt x="1240" y="39393"/>
                    <a:pt x="98" y="42429"/>
                  </a:cubicBezTo>
                  <a:cubicBezTo>
                    <a:pt x="0" y="42674"/>
                    <a:pt x="231" y="42873"/>
                    <a:pt x="462" y="42873"/>
                  </a:cubicBezTo>
                  <a:cubicBezTo>
                    <a:pt x="553" y="42873"/>
                    <a:pt x="644" y="42842"/>
                    <a:pt x="715" y="42771"/>
                  </a:cubicBezTo>
                  <a:cubicBezTo>
                    <a:pt x="1217" y="42292"/>
                    <a:pt x="1742" y="41835"/>
                    <a:pt x="2335" y="41424"/>
                  </a:cubicBezTo>
                  <a:cubicBezTo>
                    <a:pt x="2799" y="41108"/>
                    <a:pt x="3576" y="40499"/>
                    <a:pt x="4195" y="40499"/>
                  </a:cubicBezTo>
                  <a:cubicBezTo>
                    <a:pt x="4246" y="40499"/>
                    <a:pt x="4296" y="40503"/>
                    <a:pt x="4344" y="40511"/>
                  </a:cubicBezTo>
                  <a:cubicBezTo>
                    <a:pt x="4983" y="40625"/>
                    <a:pt x="5280" y="41356"/>
                    <a:pt x="5371" y="41926"/>
                  </a:cubicBezTo>
                  <a:cubicBezTo>
                    <a:pt x="5462" y="42634"/>
                    <a:pt x="5417" y="43364"/>
                    <a:pt x="5599" y="44072"/>
                  </a:cubicBezTo>
                  <a:cubicBezTo>
                    <a:pt x="5637" y="44222"/>
                    <a:pt x="5782" y="44341"/>
                    <a:pt x="5946" y="44341"/>
                  </a:cubicBezTo>
                  <a:cubicBezTo>
                    <a:pt x="5982" y="44341"/>
                    <a:pt x="6019" y="44335"/>
                    <a:pt x="6056" y="44323"/>
                  </a:cubicBezTo>
                  <a:cubicBezTo>
                    <a:pt x="6581" y="44186"/>
                    <a:pt x="6992" y="43889"/>
                    <a:pt x="7425" y="43570"/>
                  </a:cubicBezTo>
                  <a:cubicBezTo>
                    <a:pt x="7813" y="43250"/>
                    <a:pt x="8247" y="42794"/>
                    <a:pt x="8749" y="42702"/>
                  </a:cubicBezTo>
                  <a:cubicBezTo>
                    <a:pt x="8799" y="42694"/>
                    <a:pt x="8847" y="42690"/>
                    <a:pt x="8893" y="42690"/>
                  </a:cubicBezTo>
                  <a:cubicBezTo>
                    <a:pt x="9485" y="42690"/>
                    <a:pt x="9806" y="43336"/>
                    <a:pt x="9890" y="43844"/>
                  </a:cubicBezTo>
                  <a:cubicBezTo>
                    <a:pt x="10004" y="44597"/>
                    <a:pt x="9868" y="45350"/>
                    <a:pt x="10050" y="46103"/>
                  </a:cubicBezTo>
                  <a:cubicBezTo>
                    <a:pt x="10084" y="46271"/>
                    <a:pt x="10251" y="46376"/>
                    <a:pt x="10411" y="46376"/>
                  </a:cubicBezTo>
                  <a:cubicBezTo>
                    <a:pt x="10469" y="46376"/>
                    <a:pt x="10526" y="46362"/>
                    <a:pt x="10575" y="46332"/>
                  </a:cubicBezTo>
                  <a:cubicBezTo>
                    <a:pt x="11808" y="45624"/>
                    <a:pt x="12812" y="44163"/>
                    <a:pt x="14341" y="44118"/>
                  </a:cubicBezTo>
                  <a:cubicBezTo>
                    <a:pt x="14361" y="44117"/>
                    <a:pt x="14381" y="44117"/>
                    <a:pt x="14401" y="44117"/>
                  </a:cubicBezTo>
                  <a:cubicBezTo>
                    <a:pt x="16094" y="44117"/>
                    <a:pt x="15867" y="46048"/>
                    <a:pt x="15597" y="47176"/>
                  </a:cubicBezTo>
                  <a:cubicBezTo>
                    <a:pt x="15534" y="47426"/>
                    <a:pt x="15738" y="47639"/>
                    <a:pt x="15983" y="47639"/>
                  </a:cubicBezTo>
                  <a:cubicBezTo>
                    <a:pt x="16006" y="47639"/>
                    <a:pt x="16029" y="47637"/>
                    <a:pt x="16053" y="47633"/>
                  </a:cubicBezTo>
                  <a:cubicBezTo>
                    <a:pt x="17057" y="47382"/>
                    <a:pt x="17674" y="46400"/>
                    <a:pt x="18678" y="46172"/>
                  </a:cubicBezTo>
                  <a:cubicBezTo>
                    <a:pt x="18760" y="46152"/>
                    <a:pt x="18840" y="46142"/>
                    <a:pt x="18920" y="46142"/>
                  </a:cubicBezTo>
                  <a:cubicBezTo>
                    <a:pt x="19640" y="46142"/>
                    <a:pt x="20239" y="46934"/>
                    <a:pt x="20116" y="47633"/>
                  </a:cubicBezTo>
                  <a:cubicBezTo>
                    <a:pt x="20070" y="47770"/>
                    <a:pt x="20025" y="47907"/>
                    <a:pt x="19979" y="48066"/>
                  </a:cubicBezTo>
                  <a:cubicBezTo>
                    <a:pt x="19889" y="48322"/>
                    <a:pt x="20125" y="48508"/>
                    <a:pt x="20349" y="48508"/>
                  </a:cubicBezTo>
                  <a:cubicBezTo>
                    <a:pt x="20465" y="48508"/>
                    <a:pt x="20579" y="48457"/>
                    <a:pt x="20641" y="48340"/>
                  </a:cubicBezTo>
                  <a:cubicBezTo>
                    <a:pt x="20732" y="48181"/>
                    <a:pt x="20801" y="47998"/>
                    <a:pt x="20824" y="47838"/>
                  </a:cubicBezTo>
                  <a:cubicBezTo>
                    <a:pt x="23791" y="39416"/>
                    <a:pt x="26918" y="31039"/>
                    <a:pt x="30228" y="22730"/>
                  </a:cubicBezTo>
                  <a:cubicBezTo>
                    <a:pt x="31049" y="20653"/>
                    <a:pt x="31894" y="18576"/>
                    <a:pt x="32761" y="16499"/>
                  </a:cubicBezTo>
                  <a:cubicBezTo>
                    <a:pt x="33583" y="14490"/>
                    <a:pt x="34450" y="12482"/>
                    <a:pt x="35067" y="10405"/>
                  </a:cubicBezTo>
                  <a:cubicBezTo>
                    <a:pt x="35386" y="9378"/>
                    <a:pt x="35637" y="8350"/>
                    <a:pt x="35774" y="7278"/>
                  </a:cubicBezTo>
                  <a:cubicBezTo>
                    <a:pt x="35820" y="6912"/>
                    <a:pt x="35888" y="6524"/>
                    <a:pt x="35660" y="6205"/>
                  </a:cubicBezTo>
                  <a:cubicBezTo>
                    <a:pt x="35409" y="5863"/>
                    <a:pt x="34998" y="5771"/>
                    <a:pt x="34610" y="5680"/>
                  </a:cubicBezTo>
                  <a:cubicBezTo>
                    <a:pt x="32465" y="5155"/>
                    <a:pt x="30319" y="4561"/>
                    <a:pt x="28196" y="3900"/>
                  </a:cubicBezTo>
                  <a:cubicBezTo>
                    <a:pt x="25822" y="3146"/>
                    <a:pt x="23494" y="2302"/>
                    <a:pt x="21189" y="1343"/>
                  </a:cubicBezTo>
                  <a:cubicBezTo>
                    <a:pt x="20595" y="1092"/>
                    <a:pt x="20002" y="841"/>
                    <a:pt x="19408" y="590"/>
                  </a:cubicBezTo>
                  <a:cubicBezTo>
                    <a:pt x="18929" y="384"/>
                    <a:pt x="18473" y="133"/>
                    <a:pt x="17948" y="42"/>
                  </a:cubicBezTo>
                  <a:cubicBezTo>
                    <a:pt x="17815" y="15"/>
                    <a:pt x="17678" y="1"/>
                    <a:pt x="17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3"/>
            <p:cNvSpPr/>
            <p:nvPr/>
          </p:nvSpPr>
          <p:spPr>
            <a:xfrm>
              <a:off x="6388158" y="3115648"/>
              <a:ext cx="112374" cy="268538"/>
            </a:xfrm>
            <a:custGeom>
              <a:avLst/>
              <a:gdLst/>
              <a:ahLst/>
              <a:cxnLst/>
              <a:rect l="l" t="t" r="r" b="b"/>
              <a:pathLst>
                <a:path w="6277" h="15000" extrusionOk="0">
                  <a:moveTo>
                    <a:pt x="6003" y="1"/>
                  </a:moveTo>
                  <a:cubicBezTo>
                    <a:pt x="5820" y="1"/>
                    <a:pt x="5569" y="115"/>
                    <a:pt x="5455" y="252"/>
                  </a:cubicBezTo>
                  <a:cubicBezTo>
                    <a:pt x="5318" y="411"/>
                    <a:pt x="5273" y="640"/>
                    <a:pt x="5181" y="845"/>
                  </a:cubicBezTo>
                  <a:cubicBezTo>
                    <a:pt x="3629" y="5182"/>
                    <a:pt x="2054" y="9519"/>
                    <a:pt x="502" y="13856"/>
                  </a:cubicBezTo>
                  <a:cubicBezTo>
                    <a:pt x="365" y="14221"/>
                    <a:pt x="0" y="14746"/>
                    <a:pt x="571" y="14951"/>
                  </a:cubicBezTo>
                  <a:cubicBezTo>
                    <a:pt x="657" y="14984"/>
                    <a:pt x="731" y="14999"/>
                    <a:pt x="796" y="14999"/>
                  </a:cubicBezTo>
                  <a:cubicBezTo>
                    <a:pt x="1173" y="14999"/>
                    <a:pt x="1207" y="14487"/>
                    <a:pt x="1324" y="14175"/>
                  </a:cubicBezTo>
                  <a:cubicBezTo>
                    <a:pt x="2922" y="9793"/>
                    <a:pt x="4497" y="5387"/>
                    <a:pt x="6094" y="982"/>
                  </a:cubicBezTo>
                  <a:cubicBezTo>
                    <a:pt x="6140" y="822"/>
                    <a:pt x="6209" y="663"/>
                    <a:pt x="6277" y="411"/>
                  </a:cubicBezTo>
                  <a:cubicBezTo>
                    <a:pt x="6209" y="274"/>
                    <a:pt x="6117" y="23"/>
                    <a:pt x="6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3"/>
            <p:cNvSpPr/>
            <p:nvPr/>
          </p:nvSpPr>
          <p:spPr>
            <a:xfrm>
              <a:off x="6341164" y="3414190"/>
              <a:ext cx="48229" cy="106860"/>
            </a:xfrm>
            <a:custGeom>
              <a:avLst/>
              <a:gdLst/>
              <a:ahLst/>
              <a:cxnLst/>
              <a:rect l="l" t="t" r="r" b="b"/>
              <a:pathLst>
                <a:path w="2694" h="5969" extrusionOk="0">
                  <a:moveTo>
                    <a:pt x="2252" y="0"/>
                  </a:moveTo>
                  <a:cubicBezTo>
                    <a:pt x="1981" y="0"/>
                    <a:pt x="1873" y="321"/>
                    <a:pt x="1780" y="580"/>
                  </a:cubicBezTo>
                  <a:cubicBezTo>
                    <a:pt x="1233" y="2087"/>
                    <a:pt x="685" y="3616"/>
                    <a:pt x="137" y="5146"/>
                  </a:cubicBezTo>
                  <a:cubicBezTo>
                    <a:pt x="91" y="5260"/>
                    <a:pt x="69" y="5351"/>
                    <a:pt x="0" y="5579"/>
                  </a:cubicBezTo>
                  <a:cubicBezTo>
                    <a:pt x="88" y="5689"/>
                    <a:pt x="261" y="5968"/>
                    <a:pt x="314" y="5968"/>
                  </a:cubicBezTo>
                  <a:cubicBezTo>
                    <a:pt x="316" y="5968"/>
                    <a:pt x="318" y="5968"/>
                    <a:pt x="320" y="5967"/>
                  </a:cubicBezTo>
                  <a:cubicBezTo>
                    <a:pt x="548" y="5876"/>
                    <a:pt x="822" y="5739"/>
                    <a:pt x="913" y="5556"/>
                  </a:cubicBezTo>
                  <a:cubicBezTo>
                    <a:pt x="1507" y="3981"/>
                    <a:pt x="2077" y="2429"/>
                    <a:pt x="2602" y="832"/>
                  </a:cubicBezTo>
                  <a:cubicBezTo>
                    <a:pt x="2694" y="603"/>
                    <a:pt x="2602" y="124"/>
                    <a:pt x="2465" y="55"/>
                  </a:cubicBezTo>
                  <a:cubicBezTo>
                    <a:pt x="2384" y="17"/>
                    <a:pt x="2314" y="0"/>
                    <a:pt x="22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3"/>
            <p:cNvSpPr/>
            <p:nvPr/>
          </p:nvSpPr>
          <p:spPr>
            <a:xfrm>
              <a:off x="5912507" y="2604871"/>
              <a:ext cx="767838" cy="1463762"/>
            </a:xfrm>
            <a:custGeom>
              <a:avLst/>
              <a:gdLst/>
              <a:ahLst/>
              <a:cxnLst/>
              <a:rect l="l" t="t" r="r" b="b"/>
              <a:pathLst>
                <a:path w="42890" h="81763" extrusionOk="0">
                  <a:moveTo>
                    <a:pt x="26513" y="1100"/>
                  </a:moveTo>
                  <a:cubicBezTo>
                    <a:pt x="31960" y="1100"/>
                    <a:pt x="36744" y="3112"/>
                    <a:pt x="41109" y="6437"/>
                  </a:cubicBezTo>
                  <a:cubicBezTo>
                    <a:pt x="35334" y="5501"/>
                    <a:pt x="29856" y="3629"/>
                    <a:pt x="24538" y="1187"/>
                  </a:cubicBezTo>
                  <a:cubicBezTo>
                    <a:pt x="25206" y="1129"/>
                    <a:pt x="25864" y="1100"/>
                    <a:pt x="26513" y="1100"/>
                  </a:cubicBezTo>
                  <a:close/>
                  <a:moveTo>
                    <a:pt x="23237" y="1689"/>
                  </a:moveTo>
                  <a:cubicBezTo>
                    <a:pt x="29171" y="4382"/>
                    <a:pt x="35220" y="6482"/>
                    <a:pt x="41679" y="7532"/>
                  </a:cubicBezTo>
                  <a:cubicBezTo>
                    <a:pt x="41634" y="7669"/>
                    <a:pt x="41565" y="7898"/>
                    <a:pt x="41474" y="8126"/>
                  </a:cubicBezTo>
                  <a:cubicBezTo>
                    <a:pt x="40470" y="10933"/>
                    <a:pt x="39420" y="13764"/>
                    <a:pt x="38438" y="16594"/>
                  </a:cubicBezTo>
                  <a:cubicBezTo>
                    <a:pt x="38251" y="17155"/>
                    <a:pt x="37988" y="17379"/>
                    <a:pt x="37547" y="17379"/>
                  </a:cubicBezTo>
                  <a:cubicBezTo>
                    <a:pt x="37450" y="17379"/>
                    <a:pt x="37344" y="17368"/>
                    <a:pt x="37228" y="17347"/>
                  </a:cubicBezTo>
                  <a:cubicBezTo>
                    <a:pt x="35151" y="16936"/>
                    <a:pt x="33029" y="16708"/>
                    <a:pt x="31020" y="16115"/>
                  </a:cubicBezTo>
                  <a:cubicBezTo>
                    <a:pt x="27710" y="15133"/>
                    <a:pt x="24469" y="13946"/>
                    <a:pt x="21205" y="12782"/>
                  </a:cubicBezTo>
                  <a:cubicBezTo>
                    <a:pt x="19448" y="12143"/>
                    <a:pt x="19493" y="12052"/>
                    <a:pt x="20109" y="10340"/>
                  </a:cubicBezTo>
                  <a:cubicBezTo>
                    <a:pt x="21068" y="7646"/>
                    <a:pt x="22050" y="4930"/>
                    <a:pt x="23031" y="2237"/>
                  </a:cubicBezTo>
                  <a:cubicBezTo>
                    <a:pt x="23100" y="2031"/>
                    <a:pt x="23191" y="1826"/>
                    <a:pt x="23237" y="1689"/>
                  </a:cubicBezTo>
                  <a:close/>
                  <a:moveTo>
                    <a:pt x="19196" y="12896"/>
                  </a:moveTo>
                  <a:cubicBezTo>
                    <a:pt x="25222" y="15361"/>
                    <a:pt x="31203" y="17667"/>
                    <a:pt x="37776" y="18306"/>
                  </a:cubicBezTo>
                  <a:cubicBezTo>
                    <a:pt x="37616" y="18808"/>
                    <a:pt x="37502" y="19287"/>
                    <a:pt x="37251" y="19721"/>
                  </a:cubicBezTo>
                  <a:cubicBezTo>
                    <a:pt x="37191" y="19861"/>
                    <a:pt x="36887" y="19931"/>
                    <a:pt x="36674" y="19931"/>
                  </a:cubicBezTo>
                  <a:cubicBezTo>
                    <a:pt x="36644" y="19931"/>
                    <a:pt x="36615" y="19929"/>
                    <a:pt x="36589" y="19926"/>
                  </a:cubicBezTo>
                  <a:cubicBezTo>
                    <a:pt x="35060" y="19653"/>
                    <a:pt x="33531" y="19401"/>
                    <a:pt x="32024" y="19036"/>
                  </a:cubicBezTo>
                  <a:cubicBezTo>
                    <a:pt x="29536" y="18420"/>
                    <a:pt x="27048" y="17804"/>
                    <a:pt x="24629" y="17005"/>
                  </a:cubicBezTo>
                  <a:cubicBezTo>
                    <a:pt x="22803" y="16411"/>
                    <a:pt x="21091" y="15498"/>
                    <a:pt x="19333" y="14745"/>
                  </a:cubicBezTo>
                  <a:cubicBezTo>
                    <a:pt x="18763" y="14494"/>
                    <a:pt x="18626" y="14129"/>
                    <a:pt x="18923" y="13604"/>
                  </a:cubicBezTo>
                  <a:cubicBezTo>
                    <a:pt x="19037" y="13376"/>
                    <a:pt x="19105" y="13102"/>
                    <a:pt x="19196" y="12896"/>
                  </a:cubicBezTo>
                  <a:close/>
                  <a:moveTo>
                    <a:pt x="18352" y="15202"/>
                  </a:moveTo>
                  <a:cubicBezTo>
                    <a:pt x="21182" y="16959"/>
                    <a:pt x="24241" y="17963"/>
                    <a:pt x="27368" y="18785"/>
                  </a:cubicBezTo>
                  <a:cubicBezTo>
                    <a:pt x="30472" y="19584"/>
                    <a:pt x="33599" y="20269"/>
                    <a:pt x="36772" y="21022"/>
                  </a:cubicBezTo>
                  <a:cubicBezTo>
                    <a:pt x="36772" y="21068"/>
                    <a:pt x="36749" y="21227"/>
                    <a:pt x="36681" y="21387"/>
                  </a:cubicBezTo>
                  <a:cubicBezTo>
                    <a:pt x="36315" y="22460"/>
                    <a:pt x="35882" y="23510"/>
                    <a:pt x="35562" y="24606"/>
                  </a:cubicBezTo>
                  <a:cubicBezTo>
                    <a:pt x="35419" y="25036"/>
                    <a:pt x="35205" y="25184"/>
                    <a:pt x="34866" y="25184"/>
                  </a:cubicBezTo>
                  <a:cubicBezTo>
                    <a:pt x="34773" y="25184"/>
                    <a:pt x="34671" y="25173"/>
                    <a:pt x="34558" y="25153"/>
                  </a:cubicBezTo>
                  <a:cubicBezTo>
                    <a:pt x="29833" y="24332"/>
                    <a:pt x="25268" y="22962"/>
                    <a:pt x="20817" y="21159"/>
                  </a:cubicBezTo>
                  <a:cubicBezTo>
                    <a:pt x="19493" y="20611"/>
                    <a:pt x="18192" y="20041"/>
                    <a:pt x="16800" y="19470"/>
                  </a:cubicBezTo>
                  <a:cubicBezTo>
                    <a:pt x="17348" y="17986"/>
                    <a:pt x="17850" y="16617"/>
                    <a:pt x="18352" y="15202"/>
                  </a:cubicBezTo>
                  <a:close/>
                  <a:moveTo>
                    <a:pt x="16503" y="20292"/>
                  </a:moveTo>
                  <a:cubicBezTo>
                    <a:pt x="17713" y="20817"/>
                    <a:pt x="18808" y="21319"/>
                    <a:pt x="19973" y="21844"/>
                  </a:cubicBezTo>
                  <a:cubicBezTo>
                    <a:pt x="19881" y="22095"/>
                    <a:pt x="19790" y="22300"/>
                    <a:pt x="19721" y="22529"/>
                  </a:cubicBezTo>
                  <a:cubicBezTo>
                    <a:pt x="15499" y="34215"/>
                    <a:pt x="11276" y="45902"/>
                    <a:pt x="7076" y="57588"/>
                  </a:cubicBezTo>
                  <a:cubicBezTo>
                    <a:pt x="6711" y="58615"/>
                    <a:pt x="6483" y="59665"/>
                    <a:pt x="6163" y="60715"/>
                  </a:cubicBezTo>
                  <a:cubicBezTo>
                    <a:pt x="6140" y="60829"/>
                    <a:pt x="6072" y="60943"/>
                    <a:pt x="5889" y="61080"/>
                  </a:cubicBezTo>
                  <a:cubicBezTo>
                    <a:pt x="5844" y="60875"/>
                    <a:pt x="5821" y="60692"/>
                    <a:pt x="5775" y="60487"/>
                  </a:cubicBezTo>
                  <a:cubicBezTo>
                    <a:pt x="5620" y="59693"/>
                    <a:pt x="5177" y="59251"/>
                    <a:pt x="4536" y="59251"/>
                  </a:cubicBezTo>
                  <a:cubicBezTo>
                    <a:pt x="4329" y="59251"/>
                    <a:pt x="4102" y="59297"/>
                    <a:pt x="3858" y="59391"/>
                  </a:cubicBezTo>
                  <a:cubicBezTo>
                    <a:pt x="3264" y="59620"/>
                    <a:pt x="2717" y="60008"/>
                    <a:pt x="2055" y="60396"/>
                  </a:cubicBezTo>
                  <a:cubicBezTo>
                    <a:pt x="6871" y="46997"/>
                    <a:pt x="11664" y="33690"/>
                    <a:pt x="16503" y="20292"/>
                  </a:cubicBezTo>
                  <a:close/>
                  <a:moveTo>
                    <a:pt x="20817" y="22209"/>
                  </a:moveTo>
                  <a:cubicBezTo>
                    <a:pt x="22232" y="22711"/>
                    <a:pt x="23556" y="23190"/>
                    <a:pt x="24971" y="23670"/>
                  </a:cubicBezTo>
                  <a:cubicBezTo>
                    <a:pt x="20269" y="36703"/>
                    <a:pt x="15590" y="49691"/>
                    <a:pt x="10842" y="62792"/>
                  </a:cubicBezTo>
                  <a:cubicBezTo>
                    <a:pt x="10441" y="61620"/>
                    <a:pt x="9968" y="61105"/>
                    <a:pt x="9224" y="61105"/>
                  </a:cubicBezTo>
                  <a:cubicBezTo>
                    <a:pt x="8866" y="61105"/>
                    <a:pt x="8447" y="61223"/>
                    <a:pt x="7944" y="61446"/>
                  </a:cubicBezTo>
                  <a:cubicBezTo>
                    <a:pt x="7510" y="61628"/>
                    <a:pt x="7099" y="61879"/>
                    <a:pt x="6665" y="62108"/>
                  </a:cubicBezTo>
                  <a:cubicBezTo>
                    <a:pt x="6665" y="62039"/>
                    <a:pt x="6620" y="61971"/>
                    <a:pt x="6643" y="61925"/>
                  </a:cubicBezTo>
                  <a:cubicBezTo>
                    <a:pt x="8971" y="55328"/>
                    <a:pt x="11276" y="48732"/>
                    <a:pt x="13627" y="42135"/>
                  </a:cubicBezTo>
                  <a:cubicBezTo>
                    <a:pt x="15887" y="35767"/>
                    <a:pt x="18215" y="29399"/>
                    <a:pt x="20497" y="23054"/>
                  </a:cubicBezTo>
                  <a:cubicBezTo>
                    <a:pt x="20612" y="22780"/>
                    <a:pt x="20703" y="22506"/>
                    <a:pt x="20817" y="22209"/>
                  </a:cubicBezTo>
                  <a:close/>
                  <a:moveTo>
                    <a:pt x="25816" y="23944"/>
                  </a:moveTo>
                  <a:cubicBezTo>
                    <a:pt x="27345" y="24377"/>
                    <a:pt x="28783" y="24788"/>
                    <a:pt x="30290" y="25222"/>
                  </a:cubicBezTo>
                  <a:cubicBezTo>
                    <a:pt x="25633" y="38141"/>
                    <a:pt x="20977" y="51037"/>
                    <a:pt x="16320" y="63979"/>
                  </a:cubicBezTo>
                  <a:cubicBezTo>
                    <a:pt x="15865" y="63263"/>
                    <a:pt x="15479" y="62930"/>
                    <a:pt x="14898" y="62930"/>
                  </a:cubicBezTo>
                  <a:cubicBezTo>
                    <a:pt x="14664" y="62930"/>
                    <a:pt x="14398" y="62984"/>
                    <a:pt x="14084" y="63089"/>
                  </a:cubicBezTo>
                  <a:cubicBezTo>
                    <a:pt x="13308" y="63340"/>
                    <a:pt x="12600" y="63774"/>
                    <a:pt x="11870" y="64162"/>
                  </a:cubicBezTo>
                  <a:cubicBezTo>
                    <a:pt x="11641" y="64253"/>
                    <a:pt x="11459" y="64413"/>
                    <a:pt x="11139" y="64641"/>
                  </a:cubicBezTo>
                  <a:cubicBezTo>
                    <a:pt x="16069" y="50992"/>
                    <a:pt x="20931" y="37502"/>
                    <a:pt x="25816" y="23944"/>
                  </a:cubicBezTo>
                  <a:close/>
                  <a:moveTo>
                    <a:pt x="31180" y="25427"/>
                  </a:moveTo>
                  <a:cubicBezTo>
                    <a:pt x="32458" y="25656"/>
                    <a:pt x="33668" y="25884"/>
                    <a:pt x="34992" y="26135"/>
                  </a:cubicBezTo>
                  <a:cubicBezTo>
                    <a:pt x="30198" y="39351"/>
                    <a:pt x="25451" y="52521"/>
                    <a:pt x="20840" y="65303"/>
                  </a:cubicBezTo>
                  <a:cubicBezTo>
                    <a:pt x="20589" y="65166"/>
                    <a:pt x="20246" y="64915"/>
                    <a:pt x="19858" y="64847"/>
                  </a:cubicBezTo>
                  <a:cubicBezTo>
                    <a:pt x="19712" y="64825"/>
                    <a:pt x="19561" y="64814"/>
                    <a:pt x="19409" y="64814"/>
                  </a:cubicBezTo>
                  <a:cubicBezTo>
                    <a:pt x="19087" y="64814"/>
                    <a:pt x="18761" y="64860"/>
                    <a:pt x="18466" y="64938"/>
                  </a:cubicBezTo>
                  <a:cubicBezTo>
                    <a:pt x="17895" y="65098"/>
                    <a:pt x="17348" y="65372"/>
                    <a:pt x="16663" y="65645"/>
                  </a:cubicBezTo>
                  <a:cubicBezTo>
                    <a:pt x="21525" y="52179"/>
                    <a:pt x="26341" y="38826"/>
                    <a:pt x="31180" y="25427"/>
                  </a:cubicBezTo>
                  <a:close/>
                  <a:moveTo>
                    <a:pt x="4446" y="60150"/>
                  </a:moveTo>
                  <a:cubicBezTo>
                    <a:pt x="4772" y="60150"/>
                    <a:pt x="4916" y="60458"/>
                    <a:pt x="4931" y="61126"/>
                  </a:cubicBezTo>
                  <a:cubicBezTo>
                    <a:pt x="4953" y="61811"/>
                    <a:pt x="4862" y="62496"/>
                    <a:pt x="4817" y="63180"/>
                  </a:cubicBezTo>
                  <a:cubicBezTo>
                    <a:pt x="4794" y="63363"/>
                    <a:pt x="4702" y="63546"/>
                    <a:pt x="4725" y="63705"/>
                  </a:cubicBezTo>
                  <a:cubicBezTo>
                    <a:pt x="4794" y="64025"/>
                    <a:pt x="4885" y="64344"/>
                    <a:pt x="4976" y="64664"/>
                  </a:cubicBezTo>
                  <a:cubicBezTo>
                    <a:pt x="5273" y="64504"/>
                    <a:pt x="5638" y="64436"/>
                    <a:pt x="5844" y="64207"/>
                  </a:cubicBezTo>
                  <a:cubicBezTo>
                    <a:pt x="6597" y="63317"/>
                    <a:pt x="7441" y="62564"/>
                    <a:pt x="8560" y="62153"/>
                  </a:cubicBezTo>
                  <a:cubicBezTo>
                    <a:pt x="8833" y="62055"/>
                    <a:pt x="9059" y="62004"/>
                    <a:pt x="9240" y="62004"/>
                  </a:cubicBezTo>
                  <a:cubicBezTo>
                    <a:pt x="9693" y="62004"/>
                    <a:pt x="9871" y="62326"/>
                    <a:pt x="9838" y="63043"/>
                  </a:cubicBezTo>
                  <a:cubicBezTo>
                    <a:pt x="9815" y="63819"/>
                    <a:pt x="9610" y="64595"/>
                    <a:pt x="9587" y="65372"/>
                  </a:cubicBezTo>
                  <a:cubicBezTo>
                    <a:pt x="9587" y="65714"/>
                    <a:pt x="9792" y="66079"/>
                    <a:pt x="9907" y="66444"/>
                  </a:cubicBezTo>
                  <a:cubicBezTo>
                    <a:pt x="10249" y="66330"/>
                    <a:pt x="10614" y="66262"/>
                    <a:pt x="10911" y="66056"/>
                  </a:cubicBezTo>
                  <a:cubicBezTo>
                    <a:pt x="11892" y="65417"/>
                    <a:pt x="12828" y="64687"/>
                    <a:pt x="13855" y="64093"/>
                  </a:cubicBezTo>
                  <a:cubicBezTo>
                    <a:pt x="14040" y="63982"/>
                    <a:pt x="14286" y="63965"/>
                    <a:pt x="14540" y="63965"/>
                  </a:cubicBezTo>
                  <a:cubicBezTo>
                    <a:pt x="14659" y="63965"/>
                    <a:pt x="14780" y="63968"/>
                    <a:pt x="14898" y="63968"/>
                  </a:cubicBezTo>
                  <a:cubicBezTo>
                    <a:pt x="14994" y="63968"/>
                    <a:pt x="15089" y="63966"/>
                    <a:pt x="15179" y="63956"/>
                  </a:cubicBezTo>
                  <a:lnTo>
                    <a:pt x="15179" y="63956"/>
                  </a:lnTo>
                  <a:cubicBezTo>
                    <a:pt x="15179" y="64367"/>
                    <a:pt x="15225" y="64778"/>
                    <a:pt x="15156" y="65189"/>
                  </a:cubicBezTo>
                  <a:cubicBezTo>
                    <a:pt x="15042" y="65782"/>
                    <a:pt x="14837" y="66353"/>
                    <a:pt x="14746" y="66946"/>
                  </a:cubicBezTo>
                  <a:cubicBezTo>
                    <a:pt x="14700" y="67198"/>
                    <a:pt x="14882" y="67494"/>
                    <a:pt x="14951" y="67768"/>
                  </a:cubicBezTo>
                  <a:cubicBezTo>
                    <a:pt x="15225" y="67700"/>
                    <a:pt x="15522" y="67677"/>
                    <a:pt x="15750" y="67540"/>
                  </a:cubicBezTo>
                  <a:cubicBezTo>
                    <a:pt x="16731" y="66969"/>
                    <a:pt x="17644" y="66307"/>
                    <a:pt x="18671" y="65828"/>
                  </a:cubicBezTo>
                  <a:cubicBezTo>
                    <a:pt x="18939" y="65694"/>
                    <a:pt x="19144" y="65626"/>
                    <a:pt x="19296" y="65626"/>
                  </a:cubicBezTo>
                  <a:cubicBezTo>
                    <a:pt x="19613" y="65626"/>
                    <a:pt x="19707" y="65920"/>
                    <a:pt x="19676" y="66536"/>
                  </a:cubicBezTo>
                  <a:cubicBezTo>
                    <a:pt x="19653" y="67198"/>
                    <a:pt x="19584" y="67860"/>
                    <a:pt x="19516" y="68521"/>
                  </a:cubicBezTo>
                  <a:cubicBezTo>
                    <a:pt x="19448" y="69252"/>
                    <a:pt x="19219" y="69891"/>
                    <a:pt x="18671" y="70439"/>
                  </a:cubicBezTo>
                  <a:cubicBezTo>
                    <a:pt x="16366" y="72767"/>
                    <a:pt x="14061" y="75118"/>
                    <a:pt x="11755" y="77469"/>
                  </a:cubicBezTo>
                  <a:cubicBezTo>
                    <a:pt x="11664" y="77560"/>
                    <a:pt x="11573" y="77629"/>
                    <a:pt x="11390" y="77788"/>
                  </a:cubicBezTo>
                  <a:cubicBezTo>
                    <a:pt x="11185" y="77264"/>
                    <a:pt x="11048" y="76830"/>
                    <a:pt x="10820" y="76419"/>
                  </a:cubicBezTo>
                  <a:cubicBezTo>
                    <a:pt x="10140" y="75149"/>
                    <a:pt x="9054" y="74454"/>
                    <a:pt x="7748" y="74454"/>
                  </a:cubicBezTo>
                  <a:cubicBezTo>
                    <a:pt x="7388" y="74454"/>
                    <a:pt x="7010" y="74507"/>
                    <a:pt x="6620" y="74616"/>
                  </a:cubicBezTo>
                  <a:cubicBezTo>
                    <a:pt x="5661" y="74890"/>
                    <a:pt x="4748" y="75346"/>
                    <a:pt x="3812" y="75734"/>
                  </a:cubicBezTo>
                  <a:cubicBezTo>
                    <a:pt x="3607" y="75803"/>
                    <a:pt x="3424" y="75894"/>
                    <a:pt x="3127" y="76031"/>
                  </a:cubicBezTo>
                  <a:cubicBezTo>
                    <a:pt x="2899" y="74616"/>
                    <a:pt x="2648" y="73269"/>
                    <a:pt x="2420" y="71922"/>
                  </a:cubicBezTo>
                  <a:cubicBezTo>
                    <a:pt x="2009" y="69320"/>
                    <a:pt x="1621" y="66741"/>
                    <a:pt x="1233" y="64139"/>
                  </a:cubicBezTo>
                  <a:cubicBezTo>
                    <a:pt x="1187" y="63774"/>
                    <a:pt x="1233" y="63363"/>
                    <a:pt x="1370" y="63043"/>
                  </a:cubicBezTo>
                  <a:cubicBezTo>
                    <a:pt x="1826" y="61925"/>
                    <a:pt x="2625" y="61058"/>
                    <a:pt x="3698" y="60441"/>
                  </a:cubicBezTo>
                  <a:cubicBezTo>
                    <a:pt x="4013" y="60250"/>
                    <a:pt x="4259" y="60150"/>
                    <a:pt x="4446" y="60150"/>
                  </a:cubicBezTo>
                  <a:close/>
                  <a:moveTo>
                    <a:pt x="5319" y="76168"/>
                  </a:moveTo>
                  <a:cubicBezTo>
                    <a:pt x="4748" y="76807"/>
                    <a:pt x="4177" y="77469"/>
                    <a:pt x="3538" y="78177"/>
                  </a:cubicBezTo>
                  <a:cubicBezTo>
                    <a:pt x="3196" y="77035"/>
                    <a:pt x="3196" y="77035"/>
                    <a:pt x="4086" y="76602"/>
                  </a:cubicBezTo>
                  <a:cubicBezTo>
                    <a:pt x="4451" y="76396"/>
                    <a:pt x="4839" y="76236"/>
                    <a:pt x="5319" y="76168"/>
                  </a:cubicBezTo>
                  <a:close/>
                  <a:moveTo>
                    <a:pt x="8469" y="75369"/>
                  </a:moveTo>
                  <a:cubicBezTo>
                    <a:pt x="8514" y="75437"/>
                    <a:pt x="8537" y="75506"/>
                    <a:pt x="8583" y="75597"/>
                  </a:cubicBezTo>
                  <a:cubicBezTo>
                    <a:pt x="7099" y="77104"/>
                    <a:pt x="5638" y="78610"/>
                    <a:pt x="4155" y="80139"/>
                  </a:cubicBezTo>
                  <a:cubicBezTo>
                    <a:pt x="3698" y="79888"/>
                    <a:pt x="3561" y="79546"/>
                    <a:pt x="3881" y="79204"/>
                  </a:cubicBezTo>
                  <a:cubicBezTo>
                    <a:pt x="4999" y="77948"/>
                    <a:pt x="6118" y="76716"/>
                    <a:pt x="7304" y="75529"/>
                  </a:cubicBezTo>
                  <a:cubicBezTo>
                    <a:pt x="7437" y="75396"/>
                    <a:pt x="7677" y="75379"/>
                    <a:pt x="7931" y="75379"/>
                  </a:cubicBezTo>
                  <a:cubicBezTo>
                    <a:pt x="8020" y="75379"/>
                    <a:pt x="8111" y="75381"/>
                    <a:pt x="8199" y="75381"/>
                  </a:cubicBezTo>
                  <a:cubicBezTo>
                    <a:pt x="8293" y="75381"/>
                    <a:pt x="8385" y="75379"/>
                    <a:pt x="8469" y="75369"/>
                  </a:cubicBezTo>
                  <a:close/>
                  <a:moveTo>
                    <a:pt x="9336" y="76099"/>
                  </a:moveTo>
                  <a:cubicBezTo>
                    <a:pt x="10112" y="76647"/>
                    <a:pt x="10112" y="76784"/>
                    <a:pt x="9519" y="77378"/>
                  </a:cubicBezTo>
                  <a:cubicBezTo>
                    <a:pt x="8491" y="78428"/>
                    <a:pt x="7441" y="79455"/>
                    <a:pt x="6437" y="80528"/>
                  </a:cubicBezTo>
                  <a:cubicBezTo>
                    <a:pt x="6258" y="80716"/>
                    <a:pt x="6089" y="80781"/>
                    <a:pt x="5916" y="80781"/>
                  </a:cubicBezTo>
                  <a:cubicBezTo>
                    <a:pt x="5648" y="80781"/>
                    <a:pt x="5369" y="80625"/>
                    <a:pt x="5022" y="80528"/>
                  </a:cubicBezTo>
                  <a:cubicBezTo>
                    <a:pt x="6528" y="78998"/>
                    <a:pt x="7944" y="77537"/>
                    <a:pt x="9336" y="76099"/>
                  </a:cubicBezTo>
                  <a:close/>
                  <a:moveTo>
                    <a:pt x="10454" y="77971"/>
                  </a:moveTo>
                  <a:lnTo>
                    <a:pt x="10454" y="77971"/>
                  </a:lnTo>
                  <a:cubicBezTo>
                    <a:pt x="10705" y="78268"/>
                    <a:pt x="10705" y="78565"/>
                    <a:pt x="10340" y="78884"/>
                  </a:cubicBezTo>
                  <a:cubicBezTo>
                    <a:pt x="9770" y="79409"/>
                    <a:pt x="9245" y="79934"/>
                    <a:pt x="8742" y="80505"/>
                  </a:cubicBezTo>
                  <a:cubicBezTo>
                    <a:pt x="8522" y="80753"/>
                    <a:pt x="8284" y="80860"/>
                    <a:pt x="8005" y="80860"/>
                  </a:cubicBezTo>
                  <a:cubicBezTo>
                    <a:pt x="7822" y="80860"/>
                    <a:pt x="7621" y="80814"/>
                    <a:pt x="7396" y="80733"/>
                  </a:cubicBezTo>
                  <a:cubicBezTo>
                    <a:pt x="8400" y="79820"/>
                    <a:pt x="9404" y="78907"/>
                    <a:pt x="10454" y="77971"/>
                  </a:cubicBezTo>
                  <a:close/>
                  <a:moveTo>
                    <a:pt x="26341" y="0"/>
                  </a:moveTo>
                  <a:cubicBezTo>
                    <a:pt x="25336" y="137"/>
                    <a:pt x="24332" y="274"/>
                    <a:pt x="23328" y="365"/>
                  </a:cubicBezTo>
                  <a:cubicBezTo>
                    <a:pt x="22849" y="411"/>
                    <a:pt x="22643" y="662"/>
                    <a:pt x="22483" y="1096"/>
                  </a:cubicBezTo>
                  <a:cubicBezTo>
                    <a:pt x="20132" y="7646"/>
                    <a:pt x="17781" y="14197"/>
                    <a:pt x="15407" y="20748"/>
                  </a:cubicBezTo>
                  <a:cubicBezTo>
                    <a:pt x="11870" y="30563"/>
                    <a:pt x="8332" y="40378"/>
                    <a:pt x="4771" y="50193"/>
                  </a:cubicBezTo>
                  <a:cubicBezTo>
                    <a:pt x="3264" y="54370"/>
                    <a:pt x="1712" y="58547"/>
                    <a:pt x="183" y="62724"/>
                  </a:cubicBezTo>
                  <a:cubicBezTo>
                    <a:pt x="92" y="62975"/>
                    <a:pt x="0" y="63272"/>
                    <a:pt x="46" y="63500"/>
                  </a:cubicBezTo>
                  <a:cubicBezTo>
                    <a:pt x="229" y="64367"/>
                    <a:pt x="503" y="65212"/>
                    <a:pt x="639" y="66056"/>
                  </a:cubicBezTo>
                  <a:cubicBezTo>
                    <a:pt x="1347" y="70439"/>
                    <a:pt x="2055" y="74798"/>
                    <a:pt x="2694" y="79181"/>
                  </a:cubicBezTo>
                  <a:cubicBezTo>
                    <a:pt x="2854" y="80322"/>
                    <a:pt x="3401" y="81075"/>
                    <a:pt x="4520" y="81304"/>
                  </a:cubicBezTo>
                  <a:cubicBezTo>
                    <a:pt x="5661" y="81555"/>
                    <a:pt x="6848" y="81669"/>
                    <a:pt x="8035" y="81760"/>
                  </a:cubicBezTo>
                  <a:cubicBezTo>
                    <a:pt x="8057" y="81762"/>
                    <a:pt x="8079" y="81762"/>
                    <a:pt x="8102" y="81762"/>
                  </a:cubicBezTo>
                  <a:cubicBezTo>
                    <a:pt x="8437" y="81762"/>
                    <a:pt x="8873" y="81607"/>
                    <a:pt x="9108" y="81372"/>
                  </a:cubicBezTo>
                  <a:cubicBezTo>
                    <a:pt x="12372" y="78154"/>
                    <a:pt x="15590" y="74890"/>
                    <a:pt x="18808" y="71649"/>
                  </a:cubicBezTo>
                  <a:cubicBezTo>
                    <a:pt x="19288" y="71146"/>
                    <a:pt x="19813" y="70644"/>
                    <a:pt x="20132" y="70051"/>
                  </a:cubicBezTo>
                  <a:cubicBezTo>
                    <a:pt x="20475" y="69457"/>
                    <a:pt x="20566" y="68750"/>
                    <a:pt x="20817" y="68088"/>
                  </a:cubicBezTo>
                  <a:cubicBezTo>
                    <a:pt x="22712" y="62769"/>
                    <a:pt x="24652" y="57451"/>
                    <a:pt x="26569" y="52133"/>
                  </a:cubicBezTo>
                  <a:cubicBezTo>
                    <a:pt x="31910" y="37274"/>
                    <a:pt x="37251" y="22392"/>
                    <a:pt x="42638" y="7532"/>
                  </a:cubicBezTo>
                  <a:cubicBezTo>
                    <a:pt x="42889" y="6848"/>
                    <a:pt x="42661" y="6437"/>
                    <a:pt x="42227" y="6072"/>
                  </a:cubicBezTo>
                  <a:cubicBezTo>
                    <a:pt x="41542" y="5501"/>
                    <a:pt x="40789" y="4976"/>
                    <a:pt x="40013" y="4474"/>
                  </a:cubicBezTo>
                  <a:cubicBezTo>
                    <a:pt x="35882" y="1735"/>
                    <a:pt x="31362" y="183"/>
                    <a:pt x="26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3"/>
            <p:cNvSpPr/>
            <p:nvPr/>
          </p:nvSpPr>
          <p:spPr>
            <a:xfrm>
              <a:off x="6218980" y="3968505"/>
              <a:ext cx="674262" cy="572594"/>
            </a:xfrm>
            <a:custGeom>
              <a:avLst/>
              <a:gdLst/>
              <a:ahLst/>
              <a:cxnLst/>
              <a:rect l="l" t="t" r="r" b="b"/>
              <a:pathLst>
                <a:path w="37663" h="31984" extrusionOk="0">
                  <a:moveTo>
                    <a:pt x="32291" y="0"/>
                  </a:moveTo>
                  <a:cubicBezTo>
                    <a:pt x="31583" y="0"/>
                    <a:pt x="30868" y="21"/>
                    <a:pt x="30153" y="21"/>
                  </a:cubicBezTo>
                  <a:lnTo>
                    <a:pt x="26729" y="44"/>
                  </a:lnTo>
                  <a:cubicBezTo>
                    <a:pt x="22095" y="89"/>
                    <a:pt x="17485" y="112"/>
                    <a:pt x="12851" y="135"/>
                  </a:cubicBezTo>
                  <a:lnTo>
                    <a:pt x="5981" y="181"/>
                  </a:lnTo>
                  <a:cubicBezTo>
                    <a:pt x="4816" y="203"/>
                    <a:pt x="3652" y="203"/>
                    <a:pt x="2465" y="203"/>
                  </a:cubicBezTo>
                  <a:cubicBezTo>
                    <a:pt x="2418" y="203"/>
                    <a:pt x="2370" y="203"/>
                    <a:pt x="2321" y="203"/>
                  </a:cubicBezTo>
                  <a:cubicBezTo>
                    <a:pt x="1657" y="203"/>
                    <a:pt x="836" y="223"/>
                    <a:pt x="411" y="797"/>
                  </a:cubicBezTo>
                  <a:cubicBezTo>
                    <a:pt x="160" y="1139"/>
                    <a:pt x="160" y="1527"/>
                    <a:pt x="160" y="1938"/>
                  </a:cubicBezTo>
                  <a:cubicBezTo>
                    <a:pt x="69" y="1984"/>
                    <a:pt x="0" y="2075"/>
                    <a:pt x="23" y="2212"/>
                  </a:cubicBezTo>
                  <a:cubicBezTo>
                    <a:pt x="229" y="6686"/>
                    <a:pt x="480" y="11182"/>
                    <a:pt x="776" y="15633"/>
                  </a:cubicBezTo>
                  <a:cubicBezTo>
                    <a:pt x="913" y="17847"/>
                    <a:pt x="1073" y="20061"/>
                    <a:pt x="1233" y="22253"/>
                  </a:cubicBezTo>
                  <a:cubicBezTo>
                    <a:pt x="1393" y="24467"/>
                    <a:pt x="1507" y="26703"/>
                    <a:pt x="1781" y="28895"/>
                  </a:cubicBezTo>
                  <a:cubicBezTo>
                    <a:pt x="1849" y="29648"/>
                    <a:pt x="2055" y="30401"/>
                    <a:pt x="2717" y="30858"/>
                  </a:cubicBezTo>
                  <a:cubicBezTo>
                    <a:pt x="3447" y="31383"/>
                    <a:pt x="4497" y="31337"/>
                    <a:pt x="5387" y="31383"/>
                  </a:cubicBezTo>
                  <a:cubicBezTo>
                    <a:pt x="7670" y="31565"/>
                    <a:pt x="9975" y="31679"/>
                    <a:pt x="12280" y="31793"/>
                  </a:cubicBezTo>
                  <a:cubicBezTo>
                    <a:pt x="15515" y="31923"/>
                    <a:pt x="18749" y="31983"/>
                    <a:pt x="21991" y="31983"/>
                  </a:cubicBezTo>
                  <a:cubicBezTo>
                    <a:pt x="23326" y="31983"/>
                    <a:pt x="24661" y="31973"/>
                    <a:pt x="25998" y="31953"/>
                  </a:cubicBezTo>
                  <a:cubicBezTo>
                    <a:pt x="28281" y="31908"/>
                    <a:pt x="30586" y="31816"/>
                    <a:pt x="32892" y="31725"/>
                  </a:cubicBezTo>
                  <a:cubicBezTo>
                    <a:pt x="33439" y="31679"/>
                    <a:pt x="33987" y="31657"/>
                    <a:pt x="34558" y="31634"/>
                  </a:cubicBezTo>
                  <a:cubicBezTo>
                    <a:pt x="35060" y="31588"/>
                    <a:pt x="35608" y="31611"/>
                    <a:pt x="36110" y="31520"/>
                  </a:cubicBezTo>
                  <a:cubicBezTo>
                    <a:pt x="37114" y="31314"/>
                    <a:pt x="37183" y="30219"/>
                    <a:pt x="37320" y="29420"/>
                  </a:cubicBezTo>
                  <a:cubicBezTo>
                    <a:pt x="37662" y="27320"/>
                    <a:pt x="37662" y="25197"/>
                    <a:pt x="37616" y="23074"/>
                  </a:cubicBezTo>
                  <a:cubicBezTo>
                    <a:pt x="37571" y="20792"/>
                    <a:pt x="37502" y="18532"/>
                    <a:pt x="37365" y="16272"/>
                  </a:cubicBezTo>
                  <a:cubicBezTo>
                    <a:pt x="37114" y="11867"/>
                    <a:pt x="36795" y="7462"/>
                    <a:pt x="36384" y="3079"/>
                  </a:cubicBezTo>
                  <a:cubicBezTo>
                    <a:pt x="36315" y="2280"/>
                    <a:pt x="36178" y="1436"/>
                    <a:pt x="35608" y="820"/>
                  </a:cubicBezTo>
                  <a:cubicBezTo>
                    <a:pt x="35014" y="226"/>
                    <a:pt x="34147" y="66"/>
                    <a:pt x="33348" y="21"/>
                  </a:cubicBezTo>
                  <a:cubicBezTo>
                    <a:pt x="32998" y="6"/>
                    <a:pt x="32646" y="0"/>
                    <a:pt x="32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3"/>
            <p:cNvSpPr/>
            <p:nvPr/>
          </p:nvSpPr>
          <p:spPr>
            <a:xfrm>
              <a:off x="6096186" y="3918825"/>
              <a:ext cx="828922" cy="660387"/>
            </a:xfrm>
            <a:custGeom>
              <a:avLst/>
              <a:gdLst/>
              <a:ahLst/>
              <a:cxnLst/>
              <a:rect l="l" t="t" r="r" b="b"/>
              <a:pathLst>
                <a:path w="46302" h="36888" extrusionOk="0">
                  <a:moveTo>
                    <a:pt x="24913" y="0"/>
                  </a:moveTo>
                  <a:cubicBezTo>
                    <a:pt x="20911" y="0"/>
                    <a:pt x="16910" y="19"/>
                    <a:pt x="12908" y="57"/>
                  </a:cubicBezTo>
                  <a:cubicBezTo>
                    <a:pt x="11744" y="80"/>
                    <a:pt x="10557" y="102"/>
                    <a:pt x="9393" y="102"/>
                  </a:cubicBezTo>
                  <a:cubicBezTo>
                    <a:pt x="8914" y="125"/>
                    <a:pt x="8914" y="833"/>
                    <a:pt x="9393" y="833"/>
                  </a:cubicBezTo>
                  <a:cubicBezTo>
                    <a:pt x="14432" y="757"/>
                    <a:pt x="19477" y="723"/>
                    <a:pt x="24522" y="723"/>
                  </a:cubicBezTo>
                  <a:cubicBezTo>
                    <a:pt x="28642" y="723"/>
                    <a:pt x="32760" y="746"/>
                    <a:pt x="36875" y="787"/>
                  </a:cubicBezTo>
                  <a:cubicBezTo>
                    <a:pt x="39157" y="810"/>
                    <a:pt x="41440" y="833"/>
                    <a:pt x="43722" y="856"/>
                  </a:cubicBezTo>
                  <a:cubicBezTo>
                    <a:pt x="44224" y="878"/>
                    <a:pt x="44886" y="764"/>
                    <a:pt x="45023" y="1381"/>
                  </a:cubicBezTo>
                  <a:cubicBezTo>
                    <a:pt x="45160" y="1860"/>
                    <a:pt x="45092" y="2431"/>
                    <a:pt x="45115" y="2933"/>
                  </a:cubicBezTo>
                  <a:cubicBezTo>
                    <a:pt x="45160" y="4074"/>
                    <a:pt x="45206" y="5215"/>
                    <a:pt x="45229" y="6356"/>
                  </a:cubicBezTo>
                  <a:cubicBezTo>
                    <a:pt x="45366" y="10785"/>
                    <a:pt x="45457" y="15235"/>
                    <a:pt x="45525" y="19686"/>
                  </a:cubicBezTo>
                  <a:cubicBezTo>
                    <a:pt x="45571" y="24069"/>
                    <a:pt x="45640" y="28451"/>
                    <a:pt x="45320" y="32834"/>
                  </a:cubicBezTo>
                  <a:cubicBezTo>
                    <a:pt x="45274" y="33382"/>
                    <a:pt x="45229" y="33907"/>
                    <a:pt x="45183" y="34432"/>
                  </a:cubicBezTo>
                  <a:cubicBezTo>
                    <a:pt x="45137" y="34865"/>
                    <a:pt x="45183" y="35596"/>
                    <a:pt x="44818" y="35915"/>
                  </a:cubicBezTo>
                  <a:cubicBezTo>
                    <a:pt x="44521" y="36166"/>
                    <a:pt x="44042" y="36166"/>
                    <a:pt x="43677" y="36166"/>
                  </a:cubicBezTo>
                  <a:cubicBezTo>
                    <a:pt x="43106" y="36166"/>
                    <a:pt x="42535" y="36143"/>
                    <a:pt x="41965" y="36143"/>
                  </a:cubicBezTo>
                  <a:cubicBezTo>
                    <a:pt x="39682" y="36121"/>
                    <a:pt x="37400" y="36098"/>
                    <a:pt x="35117" y="36075"/>
                  </a:cubicBezTo>
                  <a:cubicBezTo>
                    <a:pt x="30552" y="36006"/>
                    <a:pt x="25987" y="35915"/>
                    <a:pt x="21445" y="35824"/>
                  </a:cubicBezTo>
                  <a:cubicBezTo>
                    <a:pt x="16880" y="35710"/>
                    <a:pt x="12315" y="35687"/>
                    <a:pt x="7772" y="35367"/>
                  </a:cubicBezTo>
                  <a:cubicBezTo>
                    <a:pt x="6631" y="35276"/>
                    <a:pt x="5490" y="35185"/>
                    <a:pt x="4371" y="35025"/>
                  </a:cubicBezTo>
                  <a:cubicBezTo>
                    <a:pt x="3892" y="34957"/>
                    <a:pt x="3344" y="34934"/>
                    <a:pt x="2911" y="34751"/>
                  </a:cubicBezTo>
                  <a:cubicBezTo>
                    <a:pt x="2317" y="34523"/>
                    <a:pt x="2317" y="33861"/>
                    <a:pt x="2249" y="33336"/>
                  </a:cubicBezTo>
                  <a:cubicBezTo>
                    <a:pt x="1998" y="31168"/>
                    <a:pt x="1883" y="28999"/>
                    <a:pt x="1746" y="26831"/>
                  </a:cubicBezTo>
                  <a:cubicBezTo>
                    <a:pt x="1473" y="22403"/>
                    <a:pt x="1222" y="17952"/>
                    <a:pt x="948" y="13524"/>
                  </a:cubicBezTo>
                  <a:cubicBezTo>
                    <a:pt x="879" y="12451"/>
                    <a:pt x="811" y="11378"/>
                    <a:pt x="742" y="10305"/>
                  </a:cubicBezTo>
                  <a:cubicBezTo>
                    <a:pt x="731" y="10077"/>
                    <a:pt x="542" y="9963"/>
                    <a:pt x="360" y="9963"/>
                  </a:cubicBezTo>
                  <a:cubicBezTo>
                    <a:pt x="177" y="9963"/>
                    <a:pt x="0" y="10077"/>
                    <a:pt x="12" y="10305"/>
                  </a:cubicBezTo>
                  <a:lnTo>
                    <a:pt x="856" y="24251"/>
                  </a:lnTo>
                  <a:cubicBezTo>
                    <a:pt x="993" y="26557"/>
                    <a:pt x="1107" y="28862"/>
                    <a:pt x="1290" y="31145"/>
                  </a:cubicBezTo>
                  <a:cubicBezTo>
                    <a:pt x="1381" y="32172"/>
                    <a:pt x="1404" y="33290"/>
                    <a:pt x="1655" y="34295"/>
                  </a:cubicBezTo>
                  <a:cubicBezTo>
                    <a:pt x="1929" y="35322"/>
                    <a:pt x="2774" y="35504"/>
                    <a:pt x="3732" y="35641"/>
                  </a:cubicBezTo>
                  <a:cubicBezTo>
                    <a:pt x="8343" y="36372"/>
                    <a:pt x="13068" y="36326"/>
                    <a:pt x="17747" y="36440"/>
                  </a:cubicBezTo>
                  <a:cubicBezTo>
                    <a:pt x="22540" y="36577"/>
                    <a:pt x="27356" y="36668"/>
                    <a:pt x="32150" y="36760"/>
                  </a:cubicBezTo>
                  <a:cubicBezTo>
                    <a:pt x="34569" y="36783"/>
                    <a:pt x="36966" y="36828"/>
                    <a:pt x="39363" y="36851"/>
                  </a:cubicBezTo>
                  <a:cubicBezTo>
                    <a:pt x="40550" y="36851"/>
                    <a:pt x="41714" y="36874"/>
                    <a:pt x="42878" y="36874"/>
                  </a:cubicBezTo>
                  <a:cubicBezTo>
                    <a:pt x="43130" y="36874"/>
                    <a:pt x="43405" y="36887"/>
                    <a:pt x="43683" y="36887"/>
                  </a:cubicBezTo>
                  <a:cubicBezTo>
                    <a:pt x="44287" y="36887"/>
                    <a:pt x="44906" y="36823"/>
                    <a:pt x="45343" y="36417"/>
                  </a:cubicBezTo>
                  <a:cubicBezTo>
                    <a:pt x="45662" y="36143"/>
                    <a:pt x="45754" y="35755"/>
                    <a:pt x="45822" y="35367"/>
                  </a:cubicBezTo>
                  <a:cubicBezTo>
                    <a:pt x="45891" y="34820"/>
                    <a:pt x="45936" y="34272"/>
                    <a:pt x="45982" y="33724"/>
                  </a:cubicBezTo>
                  <a:cubicBezTo>
                    <a:pt x="46073" y="32560"/>
                    <a:pt x="46142" y="31419"/>
                    <a:pt x="46187" y="30277"/>
                  </a:cubicBezTo>
                  <a:cubicBezTo>
                    <a:pt x="46301" y="27995"/>
                    <a:pt x="46301" y="25712"/>
                    <a:pt x="46301" y="23430"/>
                  </a:cubicBezTo>
                  <a:cubicBezTo>
                    <a:pt x="46279" y="18751"/>
                    <a:pt x="46187" y="14094"/>
                    <a:pt x="46073" y="9415"/>
                  </a:cubicBezTo>
                  <a:cubicBezTo>
                    <a:pt x="46005" y="7064"/>
                    <a:pt x="45936" y="4736"/>
                    <a:pt x="45845" y="2385"/>
                  </a:cubicBezTo>
                  <a:cubicBezTo>
                    <a:pt x="45822" y="1632"/>
                    <a:pt x="45868" y="627"/>
                    <a:pt x="45000" y="285"/>
                  </a:cubicBezTo>
                  <a:cubicBezTo>
                    <a:pt x="44711" y="163"/>
                    <a:pt x="44361" y="143"/>
                    <a:pt x="44018" y="143"/>
                  </a:cubicBezTo>
                  <a:cubicBezTo>
                    <a:pt x="43847" y="143"/>
                    <a:pt x="43677" y="148"/>
                    <a:pt x="43517" y="148"/>
                  </a:cubicBezTo>
                  <a:cubicBezTo>
                    <a:pt x="42901" y="125"/>
                    <a:pt x="42284" y="125"/>
                    <a:pt x="41668" y="102"/>
                  </a:cubicBezTo>
                  <a:cubicBezTo>
                    <a:pt x="36083" y="36"/>
                    <a:pt x="30498" y="0"/>
                    <a:pt x="24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5" name="Google Shape;3235;p93"/>
          <p:cNvGrpSpPr/>
          <p:nvPr/>
        </p:nvGrpSpPr>
        <p:grpSpPr>
          <a:xfrm rot="472265">
            <a:off x="3161285" y="1900919"/>
            <a:ext cx="1544321" cy="726490"/>
            <a:chOff x="3130435" y="1735616"/>
            <a:chExt cx="1348767" cy="693078"/>
          </a:xfrm>
        </p:grpSpPr>
        <p:sp>
          <p:nvSpPr>
            <p:cNvPr id="3236" name="Google Shape;3236;p93"/>
            <p:cNvSpPr/>
            <p:nvPr/>
          </p:nvSpPr>
          <p:spPr>
            <a:xfrm>
              <a:off x="3445614" y="1735616"/>
              <a:ext cx="504671" cy="458322"/>
            </a:xfrm>
            <a:custGeom>
              <a:avLst/>
              <a:gdLst/>
              <a:ahLst/>
              <a:cxnLst/>
              <a:rect l="l" t="t" r="r" b="b"/>
              <a:pathLst>
                <a:path w="28190" h="25601" extrusionOk="0">
                  <a:moveTo>
                    <a:pt x="14255" y="0"/>
                  </a:moveTo>
                  <a:cubicBezTo>
                    <a:pt x="13005" y="0"/>
                    <a:pt x="11754" y="146"/>
                    <a:pt x="10545" y="417"/>
                  </a:cubicBezTo>
                  <a:cubicBezTo>
                    <a:pt x="8902" y="805"/>
                    <a:pt x="7304" y="1466"/>
                    <a:pt x="5957" y="2471"/>
                  </a:cubicBezTo>
                  <a:cubicBezTo>
                    <a:pt x="5889" y="2494"/>
                    <a:pt x="5820" y="2516"/>
                    <a:pt x="5775" y="2562"/>
                  </a:cubicBezTo>
                  <a:cubicBezTo>
                    <a:pt x="5478" y="2813"/>
                    <a:pt x="5204" y="3087"/>
                    <a:pt x="4930" y="3361"/>
                  </a:cubicBezTo>
                  <a:cubicBezTo>
                    <a:pt x="4725" y="3566"/>
                    <a:pt x="4542" y="3772"/>
                    <a:pt x="4382" y="3977"/>
                  </a:cubicBezTo>
                  <a:cubicBezTo>
                    <a:pt x="1073" y="7789"/>
                    <a:pt x="0" y="13222"/>
                    <a:pt x="2168" y="17924"/>
                  </a:cubicBezTo>
                  <a:cubicBezTo>
                    <a:pt x="3378" y="20594"/>
                    <a:pt x="5547" y="22603"/>
                    <a:pt x="8171" y="23858"/>
                  </a:cubicBezTo>
                  <a:cubicBezTo>
                    <a:pt x="10365" y="24909"/>
                    <a:pt x="12803" y="25601"/>
                    <a:pt x="15234" y="25601"/>
                  </a:cubicBezTo>
                  <a:cubicBezTo>
                    <a:pt x="15865" y="25601"/>
                    <a:pt x="16494" y="25554"/>
                    <a:pt x="17119" y="25456"/>
                  </a:cubicBezTo>
                  <a:cubicBezTo>
                    <a:pt x="19835" y="25022"/>
                    <a:pt x="22414" y="23653"/>
                    <a:pt x="24286" y="21667"/>
                  </a:cubicBezTo>
                  <a:cubicBezTo>
                    <a:pt x="26249" y="19613"/>
                    <a:pt x="27413" y="16896"/>
                    <a:pt x="27664" y="14089"/>
                  </a:cubicBezTo>
                  <a:cubicBezTo>
                    <a:pt x="28189" y="8588"/>
                    <a:pt x="24902" y="3247"/>
                    <a:pt x="19835" y="1101"/>
                  </a:cubicBezTo>
                  <a:cubicBezTo>
                    <a:pt x="18082" y="342"/>
                    <a:pt x="16170" y="0"/>
                    <a:pt x="14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3"/>
            <p:cNvSpPr/>
            <p:nvPr/>
          </p:nvSpPr>
          <p:spPr>
            <a:xfrm>
              <a:off x="3130435" y="2118783"/>
              <a:ext cx="300726" cy="309910"/>
            </a:xfrm>
            <a:custGeom>
              <a:avLst/>
              <a:gdLst/>
              <a:ahLst/>
              <a:cxnLst/>
              <a:rect l="l" t="t" r="r" b="b"/>
              <a:pathLst>
                <a:path w="16798" h="17311" extrusionOk="0">
                  <a:moveTo>
                    <a:pt x="16108" y="1"/>
                  </a:moveTo>
                  <a:cubicBezTo>
                    <a:pt x="16046" y="1"/>
                    <a:pt x="15978" y="18"/>
                    <a:pt x="15908" y="57"/>
                  </a:cubicBezTo>
                  <a:cubicBezTo>
                    <a:pt x="15908" y="80"/>
                    <a:pt x="15908" y="80"/>
                    <a:pt x="15908" y="80"/>
                  </a:cubicBezTo>
                  <a:cubicBezTo>
                    <a:pt x="15748" y="80"/>
                    <a:pt x="15611" y="80"/>
                    <a:pt x="15474" y="103"/>
                  </a:cubicBezTo>
                  <a:cubicBezTo>
                    <a:pt x="15155" y="103"/>
                    <a:pt x="14812" y="126"/>
                    <a:pt x="14470" y="149"/>
                  </a:cubicBezTo>
                  <a:cubicBezTo>
                    <a:pt x="13785" y="217"/>
                    <a:pt x="13100" y="308"/>
                    <a:pt x="12416" y="423"/>
                  </a:cubicBezTo>
                  <a:cubicBezTo>
                    <a:pt x="12210" y="468"/>
                    <a:pt x="12096" y="696"/>
                    <a:pt x="12142" y="879"/>
                  </a:cubicBezTo>
                  <a:cubicBezTo>
                    <a:pt x="12199" y="1069"/>
                    <a:pt x="12351" y="1164"/>
                    <a:pt x="12519" y="1164"/>
                  </a:cubicBezTo>
                  <a:cubicBezTo>
                    <a:pt x="12552" y="1164"/>
                    <a:pt x="12587" y="1161"/>
                    <a:pt x="12621" y="1153"/>
                  </a:cubicBezTo>
                  <a:cubicBezTo>
                    <a:pt x="13169" y="1062"/>
                    <a:pt x="13739" y="993"/>
                    <a:pt x="14287" y="925"/>
                  </a:cubicBezTo>
                  <a:cubicBezTo>
                    <a:pt x="14424" y="925"/>
                    <a:pt x="14561" y="902"/>
                    <a:pt x="14698" y="902"/>
                  </a:cubicBezTo>
                  <a:cubicBezTo>
                    <a:pt x="10179" y="4052"/>
                    <a:pt x="6207" y="7932"/>
                    <a:pt x="2989" y="12383"/>
                  </a:cubicBezTo>
                  <a:cubicBezTo>
                    <a:pt x="1962" y="13798"/>
                    <a:pt x="1026" y="15236"/>
                    <a:pt x="158" y="16743"/>
                  </a:cubicBezTo>
                  <a:cubicBezTo>
                    <a:pt x="0" y="17043"/>
                    <a:pt x="269" y="17310"/>
                    <a:pt x="525" y="17310"/>
                  </a:cubicBezTo>
                  <a:cubicBezTo>
                    <a:pt x="639" y="17310"/>
                    <a:pt x="750" y="17257"/>
                    <a:pt x="820" y="17131"/>
                  </a:cubicBezTo>
                  <a:cubicBezTo>
                    <a:pt x="3765" y="12018"/>
                    <a:pt x="7622" y="7453"/>
                    <a:pt x="12187" y="3732"/>
                  </a:cubicBezTo>
                  <a:cubicBezTo>
                    <a:pt x="13397" y="2728"/>
                    <a:pt x="14675" y="1792"/>
                    <a:pt x="15976" y="925"/>
                  </a:cubicBezTo>
                  <a:cubicBezTo>
                    <a:pt x="15976" y="970"/>
                    <a:pt x="15976" y="1016"/>
                    <a:pt x="15976" y="1039"/>
                  </a:cubicBezTo>
                  <a:lnTo>
                    <a:pt x="15931" y="1244"/>
                  </a:lnTo>
                  <a:cubicBezTo>
                    <a:pt x="15885" y="1541"/>
                    <a:pt x="15816" y="1838"/>
                    <a:pt x="15771" y="2134"/>
                  </a:cubicBezTo>
                  <a:cubicBezTo>
                    <a:pt x="15657" y="2728"/>
                    <a:pt x="15565" y="3321"/>
                    <a:pt x="15451" y="3915"/>
                  </a:cubicBezTo>
                  <a:cubicBezTo>
                    <a:pt x="15406" y="4120"/>
                    <a:pt x="15520" y="4326"/>
                    <a:pt x="15725" y="4371"/>
                  </a:cubicBezTo>
                  <a:cubicBezTo>
                    <a:pt x="15752" y="4378"/>
                    <a:pt x="15781" y="4381"/>
                    <a:pt x="15810" y="4381"/>
                  </a:cubicBezTo>
                  <a:cubicBezTo>
                    <a:pt x="15977" y="4381"/>
                    <a:pt x="16162" y="4273"/>
                    <a:pt x="16182" y="4097"/>
                  </a:cubicBezTo>
                  <a:cubicBezTo>
                    <a:pt x="16319" y="3413"/>
                    <a:pt x="16433" y="2728"/>
                    <a:pt x="16570" y="2043"/>
                  </a:cubicBezTo>
                  <a:cubicBezTo>
                    <a:pt x="16615" y="1701"/>
                    <a:pt x="16707" y="1358"/>
                    <a:pt x="16752" y="1016"/>
                  </a:cubicBezTo>
                  <a:cubicBezTo>
                    <a:pt x="16798" y="674"/>
                    <a:pt x="16729" y="354"/>
                    <a:pt x="16410" y="171"/>
                  </a:cubicBezTo>
                  <a:lnTo>
                    <a:pt x="16387" y="171"/>
                  </a:lnTo>
                  <a:cubicBezTo>
                    <a:pt x="16327" y="66"/>
                    <a:pt x="16227" y="1"/>
                    <a:pt x="16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3"/>
            <p:cNvSpPr/>
            <p:nvPr/>
          </p:nvSpPr>
          <p:spPr>
            <a:xfrm>
              <a:off x="4037046" y="1818772"/>
              <a:ext cx="442156" cy="83497"/>
            </a:xfrm>
            <a:custGeom>
              <a:avLst/>
              <a:gdLst/>
              <a:ahLst/>
              <a:cxnLst/>
              <a:rect l="l" t="t" r="r" b="b"/>
              <a:pathLst>
                <a:path w="24698" h="4664" extrusionOk="0">
                  <a:moveTo>
                    <a:pt x="18294" y="0"/>
                  </a:moveTo>
                  <a:cubicBezTo>
                    <a:pt x="13953" y="0"/>
                    <a:pt x="9611" y="380"/>
                    <a:pt x="5410" y="1525"/>
                  </a:cubicBezTo>
                  <a:cubicBezTo>
                    <a:pt x="3903" y="1958"/>
                    <a:pt x="2420" y="2483"/>
                    <a:pt x="982" y="3100"/>
                  </a:cubicBezTo>
                  <a:cubicBezTo>
                    <a:pt x="1050" y="2963"/>
                    <a:pt x="1096" y="2826"/>
                    <a:pt x="1142" y="2689"/>
                  </a:cubicBezTo>
                  <a:cubicBezTo>
                    <a:pt x="1279" y="2346"/>
                    <a:pt x="1416" y="1981"/>
                    <a:pt x="1552" y="1639"/>
                  </a:cubicBezTo>
                  <a:cubicBezTo>
                    <a:pt x="1644" y="1456"/>
                    <a:pt x="1461" y="1228"/>
                    <a:pt x="1279" y="1182"/>
                  </a:cubicBezTo>
                  <a:cubicBezTo>
                    <a:pt x="1252" y="1176"/>
                    <a:pt x="1225" y="1173"/>
                    <a:pt x="1199" y="1173"/>
                  </a:cubicBezTo>
                  <a:cubicBezTo>
                    <a:pt x="1027" y="1173"/>
                    <a:pt x="882" y="1298"/>
                    <a:pt x="822" y="1456"/>
                  </a:cubicBezTo>
                  <a:cubicBezTo>
                    <a:pt x="639" y="1935"/>
                    <a:pt x="457" y="2392"/>
                    <a:pt x="251" y="2871"/>
                  </a:cubicBezTo>
                  <a:cubicBezTo>
                    <a:pt x="183" y="3100"/>
                    <a:pt x="23" y="3351"/>
                    <a:pt x="0" y="3602"/>
                  </a:cubicBezTo>
                  <a:cubicBezTo>
                    <a:pt x="0" y="3898"/>
                    <a:pt x="229" y="4081"/>
                    <a:pt x="503" y="4150"/>
                  </a:cubicBezTo>
                  <a:cubicBezTo>
                    <a:pt x="982" y="4241"/>
                    <a:pt x="1484" y="4309"/>
                    <a:pt x="1986" y="4401"/>
                  </a:cubicBezTo>
                  <a:cubicBezTo>
                    <a:pt x="2488" y="4492"/>
                    <a:pt x="3013" y="4560"/>
                    <a:pt x="3515" y="4652"/>
                  </a:cubicBezTo>
                  <a:cubicBezTo>
                    <a:pt x="3550" y="4659"/>
                    <a:pt x="3584" y="4663"/>
                    <a:pt x="3617" y="4663"/>
                  </a:cubicBezTo>
                  <a:cubicBezTo>
                    <a:pt x="3785" y="4663"/>
                    <a:pt x="3934" y="4568"/>
                    <a:pt x="3972" y="4378"/>
                  </a:cubicBezTo>
                  <a:cubicBezTo>
                    <a:pt x="4040" y="4195"/>
                    <a:pt x="3903" y="3967"/>
                    <a:pt x="3698" y="3921"/>
                  </a:cubicBezTo>
                  <a:lnTo>
                    <a:pt x="2077" y="3647"/>
                  </a:lnTo>
                  <a:cubicBezTo>
                    <a:pt x="1963" y="3625"/>
                    <a:pt x="1849" y="3602"/>
                    <a:pt x="1758" y="3579"/>
                  </a:cubicBezTo>
                  <a:cubicBezTo>
                    <a:pt x="6991" y="1437"/>
                    <a:pt x="12715" y="769"/>
                    <a:pt x="18352" y="769"/>
                  </a:cubicBezTo>
                  <a:cubicBezTo>
                    <a:pt x="18542" y="769"/>
                    <a:pt x="18733" y="770"/>
                    <a:pt x="18923" y="771"/>
                  </a:cubicBezTo>
                  <a:cubicBezTo>
                    <a:pt x="20680" y="771"/>
                    <a:pt x="22460" y="840"/>
                    <a:pt x="24218" y="954"/>
                  </a:cubicBezTo>
                  <a:cubicBezTo>
                    <a:pt x="24225" y="954"/>
                    <a:pt x="24232" y="954"/>
                    <a:pt x="24239" y="954"/>
                  </a:cubicBezTo>
                  <a:cubicBezTo>
                    <a:pt x="24697" y="954"/>
                    <a:pt x="24690" y="223"/>
                    <a:pt x="24218" y="201"/>
                  </a:cubicBezTo>
                  <a:cubicBezTo>
                    <a:pt x="22252" y="79"/>
                    <a:pt x="20273" y="0"/>
                    <a:pt x="18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9" name="Google Shape;3239;p93"/>
          <p:cNvSpPr txBox="1"/>
          <p:nvPr/>
        </p:nvSpPr>
        <p:spPr>
          <a:xfrm>
            <a:off x="5854209" y="1536807"/>
            <a:ext cx="936000" cy="390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2018</a:t>
            </a:r>
            <a:endParaRPr sz="2000" b="1">
              <a:solidFill>
                <a:schemeClr val="dk1"/>
              </a:solidFill>
              <a:latin typeface="Itim"/>
              <a:ea typeface="Itim"/>
              <a:cs typeface="Itim"/>
              <a:sym typeface="Itim"/>
            </a:endParaRPr>
          </a:p>
        </p:txBody>
      </p:sp>
      <p:sp>
        <p:nvSpPr>
          <p:cNvPr id="3240" name="Google Shape;3240;p93"/>
          <p:cNvSpPr txBox="1"/>
          <p:nvPr/>
        </p:nvSpPr>
        <p:spPr>
          <a:xfrm>
            <a:off x="1579100" y="2216504"/>
            <a:ext cx="1118700" cy="42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2016</a:t>
            </a:r>
            <a:endParaRPr sz="2000" b="1">
              <a:solidFill>
                <a:schemeClr val="dk1"/>
              </a:solidFill>
              <a:latin typeface="Itim"/>
              <a:ea typeface="Itim"/>
              <a:cs typeface="Itim"/>
              <a:sym typeface="Itim"/>
            </a:endParaRPr>
          </a:p>
        </p:txBody>
      </p:sp>
      <p:sp>
        <p:nvSpPr>
          <p:cNvPr id="3241" name="Google Shape;3241;p93"/>
          <p:cNvSpPr txBox="1"/>
          <p:nvPr/>
        </p:nvSpPr>
        <p:spPr>
          <a:xfrm>
            <a:off x="3636258" y="2501205"/>
            <a:ext cx="1118700" cy="42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2017</a:t>
            </a:r>
            <a:endParaRPr sz="2000" b="1">
              <a:solidFill>
                <a:schemeClr val="dk1"/>
              </a:solidFill>
              <a:latin typeface="Itim"/>
              <a:ea typeface="Itim"/>
              <a:cs typeface="Itim"/>
              <a:sym typeface="Itim"/>
            </a:endParaRPr>
          </a:p>
        </p:txBody>
      </p:sp>
      <p:sp>
        <p:nvSpPr>
          <p:cNvPr id="3242" name="Google Shape;3242;p93"/>
          <p:cNvSpPr txBox="1"/>
          <p:nvPr/>
        </p:nvSpPr>
        <p:spPr>
          <a:xfrm>
            <a:off x="7457616" y="3782452"/>
            <a:ext cx="1118700" cy="42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2019</a:t>
            </a:r>
            <a:endParaRPr sz="2000" b="1">
              <a:solidFill>
                <a:schemeClr val="dk1"/>
              </a:solidFill>
              <a:latin typeface="Itim"/>
              <a:ea typeface="Itim"/>
              <a:cs typeface="Itim"/>
              <a:sym typeface="Itim"/>
            </a:endParaRPr>
          </a:p>
        </p:txBody>
      </p:sp>
      <p:sp>
        <p:nvSpPr>
          <p:cNvPr id="3243" name="Google Shape;3243;p93"/>
          <p:cNvSpPr txBox="1"/>
          <p:nvPr/>
        </p:nvSpPr>
        <p:spPr>
          <a:xfrm>
            <a:off x="1307899" y="2926333"/>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2"/>
                </a:solidFill>
                <a:latin typeface="Muli"/>
                <a:ea typeface="Muli"/>
                <a:cs typeface="Muli"/>
                <a:sym typeface="Muli"/>
              </a:rPr>
              <a:t>Mercury</a:t>
            </a:r>
            <a:endParaRPr sz="1600">
              <a:solidFill>
                <a:schemeClr val="dk2"/>
              </a:solidFill>
              <a:latin typeface="Muli"/>
              <a:ea typeface="Muli"/>
              <a:cs typeface="Muli"/>
              <a:sym typeface="Muli"/>
            </a:endParaRPr>
          </a:p>
        </p:txBody>
      </p:sp>
      <p:sp>
        <p:nvSpPr>
          <p:cNvPr id="3244" name="Google Shape;3244;p93"/>
          <p:cNvSpPr txBox="1"/>
          <p:nvPr/>
        </p:nvSpPr>
        <p:spPr>
          <a:xfrm>
            <a:off x="3512382" y="3303672"/>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2"/>
                </a:solidFill>
                <a:latin typeface="Muli"/>
                <a:ea typeface="Muli"/>
                <a:cs typeface="Muli"/>
                <a:sym typeface="Muli"/>
              </a:rPr>
              <a:t>Venus</a:t>
            </a:r>
            <a:endParaRPr sz="1600">
              <a:solidFill>
                <a:schemeClr val="dk2"/>
              </a:solidFill>
              <a:latin typeface="Muli"/>
              <a:ea typeface="Muli"/>
              <a:cs typeface="Muli"/>
              <a:sym typeface="Muli"/>
            </a:endParaRPr>
          </a:p>
        </p:txBody>
      </p:sp>
      <p:sp>
        <p:nvSpPr>
          <p:cNvPr id="3245" name="Google Shape;3245;p93"/>
          <p:cNvSpPr txBox="1"/>
          <p:nvPr/>
        </p:nvSpPr>
        <p:spPr>
          <a:xfrm>
            <a:off x="7043254" y="4265805"/>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2"/>
                </a:solidFill>
                <a:latin typeface="Muli"/>
                <a:ea typeface="Muli"/>
                <a:cs typeface="Muli"/>
                <a:sym typeface="Muli"/>
              </a:rPr>
              <a:t>Saturn</a:t>
            </a:r>
            <a:endParaRPr sz="1600">
              <a:solidFill>
                <a:schemeClr val="dk2"/>
              </a:solidFill>
              <a:latin typeface="Muli"/>
              <a:ea typeface="Muli"/>
              <a:cs typeface="Muli"/>
              <a:sym typeface="Muli"/>
            </a:endParaRPr>
          </a:p>
        </p:txBody>
      </p:sp>
      <p:sp>
        <p:nvSpPr>
          <p:cNvPr id="3246" name="Google Shape;3246;p93"/>
          <p:cNvSpPr txBox="1"/>
          <p:nvPr/>
        </p:nvSpPr>
        <p:spPr>
          <a:xfrm>
            <a:off x="5697229" y="2057622"/>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2"/>
                </a:solidFill>
                <a:latin typeface="Muli"/>
                <a:ea typeface="Muli"/>
                <a:cs typeface="Muli"/>
                <a:sym typeface="Muli"/>
              </a:rPr>
              <a:t>Jupiter</a:t>
            </a:r>
            <a:endParaRPr sz="1600">
              <a:solidFill>
                <a:schemeClr val="dk2"/>
              </a:solidFill>
              <a:latin typeface="Muli"/>
              <a:ea typeface="Muli"/>
              <a:cs typeface="Muli"/>
              <a:sym typeface="Muli"/>
            </a:endParaRPr>
          </a:p>
        </p:txBody>
      </p:sp>
      <p:sp>
        <p:nvSpPr>
          <p:cNvPr id="3247" name="Google Shape;3247;p93"/>
          <p:cNvSpPr txBox="1"/>
          <p:nvPr/>
        </p:nvSpPr>
        <p:spPr>
          <a:xfrm>
            <a:off x="3227680" y="1844536"/>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b="1">
                <a:solidFill>
                  <a:schemeClr val="dk1"/>
                </a:solidFill>
                <a:latin typeface="Itim"/>
                <a:ea typeface="Itim"/>
                <a:cs typeface="Itim"/>
                <a:sym typeface="Itim"/>
              </a:rPr>
              <a:t>A</a:t>
            </a:r>
            <a:endParaRPr sz="2100" b="1">
              <a:solidFill>
                <a:schemeClr val="dk1"/>
              </a:solidFill>
              <a:latin typeface="Itim"/>
              <a:ea typeface="Itim"/>
              <a:cs typeface="Itim"/>
              <a:sym typeface="Itim"/>
            </a:endParaRPr>
          </a:p>
        </p:txBody>
      </p:sp>
      <p:grpSp>
        <p:nvGrpSpPr>
          <p:cNvPr id="3248" name="Google Shape;3248;p93"/>
          <p:cNvGrpSpPr/>
          <p:nvPr/>
        </p:nvGrpSpPr>
        <p:grpSpPr>
          <a:xfrm rot="2695203">
            <a:off x="7520178" y="680946"/>
            <a:ext cx="953555" cy="553085"/>
            <a:chOff x="-583650" y="3109250"/>
            <a:chExt cx="570275" cy="272025"/>
          </a:xfrm>
        </p:grpSpPr>
        <p:sp>
          <p:nvSpPr>
            <p:cNvPr id="3249" name="Google Shape;3249;p93"/>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3"/>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3"/>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3"/>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3"/>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3"/>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3"/>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3"/>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3"/>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3"/>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3"/>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3"/>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3"/>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2" name="Google Shape;3262;p93"/>
          <p:cNvGrpSpPr/>
          <p:nvPr/>
        </p:nvGrpSpPr>
        <p:grpSpPr>
          <a:xfrm>
            <a:off x="1967840" y="4496865"/>
            <a:ext cx="1745583" cy="230173"/>
            <a:chOff x="1394800" y="3522000"/>
            <a:chExt cx="1048650" cy="138275"/>
          </a:xfrm>
        </p:grpSpPr>
        <p:sp>
          <p:nvSpPr>
            <p:cNvPr id="3263" name="Google Shape;3263;p93"/>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3"/>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3"/>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3"/>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3"/>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3"/>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93"/>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3"/>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3"/>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275"/>
        <p:cNvGrpSpPr/>
        <p:nvPr/>
      </p:nvGrpSpPr>
      <p:grpSpPr>
        <a:xfrm>
          <a:off x="0" y="0"/>
          <a:ext cx="0" cy="0"/>
          <a:chOff x="0" y="0"/>
          <a:chExt cx="0" cy="0"/>
        </a:xfrm>
      </p:grpSpPr>
      <p:cxnSp>
        <p:nvCxnSpPr>
          <p:cNvPr id="3276" name="Google Shape;3276;p94"/>
          <p:cNvCxnSpPr>
            <a:stCxn id="3277" idx="2"/>
            <a:endCxn id="3278" idx="1"/>
          </p:cNvCxnSpPr>
          <p:nvPr/>
        </p:nvCxnSpPr>
        <p:spPr>
          <a:xfrm rot="5400000">
            <a:off x="6550642" y="3747818"/>
            <a:ext cx="701100" cy="116400"/>
          </a:xfrm>
          <a:prstGeom prst="curvedConnector3">
            <a:avLst>
              <a:gd name="adj1" fmla="val 46555"/>
            </a:avLst>
          </a:prstGeom>
          <a:noFill/>
          <a:ln w="28575" cap="flat" cmpd="sng">
            <a:solidFill>
              <a:schemeClr val="dk2"/>
            </a:solidFill>
            <a:prstDash val="solid"/>
            <a:round/>
            <a:headEnd type="none" w="med" len="med"/>
            <a:tailEnd type="none" w="med" len="med"/>
          </a:ln>
        </p:spPr>
      </p:cxnSp>
      <p:cxnSp>
        <p:nvCxnSpPr>
          <p:cNvPr id="3279" name="Google Shape;3279;p94"/>
          <p:cNvCxnSpPr>
            <a:stCxn id="3280" idx="2"/>
            <a:endCxn id="3281" idx="0"/>
          </p:cNvCxnSpPr>
          <p:nvPr/>
        </p:nvCxnSpPr>
        <p:spPr>
          <a:xfrm rot="-5400000" flipH="1">
            <a:off x="4656142" y="3371318"/>
            <a:ext cx="652800" cy="821100"/>
          </a:xfrm>
          <a:prstGeom prst="curvedConnector3">
            <a:avLst>
              <a:gd name="adj1" fmla="val 50000"/>
            </a:avLst>
          </a:prstGeom>
          <a:noFill/>
          <a:ln w="28575" cap="flat" cmpd="sng">
            <a:solidFill>
              <a:schemeClr val="dk2"/>
            </a:solidFill>
            <a:prstDash val="solid"/>
            <a:round/>
            <a:headEnd type="none" w="med" len="med"/>
            <a:tailEnd type="none" w="med" len="med"/>
          </a:ln>
        </p:spPr>
      </p:cxnSp>
      <p:cxnSp>
        <p:nvCxnSpPr>
          <p:cNvPr id="3282" name="Google Shape;3282;p94"/>
          <p:cNvCxnSpPr>
            <a:stCxn id="3283" idx="0"/>
            <a:endCxn id="3280" idx="2"/>
          </p:cNvCxnSpPr>
          <p:nvPr/>
        </p:nvCxnSpPr>
        <p:spPr>
          <a:xfrm rot="-5400000">
            <a:off x="3835050" y="3371469"/>
            <a:ext cx="652800" cy="820800"/>
          </a:xfrm>
          <a:prstGeom prst="curvedConnector3">
            <a:avLst>
              <a:gd name="adj1" fmla="val 50000"/>
            </a:avLst>
          </a:prstGeom>
          <a:noFill/>
          <a:ln w="28575" cap="flat" cmpd="sng">
            <a:solidFill>
              <a:schemeClr val="dk2"/>
            </a:solidFill>
            <a:prstDash val="solid"/>
            <a:round/>
            <a:headEnd type="none" w="med" len="med"/>
            <a:tailEnd type="none" w="med" len="med"/>
          </a:ln>
        </p:spPr>
      </p:cxnSp>
      <p:grpSp>
        <p:nvGrpSpPr>
          <p:cNvPr id="3284" name="Google Shape;3284;p94"/>
          <p:cNvGrpSpPr/>
          <p:nvPr/>
        </p:nvGrpSpPr>
        <p:grpSpPr>
          <a:xfrm flipH="1">
            <a:off x="825191" y="952577"/>
            <a:ext cx="7472679" cy="176025"/>
            <a:chOff x="4345425" y="2175475"/>
            <a:chExt cx="800750" cy="176025"/>
          </a:xfrm>
        </p:grpSpPr>
        <p:sp>
          <p:nvSpPr>
            <p:cNvPr id="3285" name="Google Shape;3285;p9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7" name="Google Shape;3287;p94"/>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Infographics make your idea understandable…</a:t>
            </a:r>
            <a:endParaRPr/>
          </a:p>
        </p:txBody>
      </p:sp>
      <p:cxnSp>
        <p:nvCxnSpPr>
          <p:cNvPr id="3288" name="Google Shape;3288;p94"/>
          <p:cNvCxnSpPr>
            <a:stCxn id="3289" idx="2"/>
          </p:cNvCxnSpPr>
          <p:nvPr/>
        </p:nvCxnSpPr>
        <p:spPr>
          <a:xfrm rot="5400000">
            <a:off x="1752458" y="3585818"/>
            <a:ext cx="562500" cy="301800"/>
          </a:xfrm>
          <a:prstGeom prst="curvedConnector3">
            <a:avLst>
              <a:gd name="adj1" fmla="val 50000"/>
            </a:avLst>
          </a:prstGeom>
          <a:noFill/>
          <a:ln w="28575" cap="flat" cmpd="sng">
            <a:solidFill>
              <a:schemeClr val="dk2"/>
            </a:solidFill>
            <a:prstDash val="solid"/>
            <a:round/>
            <a:headEnd type="none" w="med" len="med"/>
            <a:tailEnd type="none" w="med" len="med"/>
          </a:ln>
        </p:spPr>
      </p:cxnSp>
      <p:cxnSp>
        <p:nvCxnSpPr>
          <p:cNvPr id="3290" name="Google Shape;3290;p94"/>
          <p:cNvCxnSpPr>
            <a:stCxn id="3291" idx="2"/>
            <a:endCxn id="3292" idx="0"/>
          </p:cNvCxnSpPr>
          <p:nvPr/>
        </p:nvCxnSpPr>
        <p:spPr>
          <a:xfrm>
            <a:off x="4571950" y="1806562"/>
            <a:ext cx="0" cy="608700"/>
          </a:xfrm>
          <a:prstGeom prst="straightConnector1">
            <a:avLst/>
          </a:prstGeom>
          <a:noFill/>
          <a:ln w="28575" cap="flat" cmpd="sng">
            <a:solidFill>
              <a:schemeClr val="dk2"/>
            </a:solidFill>
            <a:prstDash val="solid"/>
            <a:round/>
            <a:headEnd type="none" w="med" len="med"/>
            <a:tailEnd type="none" w="med" len="med"/>
          </a:ln>
        </p:spPr>
      </p:cxnSp>
      <p:cxnSp>
        <p:nvCxnSpPr>
          <p:cNvPr id="3293" name="Google Shape;3293;p94"/>
          <p:cNvCxnSpPr>
            <a:stCxn id="3291" idx="3"/>
            <a:endCxn id="3294" idx="0"/>
          </p:cNvCxnSpPr>
          <p:nvPr/>
        </p:nvCxnSpPr>
        <p:spPr>
          <a:xfrm>
            <a:off x="5194150" y="1603162"/>
            <a:ext cx="1765200" cy="812100"/>
          </a:xfrm>
          <a:prstGeom prst="curvedConnector2">
            <a:avLst/>
          </a:prstGeom>
          <a:noFill/>
          <a:ln w="28575" cap="flat" cmpd="sng">
            <a:solidFill>
              <a:schemeClr val="dk2"/>
            </a:solidFill>
            <a:prstDash val="solid"/>
            <a:round/>
            <a:headEnd type="none" w="med" len="med"/>
            <a:tailEnd type="none" w="med" len="med"/>
          </a:ln>
        </p:spPr>
      </p:cxnSp>
      <p:cxnSp>
        <p:nvCxnSpPr>
          <p:cNvPr id="3295" name="Google Shape;3295;p94"/>
          <p:cNvCxnSpPr>
            <a:stCxn id="3296" idx="0"/>
            <a:endCxn id="3291" idx="1"/>
          </p:cNvCxnSpPr>
          <p:nvPr/>
        </p:nvCxnSpPr>
        <p:spPr>
          <a:xfrm rot="-5400000">
            <a:off x="2661212" y="1126605"/>
            <a:ext cx="812100" cy="1765200"/>
          </a:xfrm>
          <a:prstGeom prst="curvedConnector2">
            <a:avLst/>
          </a:prstGeom>
          <a:noFill/>
          <a:ln w="28575" cap="flat" cmpd="sng">
            <a:solidFill>
              <a:schemeClr val="dk2"/>
            </a:solidFill>
            <a:prstDash val="solid"/>
            <a:round/>
            <a:headEnd type="none" w="med" len="med"/>
            <a:tailEnd type="none" w="med" len="med"/>
          </a:ln>
        </p:spPr>
      </p:cxnSp>
      <p:grpSp>
        <p:nvGrpSpPr>
          <p:cNvPr id="3297" name="Google Shape;3297;p94"/>
          <p:cNvGrpSpPr/>
          <p:nvPr/>
        </p:nvGrpSpPr>
        <p:grpSpPr>
          <a:xfrm>
            <a:off x="3860687" y="1299848"/>
            <a:ext cx="1421502" cy="898282"/>
            <a:chOff x="7067073" y="717225"/>
            <a:chExt cx="1120351" cy="1246921"/>
          </a:xfrm>
        </p:grpSpPr>
        <p:sp>
          <p:nvSpPr>
            <p:cNvPr id="3298" name="Google Shape;3298;p94"/>
            <p:cNvSpPr/>
            <p:nvPr/>
          </p:nvSpPr>
          <p:spPr>
            <a:xfrm>
              <a:off x="7067073" y="717225"/>
              <a:ext cx="1120351" cy="1246921"/>
            </a:xfrm>
            <a:custGeom>
              <a:avLst/>
              <a:gdLst/>
              <a:ahLst/>
              <a:cxnLst/>
              <a:rect l="l" t="t" r="r" b="b"/>
              <a:pathLst>
                <a:path w="21254" h="23654" extrusionOk="0">
                  <a:moveTo>
                    <a:pt x="11151" y="62"/>
                  </a:moveTo>
                  <a:cubicBezTo>
                    <a:pt x="12260" y="92"/>
                    <a:pt x="13369" y="122"/>
                    <a:pt x="14493" y="107"/>
                  </a:cubicBezTo>
                  <a:cubicBezTo>
                    <a:pt x="15876" y="92"/>
                    <a:pt x="17258" y="62"/>
                    <a:pt x="18640" y="31"/>
                  </a:cubicBezTo>
                  <a:cubicBezTo>
                    <a:pt x="19248" y="16"/>
                    <a:pt x="19840" y="46"/>
                    <a:pt x="20433" y="77"/>
                  </a:cubicBezTo>
                  <a:cubicBezTo>
                    <a:pt x="20782" y="92"/>
                    <a:pt x="21041" y="229"/>
                    <a:pt x="21132" y="608"/>
                  </a:cubicBezTo>
                  <a:cubicBezTo>
                    <a:pt x="21193" y="867"/>
                    <a:pt x="21238" y="1125"/>
                    <a:pt x="21238" y="1383"/>
                  </a:cubicBezTo>
                  <a:cubicBezTo>
                    <a:pt x="21238" y="2279"/>
                    <a:pt x="21253" y="3176"/>
                    <a:pt x="21238" y="4072"/>
                  </a:cubicBezTo>
                  <a:cubicBezTo>
                    <a:pt x="21208" y="5941"/>
                    <a:pt x="21238" y="7824"/>
                    <a:pt x="21208" y="9708"/>
                  </a:cubicBezTo>
                  <a:cubicBezTo>
                    <a:pt x="21162" y="12230"/>
                    <a:pt x="21193" y="14752"/>
                    <a:pt x="21208" y="17273"/>
                  </a:cubicBezTo>
                  <a:cubicBezTo>
                    <a:pt x="21208" y="17835"/>
                    <a:pt x="21162" y="18413"/>
                    <a:pt x="21086" y="18975"/>
                  </a:cubicBezTo>
                  <a:cubicBezTo>
                    <a:pt x="21071" y="19066"/>
                    <a:pt x="21056" y="19157"/>
                    <a:pt x="21025" y="19248"/>
                  </a:cubicBezTo>
                  <a:cubicBezTo>
                    <a:pt x="20904" y="19795"/>
                    <a:pt x="20630" y="20053"/>
                    <a:pt x="20084" y="20145"/>
                  </a:cubicBezTo>
                  <a:cubicBezTo>
                    <a:pt x="19673" y="20205"/>
                    <a:pt x="19278" y="20220"/>
                    <a:pt x="18868" y="20220"/>
                  </a:cubicBezTo>
                  <a:cubicBezTo>
                    <a:pt x="17167" y="20160"/>
                    <a:pt x="15465" y="20266"/>
                    <a:pt x="13764" y="20220"/>
                  </a:cubicBezTo>
                  <a:cubicBezTo>
                    <a:pt x="12078" y="20175"/>
                    <a:pt x="10407" y="20251"/>
                    <a:pt x="8736" y="20190"/>
                  </a:cubicBezTo>
                  <a:cubicBezTo>
                    <a:pt x="8295" y="20175"/>
                    <a:pt x="7855" y="20145"/>
                    <a:pt x="7429" y="20114"/>
                  </a:cubicBezTo>
                  <a:cubicBezTo>
                    <a:pt x="7308" y="20084"/>
                    <a:pt x="7186" y="20145"/>
                    <a:pt x="7110" y="20251"/>
                  </a:cubicBezTo>
                  <a:cubicBezTo>
                    <a:pt x="6214" y="21436"/>
                    <a:pt x="5105" y="22469"/>
                    <a:pt x="3859" y="23289"/>
                  </a:cubicBezTo>
                  <a:cubicBezTo>
                    <a:pt x="3692" y="23395"/>
                    <a:pt x="3510" y="23487"/>
                    <a:pt x="3327" y="23547"/>
                  </a:cubicBezTo>
                  <a:cubicBezTo>
                    <a:pt x="3069" y="23654"/>
                    <a:pt x="2781" y="23456"/>
                    <a:pt x="2811" y="23183"/>
                  </a:cubicBezTo>
                  <a:cubicBezTo>
                    <a:pt x="2811" y="22833"/>
                    <a:pt x="2841" y="22484"/>
                    <a:pt x="2902" y="22150"/>
                  </a:cubicBezTo>
                  <a:cubicBezTo>
                    <a:pt x="3008" y="21390"/>
                    <a:pt x="3130" y="20631"/>
                    <a:pt x="3252" y="19871"/>
                  </a:cubicBezTo>
                  <a:cubicBezTo>
                    <a:pt x="3297" y="19613"/>
                    <a:pt x="3297" y="19598"/>
                    <a:pt x="3039" y="19613"/>
                  </a:cubicBezTo>
                  <a:cubicBezTo>
                    <a:pt x="2735" y="19613"/>
                    <a:pt x="2446" y="19628"/>
                    <a:pt x="2158" y="19643"/>
                  </a:cubicBezTo>
                  <a:cubicBezTo>
                    <a:pt x="1930" y="19643"/>
                    <a:pt x="1717" y="19628"/>
                    <a:pt x="1505" y="19582"/>
                  </a:cubicBezTo>
                  <a:cubicBezTo>
                    <a:pt x="927" y="19522"/>
                    <a:pt x="441" y="19096"/>
                    <a:pt x="320" y="18534"/>
                  </a:cubicBezTo>
                  <a:cubicBezTo>
                    <a:pt x="244" y="18185"/>
                    <a:pt x="198" y="17820"/>
                    <a:pt x="213" y="17471"/>
                  </a:cubicBezTo>
                  <a:cubicBezTo>
                    <a:pt x="198" y="16985"/>
                    <a:pt x="228" y="16499"/>
                    <a:pt x="228" y="15997"/>
                  </a:cubicBezTo>
                  <a:cubicBezTo>
                    <a:pt x="244" y="14098"/>
                    <a:pt x="198" y="12184"/>
                    <a:pt x="152" y="10285"/>
                  </a:cubicBezTo>
                  <a:cubicBezTo>
                    <a:pt x="122" y="8295"/>
                    <a:pt x="1" y="6320"/>
                    <a:pt x="61" y="4345"/>
                  </a:cubicBezTo>
                  <a:cubicBezTo>
                    <a:pt x="77" y="3404"/>
                    <a:pt x="137" y="2462"/>
                    <a:pt x="244" y="1535"/>
                  </a:cubicBezTo>
                  <a:cubicBezTo>
                    <a:pt x="335" y="654"/>
                    <a:pt x="1094" y="1"/>
                    <a:pt x="1975" y="16"/>
                  </a:cubicBezTo>
                  <a:cubicBezTo>
                    <a:pt x="2492" y="16"/>
                    <a:pt x="2993" y="31"/>
                    <a:pt x="3510" y="31"/>
                  </a:cubicBezTo>
                  <a:lnTo>
                    <a:pt x="10361" y="62"/>
                  </a:lnTo>
                  <a:close/>
                </a:path>
              </a:pathLst>
            </a:custGeom>
            <a:solidFill>
              <a:srgbClr val="34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94"/>
            <p:cNvSpPr/>
            <p:nvPr/>
          </p:nvSpPr>
          <p:spPr>
            <a:xfrm>
              <a:off x="7095117" y="742844"/>
              <a:ext cx="1065847" cy="1185297"/>
            </a:xfrm>
            <a:custGeom>
              <a:avLst/>
              <a:gdLst/>
              <a:ahLst/>
              <a:cxnLst/>
              <a:rect l="l" t="t" r="r" b="b"/>
              <a:pathLst>
                <a:path w="20220" h="22485" extrusionOk="0">
                  <a:moveTo>
                    <a:pt x="2795" y="22484"/>
                  </a:moveTo>
                  <a:cubicBezTo>
                    <a:pt x="2856" y="22059"/>
                    <a:pt x="2887" y="21649"/>
                    <a:pt x="2947" y="21238"/>
                  </a:cubicBezTo>
                  <a:cubicBezTo>
                    <a:pt x="3039" y="20570"/>
                    <a:pt x="3130" y="19886"/>
                    <a:pt x="3221" y="19218"/>
                  </a:cubicBezTo>
                  <a:cubicBezTo>
                    <a:pt x="3282" y="18853"/>
                    <a:pt x="3099" y="18641"/>
                    <a:pt x="2720" y="18656"/>
                  </a:cubicBezTo>
                  <a:cubicBezTo>
                    <a:pt x="2370" y="18671"/>
                    <a:pt x="2006" y="18656"/>
                    <a:pt x="1656" y="18656"/>
                  </a:cubicBezTo>
                  <a:cubicBezTo>
                    <a:pt x="1443" y="18656"/>
                    <a:pt x="1216" y="18626"/>
                    <a:pt x="1003" y="18580"/>
                  </a:cubicBezTo>
                  <a:cubicBezTo>
                    <a:pt x="638" y="18534"/>
                    <a:pt x="350" y="18246"/>
                    <a:pt x="289" y="17896"/>
                  </a:cubicBezTo>
                  <a:cubicBezTo>
                    <a:pt x="228" y="17593"/>
                    <a:pt x="183" y="17289"/>
                    <a:pt x="198" y="17000"/>
                  </a:cubicBezTo>
                  <a:cubicBezTo>
                    <a:pt x="167" y="16362"/>
                    <a:pt x="228" y="15739"/>
                    <a:pt x="213" y="15116"/>
                  </a:cubicBezTo>
                  <a:cubicBezTo>
                    <a:pt x="213" y="13157"/>
                    <a:pt x="183" y="11197"/>
                    <a:pt x="122" y="9237"/>
                  </a:cubicBezTo>
                  <a:cubicBezTo>
                    <a:pt x="91" y="7900"/>
                    <a:pt x="46" y="6548"/>
                    <a:pt x="31" y="5212"/>
                  </a:cubicBezTo>
                  <a:cubicBezTo>
                    <a:pt x="0" y="3981"/>
                    <a:pt x="61" y="2751"/>
                    <a:pt x="167" y="1520"/>
                  </a:cubicBezTo>
                  <a:cubicBezTo>
                    <a:pt x="198" y="1323"/>
                    <a:pt x="228" y="1110"/>
                    <a:pt x="274" y="912"/>
                  </a:cubicBezTo>
                  <a:cubicBezTo>
                    <a:pt x="365" y="472"/>
                    <a:pt x="729" y="122"/>
                    <a:pt x="1185" y="62"/>
                  </a:cubicBezTo>
                  <a:cubicBezTo>
                    <a:pt x="1428" y="16"/>
                    <a:pt x="1702" y="1"/>
                    <a:pt x="1960" y="16"/>
                  </a:cubicBezTo>
                  <a:cubicBezTo>
                    <a:pt x="3054" y="62"/>
                    <a:pt x="4148" y="62"/>
                    <a:pt x="5241" y="62"/>
                  </a:cubicBezTo>
                  <a:cubicBezTo>
                    <a:pt x="7596" y="62"/>
                    <a:pt x="9951" y="46"/>
                    <a:pt x="12305" y="122"/>
                  </a:cubicBezTo>
                  <a:cubicBezTo>
                    <a:pt x="13323" y="153"/>
                    <a:pt x="14326" y="138"/>
                    <a:pt x="15344" y="92"/>
                  </a:cubicBezTo>
                  <a:cubicBezTo>
                    <a:pt x="16012" y="62"/>
                    <a:pt x="16680" y="77"/>
                    <a:pt x="17349" y="107"/>
                  </a:cubicBezTo>
                  <a:cubicBezTo>
                    <a:pt x="17729" y="122"/>
                    <a:pt x="18124" y="107"/>
                    <a:pt x="18503" y="77"/>
                  </a:cubicBezTo>
                  <a:cubicBezTo>
                    <a:pt x="18944" y="46"/>
                    <a:pt x="19369" y="46"/>
                    <a:pt x="19810" y="77"/>
                  </a:cubicBezTo>
                  <a:cubicBezTo>
                    <a:pt x="19977" y="62"/>
                    <a:pt x="20114" y="183"/>
                    <a:pt x="20144" y="335"/>
                  </a:cubicBezTo>
                  <a:cubicBezTo>
                    <a:pt x="20190" y="533"/>
                    <a:pt x="20205" y="730"/>
                    <a:pt x="20205" y="928"/>
                  </a:cubicBezTo>
                  <a:cubicBezTo>
                    <a:pt x="20220" y="2416"/>
                    <a:pt x="20205" y="3890"/>
                    <a:pt x="20190" y="5363"/>
                  </a:cubicBezTo>
                  <a:lnTo>
                    <a:pt x="20190" y="5652"/>
                  </a:lnTo>
                  <a:cubicBezTo>
                    <a:pt x="20220" y="8280"/>
                    <a:pt x="20144" y="10908"/>
                    <a:pt x="20144" y="13536"/>
                  </a:cubicBezTo>
                  <a:cubicBezTo>
                    <a:pt x="20144" y="14676"/>
                    <a:pt x="20220" y="15815"/>
                    <a:pt x="20190" y="16939"/>
                  </a:cubicBezTo>
                  <a:cubicBezTo>
                    <a:pt x="20174" y="17349"/>
                    <a:pt x="20159" y="17775"/>
                    <a:pt x="20129" y="18185"/>
                  </a:cubicBezTo>
                  <a:cubicBezTo>
                    <a:pt x="20114" y="18398"/>
                    <a:pt x="20068" y="18610"/>
                    <a:pt x="19962" y="18808"/>
                  </a:cubicBezTo>
                  <a:cubicBezTo>
                    <a:pt x="19855" y="19020"/>
                    <a:pt x="19658" y="19142"/>
                    <a:pt x="19430" y="19157"/>
                  </a:cubicBezTo>
                  <a:cubicBezTo>
                    <a:pt x="19065" y="19218"/>
                    <a:pt x="18701" y="19233"/>
                    <a:pt x="18336" y="19233"/>
                  </a:cubicBezTo>
                  <a:cubicBezTo>
                    <a:pt x="16635" y="19172"/>
                    <a:pt x="14933" y="19264"/>
                    <a:pt x="13232" y="19233"/>
                  </a:cubicBezTo>
                  <a:cubicBezTo>
                    <a:pt x="11561" y="19203"/>
                    <a:pt x="9905" y="19233"/>
                    <a:pt x="8234" y="19233"/>
                  </a:cubicBezTo>
                  <a:cubicBezTo>
                    <a:pt x="7717" y="19218"/>
                    <a:pt x="7186" y="19188"/>
                    <a:pt x="6669" y="19142"/>
                  </a:cubicBezTo>
                  <a:cubicBezTo>
                    <a:pt x="6517" y="19112"/>
                    <a:pt x="6350" y="19188"/>
                    <a:pt x="6274" y="19324"/>
                  </a:cubicBezTo>
                  <a:cubicBezTo>
                    <a:pt x="5697" y="20205"/>
                    <a:pt x="4922" y="20904"/>
                    <a:pt x="4132" y="21588"/>
                  </a:cubicBezTo>
                  <a:cubicBezTo>
                    <a:pt x="3798" y="21861"/>
                    <a:pt x="3449" y="22104"/>
                    <a:pt x="3099" y="22347"/>
                  </a:cubicBezTo>
                  <a:cubicBezTo>
                    <a:pt x="3008" y="22423"/>
                    <a:pt x="2917" y="22469"/>
                    <a:pt x="2795" y="224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1" name="Google Shape;3291;p94"/>
          <p:cNvSpPr txBox="1"/>
          <p:nvPr/>
        </p:nvSpPr>
        <p:spPr>
          <a:xfrm>
            <a:off x="3949750" y="1399762"/>
            <a:ext cx="12444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sp>
        <p:nvSpPr>
          <p:cNvPr id="3280" name="Google Shape;3280;p94"/>
          <p:cNvSpPr txBox="1"/>
          <p:nvPr/>
        </p:nvSpPr>
        <p:spPr>
          <a:xfrm>
            <a:off x="3664192" y="2787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Venus has a beautiful name</a:t>
            </a:r>
            <a:endParaRPr sz="1600">
              <a:solidFill>
                <a:schemeClr val="dk2"/>
              </a:solidFill>
              <a:latin typeface="Muli"/>
              <a:ea typeface="Muli"/>
              <a:cs typeface="Muli"/>
              <a:sym typeface="Muli"/>
            </a:endParaRPr>
          </a:p>
        </p:txBody>
      </p:sp>
      <p:grpSp>
        <p:nvGrpSpPr>
          <p:cNvPr id="3300" name="Google Shape;3300;p94"/>
          <p:cNvGrpSpPr/>
          <p:nvPr/>
        </p:nvGrpSpPr>
        <p:grpSpPr>
          <a:xfrm rot="-632083" flipH="1">
            <a:off x="3996034" y="2384879"/>
            <a:ext cx="1151428" cy="634571"/>
            <a:chOff x="4345425" y="2175475"/>
            <a:chExt cx="800750" cy="176025"/>
          </a:xfrm>
        </p:grpSpPr>
        <p:sp>
          <p:nvSpPr>
            <p:cNvPr id="3301" name="Google Shape;3301;p9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02" name="Google Shape;3302;p9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292" name="Google Shape;3292;p94"/>
          <p:cNvSpPr txBox="1"/>
          <p:nvPr/>
        </p:nvSpPr>
        <p:spPr>
          <a:xfrm>
            <a:off x="3952736" y="2415255"/>
            <a:ext cx="12384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sp>
        <p:nvSpPr>
          <p:cNvPr id="3289" name="Google Shape;3289;p94"/>
          <p:cNvSpPr txBox="1"/>
          <p:nvPr/>
        </p:nvSpPr>
        <p:spPr>
          <a:xfrm>
            <a:off x="1276808" y="2787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Only Saturn</a:t>
            </a:r>
            <a:endParaRPr sz="1600">
              <a:solidFill>
                <a:schemeClr val="dk2"/>
              </a:solidFill>
              <a:latin typeface="Muli"/>
              <a:ea typeface="Muli"/>
              <a:cs typeface="Muli"/>
              <a:sym typeface="Muli"/>
            </a:endParaRPr>
          </a:p>
          <a:p>
            <a:pPr marL="0" lvl="0" indent="0" algn="ctr" rtl="0">
              <a:spcBef>
                <a:spcPts val="0"/>
              </a:spcBef>
              <a:spcAft>
                <a:spcPts val="0"/>
              </a:spcAft>
              <a:buNone/>
            </a:pPr>
            <a:r>
              <a:rPr lang="en" sz="1600">
                <a:solidFill>
                  <a:schemeClr val="dk2"/>
                </a:solidFill>
                <a:latin typeface="Muli"/>
                <a:ea typeface="Muli"/>
                <a:cs typeface="Muli"/>
                <a:sym typeface="Muli"/>
              </a:rPr>
              <a:t>has rings</a:t>
            </a:r>
            <a:endParaRPr sz="1600">
              <a:solidFill>
                <a:schemeClr val="dk2"/>
              </a:solidFill>
              <a:latin typeface="Muli"/>
              <a:ea typeface="Muli"/>
              <a:cs typeface="Muli"/>
              <a:sym typeface="Muli"/>
            </a:endParaRPr>
          </a:p>
        </p:txBody>
      </p:sp>
      <p:grpSp>
        <p:nvGrpSpPr>
          <p:cNvPr id="3303" name="Google Shape;3303;p94"/>
          <p:cNvGrpSpPr/>
          <p:nvPr/>
        </p:nvGrpSpPr>
        <p:grpSpPr>
          <a:xfrm rot="708236">
            <a:off x="1670308" y="2393268"/>
            <a:ext cx="1029106" cy="617795"/>
            <a:chOff x="4345425" y="2175475"/>
            <a:chExt cx="800750" cy="176025"/>
          </a:xfrm>
        </p:grpSpPr>
        <p:sp>
          <p:nvSpPr>
            <p:cNvPr id="3304" name="Google Shape;3304;p9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05" name="Google Shape;3305;p9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296" name="Google Shape;3296;p94"/>
          <p:cNvSpPr txBox="1"/>
          <p:nvPr/>
        </p:nvSpPr>
        <p:spPr>
          <a:xfrm>
            <a:off x="1633562" y="2415255"/>
            <a:ext cx="11022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sp>
        <p:nvSpPr>
          <p:cNvPr id="3277" name="Google Shape;3277;p94"/>
          <p:cNvSpPr txBox="1"/>
          <p:nvPr/>
        </p:nvSpPr>
        <p:spPr>
          <a:xfrm>
            <a:off x="6051592" y="2787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Mercury is the smallest planet</a:t>
            </a:r>
            <a:endParaRPr sz="1600">
              <a:solidFill>
                <a:schemeClr val="dk2"/>
              </a:solidFill>
              <a:latin typeface="Muli"/>
              <a:ea typeface="Muli"/>
              <a:cs typeface="Muli"/>
              <a:sym typeface="Muli"/>
            </a:endParaRPr>
          </a:p>
        </p:txBody>
      </p:sp>
      <p:grpSp>
        <p:nvGrpSpPr>
          <p:cNvPr id="3306" name="Google Shape;3306;p94"/>
          <p:cNvGrpSpPr/>
          <p:nvPr/>
        </p:nvGrpSpPr>
        <p:grpSpPr>
          <a:xfrm rot="-687253" flipH="1">
            <a:off x="6429243" y="2391209"/>
            <a:ext cx="1060086" cy="621913"/>
            <a:chOff x="4345425" y="2175475"/>
            <a:chExt cx="800750" cy="176025"/>
          </a:xfrm>
        </p:grpSpPr>
        <p:sp>
          <p:nvSpPr>
            <p:cNvPr id="3307" name="Google Shape;3307;p9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08" name="Google Shape;3308;p9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294" name="Google Shape;3294;p94"/>
          <p:cNvSpPr txBox="1"/>
          <p:nvPr/>
        </p:nvSpPr>
        <p:spPr>
          <a:xfrm>
            <a:off x="6391033" y="2415255"/>
            <a:ext cx="11367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grpSp>
        <p:nvGrpSpPr>
          <p:cNvPr id="3309" name="Google Shape;3309;p94"/>
          <p:cNvGrpSpPr/>
          <p:nvPr/>
        </p:nvGrpSpPr>
        <p:grpSpPr>
          <a:xfrm rot="-949833">
            <a:off x="1652072" y="3921577"/>
            <a:ext cx="763240" cy="701641"/>
            <a:chOff x="2334325" y="3469775"/>
            <a:chExt cx="1136500" cy="995125"/>
          </a:xfrm>
        </p:grpSpPr>
        <p:sp>
          <p:nvSpPr>
            <p:cNvPr id="3310" name="Google Shape;3310;p9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9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9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9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9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94"/>
          <p:cNvGrpSpPr/>
          <p:nvPr/>
        </p:nvGrpSpPr>
        <p:grpSpPr>
          <a:xfrm rot="-900119">
            <a:off x="1875166" y="4127919"/>
            <a:ext cx="306598" cy="288958"/>
            <a:chOff x="6525464" y="1900345"/>
            <a:chExt cx="563663" cy="531138"/>
          </a:xfrm>
        </p:grpSpPr>
        <p:sp>
          <p:nvSpPr>
            <p:cNvPr id="3316" name="Google Shape;3316;p94"/>
            <p:cNvSpPr/>
            <p:nvPr/>
          </p:nvSpPr>
          <p:spPr>
            <a:xfrm>
              <a:off x="6525464" y="2012697"/>
              <a:ext cx="486121" cy="418786"/>
            </a:xfrm>
            <a:custGeom>
              <a:avLst/>
              <a:gdLst/>
              <a:ahLst/>
              <a:cxnLst/>
              <a:rect l="l" t="t" r="r" b="b"/>
              <a:pathLst>
                <a:path w="20958" h="18055" extrusionOk="0">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94"/>
            <p:cNvSpPr/>
            <p:nvPr/>
          </p:nvSpPr>
          <p:spPr>
            <a:xfrm>
              <a:off x="6583263" y="2063306"/>
              <a:ext cx="77379" cy="46042"/>
            </a:xfrm>
            <a:custGeom>
              <a:avLst/>
              <a:gdLst/>
              <a:ahLst/>
              <a:cxnLst/>
              <a:rect l="l" t="t" r="r" b="b"/>
              <a:pathLst>
                <a:path w="3336" h="1985" extrusionOk="0">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94"/>
            <p:cNvSpPr/>
            <p:nvPr/>
          </p:nvSpPr>
          <p:spPr>
            <a:xfrm>
              <a:off x="6661426" y="1973986"/>
              <a:ext cx="56387" cy="43073"/>
            </a:xfrm>
            <a:custGeom>
              <a:avLst/>
              <a:gdLst/>
              <a:ahLst/>
              <a:cxnLst/>
              <a:rect l="l" t="t" r="r" b="b"/>
              <a:pathLst>
                <a:path w="2431" h="1857" extrusionOk="0">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94"/>
            <p:cNvSpPr/>
            <p:nvPr/>
          </p:nvSpPr>
          <p:spPr>
            <a:xfrm>
              <a:off x="6814135" y="1900345"/>
              <a:ext cx="41102" cy="67080"/>
            </a:xfrm>
            <a:custGeom>
              <a:avLst/>
              <a:gdLst/>
              <a:ahLst/>
              <a:cxnLst/>
              <a:rect l="l" t="t" r="r" b="b"/>
              <a:pathLst>
                <a:path w="1772" h="2892" extrusionOk="0">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94"/>
            <p:cNvSpPr/>
            <p:nvPr/>
          </p:nvSpPr>
          <p:spPr>
            <a:xfrm>
              <a:off x="6970462" y="1971295"/>
              <a:ext cx="55042" cy="65062"/>
            </a:xfrm>
            <a:custGeom>
              <a:avLst/>
              <a:gdLst/>
              <a:ahLst/>
              <a:cxnLst/>
              <a:rect l="l" t="t" r="r" b="b"/>
              <a:pathLst>
                <a:path w="2373" h="2805" extrusionOk="0">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94"/>
            <p:cNvSpPr/>
            <p:nvPr/>
          </p:nvSpPr>
          <p:spPr>
            <a:xfrm>
              <a:off x="7020979" y="2104870"/>
              <a:ext cx="65108" cy="40545"/>
            </a:xfrm>
            <a:custGeom>
              <a:avLst/>
              <a:gdLst/>
              <a:ahLst/>
              <a:cxnLst/>
              <a:rect l="l" t="t" r="r" b="b"/>
              <a:pathLst>
                <a:path w="2807" h="1748" extrusionOk="0">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94"/>
            <p:cNvSpPr/>
            <p:nvPr/>
          </p:nvSpPr>
          <p:spPr>
            <a:xfrm>
              <a:off x="6997367" y="2251247"/>
              <a:ext cx="91759" cy="51748"/>
            </a:xfrm>
            <a:custGeom>
              <a:avLst/>
              <a:gdLst/>
              <a:ahLst/>
              <a:cxnLst/>
              <a:rect l="l" t="t" r="r" b="b"/>
              <a:pathLst>
                <a:path w="3956" h="2231" extrusionOk="0">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94"/>
            <p:cNvSpPr/>
            <p:nvPr/>
          </p:nvSpPr>
          <p:spPr>
            <a:xfrm>
              <a:off x="6910112" y="2342353"/>
              <a:ext cx="45091" cy="67010"/>
            </a:xfrm>
            <a:custGeom>
              <a:avLst/>
              <a:gdLst/>
              <a:ahLst/>
              <a:cxnLst/>
              <a:rect l="l" t="t" r="r" b="b"/>
              <a:pathLst>
                <a:path w="1944" h="2889" extrusionOk="0">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94"/>
            <p:cNvSpPr/>
            <p:nvPr/>
          </p:nvSpPr>
          <p:spPr>
            <a:xfrm>
              <a:off x="6912292" y="2372528"/>
              <a:ext cx="371" cy="1299"/>
            </a:xfrm>
            <a:custGeom>
              <a:avLst/>
              <a:gdLst/>
              <a:ahLst/>
              <a:cxnLst/>
              <a:rect l="l" t="t" r="r" b="b"/>
              <a:pathLst>
                <a:path w="16" h="56" extrusionOk="0">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94"/>
            <p:cNvSpPr/>
            <p:nvPr/>
          </p:nvSpPr>
          <p:spPr>
            <a:xfrm>
              <a:off x="6798131" y="2379533"/>
              <a:ext cx="36370" cy="51493"/>
            </a:xfrm>
            <a:custGeom>
              <a:avLst/>
              <a:gdLst/>
              <a:ahLst/>
              <a:cxnLst/>
              <a:rect l="l" t="t" r="r" b="b"/>
              <a:pathLst>
                <a:path w="1568" h="2220" extrusionOk="0">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94"/>
            <p:cNvSpPr/>
            <p:nvPr/>
          </p:nvSpPr>
          <p:spPr>
            <a:xfrm>
              <a:off x="6570553" y="2203630"/>
              <a:ext cx="48918" cy="28136"/>
            </a:xfrm>
            <a:custGeom>
              <a:avLst/>
              <a:gdLst/>
              <a:ahLst/>
              <a:cxnLst/>
              <a:rect l="l" t="t" r="r" b="b"/>
              <a:pathLst>
                <a:path w="2109" h="1213" extrusionOk="0">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3327;p94"/>
          <p:cNvGrpSpPr/>
          <p:nvPr/>
        </p:nvGrpSpPr>
        <p:grpSpPr>
          <a:xfrm>
            <a:off x="3297776" y="3828745"/>
            <a:ext cx="906549" cy="888375"/>
            <a:chOff x="3499118" y="3828745"/>
            <a:chExt cx="906549" cy="888375"/>
          </a:xfrm>
        </p:grpSpPr>
        <p:sp>
          <p:nvSpPr>
            <p:cNvPr id="3283" name="Google Shape;3283;p94"/>
            <p:cNvSpPr/>
            <p:nvPr/>
          </p:nvSpPr>
          <p:spPr>
            <a:xfrm>
              <a:off x="3787842" y="4108269"/>
              <a:ext cx="329100" cy="329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8" name="Google Shape;3328;p94"/>
            <p:cNvGrpSpPr/>
            <p:nvPr/>
          </p:nvGrpSpPr>
          <p:grpSpPr>
            <a:xfrm rot="-949833">
              <a:off x="3570772" y="3922111"/>
              <a:ext cx="763240" cy="701641"/>
              <a:chOff x="2334325" y="3469775"/>
              <a:chExt cx="1136500" cy="995125"/>
            </a:xfrm>
          </p:grpSpPr>
          <p:sp>
            <p:nvSpPr>
              <p:cNvPr id="3329" name="Google Shape;3329;p9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9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9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9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9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4" name="Google Shape;3334;p94"/>
            <p:cNvSpPr/>
            <p:nvPr/>
          </p:nvSpPr>
          <p:spPr>
            <a:xfrm>
              <a:off x="3749628" y="4178273"/>
              <a:ext cx="405528" cy="189319"/>
            </a:xfrm>
            <a:custGeom>
              <a:avLst/>
              <a:gdLst/>
              <a:ahLst/>
              <a:cxnLst/>
              <a:rect l="l" t="t" r="r" b="b"/>
              <a:pathLst>
                <a:path w="13407" h="6259" extrusionOk="0">
                  <a:moveTo>
                    <a:pt x="1" y="6123"/>
                  </a:moveTo>
                  <a:cubicBezTo>
                    <a:pt x="38" y="6012"/>
                    <a:pt x="99" y="5913"/>
                    <a:pt x="149" y="5814"/>
                  </a:cubicBezTo>
                  <a:cubicBezTo>
                    <a:pt x="272" y="5580"/>
                    <a:pt x="396" y="5345"/>
                    <a:pt x="519" y="5111"/>
                  </a:cubicBezTo>
                  <a:cubicBezTo>
                    <a:pt x="890" y="4419"/>
                    <a:pt x="1260" y="3728"/>
                    <a:pt x="1630" y="3049"/>
                  </a:cubicBezTo>
                  <a:cubicBezTo>
                    <a:pt x="2013" y="2346"/>
                    <a:pt x="2408" y="1654"/>
                    <a:pt x="2803" y="963"/>
                  </a:cubicBezTo>
                  <a:cubicBezTo>
                    <a:pt x="2926" y="741"/>
                    <a:pt x="3062" y="506"/>
                    <a:pt x="3198" y="284"/>
                  </a:cubicBezTo>
                  <a:cubicBezTo>
                    <a:pt x="3235" y="222"/>
                    <a:pt x="3284" y="161"/>
                    <a:pt x="3321" y="99"/>
                  </a:cubicBezTo>
                  <a:cubicBezTo>
                    <a:pt x="3346" y="62"/>
                    <a:pt x="3395" y="0"/>
                    <a:pt x="3445" y="0"/>
                  </a:cubicBezTo>
                  <a:cubicBezTo>
                    <a:pt x="3655" y="37"/>
                    <a:pt x="3864" y="99"/>
                    <a:pt x="4062" y="173"/>
                  </a:cubicBezTo>
                  <a:cubicBezTo>
                    <a:pt x="4296" y="259"/>
                    <a:pt x="4519" y="358"/>
                    <a:pt x="4753" y="457"/>
                  </a:cubicBezTo>
                  <a:cubicBezTo>
                    <a:pt x="5111" y="605"/>
                    <a:pt x="5481" y="790"/>
                    <a:pt x="5852" y="926"/>
                  </a:cubicBezTo>
                  <a:cubicBezTo>
                    <a:pt x="7975" y="1753"/>
                    <a:pt x="9950" y="2876"/>
                    <a:pt x="12024" y="3839"/>
                  </a:cubicBezTo>
                  <a:cubicBezTo>
                    <a:pt x="12419" y="4037"/>
                    <a:pt x="12826" y="4222"/>
                    <a:pt x="13233" y="4382"/>
                  </a:cubicBezTo>
                  <a:cubicBezTo>
                    <a:pt x="13406" y="4456"/>
                    <a:pt x="13308" y="4728"/>
                    <a:pt x="13135" y="4691"/>
                  </a:cubicBezTo>
                  <a:cubicBezTo>
                    <a:pt x="12295" y="4765"/>
                    <a:pt x="11468" y="4864"/>
                    <a:pt x="10629" y="4962"/>
                  </a:cubicBezTo>
                  <a:cubicBezTo>
                    <a:pt x="9654" y="5086"/>
                    <a:pt x="8679" y="5209"/>
                    <a:pt x="7691" y="5345"/>
                  </a:cubicBezTo>
                  <a:cubicBezTo>
                    <a:pt x="5926" y="5580"/>
                    <a:pt x="4173" y="5826"/>
                    <a:pt x="2395" y="6049"/>
                  </a:cubicBezTo>
                  <a:cubicBezTo>
                    <a:pt x="1828" y="6123"/>
                    <a:pt x="1247" y="6197"/>
                    <a:pt x="680" y="6234"/>
                  </a:cubicBezTo>
                  <a:cubicBezTo>
                    <a:pt x="519" y="6246"/>
                    <a:pt x="371" y="6259"/>
                    <a:pt x="235" y="6259"/>
                  </a:cubicBezTo>
                  <a:cubicBezTo>
                    <a:pt x="161" y="6259"/>
                    <a:pt x="25" y="6259"/>
                    <a:pt x="1" y="6172"/>
                  </a:cubicBezTo>
                  <a:cubicBezTo>
                    <a:pt x="1" y="6160"/>
                    <a:pt x="1" y="6147"/>
                    <a:pt x="1" y="6135"/>
                  </a:cubicBezTo>
                  <a:close/>
                  <a:moveTo>
                    <a:pt x="10728" y="3518"/>
                  </a:moveTo>
                  <a:cubicBezTo>
                    <a:pt x="10283" y="3284"/>
                    <a:pt x="9839" y="3049"/>
                    <a:pt x="9382" y="2815"/>
                  </a:cubicBezTo>
                  <a:cubicBezTo>
                    <a:pt x="9345" y="2950"/>
                    <a:pt x="9320" y="3074"/>
                    <a:pt x="9296" y="3210"/>
                  </a:cubicBezTo>
                  <a:cubicBezTo>
                    <a:pt x="9271" y="3407"/>
                    <a:pt x="8962" y="3345"/>
                    <a:pt x="8987" y="3148"/>
                  </a:cubicBezTo>
                  <a:cubicBezTo>
                    <a:pt x="9012" y="2987"/>
                    <a:pt x="9061" y="2839"/>
                    <a:pt x="9098" y="2679"/>
                  </a:cubicBezTo>
                  <a:cubicBezTo>
                    <a:pt x="8814" y="2543"/>
                    <a:pt x="8543" y="2420"/>
                    <a:pt x="8259" y="2296"/>
                  </a:cubicBezTo>
                  <a:lnTo>
                    <a:pt x="7901" y="2136"/>
                  </a:lnTo>
                  <a:cubicBezTo>
                    <a:pt x="7864" y="2222"/>
                    <a:pt x="7851" y="2321"/>
                    <a:pt x="7864" y="2420"/>
                  </a:cubicBezTo>
                  <a:cubicBezTo>
                    <a:pt x="7864" y="2469"/>
                    <a:pt x="7839" y="2518"/>
                    <a:pt x="7790" y="2543"/>
                  </a:cubicBezTo>
                  <a:cubicBezTo>
                    <a:pt x="7691" y="2629"/>
                    <a:pt x="7543" y="2543"/>
                    <a:pt x="7543" y="2420"/>
                  </a:cubicBezTo>
                  <a:cubicBezTo>
                    <a:pt x="7531" y="2284"/>
                    <a:pt x="7555" y="2148"/>
                    <a:pt x="7605" y="2012"/>
                  </a:cubicBezTo>
                  <a:cubicBezTo>
                    <a:pt x="7259" y="1852"/>
                    <a:pt x="6913" y="1704"/>
                    <a:pt x="6568" y="1568"/>
                  </a:cubicBezTo>
                  <a:cubicBezTo>
                    <a:pt x="6531" y="1654"/>
                    <a:pt x="6506" y="1741"/>
                    <a:pt x="6494" y="1827"/>
                  </a:cubicBezTo>
                  <a:cubicBezTo>
                    <a:pt x="6469" y="2037"/>
                    <a:pt x="6160" y="1975"/>
                    <a:pt x="6185" y="1778"/>
                  </a:cubicBezTo>
                  <a:cubicBezTo>
                    <a:pt x="6197" y="1654"/>
                    <a:pt x="6234" y="1543"/>
                    <a:pt x="6284" y="1444"/>
                  </a:cubicBezTo>
                  <a:cubicBezTo>
                    <a:pt x="6148" y="1383"/>
                    <a:pt x="6012" y="1333"/>
                    <a:pt x="5876" y="1284"/>
                  </a:cubicBezTo>
                  <a:cubicBezTo>
                    <a:pt x="5630" y="1185"/>
                    <a:pt x="5383" y="1086"/>
                    <a:pt x="5123" y="988"/>
                  </a:cubicBezTo>
                  <a:cubicBezTo>
                    <a:pt x="5123" y="1049"/>
                    <a:pt x="5111" y="1123"/>
                    <a:pt x="5111" y="1185"/>
                  </a:cubicBezTo>
                  <a:cubicBezTo>
                    <a:pt x="5111" y="1395"/>
                    <a:pt x="4803" y="1395"/>
                    <a:pt x="4803" y="1185"/>
                  </a:cubicBezTo>
                  <a:cubicBezTo>
                    <a:pt x="4803" y="1074"/>
                    <a:pt x="4815" y="975"/>
                    <a:pt x="4840" y="864"/>
                  </a:cubicBezTo>
                  <a:lnTo>
                    <a:pt x="4630" y="778"/>
                  </a:lnTo>
                  <a:cubicBezTo>
                    <a:pt x="4482" y="716"/>
                    <a:pt x="4346" y="642"/>
                    <a:pt x="4198" y="580"/>
                  </a:cubicBezTo>
                  <a:cubicBezTo>
                    <a:pt x="4136" y="691"/>
                    <a:pt x="4087" y="803"/>
                    <a:pt x="4050" y="926"/>
                  </a:cubicBezTo>
                  <a:cubicBezTo>
                    <a:pt x="4013" y="1049"/>
                    <a:pt x="3852" y="1086"/>
                    <a:pt x="3766" y="975"/>
                  </a:cubicBezTo>
                  <a:cubicBezTo>
                    <a:pt x="3741" y="938"/>
                    <a:pt x="3729" y="889"/>
                    <a:pt x="3753" y="840"/>
                  </a:cubicBezTo>
                  <a:cubicBezTo>
                    <a:pt x="3790" y="704"/>
                    <a:pt x="3840" y="580"/>
                    <a:pt x="3901" y="457"/>
                  </a:cubicBezTo>
                  <a:cubicBezTo>
                    <a:pt x="3778" y="408"/>
                    <a:pt x="3642" y="358"/>
                    <a:pt x="3506" y="333"/>
                  </a:cubicBezTo>
                  <a:cubicBezTo>
                    <a:pt x="3321" y="691"/>
                    <a:pt x="3136" y="1049"/>
                    <a:pt x="2939" y="1420"/>
                  </a:cubicBezTo>
                  <a:cubicBezTo>
                    <a:pt x="2618" y="2037"/>
                    <a:pt x="2284" y="2642"/>
                    <a:pt x="1963" y="3247"/>
                  </a:cubicBezTo>
                  <a:cubicBezTo>
                    <a:pt x="1680" y="3777"/>
                    <a:pt x="1383" y="4321"/>
                    <a:pt x="1099" y="4851"/>
                  </a:cubicBezTo>
                  <a:cubicBezTo>
                    <a:pt x="914" y="5185"/>
                    <a:pt x="729" y="5518"/>
                    <a:pt x="532" y="5851"/>
                  </a:cubicBezTo>
                  <a:lnTo>
                    <a:pt x="704" y="5826"/>
                  </a:lnTo>
                  <a:cubicBezTo>
                    <a:pt x="865" y="5789"/>
                    <a:pt x="1038" y="5765"/>
                    <a:pt x="1210" y="5740"/>
                  </a:cubicBezTo>
                  <a:cubicBezTo>
                    <a:pt x="1692" y="5666"/>
                    <a:pt x="2198" y="5604"/>
                    <a:pt x="2679" y="5530"/>
                  </a:cubicBezTo>
                  <a:cubicBezTo>
                    <a:pt x="4050" y="5357"/>
                    <a:pt x="5407" y="5197"/>
                    <a:pt x="6765" y="4999"/>
                  </a:cubicBezTo>
                  <a:cubicBezTo>
                    <a:pt x="8148" y="4814"/>
                    <a:pt x="9543" y="4654"/>
                    <a:pt x="10937" y="4543"/>
                  </a:cubicBezTo>
                  <a:cubicBezTo>
                    <a:pt x="11370" y="4506"/>
                    <a:pt x="11789" y="4469"/>
                    <a:pt x="12209" y="4432"/>
                  </a:cubicBezTo>
                  <a:lnTo>
                    <a:pt x="12530" y="4407"/>
                  </a:lnTo>
                  <a:lnTo>
                    <a:pt x="12283" y="4296"/>
                  </a:lnTo>
                  <a:cubicBezTo>
                    <a:pt x="11863" y="4111"/>
                    <a:pt x="11444" y="3901"/>
                    <a:pt x="11036" y="3679"/>
                  </a:cubicBezTo>
                  <a:cubicBezTo>
                    <a:pt x="10999" y="3802"/>
                    <a:pt x="10950" y="3913"/>
                    <a:pt x="10876" y="4012"/>
                  </a:cubicBezTo>
                  <a:cubicBezTo>
                    <a:pt x="10777" y="4197"/>
                    <a:pt x="10493" y="4049"/>
                    <a:pt x="10604" y="3864"/>
                  </a:cubicBezTo>
                  <a:cubicBezTo>
                    <a:pt x="10629" y="3814"/>
                    <a:pt x="10752" y="3580"/>
                    <a:pt x="10728" y="3518"/>
                  </a:cubicBezTo>
                  <a:close/>
                  <a:moveTo>
                    <a:pt x="7222" y="3679"/>
                  </a:moveTo>
                  <a:cubicBezTo>
                    <a:pt x="6703" y="3370"/>
                    <a:pt x="6197" y="3061"/>
                    <a:pt x="5679" y="2765"/>
                  </a:cubicBezTo>
                  <a:cubicBezTo>
                    <a:pt x="5296" y="2543"/>
                    <a:pt x="4901" y="2321"/>
                    <a:pt x="4519" y="2123"/>
                  </a:cubicBezTo>
                  <a:cubicBezTo>
                    <a:pt x="4358" y="2037"/>
                    <a:pt x="4198" y="1951"/>
                    <a:pt x="4037" y="1876"/>
                  </a:cubicBezTo>
                  <a:cubicBezTo>
                    <a:pt x="3926" y="1827"/>
                    <a:pt x="3803" y="1778"/>
                    <a:pt x="3679" y="1728"/>
                  </a:cubicBezTo>
                  <a:lnTo>
                    <a:pt x="3667" y="1728"/>
                  </a:lnTo>
                  <a:cubicBezTo>
                    <a:pt x="3630" y="1728"/>
                    <a:pt x="3580" y="1741"/>
                    <a:pt x="3556" y="1765"/>
                  </a:cubicBezTo>
                  <a:lnTo>
                    <a:pt x="3556" y="1765"/>
                  </a:lnTo>
                  <a:cubicBezTo>
                    <a:pt x="3408" y="1876"/>
                    <a:pt x="3235" y="2197"/>
                    <a:pt x="3161" y="2346"/>
                  </a:cubicBezTo>
                  <a:cubicBezTo>
                    <a:pt x="2988" y="2679"/>
                    <a:pt x="2852" y="3012"/>
                    <a:pt x="2729" y="3358"/>
                  </a:cubicBezTo>
                  <a:cubicBezTo>
                    <a:pt x="2630" y="3666"/>
                    <a:pt x="2544" y="3987"/>
                    <a:pt x="2494" y="4308"/>
                  </a:cubicBezTo>
                  <a:cubicBezTo>
                    <a:pt x="2470" y="4407"/>
                    <a:pt x="2556" y="4506"/>
                    <a:pt x="2655" y="4506"/>
                  </a:cubicBezTo>
                  <a:cubicBezTo>
                    <a:pt x="4173" y="4444"/>
                    <a:pt x="5654" y="3987"/>
                    <a:pt x="7173" y="3987"/>
                  </a:cubicBezTo>
                  <a:cubicBezTo>
                    <a:pt x="7382" y="4012"/>
                    <a:pt x="7432" y="3703"/>
                    <a:pt x="7222" y="3679"/>
                  </a:cubicBezTo>
                  <a:close/>
                  <a:moveTo>
                    <a:pt x="3667" y="2000"/>
                  </a:moveTo>
                  <a:cubicBezTo>
                    <a:pt x="3297" y="2629"/>
                    <a:pt x="2914" y="3456"/>
                    <a:pt x="2803" y="4185"/>
                  </a:cubicBezTo>
                  <a:cubicBezTo>
                    <a:pt x="3778" y="4024"/>
                    <a:pt x="4778" y="3913"/>
                    <a:pt x="5765" y="3827"/>
                  </a:cubicBezTo>
                  <a:cubicBezTo>
                    <a:pt x="6037" y="3802"/>
                    <a:pt x="6321" y="3790"/>
                    <a:pt x="6592" y="3765"/>
                  </a:cubicBezTo>
                  <a:lnTo>
                    <a:pt x="6778" y="3753"/>
                  </a:lnTo>
                  <a:lnTo>
                    <a:pt x="6741" y="3728"/>
                  </a:lnTo>
                  <a:cubicBezTo>
                    <a:pt x="6605" y="3654"/>
                    <a:pt x="6481" y="3580"/>
                    <a:pt x="6346" y="3506"/>
                  </a:cubicBezTo>
                  <a:cubicBezTo>
                    <a:pt x="5975" y="3296"/>
                    <a:pt x="5605" y="3086"/>
                    <a:pt x="5235" y="2864"/>
                  </a:cubicBezTo>
                  <a:lnTo>
                    <a:pt x="4259" y="2321"/>
                  </a:lnTo>
                  <a:cubicBezTo>
                    <a:pt x="4074" y="2210"/>
                    <a:pt x="3877" y="2099"/>
                    <a:pt x="3679" y="20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94"/>
          <p:cNvGrpSpPr/>
          <p:nvPr/>
        </p:nvGrpSpPr>
        <p:grpSpPr>
          <a:xfrm>
            <a:off x="4939676" y="3828745"/>
            <a:ext cx="906549" cy="888375"/>
            <a:chOff x="5002618" y="3828745"/>
            <a:chExt cx="906549" cy="888375"/>
          </a:xfrm>
        </p:grpSpPr>
        <p:sp>
          <p:nvSpPr>
            <p:cNvPr id="3281" name="Google Shape;3281;p94"/>
            <p:cNvSpPr/>
            <p:nvPr/>
          </p:nvSpPr>
          <p:spPr>
            <a:xfrm>
              <a:off x="5291342" y="4108269"/>
              <a:ext cx="329100" cy="329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6" name="Google Shape;3336;p94"/>
            <p:cNvGrpSpPr/>
            <p:nvPr/>
          </p:nvGrpSpPr>
          <p:grpSpPr>
            <a:xfrm rot="-949833">
              <a:off x="5074272" y="3922111"/>
              <a:ext cx="763240" cy="701641"/>
              <a:chOff x="2334325" y="3469775"/>
              <a:chExt cx="1136500" cy="995125"/>
            </a:xfrm>
          </p:grpSpPr>
          <p:sp>
            <p:nvSpPr>
              <p:cNvPr id="3337" name="Google Shape;3337;p9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9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9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9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9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2" name="Google Shape;3342;p94"/>
            <p:cNvSpPr/>
            <p:nvPr/>
          </p:nvSpPr>
          <p:spPr>
            <a:xfrm>
              <a:off x="5291403" y="4093698"/>
              <a:ext cx="328978" cy="358468"/>
            </a:xfrm>
            <a:custGeom>
              <a:avLst/>
              <a:gdLst/>
              <a:ahLst/>
              <a:cxnLst/>
              <a:rect l="l" t="t" r="r" b="b"/>
              <a:pathLst>
                <a:path w="6950" h="7573" extrusionOk="0">
                  <a:moveTo>
                    <a:pt x="3975" y="412"/>
                  </a:moveTo>
                  <a:lnTo>
                    <a:pt x="4012" y="437"/>
                  </a:lnTo>
                  <a:cubicBezTo>
                    <a:pt x="4086" y="524"/>
                    <a:pt x="4160" y="1054"/>
                    <a:pt x="4160" y="1462"/>
                  </a:cubicBezTo>
                  <a:cubicBezTo>
                    <a:pt x="4160" y="1869"/>
                    <a:pt x="4160" y="2264"/>
                    <a:pt x="4148" y="2671"/>
                  </a:cubicBezTo>
                  <a:cubicBezTo>
                    <a:pt x="3975" y="2745"/>
                    <a:pt x="3790" y="2832"/>
                    <a:pt x="3617" y="2931"/>
                  </a:cubicBezTo>
                  <a:cubicBezTo>
                    <a:pt x="3580" y="2894"/>
                    <a:pt x="3556" y="2869"/>
                    <a:pt x="3531" y="2832"/>
                  </a:cubicBezTo>
                  <a:cubicBezTo>
                    <a:pt x="3407" y="2708"/>
                    <a:pt x="3296" y="2573"/>
                    <a:pt x="3173" y="2449"/>
                  </a:cubicBezTo>
                  <a:cubicBezTo>
                    <a:pt x="3222" y="2215"/>
                    <a:pt x="3272" y="1955"/>
                    <a:pt x="3333" y="1721"/>
                  </a:cubicBezTo>
                  <a:cubicBezTo>
                    <a:pt x="3358" y="1709"/>
                    <a:pt x="3370" y="1684"/>
                    <a:pt x="3370" y="1659"/>
                  </a:cubicBezTo>
                  <a:cubicBezTo>
                    <a:pt x="3432" y="1474"/>
                    <a:pt x="3469" y="1277"/>
                    <a:pt x="3518" y="1079"/>
                  </a:cubicBezTo>
                  <a:cubicBezTo>
                    <a:pt x="3543" y="980"/>
                    <a:pt x="3580" y="882"/>
                    <a:pt x="3617" y="795"/>
                  </a:cubicBezTo>
                  <a:lnTo>
                    <a:pt x="3654" y="721"/>
                  </a:lnTo>
                  <a:cubicBezTo>
                    <a:pt x="3691" y="635"/>
                    <a:pt x="3741" y="573"/>
                    <a:pt x="3802" y="499"/>
                  </a:cubicBezTo>
                  <a:cubicBezTo>
                    <a:pt x="3827" y="474"/>
                    <a:pt x="3839" y="462"/>
                    <a:pt x="3864" y="437"/>
                  </a:cubicBezTo>
                  <a:lnTo>
                    <a:pt x="3901" y="412"/>
                  </a:lnTo>
                  <a:close/>
                  <a:moveTo>
                    <a:pt x="3086" y="2931"/>
                  </a:moveTo>
                  <a:lnTo>
                    <a:pt x="3247" y="3103"/>
                  </a:lnTo>
                  <a:lnTo>
                    <a:pt x="3148" y="3153"/>
                  </a:lnTo>
                  <a:lnTo>
                    <a:pt x="3037" y="3202"/>
                  </a:lnTo>
                  <a:cubicBezTo>
                    <a:pt x="3049" y="3116"/>
                    <a:pt x="3062" y="3029"/>
                    <a:pt x="3086" y="2931"/>
                  </a:cubicBezTo>
                  <a:close/>
                  <a:moveTo>
                    <a:pt x="4136" y="3103"/>
                  </a:moveTo>
                  <a:cubicBezTo>
                    <a:pt x="4136" y="3215"/>
                    <a:pt x="4123" y="3338"/>
                    <a:pt x="4111" y="3449"/>
                  </a:cubicBezTo>
                  <a:cubicBezTo>
                    <a:pt x="4049" y="3375"/>
                    <a:pt x="3975" y="3301"/>
                    <a:pt x="3901" y="3227"/>
                  </a:cubicBezTo>
                  <a:lnTo>
                    <a:pt x="4136" y="3103"/>
                  </a:lnTo>
                  <a:close/>
                  <a:moveTo>
                    <a:pt x="1062" y="1165"/>
                  </a:moveTo>
                  <a:cubicBezTo>
                    <a:pt x="1087" y="1178"/>
                    <a:pt x="1111" y="1178"/>
                    <a:pt x="1148" y="1190"/>
                  </a:cubicBezTo>
                  <a:cubicBezTo>
                    <a:pt x="1297" y="1227"/>
                    <a:pt x="1445" y="1314"/>
                    <a:pt x="1556" y="1425"/>
                  </a:cubicBezTo>
                  <a:cubicBezTo>
                    <a:pt x="1975" y="1770"/>
                    <a:pt x="2358" y="2153"/>
                    <a:pt x="2728" y="2548"/>
                  </a:cubicBezTo>
                  <a:lnTo>
                    <a:pt x="2766" y="2585"/>
                  </a:lnTo>
                  <a:cubicBezTo>
                    <a:pt x="2704" y="2844"/>
                    <a:pt x="2654" y="3116"/>
                    <a:pt x="2617" y="3387"/>
                  </a:cubicBezTo>
                  <a:lnTo>
                    <a:pt x="2420" y="3486"/>
                  </a:lnTo>
                  <a:cubicBezTo>
                    <a:pt x="2185" y="3239"/>
                    <a:pt x="1951" y="2980"/>
                    <a:pt x="1729" y="2721"/>
                  </a:cubicBezTo>
                  <a:lnTo>
                    <a:pt x="1741" y="2721"/>
                  </a:lnTo>
                  <a:cubicBezTo>
                    <a:pt x="1432" y="2412"/>
                    <a:pt x="1173" y="2054"/>
                    <a:pt x="951" y="1659"/>
                  </a:cubicBezTo>
                  <a:lnTo>
                    <a:pt x="939" y="1635"/>
                  </a:lnTo>
                  <a:cubicBezTo>
                    <a:pt x="914" y="1560"/>
                    <a:pt x="889" y="1486"/>
                    <a:pt x="889" y="1400"/>
                  </a:cubicBezTo>
                  <a:cubicBezTo>
                    <a:pt x="889" y="1363"/>
                    <a:pt x="889" y="1326"/>
                    <a:pt x="889" y="1289"/>
                  </a:cubicBezTo>
                  <a:lnTo>
                    <a:pt x="889" y="1277"/>
                  </a:lnTo>
                  <a:cubicBezTo>
                    <a:pt x="889" y="1264"/>
                    <a:pt x="902" y="1240"/>
                    <a:pt x="902" y="1240"/>
                  </a:cubicBezTo>
                  <a:cubicBezTo>
                    <a:pt x="902" y="1227"/>
                    <a:pt x="914" y="1215"/>
                    <a:pt x="914" y="1202"/>
                  </a:cubicBezTo>
                  <a:lnTo>
                    <a:pt x="939" y="1178"/>
                  </a:lnTo>
                  <a:lnTo>
                    <a:pt x="951" y="1165"/>
                  </a:lnTo>
                  <a:close/>
                  <a:moveTo>
                    <a:pt x="6251" y="2326"/>
                  </a:moveTo>
                  <a:lnTo>
                    <a:pt x="6370" y="2338"/>
                  </a:lnTo>
                  <a:cubicBezTo>
                    <a:pt x="6382" y="2338"/>
                    <a:pt x="6407" y="2350"/>
                    <a:pt x="6419" y="2350"/>
                  </a:cubicBezTo>
                  <a:lnTo>
                    <a:pt x="6444" y="2363"/>
                  </a:lnTo>
                  <a:lnTo>
                    <a:pt x="6456" y="2375"/>
                  </a:lnTo>
                  <a:lnTo>
                    <a:pt x="6456" y="2388"/>
                  </a:lnTo>
                  <a:lnTo>
                    <a:pt x="6456" y="2400"/>
                  </a:lnTo>
                  <a:lnTo>
                    <a:pt x="6469" y="2425"/>
                  </a:lnTo>
                  <a:cubicBezTo>
                    <a:pt x="6469" y="2437"/>
                    <a:pt x="6456" y="2449"/>
                    <a:pt x="6444" y="2462"/>
                  </a:cubicBezTo>
                  <a:lnTo>
                    <a:pt x="6419" y="2536"/>
                  </a:lnTo>
                  <a:cubicBezTo>
                    <a:pt x="6197" y="2894"/>
                    <a:pt x="5728" y="3153"/>
                    <a:pt x="5222" y="3498"/>
                  </a:cubicBezTo>
                  <a:cubicBezTo>
                    <a:pt x="5000" y="3634"/>
                    <a:pt x="4765" y="3782"/>
                    <a:pt x="4543" y="3918"/>
                  </a:cubicBezTo>
                  <a:cubicBezTo>
                    <a:pt x="4506" y="3881"/>
                    <a:pt x="4469" y="3832"/>
                    <a:pt x="4432" y="3795"/>
                  </a:cubicBezTo>
                  <a:cubicBezTo>
                    <a:pt x="4481" y="3498"/>
                    <a:pt x="4506" y="3215"/>
                    <a:pt x="4531" y="2918"/>
                  </a:cubicBezTo>
                  <a:cubicBezTo>
                    <a:pt x="5024" y="2671"/>
                    <a:pt x="5543" y="2474"/>
                    <a:pt x="6086" y="2350"/>
                  </a:cubicBezTo>
                  <a:cubicBezTo>
                    <a:pt x="6141" y="2339"/>
                    <a:pt x="6196" y="2328"/>
                    <a:pt x="6251" y="2326"/>
                  </a:cubicBezTo>
                  <a:close/>
                  <a:moveTo>
                    <a:pt x="3518" y="3400"/>
                  </a:moveTo>
                  <a:cubicBezTo>
                    <a:pt x="3704" y="3597"/>
                    <a:pt x="3889" y="3795"/>
                    <a:pt x="4062" y="3992"/>
                  </a:cubicBezTo>
                  <a:cubicBezTo>
                    <a:pt x="4062" y="4054"/>
                    <a:pt x="4049" y="4116"/>
                    <a:pt x="4037" y="4190"/>
                  </a:cubicBezTo>
                  <a:cubicBezTo>
                    <a:pt x="3839" y="4301"/>
                    <a:pt x="3630" y="4412"/>
                    <a:pt x="3420" y="4523"/>
                  </a:cubicBezTo>
                  <a:lnTo>
                    <a:pt x="3210" y="4313"/>
                  </a:lnTo>
                  <a:cubicBezTo>
                    <a:pt x="3123" y="4227"/>
                    <a:pt x="3037" y="4140"/>
                    <a:pt x="2951" y="4054"/>
                  </a:cubicBezTo>
                  <a:cubicBezTo>
                    <a:pt x="2963" y="3918"/>
                    <a:pt x="2975" y="3782"/>
                    <a:pt x="2988" y="3659"/>
                  </a:cubicBezTo>
                  <a:cubicBezTo>
                    <a:pt x="3161" y="3573"/>
                    <a:pt x="3346" y="3486"/>
                    <a:pt x="3518" y="3400"/>
                  </a:cubicBezTo>
                  <a:close/>
                  <a:moveTo>
                    <a:pt x="2901" y="4572"/>
                  </a:moveTo>
                  <a:lnTo>
                    <a:pt x="3062" y="4708"/>
                  </a:lnTo>
                  <a:lnTo>
                    <a:pt x="2889" y="4795"/>
                  </a:lnTo>
                  <a:cubicBezTo>
                    <a:pt x="2889" y="4720"/>
                    <a:pt x="2901" y="4634"/>
                    <a:pt x="2901" y="4572"/>
                  </a:cubicBezTo>
                  <a:close/>
                  <a:moveTo>
                    <a:pt x="3988" y="4659"/>
                  </a:moveTo>
                  <a:cubicBezTo>
                    <a:pt x="3975" y="4782"/>
                    <a:pt x="3963" y="4893"/>
                    <a:pt x="3938" y="5004"/>
                  </a:cubicBezTo>
                  <a:cubicBezTo>
                    <a:pt x="3864" y="4943"/>
                    <a:pt x="3802" y="4869"/>
                    <a:pt x="3728" y="4807"/>
                  </a:cubicBezTo>
                  <a:lnTo>
                    <a:pt x="3988" y="4659"/>
                  </a:lnTo>
                  <a:close/>
                  <a:moveTo>
                    <a:pt x="2333" y="3992"/>
                  </a:moveTo>
                  <a:cubicBezTo>
                    <a:pt x="2395" y="4054"/>
                    <a:pt x="2469" y="4140"/>
                    <a:pt x="2531" y="4202"/>
                  </a:cubicBezTo>
                  <a:cubicBezTo>
                    <a:pt x="2519" y="4400"/>
                    <a:pt x="2506" y="4585"/>
                    <a:pt x="2494" y="4770"/>
                  </a:cubicBezTo>
                  <a:cubicBezTo>
                    <a:pt x="2494" y="4844"/>
                    <a:pt x="2482" y="4918"/>
                    <a:pt x="2482" y="4992"/>
                  </a:cubicBezTo>
                  <a:cubicBezTo>
                    <a:pt x="2408" y="5029"/>
                    <a:pt x="2321" y="5066"/>
                    <a:pt x="2247" y="5103"/>
                  </a:cubicBezTo>
                  <a:lnTo>
                    <a:pt x="2247" y="5091"/>
                  </a:lnTo>
                  <a:cubicBezTo>
                    <a:pt x="1766" y="5301"/>
                    <a:pt x="1432" y="5511"/>
                    <a:pt x="988" y="5634"/>
                  </a:cubicBezTo>
                  <a:cubicBezTo>
                    <a:pt x="880" y="5655"/>
                    <a:pt x="773" y="5669"/>
                    <a:pt x="665" y="5669"/>
                  </a:cubicBezTo>
                  <a:cubicBezTo>
                    <a:pt x="588" y="5669"/>
                    <a:pt x="510" y="5662"/>
                    <a:pt x="433" y="5646"/>
                  </a:cubicBezTo>
                  <a:lnTo>
                    <a:pt x="395" y="5622"/>
                  </a:lnTo>
                  <a:lnTo>
                    <a:pt x="383" y="5609"/>
                  </a:lnTo>
                  <a:cubicBezTo>
                    <a:pt x="383" y="5597"/>
                    <a:pt x="371" y="5572"/>
                    <a:pt x="371" y="5548"/>
                  </a:cubicBezTo>
                  <a:lnTo>
                    <a:pt x="371" y="5535"/>
                  </a:lnTo>
                  <a:cubicBezTo>
                    <a:pt x="371" y="5535"/>
                    <a:pt x="371" y="5523"/>
                    <a:pt x="371" y="5523"/>
                  </a:cubicBezTo>
                  <a:cubicBezTo>
                    <a:pt x="371" y="5523"/>
                    <a:pt x="371" y="5523"/>
                    <a:pt x="371" y="5511"/>
                  </a:cubicBezTo>
                  <a:cubicBezTo>
                    <a:pt x="371" y="5498"/>
                    <a:pt x="371" y="5486"/>
                    <a:pt x="383" y="5473"/>
                  </a:cubicBezTo>
                  <a:cubicBezTo>
                    <a:pt x="581" y="5041"/>
                    <a:pt x="1482" y="4461"/>
                    <a:pt x="2210" y="4042"/>
                  </a:cubicBezTo>
                  <a:lnTo>
                    <a:pt x="2333" y="3992"/>
                  </a:lnTo>
                  <a:close/>
                  <a:moveTo>
                    <a:pt x="4457" y="4412"/>
                  </a:moveTo>
                  <a:cubicBezTo>
                    <a:pt x="4765" y="4758"/>
                    <a:pt x="5049" y="5091"/>
                    <a:pt x="5284" y="5399"/>
                  </a:cubicBezTo>
                  <a:lnTo>
                    <a:pt x="5271" y="5387"/>
                  </a:lnTo>
                  <a:lnTo>
                    <a:pt x="5271" y="5387"/>
                  </a:lnTo>
                  <a:cubicBezTo>
                    <a:pt x="5407" y="5572"/>
                    <a:pt x="5543" y="5757"/>
                    <a:pt x="5642" y="5955"/>
                  </a:cubicBezTo>
                  <a:lnTo>
                    <a:pt x="5654" y="5980"/>
                  </a:lnTo>
                  <a:cubicBezTo>
                    <a:pt x="5654" y="5992"/>
                    <a:pt x="5666" y="6004"/>
                    <a:pt x="5666" y="6017"/>
                  </a:cubicBezTo>
                  <a:cubicBezTo>
                    <a:pt x="5679" y="6066"/>
                    <a:pt x="5703" y="6115"/>
                    <a:pt x="5703" y="6177"/>
                  </a:cubicBezTo>
                  <a:lnTo>
                    <a:pt x="5703" y="6214"/>
                  </a:lnTo>
                  <a:lnTo>
                    <a:pt x="5691" y="6226"/>
                  </a:lnTo>
                  <a:lnTo>
                    <a:pt x="5666" y="6226"/>
                  </a:lnTo>
                  <a:cubicBezTo>
                    <a:pt x="5642" y="6214"/>
                    <a:pt x="5629" y="6214"/>
                    <a:pt x="5605" y="6214"/>
                  </a:cubicBezTo>
                  <a:cubicBezTo>
                    <a:pt x="5506" y="6177"/>
                    <a:pt x="5407" y="6140"/>
                    <a:pt x="5321" y="6091"/>
                  </a:cubicBezTo>
                  <a:cubicBezTo>
                    <a:pt x="4913" y="5844"/>
                    <a:pt x="4531" y="5560"/>
                    <a:pt x="4197" y="5227"/>
                  </a:cubicBezTo>
                  <a:cubicBezTo>
                    <a:pt x="4222" y="5066"/>
                    <a:pt x="4259" y="4906"/>
                    <a:pt x="4284" y="4745"/>
                  </a:cubicBezTo>
                  <a:cubicBezTo>
                    <a:pt x="4309" y="4659"/>
                    <a:pt x="4321" y="4572"/>
                    <a:pt x="4333" y="4486"/>
                  </a:cubicBezTo>
                  <a:cubicBezTo>
                    <a:pt x="4370" y="4461"/>
                    <a:pt x="4420" y="4437"/>
                    <a:pt x="4457" y="4412"/>
                  </a:cubicBezTo>
                  <a:close/>
                  <a:moveTo>
                    <a:pt x="3346" y="4992"/>
                  </a:moveTo>
                  <a:cubicBezTo>
                    <a:pt x="3518" y="5153"/>
                    <a:pt x="3691" y="5313"/>
                    <a:pt x="3864" y="5473"/>
                  </a:cubicBezTo>
                  <a:cubicBezTo>
                    <a:pt x="3778" y="5943"/>
                    <a:pt x="3654" y="6399"/>
                    <a:pt x="3518" y="6856"/>
                  </a:cubicBezTo>
                  <a:lnTo>
                    <a:pt x="3506" y="6868"/>
                  </a:lnTo>
                  <a:cubicBezTo>
                    <a:pt x="3444" y="7029"/>
                    <a:pt x="3358" y="7177"/>
                    <a:pt x="3235" y="7300"/>
                  </a:cubicBezTo>
                  <a:lnTo>
                    <a:pt x="3222" y="7313"/>
                  </a:lnTo>
                  <a:lnTo>
                    <a:pt x="3198" y="7325"/>
                  </a:lnTo>
                  <a:lnTo>
                    <a:pt x="3161" y="7337"/>
                  </a:lnTo>
                  <a:lnTo>
                    <a:pt x="3123" y="7337"/>
                  </a:lnTo>
                  <a:lnTo>
                    <a:pt x="3111" y="7325"/>
                  </a:lnTo>
                  <a:cubicBezTo>
                    <a:pt x="3012" y="7128"/>
                    <a:pt x="2951" y="6918"/>
                    <a:pt x="2914" y="6696"/>
                  </a:cubicBezTo>
                  <a:cubicBezTo>
                    <a:pt x="2864" y="6202"/>
                    <a:pt x="2840" y="5720"/>
                    <a:pt x="2877" y="5227"/>
                  </a:cubicBezTo>
                  <a:cubicBezTo>
                    <a:pt x="3025" y="5153"/>
                    <a:pt x="3185" y="5078"/>
                    <a:pt x="3346" y="4992"/>
                  </a:cubicBezTo>
                  <a:close/>
                  <a:moveTo>
                    <a:pt x="3990" y="1"/>
                  </a:moveTo>
                  <a:cubicBezTo>
                    <a:pt x="3970" y="1"/>
                    <a:pt x="3948" y="2"/>
                    <a:pt x="3926" y="5"/>
                  </a:cubicBezTo>
                  <a:cubicBezTo>
                    <a:pt x="3556" y="67"/>
                    <a:pt x="3370" y="499"/>
                    <a:pt x="3259" y="931"/>
                  </a:cubicBezTo>
                  <a:cubicBezTo>
                    <a:pt x="3148" y="1202"/>
                    <a:pt x="3049" y="1474"/>
                    <a:pt x="2975" y="1758"/>
                  </a:cubicBezTo>
                  <a:cubicBezTo>
                    <a:pt x="2938" y="1881"/>
                    <a:pt x="2901" y="1992"/>
                    <a:pt x="2864" y="2116"/>
                  </a:cubicBezTo>
                  <a:cubicBezTo>
                    <a:pt x="2568" y="1795"/>
                    <a:pt x="2247" y="1499"/>
                    <a:pt x="1914" y="1227"/>
                  </a:cubicBezTo>
                  <a:cubicBezTo>
                    <a:pt x="1648" y="1034"/>
                    <a:pt x="1371" y="782"/>
                    <a:pt x="1025" y="782"/>
                  </a:cubicBezTo>
                  <a:cubicBezTo>
                    <a:pt x="1017" y="782"/>
                    <a:pt x="1009" y="783"/>
                    <a:pt x="1000" y="783"/>
                  </a:cubicBezTo>
                  <a:cubicBezTo>
                    <a:pt x="926" y="783"/>
                    <a:pt x="865" y="807"/>
                    <a:pt x="803" y="845"/>
                  </a:cubicBezTo>
                  <a:lnTo>
                    <a:pt x="766" y="857"/>
                  </a:lnTo>
                  <a:lnTo>
                    <a:pt x="741" y="882"/>
                  </a:lnTo>
                  <a:cubicBezTo>
                    <a:pt x="729" y="894"/>
                    <a:pt x="704" y="906"/>
                    <a:pt x="692" y="931"/>
                  </a:cubicBezTo>
                  <a:cubicBezTo>
                    <a:pt x="679" y="943"/>
                    <a:pt x="667" y="956"/>
                    <a:pt x="655" y="968"/>
                  </a:cubicBezTo>
                  <a:lnTo>
                    <a:pt x="630" y="1005"/>
                  </a:lnTo>
                  <a:cubicBezTo>
                    <a:pt x="618" y="1030"/>
                    <a:pt x="593" y="1079"/>
                    <a:pt x="581" y="1116"/>
                  </a:cubicBezTo>
                  <a:cubicBezTo>
                    <a:pt x="568" y="1165"/>
                    <a:pt x="568" y="1215"/>
                    <a:pt x="568" y="1264"/>
                  </a:cubicBezTo>
                  <a:cubicBezTo>
                    <a:pt x="568" y="1277"/>
                    <a:pt x="568" y="1277"/>
                    <a:pt x="568" y="1289"/>
                  </a:cubicBezTo>
                  <a:cubicBezTo>
                    <a:pt x="605" y="1560"/>
                    <a:pt x="679" y="1820"/>
                    <a:pt x="803" y="2054"/>
                  </a:cubicBezTo>
                  <a:cubicBezTo>
                    <a:pt x="828" y="2079"/>
                    <a:pt x="852" y="2116"/>
                    <a:pt x="865" y="2141"/>
                  </a:cubicBezTo>
                  <a:cubicBezTo>
                    <a:pt x="1037" y="2449"/>
                    <a:pt x="1235" y="2733"/>
                    <a:pt x="1469" y="3005"/>
                  </a:cubicBezTo>
                  <a:cubicBezTo>
                    <a:pt x="1655" y="3227"/>
                    <a:pt x="1852" y="3449"/>
                    <a:pt x="2050" y="3671"/>
                  </a:cubicBezTo>
                  <a:cubicBezTo>
                    <a:pt x="1667" y="3881"/>
                    <a:pt x="1297" y="4116"/>
                    <a:pt x="939" y="4363"/>
                  </a:cubicBezTo>
                  <a:cubicBezTo>
                    <a:pt x="581" y="4634"/>
                    <a:pt x="173" y="4918"/>
                    <a:pt x="13" y="5350"/>
                  </a:cubicBezTo>
                  <a:cubicBezTo>
                    <a:pt x="13" y="5375"/>
                    <a:pt x="0" y="5387"/>
                    <a:pt x="0" y="5412"/>
                  </a:cubicBezTo>
                  <a:cubicBezTo>
                    <a:pt x="0" y="5424"/>
                    <a:pt x="0" y="5436"/>
                    <a:pt x="0" y="5461"/>
                  </a:cubicBezTo>
                  <a:cubicBezTo>
                    <a:pt x="0" y="5498"/>
                    <a:pt x="0" y="5535"/>
                    <a:pt x="0" y="5572"/>
                  </a:cubicBezTo>
                  <a:cubicBezTo>
                    <a:pt x="39" y="5874"/>
                    <a:pt x="247" y="5991"/>
                    <a:pt x="515" y="5991"/>
                  </a:cubicBezTo>
                  <a:cubicBezTo>
                    <a:pt x="586" y="5991"/>
                    <a:pt x="663" y="5983"/>
                    <a:pt x="741" y="5967"/>
                  </a:cubicBezTo>
                  <a:cubicBezTo>
                    <a:pt x="1284" y="5955"/>
                    <a:pt x="1827" y="5696"/>
                    <a:pt x="2309" y="5486"/>
                  </a:cubicBezTo>
                  <a:lnTo>
                    <a:pt x="2482" y="5399"/>
                  </a:lnTo>
                  <a:lnTo>
                    <a:pt x="2482" y="5399"/>
                  </a:lnTo>
                  <a:cubicBezTo>
                    <a:pt x="2469" y="5893"/>
                    <a:pt x="2519" y="6387"/>
                    <a:pt x="2642" y="6868"/>
                  </a:cubicBezTo>
                  <a:cubicBezTo>
                    <a:pt x="2716" y="7103"/>
                    <a:pt x="2827" y="7399"/>
                    <a:pt x="2938" y="7498"/>
                  </a:cubicBezTo>
                  <a:cubicBezTo>
                    <a:pt x="3009" y="7551"/>
                    <a:pt x="3078" y="7573"/>
                    <a:pt x="3144" y="7573"/>
                  </a:cubicBezTo>
                  <a:cubicBezTo>
                    <a:pt x="3386" y="7573"/>
                    <a:pt x="3582" y="7270"/>
                    <a:pt x="3679" y="7066"/>
                  </a:cubicBezTo>
                  <a:cubicBezTo>
                    <a:pt x="3852" y="6609"/>
                    <a:pt x="4000" y="6140"/>
                    <a:pt x="4086" y="5659"/>
                  </a:cubicBezTo>
                  <a:cubicBezTo>
                    <a:pt x="4160" y="5708"/>
                    <a:pt x="4222" y="5770"/>
                    <a:pt x="4296" y="5831"/>
                  </a:cubicBezTo>
                  <a:cubicBezTo>
                    <a:pt x="4654" y="6140"/>
                    <a:pt x="5061" y="6412"/>
                    <a:pt x="5531" y="6510"/>
                  </a:cubicBezTo>
                  <a:cubicBezTo>
                    <a:pt x="5543" y="6523"/>
                    <a:pt x="5568" y="6523"/>
                    <a:pt x="5592" y="6523"/>
                  </a:cubicBezTo>
                  <a:cubicBezTo>
                    <a:pt x="5623" y="6529"/>
                    <a:pt x="5654" y="6532"/>
                    <a:pt x="5683" y="6532"/>
                  </a:cubicBezTo>
                  <a:cubicBezTo>
                    <a:pt x="5713" y="6532"/>
                    <a:pt x="5740" y="6529"/>
                    <a:pt x="5765" y="6523"/>
                  </a:cubicBezTo>
                  <a:cubicBezTo>
                    <a:pt x="5839" y="6498"/>
                    <a:pt x="5913" y="6436"/>
                    <a:pt x="5950" y="6375"/>
                  </a:cubicBezTo>
                  <a:cubicBezTo>
                    <a:pt x="6000" y="6263"/>
                    <a:pt x="6012" y="6152"/>
                    <a:pt x="5975" y="6054"/>
                  </a:cubicBezTo>
                  <a:cubicBezTo>
                    <a:pt x="5950" y="5918"/>
                    <a:pt x="5901" y="5794"/>
                    <a:pt x="5839" y="5671"/>
                  </a:cubicBezTo>
                  <a:cubicBezTo>
                    <a:pt x="5518" y="5165"/>
                    <a:pt x="5160" y="4671"/>
                    <a:pt x="4778" y="4214"/>
                  </a:cubicBezTo>
                  <a:cubicBezTo>
                    <a:pt x="4839" y="4177"/>
                    <a:pt x="4901" y="4153"/>
                    <a:pt x="4963" y="4116"/>
                  </a:cubicBezTo>
                  <a:cubicBezTo>
                    <a:pt x="5358" y="3881"/>
                    <a:pt x="5740" y="3622"/>
                    <a:pt x="6111" y="3350"/>
                  </a:cubicBezTo>
                  <a:cubicBezTo>
                    <a:pt x="6382" y="3178"/>
                    <a:pt x="6604" y="2943"/>
                    <a:pt x="6765" y="2671"/>
                  </a:cubicBezTo>
                  <a:cubicBezTo>
                    <a:pt x="6949" y="2256"/>
                    <a:pt x="6682" y="2014"/>
                    <a:pt x="6283" y="2014"/>
                  </a:cubicBezTo>
                  <a:cubicBezTo>
                    <a:pt x="6255" y="2014"/>
                    <a:pt x="6226" y="2015"/>
                    <a:pt x="6197" y="2017"/>
                  </a:cubicBezTo>
                  <a:lnTo>
                    <a:pt x="6209" y="2005"/>
                  </a:lnTo>
                  <a:cubicBezTo>
                    <a:pt x="6198" y="2002"/>
                    <a:pt x="6184" y="2001"/>
                    <a:pt x="6167" y="2001"/>
                  </a:cubicBezTo>
                  <a:cubicBezTo>
                    <a:pt x="5923" y="2001"/>
                    <a:pt x="5121" y="2238"/>
                    <a:pt x="4728" y="2400"/>
                  </a:cubicBezTo>
                  <a:cubicBezTo>
                    <a:pt x="4654" y="2425"/>
                    <a:pt x="4605" y="2449"/>
                    <a:pt x="4543" y="2474"/>
                  </a:cubicBezTo>
                  <a:cubicBezTo>
                    <a:pt x="4555" y="2190"/>
                    <a:pt x="4568" y="1906"/>
                    <a:pt x="4555" y="1610"/>
                  </a:cubicBezTo>
                  <a:cubicBezTo>
                    <a:pt x="4555" y="851"/>
                    <a:pt x="4498" y="1"/>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3" name="Google Shape;3343;p94"/>
          <p:cNvGrpSpPr/>
          <p:nvPr/>
        </p:nvGrpSpPr>
        <p:grpSpPr>
          <a:xfrm>
            <a:off x="6506118" y="3828745"/>
            <a:ext cx="906549" cy="888375"/>
            <a:chOff x="6506118" y="3828745"/>
            <a:chExt cx="906549" cy="888375"/>
          </a:xfrm>
        </p:grpSpPr>
        <p:sp>
          <p:nvSpPr>
            <p:cNvPr id="3278" name="Google Shape;3278;p94"/>
            <p:cNvSpPr/>
            <p:nvPr/>
          </p:nvSpPr>
          <p:spPr>
            <a:xfrm>
              <a:off x="6794842" y="4108269"/>
              <a:ext cx="329100" cy="329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4" name="Google Shape;3344;p94"/>
            <p:cNvGrpSpPr/>
            <p:nvPr/>
          </p:nvGrpSpPr>
          <p:grpSpPr>
            <a:xfrm rot="-949833">
              <a:off x="6577772" y="3922111"/>
              <a:ext cx="763240" cy="701641"/>
              <a:chOff x="2334325" y="3469775"/>
              <a:chExt cx="1136500" cy="995125"/>
            </a:xfrm>
          </p:grpSpPr>
          <p:sp>
            <p:nvSpPr>
              <p:cNvPr id="3345" name="Google Shape;3345;p9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9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9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9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9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0" name="Google Shape;3350;p94"/>
            <p:cNvSpPr/>
            <p:nvPr/>
          </p:nvSpPr>
          <p:spPr>
            <a:xfrm>
              <a:off x="6806077" y="4117019"/>
              <a:ext cx="306630" cy="311826"/>
            </a:xfrm>
            <a:custGeom>
              <a:avLst/>
              <a:gdLst/>
              <a:ahLst/>
              <a:cxnLst/>
              <a:rect l="l" t="t" r="r" b="b"/>
              <a:pathLst>
                <a:path w="6432" h="6541" extrusionOk="0">
                  <a:moveTo>
                    <a:pt x="4333" y="272"/>
                  </a:moveTo>
                  <a:lnTo>
                    <a:pt x="4358" y="285"/>
                  </a:lnTo>
                  <a:lnTo>
                    <a:pt x="4383" y="285"/>
                  </a:lnTo>
                  <a:lnTo>
                    <a:pt x="4407" y="309"/>
                  </a:lnTo>
                  <a:cubicBezTo>
                    <a:pt x="4531" y="383"/>
                    <a:pt x="4629" y="507"/>
                    <a:pt x="4667" y="642"/>
                  </a:cubicBezTo>
                  <a:cubicBezTo>
                    <a:pt x="4667" y="655"/>
                    <a:pt x="4667" y="655"/>
                    <a:pt x="4667" y="667"/>
                  </a:cubicBezTo>
                  <a:cubicBezTo>
                    <a:pt x="4667" y="717"/>
                    <a:pt x="4667" y="766"/>
                    <a:pt x="4667" y="815"/>
                  </a:cubicBezTo>
                  <a:cubicBezTo>
                    <a:pt x="4667" y="828"/>
                    <a:pt x="4667" y="828"/>
                    <a:pt x="4667" y="840"/>
                  </a:cubicBezTo>
                  <a:cubicBezTo>
                    <a:pt x="4592" y="988"/>
                    <a:pt x="4629" y="963"/>
                    <a:pt x="4469" y="1087"/>
                  </a:cubicBezTo>
                  <a:cubicBezTo>
                    <a:pt x="4432" y="1099"/>
                    <a:pt x="4407" y="1112"/>
                    <a:pt x="4370" y="1124"/>
                  </a:cubicBezTo>
                  <a:cubicBezTo>
                    <a:pt x="4370" y="1087"/>
                    <a:pt x="4358" y="1050"/>
                    <a:pt x="4358" y="1013"/>
                  </a:cubicBezTo>
                  <a:cubicBezTo>
                    <a:pt x="4346" y="926"/>
                    <a:pt x="4296" y="852"/>
                    <a:pt x="4210" y="815"/>
                  </a:cubicBezTo>
                  <a:cubicBezTo>
                    <a:pt x="4198" y="813"/>
                    <a:pt x="4186" y="812"/>
                    <a:pt x="4175" y="812"/>
                  </a:cubicBezTo>
                  <a:cubicBezTo>
                    <a:pt x="4054" y="812"/>
                    <a:pt x="3953" y="926"/>
                    <a:pt x="3975" y="1050"/>
                  </a:cubicBezTo>
                  <a:lnTo>
                    <a:pt x="4012" y="1050"/>
                  </a:lnTo>
                  <a:cubicBezTo>
                    <a:pt x="4012" y="1112"/>
                    <a:pt x="4012" y="1186"/>
                    <a:pt x="4025" y="1247"/>
                  </a:cubicBezTo>
                  <a:lnTo>
                    <a:pt x="3988" y="1210"/>
                  </a:lnTo>
                  <a:cubicBezTo>
                    <a:pt x="3975" y="1186"/>
                    <a:pt x="3951" y="1173"/>
                    <a:pt x="3938" y="1161"/>
                  </a:cubicBezTo>
                  <a:cubicBezTo>
                    <a:pt x="3914" y="1136"/>
                    <a:pt x="3901" y="1112"/>
                    <a:pt x="3889" y="1087"/>
                  </a:cubicBezTo>
                  <a:cubicBezTo>
                    <a:pt x="3864" y="1013"/>
                    <a:pt x="3827" y="926"/>
                    <a:pt x="3815" y="852"/>
                  </a:cubicBezTo>
                  <a:lnTo>
                    <a:pt x="3815" y="704"/>
                  </a:lnTo>
                  <a:cubicBezTo>
                    <a:pt x="3815" y="692"/>
                    <a:pt x="3815" y="692"/>
                    <a:pt x="3815" y="692"/>
                  </a:cubicBezTo>
                  <a:lnTo>
                    <a:pt x="3815" y="667"/>
                  </a:lnTo>
                  <a:lnTo>
                    <a:pt x="3827" y="618"/>
                  </a:lnTo>
                  <a:lnTo>
                    <a:pt x="3827" y="593"/>
                  </a:lnTo>
                  <a:lnTo>
                    <a:pt x="3827" y="581"/>
                  </a:lnTo>
                  <a:lnTo>
                    <a:pt x="3827" y="568"/>
                  </a:lnTo>
                  <a:cubicBezTo>
                    <a:pt x="3827" y="568"/>
                    <a:pt x="3827" y="556"/>
                    <a:pt x="3827" y="556"/>
                  </a:cubicBezTo>
                  <a:cubicBezTo>
                    <a:pt x="3827" y="556"/>
                    <a:pt x="3839" y="544"/>
                    <a:pt x="3852" y="519"/>
                  </a:cubicBezTo>
                  <a:cubicBezTo>
                    <a:pt x="3901" y="445"/>
                    <a:pt x="3975" y="396"/>
                    <a:pt x="4049" y="346"/>
                  </a:cubicBezTo>
                  <a:cubicBezTo>
                    <a:pt x="4111" y="297"/>
                    <a:pt x="4185" y="272"/>
                    <a:pt x="4259" y="272"/>
                  </a:cubicBezTo>
                  <a:close/>
                  <a:moveTo>
                    <a:pt x="1255" y="3117"/>
                  </a:moveTo>
                  <a:lnTo>
                    <a:pt x="1255" y="3117"/>
                  </a:lnTo>
                  <a:cubicBezTo>
                    <a:pt x="1268" y="3126"/>
                    <a:pt x="1274" y="3130"/>
                    <a:pt x="1274" y="3130"/>
                  </a:cubicBezTo>
                  <a:cubicBezTo>
                    <a:pt x="1275" y="3130"/>
                    <a:pt x="1267" y="3125"/>
                    <a:pt x="1255" y="3117"/>
                  </a:cubicBezTo>
                  <a:close/>
                  <a:moveTo>
                    <a:pt x="704" y="3333"/>
                  </a:moveTo>
                  <a:cubicBezTo>
                    <a:pt x="729" y="3346"/>
                    <a:pt x="741" y="3346"/>
                    <a:pt x="766" y="3358"/>
                  </a:cubicBezTo>
                  <a:lnTo>
                    <a:pt x="803" y="3358"/>
                  </a:lnTo>
                  <a:lnTo>
                    <a:pt x="840" y="3370"/>
                  </a:lnTo>
                  <a:lnTo>
                    <a:pt x="926" y="3408"/>
                  </a:lnTo>
                  <a:cubicBezTo>
                    <a:pt x="963" y="3420"/>
                    <a:pt x="1000" y="3432"/>
                    <a:pt x="1037" y="3432"/>
                  </a:cubicBezTo>
                  <a:cubicBezTo>
                    <a:pt x="1037" y="3432"/>
                    <a:pt x="1050" y="3445"/>
                    <a:pt x="1050" y="3445"/>
                  </a:cubicBezTo>
                  <a:cubicBezTo>
                    <a:pt x="1062" y="3482"/>
                    <a:pt x="1087" y="3519"/>
                    <a:pt x="1087" y="3531"/>
                  </a:cubicBezTo>
                  <a:cubicBezTo>
                    <a:pt x="1186" y="3741"/>
                    <a:pt x="1087" y="3975"/>
                    <a:pt x="877" y="4074"/>
                  </a:cubicBezTo>
                  <a:lnTo>
                    <a:pt x="877" y="4062"/>
                  </a:lnTo>
                  <a:cubicBezTo>
                    <a:pt x="841" y="4076"/>
                    <a:pt x="800" y="4082"/>
                    <a:pt x="758" y="4082"/>
                  </a:cubicBezTo>
                  <a:cubicBezTo>
                    <a:pt x="728" y="4082"/>
                    <a:pt x="698" y="4079"/>
                    <a:pt x="667" y="4074"/>
                  </a:cubicBezTo>
                  <a:cubicBezTo>
                    <a:pt x="618" y="4062"/>
                    <a:pt x="568" y="4025"/>
                    <a:pt x="519" y="4012"/>
                  </a:cubicBezTo>
                  <a:lnTo>
                    <a:pt x="470" y="4012"/>
                  </a:lnTo>
                  <a:lnTo>
                    <a:pt x="445" y="4000"/>
                  </a:lnTo>
                  <a:lnTo>
                    <a:pt x="433" y="3988"/>
                  </a:lnTo>
                  <a:lnTo>
                    <a:pt x="420" y="3988"/>
                  </a:lnTo>
                  <a:lnTo>
                    <a:pt x="408" y="3963"/>
                  </a:lnTo>
                  <a:cubicBezTo>
                    <a:pt x="383" y="3951"/>
                    <a:pt x="371" y="3926"/>
                    <a:pt x="358" y="3901"/>
                  </a:cubicBezTo>
                  <a:lnTo>
                    <a:pt x="358" y="3901"/>
                  </a:lnTo>
                  <a:cubicBezTo>
                    <a:pt x="358" y="3901"/>
                    <a:pt x="362" y="3904"/>
                    <a:pt x="363" y="3904"/>
                  </a:cubicBezTo>
                  <a:cubicBezTo>
                    <a:pt x="365" y="3904"/>
                    <a:pt x="365" y="3901"/>
                    <a:pt x="358" y="3889"/>
                  </a:cubicBezTo>
                  <a:cubicBezTo>
                    <a:pt x="334" y="3827"/>
                    <a:pt x="321" y="3753"/>
                    <a:pt x="334" y="3691"/>
                  </a:cubicBezTo>
                  <a:cubicBezTo>
                    <a:pt x="346" y="3642"/>
                    <a:pt x="358" y="3605"/>
                    <a:pt x="371" y="3556"/>
                  </a:cubicBezTo>
                  <a:cubicBezTo>
                    <a:pt x="383" y="3543"/>
                    <a:pt x="383" y="3543"/>
                    <a:pt x="383" y="3531"/>
                  </a:cubicBezTo>
                  <a:cubicBezTo>
                    <a:pt x="408" y="3506"/>
                    <a:pt x="383" y="3506"/>
                    <a:pt x="408" y="3482"/>
                  </a:cubicBezTo>
                  <a:cubicBezTo>
                    <a:pt x="420" y="3457"/>
                    <a:pt x="433" y="3445"/>
                    <a:pt x="445" y="3432"/>
                  </a:cubicBezTo>
                  <a:cubicBezTo>
                    <a:pt x="482" y="3408"/>
                    <a:pt x="519" y="3383"/>
                    <a:pt x="568" y="3358"/>
                  </a:cubicBezTo>
                  <a:cubicBezTo>
                    <a:pt x="593" y="3346"/>
                    <a:pt x="618" y="3346"/>
                    <a:pt x="642" y="3333"/>
                  </a:cubicBezTo>
                  <a:close/>
                  <a:moveTo>
                    <a:pt x="4358" y="2778"/>
                  </a:moveTo>
                  <a:cubicBezTo>
                    <a:pt x="4469" y="2778"/>
                    <a:pt x="4580" y="2803"/>
                    <a:pt x="4716" y="2815"/>
                  </a:cubicBezTo>
                  <a:cubicBezTo>
                    <a:pt x="4950" y="2901"/>
                    <a:pt x="5074" y="3173"/>
                    <a:pt x="5049" y="3482"/>
                  </a:cubicBezTo>
                  <a:cubicBezTo>
                    <a:pt x="4929" y="3971"/>
                    <a:pt x="4644" y="4157"/>
                    <a:pt x="4355" y="4157"/>
                  </a:cubicBezTo>
                  <a:cubicBezTo>
                    <a:pt x="3841" y="4157"/>
                    <a:pt x="3316" y="3571"/>
                    <a:pt x="3679" y="3050"/>
                  </a:cubicBezTo>
                  <a:cubicBezTo>
                    <a:pt x="3778" y="2914"/>
                    <a:pt x="3926" y="2827"/>
                    <a:pt x="4099" y="2790"/>
                  </a:cubicBezTo>
                  <a:lnTo>
                    <a:pt x="4111" y="2790"/>
                  </a:lnTo>
                  <a:cubicBezTo>
                    <a:pt x="4185" y="2790"/>
                    <a:pt x="4272" y="2790"/>
                    <a:pt x="4358" y="2778"/>
                  </a:cubicBezTo>
                  <a:close/>
                  <a:moveTo>
                    <a:pt x="5703" y="5506"/>
                  </a:moveTo>
                  <a:cubicBezTo>
                    <a:pt x="5728" y="5506"/>
                    <a:pt x="5740" y="5518"/>
                    <a:pt x="5765" y="5518"/>
                  </a:cubicBezTo>
                  <a:lnTo>
                    <a:pt x="5814" y="5555"/>
                  </a:lnTo>
                  <a:cubicBezTo>
                    <a:pt x="5839" y="5568"/>
                    <a:pt x="5852" y="5592"/>
                    <a:pt x="5876" y="5617"/>
                  </a:cubicBezTo>
                  <a:cubicBezTo>
                    <a:pt x="5876" y="5617"/>
                    <a:pt x="5876" y="5617"/>
                    <a:pt x="5876" y="5617"/>
                  </a:cubicBezTo>
                  <a:lnTo>
                    <a:pt x="5876" y="5617"/>
                  </a:lnTo>
                  <a:cubicBezTo>
                    <a:pt x="5880" y="5622"/>
                    <a:pt x="5883" y="5626"/>
                    <a:pt x="5886" y="5630"/>
                  </a:cubicBezTo>
                  <a:lnTo>
                    <a:pt x="5886" y="5630"/>
                  </a:lnTo>
                  <a:cubicBezTo>
                    <a:pt x="5883" y="5625"/>
                    <a:pt x="5880" y="5620"/>
                    <a:pt x="5876" y="5617"/>
                  </a:cubicBezTo>
                  <a:lnTo>
                    <a:pt x="5876" y="5617"/>
                  </a:lnTo>
                  <a:cubicBezTo>
                    <a:pt x="5891" y="5632"/>
                    <a:pt x="5906" y="5651"/>
                    <a:pt x="5905" y="5651"/>
                  </a:cubicBezTo>
                  <a:cubicBezTo>
                    <a:pt x="5904" y="5651"/>
                    <a:pt x="5899" y="5645"/>
                    <a:pt x="5886" y="5630"/>
                  </a:cubicBezTo>
                  <a:lnTo>
                    <a:pt x="5886" y="5630"/>
                  </a:lnTo>
                  <a:cubicBezTo>
                    <a:pt x="5896" y="5644"/>
                    <a:pt x="5908" y="5664"/>
                    <a:pt x="5926" y="5691"/>
                  </a:cubicBezTo>
                  <a:lnTo>
                    <a:pt x="5926" y="5728"/>
                  </a:lnTo>
                  <a:cubicBezTo>
                    <a:pt x="5926" y="5740"/>
                    <a:pt x="5926" y="5765"/>
                    <a:pt x="5926" y="5778"/>
                  </a:cubicBezTo>
                  <a:lnTo>
                    <a:pt x="5926" y="5802"/>
                  </a:lnTo>
                  <a:cubicBezTo>
                    <a:pt x="5926" y="5815"/>
                    <a:pt x="5913" y="5827"/>
                    <a:pt x="5913" y="5852"/>
                  </a:cubicBezTo>
                  <a:cubicBezTo>
                    <a:pt x="5913" y="5844"/>
                    <a:pt x="5913" y="5841"/>
                    <a:pt x="5913" y="5841"/>
                  </a:cubicBezTo>
                  <a:cubicBezTo>
                    <a:pt x="5912" y="5841"/>
                    <a:pt x="5910" y="5859"/>
                    <a:pt x="5901" y="5876"/>
                  </a:cubicBezTo>
                  <a:lnTo>
                    <a:pt x="5901" y="5901"/>
                  </a:lnTo>
                  <a:cubicBezTo>
                    <a:pt x="5876" y="5963"/>
                    <a:pt x="5839" y="6024"/>
                    <a:pt x="5790" y="6061"/>
                  </a:cubicBezTo>
                  <a:lnTo>
                    <a:pt x="5777" y="6098"/>
                  </a:lnTo>
                  <a:lnTo>
                    <a:pt x="5753" y="6111"/>
                  </a:lnTo>
                  <a:lnTo>
                    <a:pt x="5740" y="6111"/>
                  </a:lnTo>
                  <a:lnTo>
                    <a:pt x="5703" y="6123"/>
                  </a:lnTo>
                  <a:lnTo>
                    <a:pt x="5691" y="6135"/>
                  </a:lnTo>
                  <a:lnTo>
                    <a:pt x="5555" y="6135"/>
                  </a:lnTo>
                  <a:cubicBezTo>
                    <a:pt x="5432" y="6111"/>
                    <a:pt x="5457" y="6123"/>
                    <a:pt x="5395" y="6074"/>
                  </a:cubicBezTo>
                  <a:lnTo>
                    <a:pt x="5370" y="6061"/>
                  </a:lnTo>
                  <a:lnTo>
                    <a:pt x="5358" y="6049"/>
                  </a:lnTo>
                  <a:cubicBezTo>
                    <a:pt x="5345" y="6024"/>
                    <a:pt x="5333" y="6000"/>
                    <a:pt x="5321" y="5975"/>
                  </a:cubicBezTo>
                  <a:cubicBezTo>
                    <a:pt x="5308" y="5963"/>
                    <a:pt x="5308" y="5950"/>
                    <a:pt x="5308" y="5926"/>
                  </a:cubicBezTo>
                  <a:cubicBezTo>
                    <a:pt x="5308" y="5931"/>
                    <a:pt x="5308" y="5934"/>
                    <a:pt x="5308" y="5934"/>
                  </a:cubicBezTo>
                  <a:cubicBezTo>
                    <a:pt x="5308" y="5934"/>
                    <a:pt x="5306" y="5905"/>
                    <a:pt x="5296" y="5876"/>
                  </a:cubicBezTo>
                  <a:cubicBezTo>
                    <a:pt x="5296" y="5876"/>
                    <a:pt x="5296" y="5864"/>
                    <a:pt x="5296" y="5864"/>
                  </a:cubicBezTo>
                  <a:lnTo>
                    <a:pt x="5296" y="5839"/>
                  </a:lnTo>
                  <a:cubicBezTo>
                    <a:pt x="5284" y="5740"/>
                    <a:pt x="5333" y="5642"/>
                    <a:pt x="5419" y="5580"/>
                  </a:cubicBezTo>
                  <a:lnTo>
                    <a:pt x="5444" y="5555"/>
                  </a:lnTo>
                  <a:lnTo>
                    <a:pt x="5481" y="5531"/>
                  </a:lnTo>
                  <a:cubicBezTo>
                    <a:pt x="5518" y="5518"/>
                    <a:pt x="5555" y="5506"/>
                    <a:pt x="5592" y="5506"/>
                  </a:cubicBezTo>
                  <a:close/>
                  <a:moveTo>
                    <a:pt x="4358" y="1"/>
                  </a:moveTo>
                  <a:cubicBezTo>
                    <a:pt x="4333" y="1"/>
                    <a:pt x="4309" y="13"/>
                    <a:pt x="4296" y="13"/>
                  </a:cubicBezTo>
                  <a:cubicBezTo>
                    <a:pt x="4272" y="13"/>
                    <a:pt x="4222" y="25"/>
                    <a:pt x="4185" y="25"/>
                  </a:cubicBezTo>
                  <a:cubicBezTo>
                    <a:pt x="4136" y="38"/>
                    <a:pt x="4099" y="50"/>
                    <a:pt x="4062" y="62"/>
                  </a:cubicBezTo>
                  <a:lnTo>
                    <a:pt x="4000" y="99"/>
                  </a:lnTo>
                  <a:cubicBezTo>
                    <a:pt x="3852" y="161"/>
                    <a:pt x="3728" y="260"/>
                    <a:pt x="3630" y="383"/>
                  </a:cubicBezTo>
                  <a:cubicBezTo>
                    <a:pt x="3605" y="396"/>
                    <a:pt x="3605" y="408"/>
                    <a:pt x="3593" y="420"/>
                  </a:cubicBezTo>
                  <a:cubicBezTo>
                    <a:pt x="3580" y="433"/>
                    <a:pt x="3568" y="445"/>
                    <a:pt x="3568" y="457"/>
                  </a:cubicBezTo>
                  <a:lnTo>
                    <a:pt x="3568" y="482"/>
                  </a:lnTo>
                  <a:cubicBezTo>
                    <a:pt x="3543" y="507"/>
                    <a:pt x="3531" y="544"/>
                    <a:pt x="3519" y="581"/>
                  </a:cubicBezTo>
                  <a:cubicBezTo>
                    <a:pt x="3506" y="593"/>
                    <a:pt x="3494" y="605"/>
                    <a:pt x="3494" y="630"/>
                  </a:cubicBezTo>
                  <a:cubicBezTo>
                    <a:pt x="3469" y="704"/>
                    <a:pt x="3457" y="766"/>
                    <a:pt x="3457" y="840"/>
                  </a:cubicBezTo>
                  <a:cubicBezTo>
                    <a:pt x="3457" y="865"/>
                    <a:pt x="3457" y="889"/>
                    <a:pt x="3457" y="914"/>
                  </a:cubicBezTo>
                  <a:cubicBezTo>
                    <a:pt x="3469" y="1037"/>
                    <a:pt x="3519" y="1173"/>
                    <a:pt x="3580" y="1284"/>
                  </a:cubicBezTo>
                  <a:cubicBezTo>
                    <a:pt x="3605" y="1334"/>
                    <a:pt x="3630" y="1371"/>
                    <a:pt x="3667" y="1408"/>
                  </a:cubicBezTo>
                  <a:cubicBezTo>
                    <a:pt x="3691" y="1420"/>
                    <a:pt x="3704" y="1445"/>
                    <a:pt x="3728" y="1457"/>
                  </a:cubicBezTo>
                  <a:cubicBezTo>
                    <a:pt x="3839" y="1544"/>
                    <a:pt x="3963" y="1605"/>
                    <a:pt x="4099" y="1630"/>
                  </a:cubicBezTo>
                  <a:cubicBezTo>
                    <a:pt x="4099" y="1729"/>
                    <a:pt x="4111" y="1840"/>
                    <a:pt x="4136" y="1939"/>
                  </a:cubicBezTo>
                  <a:cubicBezTo>
                    <a:pt x="4136" y="1939"/>
                    <a:pt x="4136" y="1951"/>
                    <a:pt x="4148" y="1951"/>
                  </a:cubicBezTo>
                  <a:cubicBezTo>
                    <a:pt x="4148" y="1951"/>
                    <a:pt x="4148" y="1963"/>
                    <a:pt x="4148" y="1963"/>
                  </a:cubicBezTo>
                  <a:cubicBezTo>
                    <a:pt x="4160" y="2099"/>
                    <a:pt x="4160" y="2247"/>
                    <a:pt x="4173" y="2383"/>
                  </a:cubicBezTo>
                  <a:cubicBezTo>
                    <a:pt x="4062" y="2395"/>
                    <a:pt x="3951" y="2420"/>
                    <a:pt x="3839" y="2482"/>
                  </a:cubicBezTo>
                  <a:cubicBezTo>
                    <a:pt x="3494" y="2630"/>
                    <a:pt x="3247" y="2963"/>
                    <a:pt x="3222" y="3346"/>
                  </a:cubicBezTo>
                  <a:lnTo>
                    <a:pt x="2087" y="3346"/>
                  </a:lnTo>
                  <a:cubicBezTo>
                    <a:pt x="1901" y="3358"/>
                    <a:pt x="1642" y="3346"/>
                    <a:pt x="1445" y="3383"/>
                  </a:cubicBezTo>
                  <a:cubicBezTo>
                    <a:pt x="1432" y="3333"/>
                    <a:pt x="1408" y="3296"/>
                    <a:pt x="1383" y="3259"/>
                  </a:cubicBezTo>
                  <a:cubicBezTo>
                    <a:pt x="1348" y="3200"/>
                    <a:pt x="1301" y="3153"/>
                    <a:pt x="1254" y="3116"/>
                  </a:cubicBezTo>
                  <a:lnTo>
                    <a:pt x="1254" y="3116"/>
                  </a:lnTo>
                  <a:cubicBezTo>
                    <a:pt x="1254" y="3116"/>
                    <a:pt x="1254" y="3117"/>
                    <a:pt x="1255" y="3117"/>
                  </a:cubicBezTo>
                  <a:lnTo>
                    <a:pt x="1255" y="3117"/>
                  </a:lnTo>
                  <a:cubicBezTo>
                    <a:pt x="1252" y="3115"/>
                    <a:pt x="1250" y="3113"/>
                    <a:pt x="1247" y="3111"/>
                  </a:cubicBezTo>
                  <a:lnTo>
                    <a:pt x="1247" y="3111"/>
                  </a:lnTo>
                  <a:cubicBezTo>
                    <a:pt x="1249" y="3113"/>
                    <a:pt x="1252" y="3115"/>
                    <a:pt x="1254" y="3116"/>
                  </a:cubicBezTo>
                  <a:lnTo>
                    <a:pt x="1254" y="3116"/>
                  </a:lnTo>
                  <a:cubicBezTo>
                    <a:pt x="1245" y="3111"/>
                    <a:pt x="1235" y="3105"/>
                    <a:pt x="1223" y="3099"/>
                  </a:cubicBezTo>
                  <a:cubicBezTo>
                    <a:pt x="1210" y="3074"/>
                    <a:pt x="1186" y="3062"/>
                    <a:pt x="1161" y="3050"/>
                  </a:cubicBezTo>
                  <a:cubicBezTo>
                    <a:pt x="1148" y="3037"/>
                    <a:pt x="1136" y="3025"/>
                    <a:pt x="1111" y="3012"/>
                  </a:cubicBezTo>
                  <a:cubicBezTo>
                    <a:pt x="1087" y="3000"/>
                    <a:pt x="1062" y="2988"/>
                    <a:pt x="1037" y="2988"/>
                  </a:cubicBezTo>
                  <a:cubicBezTo>
                    <a:pt x="1013" y="2975"/>
                    <a:pt x="1000" y="2963"/>
                    <a:pt x="976" y="2963"/>
                  </a:cubicBezTo>
                  <a:cubicBezTo>
                    <a:pt x="939" y="2951"/>
                    <a:pt x="914" y="2951"/>
                    <a:pt x="889" y="2951"/>
                  </a:cubicBezTo>
                  <a:lnTo>
                    <a:pt x="840" y="2951"/>
                  </a:lnTo>
                  <a:cubicBezTo>
                    <a:pt x="815" y="2938"/>
                    <a:pt x="766" y="2938"/>
                    <a:pt x="729" y="2938"/>
                  </a:cubicBezTo>
                  <a:lnTo>
                    <a:pt x="605" y="2938"/>
                  </a:lnTo>
                  <a:cubicBezTo>
                    <a:pt x="599" y="2945"/>
                    <a:pt x="593" y="2945"/>
                    <a:pt x="584" y="2945"/>
                  </a:cubicBezTo>
                  <a:cubicBezTo>
                    <a:pt x="574" y="2945"/>
                    <a:pt x="562" y="2945"/>
                    <a:pt x="544" y="2951"/>
                  </a:cubicBezTo>
                  <a:cubicBezTo>
                    <a:pt x="519" y="2963"/>
                    <a:pt x="482" y="2975"/>
                    <a:pt x="445" y="3000"/>
                  </a:cubicBezTo>
                  <a:cubicBezTo>
                    <a:pt x="309" y="3087"/>
                    <a:pt x="198" y="3210"/>
                    <a:pt x="124" y="3358"/>
                  </a:cubicBezTo>
                  <a:lnTo>
                    <a:pt x="124" y="3370"/>
                  </a:lnTo>
                  <a:cubicBezTo>
                    <a:pt x="0" y="3630"/>
                    <a:pt x="13" y="3951"/>
                    <a:pt x="173" y="4198"/>
                  </a:cubicBezTo>
                  <a:cubicBezTo>
                    <a:pt x="186" y="4210"/>
                    <a:pt x="186" y="4222"/>
                    <a:pt x="198" y="4222"/>
                  </a:cubicBezTo>
                  <a:lnTo>
                    <a:pt x="198" y="4235"/>
                  </a:lnTo>
                  <a:cubicBezTo>
                    <a:pt x="223" y="4259"/>
                    <a:pt x="235" y="4272"/>
                    <a:pt x="235" y="4272"/>
                  </a:cubicBezTo>
                  <a:cubicBezTo>
                    <a:pt x="260" y="4296"/>
                    <a:pt x="284" y="4321"/>
                    <a:pt x="309" y="4333"/>
                  </a:cubicBezTo>
                  <a:cubicBezTo>
                    <a:pt x="440" y="4428"/>
                    <a:pt x="593" y="4476"/>
                    <a:pt x="745" y="4476"/>
                  </a:cubicBezTo>
                  <a:cubicBezTo>
                    <a:pt x="850" y="4476"/>
                    <a:pt x="954" y="4453"/>
                    <a:pt x="1050" y="4407"/>
                  </a:cubicBezTo>
                  <a:cubicBezTo>
                    <a:pt x="1321" y="4284"/>
                    <a:pt x="1494" y="4025"/>
                    <a:pt x="1506" y="3728"/>
                  </a:cubicBezTo>
                  <a:lnTo>
                    <a:pt x="1716" y="3728"/>
                  </a:lnTo>
                  <a:cubicBezTo>
                    <a:pt x="1775" y="3727"/>
                    <a:pt x="1834" y="3726"/>
                    <a:pt x="1894" y="3726"/>
                  </a:cubicBezTo>
                  <a:cubicBezTo>
                    <a:pt x="2201" y="3726"/>
                    <a:pt x="2516" y="3742"/>
                    <a:pt x="2830" y="3742"/>
                  </a:cubicBezTo>
                  <a:cubicBezTo>
                    <a:pt x="2977" y="3742"/>
                    <a:pt x="3125" y="3739"/>
                    <a:pt x="3272" y="3728"/>
                  </a:cubicBezTo>
                  <a:cubicBezTo>
                    <a:pt x="3296" y="3815"/>
                    <a:pt x="3333" y="3889"/>
                    <a:pt x="3370" y="3951"/>
                  </a:cubicBezTo>
                  <a:cubicBezTo>
                    <a:pt x="3589" y="4306"/>
                    <a:pt x="4010" y="4534"/>
                    <a:pt x="4420" y="4534"/>
                  </a:cubicBezTo>
                  <a:cubicBezTo>
                    <a:pt x="4564" y="4534"/>
                    <a:pt x="4707" y="4506"/>
                    <a:pt x="4839" y="4444"/>
                  </a:cubicBezTo>
                  <a:cubicBezTo>
                    <a:pt x="4963" y="4753"/>
                    <a:pt x="5086" y="5062"/>
                    <a:pt x="5222" y="5358"/>
                  </a:cubicBezTo>
                  <a:cubicBezTo>
                    <a:pt x="5185" y="5383"/>
                    <a:pt x="5148" y="5420"/>
                    <a:pt x="5123" y="5457"/>
                  </a:cubicBezTo>
                  <a:cubicBezTo>
                    <a:pt x="4938" y="5703"/>
                    <a:pt x="4938" y="6049"/>
                    <a:pt x="5123" y="6296"/>
                  </a:cubicBezTo>
                  <a:cubicBezTo>
                    <a:pt x="5249" y="6455"/>
                    <a:pt x="5437" y="6540"/>
                    <a:pt x="5625" y="6540"/>
                  </a:cubicBezTo>
                  <a:cubicBezTo>
                    <a:pt x="5715" y="6540"/>
                    <a:pt x="5805" y="6521"/>
                    <a:pt x="5889" y="6481"/>
                  </a:cubicBezTo>
                  <a:lnTo>
                    <a:pt x="5889" y="6481"/>
                  </a:lnTo>
                  <a:cubicBezTo>
                    <a:pt x="5868" y="6488"/>
                    <a:pt x="5859" y="6491"/>
                    <a:pt x="5858" y="6491"/>
                  </a:cubicBezTo>
                  <a:cubicBezTo>
                    <a:pt x="5855" y="6491"/>
                    <a:pt x="5906" y="6471"/>
                    <a:pt x="5950" y="6444"/>
                  </a:cubicBezTo>
                  <a:cubicBezTo>
                    <a:pt x="5963" y="6432"/>
                    <a:pt x="5987" y="6419"/>
                    <a:pt x="6000" y="6407"/>
                  </a:cubicBezTo>
                  <a:lnTo>
                    <a:pt x="6012" y="6407"/>
                  </a:lnTo>
                  <a:cubicBezTo>
                    <a:pt x="6037" y="6382"/>
                    <a:pt x="6049" y="6370"/>
                    <a:pt x="6074" y="6358"/>
                  </a:cubicBezTo>
                  <a:cubicBezTo>
                    <a:pt x="6148" y="6284"/>
                    <a:pt x="6210" y="6197"/>
                    <a:pt x="6259" y="6111"/>
                  </a:cubicBezTo>
                  <a:cubicBezTo>
                    <a:pt x="6288" y="6063"/>
                    <a:pt x="6294" y="6045"/>
                    <a:pt x="6284" y="6045"/>
                  </a:cubicBezTo>
                  <a:cubicBezTo>
                    <a:pt x="6281" y="6045"/>
                    <a:pt x="6277" y="6046"/>
                    <a:pt x="6271" y="6049"/>
                  </a:cubicBezTo>
                  <a:lnTo>
                    <a:pt x="6259" y="6061"/>
                  </a:lnTo>
                  <a:cubicBezTo>
                    <a:pt x="6419" y="5889"/>
                    <a:pt x="6432" y="5506"/>
                    <a:pt x="6049" y="5234"/>
                  </a:cubicBezTo>
                  <a:cubicBezTo>
                    <a:pt x="5936" y="5161"/>
                    <a:pt x="5819" y="5127"/>
                    <a:pt x="5718" y="5127"/>
                  </a:cubicBezTo>
                  <a:cubicBezTo>
                    <a:pt x="5632" y="5127"/>
                    <a:pt x="5557" y="5152"/>
                    <a:pt x="5506" y="5197"/>
                  </a:cubicBezTo>
                  <a:cubicBezTo>
                    <a:pt x="5494" y="5210"/>
                    <a:pt x="5481" y="5222"/>
                    <a:pt x="5469" y="5234"/>
                  </a:cubicBezTo>
                  <a:cubicBezTo>
                    <a:pt x="5432" y="5099"/>
                    <a:pt x="5382" y="4975"/>
                    <a:pt x="5333" y="4839"/>
                  </a:cubicBezTo>
                  <a:cubicBezTo>
                    <a:pt x="5271" y="4642"/>
                    <a:pt x="5185" y="4444"/>
                    <a:pt x="5111" y="4247"/>
                  </a:cubicBezTo>
                  <a:cubicBezTo>
                    <a:pt x="5321" y="4037"/>
                    <a:pt x="5444" y="3765"/>
                    <a:pt x="5481" y="3482"/>
                  </a:cubicBezTo>
                  <a:cubicBezTo>
                    <a:pt x="5518" y="2914"/>
                    <a:pt x="5173" y="2395"/>
                    <a:pt x="4580" y="2383"/>
                  </a:cubicBezTo>
                  <a:lnTo>
                    <a:pt x="4568" y="2383"/>
                  </a:lnTo>
                  <a:cubicBezTo>
                    <a:pt x="4543" y="2124"/>
                    <a:pt x="4518" y="1865"/>
                    <a:pt x="4481" y="1618"/>
                  </a:cubicBezTo>
                  <a:cubicBezTo>
                    <a:pt x="4481" y="1581"/>
                    <a:pt x="4481" y="1544"/>
                    <a:pt x="4469" y="1507"/>
                  </a:cubicBezTo>
                  <a:cubicBezTo>
                    <a:pt x="4543" y="1507"/>
                    <a:pt x="4605" y="1482"/>
                    <a:pt x="4667" y="1457"/>
                  </a:cubicBezTo>
                  <a:lnTo>
                    <a:pt x="4704" y="1432"/>
                  </a:lnTo>
                  <a:cubicBezTo>
                    <a:pt x="4827" y="1371"/>
                    <a:pt x="4938" y="1272"/>
                    <a:pt x="5012" y="1149"/>
                  </a:cubicBezTo>
                  <a:cubicBezTo>
                    <a:pt x="5062" y="1050"/>
                    <a:pt x="5099" y="951"/>
                    <a:pt x="5099" y="840"/>
                  </a:cubicBezTo>
                  <a:cubicBezTo>
                    <a:pt x="5099" y="828"/>
                    <a:pt x="5099" y="828"/>
                    <a:pt x="5099" y="815"/>
                  </a:cubicBezTo>
                  <a:cubicBezTo>
                    <a:pt x="5099" y="729"/>
                    <a:pt x="5086" y="642"/>
                    <a:pt x="5062" y="568"/>
                  </a:cubicBezTo>
                  <a:cubicBezTo>
                    <a:pt x="4987" y="371"/>
                    <a:pt x="4852" y="198"/>
                    <a:pt x="4679" y="99"/>
                  </a:cubicBezTo>
                  <a:cubicBezTo>
                    <a:pt x="4617" y="50"/>
                    <a:pt x="4543" y="25"/>
                    <a:pt x="4481" y="13"/>
                  </a:cubicBezTo>
                  <a:cubicBezTo>
                    <a:pt x="4444" y="1"/>
                    <a:pt x="4407" y="1"/>
                    <a:pt x="4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284"/>
                                        </p:tgtEl>
                                        <p:attrNameLst>
                                          <p:attrName>style.visibility</p:attrName>
                                        </p:attrNameLst>
                                      </p:cBhvr>
                                      <p:to>
                                        <p:strVal val="visible"/>
                                      </p:to>
                                    </p:set>
                                    <p:anim calcmode="lin" valueType="num">
                                      <p:cBhvr additive="base">
                                        <p:cTn id="7" dur="1000"/>
                                        <p:tgtEl>
                                          <p:spTgt spid="3284"/>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287"/>
                                        </p:tgtEl>
                                        <p:attrNameLst>
                                          <p:attrName>style.visibility</p:attrName>
                                        </p:attrNameLst>
                                      </p:cBhvr>
                                      <p:to>
                                        <p:strVal val="visible"/>
                                      </p:to>
                                    </p:set>
                                    <p:anim calcmode="lin" valueType="num">
                                      <p:cBhvr additive="base">
                                        <p:cTn id="10" dur="1000"/>
                                        <p:tgtEl>
                                          <p:spTgt spid="3287"/>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3297"/>
                                        </p:tgtEl>
                                        <p:attrNameLst>
                                          <p:attrName>style.visibility</p:attrName>
                                        </p:attrNameLst>
                                      </p:cBhvr>
                                      <p:to>
                                        <p:strVal val="visible"/>
                                      </p:to>
                                    </p:set>
                                    <p:anim calcmode="lin" valueType="num">
                                      <p:cBhvr additive="base">
                                        <p:cTn id="15" dur="1000"/>
                                        <p:tgtEl>
                                          <p:spTgt spid="3297"/>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291"/>
                                        </p:tgtEl>
                                        <p:attrNameLst>
                                          <p:attrName>style.visibility</p:attrName>
                                        </p:attrNameLst>
                                      </p:cBhvr>
                                      <p:to>
                                        <p:strVal val="visible"/>
                                      </p:to>
                                    </p:set>
                                    <p:anim calcmode="lin" valueType="num">
                                      <p:cBhvr additive="base">
                                        <p:cTn id="18" dur="1000"/>
                                        <p:tgtEl>
                                          <p:spTgt spid="3291"/>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295"/>
                                        </p:tgtEl>
                                        <p:attrNameLst>
                                          <p:attrName>style.visibility</p:attrName>
                                        </p:attrNameLst>
                                      </p:cBhvr>
                                      <p:to>
                                        <p:strVal val="visible"/>
                                      </p:to>
                                    </p:set>
                                    <p:animEffect transition="in" filter="fade">
                                      <p:cBhvr>
                                        <p:cTn id="23" dur="1000"/>
                                        <p:tgtEl>
                                          <p:spTgt spid="3295"/>
                                        </p:tgtEl>
                                      </p:cBhvr>
                                    </p:animEffect>
                                  </p:childTnLst>
                                </p:cTn>
                              </p:par>
                              <p:par>
                                <p:cTn id="24" presetID="10" presetClass="entr" presetSubtype="0" fill="hold" nodeType="withEffect">
                                  <p:stCondLst>
                                    <p:cond delay="0"/>
                                  </p:stCondLst>
                                  <p:childTnLst>
                                    <p:set>
                                      <p:cBhvr>
                                        <p:cTn id="25" dur="1" fill="hold">
                                          <p:stCondLst>
                                            <p:cond delay="0"/>
                                          </p:stCondLst>
                                        </p:cTn>
                                        <p:tgtEl>
                                          <p:spTgt spid="3289"/>
                                        </p:tgtEl>
                                        <p:attrNameLst>
                                          <p:attrName>style.visibility</p:attrName>
                                        </p:attrNameLst>
                                      </p:cBhvr>
                                      <p:to>
                                        <p:strVal val="visible"/>
                                      </p:to>
                                    </p:set>
                                    <p:animEffect transition="in" filter="fade">
                                      <p:cBhvr>
                                        <p:cTn id="26" dur="1000"/>
                                        <p:tgtEl>
                                          <p:spTgt spid="3289"/>
                                        </p:tgtEl>
                                      </p:cBhvr>
                                    </p:animEffect>
                                  </p:childTnLst>
                                </p:cTn>
                              </p:par>
                              <p:par>
                                <p:cTn id="27" presetID="10" presetClass="entr" presetSubtype="0" fill="hold" nodeType="withEffect">
                                  <p:stCondLst>
                                    <p:cond delay="0"/>
                                  </p:stCondLst>
                                  <p:childTnLst>
                                    <p:set>
                                      <p:cBhvr>
                                        <p:cTn id="28" dur="1" fill="hold">
                                          <p:stCondLst>
                                            <p:cond delay="0"/>
                                          </p:stCondLst>
                                        </p:cTn>
                                        <p:tgtEl>
                                          <p:spTgt spid="3303"/>
                                        </p:tgtEl>
                                        <p:attrNameLst>
                                          <p:attrName>style.visibility</p:attrName>
                                        </p:attrNameLst>
                                      </p:cBhvr>
                                      <p:to>
                                        <p:strVal val="visible"/>
                                      </p:to>
                                    </p:set>
                                    <p:animEffect transition="in" filter="fade">
                                      <p:cBhvr>
                                        <p:cTn id="29" dur="1000"/>
                                        <p:tgtEl>
                                          <p:spTgt spid="3303"/>
                                        </p:tgtEl>
                                      </p:cBhvr>
                                    </p:animEffect>
                                  </p:childTnLst>
                                </p:cTn>
                              </p:par>
                              <p:par>
                                <p:cTn id="30" presetID="10" presetClass="entr" presetSubtype="0" fill="hold" nodeType="withEffect">
                                  <p:stCondLst>
                                    <p:cond delay="0"/>
                                  </p:stCondLst>
                                  <p:childTnLst>
                                    <p:set>
                                      <p:cBhvr>
                                        <p:cTn id="31" dur="1" fill="hold">
                                          <p:stCondLst>
                                            <p:cond delay="0"/>
                                          </p:stCondLst>
                                        </p:cTn>
                                        <p:tgtEl>
                                          <p:spTgt spid="3296"/>
                                        </p:tgtEl>
                                        <p:attrNameLst>
                                          <p:attrName>style.visibility</p:attrName>
                                        </p:attrNameLst>
                                      </p:cBhvr>
                                      <p:to>
                                        <p:strVal val="visible"/>
                                      </p:to>
                                    </p:set>
                                    <p:animEffect transition="in" filter="fade">
                                      <p:cBhvr>
                                        <p:cTn id="32" dur="1000"/>
                                        <p:tgtEl>
                                          <p:spTgt spid="329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293"/>
                                        </p:tgtEl>
                                        <p:attrNameLst>
                                          <p:attrName>style.visibility</p:attrName>
                                        </p:attrNameLst>
                                      </p:cBhvr>
                                      <p:to>
                                        <p:strVal val="visible"/>
                                      </p:to>
                                    </p:set>
                                    <p:animEffect transition="in" filter="fade">
                                      <p:cBhvr>
                                        <p:cTn id="37" dur="1000"/>
                                        <p:tgtEl>
                                          <p:spTgt spid="3293"/>
                                        </p:tgtEl>
                                      </p:cBhvr>
                                    </p:animEffect>
                                  </p:childTnLst>
                                </p:cTn>
                              </p:par>
                              <p:par>
                                <p:cTn id="38" presetID="10" presetClass="entr" presetSubtype="0" fill="hold" nodeType="withEffect">
                                  <p:stCondLst>
                                    <p:cond delay="0"/>
                                  </p:stCondLst>
                                  <p:childTnLst>
                                    <p:set>
                                      <p:cBhvr>
                                        <p:cTn id="39" dur="1" fill="hold">
                                          <p:stCondLst>
                                            <p:cond delay="0"/>
                                          </p:stCondLst>
                                        </p:cTn>
                                        <p:tgtEl>
                                          <p:spTgt spid="3277"/>
                                        </p:tgtEl>
                                        <p:attrNameLst>
                                          <p:attrName>style.visibility</p:attrName>
                                        </p:attrNameLst>
                                      </p:cBhvr>
                                      <p:to>
                                        <p:strVal val="visible"/>
                                      </p:to>
                                    </p:set>
                                    <p:animEffect transition="in" filter="fade">
                                      <p:cBhvr>
                                        <p:cTn id="40" dur="1000"/>
                                        <p:tgtEl>
                                          <p:spTgt spid="3277"/>
                                        </p:tgtEl>
                                      </p:cBhvr>
                                    </p:animEffect>
                                  </p:childTnLst>
                                </p:cTn>
                              </p:par>
                              <p:par>
                                <p:cTn id="41" presetID="10" presetClass="entr" presetSubtype="0" fill="hold" nodeType="withEffect">
                                  <p:stCondLst>
                                    <p:cond delay="0"/>
                                  </p:stCondLst>
                                  <p:childTnLst>
                                    <p:set>
                                      <p:cBhvr>
                                        <p:cTn id="42" dur="1" fill="hold">
                                          <p:stCondLst>
                                            <p:cond delay="0"/>
                                          </p:stCondLst>
                                        </p:cTn>
                                        <p:tgtEl>
                                          <p:spTgt spid="3306"/>
                                        </p:tgtEl>
                                        <p:attrNameLst>
                                          <p:attrName>style.visibility</p:attrName>
                                        </p:attrNameLst>
                                      </p:cBhvr>
                                      <p:to>
                                        <p:strVal val="visible"/>
                                      </p:to>
                                    </p:set>
                                    <p:animEffect transition="in" filter="fade">
                                      <p:cBhvr>
                                        <p:cTn id="43" dur="1000"/>
                                        <p:tgtEl>
                                          <p:spTgt spid="3306"/>
                                        </p:tgtEl>
                                      </p:cBhvr>
                                    </p:animEffect>
                                  </p:childTnLst>
                                </p:cTn>
                              </p:par>
                              <p:par>
                                <p:cTn id="44" presetID="10" presetClass="entr" presetSubtype="0" fill="hold" nodeType="withEffect">
                                  <p:stCondLst>
                                    <p:cond delay="0"/>
                                  </p:stCondLst>
                                  <p:childTnLst>
                                    <p:set>
                                      <p:cBhvr>
                                        <p:cTn id="45" dur="1" fill="hold">
                                          <p:stCondLst>
                                            <p:cond delay="0"/>
                                          </p:stCondLst>
                                        </p:cTn>
                                        <p:tgtEl>
                                          <p:spTgt spid="3294"/>
                                        </p:tgtEl>
                                        <p:attrNameLst>
                                          <p:attrName>style.visibility</p:attrName>
                                        </p:attrNameLst>
                                      </p:cBhvr>
                                      <p:to>
                                        <p:strVal val="visible"/>
                                      </p:to>
                                    </p:set>
                                    <p:animEffect transition="in" filter="fade">
                                      <p:cBhvr>
                                        <p:cTn id="46" dur="1000"/>
                                        <p:tgtEl>
                                          <p:spTgt spid="3294"/>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3290"/>
                                        </p:tgtEl>
                                        <p:attrNameLst>
                                          <p:attrName>style.visibility</p:attrName>
                                        </p:attrNameLst>
                                      </p:cBhvr>
                                      <p:to>
                                        <p:strVal val="visible"/>
                                      </p:to>
                                    </p:set>
                                    <p:animEffect transition="in" filter="fade">
                                      <p:cBhvr>
                                        <p:cTn id="51" dur="1000"/>
                                        <p:tgtEl>
                                          <p:spTgt spid="3290"/>
                                        </p:tgtEl>
                                      </p:cBhvr>
                                    </p:animEffect>
                                  </p:childTnLst>
                                </p:cTn>
                              </p:par>
                              <p:par>
                                <p:cTn id="52" presetID="10" presetClass="entr" presetSubtype="0" fill="hold" nodeType="withEffect">
                                  <p:stCondLst>
                                    <p:cond delay="0"/>
                                  </p:stCondLst>
                                  <p:childTnLst>
                                    <p:set>
                                      <p:cBhvr>
                                        <p:cTn id="53" dur="1" fill="hold">
                                          <p:stCondLst>
                                            <p:cond delay="0"/>
                                          </p:stCondLst>
                                        </p:cTn>
                                        <p:tgtEl>
                                          <p:spTgt spid="3280"/>
                                        </p:tgtEl>
                                        <p:attrNameLst>
                                          <p:attrName>style.visibility</p:attrName>
                                        </p:attrNameLst>
                                      </p:cBhvr>
                                      <p:to>
                                        <p:strVal val="visible"/>
                                      </p:to>
                                    </p:set>
                                    <p:animEffect transition="in" filter="fade">
                                      <p:cBhvr>
                                        <p:cTn id="54" dur="1000"/>
                                        <p:tgtEl>
                                          <p:spTgt spid="3280"/>
                                        </p:tgtEl>
                                      </p:cBhvr>
                                    </p:animEffect>
                                  </p:childTnLst>
                                </p:cTn>
                              </p:par>
                              <p:par>
                                <p:cTn id="55" presetID="10" presetClass="entr" presetSubtype="0" fill="hold" nodeType="withEffect">
                                  <p:stCondLst>
                                    <p:cond delay="0"/>
                                  </p:stCondLst>
                                  <p:childTnLst>
                                    <p:set>
                                      <p:cBhvr>
                                        <p:cTn id="56" dur="1" fill="hold">
                                          <p:stCondLst>
                                            <p:cond delay="0"/>
                                          </p:stCondLst>
                                        </p:cTn>
                                        <p:tgtEl>
                                          <p:spTgt spid="3300"/>
                                        </p:tgtEl>
                                        <p:attrNameLst>
                                          <p:attrName>style.visibility</p:attrName>
                                        </p:attrNameLst>
                                      </p:cBhvr>
                                      <p:to>
                                        <p:strVal val="visible"/>
                                      </p:to>
                                    </p:set>
                                    <p:animEffect transition="in" filter="fade">
                                      <p:cBhvr>
                                        <p:cTn id="57" dur="1000"/>
                                        <p:tgtEl>
                                          <p:spTgt spid="3300"/>
                                        </p:tgtEl>
                                      </p:cBhvr>
                                    </p:animEffect>
                                  </p:childTnLst>
                                </p:cTn>
                              </p:par>
                              <p:par>
                                <p:cTn id="58" presetID="10" presetClass="entr" presetSubtype="0" fill="hold" nodeType="withEffect">
                                  <p:stCondLst>
                                    <p:cond delay="0"/>
                                  </p:stCondLst>
                                  <p:childTnLst>
                                    <p:set>
                                      <p:cBhvr>
                                        <p:cTn id="59" dur="1" fill="hold">
                                          <p:stCondLst>
                                            <p:cond delay="0"/>
                                          </p:stCondLst>
                                        </p:cTn>
                                        <p:tgtEl>
                                          <p:spTgt spid="3292"/>
                                        </p:tgtEl>
                                        <p:attrNameLst>
                                          <p:attrName>style.visibility</p:attrName>
                                        </p:attrNameLst>
                                      </p:cBhvr>
                                      <p:to>
                                        <p:strVal val="visible"/>
                                      </p:to>
                                    </p:set>
                                    <p:animEffect transition="in" filter="fade">
                                      <p:cBhvr>
                                        <p:cTn id="60" dur="1000"/>
                                        <p:tgtEl>
                                          <p:spTgt spid="3292"/>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3288"/>
                                        </p:tgtEl>
                                        <p:attrNameLst>
                                          <p:attrName>style.visibility</p:attrName>
                                        </p:attrNameLst>
                                      </p:cBhvr>
                                      <p:to>
                                        <p:strVal val="visible"/>
                                      </p:to>
                                    </p:set>
                                    <p:animEffect transition="in" filter="fade">
                                      <p:cBhvr>
                                        <p:cTn id="65" dur="1000"/>
                                        <p:tgtEl>
                                          <p:spTgt spid="3288"/>
                                        </p:tgtEl>
                                      </p:cBhvr>
                                    </p:animEffect>
                                  </p:childTnLst>
                                </p:cTn>
                              </p:par>
                              <p:par>
                                <p:cTn id="66" presetID="10" presetClass="entr" presetSubtype="0" fill="hold" nodeType="withEffect">
                                  <p:stCondLst>
                                    <p:cond delay="0"/>
                                  </p:stCondLst>
                                  <p:childTnLst>
                                    <p:set>
                                      <p:cBhvr>
                                        <p:cTn id="67" dur="1" fill="hold">
                                          <p:stCondLst>
                                            <p:cond delay="0"/>
                                          </p:stCondLst>
                                        </p:cTn>
                                        <p:tgtEl>
                                          <p:spTgt spid="3309"/>
                                        </p:tgtEl>
                                        <p:attrNameLst>
                                          <p:attrName>style.visibility</p:attrName>
                                        </p:attrNameLst>
                                      </p:cBhvr>
                                      <p:to>
                                        <p:strVal val="visible"/>
                                      </p:to>
                                    </p:set>
                                    <p:animEffect transition="in" filter="fade">
                                      <p:cBhvr>
                                        <p:cTn id="68" dur="1000"/>
                                        <p:tgtEl>
                                          <p:spTgt spid="3309"/>
                                        </p:tgtEl>
                                      </p:cBhvr>
                                    </p:animEffect>
                                  </p:childTnLst>
                                </p:cTn>
                              </p:par>
                              <p:par>
                                <p:cTn id="69" presetID="10" presetClass="entr" presetSubtype="0" fill="hold" nodeType="withEffect">
                                  <p:stCondLst>
                                    <p:cond delay="0"/>
                                  </p:stCondLst>
                                  <p:childTnLst>
                                    <p:set>
                                      <p:cBhvr>
                                        <p:cTn id="70" dur="1" fill="hold">
                                          <p:stCondLst>
                                            <p:cond delay="0"/>
                                          </p:stCondLst>
                                        </p:cTn>
                                        <p:tgtEl>
                                          <p:spTgt spid="3315"/>
                                        </p:tgtEl>
                                        <p:attrNameLst>
                                          <p:attrName>style.visibility</p:attrName>
                                        </p:attrNameLst>
                                      </p:cBhvr>
                                      <p:to>
                                        <p:strVal val="visible"/>
                                      </p:to>
                                    </p:set>
                                    <p:animEffect transition="in" filter="fade">
                                      <p:cBhvr>
                                        <p:cTn id="71" dur="1000"/>
                                        <p:tgtEl>
                                          <p:spTgt spid="3315"/>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nodeType="clickEffect">
                                  <p:stCondLst>
                                    <p:cond delay="0"/>
                                  </p:stCondLst>
                                  <p:childTnLst>
                                    <p:set>
                                      <p:cBhvr>
                                        <p:cTn id="75" dur="1" fill="hold">
                                          <p:stCondLst>
                                            <p:cond delay="0"/>
                                          </p:stCondLst>
                                        </p:cTn>
                                        <p:tgtEl>
                                          <p:spTgt spid="3276"/>
                                        </p:tgtEl>
                                        <p:attrNameLst>
                                          <p:attrName>style.visibility</p:attrName>
                                        </p:attrNameLst>
                                      </p:cBhvr>
                                      <p:to>
                                        <p:strVal val="visible"/>
                                      </p:to>
                                    </p:set>
                                    <p:animEffect transition="in" filter="fade">
                                      <p:cBhvr>
                                        <p:cTn id="76" dur="1000"/>
                                        <p:tgtEl>
                                          <p:spTgt spid="3276"/>
                                        </p:tgtEl>
                                      </p:cBhvr>
                                    </p:animEffect>
                                  </p:childTnLst>
                                </p:cTn>
                              </p:par>
                              <p:par>
                                <p:cTn id="77" presetID="10" presetClass="entr" presetSubtype="0" fill="hold" nodeType="withEffect">
                                  <p:stCondLst>
                                    <p:cond delay="0"/>
                                  </p:stCondLst>
                                  <p:childTnLst>
                                    <p:set>
                                      <p:cBhvr>
                                        <p:cTn id="78" dur="1" fill="hold">
                                          <p:stCondLst>
                                            <p:cond delay="0"/>
                                          </p:stCondLst>
                                        </p:cTn>
                                        <p:tgtEl>
                                          <p:spTgt spid="3343"/>
                                        </p:tgtEl>
                                        <p:attrNameLst>
                                          <p:attrName>style.visibility</p:attrName>
                                        </p:attrNameLst>
                                      </p:cBhvr>
                                      <p:to>
                                        <p:strVal val="visible"/>
                                      </p:to>
                                    </p:set>
                                    <p:animEffect transition="in" filter="fade">
                                      <p:cBhvr>
                                        <p:cTn id="79" dur="1000"/>
                                        <p:tgtEl>
                                          <p:spTgt spid="3343"/>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3282"/>
                                        </p:tgtEl>
                                        <p:attrNameLst>
                                          <p:attrName>style.visibility</p:attrName>
                                        </p:attrNameLst>
                                      </p:cBhvr>
                                      <p:to>
                                        <p:strVal val="visible"/>
                                      </p:to>
                                    </p:set>
                                    <p:animEffect transition="in" filter="fade">
                                      <p:cBhvr>
                                        <p:cTn id="84" dur="1000"/>
                                        <p:tgtEl>
                                          <p:spTgt spid="3282"/>
                                        </p:tgtEl>
                                      </p:cBhvr>
                                    </p:animEffect>
                                  </p:childTnLst>
                                </p:cTn>
                              </p:par>
                              <p:par>
                                <p:cTn id="85" presetID="10" presetClass="entr" presetSubtype="0" fill="hold" nodeType="withEffect">
                                  <p:stCondLst>
                                    <p:cond delay="0"/>
                                  </p:stCondLst>
                                  <p:childTnLst>
                                    <p:set>
                                      <p:cBhvr>
                                        <p:cTn id="86" dur="1" fill="hold">
                                          <p:stCondLst>
                                            <p:cond delay="0"/>
                                          </p:stCondLst>
                                        </p:cTn>
                                        <p:tgtEl>
                                          <p:spTgt spid="3327"/>
                                        </p:tgtEl>
                                        <p:attrNameLst>
                                          <p:attrName>style.visibility</p:attrName>
                                        </p:attrNameLst>
                                      </p:cBhvr>
                                      <p:to>
                                        <p:strVal val="visible"/>
                                      </p:to>
                                    </p:set>
                                    <p:animEffect transition="in" filter="fade">
                                      <p:cBhvr>
                                        <p:cTn id="87" dur="1000"/>
                                        <p:tgtEl>
                                          <p:spTgt spid="3327"/>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3279"/>
                                        </p:tgtEl>
                                        <p:attrNameLst>
                                          <p:attrName>style.visibility</p:attrName>
                                        </p:attrNameLst>
                                      </p:cBhvr>
                                      <p:to>
                                        <p:strVal val="visible"/>
                                      </p:to>
                                    </p:set>
                                    <p:animEffect transition="in" filter="fade">
                                      <p:cBhvr>
                                        <p:cTn id="92" dur="1000"/>
                                        <p:tgtEl>
                                          <p:spTgt spid="3279"/>
                                        </p:tgtEl>
                                      </p:cBhvr>
                                    </p:animEffect>
                                  </p:childTnLst>
                                </p:cTn>
                              </p:par>
                              <p:par>
                                <p:cTn id="93" presetID="10" presetClass="entr" presetSubtype="0" fill="hold" nodeType="withEffect">
                                  <p:stCondLst>
                                    <p:cond delay="0"/>
                                  </p:stCondLst>
                                  <p:childTnLst>
                                    <p:set>
                                      <p:cBhvr>
                                        <p:cTn id="94" dur="1" fill="hold">
                                          <p:stCondLst>
                                            <p:cond delay="0"/>
                                          </p:stCondLst>
                                        </p:cTn>
                                        <p:tgtEl>
                                          <p:spTgt spid="3335"/>
                                        </p:tgtEl>
                                        <p:attrNameLst>
                                          <p:attrName>style.visibility</p:attrName>
                                        </p:attrNameLst>
                                      </p:cBhvr>
                                      <p:to>
                                        <p:strVal val="visible"/>
                                      </p:to>
                                    </p:set>
                                    <p:animEffect transition="in" filter="fade">
                                      <p:cBhvr>
                                        <p:cTn id="95" dur="1000"/>
                                        <p:tgtEl>
                                          <p:spTgt spid="33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539">
          <a:extLst>
            <a:ext uri="{FF2B5EF4-FFF2-40B4-BE49-F238E27FC236}">
              <a16:creationId xmlns:a16="http://schemas.microsoft.com/office/drawing/2014/main" id="{8DA521CB-A48F-37C1-9790-4B782C38D546}"/>
            </a:ext>
          </a:extLst>
        </p:cNvPr>
        <p:cNvGrpSpPr/>
        <p:nvPr/>
      </p:nvGrpSpPr>
      <p:grpSpPr>
        <a:xfrm>
          <a:off x="0" y="0"/>
          <a:ext cx="0" cy="0"/>
          <a:chOff x="0" y="0"/>
          <a:chExt cx="0" cy="0"/>
        </a:xfrm>
      </p:grpSpPr>
      <p:grpSp>
        <p:nvGrpSpPr>
          <p:cNvPr id="1540" name="Google Shape;1540;p59">
            <a:extLst>
              <a:ext uri="{FF2B5EF4-FFF2-40B4-BE49-F238E27FC236}">
                <a16:creationId xmlns:a16="http://schemas.microsoft.com/office/drawing/2014/main" id="{6C161EC2-CE13-2B13-7C93-C248E4F4DD37}"/>
              </a:ext>
            </a:extLst>
          </p:cNvPr>
          <p:cNvGrpSpPr/>
          <p:nvPr/>
        </p:nvGrpSpPr>
        <p:grpSpPr>
          <a:xfrm>
            <a:off x="699619" y="910975"/>
            <a:ext cx="2035832" cy="226678"/>
            <a:chOff x="4345425" y="2175475"/>
            <a:chExt cx="800750" cy="176025"/>
          </a:xfrm>
        </p:grpSpPr>
        <p:sp>
          <p:nvSpPr>
            <p:cNvPr id="1541" name="Google Shape;1541;p59">
              <a:extLst>
                <a:ext uri="{FF2B5EF4-FFF2-40B4-BE49-F238E27FC236}">
                  <a16:creationId xmlns:a16="http://schemas.microsoft.com/office/drawing/2014/main" id="{7EBE841F-A2A0-350D-19C6-1650144386DA}"/>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9">
              <a:extLst>
                <a:ext uri="{FF2B5EF4-FFF2-40B4-BE49-F238E27FC236}">
                  <a16:creationId xmlns:a16="http://schemas.microsoft.com/office/drawing/2014/main" id="{3E19F6B0-7D7A-396E-3FF2-2768F0B6F0DD}"/>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3" name="Google Shape;1543;p59">
            <a:extLst>
              <a:ext uri="{FF2B5EF4-FFF2-40B4-BE49-F238E27FC236}">
                <a16:creationId xmlns:a16="http://schemas.microsoft.com/office/drawing/2014/main" id="{86BABDB0-EBD5-EEA4-0BDF-5C654B474FD0}"/>
              </a:ext>
            </a:extLst>
          </p:cNvPr>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vi-VN" dirty="0"/>
              <a:t>NHIỆM VỤ</a:t>
            </a:r>
            <a:endParaRPr dirty="0"/>
          </a:p>
        </p:txBody>
      </p:sp>
      <p:grpSp>
        <p:nvGrpSpPr>
          <p:cNvPr id="1545" name="Google Shape;1545;p59">
            <a:extLst>
              <a:ext uri="{FF2B5EF4-FFF2-40B4-BE49-F238E27FC236}">
                <a16:creationId xmlns:a16="http://schemas.microsoft.com/office/drawing/2014/main" id="{D035D88F-8285-9E81-7BE8-E3B3F4E5AB53}"/>
              </a:ext>
            </a:extLst>
          </p:cNvPr>
          <p:cNvGrpSpPr/>
          <p:nvPr/>
        </p:nvGrpSpPr>
        <p:grpSpPr>
          <a:xfrm rot="1461682">
            <a:off x="7211497" y="174521"/>
            <a:ext cx="2743443" cy="1090954"/>
            <a:chOff x="4038775" y="3369325"/>
            <a:chExt cx="1789725" cy="711700"/>
          </a:xfrm>
        </p:grpSpPr>
        <p:sp>
          <p:nvSpPr>
            <p:cNvPr id="1546" name="Google Shape;1546;p59">
              <a:extLst>
                <a:ext uri="{FF2B5EF4-FFF2-40B4-BE49-F238E27FC236}">
                  <a16:creationId xmlns:a16="http://schemas.microsoft.com/office/drawing/2014/main" id="{DDA68352-B794-775D-5FB2-289A01B0EF19}"/>
                </a:ext>
              </a:extLst>
            </p:cNvPr>
            <p:cNvSpPr/>
            <p:nvPr/>
          </p:nvSpPr>
          <p:spPr>
            <a:xfrm>
              <a:off x="4059950" y="3603700"/>
              <a:ext cx="523950" cy="276175"/>
            </a:xfrm>
            <a:custGeom>
              <a:avLst/>
              <a:gdLst/>
              <a:ahLst/>
              <a:cxnLst/>
              <a:rect l="l" t="t" r="r" b="b"/>
              <a:pathLst>
                <a:path w="20958" h="11047" extrusionOk="0">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9">
              <a:extLst>
                <a:ext uri="{FF2B5EF4-FFF2-40B4-BE49-F238E27FC236}">
                  <a16:creationId xmlns:a16="http://schemas.microsoft.com/office/drawing/2014/main" id="{6DCE71CB-E7DD-8FC5-4903-11BEE7A96743}"/>
                </a:ext>
              </a:extLst>
            </p:cNvPr>
            <p:cNvSpPr/>
            <p:nvPr/>
          </p:nvSpPr>
          <p:spPr>
            <a:xfrm>
              <a:off x="4043050" y="3372050"/>
              <a:ext cx="501200" cy="322275"/>
            </a:xfrm>
            <a:custGeom>
              <a:avLst/>
              <a:gdLst/>
              <a:ahLst/>
              <a:cxnLst/>
              <a:rect l="l" t="t" r="r" b="b"/>
              <a:pathLst>
                <a:path w="20048" h="12891" extrusionOk="0">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9">
              <a:extLst>
                <a:ext uri="{FF2B5EF4-FFF2-40B4-BE49-F238E27FC236}">
                  <a16:creationId xmlns:a16="http://schemas.microsoft.com/office/drawing/2014/main" id="{70348F05-2E14-2BF2-0386-9B0AF0027A1D}"/>
                </a:ext>
              </a:extLst>
            </p:cNvPr>
            <p:cNvSpPr/>
            <p:nvPr/>
          </p:nvSpPr>
          <p:spPr>
            <a:xfrm>
              <a:off x="4101875" y="3397400"/>
              <a:ext cx="372750" cy="117625"/>
            </a:xfrm>
            <a:custGeom>
              <a:avLst/>
              <a:gdLst/>
              <a:ahLst/>
              <a:cxnLst/>
              <a:rect l="l" t="t" r="r" b="b"/>
              <a:pathLst>
                <a:path w="14910" h="4705" extrusionOk="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9">
              <a:extLst>
                <a:ext uri="{FF2B5EF4-FFF2-40B4-BE49-F238E27FC236}">
                  <a16:creationId xmlns:a16="http://schemas.microsoft.com/office/drawing/2014/main" id="{B1325602-562D-6BF1-4483-43299BA43C50}"/>
                </a:ext>
              </a:extLst>
            </p:cNvPr>
            <p:cNvSpPr/>
            <p:nvPr/>
          </p:nvSpPr>
          <p:spPr>
            <a:xfrm>
              <a:off x="4038775" y="3369325"/>
              <a:ext cx="550325" cy="519150"/>
            </a:xfrm>
            <a:custGeom>
              <a:avLst/>
              <a:gdLst/>
              <a:ahLst/>
              <a:cxnLst/>
              <a:rect l="l" t="t" r="r" b="b"/>
              <a:pathLst>
                <a:path w="22013" h="20766" extrusionOk="0">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9">
              <a:extLst>
                <a:ext uri="{FF2B5EF4-FFF2-40B4-BE49-F238E27FC236}">
                  <a16:creationId xmlns:a16="http://schemas.microsoft.com/office/drawing/2014/main" id="{01B50AED-D409-152B-C1B7-BDA0194B5039}"/>
                </a:ext>
              </a:extLst>
            </p:cNvPr>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9">
              <a:extLst>
                <a:ext uri="{FF2B5EF4-FFF2-40B4-BE49-F238E27FC236}">
                  <a16:creationId xmlns:a16="http://schemas.microsoft.com/office/drawing/2014/main" id="{089C3F59-D58F-6134-F333-2CF2E853D5AC}"/>
                </a:ext>
              </a:extLst>
            </p:cNvPr>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9">
              <a:extLst>
                <a:ext uri="{FF2B5EF4-FFF2-40B4-BE49-F238E27FC236}">
                  <a16:creationId xmlns:a16="http://schemas.microsoft.com/office/drawing/2014/main" id="{76C24FF0-6EA5-B0C2-3917-AEF0519E9C1E}"/>
                </a:ext>
              </a:extLst>
            </p:cNvPr>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9">
              <a:extLst>
                <a:ext uri="{FF2B5EF4-FFF2-40B4-BE49-F238E27FC236}">
                  <a16:creationId xmlns:a16="http://schemas.microsoft.com/office/drawing/2014/main" id="{9A9F611E-8838-77E4-72E0-2D563807D50C}"/>
                </a:ext>
              </a:extLst>
            </p:cNvPr>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9">
              <a:extLst>
                <a:ext uri="{FF2B5EF4-FFF2-40B4-BE49-F238E27FC236}">
                  <a16:creationId xmlns:a16="http://schemas.microsoft.com/office/drawing/2014/main" id="{DAB21AB0-D1F5-DD76-F258-03A63FEBEB21}"/>
                </a:ext>
              </a:extLst>
            </p:cNvPr>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9">
              <a:extLst>
                <a:ext uri="{FF2B5EF4-FFF2-40B4-BE49-F238E27FC236}">
                  <a16:creationId xmlns:a16="http://schemas.microsoft.com/office/drawing/2014/main" id="{2460DFD7-D362-D042-B278-BB9283EBDF26}"/>
                </a:ext>
              </a:extLst>
            </p:cNvPr>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9">
              <a:extLst>
                <a:ext uri="{FF2B5EF4-FFF2-40B4-BE49-F238E27FC236}">
                  <a16:creationId xmlns:a16="http://schemas.microsoft.com/office/drawing/2014/main" id="{E5A91785-B98E-2DA4-F08E-DDB6CB181663}"/>
                </a:ext>
              </a:extLst>
            </p:cNvPr>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9">
              <a:extLst>
                <a:ext uri="{FF2B5EF4-FFF2-40B4-BE49-F238E27FC236}">
                  <a16:creationId xmlns:a16="http://schemas.microsoft.com/office/drawing/2014/main" id="{2C9D1550-665F-1D8A-45A2-154CBB67CADF}"/>
                </a:ext>
              </a:extLst>
            </p:cNvPr>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9">
              <a:extLst>
                <a:ext uri="{FF2B5EF4-FFF2-40B4-BE49-F238E27FC236}">
                  <a16:creationId xmlns:a16="http://schemas.microsoft.com/office/drawing/2014/main" id="{51227F09-E5D9-5664-96D4-E82E48D4F748}"/>
                </a:ext>
              </a:extLst>
            </p:cNvPr>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9">
              <a:extLst>
                <a:ext uri="{FF2B5EF4-FFF2-40B4-BE49-F238E27FC236}">
                  <a16:creationId xmlns:a16="http://schemas.microsoft.com/office/drawing/2014/main" id="{A0F6048E-2F32-3673-E621-9D3259ADFAC2}"/>
                </a:ext>
              </a:extLst>
            </p:cNvPr>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9">
              <a:extLst>
                <a:ext uri="{FF2B5EF4-FFF2-40B4-BE49-F238E27FC236}">
                  <a16:creationId xmlns:a16="http://schemas.microsoft.com/office/drawing/2014/main" id="{40A49DE4-1CA5-6E28-EFDA-1B5377AA3059}"/>
                </a:ext>
              </a:extLst>
            </p:cNvPr>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9">
              <a:extLst>
                <a:ext uri="{FF2B5EF4-FFF2-40B4-BE49-F238E27FC236}">
                  <a16:creationId xmlns:a16="http://schemas.microsoft.com/office/drawing/2014/main" id="{1C65433C-87A3-613F-E33B-73783C16D571}"/>
                </a:ext>
              </a:extLst>
            </p:cNvPr>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9">
              <a:extLst>
                <a:ext uri="{FF2B5EF4-FFF2-40B4-BE49-F238E27FC236}">
                  <a16:creationId xmlns:a16="http://schemas.microsoft.com/office/drawing/2014/main" id="{8CD6BA3F-EE91-2D0E-5E68-F8B175AD13AD}"/>
                </a:ext>
              </a:extLst>
            </p:cNvPr>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9">
              <a:extLst>
                <a:ext uri="{FF2B5EF4-FFF2-40B4-BE49-F238E27FC236}">
                  <a16:creationId xmlns:a16="http://schemas.microsoft.com/office/drawing/2014/main" id="{D6DA9BDF-52D9-31C4-7DB3-FB8ECA7CA81A}"/>
                </a:ext>
              </a:extLst>
            </p:cNvPr>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9">
              <a:extLst>
                <a:ext uri="{FF2B5EF4-FFF2-40B4-BE49-F238E27FC236}">
                  <a16:creationId xmlns:a16="http://schemas.microsoft.com/office/drawing/2014/main" id="{8345D28E-A663-5710-ECDD-C7B1B7E6EE38}"/>
                </a:ext>
              </a:extLst>
            </p:cNvPr>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a:extLst>
              <a:ext uri="{FF2B5EF4-FFF2-40B4-BE49-F238E27FC236}">
                <a16:creationId xmlns:a16="http://schemas.microsoft.com/office/drawing/2014/main" id="{3747AAD4-CECC-F523-0799-E62E7A185F9E}"/>
              </a:ext>
            </a:extLst>
          </p:cNvPr>
          <p:cNvGraphicFramePr>
            <a:graphicFrameLocks noGrp="1"/>
          </p:cNvGraphicFramePr>
          <p:nvPr>
            <p:extLst>
              <p:ext uri="{D42A27DB-BD31-4B8C-83A1-F6EECF244321}">
                <p14:modId xmlns:p14="http://schemas.microsoft.com/office/powerpoint/2010/main" val="1417241944"/>
              </p:ext>
            </p:extLst>
          </p:nvPr>
        </p:nvGraphicFramePr>
        <p:xfrm>
          <a:off x="466233" y="1310787"/>
          <a:ext cx="8574087" cy="3378923"/>
        </p:xfrm>
        <a:graphic>
          <a:graphicData uri="http://schemas.openxmlformats.org/drawingml/2006/table">
            <a:tbl>
              <a:tblPr firstRow="1" firstCol="1" bandRow="1">
                <a:tableStyleId>{5A04CAA4-B60D-43E6-AFD4-F8A1D9180929}</a:tableStyleId>
              </a:tblPr>
              <a:tblGrid>
                <a:gridCol w="3948846">
                  <a:extLst>
                    <a:ext uri="{9D8B030D-6E8A-4147-A177-3AD203B41FA5}">
                      <a16:colId xmlns:a16="http://schemas.microsoft.com/office/drawing/2014/main" val="4013870495"/>
                    </a:ext>
                  </a:extLst>
                </a:gridCol>
                <a:gridCol w="2016718">
                  <a:extLst>
                    <a:ext uri="{9D8B030D-6E8A-4147-A177-3AD203B41FA5}">
                      <a16:colId xmlns:a16="http://schemas.microsoft.com/office/drawing/2014/main" val="685778799"/>
                    </a:ext>
                  </a:extLst>
                </a:gridCol>
                <a:gridCol w="2608523">
                  <a:extLst>
                    <a:ext uri="{9D8B030D-6E8A-4147-A177-3AD203B41FA5}">
                      <a16:colId xmlns:a16="http://schemas.microsoft.com/office/drawing/2014/main" val="182256618"/>
                    </a:ext>
                  </a:extLst>
                </a:gridCol>
              </a:tblGrid>
              <a:tr h="669009">
                <a:tc>
                  <a:txBody>
                    <a:bodyPr/>
                    <a:lstStyle/>
                    <a:p>
                      <a:pPr algn="ctr">
                        <a:lnSpc>
                          <a:spcPct val="107000"/>
                        </a:lnSpc>
                        <a:buNone/>
                      </a:pPr>
                      <a:r>
                        <a:rPr lang="vi-VN" sz="1400" b="1" dirty="0">
                          <a:effectLst/>
                        </a:rPr>
                        <a:t>Câu văn</a:t>
                      </a:r>
                      <a:endParaRPr lang="en-US" sz="1100" b="1" dirty="0">
                        <a:effectLst/>
                        <a:latin typeface="Times New Roman" panose="02020603050405020304" pitchFamily="18" charset="0"/>
                        <a:ea typeface="Times New Roman" panose="02020603050405020304" pitchFamily="18" charset="0"/>
                      </a:endParaRPr>
                    </a:p>
                  </a:txBody>
                  <a:tcPr marL="68525" marR="68525" marT="0" marB="0" anchor="ctr"/>
                </a:tc>
                <a:tc>
                  <a:txBody>
                    <a:bodyPr/>
                    <a:lstStyle/>
                    <a:p>
                      <a:pPr algn="ctr">
                        <a:lnSpc>
                          <a:spcPct val="107000"/>
                        </a:lnSpc>
                        <a:buNone/>
                      </a:pPr>
                      <a:r>
                        <a:rPr lang="en-US" sz="1400" b="1" dirty="0" err="1">
                          <a:effectLst/>
                        </a:rPr>
                        <a:t>Giải</a:t>
                      </a:r>
                      <a:r>
                        <a:rPr lang="en-US" sz="1400" b="1" dirty="0">
                          <a:effectLst/>
                        </a:rPr>
                        <a:t> </a:t>
                      </a:r>
                      <a:r>
                        <a:rPr lang="en-US" sz="1400" b="1" dirty="0" err="1">
                          <a:effectLst/>
                        </a:rPr>
                        <a:t>thích</a:t>
                      </a:r>
                      <a:r>
                        <a:rPr lang="en-US" sz="1400" b="1" dirty="0">
                          <a:effectLst/>
                        </a:rPr>
                        <a:t> </a:t>
                      </a:r>
                      <a:r>
                        <a:rPr lang="en-US" sz="1400" b="1" dirty="0" err="1">
                          <a:effectLst/>
                        </a:rPr>
                        <a:t>nghĩa</a:t>
                      </a:r>
                      <a:r>
                        <a:rPr lang="en-US" sz="1400" b="1" dirty="0">
                          <a:effectLst/>
                        </a:rPr>
                        <a:t> </a:t>
                      </a:r>
                      <a:r>
                        <a:rPr lang="en-US" sz="1400" b="1" dirty="0" err="1">
                          <a:effectLst/>
                        </a:rPr>
                        <a:t>của</a:t>
                      </a:r>
                      <a:r>
                        <a:rPr lang="en-US" sz="1400" b="1" dirty="0">
                          <a:effectLst/>
                        </a:rPr>
                        <a:t> </a:t>
                      </a:r>
                      <a:r>
                        <a:rPr lang="en-US" sz="1400" b="1" dirty="0" err="1">
                          <a:effectLst/>
                        </a:rPr>
                        <a:t>các</a:t>
                      </a:r>
                      <a:r>
                        <a:rPr lang="en-US" sz="1400" b="1" dirty="0">
                          <a:effectLst/>
                        </a:rPr>
                        <a:t> </a:t>
                      </a:r>
                      <a:r>
                        <a:rPr lang="en-US" sz="1400" b="1" dirty="0" err="1">
                          <a:effectLst/>
                        </a:rPr>
                        <a:t>từ</a:t>
                      </a:r>
                      <a:r>
                        <a:rPr lang="en-US" sz="1400" b="1" dirty="0">
                          <a:effectLst/>
                        </a:rPr>
                        <a:t> in </a:t>
                      </a:r>
                      <a:r>
                        <a:rPr lang="en-US" sz="1400" b="1" dirty="0" err="1">
                          <a:effectLst/>
                        </a:rPr>
                        <a:t>đậm</a:t>
                      </a:r>
                      <a:endParaRPr lang="en-US" sz="1100" b="1" dirty="0">
                        <a:effectLst/>
                        <a:latin typeface="Times New Roman" panose="02020603050405020304" pitchFamily="18" charset="0"/>
                        <a:ea typeface="Times New Roman" panose="02020603050405020304" pitchFamily="18" charset="0"/>
                      </a:endParaRPr>
                    </a:p>
                  </a:txBody>
                  <a:tcPr marL="68525" marR="68525" marT="0" marB="0" anchor="ctr"/>
                </a:tc>
                <a:tc>
                  <a:txBody>
                    <a:bodyPr/>
                    <a:lstStyle/>
                    <a:p>
                      <a:pPr algn="ctr">
                        <a:lnSpc>
                          <a:spcPct val="107000"/>
                        </a:lnSpc>
                        <a:buNone/>
                      </a:pPr>
                      <a:r>
                        <a:rPr lang="en-US" sz="1400" b="1" dirty="0" err="1">
                          <a:effectLst/>
                        </a:rPr>
                        <a:t>Tác</a:t>
                      </a:r>
                      <a:r>
                        <a:rPr lang="en-US" sz="1400" b="1" dirty="0">
                          <a:effectLst/>
                        </a:rPr>
                        <a:t> </a:t>
                      </a:r>
                      <a:r>
                        <a:rPr lang="en-US" sz="1400" b="1" dirty="0" err="1">
                          <a:effectLst/>
                        </a:rPr>
                        <a:t>dụng</a:t>
                      </a:r>
                      <a:endParaRPr lang="en-US" sz="1100" b="1" dirty="0">
                        <a:effectLst/>
                        <a:latin typeface="Times New Roman" panose="02020603050405020304" pitchFamily="18" charset="0"/>
                        <a:ea typeface="Times New Roman" panose="02020603050405020304" pitchFamily="18" charset="0"/>
                      </a:endParaRPr>
                    </a:p>
                  </a:txBody>
                  <a:tcPr marL="68525" marR="68525" marT="0" marB="0" anchor="ctr"/>
                </a:tc>
                <a:extLst>
                  <a:ext uri="{0D108BD9-81ED-4DB2-BD59-A6C34878D82A}">
                    <a16:rowId xmlns:a16="http://schemas.microsoft.com/office/drawing/2014/main" val="2111950619"/>
                  </a:ext>
                </a:extLst>
              </a:tr>
              <a:tr h="647167">
                <a:tc>
                  <a:txBody>
                    <a:bodyPr/>
                    <a:lstStyle/>
                    <a:p>
                      <a:pPr marR="60960" algn="just">
                        <a:lnSpc>
                          <a:spcPct val="120000"/>
                        </a:lnSpc>
                        <a:buNone/>
                        <a:tabLst>
                          <a:tab pos="718820" algn="l"/>
                        </a:tabLst>
                      </a:pPr>
                      <a:r>
                        <a:rPr lang="vi-VN" sz="1400" dirty="0">
                          <a:effectLst/>
                        </a:rPr>
                        <a:t>a. Anh </a:t>
                      </a:r>
                      <a:r>
                        <a:rPr lang="vi-VN" sz="1400" spc="-25" dirty="0">
                          <a:effectLst/>
                        </a:rPr>
                        <a:t>bạn </a:t>
                      </a:r>
                      <a:r>
                        <a:rPr lang="vi-VN" sz="1400" dirty="0">
                          <a:effectLst/>
                        </a:rPr>
                        <a:t>dãi </a:t>
                      </a:r>
                      <a:r>
                        <a:rPr lang="vi-VN" sz="1400" spc="-30" dirty="0">
                          <a:effectLst/>
                        </a:rPr>
                        <a:t>dầu</a:t>
                      </a:r>
                      <a:r>
                        <a:rPr lang="vi-VN" sz="1400" dirty="0">
                          <a:effectLst/>
                        </a:rPr>
                        <a:t> </a:t>
                      </a:r>
                      <a:r>
                        <a:rPr lang="vi-VN" sz="1400" b="1" dirty="0">
                          <a:solidFill>
                            <a:srgbClr val="FF0000"/>
                          </a:solidFill>
                          <a:effectLst/>
                        </a:rPr>
                        <a:t>không bước nữa…</a:t>
                      </a:r>
                      <a:endParaRPr lang="en-US" sz="1100" b="1" dirty="0">
                        <a:solidFill>
                          <a:srgbClr val="FF0000"/>
                        </a:solidFill>
                        <a:effectLst/>
                      </a:endParaRPr>
                    </a:p>
                    <a:p>
                      <a:pPr algn="just">
                        <a:lnSpc>
                          <a:spcPct val="120000"/>
                        </a:lnSpc>
                        <a:buNone/>
                      </a:pPr>
                      <a:r>
                        <a:rPr lang="en-US" sz="1400" dirty="0">
                          <a:effectLst/>
                        </a:rPr>
                        <a:t>     </a:t>
                      </a:r>
                      <a:r>
                        <a:rPr lang="vi-VN" sz="1400" dirty="0">
                          <a:effectLst/>
                        </a:rPr>
                        <a:t>Gục lên súng mũ bỏ quên đời</a:t>
                      </a:r>
                      <a:endParaRPr lang="en-US" sz="1100" dirty="0">
                        <a:effectLst/>
                        <a:latin typeface="Times New Roman" panose="02020603050405020304" pitchFamily="18" charset="0"/>
                        <a:ea typeface="Times New Roman" panose="02020603050405020304" pitchFamily="18" charset="0"/>
                      </a:endParaRPr>
                    </a:p>
                  </a:txBody>
                  <a:tcPr marL="68525" marR="68525" marT="0" marB="0"/>
                </a:tc>
                <a:tc>
                  <a:txBody>
                    <a:bodyPr/>
                    <a:lstStyle/>
                    <a:p>
                      <a:pPr algn="just">
                        <a:lnSpc>
                          <a:spcPct val="120000"/>
                        </a:lnSpc>
                        <a:buNone/>
                      </a:pPr>
                      <a:r>
                        <a:rPr lang="en-US" sz="1400">
                          <a:effectLst/>
                        </a:rPr>
                        <a:t> </a:t>
                      </a:r>
                      <a:endParaRPr lang="en-US" sz="1100">
                        <a:effectLst/>
                        <a:latin typeface="Times New Roman" panose="02020603050405020304" pitchFamily="18" charset="0"/>
                        <a:ea typeface="Times New Roman" panose="02020603050405020304" pitchFamily="18" charset="0"/>
                      </a:endParaRPr>
                    </a:p>
                  </a:txBody>
                  <a:tcPr marL="68525" marR="68525" marT="0" marB="0"/>
                </a:tc>
                <a:tc>
                  <a:txBody>
                    <a:bodyPr/>
                    <a:lstStyle/>
                    <a:p>
                      <a:pPr algn="just">
                        <a:lnSpc>
                          <a:spcPct val="120000"/>
                        </a:lnSpc>
                        <a:buNone/>
                      </a:pPr>
                      <a:r>
                        <a:rPr lang="en-US" sz="1400">
                          <a:effectLst/>
                        </a:rPr>
                        <a:t> </a:t>
                      </a:r>
                      <a:endParaRPr lang="en-US" sz="1100">
                        <a:effectLst/>
                        <a:latin typeface="Times New Roman" panose="02020603050405020304" pitchFamily="18" charset="0"/>
                        <a:ea typeface="Times New Roman" panose="02020603050405020304" pitchFamily="18" charset="0"/>
                      </a:endParaRPr>
                    </a:p>
                  </a:txBody>
                  <a:tcPr marL="68525" marR="68525" marT="0" marB="0"/>
                </a:tc>
                <a:extLst>
                  <a:ext uri="{0D108BD9-81ED-4DB2-BD59-A6C34878D82A}">
                    <a16:rowId xmlns:a16="http://schemas.microsoft.com/office/drawing/2014/main" val="1699239378"/>
                  </a:ext>
                </a:extLst>
              </a:tr>
              <a:tr h="550053">
                <a:tc>
                  <a:txBody>
                    <a:bodyPr/>
                    <a:lstStyle/>
                    <a:p>
                      <a:pPr marR="62230" algn="just">
                        <a:lnSpc>
                          <a:spcPct val="120000"/>
                        </a:lnSpc>
                        <a:buNone/>
                      </a:pPr>
                      <a:r>
                        <a:rPr lang="vi-VN" sz="1400" dirty="0">
                          <a:effectLst/>
                        </a:rPr>
                        <a:t>b. Áo bào thay chiếu anh </a:t>
                      </a:r>
                      <a:r>
                        <a:rPr lang="vi-VN" sz="1400" b="1" dirty="0">
                          <a:solidFill>
                            <a:srgbClr val="FF0000"/>
                          </a:solidFill>
                          <a:effectLst/>
                        </a:rPr>
                        <a:t>về đất</a:t>
                      </a:r>
                      <a:endParaRPr lang="en-US" sz="1100" b="1" dirty="0">
                        <a:solidFill>
                          <a:srgbClr val="FF0000"/>
                        </a:solidFill>
                        <a:effectLst/>
                      </a:endParaRPr>
                    </a:p>
                    <a:p>
                      <a:pPr marL="67945" algn="just">
                        <a:lnSpc>
                          <a:spcPct val="120000"/>
                        </a:lnSpc>
                        <a:buNone/>
                      </a:pPr>
                      <a:r>
                        <a:rPr lang="en-US" sz="1400" dirty="0">
                          <a:effectLst/>
                        </a:rPr>
                        <a:t>   </a:t>
                      </a:r>
                      <a:r>
                        <a:rPr lang="vi-VN" sz="1400" dirty="0">
                          <a:effectLst/>
                        </a:rPr>
                        <a:t>Sông Mã </a:t>
                      </a:r>
                      <a:r>
                        <a:rPr lang="vi-VN" sz="1400" spc="-30" dirty="0">
                          <a:effectLst/>
                        </a:rPr>
                        <a:t>gầm </a:t>
                      </a:r>
                      <a:r>
                        <a:rPr lang="vi-VN" sz="1400" dirty="0">
                          <a:effectLst/>
                        </a:rPr>
                        <a:t>lên khúc </a:t>
                      </a:r>
                      <a:r>
                        <a:rPr lang="vi-VN" sz="1400" spc="-25" dirty="0">
                          <a:effectLst/>
                        </a:rPr>
                        <a:t>độc</a:t>
                      </a:r>
                      <a:r>
                        <a:rPr lang="vi-VN" sz="1400" dirty="0">
                          <a:effectLst/>
                        </a:rPr>
                        <a:t> hành</a:t>
                      </a:r>
                      <a:endParaRPr lang="en-US" sz="1100" dirty="0">
                        <a:effectLst/>
                        <a:latin typeface="Times New Roman" panose="02020603050405020304" pitchFamily="18" charset="0"/>
                        <a:ea typeface="Times New Roman" panose="02020603050405020304" pitchFamily="18" charset="0"/>
                      </a:endParaRPr>
                    </a:p>
                  </a:txBody>
                  <a:tcPr marL="68525" marR="68525" marT="0" marB="0"/>
                </a:tc>
                <a:tc>
                  <a:txBody>
                    <a:bodyPr/>
                    <a:lstStyle/>
                    <a:p>
                      <a:pPr algn="just">
                        <a:lnSpc>
                          <a:spcPct val="120000"/>
                        </a:lnSpc>
                        <a:buNone/>
                      </a:pPr>
                      <a:r>
                        <a:rPr lang="en-US" sz="1400">
                          <a:effectLst/>
                        </a:rPr>
                        <a:t> </a:t>
                      </a:r>
                      <a:endParaRPr lang="en-US" sz="1100">
                        <a:effectLst/>
                        <a:latin typeface="Times New Roman" panose="02020603050405020304" pitchFamily="18" charset="0"/>
                        <a:ea typeface="Times New Roman" panose="02020603050405020304" pitchFamily="18" charset="0"/>
                      </a:endParaRPr>
                    </a:p>
                  </a:txBody>
                  <a:tcPr marL="68525" marR="68525" marT="0" marB="0"/>
                </a:tc>
                <a:tc>
                  <a:txBody>
                    <a:bodyPr/>
                    <a:lstStyle/>
                    <a:p>
                      <a:pPr algn="just">
                        <a:lnSpc>
                          <a:spcPct val="120000"/>
                        </a:lnSpc>
                        <a:buNone/>
                      </a:pPr>
                      <a:r>
                        <a:rPr lang="en-US" sz="1400">
                          <a:effectLst/>
                        </a:rPr>
                        <a:t> </a:t>
                      </a:r>
                      <a:endParaRPr lang="en-US" sz="1100">
                        <a:effectLst/>
                        <a:latin typeface="Times New Roman" panose="02020603050405020304" pitchFamily="18" charset="0"/>
                        <a:ea typeface="Times New Roman" panose="02020603050405020304" pitchFamily="18" charset="0"/>
                      </a:endParaRPr>
                    </a:p>
                  </a:txBody>
                  <a:tcPr marL="68525" marR="68525" marT="0" marB="0"/>
                </a:tc>
                <a:extLst>
                  <a:ext uri="{0D108BD9-81ED-4DB2-BD59-A6C34878D82A}">
                    <a16:rowId xmlns:a16="http://schemas.microsoft.com/office/drawing/2014/main" val="2906390268"/>
                  </a:ext>
                </a:extLst>
              </a:tr>
              <a:tr h="1512694">
                <a:tc>
                  <a:txBody>
                    <a:bodyPr/>
                    <a:lstStyle/>
                    <a:p>
                      <a:pPr algn="just">
                        <a:lnSpc>
                          <a:spcPct val="120000"/>
                        </a:lnSpc>
                        <a:buNone/>
                      </a:pPr>
                      <a:r>
                        <a:rPr lang="vi-VN" sz="1400" dirty="0">
                          <a:effectLst/>
                        </a:rPr>
                        <a:t>c. Thầy </a:t>
                      </a:r>
                      <a:r>
                        <a:rPr lang="vi-VN" sz="1400" spc="-30" dirty="0">
                          <a:effectLst/>
                        </a:rPr>
                        <a:t>cô </a:t>
                      </a:r>
                      <a:r>
                        <a:rPr lang="vi-VN" sz="1400" dirty="0">
                          <a:effectLst/>
                        </a:rPr>
                        <a:t>Pha chỉ </a:t>
                      </a:r>
                      <a:r>
                        <a:rPr lang="vi-VN" sz="1400" spc="-20" dirty="0">
                          <a:effectLst/>
                        </a:rPr>
                        <a:t>chê </a:t>
                      </a:r>
                      <a:r>
                        <a:rPr lang="vi-VN" sz="1400" dirty="0">
                          <a:effectLst/>
                        </a:rPr>
                        <a:t>có mỗi một câu: </a:t>
                      </a:r>
                      <a:r>
                        <a:rPr lang="vi-VN" sz="1400" spc="-15" dirty="0">
                          <a:effectLst/>
                        </a:rPr>
                        <a:t>“Phải </a:t>
                      </a:r>
                      <a:r>
                        <a:rPr lang="vi-VN" sz="1400" dirty="0">
                          <a:effectLst/>
                        </a:rPr>
                        <a:t>cái nhà </a:t>
                      </a:r>
                      <a:r>
                        <a:rPr lang="vi-VN" sz="1400" spc="-30" dirty="0">
                          <a:effectLst/>
                        </a:rPr>
                        <a:t>nó </a:t>
                      </a:r>
                      <a:r>
                        <a:rPr lang="vi-VN" sz="1400" b="1" dirty="0">
                          <a:solidFill>
                            <a:srgbClr val="FF0000"/>
                          </a:solidFill>
                          <a:effectLst/>
                        </a:rPr>
                        <a:t>khí </a:t>
                      </a:r>
                      <a:r>
                        <a:rPr lang="vi-VN" sz="1400" b="1" spc="-20" dirty="0">
                          <a:solidFill>
                            <a:srgbClr val="FF0000"/>
                          </a:solidFill>
                          <a:effectLst/>
                        </a:rPr>
                        <a:t>thanh </a:t>
                      </a:r>
                      <a:r>
                        <a:rPr lang="vi-VN" sz="1400" b="1" dirty="0">
                          <a:solidFill>
                            <a:srgbClr val="FF0000"/>
                          </a:solidFill>
                          <a:effectLst/>
                        </a:rPr>
                        <a:t>bạch</a:t>
                      </a:r>
                      <a:r>
                        <a:rPr lang="vi-VN" sz="1400" dirty="0">
                          <a:effectLst/>
                        </a:rPr>
                        <a:t>” thì </a:t>
                      </a:r>
                      <a:r>
                        <a:rPr lang="vi-VN" sz="1400" spc="-30" dirty="0">
                          <a:effectLst/>
                        </a:rPr>
                        <a:t>mẹ </a:t>
                      </a:r>
                      <a:r>
                        <a:rPr lang="vi-VN" sz="1400" dirty="0">
                          <a:effectLst/>
                        </a:rPr>
                        <a:t>cô Pha </a:t>
                      </a:r>
                      <a:r>
                        <a:rPr lang="vi-VN" sz="1400" spc="-20" dirty="0">
                          <a:effectLst/>
                        </a:rPr>
                        <a:t>kêu </a:t>
                      </a:r>
                      <a:r>
                        <a:rPr lang="vi-VN" sz="1400" dirty="0">
                          <a:effectLst/>
                        </a:rPr>
                        <a:t>lên </a:t>
                      </a:r>
                      <a:r>
                        <a:rPr lang="vi-VN" sz="1400" spc="-15" dirty="0">
                          <a:effectLst/>
                        </a:rPr>
                        <a:t>rằng: </a:t>
                      </a:r>
                      <a:r>
                        <a:rPr lang="vi-VN" sz="1400" dirty="0">
                          <a:effectLst/>
                        </a:rPr>
                        <a:t>“Chao </a:t>
                      </a:r>
                      <a:r>
                        <a:rPr lang="vi-VN" sz="1400" spc="-25" dirty="0">
                          <a:effectLst/>
                        </a:rPr>
                        <a:t>ôi, </a:t>
                      </a:r>
                      <a:r>
                        <a:rPr lang="vi-VN" sz="1400" dirty="0">
                          <a:effectLst/>
                        </a:rPr>
                        <a:t>thầy nó </a:t>
                      </a:r>
                      <a:r>
                        <a:rPr lang="vi-VN" sz="1400" spc="-25" dirty="0">
                          <a:effectLst/>
                        </a:rPr>
                        <a:t>chỉ </a:t>
                      </a:r>
                      <a:r>
                        <a:rPr lang="vi-VN" sz="1400" dirty="0">
                          <a:effectLst/>
                        </a:rPr>
                        <a:t>nghĩ lẩn </a:t>
                      </a:r>
                      <a:r>
                        <a:rPr lang="vi-VN" sz="1400" spc="-20" dirty="0">
                          <a:effectLst/>
                        </a:rPr>
                        <a:t>thẩn </a:t>
                      </a:r>
                      <a:r>
                        <a:rPr lang="vi-VN" sz="1400" dirty="0">
                          <a:effectLst/>
                        </a:rPr>
                        <a:t>sự đời. </a:t>
                      </a:r>
                      <a:r>
                        <a:rPr lang="vi-VN" sz="1400" spc="-20" dirty="0">
                          <a:effectLst/>
                        </a:rPr>
                        <a:t>Nghèo </a:t>
                      </a:r>
                      <a:r>
                        <a:rPr lang="vi-VN" sz="1400" dirty="0">
                          <a:effectLst/>
                        </a:rPr>
                        <a:t>thì càng dễ </a:t>
                      </a:r>
                      <a:r>
                        <a:rPr lang="vi-VN" sz="1400" spc="-60" dirty="0">
                          <a:effectLst/>
                        </a:rPr>
                        <a:t>ở </a:t>
                      </a:r>
                      <a:r>
                        <a:rPr lang="vi-VN" sz="1400" dirty="0">
                          <a:effectLst/>
                        </a:rPr>
                        <a:t>với nhau. Tôi chỉ </a:t>
                      </a:r>
                      <a:r>
                        <a:rPr lang="vi-VN" sz="1400" spc="-20" dirty="0">
                          <a:effectLst/>
                        </a:rPr>
                        <a:t>thích</a:t>
                      </a:r>
                      <a:r>
                        <a:rPr lang="vi-VN" sz="1400" dirty="0">
                          <a:effectLst/>
                        </a:rPr>
                        <a:t> những nơi cũng </a:t>
                      </a:r>
                      <a:r>
                        <a:rPr lang="vi-VN" sz="1400" spc="-20" dirty="0">
                          <a:effectLst/>
                        </a:rPr>
                        <a:t>tiềm </a:t>
                      </a:r>
                      <a:r>
                        <a:rPr lang="vi-VN" sz="1400" dirty="0">
                          <a:effectLst/>
                        </a:rPr>
                        <a:t>tiệm như </a:t>
                      </a:r>
                      <a:r>
                        <a:rPr lang="vi-VN" sz="1400" spc="-30" dirty="0">
                          <a:effectLst/>
                        </a:rPr>
                        <a:t>nhà </a:t>
                      </a:r>
                      <a:r>
                        <a:rPr lang="vi-VN" sz="1400" dirty="0">
                          <a:effectLst/>
                        </a:rPr>
                        <a:t>mình”.</a:t>
                      </a:r>
                      <a:endParaRPr lang="en-US" sz="1100" dirty="0">
                        <a:effectLst/>
                        <a:latin typeface="Times New Roman" panose="02020603050405020304" pitchFamily="18" charset="0"/>
                        <a:ea typeface="Times New Roman" panose="02020603050405020304" pitchFamily="18" charset="0"/>
                      </a:endParaRPr>
                    </a:p>
                  </a:txBody>
                  <a:tcPr marL="68525" marR="68525" marT="0" marB="0"/>
                </a:tc>
                <a:tc>
                  <a:txBody>
                    <a:bodyPr/>
                    <a:lstStyle/>
                    <a:p>
                      <a:pPr algn="just">
                        <a:lnSpc>
                          <a:spcPct val="120000"/>
                        </a:lnSpc>
                        <a:buNone/>
                      </a:pPr>
                      <a:r>
                        <a:rPr lang="en-US" sz="1400" dirty="0">
                          <a:effectLst/>
                        </a:rPr>
                        <a:t> </a:t>
                      </a:r>
                      <a:endParaRPr lang="en-US" sz="1100" dirty="0">
                        <a:effectLst/>
                        <a:latin typeface="Times New Roman" panose="02020603050405020304" pitchFamily="18" charset="0"/>
                        <a:ea typeface="Times New Roman" panose="02020603050405020304" pitchFamily="18" charset="0"/>
                      </a:endParaRPr>
                    </a:p>
                  </a:txBody>
                  <a:tcPr marL="68525" marR="68525" marT="0" marB="0"/>
                </a:tc>
                <a:tc>
                  <a:txBody>
                    <a:bodyPr/>
                    <a:lstStyle/>
                    <a:p>
                      <a:pPr algn="just">
                        <a:lnSpc>
                          <a:spcPct val="120000"/>
                        </a:lnSpc>
                        <a:buNone/>
                      </a:pPr>
                      <a:r>
                        <a:rPr lang="en-US" sz="1400" dirty="0">
                          <a:effectLst/>
                        </a:rPr>
                        <a:t> </a:t>
                      </a:r>
                      <a:endParaRPr lang="en-US" sz="1100" dirty="0">
                        <a:effectLst/>
                        <a:latin typeface="Times New Roman" panose="02020603050405020304" pitchFamily="18" charset="0"/>
                        <a:ea typeface="Times New Roman" panose="02020603050405020304" pitchFamily="18" charset="0"/>
                      </a:endParaRPr>
                    </a:p>
                  </a:txBody>
                  <a:tcPr marL="68525" marR="68525" marT="0" marB="0"/>
                </a:tc>
                <a:extLst>
                  <a:ext uri="{0D108BD9-81ED-4DB2-BD59-A6C34878D82A}">
                    <a16:rowId xmlns:a16="http://schemas.microsoft.com/office/drawing/2014/main" val="1774876037"/>
                  </a:ext>
                </a:extLst>
              </a:tr>
            </a:tbl>
          </a:graphicData>
        </a:graphic>
      </p:graphicFrame>
    </p:spTree>
    <p:extLst>
      <p:ext uri="{BB962C8B-B14F-4D97-AF65-F5344CB8AC3E}">
        <p14:creationId xmlns:p14="http://schemas.microsoft.com/office/powerpoint/2010/main" val="292499772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354"/>
        <p:cNvGrpSpPr/>
        <p:nvPr/>
      </p:nvGrpSpPr>
      <p:grpSpPr>
        <a:xfrm>
          <a:off x="0" y="0"/>
          <a:ext cx="0" cy="0"/>
          <a:chOff x="0" y="0"/>
          <a:chExt cx="0" cy="0"/>
        </a:xfrm>
      </p:grpSpPr>
      <p:sp>
        <p:nvSpPr>
          <p:cNvPr id="3355" name="Google Shape;3355;p95"/>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 and tables do the same!</a:t>
            </a:r>
            <a:endParaRPr/>
          </a:p>
        </p:txBody>
      </p:sp>
      <p:grpSp>
        <p:nvGrpSpPr>
          <p:cNvPr id="3356" name="Google Shape;3356;p95"/>
          <p:cNvGrpSpPr/>
          <p:nvPr/>
        </p:nvGrpSpPr>
        <p:grpSpPr>
          <a:xfrm flipH="1">
            <a:off x="2117661" y="938650"/>
            <a:ext cx="4908678" cy="176025"/>
            <a:chOff x="4345425" y="2175475"/>
            <a:chExt cx="800750" cy="176025"/>
          </a:xfrm>
        </p:grpSpPr>
        <p:sp>
          <p:nvSpPr>
            <p:cNvPr id="3357" name="Google Shape;3357;p9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9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9" name="Google Shape;3359;p95"/>
          <p:cNvGrpSpPr/>
          <p:nvPr/>
        </p:nvGrpSpPr>
        <p:grpSpPr>
          <a:xfrm rot="834041">
            <a:off x="1640433" y="2534636"/>
            <a:ext cx="1058935" cy="585362"/>
            <a:chOff x="4345425" y="2175475"/>
            <a:chExt cx="800750" cy="176025"/>
          </a:xfrm>
        </p:grpSpPr>
        <p:sp>
          <p:nvSpPr>
            <p:cNvPr id="3360" name="Google Shape;3360;p9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9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2" name="Google Shape;3362;p95"/>
          <p:cNvGrpSpPr/>
          <p:nvPr/>
        </p:nvGrpSpPr>
        <p:grpSpPr>
          <a:xfrm rot="834041">
            <a:off x="1640433" y="3083861"/>
            <a:ext cx="1058935" cy="585362"/>
            <a:chOff x="4345425" y="2175475"/>
            <a:chExt cx="800750" cy="176025"/>
          </a:xfrm>
        </p:grpSpPr>
        <p:sp>
          <p:nvSpPr>
            <p:cNvPr id="3363" name="Google Shape;3363;p9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9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95"/>
          <p:cNvGrpSpPr/>
          <p:nvPr/>
        </p:nvGrpSpPr>
        <p:grpSpPr>
          <a:xfrm rot="834041">
            <a:off x="1640433" y="3659211"/>
            <a:ext cx="1058935" cy="585362"/>
            <a:chOff x="4345425" y="2175475"/>
            <a:chExt cx="800750" cy="176025"/>
          </a:xfrm>
        </p:grpSpPr>
        <p:sp>
          <p:nvSpPr>
            <p:cNvPr id="3366" name="Google Shape;3366;p9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9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95"/>
          <p:cNvGrpSpPr/>
          <p:nvPr/>
        </p:nvGrpSpPr>
        <p:grpSpPr>
          <a:xfrm rot="190942">
            <a:off x="6188358" y="1874280"/>
            <a:ext cx="1554185" cy="535067"/>
            <a:chOff x="4319250" y="3137000"/>
            <a:chExt cx="885825" cy="524125"/>
          </a:xfrm>
        </p:grpSpPr>
        <p:sp>
          <p:nvSpPr>
            <p:cNvPr id="3369" name="Google Shape;3369;p95"/>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95"/>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95"/>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95"/>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95"/>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95"/>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95"/>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95"/>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95"/>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95"/>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95"/>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 name="Google Shape;3380;p95"/>
          <p:cNvGrpSpPr/>
          <p:nvPr/>
        </p:nvGrpSpPr>
        <p:grpSpPr>
          <a:xfrm rot="190942">
            <a:off x="4606858" y="1874280"/>
            <a:ext cx="1554185" cy="535067"/>
            <a:chOff x="4319250" y="3137000"/>
            <a:chExt cx="885825" cy="524125"/>
          </a:xfrm>
        </p:grpSpPr>
        <p:sp>
          <p:nvSpPr>
            <p:cNvPr id="3381" name="Google Shape;3381;p95"/>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95"/>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95"/>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95"/>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95"/>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95"/>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95"/>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95"/>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95"/>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95"/>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95"/>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 name="Google Shape;3392;p95"/>
          <p:cNvGrpSpPr/>
          <p:nvPr/>
        </p:nvGrpSpPr>
        <p:grpSpPr>
          <a:xfrm rot="190942">
            <a:off x="2982958" y="1874280"/>
            <a:ext cx="1554185" cy="535067"/>
            <a:chOff x="4319250" y="3137000"/>
            <a:chExt cx="885825" cy="524125"/>
          </a:xfrm>
        </p:grpSpPr>
        <p:sp>
          <p:nvSpPr>
            <p:cNvPr id="3393" name="Google Shape;3393;p95"/>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95"/>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95"/>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95"/>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95"/>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95"/>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95"/>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95"/>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95"/>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95"/>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95"/>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404" name="Google Shape;3404;p95"/>
          <p:cNvGraphicFramePr/>
          <p:nvPr/>
        </p:nvGraphicFramePr>
        <p:xfrm>
          <a:off x="1372074" y="1787024"/>
          <a:ext cx="3000000" cy="3000000"/>
        </p:xfrm>
        <a:graphic>
          <a:graphicData uri="http://schemas.openxmlformats.org/drawingml/2006/table">
            <a:tbl>
              <a:tblPr>
                <a:noFill/>
                <a:tableStyleId>{5A04CAA4-B60D-43E6-AFD4-F8A1D9180929}</a:tableStyleId>
              </a:tblPr>
              <a:tblGrid>
                <a:gridCol w="1602700">
                  <a:extLst>
                    <a:ext uri="{9D8B030D-6E8A-4147-A177-3AD203B41FA5}">
                      <a16:colId xmlns:a16="http://schemas.microsoft.com/office/drawing/2014/main" val="20000"/>
                    </a:ext>
                  </a:extLst>
                </a:gridCol>
                <a:gridCol w="1602700">
                  <a:extLst>
                    <a:ext uri="{9D8B030D-6E8A-4147-A177-3AD203B41FA5}">
                      <a16:colId xmlns:a16="http://schemas.microsoft.com/office/drawing/2014/main" val="20001"/>
                    </a:ext>
                  </a:extLst>
                </a:gridCol>
                <a:gridCol w="1602700">
                  <a:extLst>
                    <a:ext uri="{9D8B030D-6E8A-4147-A177-3AD203B41FA5}">
                      <a16:colId xmlns:a16="http://schemas.microsoft.com/office/drawing/2014/main" val="20002"/>
                    </a:ext>
                  </a:extLst>
                </a:gridCol>
                <a:gridCol w="1602700">
                  <a:extLst>
                    <a:ext uri="{9D8B030D-6E8A-4147-A177-3AD203B41FA5}">
                      <a16:colId xmlns:a16="http://schemas.microsoft.com/office/drawing/2014/main" val="20003"/>
                    </a:ext>
                  </a:extLst>
                </a:gridCol>
              </a:tblGrid>
              <a:tr h="56735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Mass</a:t>
                      </a:r>
                      <a:endParaRPr sz="1600" b="1">
                        <a:solidFill>
                          <a:schemeClr val="dk1"/>
                        </a:solidFill>
                        <a:latin typeface="Itim"/>
                        <a:ea typeface="Itim"/>
                        <a:cs typeface="Itim"/>
                        <a:sym typeface="Itim"/>
                      </a:endParaRPr>
                    </a:p>
                    <a:p>
                      <a:pPr marL="0" lvl="0" indent="0" algn="ctr" rtl="0">
                        <a:spcBef>
                          <a:spcPts val="0"/>
                        </a:spcBef>
                        <a:spcAft>
                          <a:spcPts val="0"/>
                        </a:spcAft>
                        <a:buNone/>
                      </a:pPr>
                      <a:r>
                        <a:rPr lang="en" sz="1600" b="1">
                          <a:solidFill>
                            <a:schemeClr val="dk1"/>
                          </a:solidFill>
                          <a:latin typeface="Itim"/>
                          <a:ea typeface="Itim"/>
                          <a:cs typeface="Itim"/>
                          <a:sym typeface="Itim"/>
                        </a:rPr>
                        <a:t>(Earths)</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Diameter</a:t>
                      </a:r>
                      <a:endParaRPr sz="1600" b="1">
                        <a:solidFill>
                          <a:schemeClr val="dk1"/>
                        </a:solidFill>
                        <a:latin typeface="Itim"/>
                        <a:ea typeface="Itim"/>
                        <a:cs typeface="Itim"/>
                        <a:sym typeface="Itim"/>
                      </a:endParaRPr>
                    </a:p>
                    <a:p>
                      <a:pPr marL="0" lvl="0" indent="0" algn="ctr" rtl="0">
                        <a:spcBef>
                          <a:spcPts val="0"/>
                        </a:spcBef>
                        <a:spcAft>
                          <a:spcPts val="0"/>
                        </a:spcAft>
                        <a:buNone/>
                      </a:pPr>
                      <a:r>
                        <a:rPr lang="en" sz="1600" b="1">
                          <a:solidFill>
                            <a:schemeClr val="dk1"/>
                          </a:solidFill>
                          <a:latin typeface="Itim"/>
                          <a:ea typeface="Itim"/>
                          <a:cs typeface="Itim"/>
                          <a:sym typeface="Itim"/>
                        </a:rPr>
                        <a:t>(Earths)</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Surface gravity</a:t>
                      </a:r>
                      <a:endParaRPr sz="1600" b="1">
                        <a:solidFill>
                          <a:schemeClr val="dk1"/>
                        </a:solidFill>
                        <a:latin typeface="Itim"/>
                        <a:ea typeface="Itim"/>
                        <a:cs typeface="Itim"/>
                        <a:sym typeface="Itim"/>
                      </a:endParaRPr>
                    </a:p>
                    <a:p>
                      <a:pPr marL="0" lvl="0" indent="0" algn="ctr" rtl="0">
                        <a:spcBef>
                          <a:spcPts val="0"/>
                        </a:spcBef>
                        <a:spcAft>
                          <a:spcPts val="0"/>
                        </a:spcAft>
                        <a:buNone/>
                      </a:pPr>
                      <a:r>
                        <a:rPr lang="en" sz="1600" b="1">
                          <a:solidFill>
                            <a:schemeClr val="dk1"/>
                          </a:solidFill>
                          <a:latin typeface="Itim"/>
                          <a:ea typeface="Itim"/>
                          <a:cs typeface="Itim"/>
                          <a:sym typeface="Itim"/>
                        </a:rPr>
                        <a:t>(Earths)</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567350">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Mercury</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0.06</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0.38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0.38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567350">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Mars</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0.11</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0.53</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0.38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567350">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Saturn</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95.2</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9.4</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1.16</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3405" name="Google Shape;3405;p95"/>
          <p:cNvGrpSpPr/>
          <p:nvPr/>
        </p:nvGrpSpPr>
        <p:grpSpPr>
          <a:xfrm rot="-5820300">
            <a:off x="8084075" y="3836185"/>
            <a:ext cx="711759" cy="404284"/>
            <a:chOff x="-516100" y="1709250"/>
            <a:chExt cx="649725" cy="287875"/>
          </a:xfrm>
        </p:grpSpPr>
        <p:sp>
          <p:nvSpPr>
            <p:cNvPr id="3406" name="Google Shape;3406;p95"/>
            <p:cNvSpPr/>
            <p:nvPr/>
          </p:nvSpPr>
          <p:spPr>
            <a:xfrm>
              <a:off x="-516100" y="1816650"/>
              <a:ext cx="649725" cy="57275"/>
            </a:xfrm>
            <a:custGeom>
              <a:avLst/>
              <a:gdLst/>
              <a:ahLst/>
              <a:cxnLst/>
              <a:rect l="l" t="t" r="r" b="b"/>
              <a:pathLst>
                <a:path w="25989" h="2291" extrusionOk="0">
                  <a:moveTo>
                    <a:pt x="25062" y="101"/>
                  </a:moveTo>
                  <a:cubicBezTo>
                    <a:pt x="25080" y="137"/>
                    <a:pt x="25093" y="176"/>
                    <a:pt x="25108" y="215"/>
                  </a:cubicBezTo>
                  <a:cubicBezTo>
                    <a:pt x="25182" y="468"/>
                    <a:pt x="25133" y="728"/>
                    <a:pt x="24997" y="985"/>
                  </a:cubicBezTo>
                  <a:cubicBezTo>
                    <a:pt x="24943" y="1146"/>
                    <a:pt x="24837" y="1296"/>
                    <a:pt x="24698" y="1413"/>
                  </a:cubicBezTo>
                  <a:cubicBezTo>
                    <a:pt x="24605" y="1524"/>
                    <a:pt x="24502" y="1631"/>
                    <a:pt x="24387" y="1738"/>
                  </a:cubicBezTo>
                  <a:cubicBezTo>
                    <a:pt x="25246" y="1659"/>
                    <a:pt x="25988" y="279"/>
                    <a:pt x="25062" y="101"/>
                  </a:cubicBezTo>
                  <a:close/>
                  <a:moveTo>
                    <a:pt x="18622" y="1"/>
                  </a:moveTo>
                  <a:cubicBezTo>
                    <a:pt x="12995" y="9"/>
                    <a:pt x="7375" y="215"/>
                    <a:pt x="1763" y="629"/>
                  </a:cubicBezTo>
                  <a:cubicBezTo>
                    <a:pt x="864" y="693"/>
                    <a:pt x="1" y="2290"/>
                    <a:pt x="1085" y="2290"/>
                  </a:cubicBezTo>
                  <a:cubicBezTo>
                    <a:pt x="1113" y="2290"/>
                    <a:pt x="1142" y="2287"/>
                    <a:pt x="1174" y="2287"/>
                  </a:cubicBezTo>
                  <a:cubicBezTo>
                    <a:pt x="1263" y="2280"/>
                    <a:pt x="1349" y="2273"/>
                    <a:pt x="1434" y="2265"/>
                  </a:cubicBezTo>
                  <a:cubicBezTo>
                    <a:pt x="932" y="1987"/>
                    <a:pt x="661" y="1549"/>
                    <a:pt x="1481" y="1446"/>
                  </a:cubicBezTo>
                  <a:cubicBezTo>
                    <a:pt x="5332" y="960"/>
                    <a:pt x="9194" y="718"/>
                    <a:pt x="13059" y="718"/>
                  </a:cubicBezTo>
                  <a:cubicBezTo>
                    <a:pt x="15188" y="718"/>
                    <a:pt x="17320" y="789"/>
                    <a:pt x="19449" y="935"/>
                  </a:cubicBezTo>
                  <a:cubicBezTo>
                    <a:pt x="19460" y="900"/>
                    <a:pt x="19466" y="864"/>
                    <a:pt x="19478" y="825"/>
                  </a:cubicBezTo>
                  <a:cubicBezTo>
                    <a:pt x="19182" y="561"/>
                    <a:pt x="18897" y="287"/>
                    <a:pt x="1862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95"/>
            <p:cNvSpPr/>
            <p:nvPr/>
          </p:nvSpPr>
          <p:spPr>
            <a:xfrm>
              <a:off x="-139975" y="1709250"/>
              <a:ext cx="250425" cy="287875"/>
            </a:xfrm>
            <a:custGeom>
              <a:avLst/>
              <a:gdLst/>
              <a:ahLst/>
              <a:cxnLst/>
              <a:rect l="l" t="t" r="r" b="b"/>
              <a:pathLst>
                <a:path w="10017" h="11515" extrusionOk="0">
                  <a:moveTo>
                    <a:pt x="2290" y="1"/>
                  </a:moveTo>
                  <a:cubicBezTo>
                    <a:pt x="1644" y="1"/>
                    <a:pt x="899" y="617"/>
                    <a:pt x="1273" y="1252"/>
                  </a:cubicBezTo>
                  <a:cubicBezTo>
                    <a:pt x="1926" y="2368"/>
                    <a:pt x="2696" y="3385"/>
                    <a:pt x="3577" y="4297"/>
                  </a:cubicBezTo>
                  <a:lnTo>
                    <a:pt x="3758" y="4297"/>
                  </a:lnTo>
                  <a:cubicBezTo>
                    <a:pt x="3990" y="4297"/>
                    <a:pt x="4222" y="4297"/>
                    <a:pt x="4454" y="4301"/>
                  </a:cubicBezTo>
                  <a:cubicBezTo>
                    <a:pt x="4275" y="3260"/>
                    <a:pt x="3348" y="2401"/>
                    <a:pt x="2507" y="1708"/>
                  </a:cubicBezTo>
                  <a:cubicBezTo>
                    <a:pt x="2468" y="1677"/>
                    <a:pt x="2428" y="1644"/>
                    <a:pt x="2389" y="1609"/>
                  </a:cubicBezTo>
                  <a:cubicBezTo>
                    <a:pt x="1790" y="1117"/>
                    <a:pt x="2154" y="895"/>
                    <a:pt x="2671" y="895"/>
                  </a:cubicBezTo>
                  <a:cubicBezTo>
                    <a:pt x="3021" y="895"/>
                    <a:pt x="3441" y="999"/>
                    <a:pt x="3680" y="1191"/>
                  </a:cubicBezTo>
                  <a:cubicBezTo>
                    <a:pt x="3727" y="1231"/>
                    <a:pt x="3776" y="1270"/>
                    <a:pt x="3826" y="1313"/>
                  </a:cubicBezTo>
                  <a:cubicBezTo>
                    <a:pt x="5007" y="2279"/>
                    <a:pt x="6184" y="3245"/>
                    <a:pt x="7364" y="4216"/>
                  </a:cubicBezTo>
                  <a:cubicBezTo>
                    <a:pt x="7517" y="4226"/>
                    <a:pt x="7688" y="4269"/>
                    <a:pt x="7852" y="4333"/>
                  </a:cubicBezTo>
                  <a:cubicBezTo>
                    <a:pt x="8511" y="4347"/>
                    <a:pt x="9174" y="4361"/>
                    <a:pt x="9834" y="4379"/>
                  </a:cubicBezTo>
                  <a:cubicBezTo>
                    <a:pt x="9902" y="4379"/>
                    <a:pt x="9963" y="4387"/>
                    <a:pt x="10017" y="4397"/>
                  </a:cubicBezTo>
                  <a:cubicBezTo>
                    <a:pt x="9863" y="4076"/>
                    <a:pt x="9542" y="3948"/>
                    <a:pt x="9204" y="3948"/>
                  </a:cubicBezTo>
                  <a:cubicBezTo>
                    <a:pt x="9093" y="3948"/>
                    <a:pt x="8979" y="3962"/>
                    <a:pt x="8868" y="3987"/>
                  </a:cubicBezTo>
                  <a:cubicBezTo>
                    <a:pt x="6818" y="2697"/>
                    <a:pt x="4771" y="1405"/>
                    <a:pt x="2721" y="115"/>
                  </a:cubicBezTo>
                  <a:cubicBezTo>
                    <a:pt x="2593" y="36"/>
                    <a:pt x="2443" y="1"/>
                    <a:pt x="2290" y="1"/>
                  </a:cubicBezTo>
                  <a:close/>
                  <a:moveTo>
                    <a:pt x="7681" y="6002"/>
                  </a:moveTo>
                  <a:cubicBezTo>
                    <a:pt x="6511" y="6875"/>
                    <a:pt x="5388" y="7802"/>
                    <a:pt x="4311" y="8783"/>
                  </a:cubicBezTo>
                  <a:cubicBezTo>
                    <a:pt x="3776" y="9318"/>
                    <a:pt x="3231" y="9803"/>
                    <a:pt x="2810" y="10216"/>
                  </a:cubicBezTo>
                  <a:cubicBezTo>
                    <a:pt x="2718" y="10305"/>
                    <a:pt x="2578" y="10348"/>
                    <a:pt x="2418" y="10348"/>
                  </a:cubicBezTo>
                  <a:cubicBezTo>
                    <a:pt x="1983" y="10348"/>
                    <a:pt x="1395" y="10052"/>
                    <a:pt x="1156" y="9721"/>
                  </a:cubicBezTo>
                  <a:cubicBezTo>
                    <a:pt x="959" y="9942"/>
                    <a:pt x="766" y="10170"/>
                    <a:pt x="574" y="10394"/>
                  </a:cubicBezTo>
                  <a:cubicBezTo>
                    <a:pt x="1" y="11079"/>
                    <a:pt x="695" y="11515"/>
                    <a:pt x="1370" y="11515"/>
                  </a:cubicBezTo>
                  <a:cubicBezTo>
                    <a:pt x="1619" y="11515"/>
                    <a:pt x="1862" y="11457"/>
                    <a:pt x="2043" y="11329"/>
                  </a:cubicBezTo>
                  <a:cubicBezTo>
                    <a:pt x="3798" y="10074"/>
                    <a:pt x="5577" y="8844"/>
                    <a:pt x="7299" y="7546"/>
                  </a:cubicBezTo>
                  <a:cubicBezTo>
                    <a:pt x="7716" y="7232"/>
                    <a:pt x="8665" y="6672"/>
                    <a:pt x="9342" y="6034"/>
                  </a:cubicBezTo>
                  <a:cubicBezTo>
                    <a:pt x="9317" y="6034"/>
                    <a:pt x="9293" y="6038"/>
                    <a:pt x="9268" y="6038"/>
                  </a:cubicBezTo>
                  <a:lnTo>
                    <a:pt x="9250" y="6038"/>
                  </a:lnTo>
                  <a:cubicBezTo>
                    <a:pt x="8725" y="6023"/>
                    <a:pt x="8205" y="6013"/>
                    <a:pt x="7681" y="600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95"/>
            <p:cNvSpPr/>
            <p:nvPr/>
          </p:nvSpPr>
          <p:spPr>
            <a:xfrm>
              <a:off x="-50575" y="1816650"/>
              <a:ext cx="164050" cy="43550"/>
            </a:xfrm>
            <a:custGeom>
              <a:avLst/>
              <a:gdLst/>
              <a:ahLst/>
              <a:cxnLst/>
              <a:rect l="l" t="t" r="r" b="b"/>
              <a:pathLst>
                <a:path w="6562" h="1742" extrusionOk="0">
                  <a:moveTo>
                    <a:pt x="1" y="1"/>
                  </a:moveTo>
                  <a:cubicBezTo>
                    <a:pt x="276" y="287"/>
                    <a:pt x="561" y="561"/>
                    <a:pt x="857" y="825"/>
                  </a:cubicBezTo>
                  <a:cubicBezTo>
                    <a:pt x="917" y="540"/>
                    <a:pt x="921" y="265"/>
                    <a:pt x="878" y="5"/>
                  </a:cubicBezTo>
                  <a:cubicBezTo>
                    <a:pt x="646" y="1"/>
                    <a:pt x="414" y="1"/>
                    <a:pt x="182" y="1"/>
                  </a:cubicBezTo>
                  <a:close/>
                  <a:moveTo>
                    <a:pt x="4276" y="37"/>
                  </a:moveTo>
                  <a:lnTo>
                    <a:pt x="4276" y="37"/>
                  </a:lnTo>
                  <a:cubicBezTo>
                    <a:pt x="4861" y="272"/>
                    <a:pt x="5389" y="775"/>
                    <a:pt x="5004" y="1046"/>
                  </a:cubicBezTo>
                  <a:cubicBezTo>
                    <a:pt x="4700" y="1263"/>
                    <a:pt x="4400" y="1481"/>
                    <a:pt x="4105" y="1706"/>
                  </a:cubicBezTo>
                  <a:cubicBezTo>
                    <a:pt x="4629" y="1717"/>
                    <a:pt x="5149" y="1727"/>
                    <a:pt x="5674" y="1742"/>
                  </a:cubicBezTo>
                  <a:lnTo>
                    <a:pt x="5692" y="1742"/>
                  </a:lnTo>
                  <a:cubicBezTo>
                    <a:pt x="5717" y="1742"/>
                    <a:pt x="5741" y="1738"/>
                    <a:pt x="5766" y="1738"/>
                  </a:cubicBezTo>
                  <a:cubicBezTo>
                    <a:pt x="5881" y="1631"/>
                    <a:pt x="5984" y="1524"/>
                    <a:pt x="6077" y="1413"/>
                  </a:cubicBezTo>
                  <a:cubicBezTo>
                    <a:pt x="6216" y="1296"/>
                    <a:pt x="6322" y="1146"/>
                    <a:pt x="6376" y="985"/>
                  </a:cubicBezTo>
                  <a:cubicBezTo>
                    <a:pt x="6512" y="728"/>
                    <a:pt x="6561" y="468"/>
                    <a:pt x="6487" y="215"/>
                  </a:cubicBezTo>
                  <a:cubicBezTo>
                    <a:pt x="6472" y="176"/>
                    <a:pt x="6459" y="137"/>
                    <a:pt x="6441" y="101"/>
                  </a:cubicBezTo>
                  <a:cubicBezTo>
                    <a:pt x="6387" y="91"/>
                    <a:pt x="6326" y="83"/>
                    <a:pt x="6258" y="83"/>
                  </a:cubicBezTo>
                  <a:cubicBezTo>
                    <a:pt x="5598" y="65"/>
                    <a:pt x="4935" y="51"/>
                    <a:pt x="4276" y="3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95"/>
            <p:cNvSpPr/>
            <p:nvPr/>
          </p:nvSpPr>
          <p:spPr>
            <a:xfrm>
              <a:off x="-115125" y="1866325"/>
              <a:ext cx="83850" cy="85950"/>
            </a:xfrm>
            <a:custGeom>
              <a:avLst/>
              <a:gdLst/>
              <a:ahLst/>
              <a:cxnLst/>
              <a:rect l="l" t="t" r="r" b="b"/>
              <a:pathLst>
                <a:path w="3354" h="3438" extrusionOk="0">
                  <a:moveTo>
                    <a:pt x="2893" y="0"/>
                  </a:moveTo>
                  <a:cubicBezTo>
                    <a:pt x="2515" y="568"/>
                    <a:pt x="2015" y="1109"/>
                    <a:pt x="1502" y="1616"/>
                  </a:cubicBezTo>
                  <a:cubicBezTo>
                    <a:pt x="1049" y="2033"/>
                    <a:pt x="603" y="2461"/>
                    <a:pt x="165" y="2896"/>
                  </a:cubicBezTo>
                  <a:cubicBezTo>
                    <a:pt x="1" y="3060"/>
                    <a:pt x="29" y="3252"/>
                    <a:pt x="162" y="3438"/>
                  </a:cubicBezTo>
                  <a:cubicBezTo>
                    <a:pt x="1181" y="2261"/>
                    <a:pt x="2247" y="1127"/>
                    <a:pt x="3353" y="33"/>
                  </a:cubicBezTo>
                  <a:cubicBezTo>
                    <a:pt x="3200" y="22"/>
                    <a:pt x="3046" y="11"/>
                    <a:pt x="289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95"/>
            <p:cNvSpPr/>
            <p:nvPr/>
          </p:nvSpPr>
          <p:spPr>
            <a:xfrm>
              <a:off x="-29900" y="1837275"/>
              <a:ext cx="77575" cy="5800"/>
            </a:xfrm>
            <a:custGeom>
              <a:avLst/>
              <a:gdLst/>
              <a:ahLst/>
              <a:cxnLst/>
              <a:rect l="l" t="t" r="r" b="b"/>
              <a:pathLst>
                <a:path w="3103" h="232" extrusionOk="0">
                  <a:moveTo>
                    <a:pt x="30" y="0"/>
                  </a:moveTo>
                  <a:cubicBezTo>
                    <a:pt x="18" y="39"/>
                    <a:pt x="12" y="75"/>
                    <a:pt x="1" y="110"/>
                  </a:cubicBezTo>
                  <a:cubicBezTo>
                    <a:pt x="54" y="114"/>
                    <a:pt x="112" y="117"/>
                    <a:pt x="165" y="125"/>
                  </a:cubicBezTo>
                  <a:cubicBezTo>
                    <a:pt x="119" y="82"/>
                    <a:pt x="72" y="43"/>
                    <a:pt x="30" y="0"/>
                  </a:cubicBezTo>
                  <a:close/>
                  <a:moveTo>
                    <a:pt x="2921" y="15"/>
                  </a:moveTo>
                  <a:lnTo>
                    <a:pt x="2921" y="15"/>
                  </a:lnTo>
                  <a:cubicBezTo>
                    <a:pt x="2957" y="86"/>
                    <a:pt x="2974" y="157"/>
                    <a:pt x="2982" y="232"/>
                  </a:cubicBezTo>
                  <a:cubicBezTo>
                    <a:pt x="3021" y="199"/>
                    <a:pt x="3060" y="164"/>
                    <a:pt x="3103" y="128"/>
                  </a:cubicBezTo>
                  <a:cubicBezTo>
                    <a:pt x="3043" y="92"/>
                    <a:pt x="2982" y="53"/>
                    <a:pt x="2921" y="1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95"/>
            <p:cNvSpPr/>
            <p:nvPr/>
          </p:nvSpPr>
          <p:spPr>
            <a:xfrm>
              <a:off x="-111100" y="1731625"/>
              <a:ext cx="167450" cy="236350"/>
            </a:xfrm>
            <a:custGeom>
              <a:avLst/>
              <a:gdLst/>
              <a:ahLst/>
              <a:cxnLst/>
              <a:rect l="l" t="t" r="r" b="b"/>
              <a:pathLst>
                <a:path w="6698" h="9454" extrusionOk="0">
                  <a:moveTo>
                    <a:pt x="1516" y="0"/>
                  </a:moveTo>
                  <a:cubicBezTo>
                    <a:pt x="999" y="0"/>
                    <a:pt x="635" y="222"/>
                    <a:pt x="1234" y="714"/>
                  </a:cubicBezTo>
                  <a:cubicBezTo>
                    <a:pt x="1273" y="749"/>
                    <a:pt x="1313" y="782"/>
                    <a:pt x="1352" y="813"/>
                  </a:cubicBezTo>
                  <a:cubicBezTo>
                    <a:pt x="2193" y="1506"/>
                    <a:pt x="3120" y="2365"/>
                    <a:pt x="3299" y="3406"/>
                  </a:cubicBezTo>
                  <a:cubicBezTo>
                    <a:pt x="4429" y="3410"/>
                    <a:pt x="5563" y="3420"/>
                    <a:pt x="6697" y="3438"/>
                  </a:cubicBezTo>
                  <a:cubicBezTo>
                    <a:pt x="6533" y="3374"/>
                    <a:pt x="6362" y="3331"/>
                    <a:pt x="6209" y="3321"/>
                  </a:cubicBezTo>
                  <a:cubicBezTo>
                    <a:pt x="5029" y="2350"/>
                    <a:pt x="3852" y="1384"/>
                    <a:pt x="2671" y="418"/>
                  </a:cubicBezTo>
                  <a:cubicBezTo>
                    <a:pt x="2621" y="375"/>
                    <a:pt x="2572" y="336"/>
                    <a:pt x="2525" y="296"/>
                  </a:cubicBezTo>
                  <a:cubicBezTo>
                    <a:pt x="2286" y="104"/>
                    <a:pt x="1866" y="0"/>
                    <a:pt x="1516" y="0"/>
                  </a:cubicBezTo>
                  <a:close/>
                  <a:moveTo>
                    <a:pt x="4425" y="5075"/>
                  </a:moveTo>
                  <a:cubicBezTo>
                    <a:pt x="4333" y="5278"/>
                    <a:pt x="4055" y="5446"/>
                    <a:pt x="3620" y="5446"/>
                  </a:cubicBezTo>
                  <a:cubicBezTo>
                    <a:pt x="3577" y="5446"/>
                    <a:pt x="3531" y="5442"/>
                    <a:pt x="3484" y="5439"/>
                  </a:cubicBezTo>
                  <a:cubicBezTo>
                    <a:pt x="3388" y="5431"/>
                    <a:pt x="3291" y="5428"/>
                    <a:pt x="3192" y="5421"/>
                  </a:cubicBezTo>
                  <a:cubicBezTo>
                    <a:pt x="2086" y="6515"/>
                    <a:pt x="1020" y="7649"/>
                    <a:pt x="1" y="8826"/>
                  </a:cubicBezTo>
                  <a:cubicBezTo>
                    <a:pt x="240" y="9157"/>
                    <a:pt x="828" y="9453"/>
                    <a:pt x="1263" y="9453"/>
                  </a:cubicBezTo>
                  <a:cubicBezTo>
                    <a:pt x="1423" y="9453"/>
                    <a:pt x="1563" y="9410"/>
                    <a:pt x="1655" y="9321"/>
                  </a:cubicBezTo>
                  <a:cubicBezTo>
                    <a:pt x="2076" y="8908"/>
                    <a:pt x="2621" y="8423"/>
                    <a:pt x="3156" y="7888"/>
                  </a:cubicBezTo>
                  <a:cubicBezTo>
                    <a:pt x="4233" y="6907"/>
                    <a:pt x="5356" y="5980"/>
                    <a:pt x="6526" y="5107"/>
                  </a:cubicBezTo>
                  <a:cubicBezTo>
                    <a:pt x="5827" y="5092"/>
                    <a:pt x="5124" y="5082"/>
                    <a:pt x="4425" y="507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95"/>
            <p:cNvSpPr/>
            <p:nvPr/>
          </p:nvSpPr>
          <p:spPr>
            <a:xfrm>
              <a:off x="-29175" y="1816775"/>
              <a:ext cx="113325" cy="42525"/>
            </a:xfrm>
            <a:custGeom>
              <a:avLst/>
              <a:gdLst/>
              <a:ahLst/>
              <a:cxnLst/>
              <a:rect l="l" t="t" r="r" b="b"/>
              <a:pathLst>
                <a:path w="4533" h="1701" extrusionOk="0">
                  <a:moveTo>
                    <a:pt x="2892" y="835"/>
                  </a:moveTo>
                  <a:lnTo>
                    <a:pt x="2892" y="835"/>
                  </a:lnTo>
                  <a:cubicBezTo>
                    <a:pt x="2953" y="873"/>
                    <a:pt x="3014" y="912"/>
                    <a:pt x="3074" y="948"/>
                  </a:cubicBezTo>
                  <a:cubicBezTo>
                    <a:pt x="3031" y="984"/>
                    <a:pt x="2992" y="1019"/>
                    <a:pt x="2953" y="1052"/>
                  </a:cubicBezTo>
                  <a:cubicBezTo>
                    <a:pt x="2945" y="977"/>
                    <a:pt x="2928" y="906"/>
                    <a:pt x="2892" y="835"/>
                  </a:cubicBezTo>
                  <a:close/>
                  <a:moveTo>
                    <a:pt x="22" y="0"/>
                  </a:moveTo>
                  <a:lnTo>
                    <a:pt x="22" y="0"/>
                  </a:lnTo>
                  <a:cubicBezTo>
                    <a:pt x="65" y="260"/>
                    <a:pt x="61" y="535"/>
                    <a:pt x="1" y="820"/>
                  </a:cubicBezTo>
                  <a:cubicBezTo>
                    <a:pt x="43" y="863"/>
                    <a:pt x="90" y="902"/>
                    <a:pt x="136" y="945"/>
                  </a:cubicBezTo>
                  <a:cubicBezTo>
                    <a:pt x="207" y="948"/>
                    <a:pt x="275" y="952"/>
                    <a:pt x="343" y="959"/>
                  </a:cubicBezTo>
                  <a:cubicBezTo>
                    <a:pt x="1038" y="1009"/>
                    <a:pt x="1284" y="1376"/>
                    <a:pt x="1148" y="1669"/>
                  </a:cubicBezTo>
                  <a:cubicBezTo>
                    <a:pt x="1847" y="1676"/>
                    <a:pt x="2550" y="1686"/>
                    <a:pt x="3249" y="1701"/>
                  </a:cubicBezTo>
                  <a:cubicBezTo>
                    <a:pt x="3544" y="1476"/>
                    <a:pt x="3844" y="1258"/>
                    <a:pt x="4148" y="1041"/>
                  </a:cubicBezTo>
                  <a:cubicBezTo>
                    <a:pt x="4533" y="770"/>
                    <a:pt x="4005" y="267"/>
                    <a:pt x="3420" y="32"/>
                  </a:cubicBezTo>
                  <a:cubicBezTo>
                    <a:pt x="2286" y="14"/>
                    <a:pt x="1152" y="4"/>
                    <a:pt x="2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95"/>
            <p:cNvSpPr/>
            <p:nvPr/>
          </p:nvSpPr>
          <p:spPr>
            <a:xfrm>
              <a:off x="-480250" y="1858125"/>
              <a:ext cx="442450" cy="21250"/>
            </a:xfrm>
            <a:custGeom>
              <a:avLst/>
              <a:gdLst/>
              <a:ahLst/>
              <a:cxnLst/>
              <a:rect l="l" t="t" r="r" b="b"/>
              <a:pathLst>
                <a:path w="17698" h="850" extrusionOk="0">
                  <a:moveTo>
                    <a:pt x="16785" y="0"/>
                  </a:moveTo>
                  <a:cubicBezTo>
                    <a:pt x="11186" y="0"/>
                    <a:pt x="5589" y="203"/>
                    <a:pt x="0" y="606"/>
                  </a:cubicBezTo>
                  <a:cubicBezTo>
                    <a:pt x="254" y="746"/>
                    <a:pt x="561" y="849"/>
                    <a:pt x="821" y="849"/>
                  </a:cubicBezTo>
                  <a:cubicBezTo>
                    <a:pt x="860" y="849"/>
                    <a:pt x="895" y="845"/>
                    <a:pt x="931" y="842"/>
                  </a:cubicBezTo>
                  <a:cubicBezTo>
                    <a:pt x="4579" y="382"/>
                    <a:pt x="8245" y="150"/>
                    <a:pt x="11914" y="150"/>
                  </a:cubicBezTo>
                  <a:cubicBezTo>
                    <a:pt x="13775" y="150"/>
                    <a:pt x="15636" y="211"/>
                    <a:pt x="17498" y="328"/>
                  </a:cubicBezTo>
                  <a:cubicBezTo>
                    <a:pt x="17570" y="221"/>
                    <a:pt x="17637" y="114"/>
                    <a:pt x="17698" y="4"/>
                  </a:cubicBezTo>
                  <a:cubicBezTo>
                    <a:pt x="17394" y="4"/>
                    <a:pt x="17088" y="0"/>
                    <a:pt x="1678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95"/>
            <p:cNvSpPr/>
            <p:nvPr/>
          </p:nvSpPr>
          <p:spPr>
            <a:xfrm>
              <a:off x="-499600" y="1834600"/>
              <a:ext cx="469725" cy="38700"/>
            </a:xfrm>
            <a:custGeom>
              <a:avLst/>
              <a:gdLst/>
              <a:ahLst/>
              <a:cxnLst/>
              <a:rect l="l" t="t" r="r" b="b"/>
              <a:pathLst>
                <a:path w="18789" h="1548" extrusionOk="0">
                  <a:moveTo>
                    <a:pt x="12399" y="0"/>
                  </a:moveTo>
                  <a:cubicBezTo>
                    <a:pt x="8534" y="0"/>
                    <a:pt x="4672" y="242"/>
                    <a:pt x="821" y="728"/>
                  </a:cubicBezTo>
                  <a:cubicBezTo>
                    <a:pt x="1" y="831"/>
                    <a:pt x="272" y="1269"/>
                    <a:pt x="774" y="1547"/>
                  </a:cubicBezTo>
                  <a:cubicBezTo>
                    <a:pt x="6363" y="1144"/>
                    <a:pt x="11960" y="941"/>
                    <a:pt x="17559" y="941"/>
                  </a:cubicBezTo>
                  <a:cubicBezTo>
                    <a:pt x="17862" y="941"/>
                    <a:pt x="18168" y="945"/>
                    <a:pt x="18472" y="945"/>
                  </a:cubicBezTo>
                  <a:cubicBezTo>
                    <a:pt x="18539" y="828"/>
                    <a:pt x="18600" y="710"/>
                    <a:pt x="18653" y="588"/>
                  </a:cubicBezTo>
                  <a:cubicBezTo>
                    <a:pt x="18711" y="464"/>
                    <a:pt x="18753" y="339"/>
                    <a:pt x="18789" y="217"/>
                  </a:cubicBezTo>
                  <a:cubicBezTo>
                    <a:pt x="16660" y="71"/>
                    <a:pt x="14528" y="0"/>
                    <a:pt x="1239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95"/>
            <p:cNvSpPr/>
            <p:nvPr/>
          </p:nvSpPr>
          <p:spPr>
            <a:xfrm>
              <a:off x="-42825" y="1858200"/>
              <a:ext cx="20550" cy="8950"/>
            </a:xfrm>
            <a:custGeom>
              <a:avLst/>
              <a:gdLst/>
              <a:ahLst/>
              <a:cxnLst/>
              <a:rect l="l" t="t" r="r" b="b"/>
              <a:pathLst>
                <a:path w="822" h="358" extrusionOk="0">
                  <a:moveTo>
                    <a:pt x="201" y="1"/>
                  </a:moveTo>
                  <a:cubicBezTo>
                    <a:pt x="140" y="111"/>
                    <a:pt x="73" y="218"/>
                    <a:pt x="1" y="325"/>
                  </a:cubicBezTo>
                  <a:cubicBezTo>
                    <a:pt x="154" y="336"/>
                    <a:pt x="308" y="347"/>
                    <a:pt x="461" y="358"/>
                  </a:cubicBezTo>
                  <a:cubicBezTo>
                    <a:pt x="582" y="240"/>
                    <a:pt x="700" y="122"/>
                    <a:pt x="821" y="4"/>
                  </a:cubicBezTo>
                  <a:cubicBezTo>
                    <a:pt x="614" y="1"/>
                    <a:pt x="407" y="1"/>
                    <a:pt x="20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95"/>
            <p:cNvSpPr/>
            <p:nvPr/>
          </p:nvSpPr>
          <p:spPr>
            <a:xfrm>
              <a:off x="-37825" y="1840025"/>
              <a:ext cx="23825" cy="18300"/>
            </a:xfrm>
            <a:custGeom>
              <a:avLst/>
              <a:gdLst/>
              <a:ahLst/>
              <a:cxnLst/>
              <a:rect l="l" t="t" r="r" b="b"/>
              <a:pathLst>
                <a:path w="953" h="732" extrusionOk="0">
                  <a:moveTo>
                    <a:pt x="318" y="0"/>
                  </a:moveTo>
                  <a:cubicBezTo>
                    <a:pt x="282" y="122"/>
                    <a:pt x="240" y="247"/>
                    <a:pt x="182" y="371"/>
                  </a:cubicBezTo>
                  <a:cubicBezTo>
                    <a:pt x="129" y="493"/>
                    <a:pt x="68" y="611"/>
                    <a:pt x="1" y="728"/>
                  </a:cubicBezTo>
                  <a:cubicBezTo>
                    <a:pt x="207" y="728"/>
                    <a:pt x="414" y="728"/>
                    <a:pt x="621" y="731"/>
                  </a:cubicBezTo>
                  <a:cubicBezTo>
                    <a:pt x="732" y="624"/>
                    <a:pt x="842" y="517"/>
                    <a:pt x="953" y="410"/>
                  </a:cubicBezTo>
                  <a:cubicBezTo>
                    <a:pt x="792" y="279"/>
                    <a:pt x="635" y="147"/>
                    <a:pt x="482" y="15"/>
                  </a:cubicBezTo>
                  <a:cubicBezTo>
                    <a:pt x="429" y="7"/>
                    <a:pt x="371" y="4"/>
                    <a:pt x="31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95"/>
            <p:cNvSpPr/>
            <p:nvPr/>
          </p:nvSpPr>
          <p:spPr>
            <a:xfrm>
              <a:off x="-31300" y="1858300"/>
              <a:ext cx="30850" cy="9475"/>
            </a:xfrm>
            <a:custGeom>
              <a:avLst/>
              <a:gdLst/>
              <a:ahLst/>
              <a:cxnLst/>
              <a:rect l="l" t="t" r="r" b="b"/>
              <a:pathLst>
                <a:path w="1234" h="379" extrusionOk="0">
                  <a:moveTo>
                    <a:pt x="360" y="0"/>
                  </a:moveTo>
                  <a:cubicBezTo>
                    <a:pt x="239" y="118"/>
                    <a:pt x="121" y="236"/>
                    <a:pt x="0" y="354"/>
                  </a:cubicBezTo>
                  <a:cubicBezTo>
                    <a:pt x="99" y="361"/>
                    <a:pt x="196" y="364"/>
                    <a:pt x="292" y="372"/>
                  </a:cubicBezTo>
                  <a:cubicBezTo>
                    <a:pt x="339" y="375"/>
                    <a:pt x="385" y="379"/>
                    <a:pt x="428" y="379"/>
                  </a:cubicBezTo>
                  <a:cubicBezTo>
                    <a:pt x="863" y="379"/>
                    <a:pt x="1141" y="211"/>
                    <a:pt x="1233" y="8"/>
                  </a:cubicBezTo>
                  <a:cubicBezTo>
                    <a:pt x="941" y="4"/>
                    <a:pt x="652" y="0"/>
                    <a:pt x="36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95"/>
            <p:cNvSpPr/>
            <p:nvPr/>
          </p:nvSpPr>
          <p:spPr>
            <a:xfrm>
              <a:off x="-25800" y="1840400"/>
              <a:ext cx="28750" cy="18125"/>
            </a:xfrm>
            <a:custGeom>
              <a:avLst/>
              <a:gdLst/>
              <a:ahLst/>
              <a:cxnLst/>
              <a:rect l="l" t="t" r="r" b="b"/>
              <a:pathLst>
                <a:path w="1150" h="725" extrusionOk="0">
                  <a:moveTo>
                    <a:pt x="1" y="0"/>
                  </a:moveTo>
                  <a:lnTo>
                    <a:pt x="1" y="0"/>
                  </a:lnTo>
                  <a:cubicBezTo>
                    <a:pt x="154" y="132"/>
                    <a:pt x="311" y="264"/>
                    <a:pt x="472" y="395"/>
                  </a:cubicBezTo>
                  <a:cubicBezTo>
                    <a:pt x="361" y="502"/>
                    <a:pt x="251" y="609"/>
                    <a:pt x="140" y="716"/>
                  </a:cubicBezTo>
                  <a:cubicBezTo>
                    <a:pt x="432" y="716"/>
                    <a:pt x="721" y="720"/>
                    <a:pt x="1013" y="724"/>
                  </a:cubicBezTo>
                  <a:cubicBezTo>
                    <a:pt x="1149" y="431"/>
                    <a:pt x="903" y="64"/>
                    <a:pt x="208" y="14"/>
                  </a:cubicBezTo>
                  <a:cubicBezTo>
                    <a:pt x="140" y="7"/>
                    <a:pt x="72" y="3"/>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 name="Google Shape;3419;p95"/>
          <p:cNvGrpSpPr/>
          <p:nvPr/>
        </p:nvGrpSpPr>
        <p:grpSpPr>
          <a:xfrm rot="9137139">
            <a:off x="910776" y="1878804"/>
            <a:ext cx="1030978" cy="398004"/>
            <a:chOff x="-623075" y="2736900"/>
            <a:chExt cx="720250" cy="273275"/>
          </a:xfrm>
        </p:grpSpPr>
        <p:sp>
          <p:nvSpPr>
            <p:cNvPr id="3420" name="Google Shape;3420;p95"/>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1" name="Google Shape;3421;p95"/>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2" name="Google Shape;3422;p95"/>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3" name="Google Shape;3423;p95"/>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4" name="Google Shape;3424;p95"/>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5" name="Google Shape;3425;p95"/>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6" name="Google Shape;3426;p95"/>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7" name="Google Shape;3427;p95"/>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8" name="Google Shape;3428;p95"/>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9" name="Google Shape;3429;p95"/>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0" name="Google Shape;3430;p95"/>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1" name="Google Shape;3431;p95"/>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2" name="Google Shape;3432;p95"/>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3" name="Google Shape;3433;p95"/>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4" name="Google Shape;3434;p95"/>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5" name="Google Shape;3435;p95"/>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6" name="Google Shape;3436;p95"/>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7" name="Google Shape;3437;p95"/>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8" name="Google Shape;3438;p95"/>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9" name="Google Shape;3439;p95"/>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0" name="Google Shape;3440;p95"/>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1" name="Google Shape;3441;p95"/>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2" name="Google Shape;3442;p95"/>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3" name="Google Shape;3443;p95"/>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4" name="Google Shape;3444;p95"/>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5" name="Google Shape;3445;p95"/>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6" name="Google Shape;3446;p95"/>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7" name="Google Shape;3447;p95"/>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8" name="Google Shape;3448;p95"/>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452"/>
        <p:cNvGrpSpPr/>
        <p:nvPr/>
      </p:nvGrpSpPr>
      <p:grpSpPr>
        <a:xfrm>
          <a:off x="0" y="0"/>
          <a:ext cx="0" cy="0"/>
          <a:chOff x="0" y="0"/>
          <a:chExt cx="0" cy="0"/>
        </a:xfrm>
      </p:grpSpPr>
      <p:grpSp>
        <p:nvGrpSpPr>
          <p:cNvPr id="3453" name="Google Shape;3453;p96"/>
          <p:cNvGrpSpPr/>
          <p:nvPr/>
        </p:nvGrpSpPr>
        <p:grpSpPr>
          <a:xfrm rot="834041">
            <a:off x="2456864" y="1571621"/>
            <a:ext cx="1058935" cy="585362"/>
            <a:chOff x="4345425" y="2175475"/>
            <a:chExt cx="800750" cy="176025"/>
          </a:xfrm>
        </p:grpSpPr>
        <p:sp>
          <p:nvSpPr>
            <p:cNvPr id="3454" name="Google Shape;3454;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96"/>
          <p:cNvGrpSpPr/>
          <p:nvPr/>
        </p:nvGrpSpPr>
        <p:grpSpPr>
          <a:xfrm rot="834041">
            <a:off x="4045701" y="1571621"/>
            <a:ext cx="1058935" cy="585362"/>
            <a:chOff x="4345425" y="2175475"/>
            <a:chExt cx="800750" cy="176025"/>
          </a:xfrm>
        </p:grpSpPr>
        <p:sp>
          <p:nvSpPr>
            <p:cNvPr id="3457" name="Google Shape;3457;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9" name="Google Shape;3459;p96"/>
          <p:cNvGrpSpPr/>
          <p:nvPr/>
        </p:nvGrpSpPr>
        <p:grpSpPr>
          <a:xfrm rot="834041">
            <a:off x="5525051" y="1571621"/>
            <a:ext cx="1058935" cy="585362"/>
            <a:chOff x="4345425" y="2175475"/>
            <a:chExt cx="800750" cy="176025"/>
          </a:xfrm>
        </p:grpSpPr>
        <p:sp>
          <p:nvSpPr>
            <p:cNvPr id="3460" name="Google Shape;3460;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96"/>
          <p:cNvGrpSpPr/>
          <p:nvPr/>
        </p:nvGrpSpPr>
        <p:grpSpPr>
          <a:xfrm rot="834041">
            <a:off x="7004401" y="1571621"/>
            <a:ext cx="1058935" cy="585362"/>
            <a:chOff x="4345425" y="2175475"/>
            <a:chExt cx="800750" cy="176025"/>
          </a:xfrm>
        </p:grpSpPr>
        <p:sp>
          <p:nvSpPr>
            <p:cNvPr id="3463" name="Google Shape;3463;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5" name="Google Shape;3465;p96"/>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Students notes</a:t>
            </a:r>
            <a:endParaRPr/>
          </a:p>
        </p:txBody>
      </p:sp>
      <p:graphicFrame>
        <p:nvGraphicFramePr>
          <p:cNvPr id="3466" name="Google Shape;3466;p96"/>
          <p:cNvGraphicFramePr/>
          <p:nvPr/>
        </p:nvGraphicFramePr>
        <p:xfrm>
          <a:off x="795850" y="1596013"/>
          <a:ext cx="3000000" cy="3000000"/>
        </p:xfrm>
        <a:graphic>
          <a:graphicData uri="http://schemas.openxmlformats.org/drawingml/2006/table">
            <a:tbl>
              <a:tblPr>
                <a:noFill/>
                <a:tableStyleId>{5A04CAA4-B60D-43E6-AFD4-F8A1D9180929}</a:tableStyleId>
              </a:tblPr>
              <a:tblGrid>
                <a:gridCol w="1346150">
                  <a:extLst>
                    <a:ext uri="{9D8B030D-6E8A-4147-A177-3AD203B41FA5}">
                      <a16:colId xmlns:a16="http://schemas.microsoft.com/office/drawing/2014/main" val="20000"/>
                    </a:ext>
                  </a:extLst>
                </a:gridCol>
                <a:gridCol w="1677325">
                  <a:extLst>
                    <a:ext uri="{9D8B030D-6E8A-4147-A177-3AD203B41FA5}">
                      <a16:colId xmlns:a16="http://schemas.microsoft.com/office/drawing/2014/main" val="20001"/>
                    </a:ext>
                  </a:extLst>
                </a:gridCol>
                <a:gridCol w="1511725">
                  <a:extLst>
                    <a:ext uri="{9D8B030D-6E8A-4147-A177-3AD203B41FA5}">
                      <a16:colId xmlns:a16="http://schemas.microsoft.com/office/drawing/2014/main" val="20002"/>
                    </a:ext>
                  </a:extLst>
                </a:gridCol>
                <a:gridCol w="1511725">
                  <a:extLst>
                    <a:ext uri="{9D8B030D-6E8A-4147-A177-3AD203B41FA5}">
                      <a16:colId xmlns:a16="http://schemas.microsoft.com/office/drawing/2014/main" val="20003"/>
                    </a:ext>
                  </a:extLst>
                </a:gridCol>
                <a:gridCol w="1511725">
                  <a:extLst>
                    <a:ext uri="{9D8B030D-6E8A-4147-A177-3AD203B41FA5}">
                      <a16:colId xmlns:a16="http://schemas.microsoft.com/office/drawing/2014/main" val="20004"/>
                    </a:ext>
                  </a:extLst>
                </a:gridCol>
              </a:tblGrid>
              <a:tr h="365525">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Math</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English</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Arts</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Chemistry</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575775">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Jack Bright</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a:solidFill>
                            <a:schemeClr val="dk2"/>
                          </a:solidFill>
                          <a:latin typeface="Muli"/>
                          <a:ea typeface="Muli"/>
                          <a:cs typeface="Muli"/>
                          <a:sym typeface="Muli"/>
                        </a:rPr>
                        <a:t>10 </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7</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6</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10</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575775">
                <a:tc>
                  <a:txBody>
                    <a:bodyPr/>
                    <a:lstStyle/>
                    <a:p>
                      <a:pPr marL="0" lvl="0" indent="0" algn="ctr" rtl="0">
                        <a:spcBef>
                          <a:spcPts val="0"/>
                        </a:spcBef>
                        <a:spcAft>
                          <a:spcPts val="0"/>
                        </a:spcAft>
                        <a:buClr>
                          <a:srgbClr val="000000"/>
                        </a:buClr>
                        <a:buSzPts val="1100"/>
                        <a:buFont typeface="Arial"/>
                        <a:buNone/>
                      </a:pPr>
                      <a:r>
                        <a:rPr lang="en" sz="1600" b="1">
                          <a:solidFill>
                            <a:srgbClr val="011635"/>
                          </a:solidFill>
                          <a:latin typeface="Itim"/>
                          <a:ea typeface="Itim"/>
                          <a:cs typeface="Itim"/>
                          <a:sym typeface="Itim"/>
                        </a:rPr>
                        <a:t>Anna Connor</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9</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a:solidFill>
                            <a:schemeClr val="dk2"/>
                          </a:solidFill>
                          <a:latin typeface="Muli"/>
                          <a:ea typeface="Muli"/>
                          <a:cs typeface="Muli"/>
                          <a:sym typeface="Muli"/>
                        </a:rPr>
                        <a:t>10</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a:solidFill>
                            <a:schemeClr val="dk2"/>
                          </a:solidFill>
                          <a:latin typeface="Muli"/>
                          <a:ea typeface="Muli"/>
                          <a:cs typeface="Muli"/>
                          <a:sym typeface="Muli"/>
                        </a:rPr>
                        <a:t>7</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710975">
                <a:tc>
                  <a:txBody>
                    <a:bodyPr/>
                    <a:lstStyle/>
                    <a:p>
                      <a:pPr marL="0" lvl="0" indent="0" algn="ctr" rtl="0">
                        <a:spcBef>
                          <a:spcPts val="0"/>
                        </a:spcBef>
                        <a:spcAft>
                          <a:spcPts val="0"/>
                        </a:spcAft>
                        <a:buClr>
                          <a:srgbClr val="000000"/>
                        </a:buClr>
                        <a:buSzPts val="1100"/>
                        <a:buFont typeface="Arial"/>
                        <a:buNone/>
                      </a:pPr>
                      <a:r>
                        <a:rPr lang="en" sz="1600" b="1">
                          <a:solidFill>
                            <a:srgbClr val="011635"/>
                          </a:solidFill>
                          <a:latin typeface="Itim"/>
                          <a:ea typeface="Itim"/>
                          <a:cs typeface="Itim"/>
                          <a:sym typeface="Itim"/>
                        </a:rPr>
                        <a:t>Burt Light</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9</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7</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10</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575775">
                <a:tc>
                  <a:txBody>
                    <a:bodyPr/>
                    <a:lstStyle/>
                    <a:p>
                      <a:pPr marL="0" lvl="0" indent="0" algn="ctr" rtl="0">
                        <a:spcBef>
                          <a:spcPts val="0"/>
                        </a:spcBef>
                        <a:spcAft>
                          <a:spcPts val="0"/>
                        </a:spcAft>
                        <a:buClr>
                          <a:srgbClr val="000000"/>
                        </a:buClr>
                        <a:buSzPts val="1100"/>
                        <a:buFont typeface="Arial"/>
                        <a:buNone/>
                      </a:pPr>
                      <a:r>
                        <a:rPr lang="en" sz="1600" b="1">
                          <a:solidFill>
                            <a:srgbClr val="011635"/>
                          </a:solidFill>
                          <a:latin typeface="Itim"/>
                          <a:ea typeface="Itim"/>
                          <a:cs typeface="Itim"/>
                          <a:sym typeface="Itim"/>
                        </a:rPr>
                        <a:t>Carmen Blue</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7</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10</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6 </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pSp>
        <p:nvGrpSpPr>
          <p:cNvPr id="3467" name="Google Shape;3467;p96"/>
          <p:cNvGrpSpPr/>
          <p:nvPr/>
        </p:nvGrpSpPr>
        <p:grpSpPr>
          <a:xfrm rot="-8593279">
            <a:off x="343835" y="422873"/>
            <a:ext cx="1513578" cy="983068"/>
            <a:chOff x="5118990" y="4122087"/>
            <a:chExt cx="1882464" cy="1222659"/>
          </a:xfrm>
        </p:grpSpPr>
        <p:sp>
          <p:nvSpPr>
            <p:cNvPr id="3468" name="Google Shape;3468;p96"/>
            <p:cNvSpPr/>
            <p:nvPr/>
          </p:nvSpPr>
          <p:spPr>
            <a:xfrm rot="787510">
              <a:off x="5385771" y="4227679"/>
              <a:ext cx="603559" cy="359284"/>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96"/>
            <p:cNvSpPr/>
            <p:nvPr/>
          </p:nvSpPr>
          <p:spPr>
            <a:xfrm rot="787510">
              <a:off x="5335021" y="4244664"/>
              <a:ext cx="556881" cy="639813"/>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96"/>
            <p:cNvSpPr/>
            <p:nvPr/>
          </p:nvSpPr>
          <p:spPr>
            <a:xfrm rot="787510">
              <a:off x="5274233" y="4284717"/>
              <a:ext cx="108494" cy="89486"/>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96"/>
            <p:cNvSpPr/>
            <p:nvPr/>
          </p:nvSpPr>
          <p:spPr>
            <a:xfrm rot="787510">
              <a:off x="5276253" y="4313238"/>
              <a:ext cx="125778" cy="126468"/>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96"/>
            <p:cNvSpPr/>
            <p:nvPr/>
          </p:nvSpPr>
          <p:spPr>
            <a:xfrm rot="787510">
              <a:off x="5556472" y="4350491"/>
              <a:ext cx="214919" cy="68331"/>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96"/>
            <p:cNvSpPr/>
            <p:nvPr/>
          </p:nvSpPr>
          <p:spPr>
            <a:xfrm rot="787510">
              <a:off x="5858154" y="4388382"/>
              <a:ext cx="1087855" cy="60559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96"/>
            <p:cNvSpPr/>
            <p:nvPr/>
          </p:nvSpPr>
          <p:spPr>
            <a:xfrm rot="787510">
              <a:off x="6027045" y="4465191"/>
              <a:ext cx="608388" cy="226071"/>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96"/>
            <p:cNvSpPr/>
            <p:nvPr/>
          </p:nvSpPr>
          <p:spPr>
            <a:xfrm rot="787510">
              <a:off x="5717956" y="4731255"/>
              <a:ext cx="1111348" cy="47701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96"/>
            <p:cNvSpPr/>
            <p:nvPr/>
          </p:nvSpPr>
          <p:spPr>
            <a:xfrm rot="787510">
              <a:off x="5192958" y="4307909"/>
              <a:ext cx="1734529" cy="851015"/>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96"/>
            <p:cNvSpPr/>
            <p:nvPr/>
          </p:nvSpPr>
          <p:spPr>
            <a:xfrm rot="787510">
              <a:off x="5746899" y="4608508"/>
              <a:ext cx="88489" cy="329239"/>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96"/>
            <p:cNvSpPr/>
            <p:nvPr/>
          </p:nvSpPr>
          <p:spPr>
            <a:xfrm rot="787510">
              <a:off x="5433551" y="4425988"/>
              <a:ext cx="32192" cy="86573"/>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96"/>
            <p:cNvSpPr/>
            <p:nvPr/>
          </p:nvSpPr>
          <p:spPr>
            <a:xfrm rot="787510">
              <a:off x="5891335" y="4294059"/>
              <a:ext cx="94353" cy="35583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96"/>
            <p:cNvSpPr/>
            <p:nvPr/>
          </p:nvSpPr>
          <p:spPr>
            <a:xfrm rot="787510">
              <a:off x="5743083" y="4284862"/>
              <a:ext cx="155517" cy="62138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96"/>
            <p:cNvSpPr/>
            <p:nvPr/>
          </p:nvSpPr>
          <p:spPr>
            <a:xfrm rot="787510">
              <a:off x="5468329" y="4339170"/>
              <a:ext cx="37327" cy="108648"/>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96"/>
            <p:cNvSpPr/>
            <p:nvPr/>
          </p:nvSpPr>
          <p:spPr>
            <a:xfrm rot="787510">
              <a:off x="5364359" y="4323181"/>
              <a:ext cx="43919" cy="135666"/>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3" name="Google Shape;3483;p96"/>
          <p:cNvGrpSpPr/>
          <p:nvPr/>
        </p:nvGrpSpPr>
        <p:grpSpPr>
          <a:xfrm flipH="1">
            <a:off x="5766625" y="952575"/>
            <a:ext cx="2668900" cy="176025"/>
            <a:chOff x="4345425" y="2175475"/>
            <a:chExt cx="800750" cy="176025"/>
          </a:xfrm>
        </p:grpSpPr>
        <p:sp>
          <p:nvSpPr>
            <p:cNvPr id="3484" name="Google Shape;3484;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465"/>
                                        </p:tgtEl>
                                        <p:attrNameLst>
                                          <p:attrName>style.visibility</p:attrName>
                                        </p:attrNameLst>
                                      </p:cBhvr>
                                      <p:to>
                                        <p:strVal val="visible"/>
                                      </p:to>
                                    </p:set>
                                    <p:anim calcmode="lin" valueType="num">
                                      <p:cBhvr additive="base">
                                        <p:cTn id="7" dur="1000"/>
                                        <p:tgtEl>
                                          <p:spTgt spid="346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3483"/>
                                        </p:tgtEl>
                                        <p:attrNameLst>
                                          <p:attrName>style.visibility</p:attrName>
                                        </p:attrNameLst>
                                      </p:cBhvr>
                                      <p:to>
                                        <p:strVal val="visible"/>
                                      </p:to>
                                    </p:set>
                                    <p:anim calcmode="lin" valueType="num">
                                      <p:cBhvr additive="base">
                                        <p:cTn id="12" dur="1000"/>
                                        <p:tgtEl>
                                          <p:spTgt spid="3483"/>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453"/>
                                        </p:tgtEl>
                                        <p:attrNameLst>
                                          <p:attrName>style.visibility</p:attrName>
                                        </p:attrNameLst>
                                      </p:cBhvr>
                                      <p:to>
                                        <p:strVal val="visible"/>
                                      </p:to>
                                    </p:set>
                                    <p:animEffect transition="in" filter="fade">
                                      <p:cBhvr>
                                        <p:cTn id="17" dur="1000"/>
                                        <p:tgtEl>
                                          <p:spTgt spid="3453"/>
                                        </p:tgtEl>
                                      </p:cBhvr>
                                    </p:animEffect>
                                  </p:childTnLst>
                                </p:cTn>
                              </p:par>
                              <p:par>
                                <p:cTn id="18" presetID="10" presetClass="entr" presetSubtype="0" fill="hold" nodeType="withEffect">
                                  <p:stCondLst>
                                    <p:cond delay="0"/>
                                  </p:stCondLst>
                                  <p:childTnLst>
                                    <p:set>
                                      <p:cBhvr>
                                        <p:cTn id="19" dur="1" fill="hold">
                                          <p:stCondLst>
                                            <p:cond delay="0"/>
                                          </p:stCondLst>
                                        </p:cTn>
                                        <p:tgtEl>
                                          <p:spTgt spid="3456"/>
                                        </p:tgtEl>
                                        <p:attrNameLst>
                                          <p:attrName>style.visibility</p:attrName>
                                        </p:attrNameLst>
                                      </p:cBhvr>
                                      <p:to>
                                        <p:strVal val="visible"/>
                                      </p:to>
                                    </p:set>
                                    <p:animEffect transition="in" filter="fade">
                                      <p:cBhvr>
                                        <p:cTn id="20" dur="1000"/>
                                        <p:tgtEl>
                                          <p:spTgt spid="3456"/>
                                        </p:tgtEl>
                                      </p:cBhvr>
                                    </p:animEffect>
                                  </p:childTnLst>
                                </p:cTn>
                              </p:par>
                              <p:par>
                                <p:cTn id="21" presetID="10" presetClass="entr" presetSubtype="0" fill="hold" nodeType="withEffect">
                                  <p:stCondLst>
                                    <p:cond delay="0"/>
                                  </p:stCondLst>
                                  <p:childTnLst>
                                    <p:set>
                                      <p:cBhvr>
                                        <p:cTn id="22" dur="1" fill="hold">
                                          <p:stCondLst>
                                            <p:cond delay="0"/>
                                          </p:stCondLst>
                                        </p:cTn>
                                        <p:tgtEl>
                                          <p:spTgt spid="3459"/>
                                        </p:tgtEl>
                                        <p:attrNameLst>
                                          <p:attrName>style.visibility</p:attrName>
                                        </p:attrNameLst>
                                      </p:cBhvr>
                                      <p:to>
                                        <p:strVal val="visible"/>
                                      </p:to>
                                    </p:set>
                                    <p:animEffect transition="in" filter="fade">
                                      <p:cBhvr>
                                        <p:cTn id="23" dur="1000"/>
                                        <p:tgtEl>
                                          <p:spTgt spid="3459"/>
                                        </p:tgtEl>
                                      </p:cBhvr>
                                    </p:animEffect>
                                  </p:childTnLst>
                                </p:cTn>
                              </p:par>
                              <p:par>
                                <p:cTn id="24" presetID="10" presetClass="entr" presetSubtype="0" fill="hold" nodeType="withEffect">
                                  <p:stCondLst>
                                    <p:cond delay="0"/>
                                  </p:stCondLst>
                                  <p:childTnLst>
                                    <p:set>
                                      <p:cBhvr>
                                        <p:cTn id="25" dur="1" fill="hold">
                                          <p:stCondLst>
                                            <p:cond delay="0"/>
                                          </p:stCondLst>
                                        </p:cTn>
                                        <p:tgtEl>
                                          <p:spTgt spid="3462"/>
                                        </p:tgtEl>
                                        <p:attrNameLst>
                                          <p:attrName>style.visibility</p:attrName>
                                        </p:attrNameLst>
                                      </p:cBhvr>
                                      <p:to>
                                        <p:strVal val="visible"/>
                                      </p:to>
                                    </p:set>
                                    <p:animEffect transition="in" filter="fade">
                                      <p:cBhvr>
                                        <p:cTn id="26" dur="1000"/>
                                        <p:tgtEl>
                                          <p:spTgt spid="3462"/>
                                        </p:tgtEl>
                                      </p:cBhvr>
                                    </p:animEffect>
                                  </p:childTnLst>
                                </p:cTn>
                              </p:par>
                              <p:par>
                                <p:cTn id="27" presetID="10" presetClass="entr" presetSubtype="0" fill="hold" nodeType="withEffect">
                                  <p:stCondLst>
                                    <p:cond delay="0"/>
                                  </p:stCondLst>
                                  <p:childTnLst>
                                    <p:set>
                                      <p:cBhvr>
                                        <p:cTn id="28" dur="1" fill="hold">
                                          <p:stCondLst>
                                            <p:cond delay="0"/>
                                          </p:stCondLst>
                                        </p:cTn>
                                        <p:tgtEl>
                                          <p:spTgt spid="3466"/>
                                        </p:tgtEl>
                                        <p:attrNameLst>
                                          <p:attrName>style.visibility</p:attrName>
                                        </p:attrNameLst>
                                      </p:cBhvr>
                                      <p:to>
                                        <p:strVal val="visible"/>
                                      </p:to>
                                    </p:set>
                                    <p:animEffect transition="in" filter="fade">
                                      <p:cBhvr>
                                        <p:cTn id="29" dur="1000"/>
                                        <p:tgtEl>
                                          <p:spTgt spid="3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489"/>
        <p:cNvGrpSpPr/>
        <p:nvPr/>
      </p:nvGrpSpPr>
      <p:grpSpPr>
        <a:xfrm>
          <a:off x="0" y="0"/>
          <a:ext cx="0" cy="0"/>
          <a:chOff x="0" y="0"/>
          <a:chExt cx="0" cy="0"/>
        </a:xfrm>
      </p:grpSpPr>
      <p:sp>
        <p:nvSpPr>
          <p:cNvPr id="3490" name="Google Shape;3490;p97"/>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This is a map</a:t>
            </a:r>
            <a:endParaRPr/>
          </a:p>
          <a:p>
            <a:pPr marL="0" lvl="0" indent="0" algn="r" rtl="0">
              <a:spcBef>
                <a:spcPts val="0"/>
              </a:spcBef>
              <a:spcAft>
                <a:spcPts val="0"/>
              </a:spcAft>
              <a:buNone/>
            </a:pPr>
            <a:endParaRPr/>
          </a:p>
        </p:txBody>
      </p:sp>
      <p:grpSp>
        <p:nvGrpSpPr>
          <p:cNvPr id="3491" name="Google Shape;3491;p97"/>
          <p:cNvGrpSpPr/>
          <p:nvPr/>
        </p:nvGrpSpPr>
        <p:grpSpPr>
          <a:xfrm>
            <a:off x="1731343" y="1257508"/>
            <a:ext cx="5713409" cy="3043741"/>
            <a:chOff x="233350" y="949250"/>
            <a:chExt cx="7137300" cy="3802300"/>
          </a:xfrm>
        </p:grpSpPr>
        <p:sp>
          <p:nvSpPr>
            <p:cNvPr id="3492" name="Google Shape;3492;p9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9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9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9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9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9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9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9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9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9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9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9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9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9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9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9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9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9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9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9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9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9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9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9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9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9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9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9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9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9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9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9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9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9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9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9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9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9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9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9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9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9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9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9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9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9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9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9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9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9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9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3" name="Google Shape;3543;p97"/>
          <p:cNvSpPr txBox="1"/>
          <p:nvPr/>
        </p:nvSpPr>
        <p:spPr>
          <a:xfrm>
            <a:off x="643800" y="3678424"/>
            <a:ext cx="1815600" cy="87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Venus has a beautiful name, but it’s terribly hot</a:t>
            </a:r>
            <a:endParaRPr>
              <a:solidFill>
                <a:schemeClr val="dk2"/>
              </a:solidFill>
              <a:latin typeface="Muli"/>
              <a:ea typeface="Muli"/>
              <a:cs typeface="Muli"/>
              <a:sym typeface="Muli"/>
            </a:endParaRPr>
          </a:p>
        </p:txBody>
      </p:sp>
      <p:grpSp>
        <p:nvGrpSpPr>
          <p:cNvPr id="3544" name="Google Shape;3544;p97"/>
          <p:cNvGrpSpPr/>
          <p:nvPr/>
        </p:nvGrpSpPr>
        <p:grpSpPr>
          <a:xfrm rot="834041">
            <a:off x="1022133" y="3298861"/>
            <a:ext cx="1058935" cy="585362"/>
            <a:chOff x="4345425" y="2175475"/>
            <a:chExt cx="800750" cy="176025"/>
          </a:xfrm>
        </p:grpSpPr>
        <p:sp>
          <p:nvSpPr>
            <p:cNvPr id="3545" name="Google Shape;3545;p9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9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7" name="Google Shape;3547;p97"/>
          <p:cNvSpPr txBox="1"/>
          <p:nvPr/>
        </p:nvSpPr>
        <p:spPr>
          <a:xfrm>
            <a:off x="1025550" y="3281060"/>
            <a:ext cx="10521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grpSp>
        <p:nvGrpSpPr>
          <p:cNvPr id="3548" name="Google Shape;3548;p97"/>
          <p:cNvGrpSpPr/>
          <p:nvPr/>
        </p:nvGrpSpPr>
        <p:grpSpPr>
          <a:xfrm flipH="1">
            <a:off x="6360615" y="966528"/>
            <a:ext cx="2063373" cy="176025"/>
            <a:chOff x="4345425" y="2175475"/>
            <a:chExt cx="800750" cy="176025"/>
          </a:xfrm>
        </p:grpSpPr>
        <p:sp>
          <p:nvSpPr>
            <p:cNvPr id="3549" name="Google Shape;3549;p9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9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1" name="Google Shape;3551;p97"/>
          <p:cNvSpPr/>
          <p:nvPr/>
        </p:nvSpPr>
        <p:spPr>
          <a:xfrm>
            <a:off x="7514750" y="2240127"/>
            <a:ext cx="700150" cy="1014642"/>
          </a:xfrm>
          <a:custGeom>
            <a:avLst/>
            <a:gdLst/>
            <a:ahLst/>
            <a:cxnLst/>
            <a:rect l="l" t="t" r="r" b="b"/>
            <a:pathLst>
              <a:path w="22369" h="35907" extrusionOk="0">
                <a:moveTo>
                  <a:pt x="9321" y="760"/>
                </a:moveTo>
                <a:cubicBezTo>
                  <a:pt x="9805" y="760"/>
                  <a:pt x="10297" y="817"/>
                  <a:pt x="10791" y="939"/>
                </a:cubicBezTo>
                <a:lnTo>
                  <a:pt x="10791" y="939"/>
                </a:lnTo>
                <a:cubicBezTo>
                  <a:pt x="10357" y="885"/>
                  <a:pt x="9921" y="857"/>
                  <a:pt x="9486" y="857"/>
                </a:cubicBezTo>
                <a:cubicBezTo>
                  <a:pt x="8704" y="857"/>
                  <a:pt x="7925" y="947"/>
                  <a:pt x="7164" y="1130"/>
                </a:cubicBezTo>
                <a:cubicBezTo>
                  <a:pt x="7855" y="894"/>
                  <a:pt x="8579" y="760"/>
                  <a:pt x="9321" y="760"/>
                </a:cubicBezTo>
                <a:close/>
                <a:moveTo>
                  <a:pt x="10989" y="832"/>
                </a:moveTo>
                <a:cubicBezTo>
                  <a:pt x="11427" y="926"/>
                  <a:pt x="11866" y="1020"/>
                  <a:pt x="12290" y="1161"/>
                </a:cubicBezTo>
                <a:cubicBezTo>
                  <a:pt x="12948" y="1381"/>
                  <a:pt x="13638" y="1632"/>
                  <a:pt x="14296" y="1929"/>
                </a:cubicBezTo>
                <a:cubicBezTo>
                  <a:pt x="13700" y="1679"/>
                  <a:pt x="13105" y="1475"/>
                  <a:pt x="12525" y="1302"/>
                </a:cubicBezTo>
                <a:cubicBezTo>
                  <a:pt x="11968" y="1139"/>
                  <a:pt x="11403" y="1019"/>
                  <a:pt x="10833" y="945"/>
                </a:cubicBezTo>
                <a:lnTo>
                  <a:pt x="10833" y="945"/>
                </a:lnTo>
                <a:cubicBezTo>
                  <a:pt x="10834" y="945"/>
                  <a:pt x="10835" y="945"/>
                  <a:pt x="10835" y="945"/>
                </a:cubicBezTo>
                <a:cubicBezTo>
                  <a:pt x="10910" y="945"/>
                  <a:pt x="10961" y="900"/>
                  <a:pt x="10989" y="832"/>
                </a:cubicBezTo>
                <a:close/>
                <a:moveTo>
                  <a:pt x="19124" y="10519"/>
                </a:moveTo>
                <a:cubicBezTo>
                  <a:pt x="18747" y="12651"/>
                  <a:pt x="17682" y="14767"/>
                  <a:pt x="16224" y="16366"/>
                </a:cubicBezTo>
                <a:cubicBezTo>
                  <a:pt x="15440" y="17228"/>
                  <a:pt x="14500" y="17808"/>
                  <a:pt x="13481" y="18184"/>
                </a:cubicBezTo>
                <a:cubicBezTo>
                  <a:pt x="13442" y="18129"/>
                  <a:pt x="13387" y="18105"/>
                  <a:pt x="13330" y="18105"/>
                </a:cubicBezTo>
                <a:cubicBezTo>
                  <a:pt x="13273" y="18105"/>
                  <a:pt x="13214" y="18129"/>
                  <a:pt x="13167" y="18168"/>
                </a:cubicBezTo>
                <a:cubicBezTo>
                  <a:pt x="13167" y="18152"/>
                  <a:pt x="13167" y="18137"/>
                  <a:pt x="13152" y="18121"/>
                </a:cubicBezTo>
                <a:cubicBezTo>
                  <a:pt x="13496" y="17949"/>
                  <a:pt x="13826" y="17761"/>
                  <a:pt x="14139" y="17541"/>
                </a:cubicBezTo>
                <a:cubicBezTo>
                  <a:pt x="16240" y="16130"/>
                  <a:pt x="18356" y="13372"/>
                  <a:pt x="19124" y="10519"/>
                </a:cubicBezTo>
                <a:close/>
                <a:moveTo>
                  <a:pt x="9416" y="1591"/>
                </a:moveTo>
                <a:cubicBezTo>
                  <a:pt x="11734" y="1591"/>
                  <a:pt x="14087" y="2393"/>
                  <a:pt x="16051" y="3685"/>
                </a:cubicBezTo>
                <a:cubicBezTo>
                  <a:pt x="20095" y="6350"/>
                  <a:pt x="18700" y="11099"/>
                  <a:pt x="16271" y="14406"/>
                </a:cubicBezTo>
                <a:cubicBezTo>
                  <a:pt x="15033" y="16115"/>
                  <a:pt x="13324" y="17572"/>
                  <a:pt x="11239" y="18090"/>
                </a:cubicBezTo>
                <a:cubicBezTo>
                  <a:pt x="10735" y="18217"/>
                  <a:pt x="10235" y="18277"/>
                  <a:pt x="9742" y="18277"/>
                </a:cubicBezTo>
                <a:cubicBezTo>
                  <a:pt x="7939" y="18277"/>
                  <a:pt x="6234" y="17482"/>
                  <a:pt x="4782" y="16350"/>
                </a:cubicBezTo>
                <a:cubicBezTo>
                  <a:pt x="3716" y="15519"/>
                  <a:pt x="2760" y="14485"/>
                  <a:pt x="2039" y="13325"/>
                </a:cubicBezTo>
                <a:cubicBezTo>
                  <a:pt x="2039" y="13309"/>
                  <a:pt x="2039" y="13278"/>
                  <a:pt x="2023" y="13262"/>
                </a:cubicBezTo>
                <a:cubicBezTo>
                  <a:pt x="1067" y="11350"/>
                  <a:pt x="863" y="9202"/>
                  <a:pt x="1427" y="7274"/>
                </a:cubicBezTo>
                <a:cubicBezTo>
                  <a:pt x="1882" y="6083"/>
                  <a:pt x="2571" y="4955"/>
                  <a:pt x="3355" y="3983"/>
                </a:cubicBezTo>
                <a:cubicBezTo>
                  <a:pt x="3653" y="3685"/>
                  <a:pt x="3967" y="3419"/>
                  <a:pt x="4311" y="3168"/>
                </a:cubicBezTo>
                <a:cubicBezTo>
                  <a:pt x="5861" y="2069"/>
                  <a:pt x="7628" y="1591"/>
                  <a:pt x="9416" y="1591"/>
                </a:cubicBezTo>
                <a:close/>
                <a:moveTo>
                  <a:pt x="14374" y="23732"/>
                </a:moveTo>
                <a:cubicBezTo>
                  <a:pt x="14296" y="23936"/>
                  <a:pt x="14233" y="24140"/>
                  <a:pt x="14155" y="24359"/>
                </a:cubicBezTo>
                <a:cubicBezTo>
                  <a:pt x="14155" y="24375"/>
                  <a:pt x="14155" y="24375"/>
                  <a:pt x="14155" y="24391"/>
                </a:cubicBezTo>
                <a:cubicBezTo>
                  <a:pt x="14061" y="24203"/>
                  <a:pt x="13982" y="24015"/>
                  <a:pt x="13904" y="23842"/>
                </a:cubicBezTo>
                <a:cubicBezTo>
                  <a:pt x="14061" y="23811"/>
                  <a:pt x="14202" y="23764"/>
                  <a:pt x="14359" y="23732"/>
                </a:cubicBezTo>
                <a:close/>
                <a:moveTo>
                  <a:pt x="15440" y="23482"/>
                </a:moveTo>
                <a:lnTo>
                  <a:pt x="15440" y="23482"/>
                </a:lnTo>
                <a:cubicBezTo>
                  <a:pt x="15377" y="23607"/>
                  <a:pt x="15315" y="23717"/>
                  <a:pt x="15252" y="23842"/>
                </a:cubicBezTo>
                <a:cubicBezTo>
                  <a:pt x="15236" y="23779"/>
                  <a:pt x="15221" y="23732"/>
                  <a:pt x="15189" y="23670"/>
                </a:cubicBezTo>
                <a:cubicBezTo>
                  <a:pt x="15189" y="23665"/>
                  <a:pt x="15185" y="23663"/>
                  <a:pt x="15180" y="23663"/>
                </a:cubicBezTo>
                <a:cubicBezTo>
                  <a:pt x="15167" y="23663"/>
                  <a:pt x="15147" y="23674"/>
                  <a:pt x="15158" y="23685"/>
                </a:cubicBezTo>
                <a:cubicBezTo>
                  <a:pt x="15174" y="23764"/>
                  <a:pt x="15189" y="23842"/>
                  <a:pt x="15205" y="23905"/>
                </a:cubicBezTo>
                <a:cubicBezTo>
                  <a:pt x="15111" y="24093"/>
                  <a:pt x="15001" y="24281"/>
                  <a:pt x="14892" y="24469"/>
                </a:cubicBezTo>
                <a:lnTo>
                  <a:pt x="14876" y="24469"/>
                </a:lnTo>
                <a:cubicBezTo>
                  <a:pt x="14970" y="24156"/>
                  <a:pt x="15064" y="23858"/>
                  <a:pt x="15158" y="23544"/>
                </a:cubicBezTo>
                <a:cubicBezTo>
                  <a:pt x="15252" y="23513"/>
                  <a:pt x="15346" y="23497"/>
                  <a:pt x="15440" y="23482"/>
                </a:cubicBezTo>
                <a:close/>
                <a:moveTo>
                  <a:pt x="16004" y="23450"/>
                </a:moveTo>
                <a:cubicBezTo>
                  <a:pt x="15848" y="23811"/>
                  <a:pt x="15691" y="24156"/>
                  <a:pt x="15503" y="24500"/>
                </a:cubicBezTo>
                <a:cubicBezTo>
                  <a:pt x="15487" y="24453"/>
                  <a:pt x="15456" y="24391"/>
                  <a:pt x="15440" y="24328"/>
                </a:cubicBezTo>
                <a:cubicBezTo>
                  <a:pt x="15550" y="24030"/>
                  <a:pt x="15660" y="23732"/>
                  <a:pt x="15769" y="23450"/>
                </a:cubicBezTo>
                <a:close/>
                <a:moveTo>
                  <a:pt x="14562" y="24203"/>
                </a:moveTo>
                <a:cubicBezTo>
                  <a:pt x="14578" y="24250"/>
                  <a:pt x="14594" y="24312"/>
                  <a:pt x="14625" y="24375"/>
                </a:cubicBezTo>
                <a:cubicBezTo>
                  <a:pt x="14562" y="24595"/>
                  <a:pt x="14500" y="24798"/>
                  <a:pt x="14437" y="25018"/>
                </a:cubicBezTo>
                <a:cubicBezTo>
                  <a:pt x="14374" y="24845"/>
                  <a:pt x="14296" y="24689"/>
                  <a:pt x="14218" y="24532"/>
                </a:cubicBezTo>
                <a:lnTo>
                  <a:pt x="14218" y="24532"/>
                </a:lnTo>
                <a:cubicBezTo>
                  <a:pt x="14249" y="24550"/>
                  <a:pt x="14284" y="24562"/>
                  <a:pt x="14318" y="24562"/>
                </a:cubicBezTo>
                <a:cubicBezTo>
                  <a:pt x="14370" y="24562"/>
                  <a:pt x="14418" y="24535"/>
                  <a:pt x="14437" y="24469"/>
                </a:cubicBezTo>
                <a:cubicBezTo>
                  <a:pt x="14484" y="24375"/>
                  <a:pt x="14515" y="24281"/>
                  <a:pt x="14562" y="24203"/>
                </a:cubicBezTo>
                <a:close/>
                <a:moveTo>
                  <a:pt x="16443" y="23450"/>
                </a:moveTo>
                <a:cubicBezTo>
                  <a:pt x="16459" y="23466"/>
                  <a:pt x="16459" y="23482"/>
                  <a:pt x="16475" y="23497"/>
                </a:cubicBezTo>
                <a:cubicBezTo>
                  <a:pt x="16506" y="23607"/>
                  <a:pt x="16537" y="23701"/>
                  <a:pt x="16569" y="23811"/>
                </a:cubicBezTo>
                <a:cubicBezTo>
                  <a:pt x="16545" y="23772"/>
                  <a:pt x="16502" y="23748"/>
                  <a:pt x="16459" y="23748"/>
                </a:cubicBezTo>
                <a:cubicBezTo>
                  <a:pt x="16416" y="23748"/>
                  <a:pt x="16373" y="23772"/>
                  <a:pt x="16349" y="23826"/>
                </a:cubicBezTo>
                <a:cubicBezTo>
                  <a:pt x="16161" y="24265"/>
                  <a:pt x="15957" y="24673"/>
                  <a:pt x="15722" y="25096"/>
                </a:cubicBezTo>
                <a:cubicBezTo>
                  <a:pt x="15707" y="25033"/>
                  <a:pt x="15675" y="24971"/>
                  <a:pt x="15660" y="24908"/>
                </a:cubicBezTo>
                <a:cubicBezTo>
                  <a:pt x="15738" y="24673"/>
                  <a:pt x="15832" y="24438"/>
                  <a:pt x="15926" y="24218"/>
                </a:cubicBezTo>
                <a:cubicBezTo>
                  <a:pt x="16051" y="23968"/>
                  <a:pt x="16161" y="23717"/>
                  <a:pt x="16255" y="23450"/>
                </a:cubicBezTo>
                <a:close/>
                <a:moveTo>
                  <a:pt x="14860" y="25002"/>
                </a:moveTo>
                <a:cubicBezTo>
                  <a:pt x="14876" y="25049"/>
                  <a:pt x="14892" y="25080"/>
                  <a:pt x="14907" y="25127"/>
                </a:cubicBezTo>
                <a:cubicBezTo>
                  <a:pt x="14844" y="25300"/>
                  <a:pt x="14782" y="25488"/>
                  <a:pt x="14719" y="25676"/>
                </a:cubicBezTo>
                <a:cubicBezTo>
                  <a:pt x="14688" y="25566"/>
                  <a:pt x="14641" y="25472"/>
                  <a:pt x="14609" y="25378"/>
                </a:cubicBezTo>
                <a:cubicBezTo>
                  <a:pt x="14688" y="25253"/>
                  <a:pt x="14782" y="25127"/>
                  <a:pt x="14860" y="25002"/>
                </a:cubicBezTo>
                <a:close/>
                <a:moveTo>
                  <a:pt x="16584" y="23842"/>
                </a:moveTo>
                <a:lnTo>
                  <a:pt x="16584" y="23842"/>
                </a:lnTo>
                <a:cubicBezTo>
                  <a:pt x="16678" y="24156"/>
                  <a:pt x="16788" y="24469"/>
                  <a:pt x="16882" y="24783"/>
                </a:cubicBezTo>
                <a:cubicBezTo>
                  <a:pt x="16867" y="24779"/>
                  <a:pt x="16853" y="24777"/>
                  <a:pt x="16840" y="24777"/>
                </a:cubicBezTo>
                <a:cubicBezTo>
                  <a:pt x="16797" y="24777"/>
                  <a:pt x="16761" y="24797"/>
                  <a:pt x="16725" y="24845"/>
                </a:cubicBezTo>
                <a:cubicBezTo>
                  <a:pt x="16506" y="25206"/>
                  <a:pt x="16271" y="25582"/>
                  <a:pt x="16051" y="25958"/>
                </a:cubicBezTo>
                <a:cubicBezTo>
                  <a:pt x="16020" y="25895"/>
                  <a:pt x="16004" y="25848"/>
                  <a:pt x="15989" y="25786"/>
                </a:cubicBezTo>
                <a:cubicBezTo>
                  <a:pt x="16177" y="25174"/>
                  <a:pt x="16381" y="24547"/>
                  <a:pt x="16584" y="23921"/>
                </a:cubicBezTo>
                <a:cubicBezTo>
                  <a:pt x="16600" y="23889"/>
                  <a:pt x="16584" y="23874"/>
                  <a:pt x="16584" y="23842"/>
                </a:cubicBezTo>
                <a:close/>
                <a:moveTo>
                  <a:pt x="16961" y="25033"/>
                </a:moveTo>
                <a:cubicBezTo>
                  <a:pt x="17055" y="25316"/>
                  <a:pt x="17133" y="25598"/>
                  <a:pt x="17211" y="25880"/>
                </a:cubicBezTo>
                <a:cubicBezTo>
                  <a:pt x="17164" y="25880"/>
                  <a:pt x="17102" y="25895"/>
                  <a:pt x="17070" y="25958"/>
                </a:cubicBezTo>
                <a:cubicBezTo>
                  <a:pt x="16866" y="26334"/>
                  <a:pt x="16678" y="26711"/>
                  <a:pt x="16459" y="27071"/>
                </a:cubicBezTo>
                <a:cubicBezTo>
                  <a:pt x="16412" y="26946"/>
                  <a:pt x="16365" y="26820"/>
                  <a:pt x="16318" y="26711"/>
                </a:cubicBezTo>
                <a:cubicBezTo>
                  <a:pt x="16506" y="26146"/>
                  <a:pt x="16725" y="25582"/>
                  <a:pt x="16961" y="25033"/>
                </a:cubicBezTo>
                <a:close/>
                <a:moveTo>
                  <a:pt x="15362" y="26209"/>
                </a:moveTo>
                <a:cubicBezTo>
                  <a:pt x="15409" y="26303"/>
                  <a:pt x="15456" y="26413"/>
                  <a:pt x="15503" y="26522"/>
                </a:cubicBezTo>
                <a:cubicBezTo>
                  <a:pt x="15424" y="26711"/>
                  <a:pt x="15377" y="26899"/>
                  <a:pt x="15299" y="27102"/>
                </a:cubicBezTo>
                <a:cubicBezTo>
                  <a:pt x="15236" y="26930"/>
                  <a:pt x="15174" y="26758"/>
                  <a:pt x="15095" y="26585"/>
                </a:cubicBezTo>
                <a:cubicBezTo>
                  <a:pt x="15189" y="26460"/>
                  <a:pt x="15268" y="26334"/>
                  <a:pt x="15362" y="26209"/>
                </a:cubicBezTo>
                <a:close/>
                <a:moveTo>
                  <a:pt x="15722" y="27040"/>
                </a:moveTo>
                <a:cubicBezTo>
                  <a:pt x="15769" y="27134"/>
                  <a:pt x="15816" y="27228"/>
                  <a:pt x="15848" y="27322"/>
                </a:cubicBezTo>
                <a:cubicBezTo>
                  <a:pt x="15785" y="27541"/>
                  <a:pt x="15722" y="27776"/>
                  <a:pt x="15660" y="28012"/>
                </a:cubicBezTo>
                <a:cubicBezTo>
                  <a:pt x="15597" y="27823"/>
                  <a:pt x="15518" y="27651"/>
                  <a:pt x="15456" y="27463"/>
                </a:cubicBezTo>
                <a:lnTo>
                  <a:pt x="15471" y="27463"/>
                </a:lnTo>
                <a:cubicBezTo>
                  <a:pt x="15550" y="27322"/>
                  <a:pt x="15644" y="27181"/>
                  <a:pt x="15722" y="27040"/>
                </a:cubicBezTo>
                <a:close/>
                <a:moveTo>
                  <a:pt x="16192" y="28043"/>
                </a:moveTo>
                <a:cubicBezTo>
                  <a:pt x="16224" y="28106"/>
                  <a:pt x="16240" y="28168"/>
                  <a:pt x="16271" y="28215"/>
                </a:cubicBezTo>
                <a:cubicBezTo>
                  <a:pt x="16192" y="28497"/>
                  <a:pt x="16130" y="28780"/>
                  <a:pt x="16083" y="29062"/>
                </a:cubicBezTo>
                <a:cubicBezTo>
                  <a:pt x="16004" y="28874"/>
                  <a:pt x="15942" y="28701"/>
                  <a:pt x="15863" y="28513"/>
                </a:cubicBezTo>
                <a:cubicBezTo>
                  <a:pt x="15973" y="28356"/>
                  <a:pt x="16083" y="28200"/>
                  <a:pt x="16192" y="28043"/>
                </a:cubicBezTo>
                <a:close/>
                <a:moveTo>
                  <a:pt x="16584" y="28936"/>
                </a:moveTo>
                <a:cubicBezTo>
                  <a:pt x="16616" y="28983"/>
                  <a:pt x="16631" y="29030"/>
                  <a:pt x="16647" y="29077"/>
                </a:cubicBezTo>
                <a:cubicBezTo>
                  <a:pt x="16584" y="29360"/>
                  <a:pt x="16506" y="29626"/>
                  <a:pt x="16428" y="29908"/>
                </a:cubicBezTo>
                <a:cubicBezTo>
                  <a:pt x="16381" y="29798"/>
                  <a:pt x="16334" y="29689"/>
                  <a:pt x="16287" y="29579"/>
                </a:cubicBezTo>
                <a:cubicBezTo>
                  <a:pt x="16302" y="29579"/>
                  <a:pt x="16302" y="29579"/>
                  <a:pt x="16302" y="29563"/>
                </a:cubicBezTo>
                <a:cubicBezTo>
                  <a:pt x="16396" y="29360"/>
                  <a:pt x="16490" y="29140"/>
                  <a:pt x="16584" y="28936"/>
                </a:cubicBezTo>
                <a:close/>
                <a:moveTo>
                  <a:pt x="16976" y="29830"/>
                </a:moveTo>
                <a:cubicBezTo>
                  <a:pt x="16976" y="29861"/>
                  <a:pt x="16992" y="29892"/>
                  <a:pt x="17008" y="29924"/>
                </a:cubicBezTo>
                <a:cubicBezTo>
                  <a:pt x="16945" y="30222"/>
                  <a:pt x="16882" y="30519"/>
                  <a:pt x="16819" y="30817"/>
                </a:cubicBezTo>
                <a:cubicBezTo>
                  <a:pt x="16772" y="30692"/>
                  <a:pt x="16710" y="30566"/>
                  <a:pt x="16663" y="30441"/>
                </a:cubicBezTo>
                <a:cubicBezTo>
                  <a:pt x="16757" y="30237"/>
                  <a:pt x="16866" y="30034"/>
                  <a:pt x="16976" y="29830"/>
                </a:cubicBezTo>
                <a:close/>
                <a:moveTo>
                  <a:pt x="17368" y="30817"/>
                </a:moveTo>
                <a:cubicBezTo>
                  <a:pt x="17384" y="30864"/>
                  <a:pt x="17399" y="30911"/>
                  <a:pt x="17415" y="30943"/>
                </a:cubicBezTo>
                <a:cubicBezTo>
                  <a:pt x="17368" y="31225"/>
                  <a:pt x="17305" y="31491"/>
                  <a:pt x="17243" y="31773"/>
                </a:cubicBezTo>
                <a:cubicBezTo>
                  <a:pt x="17196" y="31664"/>
                  <a:pt x="17149" y="31554"/>
                  <a:pt x="17102" y="31444"/>
                </a:cubicBezTo>
                <a:cubicBezTo>
                  <a:pt x="17196" y="31225"/>
                  <a:pt x="17274" y="31021"/>
                  <a:pt x="17368" y="30817"/>
                </a:cubicBezTo>
                <a:close/>
                <a:moveTo>
                  <a:pt x="17776" y="31852"/>
                </a:moveTo>
                <a:cubicBezTo>
                  <a:pt x="17791" y="31883"/>
                  <a:pt x="17807" y="31930"/>
                  <a:pt x="17823" y="31961"/>
                </a:cubicBezTo>
                <a:cubicBezTo>
                  <a:pt x="17776" y="32228"/>
                  <a:pt x="17713" y="32479"/>
                  <a:pt x="17650" y="32745"/>
                </a:cubicBezTo>
                <a:cubicBezTo>
                  <a:pt x="17619" y="32635"/>
                  <a:pt x="17572" y="32541"/>
                  <a:pt x="17525" y="32432"/>
                </a:cubicBezTo>
                <a:cubicBezTo>
                  <a:pt x="17619" y="32244"/>
                  <a:pt x="17697" y="32040"/>
                  <a:pt x="17776" y="31852"/>
                </a:cubicBezTo>
                <a:close/>
                <a:moveTo>
                  <a:pt x="16788" y="24234"/>
                </a:moveTo>
                <a:lnTo>
                  <a:pt x="16788" y="24234"/>
                </a:lnTo>
                <a:cubicBezTo>
                  <a:pt x="17180" y="25112"/>
                  <a:pt x="17572" y="26005"/>
                  <a:pt x="17964" y="26883"/>
                </a:cubicBezTo>
                <a:cubicBezTo>
                  <a:pt x="18136" y="27353"/>
                  <a:pt x="18309" y="27823"/>
                  <a:pt x="18481" y="28278"/>
                </a:cubicBezTo>
                <a:cubicBezTo>
                  <a:pt x="18732" y="28905"/>
                  <a:pt x="18983" y="29548"/>
                  <a:pt x="19233" y="30190"/>
                </a:cubicBezTo>
                <a:cubicBezTo>
                  <a:pt x="19421" y="30755"/>
                  <a:pt x="19609" y="31303"/>
                  <a:pt x="19798" y="31867"/>
                </a:cubicBezTo>
                <a:cubicBezTo>
                  <a:pt x="19798" y="31883"/>
                  <a:pt x="19813" y="31914"/>
                  <a:pt x="19813" y="31930"/>
                </a:cubicBezTo>
                <a:cubicBezTo>
                  <a:pt x="19657" y="32259"/>
                  <a:pt x="19484" y="32588"/>
                  <a:pt x="19327" y="32902"/>
                </a:cubicBezTo>
                <a:cubicBezTo>
                  <a:pt x="19437" y="32463"/>
                  <a:pt x="19547" y="32040"/>
                  <a:pt x="19657" y="31601"/>
                </a:cubicBezTo>
                <a:cubicBezTo>
                  <a:pt x="19697" y="31471"/>
                  <a:pt x="19602" y="31379"/>
                  <a:pt x="19504" y="31379"/>
                </a:cubicBezTo>
                <a:cubicBezTo>
                  <a:pt x="19449" y="31379"/>
                  <a:pt x="19393" y="31408"/>
                  <a:pt x="19359" y="31476"/>
                </a:cubicBezTo>
                <a:cubicBezTo>
                  <a:pt x="19186" y="31852"/>
                  <a:pt x="18998" y="32212"/>
                  <a:pt x="18810" y="32588"/>
                </a:cubicBezTo>
                <a:cubicBezTo>
                  <a:pt x="18779" y="32510"/>
                  <a:pt x="18747" y="32432"/>
                  <a:pt x="18716" y="32369"/>
                </a:cubicBezTo>
                <a:cubicBezTo>
                  <a:pt x="18826" y="31852"/>
                  <a:pt x="18935" y="31350"/>
                  <a:pt x="19061" y="30849"/>
                </a:cubicBezTo>
                <a:cubicBezTo>
                  <a:pt x="19090" y="30752"/>
                  <a:pt x="19001" y="30692"/>
                  <a:pt x="18913" y="30692"/>
                </a:cubicBezTo>
                <a:cubicBezTo>
                  <a:pt x="18858" y="30692"/>
                  <a:pt x="18803" y="30716"/>
                  <a:pt x="18779" y="30770"/>
                </a:cubicBezTo>
                <a:cubicBezTo>
                  <a:pt x="18669" y="31084"/>
                  <a:pt x="18528" y="31397"/>
                  <a:pt x="18403" y="31695"/>
                </a:cubicBezTo>
                <a:cubicBezTo>
                  <a:pt x="18371" y="31617"/>
                  <a:pt x="18324" y="31538"/>
                  <a:pt x="18293" y="31460"/>
                </a:cubicBezTo>
                <a:cubicBezTo>
                  <a:pt x="18403" y="30896"/>
                  <a:pt x="18528" y="30331"/>
                  <a:pt x="18638" y="29767"/>
                </a:cubicBezTo>
                <a:cubicBezTo>
                  <a:pt x="18666" y="29655"/>
                  <a:pt x="18577" y="29588"/>
                  <a:pt x="18484" y="29588"/>
                </a:cubicBezTo>
                <a:cubicBezTo>
                  <a:pt x="18421" y="29588"/>
                  <a:pt x="18356" y="29619"/>
                  <a:pt x="18324" y="29689"/>
                </a:cubicBezTo>
                <a:cubicBezTo>
                  <a:pt x="18183" y="30002"/>
                  <a:pt x="18042" y="30300"/>
                  <a:pt x="17901" y="30613"/>
                </a:cubicBezTo>
                <a:cubicBezTo>
                  <a:pt x="17885" y="30566"/>
                  <a:pt x="17854" y="30504"/>
                  <a:pt x="17838" y="30457"/>
                </a:cubicBezTo>
                <a:cubicBezTo>
                  <a:pt x="17917" y="30002"/>
                  <a:pt x="17995" y="29548"/>
                  <a:pt x="18073" y="29093"/>
                </a:cubicBezTo>
                <a:cubicBezTo>
                  <a:pt x="18092" y="29008"/>
                  <a:pt x="18021" y="28958"/>
                  <a:pt x="17950" y="28958"/>
                </a:cubicBezTo>
                <a:cubicBezTo>
                  <a:pt x="17903" y="28958"/>
                  <a:pt x="17857" y="28980"/>
                  <a:pt x="17838" y="29030"/>
                </a:cubicBezTo>
                <a:cubicBezTo>
                  <a:pt x="17729" y="29265"/>
                  <a:pt x="17619" y="29485"/>
                  <a:pt x="17509" y="29720"/>
                </a:cubicBezTo>
                <a:cubicBezTo>
                  <a:pt x="17478" y="29626"/>
                  <a:pt x="17431" y="29548"/>
                  <a:pt x="17399" y="29469"/>
                </a:cubicBezTo>
                <a:cubicBezTo>
                  <a:pt x="17462" y="29171"/>
                  <a:pt x="17525" y="28858"/>
                  <a:pt x="17587" y="28560"/>
                </a:cubicBezTo>
                <a:cubicBezTo>
                  <a:pt x="17606" y="28450"/>
                  <a:pt x="17528" y="28394"/>
                  <a:pt x="17445" y="28394"/>
                </a:cubicBezTo>
                <a:cubicBezTo>
                  <a:pt x="17385" y="28394"/>
                  <a:pt x="17322" y="28423"/>
                  <a:pt x="17290" y="28482"/>
                </a:cubicBezTo>
                <a:cubicBezTo>
                  <a:pt x="17227" y="28591"/>
                  <a:pt x="17180" y="28686"/>
                  <a:pt x="17133" y="28795"/>
                </a:cubicBezTo>
                <a:cubicBezTo>
                  <a:pt x="17102" y="28717"/>
                  <a:pt x="17070" y="28638"/>
                  <a:pt x="17039" y="28576"/>
                </a:cubicBezTo>
                <a:cubicBezTo>
                  <a:pt x="17149" y="28043"/>
                  <a:pt x="17274" y="27526"/>
                  <a:pt x="17415" y="27024"/>
                </a:cubicBezTo>
                <a:cubicBezTo>
                  <a:pt x="17445" y="26924"/>
                  <a:pt x="17366" y="26849"/>
                  <a:pt x="17289" y="26849"/>
                </a:cubicBezTo>
                <a:cubicBezTo>
                  <a:pt x="17246" y="26849"/>
                  <a:pt x="17203" y="26873"/>
                  <a:pt x="17180" y="26930"/>
                </a:cubicBezTo>
                <a:cubicBezTo>
                  <a:pt x="17039" y="27228"/>
                  <a:pt x="16898" y="27526"/>
                  <a:pt x="16741" y="27823"/>
                </a:cubicBezTo>
                <a:cubicBezTo>
                  <a:pt x="16725" y="27776"/>
                  <a:pt x="16710" y="27714"/>
                  <a:pt x="16678" y="27651"/>
                </a:cubicBezTo>
                <a:cubicBezTo>
                  <a:pt x="16804" y="27243"/>
                  <a:pt x="16929" y="26867"/>
                  <a:pt x="17102" y="26475"/>
                </a:cubicBezTo>
                <a:cubicBezTo>
                  <a:pt x="17164" y="26366"/>
                  <a:pt x="17227" y="26240"/>
                  <a:pt x="17274" y="26115"/>
                </a:cubicBezTo>
                <a:cubicBezTo>
                  <a:pt x="17368" y="26428"/>
                  <a:pt x="17462" y="26726"/>
                  <a:pt x="17540" y="27040"/>
                </a:cubicBezTo>
                <a:cubicBezTo>
                  <a:pt x="17547" y="27046"/>
                  <a:pt x="17556" y="27050"/>
                  <a:pt x="17565" y="27050"/>
                </a:cubicBezTo>
                <a:cubicBezTo>
                  <a:pt x="17577" y="27050"/>
                  <a:pt x="17587" y="27042"/>
                  <a:pt x="17587" y="27024"/>
                </a:cubicBezTo>
                <a:cubicBezTo>
                  <a:pt x="17368" y="26084"/>
                  <a:pt x="17117" y="25143"/>
                  <a:pt x="16788" y="24234"/>
                </a:cubicBezTo>
                <a:close/>
                <a:moveTo>
                  <a:pt x="20017" y="32494"/>
                </a:moveTo>
                <a:cubicBezTo>
                  <a:pt x="20142" y="32855"/>
                  <a:pt x="20283" y="33231"/>
                  <a:pt x="20283" y="33560"/>
                </a:cubicBezTo>
                <a:cubicBezTo>
                  <a:pt x="20283" y="33576"/>
                  <a:pt x="20283" y="33592"/>
                  <a:pt x="20283" y="33607"/>
                </a:cubicBezTo>
                <a:cubicBezTo>
                  <a:pt x="20268" y="33623"/>
                  <a:pt x="20236" y="33639"/>
                  <a:pt x="20221" y="33670"/>
                </a:cubicBezTo>
                <a:cubicBezTo>
                  <a:pt x="20127" y="33827"/>
                  <a:pt x="20048" y="33983"/>
                  <a:pt x="19970" y="34140"/>
                </a:cubicBezTo>
                <a:cubicBezTo>
                  <a:pt x="20017" y="33795"/>
                  <a:pt x="20080" y="33451"/>
                  <a:pt x="20127" y="33090"/>
                </a:cubicBezTo>
                <a:cubicBezTo>
                  <a:pt x="20141" y="32959"/>
                  <a:pt x="20021" y="32869"/>
                  <a:pt x="19904" y="32869"/>
                </a:cubicBezTo>
                <a:cubicBezTo>
                  <a:pt x="19894" y="32869"/>
                  <a:pt x="19885" y="32869"/>
                  <a:pt x="19876" y="32871"/>
                </a:cubicBezTo>
                <a:cubicBezTo>
                  <a:pt x="19923" y="32745"/>
                  <a:pt x="19970" y="32620"/>
                  <a:pt x="20017" y="32494"/>
                </a:cubicBezTo>
                <a:close/>
                <a:moveTo>
                  <a:pt x="18622" y="33811"/>
                </a:moveTo>
                <a:cubicBezTo>
                  <a:pt x="18638" y="33842"/>
                  <a:pt x="18653" y="33889"/>
                  <a:pt x="18669" y="33921"/>
                </a:cubicBezTo>
                <a:cubicBezTo>
                  <a:pt x="18606" y="34172"/>
                  <a:pt x="18544" y="34407"/>
                  <a:pt x="18465" y="34642"/>
                </a:cubicBezTo>
                <a:cubicBezTo>
                  <a:pt x="18425" y="34803"/>
                  <a:pt x="18546" y="34918"/>
                  <a:pt x="18670" y="34918"/>
                </a:cubicBezTo>
                <a:cubicBezTo>
                  <a:pt x="18691" y="34918"/>
                  <a:pt x="18712" y="34915"/>
                  <a:pt x="18732" y="34908"/>
                </a:cubicBezTo>
                <a:lnTo>
                  <a:pt x="18732" y="34908"/>
                </a:lnTo>
                <a:cubicBezTo>
                  <a:pt x="18732" y="34908"/>
                  <a:pt x="18732" y="34924"/>
                  <a:pt x="18716" y="34940"/>
                </a:cubicBezTo>
                <a:lnTo>
                  <a:pt x="18653" y="34940"/>
                </a:lnTo>
                <a:cubicBezTo>
                  <a:pt x="18559" y="34955"/>
                  <a:pt x="18497" y="35018"/>
                  <a:pt x="18450" y="35081"/>
                </a:cubicBezTo>
                <a:cubicBezTo>
                  <a:pt x="18403" y="34877"/>
                  <a:pt x="18356" y="34689"/>
                  <a:pt x="18293" y="34501"/>
                </a:cubicBezTo>
                <a:cubicBezTo>
                  <a:pt x="18293" y="34501"/>
                  <a:pt x="18293" y="34485"/>
                  <a:pt x="18293" y="34485"/>
                </a:cubicBezTo>
                <a:cubicBezTo>
                  <a:pt x="18403" y="34266"/>
                  <a:pt x="18512" y="34030"/>
                  <a:pt x="18622" y="33811"/>
                </a:cubicBezTo>
                <a:close/>
                <a:moveTo>
                  <a:pt x="9197" y="1"/>
                </a:moveTo>
                <a:cubicBezTo>
                  <a:pt x="9157" y="1"/>
                  <a:pt x="9117" y="1"/>
                  <a:pt x="9076" y="2"/>
                </a:cubicBezTo>
                <a:cubicBezTo>
                  <a:pt x="6662" y="33"/>
                  <a:pt x="4593" y="1287"/>
                  <a:pt x="2901" y="2948"/>
                </a:cubicBezTo>
                <a:cubicBezTo>
                  <a:pt x="1255" y="4547"/>
                  <a:pt x="17" y="6632"/>
                  <a:pt x="1" y="8983"/>
                </a:cubicBezTo>
                <a:cubicBezTo>
                  <a:pt x="1" y="9673"/>
                  <a:pt x="95" y="10362"/>
                  <a:pt x="267" y="11021"/>
                </a:cubicBezTo>
                <a:cubicBezTo>
                  <a:pt x="581" y="14359"/>
                  <a:pt x="3104" y="17243"/>
                  <a:pt x="6427" y="18497"/>
                </a:cubicBezTo>
                <a:cubicBezTo>
                  <a:pt x="7762" y="19003"/>
                  <a:pt x="9219" y="19299"/>
                  <a:pt x="10667" y="19299"/>
                </a:cubicBezTo>
                <a:cubicBezTo>
                  <a:pt x="11464" y="19299"/>
                  <a:pt x="12258" y="19209"/>
                  <a:pt x="13026" y="19014"/>
                </a:cubicBezTo>
                <a:cubicBezTo>
                  <a:pt x="13387" y="20268"/>
                  <a:pt x="13857" y="21507"/>
                  <a:pt x="14390" y="22714"/>
                </a:cubicBezTo>
                <a:cubicBezTo>
                  <a:pt x="14327" y="22729"/>
                  <a:pt x="14265" y="22745"/>
                  <a:pt x="14202" y="22761"/>
                </a:cubicBezTo>
                <a:cubicBezTo>
                  <a:pt x="13998" y="22808"/>
                  <a:pt x="13794" y="22839"/>
                  <a:pt x="13591" y="22902"/>
                </a:cubicBezTo>
                <a:cubicBezTo>
                  <a:pt x="13559" y="22902"/>
                  <a:pt x="13544" y="22917"/>
                  <a:pt x="13528" y="22917"/>
                </a:cubicBezTo>
                <a:cubicBezTo>
                  <a:pt x="13496" y="22933"/>
                  <a:pt x="13481" y="22933"/>
                  <a:pt x="13449" y="22933"/>
                </a:cubicBezTo>
                <a:cubicBezTo>
                  <a:pt x="13402" y="22949"/>
                  <a:pt x="13371" y="22964"/>
                  <a:pt x="13355" y="22996"/>
                </a:cubicBezTo>
                <a:cubicBezTo>
                  <a:pt x="13261" y="22996"/>
                  <a:pt x="13167" y="23090"/>
                  <a:pt x="13214" y="23215"/>
                </a:cubicBezTo>
                <a:cubicBezTo>
                  <a:pt x="13826" y="25347"/>
                  <a:pt x="14813" y="27400"/>
                  <a:pt x="15628" y="29469"/>
                </a:cubicBezTo>
                <a:cubicBezTo>
                  <a:pt x="16412" y="31476"/>
                  <a:pt x="17023" y="33748"/>
                  <a:pt x="18105" y="35614"/>
                </a:cubicBezTo>
                <a:cubicBezTo>
                  <a:pt x="18073" y="35692"/>
                  <a:pt x="18105" y="35802"/>
                  <a:pt x="18199" y="35817"/>
                </a:cubicBezTo>
                <a:cubicBezTo>
                  <a:pt x="18431" y="35880"/>
                  <a:pt x="18663" y="35907"/>
                  <a:pt x="18892" y="35907"/>
                </a:cubicBezTo>
                <a:cubicBezTo>
                  <a:pt x="19065" y="35907"/>
                  <a:pt x="19237" y="35891"/>
                  <a:pt x="19406" y="35864"/>
                </a:cubicBezTo>
                <a:cubicBezTo>
                  <a:pt x="19501" y="35870"/>
                  <a:pt x="19598" y="35874"/>
                  <a:pt x="19696" y="35874"/>
                </a:cubicBezTo>
                <a:cubicBezTo>
                  <a:pt x="20371" y="35874"/>
                  <a:pt x="21086" y="35722"/>
                  <a:pt x="21537" y="35284"/>
                </a:cubicBezTo>
                <a:cubicBezTo>
                  <a:pt x="22368" y="34516"/>
                  <a:pt x="21428" y="33231"/>
                  <a:pt x="21083" y="32447"/>
                </a:cubicBezTo>
                <a:cubicBezTo>
                  <a:pt x="20127" y="30316"/>
                  <a:pt x="19171" y="28168"/>
                  <a:pt x="18214" y="26021"/>
                </a:cubicBezTo>
                <a:cubicBezTo>
                  <a:pt x="17964" y="25331"/>
                  <a:pt x="17697" y="24657"/>
                  <a:pt x="17462" y="23968"/>
                </a:cubicBezTo>
                <a:cubicBezTo>
                  <a:pt x="17290" y="23482"/>
                  <a:pt x="17149" y="22243"/>
                  <a:pt x="16490" y="22196"/>
                </a:cubicBezTo>
                <a:lnTo>
                  <a:pt x="16459" y="22196"/>
                </a:lnTo>
                <a:cubicBezTo>
                  <a:pt x="16402" y="22129"/>
                  <a:pt x="16322" y="22077"/>
                  <a:pt x="16222" y="22077"/>
                </a:cubicBezTo>
                <a:cubicBezTo>
                  <a:pt x="16184" y="22077"/>
                  <a:pt x="16142" y="22085"/>
                  <a:pt x="16098" y="22102"/>
                </a:cubicBezTo>
                <a:cubicBezTo>
                  <a:pt x="15926" y="22181"/>
                  <a:pt x="15754" y="22259"/>
                  <a:pt x="15581" y="22322"/>
                </a:cubicBezTo>
                <a:cubicBezTo>
                  <a:pt x="15189" y="21068"/>
                  <a:pt x="14672" y="19845"/>
                  <a:pt x="14061" y="18670"/>
                </a:cubicBezTo>
                <a:cubicBezTo>
                  <a:pt x="16036" y="17823"/>
                  <a:pt x="17431" y="16146"/>
                  <a:pt x="18450" y="14265"/>
                </a:cubicBezTo>
                <a:cubicBezTo>
                  <a:pt x="20801" y="9939"/>
                  <a:pt x="20378" y="4641"/>
                  <a:pt x="15832" y="2023"/>
                </a:cubicBezTo>
                <a:cubicBezTo>
                  <a:pt x="13844" y="883"/>
                  <a:pt x="11524" y="1"/>
                  <a:pt x="9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2" name="Google Shape;3552;p97"/>
          <p:cNvGrpSpPr/>
          <p:nvPr/>
        </p:nvGrpSpPr>
        <p:grpSpPr>
          <a:xfrm>
            <a:off x="1718541" y="1298881"/>
            <a:ext cx="5713409" cy="3043741"/>
            <a:chOff x="233350" y="949250"/>
            <a:chExt cx="7137300" cy="3802300"/>
          </a:xfrm>
        </p:grpSpPr>
        <p:sp>
          <p:nvSpPr>
            <p:cNvPr id="3553" name="Google Shape;3553;p9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9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9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9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9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9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9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9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9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9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9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9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9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9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9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9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9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9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9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9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9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9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9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9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9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9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9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9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9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9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4" name="Google Shape;3604;p97"/>
          <p:cNvSpPr/>
          <p:nvPr/>
        </p:nvSpPr>
        <p:spPr>
          <a:xfrm rot="605288">
            <a:off x="5717467" y="1749795"/>
            <a:ext cx="221086" cy="474623"/>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7"/>
          <p:cNvSpPr/>
          <p:nvPr/>
        </p:nvSpPr>
        <p:spPr>
          <a:xfrm rot="-354357">
            <a:off x="2344923" y="1793171"/>
            <a:ext cx="213132" cy="506037"/>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97"/>
          <p:cNvSpPr/>
          <p:nvPr/>
        </p:nvSpPr>
        <p:spPr>
          <a:xfrm>
            <a:off x="3372674" y="2836275"/>
            <a:ext cx="213126" cy="536802"/>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7" name="Google Shape;3607;p97"/>
          <p:cNvGrpSpPr/>
          <p:nvPr/>
        </p:nvGrpSpPr>
        <p:grpSpPr>
          <a:xfrm rot="-545394">
            <a:off x="931803" y="380184"/>
            <a:ext cx="887800" cy="739987"/>
            <a:chOff x="378575" y="1776375"/>
            <a:chExt cx="737425" cy="578050"/>
          </a:xfrm>
        </p:grpSpPr>
        <p:sp>
          <p:nvSpPr>
            <p:cNvPr id="3608" name="Google Shape;3608;p97"/>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7"/>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7"/>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7"/>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7"/>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7"/>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7"/>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7"/>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7"/>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7"/>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7"/>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7"/>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97"/>
          <p:cNvGrpSpPr/>
          <p:nvPr/>
        </p:nvGrpSpPr>
        <p:grpSpPr>
          <a:xfrm>
            <a:off x="4276965" y="4370590"/>
            <a:ext cx="1745583" cy="230173"/>
            <a:chOff x="1394800" y="3522000"/>
            <a:chExt cx="1048650" cy="138275"/>
          </a:xfrm>
        </p:grpSpPr>
        <p:sp>
          <p:nvSpPr>
            <p:cNvPr id="3621" name="Google Shape;3621;p97"/>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7"/>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7"/>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7"/>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7"/>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7"/>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7"/>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7"/>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7"/>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633"/>
        <p:cNvGrpSpPr/>
        <p:nvPr/>
      </p:nvGrpSpPr>
      <p:grpSpPr>
        <a:xfrm>
          <a:off x="0" y="0"/>
          <a:ext cx="0" cy="0"/>
          <a:chOff x="0" y="0"/>
          <a:chExt cx="0" cy="0"/>
        </a:xfrm>
      </p:grpSpPr>
      <p:sp>
        <p:nvSpPr>
          <p:cNvPr id="3634" name="Google Shape;3634;p98"/>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This is a map</a:t>
            </a:r>
            <a:endParaRPr/>
          </a:p>
        </p:txBody>
      </p:sp>
      <p:grpSp>
        <p:nvGrpSpPr>
          <p:cNvPr id="3635" name="Google Shape;3635;p98"/>
          <p:cNvGrpSpPr/>
          <p:nvPr/>
        </p:nvGrpSpPr>
        <p:grpSpPr>
          <a:xfrm flipH="1">
            <a:off x="3540314" y="938650"/>
            <a:ext cx="2063373" cy="176025"/>
            <a:chOff x="4345425" y="2175475"/>
            <a:chExt cx="800750" cy="176025"/>
          </a:xfrm>
        </p:grpSpPr>
        <p:sp>
          <p:nvSpPr>
            <p:cNvPr id="3636" name="Google Shape;3636;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8" name="Google Shape;3638;p98"/>
          <p:cNvGrpSpPr/>
          <p:nvPr/>
        </p:nvGrpSpPr>
        <p:grpSpPr>
          <a:xfrm>
            <a:off x="2629247" y="1748690"/>
            <a:ext cx="3894111" cy="2074535"/>
            <a:chOff x="233350" y="949250"/>
            <a:chExt cx="7137300" cy="3802300"/>
          </a:xfrm>
        </p:grpSpPr>
        <p:sp>
          <p:nvSpPr>
            <p:cNvPr id="3639" name="Google Shape;3639;p9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9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9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0" name="Google Shape;3690;p98"/>
          <p:cNvSpPr txBox="1"/>
          <p:nvPr/>
        </p:nvSpPr>
        <p:spPr>
          <a:xfrm>
            <a:off x="6614300" y="1835961"/>
            <a:ext cx="1815600" cy="6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Despite being red, Mars is cold</a:t>
            </a:r>
            <a:endParaRPr sz="1600">
              <a:solidFill>
                <a:schemeClr val="dk2"/>
              </a:solidFill>
              <a:latin typeface="Muli"/>
              <a:ea typeface="Muli"/>
              <a:cs typeface="Muli"/>
              <a:sym typeface="Muli"/>
            </a:endParaRPr>
          </a:p>
        </p:txBody>
      </p:sp>
      <p:grpSp>
        <p:nvGrpSpPr>
          <p:cNvPr id="3691" name="Google Shape;3691;p98"/>
          <p:cNvGrpSpPr/>
          <p:nvPr/>
        </p:nvGrpSpPr>
        <p:grpSpPr>
          <a:xfrm rot="-543085" flipH="1">
            <a:off x="6724126" y="1415203"/>
            <a:ext cx="1338141" cy="662794"/>
            <a:chOff x="4345425" y="2175475"/>
            <a:chExt cx="800750" cy="176025"/>
          </a:xfrm>
        </p:grpSpPr>
        <p:sp>
          <p:nvSpPr>
            <p:cNvPr id="3692" name="Google Shape;3692;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alpha val="43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alpha val="43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4" name="Google Shape;3694;p98"/>
          <p:cNvSpPr txBox="1"/>
          <p:nvPr/>
        </p:nvSpPr>
        <p:spPr>
          <a:xfrm>
            <a:off x="6670330" y="1480422"/>
            <a:ext cx="11994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Mars</a:t>
            </a:r>
            <a:endParaRPr sz="2000" b="1">
              <a:solidFill>
                <a:schemeClr val="dk1"/>
              </a:solidFill>
              <a:latin typeface="Itim"/>
              <a:ea typeface="Itim"/>
              <a:cs typeface="Itim"/>
              <a:sym typeface="Itim"/>
            </a:endParaRPr>
          </a:p>
        </p:txBody>
      </p:sp>
      <p:sp>
        <p:nvSpPr>
          <p:cNvPr id="3695" name="Google Shape;3695;p98"/>
          <p:cNvSpPr txBox="1"/>
          <p:nvPr/>
        </p:nvSpPr>
        <p:spPr>
          <a:xfrm>
            <a:off x="6614300" y="3320871"/>
            <a:ext cx="1815600" cy="6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Venus has a beautiful name</a:t>
            </a:r>
            <a:endParaRPr sz="1600">
              <a:solidFill>
                <a:schemeClr val="dk2"/>
              </a:solidFill>
              <a:latin typeface="Muli"/>
              <a:ea typeface="Muli"/>
              <a:cs typeface="Muli"/>
              <a:sym typeface="Muli"/>
            </a:endParaRPr>
          </a:p>
        </p:txBody>
      </p:sp>
      <p:grpSp>
        <p:nvGrpSpPr>
          <p:cNvPr id="3696" name="Google Shape;3696;p98"/>
          <p:cNvGrpSpPr/>
          <p:nvPr/>
        </p:nvGrpSpPr>
        <p:grpSpPr>
          <a:xfrm rot="-543085" flipH="1">
            <a:off x="6724126" y="2872232"/>
            <a:ext cx="1338141" cy="662794"/>
            <a:chOff x="4345425" y="2175475"/>
            <a:chExt cx="800750" cy="176025"/>
          </a:xfrm>
        </p:grpSpPr>
        <p:sp>
          <p:nvSpPr>
            <p:cNvPr id="3697" name="Google Shape;3697;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9" name="Google Shape;3699;p98"/>
          <p:cNvSpPr txBox="1"/>
          <p:nvPr/>
        </p:nvSpPr>
        <p:spPr>
          <a:xfrm>
            <a:off x="6670340" y="2951389"/>
            <a:ext cx="14457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sp>
        <p:nvSpPr>
          <p:cNvPr id="3700" name="Google Shape;3700;p98"/>
          <p:cNvSpPr txBox="1"/>
          <p:nvPr/>
        </p:nvSpPr>
        <p:spPr>
          <a:xfrm>
            <a:off x="714075" y="1843396"/>
            <a:ext cx="1815600" cy="667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Mercury is the closest planet</a:t>
            </a:r>
            <a:endParaRPr sz="1600">
              <a:solidFill>
                <a:schemeClr val="dk2"/>
              </a:solidFill>
              <a:latin typeface="Muli"/>
              <a:ea typeface="Muli"/>
              <a:cs typeface="Muli"/>
              <a:sym typeface="Muli"/>
            </a:endParaRPr>
          </a:p>
        </p:txBody>
      </p:sp>
      <p:grpSp>
        <p:nvGrpSpPr>
          <p:cNvPr id="3701" name="Google Shape;3701;p98"/>
          <p:cNvGrpSpPr/>
          <p:nvPr/>
        </p:nvGrpSpPr>
        <p:grpSpPr>
          <a:xfrm rot="543085">
            <a:off x="1081687" y="1408602"/>
            <a:ext cx="1338141" cy="662794"/>
            <a:chOff x="4345425" y="2175475"/>
            <a:chExt cx="800750" cy="176025"/>
          </a:xfrm>
        </p:grpSpPr>
        <p:sp>
          <p:nvSpPr>
            <p:cNvPr id="3702" name="Google Shape;3702;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703" name="Google Shape;3703;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3704" name="Google Shape;3704;p98"/>
          <p:cNvSpPr txBox="1"/>
          <p:nvPr/>
        </p:nvSpPr>
        <p:spPr>
          <a:xfrm>
            <a:off x="1027809" y="1473898"/>
            <a:ext cx="1445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sp>
        <p:nvSpPr>
          <p:cNvPr id="3705" name="Google Shape;3705;p98"/>
          <p:cNvSpPr txBox="1"/>
          <p:nvPr/>
        </p:nvSpPr>
        <p:spPr>
          <a:xfrm>
            <a:off x="714075" y="3320871"/>
            <a:ext cx="1815600" cy="667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Saturn is the planet with rings</a:t>
            </a:r>
            <a:endParaRPr sz="1600">
              <a:solidFill>
                <a:schemeClr val="dk2"/>
              </a:solidFill>
              <a:latin typeface="Muli"/>
              <a:ea typeface="Muli"/>
              <a:cs typeface="Muli"/>
              <a:sym typeface="Muli"/>
            </a:endParaRPr>
          </a:p>
        </p:txBody>
      </p:sp>
      <p:grpSp>
        <p:nvGrpSpPr>
          <p:cNvPr id="3706" name="Google Shape;3706;p98"/>
          <p:cNvGrpSpPr/>
          <p:nvPr/>
        </p:nvGrpSpPr>
        <p:grpSpPr>
          <a:xfrm rot="543085">
            <a:off x="1064147" y="2872148"/>
            <a:ext cx="1338141" cy="662794"/>
            <a:chOff x="4345425" y="2175475"/>
            <a:chExt cx="800750" cy="176025"/>
          </a:xfrm>
        </p:grpSpPr>
        <p:sp>
          <p:nvSpPr>
            <p:cNvPr id="3707" name="Google Shape;3707;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708" name="Google Shape;3708;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3709" name="Google Shape;3709;p98"/>
          <p:cNvSpPr txBox="1"/>
          <p:nvPr/>
        </p:nvSpPr>
        <p:spPr>
          <a:xfrm>
            <a:off x="1027786" y="2951383"/>
            <a:ext cx="1445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grpSp>
        <p:nvGrpSpPr>
          <p:cNvPr id="3710" name="Google Shape;3710;p98"/>
          <p:cNvGrpSpPr/>
          <p:nvPr/>
        </p:nvGrpSpPr>
        <p:grpSpPr>
          <a:xfrm rot="492672">
            <a:off x="6571434" y="598156"/>
            <a:ext cx="843300" cy="402260"/>
            <a:chOff x="-583650" y="3109250"/>
            <a:chExt cx="570275" cy="272025"/>
          </a:xfrm>
        </p:grpSpPr>
        <p:sp>
          <p:nvSpPr>
            <p:cNvPr id="3711" name="Google Shape;3711;p98"/>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8"/>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8"/>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8"/>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8"/>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8"/>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8"/>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8"/>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8"/>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8"/>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8"/>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8"/>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8"/>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4" name="Google Shape;3724;p98"/>
          <p:cNvGrpSpPr/>
          <p:nvPr/>
        </p:nvGrpSpPr>
        <p:grpSpPr>
          <a:xfrm>
            <a:off x="2620521" y="1776889"/>
            <a:ext cx="3894111" cy="2074535"/>
            <a:chOff x="233350" y="949250"/>
            <a:chExt cx="7137300" cy="3802300"/>
          </a:xfrm>
        </p:grpSpPr>
        <p:sp>
          <p:nvSpPr>
            <p:cNvPr id="3725" name="Google Shape;3725;p9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9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9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6" name="Google Shape;3776;p98"/>
          <p:cNvGrpSpPr/>
          <p:nvPr/>
        </p:nvGrpSpPr>
        <p:grpSpPr>
          <a:xfrm>
            <a:off x="3044400" y="2130663"/>
            <a:ext cx="262625" cy="248125"/>
            <a:chOff x="3044400" y="2130663"/>
            <a:chExt cx="262625" cy="248125"/>
          </a:xfrm>
        </p:grpSpPr>
        <p:sp>
          <p:nvSpPr>
            <p:cNvPr id="3777" name="Google Shape;3777;p98"/>
            <p:cNvSpPr/>
            <p:nvPr/>
          </p:nvSpPr>
          <p:spPr>
            <a:xfrm>
              <a:off x="3047800" y="2135763"/>
              <a:ext cx="257700" cy="235925"/>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8"/>
            <p:cNvSpPr/>
            <p:nvPr/>
          </p:nvSpPr>
          <p:spPr>
            <a:xfrm>
              <a:off x="3044400" y="2130663"/>
              <a:ext cx="262625" cy="248125"/>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9" name="Google Shape;3779;p98"/>
          <p:cNvGrpSpPr/>
          <p:nvPr/>
        </p:nvGrpSpPr>
        <p:grpSpPr>
          <a:xfrm>
            <a:off x="3388475" y="2906813"/>
            <a:ext cx="262625" cy="248125"/>
            <a:chOff x="3388475" y="2906813"/>
            <a:chExt cx="262625" cy="248125"/>
          </a:xfrm>
        </p:grpSpPr>
        <p:sp>
          <p:nvSpPr>
            <p:cNvPr id="3780" name="Google Shape;3780;p98"/>
            <p:cNvSpPr/>
            <p:nvPr/>
          </p:nvSpPr>
          <p:spPr>
            <a:xfrm>
              <a:off x="3391875" y="2911913"/>
              <a:ext cx="257700" cy="235925"/>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8"/>
            <p:cNvSpPr/>
            <p:nvPr/>
          </p:nvSpPr>
          <p:spPr>
            <a:xfrm>
              <a:off x="3388475" y="2906813"/>
              <a:ext cx="262625" cy="248125"/>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2" name="Google Shape;3782;p98"/>
          <p:cNvGrpSpPr/>
          <p:nvPr/>
        </p:nvGrpSpPr>
        <p:grpSpPr>
          <a:xfrm>
            <a:off x="4370250" y="2575538"/>
            <a:ext cx="262625" cy="248125"/>
            <a:chOff x="3388475" y="2906813"/>
            <a:chExt cx="262625" cy="248125"/>
          </a:xfrm>
        </p:grpSpPr>
        <p:sp>
          <p:nvSpPr>
            <p:cNvPr id="3783" name="Google Shape;3783;p98"/>
            <p:cNvSpPr/>
            <p:nvPr/>
          </p:nvSpPr>
          <p:spPr>
            <a:xfrm>
              <a:off x="3391875" y="2911913"/>
              <a:ext cx="257700" cy="235925"/>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8"/>
            <p:cNvSpPr/>
            <p:nvPr/>
          </p:nvSpPr>
          <p:spPr>
            <a:xfrm>
              <a:off x="3388475" y="2906813"/>
              <a:ext cx="262625" cy="248125"/>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98"/>
          <p:cNvGrpSpPr/>
          <p:nvPr/>
        </p:nvGrpSpPr>
        <p:grpSpPr>
          <a:xfrm>
            <a:off x="5372225" y="2011688"/>
            <a:ext cx="262625" cy="248125"/>
            <a:chOff x="3388475" y="2906813"/>
            <a:chExt cx="262625" cy="248125"/>
          </a:xfrm>
        </p:grpSpPr>
        <p:sp>
          <p:nvSpPr>
            <p:cNvPr id="3786" name="Google Shape;3786;p98"/>
            <p:cNvSpPr/>
            <p:nvPr/>
          </p:nvSpPr>
          <p:spPr>
            <a:xfrm>
              <a:off x="3391875" y="2911913"/>
              <a:ext cx="257700" cy="235925"/>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8"/>
            <p:cNvSpPr/>
            <p:nvPr/>
          </p:nvSpPr>
          <p:spPr>
            <a:xfrm>
              <a:off x="3388475" y="2906813"/>
              <a:ext cx="262625" cy="248125"/>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8" name="Google Shape;3788;p98"/>
          <p:cNvGrpSpPr/>
          <p:nvPr/>
        </p:nvGrpSpPr>
        <p:grpSpPr>
          <a:xfrm>
            <a:off x="327110" y="95904"/>
            <a:ext cx="1346914" cy="1248196"/>
            <a:chOff x="1256913" y="1751975"/>
            <a:chExt cx="1802615" cy="1639558"/>
          </a:xfrm>
        </p:grpSpPr>
        <p:sp>
          <p:nvSpPr>
            <p:cNvPr id="3789" name="Google Shape;3789;p98"/>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8"/>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8"/>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8"/>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8"/>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8"/>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8"/>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8"/>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8"/>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8"/>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8"/>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8"/>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8"/>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8"/>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8"/>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8"/>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8"/>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8"/>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8"/>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8"/>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8"/>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8"/>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1" name="Google Shape;3811;p98"/>
          <p:cNvGrpSpPr/>
          <p:nvPr/>
        </p:nvGrpSpPr>
        <p:grpSpPr>
          <a:xfrm rot="247105">
            <a:off x="1106397" y="4487300"/>
            <a:ext cx="1030963" cy="397994"/>
            <a:chOff x="-623075" y="2736900"/>
            <a:chExt cx="720250" cy="273275"/>
          </a:xfrm>
        </p:grpSpPr>
        <p:sp>
          <p:nvSpPr>
            <p:cNvPr id="3812" name="Google Shape;3812;p98"/>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3" name="Google Shape;3813;p98"/>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4" name="Google Shape;3814;p98"/>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5" name="Google Shape;3815;p98"/>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6" name="Google Shape;3816;p98"/>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7" name="Google Shape;3817;p98"/>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8" name="Google Shape;3818;p98"/>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9" name="Google Shape;3819;p98"/>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0" name="Google Shape;3820;p98"/>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1" name="Google Shape;3821;p98"/>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2" name="Google Shape;3822;p98"/>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3" name="Google Shape;3823;p98"/>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4" name="Google Shape;3824;p98"/>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5" name="Google Shape;3825;p98"/>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6" name="Google Shape;3826;p98"/>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7" name="Google Shape;3827;p98"/>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8" name="Google Shape;3828;p98"/>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9" name="Google Shape;3829;p98"/>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0" name="Google Shape;3830;p98"/>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1" name="Google Shape;3831;p98"/>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2" name="Google Shape;3832;p98"/>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3" name="Google Shape;3833;p98"/>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4" name="Google Shape;3834;p98"/>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5" name="Google Shape;3835;p98"/>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6" name="Google Shape;3836;p98"/>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7" name="Google Shape;3837;p98"/>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8" name="Google Shape;3838;p98"/>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9" name="Google Shape;3839;p98"/>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40" name="Google Shape;3840;p98"/>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34"/>
                                        </p:tgtEl>
                                        <p:attrNameLst>
                                          <p:attrName>style.visibility</p:attrName>
                                        </p:attrNameLst>
                                      </p:cBhvr>
                                      <p:to>
                                        <p:strVal val="visible"/>
                                      </p:to>
                                    </p:set>
                                    <p:anim calcmode="lin" valueType="num">
                                      <p:cBhvr additive="base">
                                        <p:cTn id="7" dur="1000"/>
                                        <p:tgtEl>
                                          <p:spTgt spid="3634"/>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635"/>
                                        </p:tgtEl>
                                        <p:attrNameLst>
                                          <p:attrName>style.visibility</p:attrName>
                                        </p:attrNameLst>
                                      </p:cBhvr>
                                      <p:to>
                                        <p:strVal val="visible"/>
                                      </p:to>
                                    </p:set>
                                    <p:anim calcmode="lin" valueType="num">
                                      <p:cBhvr additive="base">
                                        <p:cTn id="10" dur="1000"/>
                                        <p:tgtEl>
                                          <p:spTgt spid="3635"/>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3638"/>
                                        </p:tgtEl>
                                        <p:attrNameLst>
                                          <p:attrName>style.visibility</p:attrName>
                                        </p:attrNameLst>
                                      </p:cBhvr>
                                      <p:to>
                                        <p:strVal val="visible"/>
                                      </p:to>
                                    </p:set>
                                    <p:anim calcmode="lin" valueType="num">
                                      <p:cBhvr additive="base">
                                        <p:cTn id="15" dur="1000"/>
                                        <p:tgtEl>
                                          <p:spTgt spid="3638"/>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724"/>
                                        </p:tgtEl>
                                        <p:attrNameLst>
                                          <p:attrName>style.visibility</p:attrName>
                                        </p:attrNameLst>
                                      </p:cBhvr>
                                      <p:to>
                                        <p:strVal val="visible"/>
                                      </p:to>
                                    </p:set>
                                    <p:anim calcmode="lin" valueType="num">
                                      <p:cBhvr additive="base">
                                        <p:cTn id="18" dur="1000"/>
                                        <p:tgtEl>
                                          <p:spTgt spid="3724"/>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700"/>
                                        </p:tgtEl>
                                        <p:attrNameLst>
                                          <p:attrName>style.visibility</p:attrName>
                                        </p:attrNameLst>
                                      </p:cBhvr>
                                      <p:to>
                                        <p:strVal val="visible"/>
                                      </p:to>
                                    </p:set>
                                    <p:animEffect transition="in" filter="fade">
                                      <p:cBhvr>
                                        <p:cTn id="23" dur="1000"/>
                                        <p:tgtEl>
                                          <p:spTgt spid="3700"/>
                                        </p:tgtEl>
                                      </p:cBhvr>
                                    </p:animEffect>
                                  </p:childTnLst>
                                </p:cTn>
                              </p:par>
                              <p:par>
                                <p:cTn id="24" presetID="10" presetClass="entr" presetSubtype="0" fill="hold" nodeType="withEffect">
                                  <p:stCondLst>
                                    <p:cond delay="0"/>
                                  </p:stCondLst>
                                  <p:childTnLst>
                                    <p:set>
                                      <p:cBhvr>
                                        <p:cTn id="25" dur="1" fill="hold">
                                          <p:stCondLst>
                                            <p:cond delay="0"/>
                                          </p:stCondLst>
                                        </p:cTn>
                                        <p:tgtEl>
                                          <p:spTgt spid="3701"/>
                                        </p:tgtEl>
                                        <p:attrNameLst>
                                          <p:attrName>style.visibility</p:attrName>
                                        </p:attrNameLst>
                                      </p:cBhvr>
                                      <p:to>
                                        <p:strVal val="visible"/>
                                      </p:to>
                                    </p:set>
                                    <p:animEffect transition="in" filter="fade">
                                      <p:cBhvr>
                                        <p:cTn id="26" dur="1000"/>
                                        <p:tgtEl>
                                          <p:spTgt spid="3701"/>
                                        </p:tgtEl>
                                      </p:cBhvr>
                                    </p:animEffect>
                                  </p:childTnLst>
                                </p:cTn>
                              </p:par>
                              <p:par>
                                <p:cTn id="27" presetID="10" presetClass="entr" presetSubtype="0" fill="hold" nodeType="withEffect">
                                  <p:stCondLst>
                                    <p:cond delay="0"/>
                                  </p:stCondLst>
                                  <p:childTnLst>
                                    <p:set>
                                      <p:cBhvr>
                                        <p:cTn id="28" dur="1" fill="hold">
                                          <p:stCondLst>
                                            <p:cond delay="0"/>
                                          </p:stCondLst>
                                        </p:cTn>
                                        <p:tgtEl>
                                          <p:spTgt spid="3776"/>
                                        </p:tgtEl>
                                        <p:attrNameLst>
                                          <p:attrName>style.visibility</p:attrName>
                                        </p:attrNameLst>
                                      </p:cBhvr>
                                      <p:to>
                                        <p:strVal val="visible"/>
                                      </p:to>
                                    </p:set>
                                    <p:animEffect transition="in" filter="fade">
                                      <p:cBhvr>
                                        <p:cTn id="29" dur="1000"/>
                                        <p:tgtEl>
                                          <p:spTgt spid="3776"/>
                                        </p:tgtEl>
                                      </p:cBhvr>
                                    </p:animEffect>
                                  </p:childTnLst>
                                </p:cTn>
                              </p:par>
                              <p:par>
                                <p:cTn id="30" presetID="10" presetClass="entr" presetSubtype="0" fill="hold" nodeType="withEffect">
                                  <p:stCondLst>
                                    <p:cond delay="0"/>
                                  </p:stCondLst>
                                  <p:childTnLst>
                                    <p:set>
                                      <p:cBhvr>
                                        <p:cTn id="31" dur="1" fill="hold">
                                          <p:stCondLst>
                                            <p:cond delay="0"/>
                                          </p:stCondLst>
                                        </p:cTn>
                                        <p:tgtEl>
                                          <p:spTgt spid="3704"/>
                                        </p:tgtEl>
                                        <p:attrNameLst>
                                          <p:attrName>style.visibility</p:attrName>
                                        </p:attrNameLst>
                                      </p:cBhvr>
                                      <p:to>
                                        <p:strVal val="visible"/>
                                      </p:to>
                                    </p:set>
                                    <p:animEffect transition="in" filter="fade">
                                      <p:cBhvr>
                                        <p:cTn id="32" dur="1000"/>
                                        <p:tgtEl>
                                          <p:spTgt spid="3704"/>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705"/>
                                        </p:tgtEl>
                                        <p:attrNameLst>
                                          <p:attrName>style.visibility</p:attrName>
                                        </p:attrNameLst>
                                      </p:cBhvr>
                                      <p:to>
                                        <p:strVal val="visible"/>
                                      </p:to>
                                    </p:set>
                                    <p:animEffect transition="in" filter="fade">
                                      <p:cBhvr>
                                        <p:cTn id="37" dur="1000"/>
                                        <p:tgtEl>
                                          <p:spTgt spid="3705"/>
                                        </p:tgtEl>
                                      </p:cBhvr>
                                    </p:animEffect>
                                  </p:childTnLst>
                                </p:cTn>
                              </p:par>
                              <p:par>
                                <p:cTn id="38" presetID="10" presetClass="entr" presetSubtype="0" fill="hold" nodeType="withEffect">
                                  <p:stCondLst>
                                    <p:cond delay="0"/>
                                  </p:stCondLst>
                                  <p:childTnLst>
                                    <p:set>
                                      <p:cBhvr>
                                        <p:cTn id="39" dur="1" fill="hold">
                                          <p:stCondLst>
                                            <p:cond delay="0"/>
                                          </p:stCondLst>
                                        </p:cTn>
                                        <p:tgtEl>
                                          <p:spTgt spid="3706"/>
                                        </p:tgtEl>
                                        <p:attrNameLst>
                                          <p:attrName>style.visibility</p:attrName>
                                        </p:attrNameLst>
                                      </p:cBhvr>
                                      <p:to>
                                        <p:strVal val="visible"/>
                                      </p:to>
                                    </p:set>
                                    <p:animEffect transition="in" filter="fade">
                                      <p:cBhvr>
                                        <p:cTn id="40" dur="1000"/>
                                        <p:tgtEl>
                                          <p:spTgt spid="3706"/>
                                        </p:tgtEl>
                                      </p:cBhvr>
                                    </p:animEffect>
                                  </p:childTnLst>
                                </p:cTn>
                              </p:par>
                              <p:par>
                                <p:cTn id="41" presetID="10" presetClass="entr" presetSubtype="0" fill="hold" nodeType="withEffect">
                                  <p:stCondLst>
                                    <p:cond delay="0"/>
                                  </p:stCondLst>
                                  <p:childTnLst>
                                    <p:set>
                                      <p:cBhvr>
                                        <p:cTn id="42" dur="1" fill="hold">
                                          <p:stCondLst>
                                            <p:cond delay="0"/>
                                          </p:stCondLst>
                                        </p:cTn>
                                        <p:tgtEl>
                                          <p:spTgt spid="3709"/>
                                        </p:tgtEl>
                                        <p:attrNameLst>
                                          <p:attrName>style.visibility</p:attrName>
                                        </p:attrNameLst>
                                      </p:cBhvr>
                                      <p:to>
                                        <p:strVal val="visible"/>
                                      </p:to>
                                    </p:set>
                                    <p:animEffect transition="in" filter="fade">
                                      <p:cBhvr>
                                        <p:cTn id="43" dur="1000"/>
                                        <p:tgtEl>
                                          <p:spTgt spid="3709"/>
                                        </p:tgtEl>
                                      </p:cBhvr>
                                    </p:animEffect>
                                  </p:childTnLst>
                                </p:cTn>
                              </p:par>
                              <p:par>
                                <p:cTn id="44" presetID="10" presetClass="entr" presetSubtype="0" fill="hold" nodeType="withEffect">
                                  <p:stCondLst>
                                    <p:cond delay="0"/>
                                  </p:stCondLst>
                                  <p:childTnLst>
                                    <p:set>
                                      <p:cBhvr>
                                        <p:cTn id="45" dur="1" fill="hold">
                                          <p:stCondLst>
                                            <p:cond delay="0"/>
                                          </p:stCondLst>
                                        </p:cTn>
                                        <p:tgtEl>
                                          <p:spTgt spid="3779"/>
                                        </p:tgtEl>
                                        <p:attrNameLst>
                                          <p:attrName>style.visibility</p:attrName>
                                        </p:attrNameLst>
                                      </p:cBhvr>
                                      <p:to>
                                        <p:strVal val="visible"/>
                                      </p:to>
                                    </p:set>
                                    <p:animEffect transition="in" filter="fade">
                                      <p:cBhvr>
                                        <p:cTn id="46" dur="1000"/>
                                        <p:tgtEl>
                                          <p:spTgt spid="377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3785"/>
                                        </p:tgtEl>
                                        <p:attrNameLst>
                                          <p:attrName>style.visibility</p:attrName>
                                        </p:attrNameLst>
                                      </p:cBhvr>
                                      <p:to>
                                        <p:strVal val="visible"/>
                                      </p:to>
                                    </p:set>
                                    <p:animEffect transition="in" filter="fade">
                                      <p:cBhvr>
                                        <p:cTn id="51" dur="1000"/>
                                        <p:tgtEl>
                                          <p:spTgt spid="3785"/>
                                        </p:tgtEl>
                                      </p:cBhvr>
                                    </p:animEffect>
                                  </p:childTnLst>
                                </p:cTn>
                              </p:par>
                              <p:par>
                                <p:cTn id="52" presetID="10" presetClass="entr" presetSubtype="0" fill="hold" nodeType="withEffect">
                                  <p:stCondLst>
                                    <p:cond delay="0"/>
                                  </p:stCondLst>
                                  <p:childTnLst>
                                    <p:set>
                                      <p:cBhvr>
                                        <p:cTn id="53" dur="1" fill="hold">
                                          <p:stCondLst>
                                            <p:cond delay="0"/>
                                          </p:stCondLst>
                                        </p:cTn>
                                        <p:tgtEl>
                                          <p:spTgt spid="3690"/>
                                        </p:tgtEl>
                                        <p:attrNameLst>
                                          <p:attrName>style.visibility</p:attrName>
                                        </p:attrNameLst>
                                      </p:cBhvr>
                                      <p:to>
                                        <p:strVal val="visible"/>
                                      </p:to>
                                    </p:set>
                                    <p:animEffect transition="in" filter="fade">
                                      <p:cBhvr>
                                        <p:cTn id="54" dur="1000"/>
                                        <p:tgtEl>
                                          <p:spTgt spid="3690"/>
                                        </p:tgtEl>
                                      </p:cBhvr>
                                    </p:animEffect>
                                  </p:childTnLst>
                                </p:cTn>
                              </p:par>
                              <p:par>
                                <p:cTn id="55" presetID="10" presetClass="entr" presetSubtype="0" fill="hold" nodeType="withEffect">
                                  <p:stCondLst>
                                    <p:cond delay="0"/>
                                  </p:stCondLst>
                                  <p:childTnLst>
                                    <p:set>
                                      <p:cBhvr>
                                        <p:cTn id="56" dur="1" fill="hold">
                                          <p:stCondLst>
                                            <p:cond delay="0"/>
                                          </p:stCondLst>
                                        </p:cTn>
                                        <p:tgtEl>
                                          <p:spTgt spid="3691"/>
                                        </p:tgtEl>
                                        <p:attrNameLst>
                                          <p:attrName>style.visibility</p:attrName>
                                        </p:attrNameLst>
                                      </p:cBhvr>
                                      <p:to>
                                        <p:strVal val="visible"/>
                                      </p:to>
                                    </p:set>
                                    <p:animEffect transition="in" filter="fade">
                                      <p:cBhvr>
                                        <p:cTn id="57" dur="1000"/>
                                        <p:tgtEl>
                                          <p:spTgt spid="3691"/>
                                        </p:tgtEl>
                                      </p:cBhvr>
                                    </p:animEffect>
                                  </p:childTnLst>
                                </p:cTn>
                              </p:par>
                              <p:par>
                                <p:cTn id="58" presetID="10" presetClass="entr" presetSubtype="0" fill="hold" nodeType="withEffect">
                                  <p:stCondLst>
                                    <p:cond delay="0"/>
                                  </p:stCondLst>
                                  <p:childTnLst>
                                    <p:set>
                                      <p:cBhvr>
                                        <p:cTn id="59" dur="1" fill="hold">
                                          <p:stCondLst>
                                            <p:cond delay="0"/>
                                          </p:stCondLst>
                                        </p:cTn>
                                        <p:tgtEl>
                                          <p:spTgt spid="3694"/>
                                        </p:tgtEl>
                                        <p:attrNameLst>
                                          <p:attrName>style.visibility</p:attrName>
                                        </p:attrNameLst>
                                      </p:cBhvr>
                                      <p:to>
                                        <p:strVal val="visible"/>
                                      </p:to>
                                    </p:set>
                                    <p:animEffect transition="in" filter="fade">
                                      <p:cBhvr>
                                        <p:cTn id="60" dur="1000"/>
                                        <p:tgtEl>
                                          <p:spTgt spid="3694"/>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3782"/>
                                        </p:tgtEl>
                                        <p:attrNameLst>
                                          <p:attrName>style.visibility</p:attrName>
                                        </p:attrNameLst>
                                      </p:cBhvr>
                                      <p:to>
                                        <p:strVal val="visible"/>
                                      </p:to>
                                    </p:set>
                                    <p:animEffect transition="in" filter="fade">
                                      <p:cBhvr>
                                        <p:cTn id="65" dur="1000"/>
                                        <p:tgtEl>
                                          <p:spTgt spid="3782"/>
                                        </p:tgtEl>
                                      </p:cBhvr>
                                    </p:animEffect>
                                  </p:childTnLst>
                                </p:cTn>
                              </p:par>
                              <p:par>
                                <p:cTn id="66" presetID="10" presetClass="entr" presetSubtype="0" fill="hold" nodeType="withEffect">
                                  <p:stCondLst>
                                    <p:cond delay="0"/>
                                  </p:stCondLst>
                                  <p:childTnLst>
                                    <p:set>
                                      <p:cBhvr>
                                        <p:cTn id="67" dur="1" fill="hold">
                                          <p:stCondLst>
                                            <p:cond delay="0"/>
                                          </p:stCondLst>
                                        </p:cTn>
                                        <p:tgtEl>
                                          <p:spTgt spid="3695"/>
                                        </p:tgtEl>
                                        <p:attrNameLst>
                                          <p:attrName>style.visibility</p:attrName>
                                        </p:attrNameLst>
                                      </p:cBhvr>
                                      <p:to>
                                        <p:strVal val="visible"/>
                                      </p:to>
                                    </p:set>
                                    <p:animEffect transition="in" filter="fade">
                                      <p:cBhvr>
                                        <p:cTn id="68" dur="1000"/>
                                        <p:tgtEl>
                                          <p:spTgt spid="3695"/>
                                        </p:tgtEl>
                                      </p:cBhvr>
                                    </p:animEffect>
                                  </p:childTnLst>
                                </p:cTn>
                              </p:par>
                              <p:par>
                                <p:cTn id="69" presetID="10" presetClass="entr" presetSubtype="0" fill="hold" nodeType="withEffect">
                                  <p:stCondLst>
                                    <p:cond delay="0"/>
                                  </p:stCondLst>
                                  <p:childTnLst>
                                    <p:set>
                                      <p:cBhvr>
                                        <p:cTn id="70" dur="1" fill="hold">
                                          <p:stCondLst>
                                            <p:cond delay="0"/>
                                          </p:stCondLst>
                                        </p:cTn>
                                        <p:tgtEl>
                                          <p:spTgt spid="3696"/>
                                        </p:tgtEl>
                                        <p:attrNameLst>
                                          <p:attrName>style.visibility</p:attrName>
                                        </p:attrNameLst>
                                      </p:cBhvr>
                                      <p:to>
                                        <p:strVal val="visible"/>
                                      </p:to>
                                    </p:set>
                                    <p:animEffect transition="in" filter="fade">
                                      <p:cBhvr>
                                        <p:cTn id="71" dur="1000"/>
                                        <p:tgtEl>
                                          <p:spTgt spid="3696"/>
                                        </p:tgtEl>
                                      </p:cBhvr>
                                    </p:animEffect>
                                  </p:childTnLst>
                                </p:cTn>
                              </p:par>
                              <p:par>
                                <p:cTn id="72" presetID="10" presetClass="entr" presetSubtype="0" fill="hold" nodeType="withEffect">
                                  <p:stCondLst>
                                    <p:cond delay="0"/>
                                  </p:stCondLst>
                                  <p:childTnLst>
                                    <p:set>
                                      <p:cBhvr>
                                        <p:cTn id="73" dur="1" fill="hold">
                                          <p:stCondLst>
                                            <p:cond delay="0"/>
                                          </p:stCondLst>
                                        </p:cTn>
                                        <p:tgtEl>
                                          <p:spTgt spid="3699"/>
                                        </p:tgtEl>
                                        <p:attrNameLst>
                                          <p:attrName>style.visibility</p:attrName>
                                        </p:attrNameLst>
                                      </p:cBhvr>
                                      <p:to>
                                        <p:strVal val="visible"/>
                                      </p:to>
                                    </p:set>
                                    <p:animEffect transition="in" filter="fade">
                                      <p:cBhvr>
                                        <p:cTn id="74" dur="1000"/>
                                        <p:tgtEl>
                                          <p:spTgt spid="36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844"/>
        <p:cNvGrpSpPr/>
        <p:nvPr/>
      </p:nvGrpSpPr>
      <p:grpSpPr>
        <a:xfrm>
          <a:off x="0" y="0"/>
          <a:ext cx="0" cy="0"/>
          <a:chOff x="0" y="0"/>
          <a:chExt cx="0" cy="0"/>
        </a:xfrm>
      </p:grpSpPr>
      <p:sp>
        <p:nvSpPr>
          <p:cNvPr id="3845" name="Google Shape;3845;p99"/>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A timeline always works well</a:t>
            </a:r>
            <a:endParaRPr/>
          </a:p>
        </p:txBody>
      </p:sp>
      <p:grpSp>
        <p:nvGrpSpPr>
          <p:cNvPr id="3846" name="Google Shape;3846;p99"/>
          <p:cNvGrpSpPr/>
          <p:nvPr/>
        </p:nvGrpSpPr>
        <p:grpSpPr>
          <a:xfrm flipH="1">
            <a:off x="704586" y="960694"/>
            <a:ext cx="5313136" cy="176025"/>
            <a:chOff x="4345425" y="2175475"/>
            <a:chExt cx="800750" cy="176025"/>
          </a:xfrm>
        </p:grpSpPr>
        <p:sp>
          <p:nvSpPr>
            <p:cNvPr id="3847" name="Google Shape;3847;p9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9" name="Google Shape;3849;p99"/>
          <p:cNvSpPr/>
          <p:nvPr/>
        </p:nvSpPr>
        <p:spPr>
          <a:xfrm>
            <a:off x="1175292" y="2888707"/>
            <a:ext cx="1124100" cy="2982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9"/>
          <p:cNvSpPr/>
          <p:nvPr/>
        </p:nvSpPr>
        <p:spPr>
          <a:xfrm>
            <a:off x="2411280" y="2970256"/>
            <a:ext cx="1124100" cy="298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9"/>
          <p:cNvSpPr/>
          <p:nvPr/>
        </p:nvSpPr>
        <p:spPr>
          <a:xfrm>
            <a:off x="3643830" y="2888707"/>
            <a:ext cx="1124100" cy="2982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9"/>
          <p:cNvSpPr/>
          <p:nvPr/>
        </p:nvSpPr>
        <p:spPr>
          <a:xfrm>
            <a:off x="4876405" y="2997439"/>
            <a:ext cx="1124100" cy="298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9"/>
          <p:cNvSpPr/>
          <p:nvPr/>
        </p:nvSpPr>
        <p:spPr>
          <a:xfrm>
            <a:off x="6108955" y="2888707"/>
            <a:ext cx="1124100" cy="2982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9"/>
          <p:cNvSpPr/>
          <p:nvPr/>
        </p:nvSpPr>
        <p:spPr>
          <a:xfrm>
            <a:off x="1126167" y="2924828"/>
            <a:ext cx="1229175" cy="298166"/>
          </a:xfrm>
          <a:custGeom>
            <a:avLst/>
            <a:gdLst/>
            <a:ahLst/>
            <a:cxnLst/>
            <a:rect l="l" t="t" r="r" b="b"/>
            <a:pathLst>
              <a:path w="49167" h="6026" extrusionOk="0">
                <a:moveTo>
                  <a:pt x="2055" y="502"/>
                </a:moveTo>
                <a:cubicBezTo>
                  <a:pt x="1873" y="685"/>
                  <a:pt x="1667" y="867"/>
                  <a:pt x="1485" y="1073"/>
                </a:cubicBezTo>
                <a:lnTo>
                  <a:pt x="1028" y="502"/>
                </a:lnTo>
                <a:close/>
                <a:moveTo>
                  <a:pt x="3265" y="502"/>
                </a:moveTo>
                <a:cubicBezTo>
                  <a:pt x="2854" y="913"/>
                  <a:pt x="2443" y="1347"/>
                  <a:pt x="2032" y="1758"/>
                </a:cubicBezTo>
                <a:lnTo>
                  <a:pt x="1576" y="1187"/>
                </a:lnTo>
                <a:cubicBezTo>
                  <a:pt x="1804" y="959"/>
                  <a:pt x="2055" y="731"/>
                  <a:pt x="2284" y="502"/>
                </a:cubicBezTo>
                <a:close/>
                <a:moveTo>
                  <a:pt x="4771" y="502"/>
                </a:moveTo>
                <a:cubicBezTo>
                  <a:pt x="4064" y="1187"/>
                  <a:pt x="3379" y="1895"/>
                  <a:pt x="2694" y="2579"/>
                </a:cubicBezTo>
                <a:lnTo>
                  <a:pt x="2238" y="2032"/>
                </a:lnTo>
                <a:cubicBezTo>
                  <a:pt x="2740" y="1529"/>
                  <a:pt x="3242" y="1004"/>
                  <a:pt x="3767" y="502"/>
                </a:cubicBezTo>
                <a:close/>
                <a:moveTo>
                  <a:pt x="6164" y="502"/>
                </a:moveTo>
                <a:cubicBezTo>
                  <a:pt x="4498" y="2169"/>
                  <a:pt x="2854" y="3835"/>
                  <a:pt x="1211" y="5547"/>
                </a:cubicBezTo>
                <a:lnTo>
                  <a:pt x="1028" y="5547"/>
                </a:lnTo>
                <a:lnTo>
                  <a:pt x="3037" y="3013"/>
                </a:lnTo>
                <a:lnTo>
                  <a:pt x="2854" y="2785"/>
                </a:lnTo>
                <a:cubicBezTo>
                  <a:pt x="3607" y="2032"/>
                  <a:pt x="4361" y="1256"/>
                  <a:pt x="5137" y="502"/>
                </a:cubicBezTo>
                <a:close/>
                <a:moveTo>
                  <a:pt x="7556" y="502"/>
                </a:moveTo>
                <a:cubicBezTo>
                  <a:pt x="5844" y="2169"/>
                  <a:pt x="4110" y="3858"/>
                  <a:pt x="2420" y="5547"/>
                </a:cubicBezTo>
                <a:lnTo>
                  <a:pt x="1599" y="5547"/>
                </a:lnTo>
                <a:cubicBezTo>
                  <a:pt x="3356" y="3880"/>
                  <a:pt x="5114" y="2191"/>
                  <a:pt x="6849" y="502"/>
                </a:cubicBezTo>
                <a:close/>
                <a:moveTo>
                  <a:pt x="8629" y="502"/>
                </a:moveTo>
                <a:cubicBezTo>
                  <a:pt x="7008" y="2169"/>
                  <a:pt x="5365" y="3835"/>
                  <a:pt x="3767" y="5547"/>
                </a:cubicBezTo>
                <a:lnTo>
                  <a:pt x="2649" y="5547"/>
                </a:lnTo>
                <a:cubicBezTo>
                  <a:pt x="4383" y="3858"/>
                  <a:pt x="6095" y="2191"/>
                  <a:pt x="7807" y="502"/>
                </a:cubicBezTo>
                <a:close/>
                <a:moveTo>
                  <a:pt x="9998" y="502"/>
                </a:moveTo>
                <a:cubicBezTo>
                  <a:pt x="8355" y="2169"/>
                  <a:pt x="6689" y="3835"/>
                  <a:pt x="5068" y="5547"/>
                </a:cubicBezTo>
                <a:lnTo>
                  <a:pt x="4155" y="5547"/>
                </a:lnTo>
                <a:cubicBezTo>
                  <a:pt x="5753" y="3858"/>
                  <a:pt x="7351" y="2169"/>
                  <a:pt x="8949" y="502"/>
                </a:cubicBezTo>
                <a:close/>
                <a:moveTo>
                  <a:pt x="12327" y="502"/>
                </a:moveTo>
                <a:cubicBezTo>
                  <a:pt x="10569" y="2191"/>
                  <a:pt x="8789" y="3858"/>
                  <a:pt x="7031" y="5547"/>
                </a:cubicBezTo>
                <a:lnTo>
                  <a:pt x="5456" y="5547"/>
                </a:lnTo>
                <a:cubicBezTo>
                  <a:pt x="7077" y="3835"/>
                  <a:pt x="8720" y="2169"/>
                  <a:pt x="10364" y="502"/>
                </a:cubicBezTo>
                <a:close/>
                <a:moveTo>
                  <a:pt x="14130" y="502"/>
                </a:moveTo>
                <a:cubicBezTo>
                  <a:pt x="12349" y="2191"/>
                  <a:pt x="10569" y="3858"/>
                  <a:pt x="8812" y="5547"/>
                </a:cubicBezTo>
                <a:lnTo>
                  <a:pt x="7396" y="5547"/>
                </a:lnTo>
                <a:cubicBezTo>
                  <a:pt x="9108" y="3858"/>
                  <a:pt x="10843" y="2191"/>
                  <a:pt x="12555" y="502"/>
                </a:cubicBezTo>
                <a:close/>
                <a:moveTo>
                  <a:pt x="15887" y="502"/>
                </a:moveTo>
                <a:cubicBezTo>
                  <a:pt x="14084" y="2169"/>
                  <a:pt x="12281" y="3812"/>
                  <a:pt x="10569" y="5547"/>
                </a:cubicBezTo>
                <a:lnTo>
                  <a:pt x="9108" y="5547"/>
                </a:lnTo>
                <a:cubicBezTo>
                  <a:pt x="10820" y="3858"/>
                  <a:pt x="12555" y="2169"/>
                  <a:pt x="14290" y="502"/>
                </a:cubicBezTo>
                <a:close/>
                <a:moveTo>
                  <a:pt x="17006" y="502"/>
                </a:moveTo>
                <a:cubicBezTo>
                  <a:pt x="15362" y="2169"/>
                  <a:pt x="13696" y="3858"/>
                  <a:pt x="12053" y="5547"/>
                </a:cubicBezTo>
                <a:lnTo>
                  <a:pt x="10911" y="5547"/>
                </a:lnTo>
                <a:cubicBezTo>
                  <a:pt x="12669" y="3835"/>
                  <a:pt x="14427" y="2169"/>
                  <a:pt x="16184" y="502"/>
                </a:cubicBezTo>
                <a:close/>
                <a:moveTo>
                  <a:pt x="18535" y="502"/>
                </a:moveTo>
                <a:cubicBezTo>
                  <a:pt x="16869" y="2169"/>
                  <a:pt x="15203" y="3858"/>
                  <a:pt x="13536" y="5547"/>
                </a:cubicBezTo>
                <a:lnTo>
                  <a:pt x="12167" y="5547"/>
                </a:lnTo>
                <a:cubicBezTo>
                  <a:pt x="13856" y="3858"/>
                  <a:pt x="15545" y="2169"/>
                  <a:pt x="17257" y="502"/>
                </a:cubicBezTo>
                <a:close/>
                <a:moveTo>
                  <a:pt x="19539" y="502"/>
                </a:moveTo>
                <a:cubicBezTo>
                  <a:pt x="17850" y="2146"/>
                  <a:pt x="16230" y="3835"/>
                  <a:pt x="14632" y="5547"/>
                </a:cubicBezTo>
                <a:lnTo>
                  <a:pt x="13787" y="5547"/>
                </a:lnTo>
                <a:cubicBezTo>
                  <a:pt x="15454" y="3858"/>
                  <a:pt x="17120" y="2169"/>
                  <a:pt x="18786" y="502"/>
                </a:cubicBezTo>
                <a:close/>
                <a:moveTo>
                  <a:pt x="21480" y="502"/>
                </a:moveTo>
                <a:cubicBezTo>
                  <a:pt x="21092" y="867"/>
                  <a:pt x="20704" y="1256"/>
                  <a:pt x="20338" y="1621"/>
                </a:cubicBezTo>
                <a:cubicBezTo>
                  <a:pt x="19014" y="2922"/>
                  <a:pt x="17691" y="4246"/>
                  <a:pt x="16344" y="5547"/>
                </a:cubicBezTo>
                <a:lnTo>
                  <a:pt x="14860" y="5547"/>
                </a:lnTo>
                <a:cubicBezTo>
                  <a:pt x="16207" y="4109"/>
                  <a:pt x="17554" y="2693"/>
                  <a:pt x="18946" y="1324"/>
                </a:cubicBezTo>
                <a:cubicBezTo>
                  <a:pt x="19220" y="1050"/>
                  <a:pt x="19517" y="776"/>
                  <a:pt x="19791" y="502"/>
                </a:cubicBezTo>
                <a:close/>
                <a:moveTo>
                  <a:pt x="23191" y="502"/>
                </a:moveTo>
                <a:cubicBezTo>
                  <a:pt x="22735" y="959"/>
                  <a:pt x="22301" y="1415"/>
                  <a:pt x="21845" y="1895"/>
                </a:cubicBezTo>
                <a:cubicBezTo>
                  <a:pt x="20681" y="3104"/>
                  <a:pt x="19494" y="4337"/>
                  <a:pt x="18284" y="5547"/>
                </a:cubicBezTo>
                <a:lnTo>
                  <a:pt x="16504" y="5547"/>
                </a:lnTo>
                <a:cubicBezTo>
                  <a:pt x="17645" y="4451"/>
                  <a:pt x="18763" y="3378"/>
                  <a:pt x="19859" y="2283"/>
                </a:cubicBezTo>
                <a:cubicBezTo>
                  <a:pt x="20452" y="1689"/>
                  <a:pt x="21046" y="1096"/>
                  <a:pt x="21639" y="502"/>
                </a:cubicBezTo>
                <a:close/>
                <a:moveTo>
                  <a:pt x="25428" y="502"/>
                </a:moveTo>
                <a:cubicBezTo>
                  <a:pt x="24310" y="1644"/>
                  <a:pt x="23169" y="2762"/>
                  <a:pt x="22027" y="3880"/>
                </a:cubicBezTo>
                <a:cubicBezTo>
                  <a:pt x="21457" y="4428"/>
                  <a:pt x="20909" y="4976"/>
                  <a:pt x="20338" y="5547"/>
                </a:cubicBezTo>
                <a:lnTo>
                  <a:pt x="18512" y="5547"/>
                </a:lnTo>
                <a:cubicBezTo>
                  <a:pt x="19654" y="4360"/>
                  <a:pt x="20818" y="3173"/>
                  <a:pt x="21959" y="1986"/>
                </a:cubicBezTo>
                <a:cubicBezTo>
                  <a:pt x="22438" y="1484"/>
                  <a:pt x="22918" y="1004"/>
                  <a:pt x="23420" y="502"/>
                </a:cubicBezTo>
                <a:close/>
                <a:moveTo>
                  <a:pt x="26912" y="502"/>
                </a:moveTo>
                <a:cubicBezTo>
                  <a:pt x="25520" y="1917"/>
                  <a:pt x="24127" y="3310"/>
                  <a:pt x="22689" y="4679"/>
                </a:cubicBezTo>
                <a:cubicBezTo>
                  <a:pt x="22393" y="4976"/>
                  <a:pt x="22096" y="5250"/>
                  <a:pt x="21776" y="5547"/>
                </a:cubicBezTo>
                <a:lnTo>
                  <a:pt x="20589" y="5547"/>
                </a:lnTo>
                <a:cubicBezTo>
                  <a:pt x="22324" y="3858"/>
                  <a:pt x="24036" y="2191"/>
                  <a:pt x="25771" y="502"/>
                </a:cubicBezTo>
                <a:close/>
                <a:moveTo>
                  <a:pt x="27916" y="502"/>
                </a:moveTo>
                <a:cubicBezTo>
                  <a:pt x="26570" y="1826"/>
                  <a:pt x="25246" y="3127"/>
                  <a:pt x="23899" y="4451"/>
                </a:cubicBezTo>
                <a:cubicBezTo>
                  <a:pt x="23534" y="4816"/>
                  <a:pt x="23146" y="5181"/>
                  <a:pt x="22781" y="5547"/>
                </a:cubicBezTo>
                <a:lnTo>
                  <a:pt x="22005" y="5547"/>
                </a:lnTo>
                <a:cubicBezTo>
                  <a:pt x="22073" y="5455"/>
                  <a:pt x="22164" y="5387"/>
                  <a:pt x="22233" y="5318"/>
                </a:cubicBezTo>
                <a:cubicBezTo>
                  <a:pt x="23899" y="3743"/>
                  <a:pt x="25543" y="2123"/>
                  <a:pt x="27186" y="502"/>
                </a:cubicBezTo>
                <a:close/>
                <a:moveTo>
                  <a:pt x="28966" y="502"/>
                </a:moveTo>
                <a:cubicBezTo>
                  <a:pt x="27323" y="2169"/>
                  <a:pt x="25657" y="3858"/>
                  <a:pt x="24036" y="5547"/>
                </a:cubicBezTo>
                <a:lnTo>
                  <a:pt x="22986" y="5547"/>
                </a:lnTo>
                <a:cubicBezTo>
                  <a:pt x="23123" y="5387"/>
                  <a:pt x="23283" y="5250"/>
                  <a:pt x="23420" y="5113"/>
                </a:cubicBezTo>
                <a:cubicBezTo>
                  <a:pt x="24995" y="3561"/>
                  <a:pt x="26570" y="2032"/>
                  <a:pt x="28145" y="502"/>
                </a:cubicBezTo>
                <a:close/>
                <a:moveTo>
                  <a:pt x="30427" y="502"/>
                </a:moveTo>
                <a:cubicBezTo>
                  <a:pt x="28898" y="2009"/>
                  <a:pt x="27369" y="3515"/>
                  <a:pt x="25862" y="5044"/>
                </a:cubicBezTo>
                <a:cubicBezTo>
                  <a:pt x="25702" y="5204"/>
                  <a:pt x="25543" y="5364"/>
                  <a:pt x="25383" y="5547"/>
                </a:cubicBezTo>
                <a:lnTo>
                  <a:pt x="24812" y="5547"/>
                </a:lnTo>
                <a:cubicBezTo>
                  <a:pt x="26456" y="3858"/>
                  <a:pt x="28099" y="2191"/>
                  <a:pt x="29742" y="502"/>
                </a:cubicBezTo>
                <a:close/>
                <a:moveTo>
                  <a:pt x="31934" y="502"/>
                </a:moveTo>
                <a:cubicBezTo>
                  <a:pt x="30267" y="2191"/>
                  <a:pt x="28578" y="3858"/>
                  <a:pt x="26912" y="5547"/>
                </a:cubicBezTo>
                <a:lnTo>
                  <a:pt x="25611" y="5547"/>
                </a:lnTo>
                <a:cubicBezTo>
                  <a:pt x="25748" y="5410"/>
                  <a:pt x="25862" y="5296"/>
                  <a:pt x="25976" y="5159"/>
                </a:cubicBezTo>
                <a:cubicBezTo>
                  <a:pt x="27528" y="3584"/>
                  <a:pt x="29126" y="2032"/>
                  <a:pt x="30747" y="502"/>
                </a:cubicBezTo>
                <a:close/>
                <a:moveTo>
                  <a:pt x="34056" y="502"/>
                </a:moveTo>
                <a:cubicBezTo>
                  <a:pt x="32299" y="2191"/>
                  <a:pt x="30518" y="3858"/>
                  <a:pt x="28761" y="5547"/>
                </a:cubicBezTo>
                <a:lnTo>
                  <a:pt x="27232" y="5547"/>
                </a:lnTo>
                <a:cubicBezTo>
                  <a:pt x="28943" y="3858"/>
                  <a:pt x="30678" y="2191"/>
                  <a:pt x="32390" y="502"/>
                </a:cubicBezTo>
                <a:close/>
                <a:moveTo>
                  <a:pt x="35517" y="502"/>
                </a:moveTo>
                <a:cubicBezTo>
                  <a:pt x="33805" y="2191"/>
                  <a:pt x="32071" y="3880"/>
                  <a:pt x="30336" y="5547"/>
                </a:cubicBezTo>
                <a:lnTo>
                  <a:pt x="28966" y="5547"/>
                </a:lnTo>
                <a:cubicBezTo>
                  <a:pt x="30724" y="3858"/>
                  <a:pt x="32504" y="2191"/>
                  <a:pt x="34285" y="502"/>
                </a:cubicBezTo>
                <a:close/>
                <a:moveTo>
                  <a:pt x="37686" y="502"/>
                </a:moveTo>
                <a:cubicBezTo>
                  <a:pt x="35996" y="2169"/>
                  <a:pt x="34307" y="3858"/>
                  <a:pt x="32618" y="5547"/>
                </a:cubicBezTo>
                <a:lnTo>
                  <a:pt x="30587" y="5547"/>
                </a:lnTo>
                <a:cubicBezTo>
                  <a:pt x="32322" y="3880"/>
                  <a:pt x="34056" y="2191"/>
                  <a:pt x="35768" y="502"/>
                </a:cubicBezTo>
                <a:close/>
                <a:moveTo>
                  <a:pt x="39032" y="502"/>
                </a:moveTo>
                <a:cubicBezTo>
                  <a:pt x="38987" y="571"/>
                  <a:pt x="38918" y="616"/>
                  <a:pt x="38872" y="685"/>
                </a:cubicBezTo>
                <a:cubicBezTo>
                  <a:pt x="37252" y="2305"/>
                  <a:pt x="35631" y="3926"/>
                  <a:pt x="34011" y="5547"/>
                </a:cubicBezTo>
                <a:lnTo>
                  <a:pt x="32847" y="5547"/>
                </a:lnTo>
                <a:cubicBezTo>
                  <a:pt x="34559" y="3858"/>
                  <a:pt x="36270" y="2169"/>
                  <a:pt x="37982" y="502"/>
                </a:cubicBezTo>
                <a:close/>
                <a:moveTo>
                  <a:pt x="40470" y="502"/>
                </a:moveTo>
                <a:cubicBezTo>
                  <a:pt x="39763" y="1278"/>
                  <a:pt x="39032" y="2032"/>
                  <a:pt x="38302" y="2785"/>
                </a:cubicBezTo>
                <a:cubicBezTo>
                  <a:pt x="37389" y="3698"/>
                  <a:pt x="36476" y="4611"/>
                  <a:pt x="35563" y="5547"/>
                </a:cubicBezTo>
                <a:lnTo>
                  <a:pt x="34285" y="5547"/>
                </a:lnTo>
                <a:cubicBezTo>
                  <a:pt x="35860" y="3972"/>
                  <a:pt x="37434" y="2397"/>
                  <a:pt x="39009" y="822"/>
                </a:cubicBezTo>
                <a:cubicBezTo>
                  <a:pt x="39124" y="708"/>
                  <a:pt x="39215" y="616"/>
                  <a:pt x="39306" y="502"/>
                </a:cubicBezTo>
                <a:close/>
                <a:moveTo>
                  <a:pt x="41566" y="502"/>
                </a:moveTo>
                <a:cubicBezTo>
                  <a:pt x="39831" y="2191"/>
                  <a:pt x="38096" y="3858"/>
                  <a:pt x="36362" y="5547"/>
                </a:cubicBezTo>
                <a:lnTo>
                  <a:pt x="35700" y="5547"/>
                </a:lnTo>
                <a:cubicBezTo>
                  <a:pt x="37320" y="3858"/>
                  <a:pt x="38964" y="2169"/>
                  <a:pt x="40607" y="502"/>
                </a:cubicBezTo>
                <a:close/>
                <a:moveTo>
                  <a:pt x="43643" y="502"/>
                </a:moveTo>
                <a:cubicBezTo>
                  <a:pt x="41931" y="2191"/>
                  <a:pt x="40242" y="3858"/>
                  <a:pt x="38553" y="5547"/>
                </a:cubicBezTo>
                <a:lnTo>
                  <a:pt x="36955" y="5547"/>
                </a:lnTo>
                <a:cubicBezTo>
                  <a:pt x="38644" y="3858"/>
                  <a:pt x="40310" y="2191"/>
                  <a:pt x="41977" y="502"/>
                </a:cubicBezTo>
                <a:close/>
                <a:moveTo>
                  <a:pt x="44944" y="502"/>
                </a:moveTo>
                <a:cubicBezTo>
                  <a:pt x="43323" y="2214"/>
                  <a:pt x="41634" y="3880"/>
                  <a:pt x="39945" y="5547"/>
                </a:cubicBezTo>
                <a:lnTo>
                  <a:pt x="38781" y="5547"/>
                </a:lnTo>
                <a:cubicBezTo>
                  <a:pt x="40516" y="3880"/>
                  <a:pt x="42205" y="2191"/>
                  <a:pt x="43917" y="502"/>
                </a:cubicBezTo>
                <a:close/>
                <a:moveTo>
                  <a:pt x="45834" y="502"/>
                </a:moveTo>
                <a:cubicBezTo>
                  <a:pt x="44739" y="1735"/>
                  <a:pt x="43643" y="2990"/>
                  <a:pt x="42525" y="4200"/>
                </a:cubicBezTo>
                <a:cubicBezTo>
                  <a:pt x="42114" y="4656"/>
                  <a:pt x="41680" y="5090"/>
                  <a:pt x="41246" y="5547"/>
                </a:cubicBezTo>
                <a:lnTo>
                  <a:pt x="40402" y="5547"/>
                </a:lnTo>
                <a:cubicBezTo>
                  <a:pt x="42091" y="3903"/>
                  <a:pt x="43734" y="2214"/>
                  <a:pt x="45332" y="502"/>
                </a:cubicBezTo>
                <a:close/>
                <a:moveTo>
                  <a:pt x="46610" y="502"/>
                </a:moveTo>
                <a:lnTo>
                  <a:pt x="46793" y="731"/>
                </a:lnTo>
                <a:cubicBezTo>
                  <a:pt x="45629" y="2077"/>
                  <a:pt x="44510" y="3447"/>
                  <a:pt x="43301" y="4702"/>
                </a:cubicBezTo>
                <a:cubicBezTo>
                  <a:pt x="43027" y="4976"/>
                  <a:pt x="42753" y="5273"/>
                  <a:pt x="42479" y="5547"/>
                </a:cubicBezTo>
                <a:lnTo>
                  <a:pt x="41406" y="5547"/>
                </a:lnTo>
                <a:cubicBezTo>
                  <a:pt x="42981" y="3880"/>
                  <a:pt x="44533" y="2191"/>
                  <a:pt x="46108" y="502"/>
                </a:cubicBezTo>
                <a:close/>
                <a:moveTo>
                  <a:pt x="46930" y="913"/>
                </a:moveTo>
                <a:lnTo>
                  <a:pt x="47386" y="1484"/>
                </a:lnTo>
                <a:cubicBezTo>
                  <a:pt x="46062" y="2808"/>
                  <a:pt x="44784" y="4177"/>
                  <a:pt x="43483" y="5547"/>
                </a:cubicBezTo>
                <a:lnTo>
                  <a:pt x="42707" y="5547"/>
                </a:lnTo>
                <a:cubicBezTo>
                  <a:pt x="42935" y="5296"/>
                  <a:pt x="43186" y="5067"/>
                  <a:pt x="43415" y="4839"/>
                </a:cubicBezTo>
                <a:cubicBezTo>
                  <a:pt x="44647" y="3584"/>
                  <a:pt x="45789" y="2237"/>
                  <a:pt x="46930" y="913"/>
                </a:cubicBezTo>
                <a:close/>
                <a:moveTo>
                  <a:pt x="47523" y="1644"/>
                </a:moveTo>
                <a:lnTo>
                  <a:pt x="48162" y="2488"/>
                </a:lnTo>
                <a:cubicBezTo>
                  <a:pt x="47295" y="3515"/>
                  <a:pt x="46382" y="4542"/>
                  <a:pt x="45469" y="5547"/>
                </a:cubicBezTo>
                <a:lnTo>
                  <a:pt x="43803" y="5547"/>
                </a:lnTo>
                <a:cubicBezTo>
                  <a:pt x="45035" y="4246"/>
                  <a:pt x="46268" y="2945"/>
                  <a:pt x="47523" y="1644"/>
                </a:cubicBezTo>
                <a:close/>
                <a:moveTo>
                  <a:pt x="48277" y="2625"/>
                </a:moveTo>
                <a:lnTo>
                  <a:pt x="48550" y="2967"/>
                </a:lnTo>
                <a:lnTo>
                  <a:pt x="46610" y="5547"/>
                </a:lnTo>
                <a:lnTo>
                  <a:pt x="45743" y="5547"/>
                </a:lnTo>
                <a:cubicBezTo>
                  <a:pt x="46610" y="4588"/>
                  <a:pt x="47455" y="3607"/>
                  <a:pt x="48277" y="2625"/>
                </a:cubicBezTo>
                <a:close/>
                <a:moveTo>
                  <a:pt x="1" y="0"/>
                </a:moveTo>
                <a:lnTo>
                  <a:pt x="2398" y="3013"/>
                </a:lnTo>
                <a:lnTo>
                  <a:pt x="1" y="6026"/>
                </a:lnTo>
                <a:lnTo>
                  <a:pt x="46861" y="6026"/>
                </a:lnTo>
                <a:lnTo>
                  <a:pt x="49167"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9"/>
          <p:cNvSpPr/>
          <p:nvPr/>
        </p:nvSpPr>
        <p:spPr>
          <a:xfrm>
            <a:off x="3591317" y="2924828"/>
            <a:ext cx="1229175" cy="298166"/>
          </a:xfrm>
          <a:custGeom>
            <a:avLst/>
            <a:gdLst/>
            <a:ahLst/>
            <a:cxnLst/>
            <a:rect l="l" t="t" r="r" b="b"/>
            <a:pathLst>
              <a:path w="49167" h="6026" extrusionOk="0">
                <a:moveTo>
                  <a:pt x="2055" y="502"/>
                </a:moveTo>
                <a:cubicBezTo>
                  <a:pt x="1849" y="685"/>
                  <a:pt x="1667" y="867"/>
                  <a:pt x="1461" y="1073"/>
                </a:cubicBezTo>
                <a:lnTo>
                  <a:pt x="1027" y="502"/>
                </a:lnTo>
                <a:close/>
                <a:moveTo>
                  <a:pt x="3264" y="502"/>
                </a:moveTo>
                <a:cubicBezTo>
                  <a:pt x="2853" y="913"/>
                  <a:pt x="2443" y="1347"/>
                  <a:pt x="2032" y="1758"/>
                </a:cubicBezTo>
                <a:lnTo>
                  <a:pt x="1575" y="1187"/>
                </a:lnTo>
                <a:cubicBezTo>
                  <a:pt x="1804" y="959"/>
                  <a:pt x="2055" y="731"/>
                  <a:pt x="2283" y="502"/>
                </a:cubicBezTo>
                <a:close/>
                <a:moveTo>
                  <a:pt x="4771" y="502"/>
                </a:moveTo>
                <a:cubicBezTo>
                  <a:pt x="4063" y="1187"/>
                  <a:pt x="3378" y="1895"/>
                  <a:pt x="2694" y="2579"/>
                </a:cubicBezTo>
                <a:lnTo>
                  <a:pt x="2237" y="2032"/>
                </a:lnTo>
                <a:cubicBezTo>
                  <a:pt x="2739" y="1529"/>
                  <a:pt x="3242" y="1004"/>
                  <a:pt x="3744" y="502"/>
                </a:cubicBezTo>
                <a:close/>
                <a:moveTo>
                  <a:pt x="6163" y="502"/>
                </a:moveTo>
                <a:cubicBezTo>
                  <a:pt x="4497" y="2169"/>
                  <a:pt x="2853" y="3835"/>
                  <a:pt x="1210" y="5547"/>
                </a:cubicBezTo>
                <a:lnTo>
                  <a:pt x="1027" y="5547"/>
                </a:lnTo>
                <a:lnTo>
                  <a:pt x="3036" y="3013"/>
                </a:lnTo>
                <a:lnTo>
                  <a:pt x="2853" y="2785"/>
                </a:lnTo>
                <a:cubicBezTo>
                  <a:pt x="3607" y="2032"/>
                  <a:pt x="4360" y="1256"/>
                  <a:pt x="5136" y="502"/>
                </a:cubicBezTo>
                <a:close/>
                <a:moveTo>
                  <a:pt x="7555" y="502"/>
                </a:moveTo>
                <a:cubicBezTo>
                  <a:pt x="5844" y="2169"/>
                  <a:pt x="4109" y="3858"/>
                  <a:pt x="2397" y="5547"/>
                </a:cubicBezTo>
                <a:lnTo>
                  <a:pt x="1598" y="5547"/>
                </a:lnTo>
                <a:cubicBezTo>
                  <a:pt x="3356" y="3880"/>
                  <a:pt x="5090" y="2191"/>
                  <a:pt x="6848" y="502"/>
                </a:cubicBezTo>
                <a:close/>
                <a:moveTo>
                  <a:pt x="8628" y="502"/>
                </a:moveTo>
                <a:cubicBezTo>
                  <a:pt x="6985" y="2169"/>
                  <a:pt x="5364" y="3835"/>
                  <a:pt x="3766" y="5547"/>
                </a:cubicBezTo>
                <a:lnTo>
                  <a:pt x="2648" y="5547"/>
                </a:lnTo>
                <a:cubicBezTo>
                  <a:pt x="4383" y="3858"/>
                  <a:pt x="6095" y="2191"/>
                  <a:pt x="7807" y="502"/>
                </a:cubicBezTo>
                <a:close/>
                <a:moveTo>
                  <a:pt x="9998" y="502"/>
                </a:moveTo>
                <a:cubicBezTo>
                  <a:pt x="8332" y="2169"/>
                  <a:pt x="6688" y="3835"/>
                  <a:pt x="5068" y="5547"/>
                </a:cubicBezTo>
                <a:lnTo>
                  <a:pt x="4155" y="5547"/>
                </a:lnTo>
                <a:cubicBezTo>
                  <a:pt x="5752" y="3858"/>
                  <a:pt x="7350" y="2169"/>
                  <a:pt x="8948" y="502"/>
                </a:cubicBezTo>
                <a:close/>
                <a:moveTo>
                  <a:pt x="12326" y="502"/>
                </a:moveTo>
                <a:cubicBezTo>
                  <a:pt x="10568" y="2191"/>
                  <a:pt x="8788" y="3858"/>
                  <a:pt x="7031" y="5547"/>
                </a:cubicBezTo>
                <a:lnTo>
                  <a:pt x="5456" y="5547"/>
                </a:lnTo>
                <a:cubicBezTo>
                  <a:pt x="7076" y="3835"/>
                  <a:pt x="8720" y="2169"/>
                  <a:pt x="10363" y="502"/>
                </a:cubicBezTo>
                <a:close/>
                <a:moveTo>
                  <a:pt x="14106" y="502"/>
                </a:moveTo>
                <a:cubicBezTo>
                  <a:pt x="12349" y="2191"/>
                  <a:pt x="10568" y="3858"/>
                  <a:pt x="8811" y="5547"/>
                </a:cubicBezTo>
                <a:lnTo>
                  <a:pt x="7396" y="5547"/>
                </a:lnTo>
                <a:cubicBezTo>
                  <a:pt x="9108" y="3858"/>
                  <a:pt x="10842" y="2191"/>
                  <a:pt x="12554" y="502"/>
                </a:cubicBezTo>
                <a:close/>
                <a:moveTo>
                  <a:pt x="15864" y="502"/>
                </a:moveTo>
                <a:cubicBezTo>
                  <a:pt x="14084" y="2169"/>
                  <a:pt x="12280" y="3812"/>
                  <a:pt x="10568" y="5547"/>
                </a:cubicBezTo>
                <a:lnTo>
                  <a:pt x="9085" y="5547"/>
                </a:lnTo>
                <a:cubicBezTo>
                  <a:pt x="10820" y="3858"/>
                  <a:pt x="12554" y="2169"/>
                  <a:pt x="14289" y="502"/>
                </a:cubicBezTo>
                <a:close/>
                <a:moveTo>
                  <a:pt x="17005" y="502"/>
                </a:moveTo>
                <a:cubicBezTo>
                  <a:pt x="15339" y="2169"/>
                  <a:pt x="13695" y="3858"/>
                  <a:pt x="12052" y="5547"/>
                </a:cubicBezTo>
                <a:lnTo>
                  <a:pt x="10911" y="5547"/>
                </a:lnTo>
                <a:cubicBezTo>
                  <a:pt x="12646" y="3835"/>
                  <a:pt x="14403" y="2169"/>
                  <a:pt x="16161" y="502"/>
                </a:cubicBezTo>
                <a:close/>
                <a:moveTo>
                  <a:pt x="18534" y="502"/>
                </a:moveTo>
                <a:cubicBezTo>
                  <a:pt x="16868" y="2169"/>
                  <a:pt x="15202" y="3858"/>
                  <a:pt x="13536" y="5547"/>
                </a:cubicBezTo>
                <a:lnTo>
                  <a:pt x="12166" y="5547"/>
                </a:lnTo>
                <a:cubicBezTo>
                  <a:pt x="13832" y="3858"/>
                  <a:pt x="15544" y="2169"/>
                  <a:pt x="17233" y="502"/>
                </a:cubicBezTo>
                <a:close/>
                <a:moveTo>
                  <a:pt x="19539" y="502"/>
                </a:moveTo>
                <a:cubicBezTo>
                  <a:pt x="17850" y="2146"/>
                  <a:pt x="16229" y="3835"/>
                  <a:pt x="14631" y="5547"/>
                </a:cubicBezTo>
                <a:lnTo>
                  <a:pt x="13787" y="5547"/>
                </a:lnTo>
                <a:cubicBezTo>
                  <a:pt x="15453" y="3858"/>
                  <a:pt x="17096" y="2169"/>
                  <a:pt x="18786" y="502"/>
                </a:cubicBezTo>
                <a:close/>
                <a:moveTo>
                  <a:pt x="21479" y="502"/>
                </a:moveTo>
                <a:cubicBezTo>
                  <a:pt x="21091" y="867"/>
                  <a:pt x="20703" y="1256"/>
                  <a:pt x="20315" y="1621"/>
                </a:cubicBezTo>
                <a:cubicBezTo>
                  <a:pt x="19014" y="2922"/>
                  <a:pt x="17667" y="4246"/>
                  <a:pt x="16343" y="5547"/>
                </a:cubicBezTo>
                <a:lnTo>
                  <a:pt x="14860" y="5547"/>
                </a:lnTo>
                <a:cubicBezTo>
                  <a:pt x="16206" y="4109"/>
                  <a:pt x="17553" y="2693"/>
                  <a:pt x="18945" y="1324"/>
                </a:cubicBezTo>
                <a:cubicBezTo>
                  <a:pt x="19219" y="1050"/>
                  <a:pt x="19516" y="776"/>
                  <a:pt x="19790" y="502"/>
                </a:cubicBezTo>
                <a:close/>
                <a:moveTo>
                  <a:pt x="23191" y="502"/>
                </a:moveTo>
                <a:cubicBezTo>
                  <a:pt x="22734" y="959"/>
                  <a:pt x="22278" y="1415"/>
                  <a:pt x="21844" y="1895"/>
                </a:cubicBezTo>
                <a:cubicBezTo>
                  <a:pt x="20657" y="3104"/>
                  <a:pt x="19470" y="4337"/>
                  <a:pt x="18283" y="5547"/>
                </a:cubicBezTo>
                <a:lnTo>
                  <a:pt x="16503" y="5547"/>
                </a:lnTo>
                <a:cubicBezTo>
                  <a:pt x="17621" y="4451"/>
                  <a:pt x="18763" y="3378"/>
                  <a:pt x="19858" y="2283"/>
                </a:cubicBezTo>
                <a:cubicBezTo>
                  <a:pt x="20452" y="1689"/>
                  <a:pt x="21045" y="1096"/>
                  <a:pt x="21639" y="502"/>
                </a:cubicBezTo>
                <a:close/>
                <a:moveTo>
                  <a:pt x="25428" y="502"/>
                </a:moveTo>
                <a:cubicBezTo>
                  <a:pt x="24309" y="1644"/>
                  <a:pt x="23168" y="2762"/>
                  <a:pt x="22027" y="3880"/>
                </a:cubicBezTo>
                <a:cubicBezTo>
                  <a:pt x="21456" y="4428"/>
                  <a:pt x="20885" y="4976"/>
                  <a:pt x="20338" y="5547"/>
                </a:cubicBezTo>
                <a:lnTo>
                  <a:pt x="18512" y="5547"/>
                </a:lnTo>
                <a:cubicBezTo>
                  <a:pt x="19653" y="4360"/>
                  <a:pt x="20817" y="3173"/>
                  <a:pt x="21935" y="1986"/>
                </a:cubicBezTo>
                <a:cubicBezTo>
                  <a:pt x="22415" y="1484"/>
                  <a:pt x="22917" y="1004"/>
                  <a:pt x="23419" y="502"/>
                </a:cubicBezTo>
                <a:close/>
                <a:moveTo>
                  <a:pt x="26889" y="502"/>
                </a:moveTo>
                <a:cubicBezTo>
                  <a:pt x="25519" y="1917"/>
                  <a:pt x="24127" y="3310"/>
                  <a:pt x="22689" y="4679"/>
                </a:cubicBezTo>
                <a:cubicBezTo>
                  <a:pt x="22392" y="4976"/>
                  <a:pt x="22072" y="5250"/>
                  <a:pt x="21776" y="5547"/>
                </a:cubicBezTo>
                <a:lnTo>
                  <a:pt x="20589" y="5547"/>
                </a:lnTo>
                <a:cubicBezTo>
                  <a:pt x="22323" y="3858"/>
                  <a:pt x="24035" y="2191"/>
                  <a:pt x="25770" y="502"/>
                </a:cubicBezTo>
                <a:close/>
                <a:moveTo>
                  <a:pt x="27916" y="502"/>
                </a:moveTo>
                <a:cubicBezTo>
                  <a:pt x="26569" y="1826"/>
                  <a:pt x="25245" y="3127"/>
                  <a:pt x="23898" y="4451"/>
                </a:cubicBezTo>
                <a:cubicBezTo>
                  <a:pt x="23533" y="4816"/>
                  <a:pt x="23145" y="5181"/>
                  <a:pt x="22780" y="5547"/>
                </a:cubicBezTo>
                <a:lnTo>
                  <a:pt x="22004" y="5547"/>
                </a:lnTo>
                <a:cubicBezTo>
                  <a:pt x="22072" y="5455"/>
                  <a:pt x="22141" y="5387"/>
                  <a:pt x="22232" y="5318"/>
                </a:cubicBezTo>
                <a:cubicBezTo>
                  <a:pt x="23898" y="3743"/>
                  <a:pt x="25542" y="2123"/>
                  <a:pt x="27162" y="502"/>
                </a:cubicBezTo>
                <a:close/>
                <a:moveTo>
                  <a:pt x="28966" y="502"/>
                </a:moveTo>
                <a:cubicBezTo>
                  <a:pt x="27299" y="2169"/>
                  <a:pt x="25656" y="3858"/>
                  <a:pt x="24013" y="5547"/>
                </a:cubicBezTo>
                <a:lnTo>
                  <a:pt x="22985" y="5547"/>
                </a:lnTo>
                <a:cubicBezTo>
                  <a:pt x="23122" y="5387"/>
                  <a:pt x="23282" y="5250"/>
                  <a:pt x="23419" y="5113"/>
                </a:cubicBezTo>
                <a:cubicBezTo>
                  <a:pt x="24994" y="3561"/>
                  <a:pt x="26569" y="2032"/>
                  <a:pt x="28144" y="502"/>
                </a:cubicBezTo>
                <a:close/>
                <a:moveTo>
                  <a:pt x="30426" y="502"/>
                </a:moveTo>
                <a:cubicBezTo>
                  <a:pt x="28897" y="2009"/>
                  <a:pt x="27345" y="3515"/>
                  <a:pt x="25861" y="5044"/>
                </a:cubicBezTo>
                <a:cubicBezTo>
                  <a:pt x="25702" y="5204"/>
                  <a:pt x="25542" y="5364"/>
                  <a:pt x="25382" y="5547"/>
                </a:cubicBezTo>
                <a:lnTo>
                  <a:pt x="24789" y="5547"/>
                </a:lnTo>
                <a:cubicBezTo>
                  <a:pt x="26455" y="3858"/>
                  <a:pt x="28098" y="2191"/>
                  <a:pt x="29719" y="502"/>
                </a:cubicBezTo>
                <a:close/>
                <a:moveTo>
                  <a:pt x="31933" y="502"/>
                </a:moveTo>
                <a:cubicBezTo>
                  <a:pt x="30244" y="2191"/>
                  <a:pt x="28578" y="3858"/>
                  <a:pt x="26911" y="5547"/>
                </a:cubicBezTo>
                <a:lnTo>
                  <a:pt x="25610" y="5547"/>
                </a:lnTo>
                <a:cubicBezTo>
                  <a:pt x="25724" y="5410"/>
                  <a:pt x="25861" y="5296"/>
                  <a:pt x="25976" y="5159"/>
                </a:cubicBezTo>
                <a:cubicBezTo>
                  <a:pt x="27528" y="3584"/>
                  <a:pt x="29125" y="2032"/>
                  <a:pt x="30723" y="502"/>
                </a:cubicBezTo>
                <a:close/>
                <a:moveTo>
                  <a:pt x="34056" y="502"/>
                </a:moveTo>
                <a:cubicBezTo>
                  <a:pt x="32298" y="2191"/>
                  <a:pt x="30518" y="3858"/>
                  <a:pt x="28760" y="5547"/>
                </a:cubicBezTo>
                <a:lnTo>
                  <a:pt x="27231" y="5547"/>
                </a:lnTo>
                <a:cubicBezTo>
                  <a:pt x="28943" y="3858"/>
                  <a:pt x="30678" y="2191"/>
                  <a:pt x="32389" y="502"/>
                </a:cubicBezTo>
                <a:close/>
                <a:moveTo>
                  <a:pt x="35516" y="502"/>
                </a:moveTo>
                <a:cubicBezTo>
                  <a:pt x="33805" y="2191"/>
                  <a:pt x="32070" y="3880"/>
                  <a:pt x="30335" y="5547"/>
                </a:cubicBezTo>
                <a:lnTo>
                  <a:pt x="28966" y="5547"/>
                </a:lnTo>
                <a:cubicBezTo>
                  <a:pt x="30723" y="3858"/>
                  <a:pt x="32504" y="2191"/>
                  <a:pt x="34284" y="502"/>
                </a:cubicBezTo>
                <a:close/>
                <a:moveTo>
                  <a:pt x="37685" y="502"/>
                </a:moveTo>
                <a:cubicBezTo>
                  <a:pt x="35996" y="2169"/>
                  <a:pt x="34307" y="3858"/>
                  <a:pt x="32618" y="5547"/>
                </a:cubicBezTo>
                <a:lnTo>
                  <a:pt x="30563" y="5547"/>
                </a:lnTo>
                <a:cubicBezTo>
                  <a:pt x="32321" y="3880"/>
                  <a:pt x="34033" y="2191"/>
                  <a:pt x="35768" y="502"/>
                </a:cubicBezTo>
                <a:close/>
                <a:moveTo>
                  <a:pt x="39032" y="502"/>
                </a:moveTo>
                <a:cubicBezTo>
                  <a:pt x="38986" y="571"/>
                  <a:pt x="38917" y="616"/>
                  <a:pt x="38872" y="685"/>
                </a:cubicBezTo>
                <a:cubicBezTo>
                  <a:pt x="37251" y="2305"/>
                  <a:pt x="35631" y="3926"/>
                  <a:pt x="33987" y="5547"/>
                </a:cubicBezTo>
                <a:lnTo>
                  <a:pt x="32846" y="5547"/>
                </a:lnTo>
                <a:cubicBezTo>
                  <a:pt x="34558" y="3858"/>
                  <a:pt x="36270" y="2169"/>
                  <a:pt x="37959" y="502"/>
                </a:cubicBezTo>
                <a:close/>
                <a:moveTo>
                  <a:pt x="40470" y="502"/>
                </a:moveTo>
                <a:cubicBezTo>
                  <a:pt x="39762" y="1278"/>
                  <a:pt x="39032" y="2032"/>
                  <a:pt x="38301" y="2785"/>
                </a:cubicBezTo>
                <a:cubicBezTo>
                  <a:pt x="37388" y="3698"/>
                  <a:pt x="36475" y="4611"/>
                  <a:pt x="35562" y="5547"/>
                </a:cubicBezTo>
                <a:lnTo>
                  <a:pt x="34284" y="5547"/>
                </a:lnTo>
                <a:cubicBezTo>
                  <a:pt x="35859" y="3972"/>
                  <a:pt x="37434" y="2397"/>
                  <a:pt x="39009" y="822"/>
                </a:cubicBezTo>
                <a:cubicBezTo>
                  <a:pt x="39100" y="708"/>
                  <a:pt x="39214" y="616"/>
                  <a:pt x="39305" y="502"/>
                </a:cubicBezTo>
                <a:close/>
                <a:moveTo>
                  <a:pt x="41565" y="502"/>
                </a:moveTo>
                <a:cubicBezTo>
                  <a:pt x="39830" y="2191"/>
                  <a:pt x="38096" y="3858"/>
                  <a:pt x="36361" y="5547"/>
                </a:cubicBezTo>
                <a:lnTo>
                  <a:pt x="35699" y="5547"/>
                </a:lnTo>
                <a:cubicBezTo>
                  <a:pt x="37320" y="3858"/>
                  <a:pt x="38963" y="2169"/>
                  <a:pt x="40607" y="502"/>
                </a:cubicBezTo>
                <a:close/>
                <a:moveTo>
                  <a:pt x="43619" y="502"/>
                </a:moveTo>
                <a:cubicBezTo>
                  <a:pt x="41930" y="2191"/>
                  <a:pt x="40241" y="3858"/>
                  <a:pt x="38529" y="5547"/>
                </a:cubicBezTo>
                <a:lnTo>
                  <a:pt x="36954" y="5547"/>
                </a:lnTo>
                <a:cubicBezTo>
                  <a:pt x="38644" y="3858"/>
                  <a:pt x="40310" y="2191"/>
                  <a:pt x="41976" y="502"/>
                </a:cubicBezTo>
                <a:close/>
                <a:moveTo>
                  <a:pt x="44943" y="502"/>
                </a:moveTo>
                <a:cubicBezTo>
                  <a:pt x="43323" y="2214"/>
                  <a:pt x="41634" y="3880"/>
                  <a:pt x="39945" y="5547"/>
                </a:cubicBezTo>
                <a:lnTo>
                  <a:pt x="38781" y="5547"/>
                </a:lnTo>
                <a:cubicBezTo>
                  <a:pt x="40492" y="3880"/>
                  <a:pt x="42204" y="2191"/>
                  <a:pt x="43916" y="502"/>
                </a:cubicBezTo>
                <a:close/>
                <a:moveTo>
                  <a:pt x="45834" y="502"/>
                </a:moveTo>
                <a:cubicBezTo>
                  <a:pt x="44738" y="1735"/>
                  <a:pt x="43642" y="2990"/>
                  <a:pt x="42524" y="4200"/>
                </a:cubicBezTo>
                <a:cubicBezTo>
                  <a:pt x="42113" y="4656"/>
                  <a:pt x="41679" y="5090"/>
                  <a:pt x="41246" y="5547"/>
                </a:cubicBezTo>
                <a:lnTo>
                  <a:pt x="40401" y="5547"/>
                </a:lnTo>
                <a:cubicBezTo>
                  <a:pt x="42067" y="3903"/>
                  <a:pt x="43734" y="2214"/>
                  <a:pt x="45331" y="502"/>
                </a:cubicBezTo>
                <a:close/>
                <a:moveTo>
                  <a:pt x="46610" y="502"/>
                </a:moveTo>
                <a:lnTo>
                  <a:pt x="46792" y="731"/>
                </a:lnTo>
                <a:cubicBezTo>
                  <a:pt x="45628" y="2077"/>
                  <a:pt x="44487" y="3447"/>
                  <a:pt x="43277" y="4702"/>
                </a:cubicBezTo>
                <a:cubicBezTo>
                  <a:pt x="43026" y="4976"/>
                  <a:pt x="42752" y="5273"/>
                  <a:pt x="42478" y="5547"/>
                </a:cubicBezTo>
                <a:lnTo>
                  <a:pt x="41405" y="5547"/>
                </a:lnTo>
                <a:cubicBezTo>
                  <a:pt x="42980" y="3880"/>
                  <a:pt x="44532" y="2191"/>
                  <a:pt x="46107" y="502"/>
                </a:cubicBezTo>
                <a:close/>
                <a:moveTo>
                  <a:pt x="46929" y="913"/>
                </a:moveTo>
                <a:lnTo>
                  <a:pt x="47386" y="1484"/>
                </a:lnTo>
                <a:cubicBezTo>
                  <a:pt x="46062" y="2808"/>
                  <a:pt x="44784" y="4177"/>
                  <a:pt x="43483" y="5547"/>
                </a:cubicBezTo>
                <a:lnTo>
                  <a:pt x="42706" y="5547"/>
                </a:lnTo>
                <a:cubicBezTo>
                  <a:pt x="42935" y="5296"/>
                  <a:pt x="43186" y="5067"/>
                  <a:pt x="43414" y="4839"/>
                </a:cubicBezTo>
                <a:cubicBezTo>
                  <a:pt x="44647" y="3584"/>
                  <a:pt x="45788" y="2237"/>
                  <a:pt x="46929" y="913"/>
                </a:cubicBezTo>
                <a:close/>
                <a:moveTo>
                  <a:pt x="47523" y="1644"/>
                </a:moveTo>
                <a:lnTo>
                  <a:pt x="48162" y="2488"/>
                </a:lnTo>
                <a:cubicBezTo>
                  <a:pt x="47294" y="3515"/>
                  <a:pt x="46381" y="4542"/>
                  <a:pt x="45468" y="5547"/>
                </a:cubicBezTo>
                <a:lnTo>
                  <a:pt x="43802" y="5547"/>
                </a:lnTo>
                <a:cubicBezTo>
                  <a:pt x="45035" y="4246"/>
                  <a:pt x="46267" y="2945"/>
                  <a:pt x="47523" y="1644"/>
                </a:cubicBezTo>
                <a:close/>
                <a:moveTo>
                  <a:pt x="48276" y="2625"/>
                </a:moveTo>
                <a:lnTo>
                  <a:pt x="48550" y="2967"/>
                </a:lnTo>
                <a:lnTo>
                  <a:pt x="46610" y="5547"/>
                </a:lnTo>
                <a:lnTo>
                  <a:pt x="45742" y="5547"/>
                </a:lnTo>
                <a:cubicBezTo>
                  <a:pt x="46610" y="4588"/>
                  <a:pt x="47454" y="3607"/>
                  <a:pt x="48276" y="2625"/>
                </a:cubicBezTo>
                <a:close/>
                <a:moveTo>
                  <a:pt x="0" y="0"/>
                </a:moveTo>
                <a:lnTo>
                  <a:pt x="2397" y="3013"/>
                </a:lnTo>
                <a:lnTo>
                  <a:pt x="0" y="6026"/>
                </a:lnTo>
                <a:lnTo>
                  <a:pt x="46861" y="6026"/>
                </a:lnTo>
                <a:lnTo>
                  <a:pt x="49166"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9"/>
          <p:cNvSpPr/>
          <p:nvPr/>
        </p:nvSpPr>
        <p:spPr>
          <a:xfrm>
            <a:off x="2358742" y="2924828"/>
            <a:ext cx="1229175" cy="298166"/>
          </a:xfrm>
          <a:custGeom>
            <a:avLst/>
            <a:gdLst/>
            <a:ahLst/>
            <a:cxnLst/>
            <a:rect l="l" t="t" r="r" b="b"/>
            <a:pathLst>
              <a:path w="49167" h="6026" extrusionOk="0">
                <a:moveTo>
                  <a:pt x="2055" y="502"/>
                </a:moveTo>
                <a:cubicBezTo>
                  <a:pt x="1872" y="685"/>
                  <a:pt x="1667" y="867"/>
                  <a:pt x="1461" y="1073"/>
                </a:cubicBezTo>
                <a:lnTo>
                  <a:pt x="1028" y="502"/>
                </a:lnTo>
                <a:close/>
                <a:moveTo>
                  <a:pt x="3265" y="502"/>
                </a:moveTo>
                <a:cubicBezTo>
                  <a:pt x="2854" y="913"/>
                  <a:pt x="2443" y="1347"/>
                  <a:pt x="2032" y="1758"/>
                </a:cubicBezTo>
                <a:lnTo>
                  <a:pt x="1576" y="1187"/>
                </a:lnTo>
                <a:cubicBezTo>
                  <a:pt x="1804" y="959"/>
                  <a:pt x="2055" y="731"/>
                  <a:pt x="2283" y="502"/>
                </a:cubicBezTo>
                <a:close/>
                <a:moveTo>
                  <a:pt x="4771" y="502"/>
                </a:moveTo>
                <a:cubicBezTo>
                  <a:pt x="4064" y="1187"/>
                  <a:pt x="3379" y="1895"/>
                  <a:pt x="2694" y="2579"/>
                </a:cubicBezTo>
                <a:lnTo>
                  <a:pt x="2238" y="2032"/>
                </a:lnTo>
                <a:cubicBezTo>
                  <a:pt x="2740" y="1529"/>
                  <a:pt x="3242" y="1004"/>
                  <a:pt x="3744" y="502"/>
                </a:cubicBezTo>
                <a:close/>
                <a:moveTo>
                  <a:pt x="6163" y="502"/>
                </a:moveTo>
                <a:cubicBezTo>
                  <a:pt x="4497" y="2169"/>
                  <a:pt x="2854" y="3835"/>
                  <a:pt x="1210" y="5547"/>
                </a:cubicBezTo>
                <a:lnTo>
                  <a:pt x="1028" y="5547"/>
                </a:lnTo>
                <a:lnTo>
                  <a:pt x="3036" y="3013"/>
                </a:lnTo>
                <a:lnTo>
                  <a:pt x="2854" y="2785"/>
                </a:lnTo>
                <a:cubicBezTo>
                  <a:pt x="3607" y="2032"/>
                  <a:pt x="4360" y="1256"/>
                  <a:pt x="5136" y="502"/>
                </a:cubicBezTo>
                <a:close/>
                <a:moveTo>
                  <a:pt x="7556" y="502"/>
                </a:moveTo>
                <a:cubicBezTo>
                  <a:pt x="5844" y="2169"/>
                  <a:pt x="4109" y="3858"/>
                  <a:pt x="2420" y="5547"/>
                </a:cubicBezTo>
                <a:lnTo>
                  <a:pt x="1598" y="5547"/>
                </a:lnTo>
                <a:cubicBezTo>
                  <a:pt x="3356" y="3880"/>
                  <a:pt x="5114" y="2191"/>
                  <a:pt x="6848" y="502"/>
                </a:cubicBezTo>
                <a:close/>
                <a:moveTo>
                  <a:pt x="8629" y="502"/>
                </a:moveTo>
                <a:cubicBezTo>
                  <a:pt x="6985" y="2169"/>
                  <a:pt x="5365" y="3835"/>
                  <a:pt x="3767" y="5547"/>
                </a:cubicBezTo>
                <a:lnTo>
                  <a:pt x="2648" y="5547"/>
                </a:lnTo>
                <a:cubicBezTo>
                  <a:pt x="4383" y="3858"/>
                  <a:pt x="6095" y="2191"/>
                  <a:pt x="7807" y="502"/>
                </a:cubicBezTo>
                <a:close/>
                <a:moveTo>
                  <a:pt x="9998" y="502"/>
                </a:moveTo>
                <a:cubicBezTo>
                  <a:pt x="8332" y="2169"/>
                  <a:pt x="6688" y="3835"/>
                  <a:pt x="5068" y="5547"/>
                </a:cubicBezTo>
                <a:lnTo>
                  <a:pt x="4155" y="5547"/>
                </a:lnTo>
                <a:cubicBezTo>
                  <a:pt x="5753" y="3858"/>
                  <a:pt x="7350" y="2169"/>
                  <a:pt x="8948" y="502"/>
                </a:cubicBezTo>
                <a:close/>
                <a:moveTo>
                  <a:pt x="12326" y="502"/>
                </a:moveTo>
                <a:cubicBezTo>
                  <a:pt x="10569" y="2191"/>
                  <a:pt x="8788" y="3858"/>
                  <a:pt x="7031" y="5547"/>
                </a:cubicBezTo>
                <a:lnTo>
                  <a:pt x="5456" y="5547"/>
                </a:lnTo>
                <a:cubicBezTo>
                  <a:pt x="7076" y="3835"/>
                  <a:pt x="8720" y="2169"/>
                  <a:pt x="10363" y="502"/>
                </a:cubicBezTo>
                <a:close/>
                <a:moveTo>
                  <a:pt x="14130" y="502"/>
                </a:moveTo>
                <a:cubicBezTo>
                  <a:pt x="12349" y="2191"/>
                  <a:pt x="10569" y="3858"/>
                  <a:pt x="8811" y="5547"/>
                </a:cubicBezTo>
                <a:lnTo>
                  <a:pt x="7396" y="5547"/>
                </a:lnTo>
                <a:cubicBezTo>
                  <a:pt x="9108" y="3858"/>
                  <a:pt x="10843" y="2191"/>
                  <a:pt x="12555" y="502"/>
                </a:cubicBezTo>
                <a:close/>
                <a:moveTo>
                  <a:pt x="15887" y="502"/>
                </a:moveTo>
                <a:cubicBezTo>
                  <a:pt x="14084" y="2169"/>
                  <a:pt x="12281" y="3812"/>
                  <a:pt x="10569" y="5547"/>
                </a:cubicBezTo>
                <a:lnTo>
                  <a:pt x="9085" y="5547"/>
                </a:lnTo>
                <a:cubicBezTo>
                  <a:pt x="10820" y="3858"/>
                  <a:pt x="12555" y="2169"/>
                  <a:pt x="14289" y="502"/>
                </a:cubicBezTo>
                <a:close/>
                <a:moveTo>
                  <a:pt x="17006" y="502"/>
                </a:moveTo>
                <a:cubicBezTo>
                  <a:pt x="15339" y="2169"/>
                  <a:pt x="13696" y="3858"/>
                  <a:pt x="12052" y="5547"/>
                </a:cubicBezTo>
                <a:lnTo>
                  <a:pt x="10911" y="5547"/>
                </a:lnTo>
                <a:cubicBezTo>
                  <a:pt x="12646" y="3835"/>
                  <a:pt x="14426" y="2169"/>
                  <a:pt x="16161" y="502"/>
                </a:cubicBezTo>
                <a:close/>
                <a:moveTo>
                  <a:pt x="18535" y="502"/>
                </a:moveTo>
                <a:cubicBezTo>
                  <a:pt x="16869" y="2169"/>
                  <a:pt x="15202" y="3858"/>
                  <a:pt x="13536" y="5547"/>
                </a:cubicBezTo>
                <a:lnTo>
                  <a:pt x="12167" y="5547"/>
                </a:lnTo>
                <a:cubicBezTo>
                  <a:pt x="13833" y="3858"/>
                  <a:pt x="15545" y="2169"/>
                  <a:pt x="17234" y="502"/>
                </a:cubicBezTo>
                <a:close/>
                <a:moveTo>
                  <a:pt x="19539" y="502"/>
                </a:moveTo>
                <a:cubicBezTo>
                  <a:pt x="17850" y="2146"/>
                  <a:pt x="16229" y="3835"/>
                  <a:pt x="14632" y="5547"/>
                </a:cubicBezTo>
                <a:lnTo>
                  <a:pt x="13787" y="5547"/>
                </a:lnTo>
                <a:cubicBezTo>
                  <a:pt x="15453" y="3858"/>
                  <a:pt x="17097" y="2169"/>
                  <a:pt x="18786" y="502"/>
                </a:cubicBezTo>
                <a:close/>
                <a:moveTo>
                  <a:pt x="21479" y="502"/>
                </a:moveTo>
                <a:cubicBezTo>
                  <a:pt x="21091" y="867"/>
                  <a:pt x="20703" y="1256"/>
                  <a:pt x="20338" y="1621"/>
                </a:cubicBezTo>
                <a:cubicBezTo>
                  <a:pt x="19014" y="2922"/>
                  <a:pt x="17690" y="4246"/>
                  <a:pt x="16344" y="5547"/>
                </a:cubicBezTo>
                <a:lnTo>
                  <a:pt x="14860" y="5547"/>
                </a:lnTo>
                <a:cubicBezTo>
                  <a:pt x="16207" y="4109"/>
                  <a:pt x="17553" y="2693"/>
                  <a:pt x="18946" y="1324"/>
                </a:cubicBezTo>
                <a:cubicBezTo>
                  <a:pt x="19220" y="1050"/>
                  <a:pt x="19516" y="776"/>
                  <a:pt x="19790" y="502"/>
                </a:cubicBezTo>
                <a:close/>
                <a:moveTo>
                  <a:pt x="23191" y="502"/>
                </a:moveTo>
                <a:cubicBezTo>
                  <a:pt x="22735" y="959"/>
                  <a:pt x="22278" y="1415"/>
                  <a:pt x="21844" y="1895"/>
                </a:cubicBezTo>
                <a:cubicBezTo>
                  <a:pt x="20658" y="3104"/>
                  <a:pt x="19471" y="4337"/>
                  <a:pt x="18284" y="5547"/>
                </a:cubicBezTo>
                <a:lnTo>
                  <a:pt x="16503" y="5547"/>
                </a:lnTo>
                <a:cubicBezTo>
                  <a:pt x="17622" y="4451"/>
                  <a:pt x="18763" y="3378"/>
                  <a:pt x="19859" y="2283"/>
                </a:cubicBezTo>
                <a:cubicBezTo>
                  <a:pt x="20452" y="1689"/>
                  <a:pt x="21046" y="1096"/>
                  <a:pt x="21639" y="502"/>
                </a:cubicBezTo>
                <a:close/>
                <a:moveTo>
                  <a:pt x="25428" y="502"/>
                </a:moveTo>
                <a:cubicBezTo>
                  <a:pt x="24310" y="1644"/>
                  <a:pt x="23168" y="2762"/>
                  <a:pt x="22027" y="3880"/>
                </a:cubicBezTo>
                <a:cubicBezTo>
                  <a:pt x="21456" y="4428"/>
                  <a:pt x="20886" y="4976"/>
                  <a:pt x="20338" y="5547"/>
                </a:cubicBezTo>
                <a:lnTo>
                  <a:pt x="18512" y="5547"/>
                </a:lnTo>
                <a:cubicBezTo>
                  <a:pt x="19653" y="4360"/>
                  <a:pt x="20817" y="3173"/>
                  <a:pt x="21936" y="1986"/>
                </a:cubicBezTo>
                <a:cubicBezTo>
                  <a:pt x="22415" y="1484"/>
                  <a:pt x="22917" y="1004"/>
                  <a:pt x="23419" y="502"/>
                </a:cubicBezTo>
                <a:close/>
                <a:moveTo>
                  <a:pt x="26889" y="502"/>
                </a:moveTo>
                <a:cubicBezTo>
                  <a:pt x="25519" y="1917"/>
                  <a:pt x="24127" y="3310"/>
                  <a:pt x="22689" y="4679"/>
                </a:cubicBezTo>
                <a:cubicBezTo>
                  <a:pt x="22392" y="4976"/>
                  <a:pt x="22073" y="5250"/>
                  <a:pt x="21776" y="5547"/>
                </a:cubicBezTo>
                <a:lnTo>
                  <a:pt x="20589" y="5547"/>
                </a:lnTo>
                <a:cubicBezTo>
                  <a:pt x="22324" y="3858"/>
                  <a:pt x="24036" y="2191"/>
                  <a:pt x="25770" y="502"/>
                </a:cubicBezTo>
                <a:close/>
                <a:moveTo>
                  <a:pt x="27916" y="502"/>
                </a:moveTo>
                <a:cubicBezTo>
                  <a:pt x="26569" y="1826"/>
                  <a:pt x="25245" y="3127"/>
                  <a:pt x="23899" y="4451"/>
                </a:cubicBezTo>
                <a:cubicBezTo>
                  <a:pt x="23534" y="4816"/>
                  <a:pt x="23146" y="5181"/>
                  <a:pt x="22780" y="5547"/>
                </a:cubicBezTo>
                <a:lnTo>
                  <a:pt x="22004" y="5547"/>
                </a:lnTo>
                <a:cubicBezTo>
                  <a:pt x="22073" y="5455"/>
                  <a:pt x="22164" y="5387"/>
                  <a:pt x="22232" y="5318"/>
                </a:cubicBezTo>
                <a:cubicBezTo>
                  <a:pt x="23899" y="3743"/>
                  <a:pt x="25542" y="2123"/>
                  <a:pt x="27186" y="502"/>
                </a:cubicBezTo>
                <a:close/>
                <a:moveTo>
                  <a:pt x="28966" y="502"/>
                </a:moveTo>
                <a:cubicBezTo>
                  <a:pt x="27300" y="2169"/>
                  <a:pt x="25656" y="3858"/>
                  <a:pt x="24013" y="5547"/>
                </a:cubicBezTo>
                <a:lnTo>
                  <a:pt x="22986" y="5547"/>
                </a:lnTo>
                <a:cubicBezTo>
                  <a:pt x="23123" y="5387"/>
                  <a:pt x="23282" y="5250"/>
                  <a:pt x="23419" y="5113"/>
                </a:cubicBezTo>
                <a:cubicBezTo>
                  <a:pt x="24994" y="3561"/>
                  <a:pt x="26569" y="2032"/>
                  <a:pt x="28144" y="502"/>
                </a:cubicBezTo>
                <a:close/>
                <a:moveTo>
                  <a:pt x="30427" y="502"/>
                </a:moveTo>
                <a:cubicBezTo>
                  <a:pt x="28897" y="2009"/>
                  <a:pt x="27368" y="3515"/>
                  <a:pt x="25862" y="5044"/>
                </a:cubicBezTo>
                <a:cubicBezTo>
                  <a:pt x="25702" y="5204"/>
                  <a:pt x="25542" y="5364"/>
                  <a:pt x="25382" y="5547"/>
                </a:cubicBezTo>
                <a:lnTo>
                  <a:pt x="24789" y="5547"/>
                </a:lnTo>
                <a:cubicBezTo>
                  <a:pt x="26455" y="3858"/>
                  <a:pt x="28099" y="2191"/>
                  <a:pt x="29719" y="502"/>
                </a:cubicBezTo>
                <a:close/>
                <a:moveTo>
                  <a:pt x="31933" y="502"/>
                </a:moveTo>
                <a:cubicBezTo>
                  <a:pt x="30244" y="2191"/>
                  <a:pt x="28578" y="3858"/>
                  <a:pt x="26912" y="5547"/>
                </a:cubicBezTo>
                <a:lnTo>
                  <a:pt x="25611" y="5547"/>
                </a:lnTo>
                <a:cubicBezTo>
                  <a:pt x="25748" y="5410"/>
                  <a:pt x="25862" y="5296"/>
                  <a:pt x="25976" y="5159"/>
                </a:cubicBezTo>
                <a:cubicBezTo>
                  <a:pt x="27528" y="3584"/>
                  <a:pt x="29126" y="2032"/>
                  <a:pt x="30724" y="502"/>
                </a:cubicBezTo>
                <a:close/>
                <a:moveTo>
                  <a:pt x="34056" y="502"/>
                </a:moveTo>
                <a:cubicBezTo>
                  <a:pt x="32298" y="2191"/>
                  <a:pt x="30518" y="3858"/>
                  <a:pt x="28761" y="5547"/>
                </a:cubicBezTo>
                <a:lnTo>
                  <a:pt x="27231" y="5547"/>
                </a:lnTo>
                <a:cubicBezTo>
                  <a:pt x="28943" y="3858"/>
                  <a:pt x="30678" y="2191"/>
                  <a:pt x="32390" y="502"/>
                </a:cubicBezTo>
                <a:close/>
                <a:moveTo>
                  <a:pt x="35517" y="502"/>
                </a:moveTo>
                <a:cubicBezTo>
                  <a:pt x="33805" y="2191"/>
                  <a:pt x="32070" y="3880"/>
                  <a:pt x="30335" y="5547"/>
                </a:cubicBezTo>
                <a:lnTo>
                  <a:pt x="28966" y="5547"/>
                </a:lnTo>
                <a:cubicBezTo>
                  <a:pt x="30724" y="3858"/>
                  <a:pt x="32504" y="2191"/>
                  <a:pt x="34284" y="502"/>
                </a:cubicBezTo>
                <a:close/>
                <a:moveTo>
                  <a:pt x="37685" y="502"/>
                </a:moveTo>
                <a:cubicBezTo>
                  <a:pt x="35996" y="2169"/>
                  <a:pt x="34307" y="3858"/>
                  <a:pt x="32618" y="5547"/>
                </a:cubicBezTo>
                <a:lnTo>
                  <a:pt x="30564" y="5547"/>
                </a:lnTo>
                <a:cubicBezTo>
                  <a:pt x="32321" y="3880"/>
                  <a:pt x="34033" y="2191"/>
                  <a:pt x="35768" y="502"/>
                </a:cubicBezTo>
                <a:close/>
                <a:moveTo>
                  <a:pt x="39032" y="502"/>
                </a:moveTo>
                <a:cubicBezTo>
                  <a:pt x="38986" y="571"/>
                  <a:pt x="38918" y="616"/>
                  <a:pt x="38872" y="685"/>
                </a:cubicBezTo>
                <a:cubicBezTo>
                  <a:pt x="37252" y="2305"/>
                  <a:pt x="35631" y="3926"/>
                  <a:pt x="34010" y="5547"/>
                </a:cubicBezTo>
                <a:lnTo>
                  <a:pt x="32846" y="5547"/>
                </a:lnTo>
                <a:cubicBezTo>
                  <a:pt x="34558" y="3858"/>
                  <a:pt x="36270" y="2169"/>
                  <a:pt x="37959" y="502"/>
                </a:cubicBezTo>
                <a:close/>
                <a:moveTo>
                  <a:pt x="40470" y="502"/>
                </a:moveTo>
                <a:cubicBezTo>
                  <a:pt x="39762" y="1278"/>
                  <a:pt x="39032" y="2032"/>
                  <a:pt x="38302" y="2785"/>
                </a:cubicBezTo>
                <a:cubicBezTo>
                  <a:pt x="37388" y="3698"/>
                  <a:pt x="36475" y="4611"/>
                  <a:pt x="35562" y="5547"/>
                </a:cubicBezTo>
                <a:lnTo>
                  <a:pt x="34284" y="5547"/>
                </a:lnTo>
                <a:cubicBezTo>
                  <a:pt x="35859" y="3972"/>
                  <a:pt x="37434" y="2397"/>
                  <a:pt x="39009" y="822"/>
                </a:cubicBezTo>
                <a:cubicBezTo>
                  <a:pt x="39123" y="708"/>
                  <a:pt x="39215" y="616"/>
                  <a:pt x="39306" y="502"/>
                </a:cubicBezTo>
                <a:close/>
                <a:moveTo>
                  <a:pt x="41566" y="502"/>
                </a:moveTo>
                <a:cubicBezTo>
                  <a:pt x="39831" y="2191"/>
                  <a:pt x="38096" y="3858"/>
                  <a:pt x="36361" y="5547"/>
                </a:cubicBezTo>
                <a:lnTo>
                  <a:pt x="35699" y="5547"/>
                </a:lnTo>
                <a:cubicBezTo>
                  <a:pt x="37320" y="3858"/>
                  <a:pt x="38963" y="2169"/>
                  <a:pt x="40607" y="502"/>
                </a:cubicBezTo>
                <a:close/>
                <a:moveTo>
                  <a:pt x="43620" y="502"/>
                </a:moveTo>
                <a:cubicBezTo>
                  <a:pt x="41931" y="2191"/>
                  <a:pt x="40242" y="3858"/>
                  <a:pt x="38530" y="5547"/>
                </a:cubicBezTo>
                <a:lnTo>
                  <a:pt x="36955" y="5547"/>
                </a:lnTo>
                <a:cubicBezTo>
                  <a:pt x="38644" y="3858"/>
                  <a:pt x="40310" y="2191"/>
                  <a:pt x="41976" y="502"/>
                </a:cubicBezTo>
                <a:close/>
                <a:moveTo>
                  <a:pt x="44944" y="502"/>
                </a:moveTo>
                <a:cubicBezTo>
                  <a:pt x="43323" y="2214"/>
                  <a:pt x="41634" y="3880"/>
                  <a:pt x="39945" y="5547"/>
                </a:cubicBezTo>
                <a:lnTo>
                  <a:pt x="38781" y="5547"/>
                </a:lnTo>
                <a:cubicBezTo>
                  <a:pt x="40493" y="3880"/>
                  <a:pt x="42205" y="2191"/>
                  <a:pt x="43917" y="502"/>
                </a:cubicBezTo>
                <a:close/>
                <a:moveTo>
                  <a:pt x="45834" y="502"/>
                </a:moveTo>
                <a:cubicBezTo>
                  <a:pt x="44738" y="1735"/>
                  <a:pt x="43643" y="2990"/>
                  <a:pt x="42524" y="4200"/>
                </a:cubicBezTo>
                <a:cubicBezTo>
                  <a:pt x="42113" y="4656"/>
                  <a:pt x="41680" y="5090"/>
                  <a:pt x="41246" y="5547"/>
                </a:cubicBezTo>
                <a:lnTo>
                  <a:pt x="40401" y="5547"/>
                </a:lnTo>
                <a:cubicBezTo>
                  <a:pt x="42091" y="3903"/>
                  <a:pt x="43734" y="2214"/>
                  <a:pt x="45332" y="502"/>
                </a:cubicBezTo>
                <a:close/>
                <a:moveTo>
                  <a:pt x="46610" y="502"/>
                </a:moveTo>
                <a:lnTo>
                  <a:pt x="46793" y="731"/>
                </a:lnTo>
                <a:cubicBezTo>
                  <a:pt x="45628" y="2077"/>
                  <a:pt x="44510" y="3447"/>
                  <a:pt x="43300" y="4702"/>
                </a:cubicBezTo>
                <a:cubicBezTo>
                  <a:pt x="43026" y="4976"/>
                  <a:pt x="42752" y="5273"/>
                  <a:pt x="42479" y="5547"/>
                </a:cubicBezTo>
                <a:lnTo>
                  <a:pt x="41406" y="5547"/>
                </a:lnTo>
                <a:cubicBezTo>
                  <a:pt x="42981" y="3880"/>
                  <a:pt x="44533" y="2191"/>
                  <a:pt x="46108" y="502"/>
                </a:cubicBezTo>
                <a:close/>
                <a:moveTo>
                  <a:pt x="46929" y="913"/>
                </a:moveTo>
                <a:lnTo>
                  <a:pt x="47386" y="1484"/>
                </a:lnTo>
                <a:cubicBezTo>
                  <a:pt x="46062" y="2808"/>
                  <a:pt x="44784" y="4177"/>
                  <a:pt x="43483" y="5547"/>
                </a:cubicBezTo>
                <a:lnTo>
                  <a:pt x="42707" y="5547"/>
                </a:lnTo>
                <a:cubicBezTo>
                  <a:pt x="42935" y="5296"/>
                  <a:pt x="43186" y="5067"/>
                  <a:pt x="43414" y="4839"/>
                </a:cubicBezTo>
                <a:cubicBezTo>
                  <a:pt x="44647" y="3584"/>
                  <a:pt x="45788" y="2237"/>
                  <a:pt x="46929" y="913"/>
                </a:cubicBezTo>
                <a:close/>
                <a:moveTo>
                  <a:pt x="47523" y="1644"/>
                </a:moveTo>
                <a:lnTo>
                  <a:pt x="48162" y="2488"/>
                </a:lnTo>
                <a:cubicBezTo>
                  <a:pt x="47295" y="3515"/>
                  <a:pt x="46382" y="4542"/>
                  <a:pt x="45469" y="5547"/>
                </a:cubicBezTo>
                <a:lnTo>
                  <a:pt x="43802" y="5547"/>
                </a:lnTo>
                <a:cubicBezTo>
                  <a:pt x="45035" y="4246"/>
                  <a:pt x="46268" y="2945"/>
                  <a:pt x="47523" y="1644"/>
                </a:cubicBezTo>
                <a:close/>
                <a:moveTo>
                  <a:pt x="48276" y="2625"/>
                </a:moveTo>
                <a:lnTo>
                  <a:pt x="48550" y="2967"/>
                </a:lnTo>
                <a:lnTo>
                  <a:pt x="46610" y="5547"/>
                </a:lnTo>
                <a:lnTo>
                  <a:pt x="45743" y="5547"/>
                </a:lnTo>
                <a:cubicBezTo>
                  <a:pt x="46610" y="4588"/>
                  <a:pt x="47454" y="3607"/>
                  <a:pt x="48276" y="2625"/>
                </a:cubicBezTo>
                <a:close/>
                <a:moveTo>
                  <a:pt x="1" y="0"/>
                </a:moveTo>
                <a:lnTo>
                  <a:pt x="2397" y="3013"/>
                </a:lnTo>
                <a:lnTo>
                  <a:pt x="1" y="6026"/>
                </a:lnTo>
                <a:lnTo>
                  <a:pt x="46861" y="6026"/>
                </a:lnTo>
                <a:lnTo>
                  <a:pt x="49166"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9"/>
          <p:cNvSpPr/>
          <p:nvPr/>
        </p:nvSpPr>
        <p:spPr>
          <a:xfrm>
            <a:off x="4823867" y="2924828"/>
            <a:ext cx="1229175" cy="298166"/>
          </a:xfrm>
          <a:custGeom>
            <a:avLst/>
            <a:gdLst/>
            <a:ahLst/>
            <a:cxnLst/>
            <a:rect l="l" t="t" r="r" b="b"/>
            <a:pathLst>
              <a:path w="49167" h="6026" extrusionOk="0">
                <a:moveTo>
                  <a:pt x="2055" y="502"/>
                </a:moveTo>
                <a:cubicBezTo>
                  <a:pt x="1850" y="685"/>
                  <a:pt x="1667" y="867"/>
                  <a:pt x="1462" y="1073"/>
                </a:cubicBezTo>
                <a:lnTo>
                  <a:pt x="1028" y="502"/>
                </a:lnTo>
                <a:close/>
                <a:moveTo>
                  <a:pt x="3265" y="502"/>
                </a:moveTo>
                <a:cubicBezTo>
                  <a:pt x="2831" y="913"/>
                  <a:pt x="2420" y="1347"/>
                  <a:pt x="2032" y="1758"/>
                </a:cubicBezTo>
                <a:lnTo>
                  <a:pt x="1576" y="1187"/>
                </a:lnTo>
                <a:cubicBezTo>
                  <a:pt x="1804" y="959"/>
                  <a:pt x="2055" y="731"/>
                  <a:pt x="2284" y="502"/>
                </a:cubicBezTo>
                <a:close/>
                <a:moveTo>
                  <a:pt x="4771" y="502"/>
                </a:moveTo>
                <a:cubicBezTo>
                  <a:pt x="4064" y="1187"/>
                  <a:pt x="3379" y="1895"/>
                  <a:pt x="2672" y="2579"/>
                </a:cubicBezTo>
                <a:lnTo>
                  <a:pt x="2238" y="2032"/>
                </a:lnTo>
                <a:cubicBezTo>
                  <a:pt x="2740" y="1529"/>
                  <a:pt x="3242" y="1004"/>
                  <a:pt x="3744" y="502"/>
                </a:cubicBezTo>
                <a:close/>
                <a:moveTo>
                  <a:pt x="6164" y="502"/>
                </a:moveTo>
                <a:cubicBezTo>
                  <a:pt x="4498" y="2169"/>
                  <a:pt x="2854" y="3835"/>
                  <a:pt x="1211" y="5547"/>
                </a:cubicBezTo>
                <a:lnTo>
                  <a:pt x="1028" y="5547"/>
                </a:lnTo>
                <a:lnTo>
                  <a:pt x="3037" y="3013"/>
                </a:lnTo>
                <a:lnTo>
                  <a:pt x="2854" y="2785"/>
                </a:lnTo>
                <a:cubicBezTo>
                  <a:pt x="3607" y="2032"/>
                  <a:pt x="4361" y="1256"/>
                  <a:pt x="5137" y="502"/>
                </a:cubicBezTo>
                <a:close/>
                <a:moveTo>
                  <a:pt x="7556" y="502"/>
                </a:moveTo>
                <a:cubicBezTo>
                  <a:pt x="5821" y="2169"/>
                  <a:pt x="4110" y="3858"/>
                  <a:pt x="2398" y="5547"/>
                </a:cubicBezTo>
                <a:lnTo>
                  <a:pt x="1599" y="5547"/>
                </a:lnTo>
                <a:cubicBezTo>
                  <a:pt x="3356" y="3880"/>
                  <a:pt x="5091" y="2191"/>
                  <a:pt x="6849" y="502"/>
                </a:cubicBezTo>
                <a:close/>
                <a:moveTo>
                  <a:pt x="8629" y="502"/>
                </a:moveTo>
                <a:cubicBezTo>
                  <a:pt x="6986" y="2169"/>
                  <a:pt x="5365" y="3835"/>
                  <a:pt x="3767" y="5547"/>
                </a:cubicBezTo>
                <a:lnTo>
                  <a:pt x="2649" y="5547"/>
                </a:lnTo>
                <a:cubicBezTo>
                  <a:pt x="4383" y="3858"/>
                  <a:pt x="6095" y="2191"/>
                  <a:pt x="7807" y="502"/>
                </a:cubicBezTo>
                <a:close/>
                <a:moveTo>
                  <a:pt x="9998" y="502"/>
                </a:moveTo>
                <a:cubicBezTo>
                  <a:pt x="8332" y="2169"/>
                  <a:pt x="6689" y="3835"/>
                  <a:pt x="5068" y="5547"/>
                </a:cubicBezTo>
                <a:lnTo>
                  <a:pt x="4155" y="5547"/>
                </a:lnTo>
                <a:cubicBezTo>
                  <a:pt x="5753" y="3858"/>
                  <a:pt x="7351" y="2169"/>
                  <a:pt x="8948" y="502"/>
                </a:cubicBezTo>
                <a:close/>
                <a:moveTo>
                  <a:pt x="12327" y="502"/>
                </a:moveTo>
                <a:cubicBezTo>
                  <a:pt x="10569" y="2191"/>
                  <a:pt x="8789" y="3858"/>
                  <a:pt x="7031" y="5547"/>
                </a:cubicBezTo>
                <a:lnTo>
                  <a:pt x="5456" y="5547"/>
                </a:lnTo>
                <a:cubicBezTo>
                  <a:pt x="7077" y="3835"/>
                  <a:pt x="8720" y="2169"/>
                  <a:pt x="10364" y="502"/>
                </a:cubicBezTo>
                <a:close/>
                <a:moveTo>
                  <a:pt x="14107" y="502"/>
                </a:moveTo>
                <a:cubicBezTo>
                  <a:pt x="12349" y="2191"/>
                  <a:pt x="10569" y="3858"/>
                  <a:pt x="8812" y="5547"/>
                </a:cubicBezTo>
                <a:lnTo>
                  <a:pt x="7396" y="5547"/>
                </a:lnTo>
                <a:cubicBezTo>
                  <a:pt x="9108" y="3858"/>
                  <a:pt x="10843" y="2191"/>
                  <a:pt x="12555" y="502"/>
                </a:cubicBezTo>
                <a:close/>
                <a:moveTo>
                  <a:pt x="15865" y="502"/>
                </a:moveTo>
                <a:cubicBezTo>
                  <a:pt x="14084" y="2169"/>
                  <a:pt x="12281" y="3812"/>
                  <a:pt x="10569" y="5547"/>
                </a:cubicBezTo>
                <a:lnTo>
                  <a:pt x="9085" y="5547"/>
                </a:lnTo>
                <a:cubicBezTo>
                  <a:pt x="10820" y="3858"/>
                  <a:pt x="12555" y="2169"/>
                  <a:pt x="14290" y="502"/>
                </a:cubicBezTo>
                <a:close/>
                <a:moveTo>
                  <a:pt x="17006" y="502"/>
                </a:moveTo>
                <a:cubicBezTo>
                  <a:pt x="15340" y="2169"/>
                  <a:pt x="13696" y="3858"/>
                  <a:pt x="12053" y="5547"/>
                </a:cubicBezTo>
                <a:lnTo>
                  <a:pt x="10911" y="5547"/>
                </a:lnTo>
                <a:cubicBezTo>
                  <a:pt x="12646" y="3835"/>
                  <a:pt x="14404" y="2169"/>
                  <a:pt x="16161" y="502"/>
                </a:cubicBezTo>
                <a:close/>
                <a:moveTo>
                  <a:pt x="18535" y="502"/>
                </a:moveTo>
                <a:cubicBezTo>
                  <a:pt x="16846" y="2169"/>
                  <a:pt x="15180" y="3858"/>
                  <a:pt x="13536" y="5547"/>
                </a:cubicBezTo>
                <a:lnTo>
                  <a:pt x="12144" y="5547"/>
                </a:lnTo>
                <a:cubicBezTo>
                  <a:pt x="13833" y="3858"/>
                  <a:pt x="15545" y="2169"/>
                  <a:pt x="17234" y="502"/>
                </a:cubicBezTo>
                <a:close/>
                <a:moveTo>
                  <a:pt x="19517" y="502"/>
                </a:moveTo>
                <a:cubicBezTo>
                  <a:pt x="17850" y="2146"/>
                  <a:pt x="16230" y="3835"/>
                  <a:pt x="14632" y="5547"/>
                </a:cubicBezTo>
                <a:lnTo>
                  <a:pt x="13787" y="5547"/>
                </a:lnTo>
                <a:cubicBezTo>
                  <a:pt x="15454" y="3858"/>
                  <a:pt x="17097" y="2169"/>
                  <a:pt x="18786" y="502"/>
                </a:cubicBezTo>
                <a:close/>
                <a:moveTo>
                  <a:pt x="21480" y="502"/>
                </a:moveTo>
                <a:cubicBezTo>
                  <a:pt x="21092" y="867"/>
                  <a:pt x="20704" y="1256"/>
                  <a:pt x="20315" y="1621"/>
                </a:cubicBezTo>
                <a:cubicBezTo>
                  <a:pt x="19014" y="2922"/>
                  <a:pt x="17668" y="4246"/>
                  <a:pt x="16344" y="5547"/>
                </a:cubicBezTo>
                <a:lnTo>
                  <a:pt x="14860" y="5547"/>
                </a:lnTo>
                <a:cubicBezTo>
                  <a:pt x="16207" y="4109"/>
                  <a:pt x="17554" y="2693"/>
                  <a:pt x="18946" y="1324"/>
                </a:cubicBezTo>
                <a:cubicBezTo>
                  <a:pt x="19220" y="1050"/>
                  <a:pt x="19517" y="776"/>
                  <a:pt x="19791" y="502"/>
                </a:cubicBezTo>
                <a:close/>
                <a:moveTo>
                  <a:pt x="23191" y="502"/>
                </a:moveTo>
                <a:cubicBezTo>
                  <a:pt x="22735" y="959"/>
                  <a:pt x="22278" y="1415"/>
                  <a:pt x="21845" y="1895"/>
                </a:cubicBezTo>
                <a:cubicBezTo>
                  <a:pt x="20658" y="3104"/>
                  <a:pt x="19471" y="4337"/>
                  <a:pt x="18284" y="5547"/>
                </a:cubicBezTo>
                <a:lnTo>
                  <a:pt x="16504" y="5547"/>
                </a:lnTo>
                <a:cubicBezTo>
                  <a:pt x="17622" y="4451"/>
                  <a:pt x="18763" y="3378"/>
                  <a:pt x="19859" y="2283"/>
                </a:cubicBezTo>
                <a:cubicBezTo>
                  <a:pt x="20452" y="1689"/>
                  <a:pt x="21046" y="1096"/>
                  <a:pt x="21639" y="502"/>
                </a:cubicBezTo>
                <a:close/>
                <a:moveTo>
                  <a:pt x="25428" y="502"/>
                </a:moveTo>
                <a:cubicBezTo>
                  <a:pt x="24310" y="1644"/>
                  <a:pt x="23169" y="2762"/>
                  <a:pt x="22027" y="3880"/>
                </a:cubicBezTo>
                <a:cubicBezTo>
                  <a:pt x="21457" y="4428"/>
                  <a:pt x="20886" y="4976"/>
                  <a:pt x="20338" y="5547"/>
                </a:cubicBezTo>
                <a:lnTo>
                  <a:pt x="18512" y="5547"/>
                </a:lnTo>
                <a:cubicBezTo>
                  <a:pt x="19654" y="4360"/>
                  <a:pt x="20795" y="3173"/>
                  <a:pt x="21936" y="1986"/>
                </a:cubicBezTo>
                <a:cubicBezTo>
                  <a:pt x="22415" y="1484"/>
                  <a:pt x="22918" y="1004"/>
                  <a:pt x="23420" y="502"/>
                </a:cubicBezTo>
                <a:close/>
                <a:moveTo>
                  <a:pt x="26889" y="502"/>
                </a:moveTo>
                <a:cubicBezTo>
                  <a:pt x="25520" y="1917"/>
                  <a:pt x="24127" y="3310"/>
                  <a:pt x="22689" y="4679"/>
                </a:cubicBezTo>
                <a:cubicBezTo>
                  <a:pt x="22370" y="4976"/>
                  <a:pt x="22073" y="5250"/>
                  <a:pt x="21776" y="5547"/>
                </a:cubicBezTo>
                <a:lnTo>
                  <a:pt x="20589" y="5547"/>
                </a:lnTo>
                <a:cubicBezTo>
                  <a:pt x="22324" y="3858"/>
                  <a:pt x="24036" y="2191"/>
                  <a:pt x="25748" y="502"/>
                </a:cubicBezTo>
                <a:close/>
                <a:moveTo>
                  <a:pt x="27916" y="502"/>
                </a:moveTo>
                <a:cubicBezTo>
                  <a:pt x="26570" y="1826"/>
                  <a:pt x="25223" y="3127"/>
                  <a:pt x="23899" y="4451"/>
                </a:cubicBezTo>
                <a:cubicBezTo>
                  <a:pt x="23534" y="4816"/>
                  <a:pt x="23146" y="5181"/>
                  <a:pt x="22781" y="5547"/>
                </a:cubicBezTo>
                <a:lnTo>
                  <a:pt x="22005" y="5547"/>
                </a:lnTo>
                <a:cubicBezTo>
                  <a:pt x="22073" y="5455"/>
                  <a:pt x="22142" y="5387"/>
                  <a:pt x="22233" y="5318"/>
                </a:cubicBezTo>
                <a:cubicBezTo>
                  <a:pt x="23899" y="3743"/>
                  <a:pt x="25542" y="2123"/>
                  <a:pt x="27163" y="502"/>
                </a:cubicBezTo>
                <a:close/>
                <a:moveTo>
                  <a:pt x="28966" y="502"/>
                </a:moveTo>
                <a:cubicBezTo>
                  <a:pt x="27300" y="2169"/>
                  <a:pt x="25657" y="3858"/>
                  <a:pt x="24013" y="5547"/>
                </a:cubicBezTo>
                <a:lnTo>
                  <a:pt x="22986" y="5547"/>
                </a:lnTo>
                <a:cubicBezTo>
                  <a:pt x="23123" y="5387"/>
                  <a:pt x="23260" y="5250"/>
                  <a:pt x="23420" y="5113"/>
                </a:cubicBezTo>
                <a:cubicBezTo>
                  <a:pt x="24972" y="3561"/>
                  <a:pt x="26570" y="2032"/>
                  <a:pt x="28145" y="502"/>
                </a:cubicBezTo>
                <a:close/>
                <a:moveTo>
                  <a:pt x="30427" y="502"/>
                </a:moveTo>
                <a:cubicBezTo>
                  <a:pt x="28898" y="2009"/>
                  <a:pt x="27346" y="3515"/>
                  <a:pt x="25862" y="5044"/>
                </a:cubicBezTo>
                <a:cubicBezTo>
                  <a:pt x="25702" y="5204"/>
                  <a:pt x="25542" y="5364"/>
                  <a:pt x="25383" y="5547"/>
                </a:cubicBezTo>
                <a:lnTo>
                  <a:pt x="24789" y="5547"/>
                </a:lnTo>
                <a:cubicBezTo>
                  <a:pt x="26456" y="3858"/>
                  <a:pt x="28099" y="2191"/>
                  <a:pt x="29720" y="502"/>
                </a:cubicBezTo>
                <a:close/>
                <a:moveTo>
                  <a:pt x="31911" y="502"/>
                </a:moveTo>
                <a:cubicBezTo>
                  <a:pt x="30245" y="2191"/>
                  <a:pt x="28578" y="3858"/>
                  <a:pt x="26889" y="5547"/>
                </a:cubicBezTo>
                <a:lnTo>
                  <a:pt x="25611" y="5547"/>
                </a:lnTo>
                <a:cubicBezTo>
                  <a:pt x="25725" y="5410"/>
                  <a:pt x="25862" y="5296"/>
                  <a:pt x="25976" y="5159"/>
                </a:cubicBezTo>
                <a:cubicBezTo>
                  <a:pt x="27528" y="3584"/>
                  <a:pt x="29126" y="2032"/>
                  <a:pt x="30724" y="502"/>
                </a:cubicBezTo>
                <a:close/>
                <a:moveTo>
                  <a:pt x="34056" y="502"/>
                </a:moveTo>
                <a:cubicBezTo>
                  <a:pt x="32299" y="2191"/>
                  <a:pt x="30518" y="3858"/>
                  <a:pt x="28761" y="5547"/>
                </a:cubicBezTo>
                <a:lnTo>
                  <a:pt x="27232" y="5547"/>
                </a:lnTo>
                <a:cubicBezTo>
                  <a:pt x="28943" y="3858"/>
                  <a:pt x="30678" y="2191"/>
                  <a:pt x="32390" y="502"/>
                </a:cubicBezTo>
                <a:close/>
                <a:moveTo>
                  <a:pt x="35517" y="502"/>
                </a:moveTo>
                <a:cubicBezTo>
                  <a:pt x="33805" y="2191"/>
                  <a:pt x="32071" y="3880"/>
                  <a:pt x="30336" y="5547"/>
                </a:cubicBezTo>
                <a:lnTo>
                  <a:pt x="28966" y="5547"/>
                </a:lnTo>
                <a:cubicBezTo>
                  <a:pt x="30724" y="3858"/>
                  <a:pt x="32504" y="2191"/>
                  <a:pt x="34285" y="502"/>
                </a:cubicBezTo>
                <a:close/>
                <a:moveTo>
                  <a:pt x="37686" y="502"/>
                </a:moveTo>
                <a:cubicBezTo>
                  <a:pt x="35996" y="2169"/>
                  <a:pt x="34307" y="3858"/>
                  <a:pt x="32618" y="5547"/>
                </a:cubicBezTo>
                <a:lnTo>
                  <a:pt x="30564" y="5547"/>
                </a:lnTo>
                <a:cubicBezTo>
                  <a:pt x="32322" y="3880"/>
                  <a:pt x="34034" y="2191"/>
                  <a:pt x="35745" y="502"/>
                </a:cubicBezTo>
                <a:close/>
                <a:moveTo>
                  <a:pt x="39032" y="502"/>
                </a:moveTo>
                <a:cubicBezTo>
                  <a:pt x="38987" y="571"/>
                  <a:pt x="38918" y="616"/>
                  <a:pt x="38872" y="685"/>
                </a:cubicBezTo>
                <a:cubicBezTo>
                  <a:pt x="37252" y="2305"/>
                  <a:pt x="35631" y="3926"/>
                  <a:pt x="33988" y="5547"/>
                </a:cubicBezTo>
                <a:lnTo>
                  <a:pt x="32847" y="5547"/>
                </a:lnTo>
                <a:cubicBezTo>
                  <a:pt x="34558" y="3858"/>
                  <a:pt x="36248" y="2169"/>
                  <a:pt x="37959" y="502"/>
                </a:cubicBezTo>
                <a:close/>
                <a:moveTo>
                  <a:pt x="40470" y="502"/>
                </a:moveTo>
                <a:cubicBezTo>
                  <a:pt x="39763" y="1278"/>
                  <a:pt x="39032" y="2032"/>
                  <a:pt x="38302" y="2785"/>
                </a:cubicBezTo>
                <a:cubicBezTo>
                  <a:pt x="37389" y="3698"/>
                  <a:pt x="36476" y="4611"/>
                  <a:pt x="35563" y="5547"/>
                </a:cubicBezTo>
                <a:lnTo>
                  <a:pt x="34285" y="5547"/>
                </a:lnTo>
                <a:cubicBezTo>
                  <a:pt x="35860" y="3972"/>
                  <a:pt x="37434" y="2397"/>
                  <a:pt x="39009" y="822"/>
                </a:cubicBezTo>
                <a:cubicBezTo>
                  <a:pt x="39101" y="708"/>
                  <a:pt x="39215" y="616"/>
                  <a:pt x="39306" y="502"/>
                </a:cubicBezTo>
                <a:close/>
                <a:moveTo>
                  <a:pt x="41543" y="502"/>
                </a:moveTo>
                <a:cubicBezTo>
                  <a:pt x="39831" y="2191"/>
                  <a:pt x="38096" y="3858"/>
                  <a:pt x="36362" y="5547"/>
                </a:cubicBezTo>
                <a:lnTo>
                  <a:pt x="35700" y="5547"/>
                </a:lnTo>
                <a:cubicBezTo>
                  <a:pt x="37320" y="3858"/>
                  <a:pt x="38964" y="2169"/>
                  <a:pt x="40607" y="502"/>
                </a:cubicBezTo>
                <a:close/>
                <a:moveTo>
                  <a:pt x="43620" y="502"/>
                </a:moveTo>
                <a:cubicBezTo>
                  <a:pt x="41931" y="2191"/>
                  <a:pt x="40242" y="3858"/>
                  <a:pt x="38530" y="5547"/>
                </a:cubicBezTo>
                <a:lnTo>
                  <a:pt x="36955" y="5547"/>
                </a:lnTo>
                <a:cubicBezTo>
                  <a:pt x="38621" y="3858"/>
                  <a:pt x="40310" y="2191"/>
                  <a:pt x="41977" y="502"/>
                </a:cubicBezTo>
                <a:close/>
                <a:moveTo>
                  <a:pt x="44944" y="502"/>
                </a:moveTo>
                <a:cubicBezTo>
                  <a:pt x="43323" y="2214"/>
                  <a:pt x="41634" y="3880"/>
                  <a:pt x="39945" y="5547"/>
                </a:cubicBezTo>
                <a:lnTo>
                  <a:pt x="38781" y="5547"/>
                </a:lnTo>
                <a:cubicBezTo>
                  <a:pt x="40493" y="3880"/>
                  <a:pt x="42205" y="2191"/>
                  <a:pt x="43917" y="502"/>
                </a:cubicBezTo>
                <a:close/>
                <a:moveTo>
                  <a:pt x="45834" y="502"/>
                </a:moveTo>
                <a:cubicBezTo>
                  <a:pt x="44739" y="1735"/>
                  <a:pt x="43643" y="2990"/>
                  <a:pt x="42525" y="4200"/>
                </a:cubicBezTo>
                <a:cubicBezTo>
                  <a:pt x="42091" y="4656"/>
                  <a:pt x="41680" y="5090"/>
                  <a:pt x="41246" y="5547"/>
                </a:cubicBezTo>
                <a:lnTo>
                  <a:pt x="40402" y="5547"/>
                </a:lnTo>
                <a:cubicBezTo>
                  <a:pt x="42068" y="3903"/>
                  <a:pt x="43734" y="2214"/>
                  <a:pt x="45332" y="502"/>
                </a:cubicBezTo>
                <a:close/>
                <a:moveTo>
                  <a:pt x="46610" y="502"/>
                </a:moveTo>
                <a:lnTo>
                  <a:pt x="46793" y="731"/>
                </a:lnTo>
                <a:cubicBezTo>
                  <a:pt x="45629" y="2077"/>
                  <a:pt x="44487" y="3447"/>
                  <a:pt x="43278" y="4702"/>
                </a:cubicBezTo>
                <a:cubicBezTo>
                  <a:pt x="43027" y="4976"/>
                  <a:pt x="42753" y="5273"/>
                  <a:pt x="42479" y="5547"/>
                </a:cubicBezTo>
                <a:lnTo>
                  <a:pt x="41406" y="5547"/>
                </a:lnTo>
                <a:cubicBezTo>
                  <a:pt x="42981" y="3880"/>
                  <a:pt x="44533" y="2191"/>
                  <a:pt x="46108" y="502"/>
                </a:cubicBezTo>
                <a:close/>
                <a:moveTo>
                  <a:pt x="46930" y="913"/>
                </a:moveTo>
                <a:lnTo>
                  <a:pt x="47386" y="1484"/>
                </a:lnTo>
                <a:cubicBezTo>
                  <a:pt x="46062" y="2808"/>
                  <a:pt x="44784" y="4177"/>
                  <a:pt x="43483" y="5547"/>
                </a:cubicBezTo>
                <a:lnTo>
                  <a:pt x="42707" y="5547"/>
                </a:lnTo>
                <a:cubicBezTo>
                  <a:pt x="42935" y="5296"/>
                  <a:pt x="43186" y="5067"/>
                  <a:pt x="43415" y="4839"/>
                </a:cubicBezTo>
                <a:cubicBezTo>
                  <a:pt x="44647" y="3584"/>
                  <a:pt x="45766" y="2237"/>
                  <a:pt x="46930" y="913"/>
                </a:cubicBezTo>
                <a:close/>
                <a:moveTo>
                  <a:pt x="47523" y="1644"/>
                </a:moveTo>
                <a:lnTo>
                  <a:pt x="48162" y="2488"/>
                </a:lnTo>
                <a:cubicBezTo>
                  <a:pt x="47272" y="3515"/>
                  <a:pt x="46382" y="4542"/>
                  <a:pt x="45469" y="5547"/>
                </a:cubicBezTo>
                <a:lnTo>
                  <a:pt x="43803" y="5547"/>
                </a:lnTo>
                <a:cubicBezTo>
                  <a:pt x="45035" y="4246"/>
                  <a:pt x="46268" y="2945"/>
                  <a:pt x="47523" y="1644"/>
                </a:cubicBezTo>
                <a:close/>
                <a:moveTo>
                  <a:pt x="48276" y="2625"/>
                </a:moveTo>
                <a:lnTo>
                  <a:pt x="48550" y="2967"/>
                </a:lnTo>
                <a:lnTo>
                  <a:pt x="46610" y="5547"/>
                </a:lnTo>
                <a:lnTo>
                  <a:pt x="45743" y="5547"/>
                </a:lnTo>
                <a:cubicBezTo>
                  <a:pt x="46610" y="4588"/>
                  <a:pt x="47455" y="3607"/>
                  <a:pt x="48276" y="2625"/>
                </a:cubicBezTo>
                <a:close/>
                <a:moveTo>
                  <a:pt x="1" y="0"/>
                </a:moveTo>
                <a:lnTo>
                  <a:pt x="2398" y="3013"/>
                </a:lnTo>
                <a:lnTo>
                  <a:pt x="1" y="6026"/>
                </a:lnTo>
                <a:lnTo>
                  <a:pt x="46861" y="6026"/>
                </a:lnTo>
                <a:lnTo>
                  <a:pt x="49167"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9"/>
          <p:cNvSpPr/>
          <p:nvPr/>
        </p:nvSpPr>
        <p:spPr>
          <a:xfrm>
            <a:off x="6056442" y="2924828"/>
            <a:ext cx="1229175" cy="298166"/>
          </a:xfrm>
          <a:custGeom>
            <a:avLst/>
            <a:gdLst/>
            <a:ahLst/>
            <a:cxnLst/>
            <a:rect l="l" t="t" r="r" b="b"/>
            <a:pathLst>
              <a:path w="49167" h="6026" extrusionOk="0">
                <a:moveTo>
                  <a:pt x="2055" y="502"/>
                </a:moveTo>
                <a:cubicBezTo>
                  <a:pt x="1849" y="685"/>
                  <a:pt x="1667" y="867"/>
                  <a:pt x="1461" y="1073"/>
                </a:cubicBezTo>
                <a:lnTo>
                  <a:pt x="1028" y="502"/>
                </a:lnTo>
                <a:close/>
                <a:moveTo>
                  <a:pt x="3242" y="502"/>
                </a:moveTo>
                <a:cubicBezTo>
                  <a:pt x="2831" y="913"/>
                  <a:pt x="2420" y="1347"/>
                  <a:pt x="2032" y="1758"/>
                </a:cubicBezTo>
                <a:lnTo>
                  <a:pt x="1576" y="1187"/>
                </a:lnTo>
                <a:cubicBezTo>
                  <a:pt x="1804" y="959"/>
                  <a:pt x="2055" y="731"/>
                  <a:pt x="2283" y="502"/>
                </a:cubicBezTo>
                <a:close/>
                <a:moveTo>
                  <a:pt x="4771" y="502"/>
                </a:moveTo>
                <a:cubicBezTo>
                  <a:pt x="4064" y="1187"/>
                  <a:pt x="3356" y="1895"/>
                  <a:pt x="2671" y="2579"/>
                </a:cubicBezTo>
                <a:lnTo>
                  <a:pt x="2238" y="2032"/>
                </a:lnTo>
                <a:cubicBezTo>
                  <a:pt x="2740" y="1529"/>
                  <a:pt x="3242" y="1004"/>
                  <a:pt x="3744" y="502"/>
                </a:cubicBezTo>
                <a:close/>
                <a:moveTo>
                  <a:pt x="6163" y="502"/>
                </a:moveTo>
                <a:cubicBezTo>
                  <a:pt x="4497" y="2169"/>
                  <a:pt x="2831" y="3835"/>
                  <a:pt x="1210" y="5547"/>
                </a:cubicBezTo>
                <a:lnTo>
                  <a:pt x="1028" y="5547"/>
                </a:lnTo>
                <a:lnTo>
                  <a:pt x="3014" y="3013"/>
                </a:lnTo>
                <a:lnTo>
                  <a:pt x="2854" y="2785"/>
                </a:lnTo>
                <a:cubicBezTo>
                  <a:pt x="3607" y="2032"/>
                  <a:pt x="4360" y="1256"/>
                  <a:pt x="5136" y="502"/>
                </a:cubicBezTo>
                <a:close/>
                <a:moveTo>
                  <a:pt x="7556" y="502"/>
                </a:moveTo>
                <a:cubicBezTo>
                  <a:pt x="5821" y="2169"/>
                  <a:pt x="4109" y="3858"/>
                  <a:pt x="2397" y="5547"/>
                </a:cubicBezTo>
                <a:lnTo>
                  <a:pt x="1598" y="5547"/>
                </a:lnTo>
                <a:cubicBezTo>
                  <a:pt x="3356" y="3880"/>
                  <a:pt x="5091" y="2191"/>
                  <a:pt x="6848" y="502"/>
                </a:cubicBezTo>
                <a:close/>
                <a:moveTo>
                  <a:pt x="8629" y="502"/>
                </a:moveTo>
                <a:cubicBezTo>
                  <a:pt x="6985" y="2169"/>
                  <a:pt x="5365" y="3835"/>
                  <a:pt x="3767" y="5547"/>
                </a:cubicBezTo>
                <a:lnTo>
                  <a:pt x="2648" y="5547"/>
                </a:lnTo>
                <a:cubicBezTo>
                  <a:pt x="4383" y="3858"/>
                  <a:pt x="6095" y="2191"/>
                  <a:pt x="7807" y="502"/>
                </a:cubicBezTo>
                <a:close/>
                <a:moveTo>
                  <a:pt x="9998" y="502"/>
                </a:moveTo>
                <a:cubicBezTo>
                  <a:pt x="8332" y="2169"/>
                  <a:pt x="6688" y="3835"/>
                  <a:pt x="5068" y="5547"/>
                </a:cubicBezTo>
                <a:lnTo>
                  <a:pt x="4155" y="5547"/>
                </a:lnTo>
                <a:cubicBezTo>
                  <a:pt x="5753" y="3858"/>
                  <a:pt x="7350" y="2169"/>
                  <a:pt x="8948" y="502"/>
                </a:cubicBezTo>
                <a:close/>
                <a:moveTo>
                  <a:pt x="12326" y="502"/>
                </a:moveTo>
                <a:cubicBezTo>
                  <a:pt x="10569" y="2191"/>
                  <a:pt x="8788" y="3858"/>
                  <a:pt x="7031" y="5547"/>
                </a:cubicBezTo>
                <a:lnTo>
                  <a:pt x="5456" y="5547"/>
                </a:lnTo>
                <a:cubicBezTo>
                  <a:pt x="7076" y="3835"/>
                  <a:pt x="8720" y="2169"/>
                  <a:pt x="10363" y="502"/>
                </a:cubicBezTo>
                <a:close/>
                <a:moveTo>
                  <a:pt x="14107" y="502"/>
                </a:moveTo>
                <a:cubicBezTo>
                  <a:pt x="12349" y="2191"/>
                  <a:pt x="10569" y="3858"/>
                  <a:pt x="8811" y="5547"/>
                </a:cubicBezTo>
                <a:lnTo>
                  <a:pt x="7373" y="5547"/>
                </a:lnTo>
                <a:cubicBezTo>
                  <a:pt x="9108" y="3858"/>
                  <a:pt x="10843" y="2191"/>
                  <a:pt x="12555" y="502"/>
                </a:cubicBezTo>
                <a:close/>
                <a:moveTo>
                  <a:pt x="15864" y="502"/>
                </a:moveTo>
                <a:cubicBezTo>
                  <a:pt x="14084" y="2169"/>
                  <a:pt x="12281" y="3812"/>
                  <a:pt x="10546" y="5547"/>
                </a:cubicBezTo>
                <a:lnTo>
                  <a:pt x="9085" y="5547"/>
                </a:lnTo>
                <a:cubicBezTo>
                  <a:pt x="10820" y="3858"/>
                  <a:pt x="12555" y="2169"/>
                  <a:pt x="14289" y="502"/>
                </a:cubicBezTo>
                <a:close/>
                <a:moveTo>
                  <a:pt x="17005" y="502"/>
                </a:moveTo>
                <a:cubicBezTo>
                  <a:pt x="15339" y="2169"/>
                  <a:pt x="13696" y="3858"/>
                  <a:pt x="12052" y="5547"/>
                </a:cubicBezTo>
                <a:lnTo>
                  <a:pt x="10911" y="5547"/>
                </a:lnTo>
                <a:cubicBezTo>
                  <a:pt x="12646" y="3835"/>
                  <a:pt x="14403" y="2169"/>
                  <a:pt x="16161" y="502"/>
                </a:cubicBezTo>
                <a:close/>
                <a:moveTo>
                  <a:pt x="18535" y="502"/>
                </a:moveTo>
                <a:cubicBezTo>
                  <a:pt x="16846" y="2169"/>
                  <a:pt x="15179" y="3858"/>
                  <a:pt x="13536" y="5547"/>
                </a:cubicBezTo>
                <a:lnTo>
                  <a:pt x="12144" y="5547"/>
                </a:lnTo>
                <a:cubicBezTo>
                  <a:pt x="13833" y="3858"/>
                  <a:pt x="15545" y="2169"/>
                  <a:pt x="17234" y="502"/>
                </a:cubicBezTo>
                <a:close/>
                <a:moveTo>
                  <a:pt x="19516" y="502"/>
                </a:moveTo>
                <a:cubicBezTo>
                  <a:pt x="17850" y="2146"/>
                  <a:pt x="16229" y="3835"/>
                  <a:pt x="14632" y="5547"/>
                </a:cubicBezTo>
                <a:lnTo>
                  <a:pt x="13787" y="5547"/>
                </a:lnTo>
                <a:cubicBezTo>
                  <a:pt x="15453" y="3858"/>
                  <a:pt x="17097" y="2169"/>
                  <a:pt x="18763" y="502"/>
                </a:cubicBezTo>
                <a:close/>
                <a:moveTo>
                  <a:pt x="21479" y="502"/>
                </a:moveTo>
                <a:cubicBezTo>
                  <a:pt x="21091" y="867"/>
                  <a:pt x="20703" y="1256"/>
                  <a:pt x="20315" y="1621"/>
                </a:cubicBezTo>
                <a:cubicBezTo>
                  <a:pt x="18991" y="2922"/>
                  <a:pt x="17667" y="4246"/>
                  <a:pt x="16344" y="5547"/>
                </a:cubicBezTo>
                <a:lnTo>
                  <a:pt x="14860" y="5547"/>
                </a:lnTo>
                <a:cubicBezTo>
                  <a:pt x="16207" y="4109"/>
                  <a:pt x="17553" y="2693"/>
                  <a:pt x="18946" y="1324"/>
                </a:cubicBezTo>
                <a:cubicBezTo>
                  <a:pt x="19220" y="1050"/>
                  <a:pt x="19493" y="776"/>
                  <a:pt x="19790" y="502"/>
                </a:cubicBezTo>
                <a:close/>
                <a:moveTo>
                  <a:pt x="23191" y="502"/>
                </a:moveTo>
                <a:cubicBezTo>
                  <a:pt x="22735" y="959"/>
                  <a:pt x="22278" y="1415"/>
                  <a:pt x="21844" y="1895"/>
                </a:cubicBezTo>
                <a:cubicBezTo>
                  <a:pt x="20658" y="3104"/>
                  <a:pt x="19471" y="4337"/>
                  <a:pt x="18284" y="5547"/>
                </a:cubicBezTo>
                <a:lnTo>
                  <a:pt x="16503" y="5547"/>
                </a:lnTo>
                <a:cubicBezTo>
                  <a:pt x="17622" y="4451"/>
                  <a:pt x="18763" y="3378"/>
                  <a:pt x="19859" y="2283"/>
                </a:cubicBezTo>
                <a:cubicBezTo>
                  <a:pt x="20452" y="1689"/>
                  <a:pt x="21046" y="1096"/>
                  <a:pt x="21639" y="502"/>
                </a:cubicBezTo>
                <a:close/>
                <a:moveTo>
                  <a:pt x="25428" y="502"/>
                </a:moveTo>
                <a:cubicBezTo>
                  <a:pt x="24310" y="1644"/>
                  <a:pt x="23168" y="2762"/>
                  <a:pt x="22027" y="3880"/>
                </a:cubicBezTo>
                <a:cubicBezTo>
                  <a:pt x="21456" y="4428"/>
                  <a:pt x="20886" y="4976"/>
                  <a:pt x="20315" y="5547"/>
                </a:cubicBezTo>
                <a:lnTo>
                  <a:pt x="18512" y="5547"/>
                </a:lnTo>
                <a:cubicBezTo>
                  <a:pt x="19653" y="4360"/>
                  <a:pt x="20794" y="3173"/>
                  <a:pt x="21936" y="1986"/>
                </a:cubicBezTo>
                <a:cubicBezTo>
                  <a:pt x="22415" y="1484"/>
                  <a:pt x="22917" y="1004"/>
                  <a:pt x="23397" y="502"/>
                </a:cubicBezTo>
                <a:close/>
                <a:moveTo>
                  <a:pt x="26889" y="502"/>
                </a:moveTo>
                <a:cubicBezTo>
                  <a:pt x="25519" y="1917"/>
                  <a:pt x="24127" y="3310"/>
                  <a:pt x="22689" y="4679"/>
                </a:cubicBezTo>
                <a:cubicBezTo>
                  <a:pt x="22369" y="4976"/>
                  <a:pt x="22073" y="5250"/>
                  <a:pt x="21776" y="5547"/>
                </a:cubicBezTo>
                <a:lnTo>
                  <a:pt x="20566" y="5547"/>
                </a:lnTo>
                <a:cubicBezTo>
                  <a:pt x="22324" y="3858"/>
                  <a:pt x="24036" y="2191"/>
                  <a:pt x="25748" y="502"/>
                </a:cubicBezTo>
                <a:close/>
                <a:moveTo>
                  <a:pt x="27916" y="502"/>
                </a:moveTo>
                <a:cubicBezTo>
                  <a:pt x="26569" y="1826"/>
                  <a:pt x="25223" y="3127"/>
                  <a:pt x="23899" y="4451"/>
                </a:cubicBezTo>
                <a:cubicBezTo>
                  <a:pt x="23511" y="4816"/>
                  <a:pt x="23145" y="5181"/>
                  <a:pt x="22780" y="5547"/>
                </a:cubicBezTo>
                <a:lnTo>
                  <a:pt x="22004" y="5547"/>
                </a:lnTo>
                <a:cubicBezTo>
                  <a:pt x="22073" y="5455"/>
                  <a:pt x="22141" y="5387"/>
                  <a:pt x="22232" y="5318"/>
                </a:cubicBezTo>
                <a:cubicBezTo>
                  <a:pt x="23899" y="3743"/>
                  <a:pt x="25542" y="2123"/>
                  <a:pt x="27163" y="502"/>
                </a:cubicBezTo>
                <a:close/>
                <a:moveTo>
                  <a:pt x="28966" y="502"/>
                </a:moveTo>
                <a:cubicBezTo>
                  <a:pt x="27300" y="2169"/>
                  <a:pt x="25656" y="3858"/>
                  <a:pt x="24013" y="5547"/>
                </a:cubicBezTo>
                <a:lnTo>
                  <a:pt x="22963" y="5547"/>
                </a:lnTo>
                <a:cubicBezTo>
                  <a:pt x="23123" y="5387"/>
                  <a:pt x="23260" y="5250"/>
                  <a:pt x="23419" y="5113"/>
                </a:cubicBezTo>
                <a:cubicBezTo>
                  <a:pt x="24972" y="3561"/>
                  <a:pt x="26569" y="2032"/>
                  <a:pt x="28144" y="502"/>
                </a:cubicBezTo>
                <a:close/>
                <a:moveTo>
                  <a:pt x="30427" y="502"/>
                </a:moveTo>
                <a:cubicBezTo>
                  <a:pt x="28897" y="2009"/>
                  <a:pt x="27345" y="3515"/>
                  <a:pt x="25862" y="5044"/>
                </a:cubicBezTo>
                <a:cubicBezTo>
                  <a:pt x="25702" y="5204"/>
                  <a:pt x="25542" y="5364"/>
                  <a:pt x="25382" y="5547"/>
                </a:cubicBezTo>
                <a:lnTo>
                  <a:pt x="24789" y="5547"/>
                </a:lnTo>
                <a:cubicBezTo>
                  <a:pt x="26455" y="3858"/>
                  <a:pt x="28099" y="2191"/>
                  <a:pt x="29719" y="502"/>
                </a:cubicBezTo>
                <a:close/>
                <a:moveTo>
                  <a:pt x="31910" y="502"/>
                </a:moveTo>
                <a:cubicBezTo>
                  <a:pt x="30244" y="2191"/>
                  <a:pt x="28578" y="3858"/>
                  <a:pt x="26889" y="5547"/>
                </a:cubicBezTo>
                <a:lnTo>
                  <a:pt x="25611" y="5547"/>
                </a:lnTo>
                <a:cubicBezTo>
                  <a:pt x="25725" y="5410"/>
                  <a:pt x="25862" y="5296"/>
                  <a:pt x="25976" y="5159"/>
                </a:cubicBezTo>
                <a:cubicBezTo>
                  <a:pt x="27505" y="3584"/>
                  <a:pt x="29126" y="2032"/>
                  <a:pt x="30723" y="502"/>
                </a:cubicBezTo>
                <a:close/>
                <a:moveTo>
                  <a:pt x="34056" y="502"/>
                </a:moveTo>
                <a:cubicBezTo>
                  <a:pt x="32298" y="2191"/>
                  <a:pt x="30518" y="3858"/>
                  <a:pt x="28761" y="5547"/>
                </a:cubicBezTo>
                <a:lnTo>
                  <a:pt x="27231" y="5547"/>
                </a:lnTo>
                <a:cubicBezTo>
                  <a:pt x="28943" y="3858"/>
                  <a:pt x="30678" y="2191"/>
                  <a:pt x="32390" y="502"/>
                </a:cubicBezTo>
                <a:close/>
                <a:moveTo>
                  <a:pt x="35517" y="502"/>
                </a:moveTo>
                <a:cubicBezTo>
                  <a:pt x="33805" y="2191"/>
                  <a:pt x="32070" y="3880"/>
                  <a:pt x="30335" y="5547"/>
                </a:cubicBezTo>
                <a:lnTo>
                  <a:pt x="28966" y="5547"/>
                </a:lnTo>
                <a:cubicBezTo>
                  <a:pt x="30723" y="3858"/>
                  <a:pt x="32504" y="2191"/>
                  <a:pt x="34284" y="502"/>
                </a:cubicBezTo>
                <a:close/>
                <a:moveTo>
                  <a:pt x="37662" y="502"/>
                </a:moveTo>
                <a:cubicBezTo>
                  <a:pt x="35973" y="2169"/>
                  <a:pt x="34307" y="3858"/>
                  <a:pt x="32618" y="5547"/>
                </a:cubicBezTo>
                <a:lnTo>
                  <a:pt x="30564" y="5547"/>
                </a:lnTo>
                <a:cubicBezTo>
                  <a:pt x="32321" y="3880"/>
                  <a:pt x="34033" y="2191"/>
                  <a:pt x="35745" y="502"/>
                </a:cubicBezTo>
                <a:close/>
                <a:moveTo>
                  <a:pt x="39032" y="502"/>
                </a:moveTo>
                <a:cubicBezTo>
                  <a:pt x="38963" y="571"/>
                  <a:pt x="38918" y="616"/>
                  <a:pt x="38872" y="685"/>
                </a:cubicBezTo>
                <a:cubicBezTo>
                  <a:pt x="37252" y="2305"/>
                  <a:pt x="35631" y="3926"/>
                  <a:pt x="33988" y="5547"/>
                </a:cubicBezTo>
                <a:lnTo>
                  <a:pt x="32846" y="5547"/>
                </a:lnTo>
                <a:cubicBezTo>
                  <a:pt x="34558" y="3858"/>
                  <a:pt x="36247" y="2169"/>
                  <a:pt x="37959" y="502"/>
                </a:cubicBezTo>
                <a:close/>
                <a:moveTo>
                  <a:pt x="40470" y="502"/>
                </a:moveTo>
                <a:cubicBezTo>
                  <a:pt x="39762" y="1278"/>
                  <a:pt x="39032" y="2032"/>
                  <a:pt x="38302" y="2785"/>
                </a:cubicBezTo>
                <a:cubicBezTo>
                  <a:pt x="37388" y="3698"/>
                  <a:pt x="36475" y="4611"/>
                  <a:pt x="35562" y="5547"/>
                </a:cubicBezTo>
                <a:lnTo>
                  <a:pt x="34284" y="5547"/>
                </a:lnTo>
                <a:cubicBezTo>
                  <a:pt x="35859" y="3972"/>
                  <a:pt x="37434" y="2397"/>
                  <a:pt x="39009" y="822"/>
                </a:cubicBezTo>
                <a:cubicBezTo>
                  <a:pt x="39100" y="708"/>
                  <a:pt x="39215" y="616"/>
                  <a:pt x="39306" y="502"/>
                </a:cubicBezTo>
                <a:close/>
                <a:moveTo>
                  <a:pt x="41543" y="502"/>
                </a:moveTo>
                <a:cubicBezTo>
                  <a:pt x="39831" y="2191"/>
                  <a:pt x="38096" y="3858"/>
                  <a:pt x="36361" y="5547"/>
                </a:cubicBezTo>
                <a:lnTo>
                  <a:pt x="35677" y="5547"/>
                </a:lnTo>
                <a:cubicBezTo>
                  <a:pt x="37320" y="3858"/>
                  <a:pt x="38963" y="2169"/>
                  <a:pt x="40607" y="502"/>
                </a:cubicBezTo>
                <a:close/>
                <a:moveTo>
                  <a:pt x="43620" y="502"/>
                </a:moveTo>
                <a:cubicBezTo>
                  <a:pt x="41931" y="2191"/>
                  <a:pt x="40242" y="3858"/>
                  <a:pt x="38530" y="5547"/>
                </a:cubicBezTo>
                <a:lnTo>
                  <a:pt x="36955" y="5547"/>
                </a:lnTo>
                <a:cubicBezTo>
                  <a:pt x="38621" y="3858"/>
                  <a:pt x="40310" y="2191"/>
                  <a:pt x="41976" y="502"/>
                </a:cubicBezTo>
                <a:close/>
                <a:moveTo>
                  <a:pt x="44944" y="502"/>
                </a:moveTo>
                <a:cubicBezTo>
                  <a:pt x="43300" y="2214"/>
                  <a:pt x="41634" y="3880"/>
                  <a:pt x="39945" y="5547"/>
                </a:cubicBezTo>
                <a:lnTo>
                  <a:pt x="38781" y="5547"/>
                </a:lnTo>
                <a:cubicBezTo>
                  <a:pt x="40493" y="3880"/>
                  <a:pt x="42205" y="2191"/>
                  <a:pt x="43894" y="502"/>
                </a:cubicBezTo>
                <a:close/>
                <a:moveTo>
                  <a:pt x="45834" y="502"/>
                </a:moveTo>
                <a:cubicBezTo>
                  <a:pt x="44738" y="1735"/>
                  <a:pt x="43643" y="2990"/>
                  <a:pt x="42524" y="4200"/>
                </a:cubicBezTo>
                <a:cubicBezTo>
                  <a:pt x="42091" y="4656"/>
                  <a:pt x="41680" y="5090"/>
                  <a:pt x="41246" y="5547"/>
                </a:cubicBezTo>
                <a:lnTo>
                  <a:pt x="40379" y="5547"/>
                </a:lnTo>
                <a:cubicBezTo>
                  <a:pt x="42068" y="3903"/>
                  <a:pt x="43734" y="2214"/>
                  <a:pt x="45332" y="502"/>
                </a:cubicBezTo>
                <a:close/>
                <a:moveTo>
                  <a:pt x="46610" y="502"/>
                </a:moveTo>
                <a:lnTo>
                  <a:pt x="46793" y="731"/>
                </a:lnTo>
                <a:cubicBezTo>
                  <a:pt x="45628" y="2077"/>
                  <a:pt x="44487" y="3447"/>
                  <a:pt x="43277" y="4702"/>
                </a:cubicBezTo>
                <a:cubicBezTo>
                  <a:pt x="43026" y="4976"/>
                  <a:pt x="42752" y="5273"/>
                  <a:pt x="42479" y="5547"/>
                </a:cubicBezTo>
                <a:lnTo>
                  <a:pt x="41406" y="5547"/>
                </a:lnTo>
                <a:cubicBezTo>
                  <a:pt x="42981" y="3880"/>
                  <a:pt x="44533" y="2191"/>
                  <a:pt x="46085" y="502"/>
                </a:cubicBezTo>
                <a:close/>
                <a:moveTo>
                  <a:pt x="46929" y="913"/>
                </a:moveTo>
                <a:lnTo>
                  <a:pt x="47363" y="1484"/>
                </a:lnTo>
                <a:cubicBezTo>
                  <a:pt x="46062" y="2808"/>
                  <a:pt x="44784" y="4177"/>
                  <a:pt x="43483" y="5547"/>
                </a:cubicBezTo>
                <a:lnTo>
                  <a:pt x="42707" y="5547"/>
                </a:lnTo>
                <a:cubicBezTo>
                  <a:pt x="42935" y="5296"/>
                  <a:pt x="43186" y="5067"/>
                  <a:pt x="43414" y="4839"/>
                </a:cubicBezTo>
                <a:cubicBezTo>
                  <a:pt x="44647" y="3584"/>
                  <a:pt x="45765" y="2237"/>
                  <a:pt x="46929" y="913"/>
                </a:cubicBezTo>
                <a:close/>
                <a:moveTo>
                  <a:pt x="47523" y="1644"/>
                </a:moveTo>
                <a:lnTo>
                  <a:pt x="48162" y="2488"/>
                </a:lnTo>
                <a:cubicBezTo>
                  <a:pt x="47272" y="3515"/>
                  <a:pt x="46382" y="4542"/>
                  <a:pt x="45469" y="5547"/>
                </a:cubicBezTo>
                <a:lnTo>
                  <a:pt x="43802" y="5547"/>
                </a:lnTo>
                <a:cubicBezTo>
                  <a:pt x="45035" y="4246"/>
                  <a:pt x="46268" y="2945"/>
                  <a:pt x="47523" y="1644"/>
                </a:cubicBezTo>
                <a:close/>
                <a:moveTo>
                  <a:pt x="48276" y="2625"/>
                </a:moveTo>
                <a:lnTo>
                  <a:pt x="48550" y="2967"/>
                </a:lnTo>
                <a:lnTo>
                  <a:pt x="46610" y="5547"/>
                </a:lnTo>
                <a:lnTo>
                  <a:pt x="45743" y="5547"/>
                </a:lnTo>
                <a:cubicBezTo>
                  <a:pt x="46610" y="4588"/>
                  <a:pt x="47454" y="3607"/>
                  <a:pt x="48276" y="2625"/>
                </a:cubicBezTo>
                <a:close/>
                <a:moveTo>
                  <a:pt x="1" y="0"/>
                </a:moveTo>
                <a:lnTo>
                  <a:pt x="2397" y="3013"/>
                </a:lnTo>
                <a:lnTo>
                  <a:pt x="1" y="6026"/>
                </a:lnTo>
                <a:lnTo>
                  <a:pt x="46861" y="6026"/>
                </a:lnTo>
                <a:lnTo>
                  <a:pt x="49166"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9"/>
          <p:cNvSpPr txBox="1"/>
          <p:nvPr/>
        </p:nvSpPr>
        <p:spPr>
          <a:xfrm>
            <a:off x="914449" y="1613258"/>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Mercury is the closest planet to the Sun</a:t>
            </a:r>
            <a:endParaRPr>
              <a:solidFill>
                <a:schemeClr val="dk2"/>
              </a:solidFill>
              <a:latin typeface="Muli"/>
              <a:ea typeface="Muli"/>
              <a:cs typeface="Muli"/>
              <a:sym typeface="Muli"/>
            </a:endParaRPr>
          </a:p>
        </p:txBody>
      </p:sp>
      <p:sp>
        <p:nvSpPr>
          <p:cNvPr id="3860" name="Google Shape;3860;p99"/>
          <p:cNvSpPr txBox="1"/>
          <p:nvPr/>
        </p:nvSpPr>
        <p:spPr>
          <a:xfrm>
            <a:off x="5849518" y="1613258"/>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Despite being red, Mars is a cold place</a:t>
            </a:r>
            <a:endParaRPr>
              <a:solidFill>
                <a:schemeClr val="dk2"/>
              </a:solidFill>
              <a:latin typeface="Muli"/>
              <a:ea typeface="Muli"/>
              <a:cs typeface="Muli"/>
              <a:sym typeface="Muli"/>
            </a:endParaRPr>
          </a:p>
        </p:txBody>
      </p:sp>
      <p:sp>
        <p:nvSpPr>
          <p:cNvPr id="3861" name="Google Shape;3861;p99"/>
          <p:cNvSpPr txBox="1"/>
          <p:nvPr/>
        </p:nvSpPr>
        <p:spPr>
          <a:xfrm>
            <a:off x="2156136" y="3691146"/>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Jupiter is the biggest planet of them all</a:t>
            </a:r>
            <a:endParaRPr>
              <a:solidFill>
                <a:schemeClr val="dk2"/>
              </a:solidFill>
              <a:latin typeface="Muli"/>
              <a:ea typeface="Muli"/>
              <a:cs typeface="Muli"/>
              <a:sym typeface="Muli"/>
            </a:endParaRPr>
          </a:p>
        </p:txBody>
      </p:sp>
      <p:sp>
        <p:nvSpPr>
          <p:cNvPr id="3862" name="Google Shape;3862;p99"/>
          <p:cNvSpPr txBox="1"/>
          <p:nvPr/>
        </p:nvSpPr>
        <p:spPr>
          <a:xfrm>
            <a:off x="3381309" y="1613258"/>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Venus has a beautiful name, but it’s hot</a:t>
            </a:r>
            <a:endParaRPr>
              <a:solidFill>
                <a:schemeClr val="dk2"/>
              </a:solidFill>
              <a:latin typeface="Muli"/>
              <a:ea typeface="Muli"/>
              <a:cs typeface="Muli"/>
              <a:sym typeface="Muli"/>
            </a:endParaRPr>
          </a:p>
        </p:txBody>
      </p:sp>
      <p:sp>
        <p:nvSpPr>
          <p:cNvPr id="3863" name="Google Shape;3863;p99"/>
          <p:cNvSpPr txBox="1"/>
          <p:nvPr/>
        </p:nvSpPr>
        <p:spPr>
          <a:xfrm>
            <a:off x="4616174" y="3691146"/>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Saturn is the only planet with rings. It’s made of gas</a:t>
            </a:r>
            <a:endParaRPr>
              <a:solidFill>
                <a:schemeClr val="dk2"/>
              </a:solidFill>
              <a:latin typeface="Muli"/>
              <a:ea typeface="Muli"/>
              <a:cs typeface="Muli"/>
              <a:sym typeface="Muli"/>
            </a:endParaRPr>
          </a:p>
        </p:txBody>
      </p:sp>
      <p:sp>
        <p:nvSpPr>
          <p:cNvPr id="3864" name="Google Shape;3864;p99"/>
          <p:cNvSpPr txBox="1"/>
          <p:nvPr/>
        </p:nvSpPr>
        <p:spPr>
          <a:xfrm>
            <a:off x="3714658" y="3393539"/>
            <a:ext cx="975300" cy="40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2018</a:t>
            </a:r>
            <a:endParaRPr sz="2000" b="1">
              <a:solidFill>
                <a:schemeClr val="dk1"/>
              </a:solidFill>
              <a:latin typeface="Itim"/>
              <a:ea typeface="Itim"/>
              <a:cs typeface="Itim"/>
              <a:sym typeface="Itim"/>
            </a:endParaRPr>
          </a:p>
        </p:txBody>
      </p:sp>
      <p:sp>
        <p:nvSpPr>
          <p:cNvPr id="3865" name="Google Shape;3865;p99"/>
          <p:cNvSpPr txBox="1"/>
          <p:nvPr/>
        </p:nvSpPr>
        <p:spPr>
          <a:xfrm>
            <a:off x="1157864" y="3381868"/>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2016</a:t>
            </a:r>
            <a:endParaRPr sz="2000" b="1">
              <a:solidFill>
                <a:schemeClr val="dk1"/>
              </a:solidFill>
              <a:latin typeface="Itim"/>
              <a:ea typeface="Itim"/>
              <a:cs typeface="Itim"/>
              <a:sym typeface="Itim"/>
            </a:endParaRPr>
          </a:p>
        </p:txBody>
      </p:sp>
      <p:sp>
        <p:nvSpPr>
          <p:cNvPr id="3866" name="Google Shape;3866;p99"/>
          <p:cNvSpPr txBox="1"/>
          <p:nvPr/>
        </p:nvSpPr>
        <p:spPr>
          <a:xfrm>
            <a:off x="2390434" y="2320357"/>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2017</a:t>
            </a:r>
            <a:endParaRPr sz="2000" b="1">
              <a:solidFill>
                <a:schemeClr val="dk1"/>
              </a:solidFill>
              <a:latin typeface="Itim"/>
              <a:ea typeface="Itim"/>
              <a:cs typeface="Itim"/>
              <a:sym typeface="Itim"/>
            </a:endParaRPr>
          </a:p>
        </p:txBody>
      </p:sp>
      <p:sp>
        <p:nvSpPr>
          <p:cNvPr id="3867" name="Google Shape;3867;p99"/>
          <p:cNvSpPr txBox="1"/>
          <p:nvPr/>
        </p:nvSpPr>
        <p:spPr>
          <a:xfrm>
            <a:off x="4855555" y="2319707"/>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2019</a:t>
            </a:r>
            <a:endParaRPr sz="2000" b="1">
              <a:solidFill>
                <a:schemeClr val="dk1"/>
              </a:solidFill>
              <a:latin typeface="Itim"/>
              <a:ea typeface="Itim"/>
              <a:cs typeface="Itim"/>
              <a:sym typeface="Itim"/>
            </a:endParaRPr>
          </a:p>
        </p:txBody>
      </p:sp>
      <p:sp>
        <p:nvSpPr>
          <p:cNvPr id="3868" name="Google Shape;3868;p99"/>
          <p:cNvSpPr txBox="1"/>
          <p:nvPr/>
        </p:nvSpPr>
        <p:spPr>
          <a:xfrm>
            <a:off x="6087822" y="3373870"/>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2020</a:t>
            </a:r>
            <a:endParaRPr sz="2000" b="1">
              <a:solidFill>
                <a:schemeClr val="dk1"/>
              </a:solidFill>
              <a:latin typeface="Itim"/>
              <a:ea typeface="Itim"/>
              <a:cs typeface="Itim"/>
              <a:sym typeface="Itim"/>
            </a:endParaRPr>
          </a:p>
        </p:txBody>
      </p:sp>
      <p:grpSp>
        <p:nvGrpSpPr>
          <p:cNvPr id="3869" name="Google Shape;3869;p99"/>
          <p:cNvGrpSpPr/>
          <p:nvPr/>
        </p:nvGrpSpPr>
        <p:grpSpPr>
          <a:xfrm rot="-4355879">
            <a:off x="7370609" y="3851189"/>
            <a:ext cx="1030978" cy="397998"/>
            <a:chOff x="-623075" y="2736900"/>
            <a:chExt cx="720250" cy="273275"/>
          </a:xfrm>
        </p:grpSpPr>
        <p:sp>
          <p:nvSpPr>
            <p:cNvPr id="3870" name="Google Shape;3870;p99"/>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1" name="Google Shape;3871;p99"/>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2" name="Google Shape;3872;p99"/>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3" name="Google Shape;3873;p99"/>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4" name="Google Shape;3874;p99"/>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5" name="Google Shape;3875;p99"/>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6" name="Google Shape;3876;p99"/>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7" name="Google Shape;3877;p99"/>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8" name="Google Shape;3878;p99"/>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9" name="Google Shape;3879;p99"/>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0" name="Google Shape;3880;p99"/>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1" name="Google Shape;3881;p99"/>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2" name="Google Shape;3882;p99"/>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3" name="Google Shape;3883;p99"/>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4" name="Google Shape;3884;p99"/>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5" name="Google Shape;3885;p99"/>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6" name="Google Shape;3886;p99"/>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7" name="Google Shape;3887;p99"/>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8" name="Google Shape;3888;p99"/>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9" name="Google Shape;3889;p99"/>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0" name="Google Shape;3890;p99"/>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1" name="Google Shape;3891;p99"/>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2" name="Google Shape;3892;p99"/>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3" name="Google Shape;3893;p99"/>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4" name="Google Shape;3894;p99"/>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5" name="Google Shape;3895;p99"/>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6" name="Google Shape;3896;p99"/>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7" name="Google Shape;3897;p99"/>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8" name="Google Shape;3898;p99"/>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grpSp>
      <p:sp>
        <p:nvSpPr>
          <p:cNvPr id="3899" name="Google Shape;3899;p99"/>
          <p:cNvSpPr/>
          <p:nvPr/>
        </p:nvSpPr>
        <p:spPr>
          <a:xfrm>
            <a:off x="1715292" y="2453917"/>
            <a:ext cx="151875" cy="47089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
        <p:nvSpPr>
          <p:cNvPr id="3900" name="Google Shape;3900;p99"/>
          <p:cNvSpPr/>
          <p:nvPr/>
        </p:nvSpPr>
        <p:spPr>
          <a:xfrm>
            <a:off x="6623642" y="2466558"/>
            <a:ext cx="151875" cy="47089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
        <p:nvSpPr>
          <p:cNvPr id="3901" name="Google Shape;3901;p99"/>
          <p:cNvSpPr/>
          <p:nvPr/>
        </p:nvSpPr>
        <p:spPr>
          <a:xfrm flipH="1">
            <a:off x="4169467" y="2466558"/>
            <a:ext cx="151875" cy="47089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
        <p:nvSpPr>
          <p:cNvPr id="3902" name="Google Shape;3902;p99"/>
          <p:cNvSpPr/>
          <p:nvPr/>
        </p:nvSpPr>
        <p:spPr>
          <a:xfrm flipH="1">
            <a:off x="5312967" y="3213641"/>
            <a:ext cx="151875" cy="46452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
        <p:nvSpPr>
          <p:cNvPr id="3903" name="Google Shape;3903;p99"/>
          <p:cNvSpPr/>
          <p:nvPr/>
        </p:nvSpPr>
        <p:spPr>
          <a:xfrm>
            <a:off x="2897392" y="3223000"/>
            <a:ext cx="151875" cy="46452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907"/>
        <p:cNvGrpSpPr/>
        <p:nvPr/>
      </p:nvGrpSpPr>
      <p:grpSpPr>
        <a:xfrm>
          <a:off x="0" y="0"/>
          <a:ext cx="0" cy="0"/>
          <a:chOff x="0" y="0"/>
          <a:chExt cx="0" cy="0"/>
        </a:xfrm>
      </p:grpSpPr>
      <p:grpSp>
        <p:nvGrpSpPr>
          <p:cNvPr id="3908" name="Google Shape;3908;p100"/>
          <p:cNvGrpSpPr/>
          <p:nvPr/>
        </p:nvGrpSpPr>
        <p:grpSpPr>
          <a:xfrm>
            <a:off x="6093012" y="1904019"/>
            <a:ext cx="2116224" cy="1824607"/>
            <a:chOff x="6093012" y="1904019"/>
            <a:chExt cx="2116224" cy="1824607"/>
          </a:xfrm>
        </p:grpSpPr>
        <p:grpSp>
          <p:nvGrpSpPr>
            <p:cNvPr id="3909" name="Google Shape;3909;p100"/>
            <p:cNvGrpSpPr/>
            <p:nvPr/>
          </p:nvGrpSpPr>
          <p:grpSpPr>
            <a:xfrm rot="534783">
              <a:off x="6866714" y="1926899"/>
              <a:ext cx="1040892" cy="664991"/>
              <a:chOff x="4345425" y="2175475"/>
              <a:chExt cx="800750" cy="176025"/>
            </a:xfrm>
          </p:grpSpPr>
          <p:sp>
            <p:nvSpPr>
              <p:cNvPr id="3910" name="Google Shape;3910;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911" name="Google Shape;3911;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cxnSp>
          <p:nvCxnSpPr>
            <p:cNvPr id="3912" name="Google Shape;3912;p100"/>
            <p:cNvCxnSpPr>
              <a:stCxn id="3913" idx="2"/>
              <a:endCxn id="3914" idx="0"/>
            </p:cNvCxnSpPr>
            <p:nvPr/>
          </p:nvCxnSpPr>
          <p:spPr>
            <a:xfrm>
              <a:off x="7386337" y="2481094"/>
              <a:ext cx="0" cy="383700"/>
            </a:xfrm>
            <a:prstGeom prst="straightConnector1">
              <a:avLst/>
            </a:prstGeom>
            <a:noFill/>
            <a:ln w="19050" cap="flat" cmpd="sng">
              <a:solidFill>
                <a:schemeClr val="dk2"/>
              </a:solidFill>
              <a:prstDash val="solid"/>
              <a:round/>
              <a:headEnd type="none" w="med" len="med"/>
              <a:tailEnd type="none" w="med" len="med"/>
            </a:ln>
          </p:spPr>
        </p:cxnSp>
        <p:cxnSp>
          <p:nvCxnSpPr>
            <p:cNvPr id="3915" name="Google Shape;3915;p100"/>
            <p:cNvCxnSpPr>
              <a:stCxn id="3916" idx="3"/>
              <a:endCxn id="3913" idx="1"/>
            </p:cNvCxnSpPr>
            <p:nvPr/>
          </p:nvCxnSpPr>
          <p:spPr>
            <a:xfrm>
              <a:off x="6093012" y="2259394"/>
              <a:ext cx="710400" cy="0"/>
            </a:xfrm>
            <a:prstGeom prst="straightConnector1">
              <a:avLst/>
            </a:prstGeom>
            <a:noFill/>
            <a:ln w="19050" cap="flat" cmpd="sng">
              <a:solidFill>
                <a:schemeClr val="dk2"/>
              </a:solidFill>
              <a:prstDash val="solid"/>
              <a:round/>
              <a:headEnd type="none" w="med" len="med"/>
              <a:tailEnd type="none" w="med" len="med"/>
            </a:ln>
          </p:spPr>
        </p:cxnSp>
        <p:sp>
          <p:nvSpPr>
            <p:cNvPr id="3914" name="Google Shape;3914;p100"/>
            <p:cNvSpPr txBox="1"/>
            <p:nvPr/>
          </p:nvSpPr>
          <p:spPr>
            <a:xfrm>
              <a:off x="6563437" y="2864925"/>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Venus has a beautiful name, but it’s hot</a:t>
              </a:r>
              <a:endParaRPr>
                <a:solidFill>
                  <a:schemeClr val="dk2"/>
                </a:solidFill>
                <a:latin typeface="Muli"/>
                <a:ea typeface="Muli"/>
                <a:cs typeface="Muli"/>
                <a:sym typeface="Muli"/>
              </a:endParaRPr>
            </a:p>
          </p:txBody>
        </p:sp>
        <p:sp>
          <p:nvSpPr>
            <p:cNvPr id="3913" name="Google Shape;3913;p100"/>
            <p:cNvSpPr txBox="1"/>
            <p:nvPr/>
          </p:nvSpPr>
          <p:spPr>
            <a:xfrm>
              <a:off x="6803437" y="2037694"/>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2023</a:t>
              </a:r>
              <a:endParaRPr sz="2000" b="1">
                <a:solidFill>
                  <a:schemeClr val="dk1"/>
                </a:solidFill>
                <a:latin typeface="Itim"/>
                <a:ea typeface="Itim"/>
                <a:cs typeface="Itim"/>
                <a:sym typeface="Itim"/>
              </a:endParaRPr>
            </a:p>
          </p:txBody>
        </p:sp>
      </p:grpSp>
      <p:grpSp>
        <p:nvGrpSpPr>
          <p:cNvPr id="3917" name="Google Shape;3917;p100"/>
          <p:cNvGrpSpPr/>
          <p:nvPr/>
        </p:nvGrpSpPr>
        <p:grpSpPr>
          <a:xfrm>
            <a:off x="4216788" y="1904019"/>
            <a:ext cx="2116224" cy="1824607"/>
            <a:chOff x="4216788" y="1904019"/>
            <a:chExt cx="2116224" cy="1824607"/>
          </a:xfrm>
        </p:grpSpPr>
        <p:grpSp>
          <p:nvGrpSpPr>
            <p:cNvPr id="3918" name="Google Shape;3918;p100"/>
            <p:cNvGrpSpPr/>
            <p:nvPr/>
          </p:nvGrpSpPr>
          <p:grpSpPr>
            <a:xfrm rot="534783">
              <a:off x="4989664" y="1926899"/>
              <a:ext cx="1040892" cy="664991"/>
              <a:chOff x="4345425" y="2175475"/>
              <a:chExt cx="800750" cy="176025"/>
            </a:xfrm>
          </p:grpSpPr>
          <p:sp>
            <p:nvSpPr>
              <p:cNvPr id="3919" name="Google Shape;3919;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920" name="Google Shape;3920;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cxnSp>
          <p:nvCxnSpPr>
            <p:cNvPr id="3921" name="Google Shape;3921;p100"/>
            <p:cNvCxnSpPr>
              <a:stCxn id="3916" idx="2"/>
              <a:endCxn id="3922" idx="0"/>
            </p:cNvCxnSpPr>
            <p:nvPr/>
          </p:nvCxnSpPr>
          <p:spPr>
            <a:xfrm>
              <a:off x="5510112" y="2481094"/>
              <a:ext cx="0" cy="383700"/>
            </a:xfrm>
            <a:prstGeom prst="straightConnector1">
              <a:avLst/>
            </a:prstGeom>
            <a:noFill/>
            <a:ln w="19050" cap="flat" cmpd="sng">
              <a:solidFill>
                <a:schemeClr val="dk2"/>
              </a:solidFill>
              <a:prstDash val="solid"/>
              <a:round/>
              <a:headEnd type="none" w="med" len="med"/>
              <a:tailEnd type="none" w="med" len="med"/>
            </a:ln>
          </p:spPr>
        </p:cxnSp>
        <p:cxnSp>
          <p:nvCxnSpPr>
            <p:cNvPr id="3923" name="Google Shape;3923;p100"/>
            <p:cNvCxnSpPr>
              <a:stCxn id="3924" idx="3"/>
              <a:endCxn id="3916" idx="1"/>
            </p:cNvCxnSpPr>
            <p:nvPr/>
          </p:nvCxnSpPr>
          <p:spPr>
            <a:xfrm>
              <a:off x="4216788" y="2259394"/>
              <a:ext cx="710400" cy="0"/>
            </a:xfrm>
            <a:prstGeom prst="straightConnector1">
              <a:avLst/>
            </a:prstGeom>
            <a:noFill/>
            <a:ln w="19050" cap="flat" cmpd="sng">
              <a:solidFill>
                <a:schemeClr val="dk2"/>
              </a:solidFill>
              <a:prstDash val="solid"/>
              <a:round/>
              <a:headEnd type="none" w="med" len="med"/>
              <a:tailEnd type="none" w="med" len="med"/>
            </a:ln>
          </p:spPr>
        </p:cxnSp>
        <p:sp>
          <p:nvSpPr>
            <p:cNvPr id="3922" name="Google Shape;3922;p100"/>
            <p:cNvSpPr txBox="1"/>
            <p:nvPr/>
          </p:nvSpPr>
          <p:spPr>
            <a:xfrm>
              <a:off x="4687212" y="2864925"/>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Mercury is the closest planet to the Sun</a:t>
              </a:r>
              <a:endParaRPr>
                <a:solidFill>
                  <a:schemeClr val="dk2"/>
                </a:solidFill>
                <a:latin typeface="Muli"/>
                <a:ea typeface="Muli"/>
                <a:cs typeface="Muli"/>
                <a:sym typeface="Muli"/>
              </a:endParaRPr>
            </a:p>
          </p:txBody>
        </p:sp>
        <p:sp>
          <p:nvSpPr>
            <p:cNvPr id="3916" name="Google Shape;3916;p100"/>
            <p:cNvSpPr txBox="1"/>
            <p:nvPr/>
          </p:nvSpPr>
          <p:spPr>
            <a:xfrm>
              <a:off x="4927212" y="2037694"/>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2022</a:t>
              </a:r>
              <a:endParaRPr sz="2000" b="1">
                <a:solidFill>
                  <a:schemeClr val="dk1"/>
                </a:solidFill>
                <a:latin typeface="Itim"/>
                <a:ea typeface="Itim"/>
                <a:cs typeface="Itim"/>
                <a:sym typeface="Itim"/>
              </a:endParaRPr>
            </a:p>
          </p:txBody>
        </p:sp>
      </p:grpSp>
      <p:sp>
        <p:nvSpPr>
          <p:cNvPr id="3925" name="Google Shape;3925;p100"/>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 timeline always works well</a:t>
            </a:r>
            <a:endParaRPr/>
          </a:p>
        </p:txBody>
      </p:sp>
      <p:grpSp>
        <p:nvGrpSpPr>
          <p:cNvPr id="3926" name="Google Shape;3926;p100"/>
          <p:cNvGrpSpPr/>
          <p:nvPr/>
        </p:nvGrpSpPr>
        <p:grpSpPr>
          <a:xfrm flipH="1">
            <a:off x="1915432" y="974633"/>
            <a:ext cx="5313136" cy="176025"/>
            <a:chOff x="4345425" y="2175475"/>
            <a:chExt cx="800750" cy="176025"/>
          </a:xfrm>
        </p:grpSpPr>
        <p:sp>
          <p:nvSpPr>
            <p:cNvPr id="3927" name="Google Shape;3927;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9" name="Google Shape;3929;p100"/>
          <p:cNvGrpSpPr/>
          <p:nvPr/>
        </p:nvGrpSpPr>
        <p:grpSpPr>
          <a:xfrm>
            <a:off x="2340563" y="1904019"/>
            <a:ext cx="2116224" cy="1824607"/>
            <a:chOff x="2340563" y="1904019"/>
            <a:chExt cx="2116224" cy="1824607"/>
          </a:xfrm>
        </p:grpSpPr>
        <p:grpSp>
          <p:nvGrpSpPr>
            <p:cNvPr id="3930" name="Google Shape;3930;p100"/>
            <p:cNvGrpSpPr/>
            <p:nvPr/>
          </p:nvGrpSpPr>
          <p:grpSpPr>
            <a:xfrm rot="534783">
              <a:off x="3112614" y="1926899"/>
              <a:ext cx="1040892" cy="664991"/>
              <a:chOff x="4345425" y="2175475"/>
              <a:chExt cx="800750" cy="176025"/>
            </a:xfrm>
          </p:grpSpPr>
          <p:sp>
            <p:nvSpPr>
              <p:cNvPr id="3931" name="Google Shape;3931;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932" name="Google Shape;3932;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cxnSp>
          <p:nvCxnSpPr>
            <p:cNvPr id="3933" name="Google Shape;3933;p100"/>
            <p:cNvCxnSpPr>
              <a:stCxn id="3924" idx="2"/>
              <a:endCxn id="3934" idx="0"/>
            </p:cNvCxnSpPr>
            <p:nvPr/>
          </p:nvCxnSpPr>
          <p:spPr>
            <a:xfrm>
              <a:off x="3633888" y="2481094"/>
              <a:ext cx="0" cy="383700"/>
            </a:xfrm>
            <a:prstGeom prst="straightConnector1">
              <a:avLst/>
            </a:prstGeom>
            <a:noFill/>
            <a:ln w="19050" cap="flat" cmpd="sng">
              <a:solidFill>
                <a:schemeClr val="dk2"/>
              </a:solidFill>
              <a:prstDash val="solid"/>
              <a:round/>
              <a:headEnd type="none" w="med" len="med"/>
              <a:tailEnd type="none" w="med" len="med"/>
            </a:ln>
          </p:spPr>
        </p:cxnSp>
        <p:cxnSp>
          <p:nvCxnSpPr>
            <p:cNvPr id="3935" name="Google Shape;3935;p100"/>
            <p:cNvCxnSpPr>
              <a:stCxn id="3936" idx="3"/>
              <a:endCxn id="3924" idx="1"/>
            </p:cNvCxnSpPr>
            <p:nvPr/>
          </p:nvCxnSpPr>
          <p:spPr>
            <a:xfrm>
              <a:off x="2340563" y="2259394"/>
              <a:ext cx="710400" cy="0"/>
            </a:xfrm>
            <a:prstGeom prst="straightConnector1">
              <a:avLst/>
            </a:prstGeom>
            <a:noFill/>
            <a:ln w="19050" cap="flat" cmpd="sng">
              <a:solidFill>
                <a:schemeClr val="dk2"/>
              </a:solidFill>
              <a:prstDash val="solid"/>
              <a:round/>
              <a:headEnd type="none" w="med" len="med"/>
              <a:tailEnd type="none" w="med" len="med"/>
            </a:ln>
          </p:spPr>
        </p:cxnSp>
        <p:sp>
          <p:nvSpPr>
            <p:cNvPr id="3934" name="Google Shape;3934;p100"/>
            <p:cNvSpPr txBox="1"/>
            <p:nvPr/>
          </p:nvSpPr>
          <p:spPr>
            <a:xfrm>
              <a:off x="2810988" y="2864925"/>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Saturn is the only planet with rings. It’s made of gas</a:t>
              </a:r>
              <a:endParaRPr>
                <a:solidFill>
                  <a:schemeClr val="dk2"/>
                </a:solidFill>
                <a:latin typeface="Muli"/>
                <a:ea typeface="Muli"/>
                <a:cs typeface="Muli"/>
                <a:sym typeface="Muli"/>
              </a:endParaRPr>
            </a:p>
          </p:txBody>
        </p:sp>
        <p:sp>
          <p:nvSpPr>
            <p:cNvPr id="3924" name="Google Shape;3924;p100"/>
            <p:cNvSpPr txBox="1"/>
            <p:nvPr/>
          </p:nvSpPr>
          <p:spPr>
            <a:xfrm>
              <a:off x="3050988" y="2037694"/>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2021</a:t>
              </a:r>
              <a:endParaRPr sz="2000" b="1">
                <a:solidFill>
                  <a:schemeClr val="dk1"/>
                </a:solidFill>
                <a:latin typeface="Itim"/>
                <a:ea typeface="Itim"/>
                <a:cs typeface="Itim"/>
                <a:sym typeface="Itim"/>
              </a:endParaRPr>
            </a:p>
          </p:txBody>
        </p:sp>
      </p:grpSp>
      <p:grpSp>
        <p:nvGrpSpPr>
          <p:cNvPr id="3937" name="Google Shape;3937;p100"/>
          <p:cNvGrpSpPr/>
          <p:nvPr/>
        </p:nvGrpSpPr>
        <p:grpSpPr>
          <a:xfrm>
            <a:off x="934763" y="1913857"/>
            <a:ext cx="1645800" cy="1814768"/>
            <a:chOff x="934763" y="1913857"/>
            <a:chExt cx="1645800" cy="1814768"/>
          </a:xfrm>
        </p:grpSpPr>
        <p:grpSp>
          <p:nvGrpSpPr>
            <p:cNvPr id="3938" name="Google Shape;3938;p100"/>
            <p:cNvGrpSpPr/>
            <p:nvPr/>
          </p:nvGrpSpPr>
          <p:grpSpPr>
            <a:xfrm rot="504584">
              <a:off x="1259086" y="1922105"/>
              <a:ext cx="965273" cy="674579"/>
              <a:chOff x="4345425" y="2175475"/>
              <a:chExt cx="800750" cy="176025"/>
            </a:xfrm>
          </p:grpSpPr>
          <p:sp>
            <p:nvSpPr>
              <p:cNvPr id="3939" name="Google Shape;3939;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940" name="Google Shape;3940;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cxnSp>
          <p:nvCxnSpPr>
            <p:cNvPr id="3941" name="Google Shape;3941;p100"/>
            <p:cNvCxnSpPr>
              <a:stCxn id="3936" idx="2"/>
              <a:endCxn id="3942" idx="0"/>
            </p:cNvCxnSpPr>
            <p:nvPr/>
          </p:nvCxnSpPr>
          <p:spPr>
            <a:xfrm>
              <a:off x="1757663" y="2481094"/>
              <a:ext cx="0" cy="383700"/>
            </a:xfrm>
            <a:prstGeom prst="straightConnector1">
              <a:avLst/>
            </a:prstGeom>
            <a:noFill/>
            <a:ln w="19050" cap="flat" cmpd="sng">
              <a:solidFill>
                <a:schemeClr val="dk2"/>
              </a:solidFill>
              <a:prstDash val="solid"/>
              <a:round/>
              <a:headEnd type="none" w="med" len="med"/>
              <a:tailEnd type="none" w="med" len="med"/>
            </a:ln>
          </p:spPr>
        </p:cxnSp>
        <p:sp>
          <p:nvSpPr>
            <p:cNvPr id="3942" name="Google Shape;3942;p100"/>
            <p:cNvSpPr txBox="1"/>
            <p:nvPr/>
          </p:nvSpPr>
          <p:spPr>
            <a:xfrm>
              <a:off x="934763" y="2864925"/>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Jupiter is the biggest planet of them all</a:t>
              </a:r>
              <a:endParaRPr>
                <a:solidFill>
                  <a:schemeClr val="dk2"/>
                </a:solidFill>
                <a:latin typeface="Muli"/>
                <a:ea typeface="Muli"/>
                <a:cs typeface="Muli"/>
                <a:sym typeface="Muli"/>
              </a:endParaRPr>
            </a:p>
          </p:txBody>
        </p:sp>
        <p:sp>
          <p:nvSpPr>
            <p:cNvPr id="3936" name="Google Shape;3936;p100"/>
            <p:cNvSpPr txBox="1"/>
            <p:nvPr/>
          </p:nvSpPr>
          <p:spPr>
            <a:xfrm>
              <a:off x="1174763" y="2037694"/>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2020</a:t>
              </a:r>
              <a:endParaRPr sz="2000" b="1">
                <a:solidFill>
                  <a:schemeClr val="dk1"/>
                </a:solidFill>
                <a:latin typeface="Itim"/>
                <a:ea typeface="Itim"/>
                <a:cs typeface="Itim"/>
                <a:sym typeface="Itim"/>
              </a:endParaRPr>
            </a:p>
          </p:txBody>
        </p:sp>
      </p:grpSp>
      <p:grpSp>
        <p:nvGrpSpPr>
          <p:cNvPr id="3943" name="Google Shape;3943;p100"/>
          <p:cNvGrpSpPr/>
          <p:nvPr/>
        </p:nvGrpSpPr>
        <p:grpSpPr>
          <a:xfrm>
            <a:off x="7505710" y="3831879"/>
            <a:ext cx="1346914" cy="1248196"/>
            <a:chOff x="1256913" y="1751975"/>
            <a:chExt cx="1802615" cy="1639558"/>
          </a:xfrm>
        </p:grpSpPr>
        <p:sp>
          <p:nvSpPr>
            <p:cNvPr id="3944" name="Google Shape;3944;p100"/>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00"/>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00"/>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00"/>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00"/>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00"/>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00"/>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00"/>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00"/>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00"/>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00"/>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00"/>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00"/>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00"/>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00"/>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00"/>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00"/>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00"/>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00"/>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00"/>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00"/>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00"/>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100"/>
          <p:cNvGrpSpPr/>
          <p:nvPr/>
        </p:nvGrpSpPr>
        <p:grpSpPr>
          <a:xfrm rot="-1419281">
            <a:off x="417284" y="739429"/>
            <a:ext cx="755394" cy="711775"/>
            <a:chOff x="378575" y="1776375"/>
            <a:chExt cx="737425" cy="578050"/>
          </a:xfrm>
        </p:grpSpPr>
        <p:sp>
          <p:nvSpPr>
            <p:cNvPr id="3967" name="Google Shape;3967;p100"/>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00"/>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00"/>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00"/>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00"/>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00"/>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00"/>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00"/>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00"/>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00"/>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00"/>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00"/>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9" name="Google Shape;3979;p100"/>
          <p:cNvGrpSpPr/>
          <p:nvPr/>
        </p:nvGrpSpPr>
        <p:grpSpPr>
          <a:xfrm>
            <a:off x="2725674" y="4570781"/>
            <a:ext cx="1608138" cy="326735"/>
            <a:chOff x="1816609" y="3851001"/>
            <a:chExt cx="1093674" cy="222193"/>
          </a:xfrm>
        </p:grpSpPr>
        <p:sp>
          <p:nvSpPr>
            <p:cNvPr id="3980" name="Google Shape;3980;p100"/>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00"/>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00"/>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00"/>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00"/>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00"/>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00"/>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00"/>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00"/>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925"/>
                                        </p:tgtEl>
                                        <p:attrNameLst>
                                          <p:attrName>style.visibility</p:attrName>
                                        </p:attrNameLst>
                                      </p:cBhvr>
                                      <p:to>
                                        <p:strVal val="visible"/>
                                      </p:to>
                                    </p:set>
                                    <p:anim calcmode="lin" valueType="num">
                                      <p:cBhvr additive="base">
                                        <p:cTn id="7" dur="1000"/>
                                        <p:tgtEl>
                                          <p:spTgt spid="3925"/>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926"/>
                                        </p:tgtEl>
                                        <p:attrNameLst>
                                          <p:attrName>style.visibility</p:attrName>
                                        </p:attrNameLst>
                                      </p:cBhvr>
                                      <p:to>
                                        <p:strVal val="visible"/>
                                      </p:to>
                                    </p:set>
                                    <p:anim calcmode="lin" valueType="num">
                                      <p:cBhvr additive="base">
                                        <p:cTn id="10" dur="1000"/>
                                        <p:tgtEl>
                                          <p:spTgt spid="3926"/>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3937"/>
                                        </p:tgtEl>
                                        <p:attrNameLst>
                                          <p:attrName>style.visibility</p:attrName>
                                        </p:attrNameLst>
                                      </p:cBhvr>
                                      <p:to>
                                        <p:strVal val="visible"/>
                                      </p:to>
                                    </p:set>
                                    <p:anim calcmode="lin" valueType="num">
                                      <p:cBhvr additive="base">
                                        <p:cTn id="15" dur="1000"/>
                                        <p:tgtEl>
                                          <p:spTgt spid="3937"/>
                                        </p:tgtEl>
                                        <p:attrNameLst>
                                          <p:attrName>ppt_x</p:attrName>
                                        </p:attrNameLst>
                                      </p:cBhvr>
                                      <p:tavLst>
                                        <p:tav tm="0">
                                          <p:val>
                                            <p:strVal val="#ppt_x+1"/>
                                          </p:val>
                                        </p:tav>
                                        <p:tav tm="100000">
                                          <p:val>
                                            <p:strVal val="#ppt_x"/>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2" fill="hold" nodeType="clickEffect">
                                  <p:stCondLst>
                                    <p:cond delay="0"/>
                                  </p:stCondLst>
                                  <p:childTnLst>
                                    <p:set>
                                      <p:cBhvr>
                                        <p:cTn id="19" dur="1" fill="hold">
                                          <p:stCondLst>
                                            <p:cond delay="0"/>
                                          </p:stCondLst>
                                        </p:cTn>
                                        <p:tgtEl>
                                          <p:spTgt spid="3929"/>
                                        </p:tgtEl>
                                        <p:attrNameLst>
                                          <p:attrName>style.visibility</p:attrName>
                                        </p:attrNameLst>
                                      </p:cBhvr>
                                      <p:to>
                                        <p:strVal val="visible"/>
                                      </p:to>
                                    </p:set>
                                    <p:anim calcmode="lin" valueType="num">
                                      <p:cBhvr additive="base">
                                        <p:cTn id="20" dur="1000"/>
                                        <p:tgtEl>
                                          <p:spTgt spid="3929"/>
                                        </p:tgtEl>
                                        <p:attrNameLst>
                                          <p:attrName>ppt_x</p:attrName>
                                        </p:attrNameLst>
                                      </p:cBhvr>
                                      <p:tavLst>
                                        <p:tav tm="0">
                                          <p:val>
                                            <p:strVal val="#ppt_x+1"/>
                                          </p:val>
                                        </p:tav>
                                        <p:tav tm="100000">
                                          <p:val>
                                            <p:strVal val="#ppt_x"/>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3917"/>
                                        </p:tgtEl>
                                        <p:attrNameLst>
                                          <p:attrName>style.visibility</p:attrName>
                                        </p:attrNameLst>
                                      </p:cBhvr>
                                      <p:to>
                                        <p:strVal val="visible"/>
                                      </p:to>
                                    </p:set>
                                    <p:anim calcmode="lin" valueType="num">
                                      <p:cBhvr additive="base">
                                        <p:cTn id="25" dur="1000"/>
                                        <p:tgtEl>
                                          <p:spTgt spid="3917"/>
                                        </p:tgtEl>
                                        <p:attrNameLst>
                                          <p:attrName>ppt_x</p:attrName>
                                        </p:attrNameLst>
                                      </p:cBhvr>
                                      <p:tavLst>
                                        <p:tav tm="0">
                                          <p:val>
                                            <p:strVal val="#ppt_x+1"/>
                                          </p:val>
                                        </p:tav>
                                        <p:tav tm="100000">
                                          <p:val>
                                            <p:strVal val="#ppt_x"/>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2" fill="hold" nodeType="clickEffect">
                                  <p:stCondLst>
                                    <p:cond delay="0"/>
                                  </p:stCondLst>
                                  <p:childTnLst>
                                    <p:set>
                                      <p:cBhvr>
                                        <p:cTn id="29" dur="1" fill="hold">
                                          <p:stCondLst>
                                            <p:cond delay="0"/>
                                          </p:stCondLst>
                                        </p:cTn>
                                        <p:tgtEl>
                                          <p:spTgt spid="3908"/>
                                        </p:tgtEl>
                                        <p:attrNameLst>
                                          <p:attrName>style.visibility</p:attrName>
                                        </p:attrNameLst>
                                      </p:cBhvr>
                                      <p:to>
                                        <p:strVal val="visible"/>
                                      </p:to>
                                    </p:set>
                                    <p:anim calcmode="lin" valueType="num">
                                      <p:cBhvr additive="base">
                                        <p:cTn id="30" dur="1000"/>
                                        <p:tgtEl>
                                          <p:spTgt spid="3908"/>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992"/>
        <p:cNvGrpSpPr/>
        <p:nvPr/>
      </p:nvGrpSpPr>
      <p:grpSpPr>
        <a:xfrm>
          <a:off x="0" y="0"/>
          <a:ext cx="0" cy="0"/>
          <a:chOff x="0" y="0"/>
          <a:chExt cx="0" cy="0"/>
        </a:xfrm>
      </p:grpSpPr>
      <p:sp>
        <p:nvSpPr>
          <p:cNvPr id="3993" name="Google Shape;3993;p101"/>
          <p:cNvSpPr txBox="1">
            <a:spLocks noGrp="1"/>
          </p:cNvSpPr>
          <p:nvPr>
            <p:ph type="title"/>
          </p:nvPr>
        </p:nvSpPr>
        <p:spPr>
          <a:xfrm>
            <a:off x="1768200" y="1654521"/>
            <a:ext cx="5607600" cy="8421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4,498,300,000</a:t>
            </a:r>
            <a:endParaRPr/>
          </a:p>
        </p:txBody>
      </p:sp>
      <p:sp>
        <p:nvSpPr>
          <p:cNvPr id="3994" name="Google Shape;3994;p101"/>
          <p:cNvSpPr txBox="1">
            <a:spLocks noGrp="1"/>
          </p:cNvSpPr>
          <p:nvPr>
            <p:ph type="body" idx="1"/>
          </p:nvPr>
        </p:nvSpPr>
        <p:spPr>
          <a:xfrm>
            <a:off x="2710050" y="2650221"/>
            <a:ext cx="3723900" cy="663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grpSp>
        <p:nvGrpSpPr>
          <p:cNvPr id="3995" name="Google Shape;3995;p101"/>
          <p:cNvGrpSpPr/>
          <p:nvPr/>
        </p:nvGrpSpPr>
        <p:grpSpPr>
          <a:xfrm rot="-900145">
            <a:off x="567735" y="3271492"/>
            <a:ext cx="1346977" cy="1179420"/>
            <a:chOff x="2334325" y="3469775"/>
            <a:chExt cx="1136500" cy="995125"/>
          </a:xfrm>
        </p:grpSpPr>
        <p:sp>
          <p:nvSpPr>
            <p:cNvPr id="3996" name="Google Shape;3996;p101"/>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01"/>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01"/>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01"/>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01"/>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1" name="Google Shape;4001;p101"/>
          <p:cNvGrpSpPr/>
          <p:nvPr/>
        </p:nvGrpSpPr>
        <p:grpSpPr>
          <a:xfrm flipH="1">
            <a:off x="1953644" y="2500525"/>
            <a:ext cx="5264531" cy="176025"/>
            <a:chOff x="4345425" y="2175475"/>
            <a:chExt cx="800750" cy="176025"/>
          </a:xfrm>
        </p:grpSpPr>
        <p:sp>
          <p:nvSpPr>
            <p:cNvPr id="4002" name="Google Shape;4002;p10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0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4" name="Google Shape;4004;p101"/>
          <p:cNvGrpSpPr/>
          <p:nvPr/>
        </p:nvGrpSpPr>
        <p:grpSpPr>
          <a:xfrm rot="-1220272">
            <a:off x="1050380" y="3614997"/>
            <a:ext cx="427145" cy="632034"/>
            <a:chOff x="2320725" y="552300"/>
            <a:chExt cx="596450" cy="882550"/>
          </a:xfrm>
        </p:grpSpPr>
        <p:sp>
          <p:nvSpPr>
            <p:cNvPr id="4005" name="Google Shape;4005;p101"/>
            <p:cNvSpPr/>
            <p:nvPr/>
          </p:nvSpPr>
          <p:spPr>
            <a:xfrm>
              <a:off x="2745500" y="900325"/>
              <a:ext cx="30975" cy="188925"/>
            </a:xfrm>
            <a:custGeom>
              <a:avLst/>
              <a:gdLst/>
              <a:ahLst/>
              <a:cxnLst/>
              <a:rect l="l" t="t" r="r" b="b"/>
              <a:pathLst>
                <a:path w="1239" h="7557" extrusionOk="0">
                  <a:moveTo>
                    <a:pt x="777" y="1"/>
                  </a:moveTo>
                  <a:cubicBezTo>
                    <a:pt x="588" y="1"/>
                    <a:pt x="485" y="189"/>
                    <a:pt x="440" y="550"/>
                  </a:cubicBezTo>
                  <a:cubicBezTo>
                    <a:pt x="408" y="926"/>
                    <a:pt x="393" y="1177"/>
                    <a:pt x="377" y="1303"/>
                  </a:cubicBezTo>
                  <a:lnTo>
                    <a:pt x="1" y="4547"/>
                  </a:lnTo>
                  <a:cubicBezTo>
                    <a:pt x="32" y="5394"/>
                    <a:pt x="48" y="5879"/>
                    <a:pt x="63" y="6052"/>
                  </a:cubicBezTo>
                  <a:cubicBezTo>
                    <a:pt x="95" y="6616"/>
                    <a:pt x="251" y="7086"/>
                    <a:pt x="534" y="7463"/>
                  </a:cubicBezTo>
                  <a:cubicBezTo>
                    <a:pt x="612" y="7463"/>
                    <a:pt x="675" y="7510"/>
                    <a:pt x="753" y="7557"/>
                  </a:cubicBezTo>
                  <a:lnTo>
                    <a:pt x="878" y="7416"/>
                  </a:lnTo>
                  <a:lnTo>
                    <a:pt x="878" y="6961"/>
                  </a:lnTo>
                  <a:cubicBezTo>
                    <a:pt x="847" y="6914"/>
                    <a:pt x="831" y="6867"/>
                    <a:pt x="831" y="6836"/>
                  </a:cubicBezTo>
                  <a:cubicBezTo>
                    <a:pt x="831" y="6836"/>
                    <a:pt x="831" y="6820"/>
                    <a:pt x="831" y="6804"/>
                  </a:cubicBezTo>
                  <a:cubicBezTo>
                    <a:pt x="831" y="6679"/>
                    <a:pt x="816" y="6334"/>
                    <a:pt x="769" y="5770"/>
                  </a:cubicBezTo>
                  <a:cubicBezTo>
                    <a:pt x="753" y="5331"/>
                    <a:pt x="737" y="5002"/>
                    <a:pt x="722" y="4751"/>
                  </a:cubicBezTo>
                  <a:lnTo>
                    <a:pt x="1239" y="832"/>
                  </a:lnTo>
                  <a:cubicBezTo>
                    <a:pt x="1145" y="488"/>
                    <a:pt x="1082" y="252"/>
                    <a:pt x="1020" y="111"/>
                  </a:cubicBezTo>
                  <a:cubicBezTo>
                    <a:pt x="941" y="33"/>
                    <a:pt x="878" y="2"/>
                    <a:pt x="800" y="2"/>
                  </a:cubicBezTo>
                  <a:cubicBezTo>
                    <a:pt x="792" y="1"/>
                    <a:pt x="785"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01"/>
            <p:cNvSpPr/>
            <p:nvPr/>
          </p:nvSpPr>
          <p:spPr>
            <a:xfrm>
              <a:off x="2531150" y="912900"/>
              <a:ext cx="136400" cy="211225"/>
            </a:xfrm>
            <a:custGeom>
              <a:avLst/>
              <a:gdLst/>
              <a:ahLst/>
              <a:cxnLst/>
              <a:rect l="l" t="t" r="r" b="b"/>
              <a:pathLst>
                <a:path w="5456" h="8449" extrusionOk="0">
                  <a:moveTo>
                    <a:pt x="3841" y="0"/>
                  </a:moveTo>
                  <a:cubicBezTo>
                    <a:pt x="3496" y="0"/>
                    <a:pt x="3057" y="94"/>
                    <a:pt x="2556" y="298"/>
                  </a:cubicBezTo>
                  <a:lnTo>
                    <a:pt x="1255" y="815"/>
                  </a:lnTo>
                  <a:cubicBezTo>
                    <a:pt x="926" y="1003"/>
                    <a:pt x="675" y="1176"/>
                    <a:pt x="518" y="1301"/>
                  </a:cubicBezTo>
                  <a:cubicBezTo>
                    <a:pt x="346" y="1380"/>
                    <a:pt x="236" y="1442"/>
                    <a:pt x="189" y="1474"/>
                  </a:cubicBezTo>
                  <a:cubicBezTo>
                    <a:pt x="64" y="1552"/>
                    <a:pt x="1" y="1646"/>
                    <a:pt x="1" y="1787"/>
                  </a:cubicBezTo>
                  <a:cubicBezTo>
                    <a:pt x="1" y="1865"/>
                    <a:pt x="48" y="1975"/>
                    <a:pt x="158" y="2101"/>
                  </a:cubicBezTo>
                  <a:cubicBezTo>
                    <a:pt x="267" y="2242"/>
                    <a:pt x="346" y="2304"/>
                    <a:pt x="424" y="2304"/>
                  </a:cubicBezTo>
                  <a:cubicBezTo>
                    <a:pt x="440" y="2304"/>
                    <a:pt x="471" y="2304"/>
                    <a:pt x="471" y="2289"/>
                  </a:cubicBezTo>
                  <a:cubicBezTo>
                    <a:pt x="738" y="2132"/>
                    <a:pt x="926" y="2022"/>
                    <a:pt x="1020" y="1975"/>
                  </a:cubicBezTo>
                  <a:cubicBezTo>
                    <a:pt x="1412" y="1724"/>
                    <a:pt x="1647" y="1583"/>
                    <a:pt x="1709" y="1552"/>
                  </a:cubicBezTo>
                  <a:cubicBezTo>
                    <a:pt x="2869" y="1082"/>
                    <a:pt x="3606" y="862"/>
                    <a:pt x="3888" y="862"/>
                  </a:cubicBezTo>
                  <a:cubicBezTo>
                    <a:pt x="4013" y="862"/>
                    <a:pt x="4123" y="909"/>
                    <a:pt x="4217" y="988"/>
                  </a:cubicBezTo>
                  <a:cubicBezTo>
                    <a:pt x="4311" y="1082"/>
                    <a:pt x="4358" y="1191"/>
                    <a:pt x="4358" y="1333"/>
                  </a:cubicBezTo>
                  <a:cubicBezTo>
                    <a:pt x="4358" y="1615"/>
                    <a:pt x="4233" y="2069"/>
                    <a:pt x="3998" y="2696"/>
                  </a:cubicBezTo>
                  <a:cubicBezTo>
                    <a:pt x="3606" y="3386"/>
                    <a:pt x="3277" y="3919"/>
                    <a:pt x="2995" y="4279"/>
                  </a:cubicBezTo>
                  <a:cubicBezTo>
                    <a:pt x="2916" y="4342"/>
                    <a:pt x="2854" y="4405"/>
                    <a:pt x="2791" y="4436"/>
                  </a:cubicBezTo>
                  <a:lnTo>
                    <a:pt x="2430" y="4985"/>
                  </a:lnTo>
                  <a:cubicBezTo>
                    <a:pt x="2007" y="5486"/>
                    <a:pt x="1725" y="5831"/>
                    <a:pt x="1584" y="6003"/>
                  </a:cubicBezTo>
                  <a:cubicBezTo>
                    <a:pt x="1223" y="6427"/>
                    <a:pt x="706" y="6960"/>
                    <a:pt x="48" y="7602"/>
                  </a:cubicBezTo>
                  <a:cubicBezTo>
                    <a:pt x="32" y="7618"/>
                    <a:pt x="32" y="7665"/>
                    <a:pt x="32" y="7696"/>
                  </a:cubicBezTo>
                  <a:lnTo>
                    <a:pt x="64" y="7869"/>
                  </a:lnTo>
                  <a:cubicBezTo>
                    <a:pt x="79" y="7947"/>
                    <a:pt x="95" y="7994"/>
                    <a:pt x="95" y="8025"/>
                  </a:cubicBezTo>
                  <a:cubicBezTo>
                    <a:pt x="95" y="8041"/>
                    <a:pt x="95" y="8057"/>
                    <a:pt x="79" y="8072"/>
                  </a:cubicBezTo>
                  <a:cubicBezTo>
                    <a:pt x="189" y="8182"/>
                    <a:pt x="236" y="8261"/>
                    <a:pt x="236" y="8339"/>
                  </a:cubicBezTo>
                  <a:cubicBezTo>
                    <a:pt x="314" y="8402"/>
                    <a:pt x="408" y="8449"/>
                    <a:pt x="487" y="8449"/>
                  </a:cubicBezTo>
                  <a:lnTo>
                    <a:pt x="785" y="8417"/>
                  </a:lnTo>
                  <a:cubicBezTo>
                    <a:pt x="988" y="8386"/>
                    <a:pt x="1114" y="8386"/>
                    <a:pt x="1145" y="8386"/>
                  </a:cubicBezTo>
                  <a:cubicBezTo>
                    <a:pt x="1584" y="8386"/>
                    <a:pt x="2054" y="8339"/>
                    <a:pt x="2571" y="8245"/>
                  </a:cubicBezTo>
                  <a:cubicBezTo>
                    <a:pt x="2963" y="8167"/>
                    <a:pt x="3198" y="8104"/>
                    <a:pt x="3277" y="8088"/>
                  </a:cubicBezTo>
                  <a:cubicBezTo>
                    <a:pt x="3575" y="7931"/>
                    <a:pt x="4076" y="7837"/>
                    <a:pt x="4813" y="7775"/>
                  </a:cubicBezTo>
                  <a:cubicBezTo>
                    <a:pt x="4750" y="7775"/>
                    <a:pt x="4719" y="7775"/>
                    <a:pt x="4687" y="7759"/>
                  </a:cubicBezTo>
                  <a:lnTo>
                    <a:pt x="5126" y="7634"/>
                  </a:lnTo>
                  <a:cubicBezTo>
                    <a:pt x="5346" y="7571"/>
                    <a:pt x="5456" y="7461"/>
                    <a:pt x="5456" y="7273"/>
                  </a:cubicBezTo>
                  <a:cubicBezTo>
                    <a:pt x="5456" y="7242"/>
                    <a:pt x="5440" y="7210"/>
                    <a:pt x="5377" y="7163"/>
                  </a:cubicBezTo>
                  <a:cubicBezTo>
                    <a:pt x="5346" y="7163"/>
                    <a:pt x="5267" y="7148"/>
                    <a:pt x="5158" y="7116"/>
                  </a:cubicBezTo>
                  <a:lnTo>
                    <a:pt x="4985" y="7069"/>
                  </a:lnTo>
                  <a:cubicBezTo>
                    <a:pt x="4123" y="7069"/>
                    <a:pt x="3308" y="7132"/>
                    <a:pt x="2540" y="7273"/>
                  </a:cubicBezTo>
                  <a:cubicBezTo>
                    <a:pt x="2430" y="7289"/>
                    <a:pt x="2274" y="7336"/>
                    <a:pt x="2070" y="7414"/>
                  </a:cubicBezTo>
                  <a:cubicBezTo>
                    <a:pt x="1913" y="7461"/>
                    <a:pt x="1803" y="7508"/>
                    <a:pt x="1741" y="7508"/>
                  </a:cubicBezTo>
                  <a:cubicBezTo>
                    <a:pt x="1615" y="7508"/>
                    <a:pt x="1506" y="7477"/>
                    <a:pt x="1427" y="7383"/>
                  </a:cubicBezTo>
                  <a:cubicBezTo>
                    <a:pt x="1506" y="7304"/>
                    <a:pt x="1553" y="7257"/>
                    <a:pt x="1584" y="7242"/>
                  </a:cubicBezTo>
                  <a:cubicBezTo>
                    <a:pt x="1600" y="7148"/>
                    <a:pt x="1600" y="7085"/>
                    <a:pt x="1600" y="7038"/>
                  </a:cubicBezTo>
                  <a:cubicBezTo>
                    <a:pt x="2697" y="5737"/>
                    <a:pt x="3261" y="5063"/>
                    <a:pt x="3324" y="4985"/>
                  </a:cubicBezTo>
                  <a:cubicBezTo>
                    <a:pt x="3700" y="4514"/>
                    <a:pt x="3982" y="4107"/>
                    <a:pt x="4186" y="3762"/>
                  </a:cubicBezTo>
                  <a:cubicBezTo>
                    <a:pt x="4249" y="3621"/>
                    <a:pt x="4296" y="3496"/>
                    <a:pt x="4327" y="3417"/>
                  </a:cubicBezTo>
                  <a:cubicBezTo>
                    <a:pt x="4499" y="3198"/>
                    <a:pt x="4656" y="2884"/>
                    <a:pt x="4813" y="2492"/>
                  </a:cubicBezTo>
                  <a:cubicBezTo>
                    <a:pt x="4954" y="2085"/>
                    <a:pt x="5032" y="1740"/>
                    <a:pt x="5032" y="1458"/>
                  </a:cubicBezTo>
                  <a:cubicBezTo>
                    <a:pt x="5032" y="1348"/>
                    <a:pt x="5001" y="1270"/>
                    <a:pt x="4954" y="1223"/>
                  </a:cubicBezTo>
                  <a:cubicBezTo>
                    <a:pt x="4970" y="1160"/>
                    <a:pt x="4985" y="1113"/>
                    <a:pt x="5017" y="1082"/>
                  </a:cubicBezTo>
                  <a:cubicBezTo>
                    <a:pt x="4970" y="643"/>
                    <a:pt x="4687" y="298"/>
                    <a:pt x="4155" y="16"/>
                  </a:cubicBezTo>
                  <a:cubicBezTo>
                    <a:pt x="4139" y="16"/>
                    <a:pt x="4029" y="0"/>
                    <a:pt x="3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01"/>
            <p:cNvSpPr/>
            <p:nvPr/>
          </p:nvSpPr>
          <p:spPr>
            <a:xfrm>
              <a:off x="2335625" y="892900"/>
              <a:ext cx="141100" cy="9425"/>
            </a:xfrm>
            <a:custGeom>
              <a:avLst/>
              <a:gdLst/>
              <a:ahLst/>
              <a:cxnLst/>
              <a:rect l="l" t="t" r="r" b="b"/>
              <a:pathLst>
                <a:path w="5644" h="377" extrusionOk="0">
                  <a:moveTo>
                    <a:pt x="0" y="377"/>
                  </a:moveTo>
                  <a:cubicBezTo>
                    <a:pt x="1881" y="252"/>
                    <a:pt x="3762" y="126"/>
                    <a:pt x="564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01"/>
            <p:cNvSpPr/>
            <p:nvPr/>
          </p:nvSpPr>
          <p:spPr>
            <a:xfrm>
              <a:off x="2415175" y="1131550"/>
              <a:ext cx="502000" cy="66250"/>
            </a:xfrm>
            <a:custGeom>
              <a:avLst/>
              <a:gdLst/>
              <a:ahLst/>
              <a:cxnLst/>
              <a:rect l="l" t="t" r="r" b="b"/>
              <a:pathLst>
                <a:path w="20080" h="2650" extrusionOk="0">
                  <a:moveTo>
                    <a:pt x="19954" y="0"/>
                  </a:moveTo>
                  <a:lnTo>
                    <a:pt x="19954" y="0"/>
                  </a:lnTo>
                  <a:cubicBezTo>
                    <a:pt x="13261" y="533"/>
                    <a:pt x="6599" y="1411"/>
                    <a:pt x="0" y="2649"/>
                  </a:cubicBezTo>
                  <a:lnTo>
                    <a:pt x="20079" y="565"/>
                  </a:lnTo>
                  <a:cubicBezTo>
                    <a:pt x="19954" y="408"/>
                    <a:pt x="19922" y="204"/>
                    <a:pt x="19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01"/>
            <p:cNvSpPr/>
            <p:nvPr/>
          </p:nvSpPr>
          <p:spPr>
            <a:xfrm>
              <a:off x="2320725" y="881925"/>
              <a:ext cx="152475" cy="26300"/>
            </a:xfrm>
            <a:custGeom>
              <a:avLst/>
              <a:gdLst/>
              <a:ahLst/>
              <a:cxnLst/>
              <a:rect l="l" t="t" r="r" b="b"/>
              <a:pathLst>
                <a:path w="6099" h="1052" extrusionOk="0">
                  <a:moveTo>
                    <a:pt x="4874" y="1"/>
                  </a:moveTo>
                  <a:cubicBezTo>
                    <a:pt x="4461" y="1"/>
                    <a:pt x="4035" y="63"/>
                    <a:pt x="3622" y="79"/>
                  </a:cubicBezTo>
                  <a:cubicBezTo>
                    <a:pt x="2587" y="126"/>
                    <a:pt x="1553" y="189"/>
                    <a:pt x="534" y="236"/>
                  </a:cubicBezTo>
                  <a:cubicBezTo>
                    <a:pt x="6" y="252"/>
                    <a:pt x="1" y="1051"/>
                    <a:pt x="503" y="1051"/>
                  </a:cubicBezTo>
                  <a:cubicBezTo>
                    <a:pt x="508" y="1051"/>
                    <a:pt x="513" y="1051"/>
                    <a:pt x="518" y="1051"/>
                  </a:cubicBezTo>
                  <a:cubicBezTo>
                    <a:pt x="1553" y="1004"/>
                    <a:pt x="2587" y="973"/>
                    <a:pt x="3622" y="926"/>
                  </a:cubicBezTo>
                  <a:cubicBezTo>
                    <a:pt x="3722" y="922"/>
                    <a:pt x="3824" y="920"/>
                    <a:pt x="3928" y="920"/>
                  </a:cubicBezTo>
                  <a:cubicBezTo>
                    <a:pt x="4076" y="920"/>
                    <a:pt x="4226" y="923"/>
                    <a:pt x="4376" y="923"/>
                  </a:cubicBezTo>
                  <a:cubicBezTo>
                    <a:pt x="4941" y="923"/>
                    <a:pt x="5509" y="889"/>
                    <a:pt x="5973" y="565"/>
                  </a:cubicBezTo>
                  <a:cubicBezTo>
                    <a:pt x="6082" y="487"/>
                    <a:pt x="6098" y="330"/>
                    <a:pt x="5973" y="252"/>
                  </a:cubicBezTo>
                  <a:cubicBezTo>
                    <a:pt x="5632" y="55"/>
                    <a:pt x="5259" y="1"/>
                    <a:pt x="4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01"/>
            <p:cNvSpPr/>
            <p:nvPr/>
          </p:nvSpPr>
          <p:spPr>
            <a:xfrm>
              <a:off x="2495325" y="572200"/>
              <a:ext cx="139700" cy="211600"/>
            </a:xfrm>
            <a:custGeom>
              <a:avLst/>
              <a:gdLst/>
              <a:ahLst/>
              <a:cxnLst/>
              <a:rect l="l" t="t" r="r" b="b"/>
              <a:pathLst>
                <a:path w="5588" h="8464" extrusionOk="0">
                  <a:moveTo>
                    <a:pt x="3411" y="0"/>
                  </a:moveTo>
                  <a:cubicBezTo>
                    <a:pt x="3313" y="0"/>
                    <a:pt x="3221" y="44"/>
                    <a:pt x="3174" y="148"/>
                  </a:cubicBezTo>
                  <a:cubicBezTo>
                    <a:pt x="2077" y="2468"/>
                    <a:pt x="1105" y="4866"/>
                    <a:pt x="102" y="7217"/>
                  </a:cubicBezTo>
                  <a:cubicBezTo>
                    <a:pt x="0" y="7458"/>
                    <a:pt x="165" y="7760"/>
                    <a:pt x="405" y="7760"/>
                  </a:cubicBezTo>
                  <a:cubicBezTo>
                    <a:pt x="462" y="7760"/>
                    <a:pt x="524" y="7743"/>
                    <a:pt x="587" y="7703"/>
                  </a:cubicBezTo>
                  <a:cubicBezTo>
                    <a:pt x="1779" y="6951"/>
                    <a:pt x="3048" y="6418"/>
                    <a:pt x="4396" y="6089"/>
                  </a:cubicBezTo>
                  <a:lnTo>
                    <a:pt x="4396" y="6089"/>
                  </a:lnTo>
                  <a:cubicBezTo>
                    <a:pt x="4365" y="6747"/>
                    <a:pt x="4334" y="7405"/>
                    <a:pt x="4255" y="8048"/>
                  </a:cubicBezTo>
                  <a:cubicBezTo>
                    <a:pt x="4229" y="8313"/>
                    <a:pt x="4470" y="8463"/>
                    <a:pt x="4701" y="8463"/>
                  </a:cubicBezTo>
                  <a:cubicBezTo>
                    <a:pt x="4880" y="8463"/>
                    <a:pt x="5052" y="8372"/>
                    <a:pt x="5086" y="8174"/>
                  </a:cubicBezTo>
                  <a:cubicBezTo>
                    <a:pt x="5368" y="6543"/>
                    <a:pt x="5588" y="4615"/>
                    <a:pt x="5243" y="2985"/>
                  </a:cubicBezTo>
                  <a:cubicBezTo>
                    <a:pt x="5211" y="2858"/>
                    <a:pt x="5086" y="2791"/>
                    <a:pt x="4963" y="2791"/>
                  </a:cubicBezTo>
                  <a:cubicBezTo>
                    <a:pt x="4843" y="2791"/>
                    <a:pt x="4725" y="2854"/>
                    <a:pt x="4694" y="2985"/>
                  </a:cubicBezTo>
                  <a:cubicBezTo>
                    <a:pt x="4569" y="3722"/>
                    <a:pt x="4506" y="4490"/>
                    <a:pt x="4459" y="5258"/>
                  </a:cubicBezTo>
                  <a:cubicBezTo>
                    <a:pt x="3283" y="5540"/>
                    <a:pt x="2202" y="5948"/>
                    <a:pt x="1167" y="6512"/>
                  </a:cubicBezTo>
                  <a:cubicBezTo>
                    <a:pt x="2045" y="4490"/>
                    <a:pt x="2939" y="2452"/>
                    <a:pt x="3738" y="383"/>
                  </a:cubicBezTo>
                  <a:cubicBezTo>
                    <a:pt x="3822" y="174"/>
                    <a:pt x="3606" y="0"/>
                    <a:pt x="3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01"/>
            <p:cNvSpPr/>
            <p:nvPr/>
          </p:nvSpPr>
          <p:spPr>
            <a:xfrm>
              <a:off x="2674750" y="552300"/>
              <a:ext cx="109575" cy="207300"/>
            </a:xfrm>
            <a:custGeom>
              <a:avLst/>
              <a:gdLst/>
              <a:ahLst/>
              <a:cxnLst/>
              <a:rect l="l" t="t" r="r" b="b"/>
              <a:pathLst>
                <a:path w="4383" h="8292" extrusionOk="0">
                  <a:moveTo>
                    <a:pt x="1242" y="1"/>
                  </a:moveTo>
                  <a:cubicBezTo>
                    <a:pt x="1148" y="1"/>
                    <a:pt x="1049" y="52"/>
                    <a:pt x="1012" y="161"/>
                  </a:cubicBezTo>
                  <a:cubicBezTo>
                    <a:pt x="386" y="1994"/>
                    <a:pt x="197" y="4048"/>
                    <a:pt x="25" y="5991"/>
                  </a:cubicBezTo>
                  <a:cubicBezTo>
                    <a:pt x="1" y="6220"/>
                    <a:pt x="217" y="6384"/>
                    <a:pt x="432" y="6384"/>
                  </a:cubicBezTo>
                  <a:cubicBezTo>
                    <a:pt x="497" y="6384"/>
                    <a:pt x="562" y="6369"/>
                    <a:pt x="621" y="6336"/>
                  </a:cubicBezTo>
                  <a:cubicBezTo>
                    <a:pt x="1436" y="5835"/>
                    <a:pt x="2235" y="5600"/>
                    <a:pt x="3129" y="5411"/>
                  </a:cubicBezTo>
                  <a:lnTo>
                    <a:pt x="3129" y="5411"/>
                  </a:lnTo>
                  <a:cubicBezTo>
                    <a:pt x="3129" y="6227"/>
                    <a:pt x="3144" y="7026"/>
                    <a:pt x="3113" y="7810"/>
                  </a:cubicBezTo>
                  <a:cubicBezTo>
                    <a:pt x="3105" y="8131"/>
                    <a:pt x="3352" y="8292"/>
                    <a:pt x="3605" y="8292"/>
                  </a:cubicBezTo>
                  <a:cubicBezTo>
                    <a:pt x="3857" y="8292"/>
                    <a:pt x="4116" y="8131"/>
                    <a:pt x="4132" y="7810"/>
                  </a:cubicBezTo>
                  <a:cubicBezTo>
                    <a:pt x="4241" y="5678"/>
                    <a:pt x="4382" y="3295"/>
                    <a:pt x="3787" y="1226"/>
                  </a:cubicBezTo>
                  <a:cubicBezTo>
                    <a:pt x="3762" y="1137"/>
                    <a:pt x="3670" y="1085"/>
                    <a:pt x="3582" y="1085"/>
                  </a:cubicBezTo>
                  <a:cubicBezTo>
                    <a:pt x="3502" y="1085"/>
                    <a:pt x="3426" y="1129"/>
                    <a:pt x="3411" y="1226"/>
                  </a:cubicBezTo>
                  <a:cubicBezTo>
                    <a:pt x="3207" y="2324"/>
                    <a:pt x="3160" y="3452"/>
                    <a:pt x="3144" y="4596"/>
                  </a:cubicBezTo>
                  <a:cubicBezTo>
                    <a:pt x="2345" y="4675"/>
                    <a:pt x="1577" y="4926"/>
                    <a:pt x="871" y="5286"/>
                  </a:cubicBezTo>
                  <a:cubicBezTo>
                    <a:pt x="1044" y="3593"/>
                    <a:pt x="1342" y="1916"/>
                    <a:pt x="1451" y="208"/>
                  </a:cubicBezTo>
                  <a:cubicBezTo>
                    <a:pt x="1460" y="72"/>
                    <a:pt x="1354" y="1"/>
                    <a:pt x="1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01"/>
            <p:cNvSpPr/>
            <p:nvPr/>
          </p:nvSpPr>
          <p:spPr>
            <a:xfrm>
              <a:off x="2718875" y="1212200"/>
              <a:ext cx="138725" cy="181675"/>
            </a:xfrm>
            <a:custGeom>
              <a:avLst/>
              <a:gdLst/>
              <a:ahLst/>
              <a:cxnLst/>
              <a:rect l="l" t="t" r="r" b="b"/>
              <a:pathLst>
                <a:path w="5549" h="7267" extrusionOk="0">
                  <a:moveTo>
                    <a:pt x="4360" y="1"/>
                  </a:moveTo>
                  <a:cubicBezTo>
                    <a:pt x="4344" y="1"/>
                    <a:pt x="4327" y="1"/>
                    <a:pt x="4310" y="3"/>
                  </a:cubicBezTo>
                  <a:cubicBezTo>
                    <a:pt x="2931" y="223"/>
                    <a:pt x="1583" y="599"/>
                    <a:pt x="298" y="1148"/>
                  </a:cubicBezTo>
                  <a:cubicBezTo>
                    <a:pt x="0" y="1275"/>
                    <a:pt x="151" y="1761"/>
                    <a:pt x="437" y="1761"/>
                  </a:cubicBezTo>
                  <a:cubicBezTo>
                    <a:pt x="467" y="1761"/>
                    <a:pt x="500" y="1755"/>
                    <a:pt x="533" y="1743"/>
                  </a:cubicBezTo>
                  <a:cubicBezTo>
                    <a:pt x="1630" y="1367"/>
                    <a:pt x="2712" y="1038"/>
                    <a:pt x="3824" y="771"/>
                  </a:cubicBezTo>
                  <a:lnTo>
                    <a:pt x="3824" y="771"/>
                  </a:lnTo>
                  <a:cubicBezTo>
                    <a:pt x="3182" y="2010"/>
                    <a:pt x="2241" y="3013"/>
                    <a:pt x="1019" y="3781"/>
                  </a:cubicBezTo>
                  <a:cubicBezTo>
                    <a:pt x="803" y="3919"/>
                    <a:pt x="860" y="4330"/>
                    <a:pt x="1159" y="4330"/>
                  </a:cubicBezTo>
                  <a:cubicBezTo>
                    <a:pt x="1164" y="4330"/>
                    <a:pt x="1170" y="4330"/>
                    <a:pt x="1175" y="4329"/>
                  </a:cubicBezTo>
                  <a:cubicBezTo>
                    <a:pt x="1630" y="4298"/>
                    <a:pt x="2053" y="4220"/>
                    <a:pt x="2508" y="4157"/>
                  </a:cubicBezTo>
                  <a:cubicBezTo>
                    <a:pt x="2682" y="4132"/>
                    <a:pt x="2995" y="4096"/>
                    <a:pt x="3332" y="4096"/>
                  </a:cubicBezTo>
                  <a:cubicBezTo>
                    <a:pt x="4240" y="4096"/>
                    <a:pt x="5330" y="4355"/>
                    <a:pt x="4404" y="5772"/>
                  </a:cubicBezTo>
                  <a:cubicBezTo>
                    <a:pt x="3824" y="6681"/>
                    <a:pt x="1928" y="6430"/>
                    <a:pt x="987" y="6555"/>
                  </a:cubicBezTo>
                  <a:cubicBezTo>
                    <a:pt x="556" y="6615"/>
                    <a:pt x="689" y="7267"/>
                    <a:pt x="1105" y="7267"/>
                  </a:cubicBezTo>
                  <a:cubicBezTo>
                    <a:pt x="1128" y="7267"/>
                    <a:pt x="1151" y="7265"/>
                    <a:pt x="1175" y="7261"/>
                  </a:cubicBezTo>
                  <a:cubicBezTo>
                    <a:pt x="2539" y="7057"/>
                    <a:pt x="5549" y="7198"/>
                    <a:pt x="5407" y="5003"/>
                  </a:cubicBezTo>
                  <a:cubicBezTo>
                    <a:pt x="5328" y="3816"/>
                    <a:pt x="4400" y="3544"/>
                    <a:pt x="3381" y="3544"/>
                  </a:cubicBezTo>
                  <a:cubicBezTo>
                    <a:pt x="3000" y="3544"/>
                    <a:pt x="2608" y="3582"/>
                    <a:pt x="2241" y="3624"/>
                  </a:cubicBezTo>
                  <a:cubicBezTo>
                    <a:pt x="3291" y="2778"/>
                    <a:pt x="4091" y="1743"/>
                    <a:pt x="4671" y="474"/>
                  </a:cubicBezTo>
                  <a:cubicBezTo>
                    <a:pt x="4774" y="223"/>
                    <a:pt x="4614" y="1"/>
                    <a:pt x="4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01"/>
            <p:cNvSpPr/>
            <p:nvPr/>
          </p:nvSpPr>
          <p:spPr>
            <a:xfrm>
              <a:off x="2533125" y="1252725"/>
              <a:ext cx="174775" cy="182125"/>
            </a:xfrm>
            <a:custGeom>
              <a:avLst/>
              <a:gdLst/>
              <a:ahLst/>
              <a:cxnLst/>
              <a:rect l="l" t="t" r="r" b="b"/>
              <a:pathLst>
                <a:path w="6991" h="7285" extrusionOk="0">
                  <a:moveTo>
                    <a:pt x="2473" y="1"/>
                  </a:moveTo>
                  <a:cubicBezTo>
                    <a:pt x="2166" y="1"/>
                    <a:pt x="1847" y="83"/>
                    <a:pt x="1568" y="216"/>
                  </a:cubicBezTo>
                  <a:cubicBezTo>
                    <a:pt x="643" y="655"/>
                    <a:pt x="157" y="1517"/>
                    <a:pt x="32" y="2489"/>
                  </a:cubicBezTo>
                  <a:cubicBezTo>
                    <a:pt x="0" y="2751"/>
                    <a:pt x="215" y="2880"/>
                    <a:pt x="430" y="2880"/>
                  </a:cubicBezTo>
                  <a:cubicBezTo>
                    <a:pt x="537" y="2880"/>
                    <a:pt x="644" y="2849"/>
                    <a:pt x="721" y="2787"/>
                  </a:cubicBezTo>
                  <a:cubicBezTo>
                    <a:pt x="1380" y="2254"/>
                    <a:pt x="1897" y="1643"/>
                    <a:pt x="2163" y="875"/>
                  </a:cubicBezTo>
                  <a:lnTo>
                    <a:pt x="2210" y="875"/>
                  </a:lnTo>
                  <a:cubicBezTo>
                    <a:pt x="2696" y="906"/>
                    <a:pt x="2900" y="1564"/>
                    <a:pt x="2931" y="1909"/>
                  </a:cubicBezTo>
                  <a:cubicBezTo>
                    <a:pt x="2963" y="2348"/>
                    <a:pt x="2728" y="2897"/>
                    <a:pt x="2571" y="3288"/>
                  </a:cubicBezTo>
                  <a:cubicBezTo>
                    <a:pt x="2085" y="4511"/>
                    <a:pt x="1238" y="5546"/>
                    <a:pt x="408" y="6549"/>
                  </a:cubicBezTo>
                  <a:cubicBezTo>
                    <a:pt x="130" y="6866"/>
                    <a:pt x="366" y="7284"/>
                    <a:pt x="720" y="7284"/>
                  </a:cubicBezTo>
                  <a:cubicBezTo>
                    <a:pt x="785" y="7284"/>
                    <a:pt x="854" y="7270"/>
                    <a:pt x="925" y="7238"/>
                  </a:cubicBezTo>
                  <a:cubicBezTo>
                    <a:pt x="2649" y="6423"/>
                    <a:pt x="4436" y="5906"/>
                    <a:pt x="6333" y="5718"/>
                  </a:cubicBezTo>
                  <a:cubicBezTo>
                    <a:pt x="6991" y="5658"/>
                    <a:pt x="6907" y="4771"/>
                    <a:pt x="6299" y="4771"/>
                  </a:cubicBezTo>
                  <a:cubicBezTo>
                    <a:pt x="6270" y="4771"/>
                    <a:pt x="6239" y="4773"/>
                    <a:pt x="6207" y="4777"/>
                  </a:cubicBezTo>
                  <a:cubicBezTo>
                    <a:pt x="4797" y="4966"/>
                    <a:pt x="3433" y="5310"/>
                    <a:pt x="2101" y="5796"/>
                  </a:cubicBezTo>
                  <a:cubicBezTo>
                    <a:pt x="2602" y="5122"/>
                    <a:pt x="3041" y="4433"/>
                    <a:pt x="3355" y="3665"/>
                  </a:cubicBezTo>
                  <a:cubicBezTo>
                    <a:pt x="3684" y="2818"/>
                    <a:pt x="4076" y="1486"/>
                    <a:pt x="3590" y="624"/>
                  </a:cubicBezTo>
                  <a:cubicBezTo>
                    <a:pt x="3347" y="177"/>
                    <a:pt x="2923" y="1"/>
                    <a:pt x="24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101"/>
          <p:cNvGrpSpPr/>
          <p:nvPr/>
        </p:nvGrpSpPr>
        <p:grpSpPr>
          <a:xfrm rot="697126">
            <a:off x="8221312" y="-564115"/>
            <a:ext cx="1305393" cy="1346461"/>
            <a:chOff x="1492000" y="427450"/>
            <a:chExt cx="1188000" cy="1225375"/>
          </a:xfrm>
        </p:grpSpPr>
        <p:sp>
          <p:nvSpPr>
            <p:cNvPr id="4015" name="Google Shape;4015;p101"/>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01"/>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01"/>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01"/>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01"/>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01"/>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01"/>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01"/>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01"/>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01"/>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01"/>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6" name="Google Shape;4026;p101"/>
          <p:cNvGrpSpPr/>
          <p:nvPr/>
        </p:nvGrpSpPr>
        <p:grpSpPr>
          <a:xfrm rot="514806">
            <a:off x="1068419" y="466113"/>
            <a:ext cx="1118061" cy="876421"/>
            <a:chOff x="378575" y="1776375"/>
            <a:chExt cx="737425" cy="578050"/>
          </a:xfrm>
        </p:grpSpPr>
        <p:sp>
          <p:nvSpPr>
            <p:cNvPr id="4027" name="Google Shape;4027;p101"/>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01"/>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01"/>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01"/>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01"/>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01"/>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01"/>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01"/>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01"/>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01"/>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01"/>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01"/>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9" name="Google Shape;4039;p101"/>
          <p:cNvGrpSpPr/>
          <p:nvPr/>
        </p:nvGrpSpPr>
        <p:grpSpPr>
          <a:xfrm>
            <a:off x="6604940" y="3898502"/>
            <a:ext cx="1745583" cy="230173"/>
            <a:chOff x="1394800" y="3522000"/>
            <a:chExt cx="1048650" cy="138275"/>
          </a:xfrm>
        </p:grpSpPr>
        <p:sp>
          <p:nvSpPr>
            <p:cNvPr id="4040" name="Google Shape;4040;p101"/>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01"/>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01"/>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01"/>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01"/>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01"/>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01"/>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01"/>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01"/>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993"/>
                                        </p:tgtEl>
                                        <p:attrNameLst>
                                          <p:attrName>style.visibility</p:attrName>
                                        </p:attrNameLst>
                                      </p:cBhvr>
                                      <p:to>
                                        <p:strVal val="visible"/>
                                      </p:to>
                                    </p:set>
                                    <p:anim calcmode="lin" valueType="num">
                                      <p:cBhvr additive="base">
                                        <p:cTn id="7" dur="1000"/>
                                        <p:tgtEl>
                                          <p:spTgt spid="3993"/>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994"/>
                                        </p:tgtEl>
                                        <p:attrNameLst>
                                          <p:attrName>style.visibility</p:attrName>
                                        </p:attrNameLst>
                                      </p:cBhvr>
                                      <p:to>
                                        <p:strVal val="visible"/>
                                      </p:to>
                                    </p:set>
                                    <p:anim calcmode="lin" valueType="num">
                                      <p:cBhvr additive="base">
                                        <p:cTn id="10" dur="1000"/>
                                        <p:tgtEl>
                                          <p:spTgt spid="3994"/>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4001"/>
                                        </p:tgtEl>
                                        <p:attrNameLst>
                                          <p:attrName>style.visibility</p:attrName>
                                        </p:attrNameLst>
                                      </p:cBhvr>
                                      <p:to>
                                        <p:strVal val="visible"/>
                                      </p:to>
                                    </p:set>
                                    <p:anim calcmode="lin" valueType="num">
                                      <p:cBhvr additive="base">
                                        <p:cTn id="13" dur="1000"/>
                                        <p:tgtEl>
                                          <p:spTgt spid="40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052"/>
        <p:cNvGrpSpPr/>
        <p:nvPr/>
      </p:nvGrpSpPr>
      <p:grpSpPr>
        <a:xfrm>
          <a:off x="0" y="0"/>
          <a:ext cx="0" cy="0"/>
          <a:chOff x="0" y="0"/>
          <a:chExt cx="0" cy="0"/>
        </a:xfrm>
      </p:grpSpPr>
      <p:grpSp>
        <p:nvGrpSpPr>
          <p:cNvPr id="4053" name="Google Shape;4053;p102"/>
          <p:cNvGrpSpPr/>
          <p:nvPr/>
        </p:nvGrpSpPr>
        <p:grpSpPr>
          <a:xfrm flipH="1">
            <a:off x="720551" y="2652925"/>
            <a:ext cx="5036317" cy="176025"/>
            <a:chOff x="4345425" y="2175475"/>
            <a:chExt cx="800750" cy="176025"/>
          </a:xfrm>
        </p:grpSpPr>
        <p:sp>
          <p:nvSpPr>
            <p:cNvPr id="4054" name="Google Shape;4054;p10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0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6" name="Google Shape;4056;p102"/>
          <p:cNvSpPr txBox="1">
            <a:spLocks noGrp="1"/>
          </p:cNvSpPr>
          <p:nvPr>
            <p:ph type="title"/>
          </p:nvPr>
        </p:nvSpPr>
        <p:spPr>
          <a:xfrm>
            <a:off x="715349" y="1829975"/>
            <a:ext cx="5264400" cy="893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745,654,812,25</a:t>
            </a:r>
            <a:endParaRPr/>
          </a:p>
        </p:txBody>
      </p:sp>
      <p:sp>
        <p:nvSpPr>
          <p:cNvPr id="4057" name="Google Shape;4057;p102"/>
          <p:cNvSpPr txBox="1">
            <a:spLocks noGrp="1"/>
          </p:cNvSpPr>
          <p:nvPr>
            <p:ph type="body" idx="1"/>
          </p:nvPr>
        </p:nvSpPr>
        <p:spPr>
          <a:xfrm>
            <a:off x="715350" y="2823072"/>
            <a:ext cx="4569300" cy="454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2"/>
              </a:buClr>
              <a:buSzPts val="1100"/>
              <a:buFont typeface="Arial"/>
              <a:buNone/>
            </a:pPr>
            <a:r>
              <a:rPr lang="en"/>
              <a:t>Big numbers catch your audience’s attention</a:t>
            </a:r>
            <a:endParaRPr/>
          </a:p>
        </p:txBody>
      </p:sp>
      <p:grpSp>
        <p:nvGrpSpPr>
          <p:cNvPr id="4058" name="Google Shape;4058;p102"/>
          <p:cNvGrpSpPr/>
          <p:nvPr/>
        </p:nvGrpSpPr>
        <p:grpSpPr>
          <a:xfrm rot="807133">
            <a:off x="5976440" y="1892515"/>
            <a:ext cx="2237104" cy="2151433"/>
            <a:chOff x="1857000" y="3245400"/>
            <a:chExt cx="1233825" cy="1186575"/>
          </a:xfrm>
        </p:grpSpPr>
        <p:sp>
          <p:nvSpPr>
            <p:cNvPr id="4059" name="Google Shape;4059;p102"/>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02"/>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02"/>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02"/>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0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0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5" name="Google Shape;4065;p102"/>
          <p:cNvGrpSpPr/>
          <p:nvPr/>
        </p:nvGrpSpPr>
        <p:grpSpPr>
          <a:xfrm rot="2556023">
            <a:off x="6379755" y="1896857"/>
            <a:ext cx="1144723" cy="1961055"/>
            <a:chOff x="2946668" y="3613769"/>
            <a:chExt cx="640047" cy="1096481"/>
          </a:xfrm>
        </p:grpSpPr>
        <p:sp>
          <p:nvSpPr>
            <p:cNvPr id="4066" name="Google Shape;4066;p102"/>
            <p:cNvSpPr/>
            <p:nvPr/>
          </p:nvSpPr>
          <p:spPr>
            <a:xfrm rot="1150281">
              <a:off x="3079389" y="3651109"/>
              <a:ext cx="374604" cy="871569"/>
            </a:xfrm>
            <a:custGeom>
              <a:avLst/>
              <a:gdLst/>
              <a:ahLst/>
              <a:cxnLst/>
              <a:rect l="l" t="t" r="r" b="b"/>
              <a:pathLst>
                <a:path w="11600" h="26989" extrusionOk="0">
                  <a:moveTo>
                    <a:pt x="7894" y="394"/>
                  </a:moveTo>
                  <a:cubicBezTo>
                    <a:pt x="7952" y="394"/>
                    <a:pt x="8012" y="398"/>
                    <a:pt x="8072" y="405"/>
                  </a:cubicBezTo>
                  <a:cubicBezTo>
                    <a:pt x="8887" y="468"/>
                    <a:pt x="9608" y="875"/>
                    <a:pt x="10423" y="985"/>
                  </a:cubicBezTo>
                  <a:lnTo>
                    <a:pt x="10439" y="985"/>
                  </a:lnTo>
                  <a:cubicBezTo>
                    <a:pt x="10894" y="1189"/>
                    <a:pt x="11333" y="1518"/>
                    <a:pt x="11254" y="2333"/>
                  </a:cubicBezTo>
                  <a:cubicBezTo>
                    <a:pt x="11160" y="3164"/>
                    <a:pt x="10627" y="4214"/>
                    <a:pt x="10267" y="5044"/>
                  </a:cubicBezTo>
                  <a:cubicBezTo>
                    <a:pt x="10016" y="4684"/>
                    <a:pt x="9655" y="4386"/>
                    <a:pt x="9436" y="4276"/>
                  </a:cubicBezTo>
                  <a:cubicBezTo>
                    <a:pt x="8558" y="3822"/>
                    <a:pt x="7571" y="3571"/>
                    <a:pt x="6630" y="3273"/>
                  </a:cubicBezTo>
                  <a:cubicBezTo>
                    <a:pt x="6416" y="3209"/>
                    <a:pt x="6231" y="3159"/>
                    <a:pt x="6041" y="3159"/>
                  </a:cubicBezTo>
                  <a:cubicBezTo>
                    <a:pt x="5952" y="3159"/>
                    <a:pt x="5863" y="3170"/>
                    <a:pt x="5768" y="3195"/>
                  </a:cubicBezTo>
                  <a:cubicBezTo>
                    <a:pt x="6003" y="2693"/>
                    <a:pt x="6176" y="2176"/>
                    <a:pt x="6395" y="1674"/>
                  </a:cubicBezTo>
                  <a:cubicBezTo>
                    <a:pt x="6781" y="774"/>
                    <a:pt x="7285" y="394"/>
                    <a:pt x="7894" y="394"/>
                  </a:cubicBezTo>
                  <a:close/>
                  <a:moveTo>
                    <a:pt x="5959" y="3426"/>
                  </a:moveTo>
                  <a:cubicBezTo>
                    <a:pt x="6707" y="3426"/>
                    <a:pt x="7540" y="3948"/>
                    <a:pt x="8057" y="4135"/>
                  </a:cubicBezTo>
                  <a:cubicBezTo>
                    <a:pt x="8370" y="4245"/>
                    <a:pt x="11050" y="5154"/>
                    <a:pt x="10016" y="6345"/>
                  </a:cubicBezTo>
                  <a:cubicBezTo>
                    <a:pt x="9702" y="5703"/>
                    <a:pt x="8715" y="5436"/>
                    <a:pt x="8260" y="5264"/>
                  </a:cubicBezTo>
                  <a:cubicBezTo>
                    <a:pt x="7864" y="5132"/>
                    <a:pt x="6564" y="4520"/>
                    <a:pt x="5630" y="4520"/>
                  </a:cubicBezTo>
                  <a:cubicBezTo>
                    <a:pt x="5457" y="4520"/>
                    <a:pt x="5297" y="4541"/>
                    <a:pt x="5157" y="4590"/>
                  </a:cubicBezTo>
                  <a:cubicBezTo>
                    <a:pt x="5063" y="4590"/>
                    <a:pt x="4969" y="4637"/>
                    <a:pt x="4875" y="4684"/>
                  </a:cubicBezTo>
                  <a:cubicBezTo>
                    <a:pt x="4796" y="4480"/>
                    <a:pt x="4796" y="4198"/>
                    <a:pt x="4937" y="3932"/>
                  </a:cubicBezTo>
                  <a:cubicBezTo>
                    <a:pt x="5016" y="3791"/>
                    <a:pt x="5110" y="3696"/>
                    <a:pt x="5204" y="3634"/>
                  </a:cubicBezTo>
                  <a:cubicBezTo>
                    <a:pt x="5213" y="3643"/>
                    <a:pt x="5222" y="3652"/>
                    <a:pt x="5231" y="3652"/>
                  </a:cubicBezTo>
                  <a:cubicBezTo>
                    <a:pt x="5238" y="3652"/>
                    <a:pt x="5244" y="3647"/>
                    <a:pt x="5251" y="3634"/>
                  </a:cubicBezTo>
                  <a:cubicBezTo>
                    <a:pt x="5467" y="3484"/>
                    <a:pt x="5708" y="3426"/>
                    <a:pt x="5959" y="3426"/>
                  </a:cubicBezTo>
                  <a:close/>
                  <a:moveTo>
                    <a:pt x="5331" y="4825"/>
                  </a:moveTo>
                  <a:cubicBezTo>
                    <a:pt x="6116" y="4825"/>
                    <a:pt x="7484" y="5382"/>
                    <a:pt x="7727" y="5468"/>
                  </a:cubicBezTo>
                  <a:cubicBezTo>
                    <a:pt x="8088" y="5577"/>
                    <a:pt x="10361" y="6095"/>
                    <a:pt x="9671" y="7443"/>
                  </a:cubicBezTo>
                  <a:cubicBezTo>
                    <a:pt x="9138" y="6628"/>
                    <a:pt x="7837" y="6361"/>
                    <a:pt x="7148" y="6173"/>
                  </a:cubicBezTo>
                  <a:cubicBezTo>
                    <a:pt x="6773" y="6066"/>
                    <a:pt x="6128" y="5813"/>
                    <a:pt x="5486" y="5813"/>
                  </a:cubicBezTo>
                  <a:cubicBezTo>
                    <a:pt x="5189" y="5813"/>
                    <a:pt x="4892" y="5867"/>
                    <a:pt x="4624" y="6016"/>
                  </a:cubicBezTo>
                  <a:cubicBezTo>
                    <a:pt x="4624" y="5828"/>
                    <a:pt x="4624" y="5656"/>
                    <a:pt x="4718" y="5483"/>
                  </a:cubicBezTo>
                  <a:cubicBezTo>
                    <a:pt x="4796" y="5295"/>
                    <a:pt x="4922" y="5186"/>
                    <a:pt x="5063" y="5076"/>
                  </a:cubicBezTo>
                  <a:cubicBezTo>
                    <a:pt x="5076" y="5063"/>
                    <a:pt x="5078" y="5040"/>
                    <a:pt x="5070" y="5040"/>
                  </a:cubicBezTo>
                  <a:cubicBezTo>
                    <a:pt x="5068" y="5040"/>
                    <a:pt x="5066" y="5041"/>
                    <a:pt x="5063" y="5044"/>
                  </a:cubicBezTo>
                  <a:cubicBezTo>
                    <a:pt x="4718" y="5107"/>
                    <a:pt x="4405" y="5671"/>
                    <a:pt x="4577" y="6032"/>
                  </a:cubicBezTo>
                  <a:cubicBezTo>
                    <a:pt x="4452" y="6110"/>
                    <a:pt x="4342" y="6204"/>
                    <a:pt x="4232" y="6314"/>
                  </a:cubicBezTo>
                  <a:cubicBezTo>
                    <a:pt x="4279" y="5640"/>
                    <a:pt x="4655" y="5154"/>
                    <a:pt x="5126" y="4841"/>
                  </a:cubicBezTo>
                  <a:cubicBezTo>
                    <a:pt x="5188" y="4830"/>
                    <a:pt x="5257" y="4825"/>
                    <a:pt x="5331" y="4825"/>
                  </a:cubicBezTo>
                  <a:close/>
                  <a:moveTo>
                    <a:pt x="4373" y="7160"/>
                  </a:moveTo>
                  <a:cubicBezTo>
                    <a:pt x="4373" y="7223"/>
                    <a:pt x="4373" y="7270"/>
                    <a:pt x="4405" y="7302"/>
                  </a:cubicBezTo>
                  <a:cubicBezTo>
                    <a:pt x="4326" y="7474"/>
                    <a:pt x="4263" y="7646"/>
                    <a:pt x="4201" y="7819"/>
                  </a:cubicBezTo>
                  <a:cubicBezTo>
                    <a:pt x="4201" y="7772"/>
                    <a:pt x="4201" y="7740"/>
                    <a:pt x="4185" y="7709"/>
                  </a:cubicBezTo>
                  <a:cubicBezTo>
                    <a:pt x="4248" y="7505"/>
                    <a:pt x="4310" y="7333"/>
                    <a:pt x="4373" y="7160"/>
                  </a:cubicBezTo>
                  <a:close/>
                  <a:moveTo>
                    <a:pt x="5232" y="6227"/>
                  </a:moveTo>
                  <a:cubicBezTo>
                    <a:pt x="5264" y="6227"/>
                    <a:pt x="5297" y="6230"/>
                    <a:pt x="5329" y="6236"/>
                  </a:cubicBezTo>
                  <a:cubicBezTo>
                    <a:pt x="5517" y="6236"/>
                    <a:pt x="5690" y="6251"/>
                    <a:pt x="5862" y="6283"/>
                  </a:cubicBezTo>
                  <a:cubicBezTo>
                    <a:pt x="6395" y="6361"/>
                    <a:pt x="6897" y="6471"/>
                    <a:pt x="7383" y="6643"/>
                  </a:cubicBezTo>
                  <a:cubicBezTo>
                    <a:pt x="7759" y="6769"/>
                    <a:pt x="8119" y="6925"/>
                    <a:pt x="8480" y="7113"/>
                  </a:cubicBezTo>
                  <a:cubicBezTo>
                    <a:pt x="8762" y="7270"/>
                    <a:pt x="10361" y="8195"/>
                    <a:pt x="9170" y="9277"/>
                  </a:cubicBezTo>
                  <a:cubicBezTo>
                    <a:pt x="9217" y="9151"/>
                    <a:pt x="9248" y="9026"/>
                    <a:pt x="9295" y="8900"/>
                  </a:cubicBezTo>
                  <a:cubicBezTo>
                    <a:pt x="9326" y="8806"/>
                    <a:pt x="9295" y="8775"/>
                    <a:pt x="9248" y="8775"/>
                  </a:cubicBezTo>
                  <a:lnTo>
                    <a:pt x="9217" y="8681"/>
                  </a:lnTo>
                  <a:cubicBezTo>
                    <a:pt x="9232" y="8634"/>
                    <a:pt x="9232" y="8603"/>
                    <a:pt x="9201" y="8571"/>
                  </a:cubicBezTo>
                  <a:cubicBezTo>
                    <a:pt x="7978" y="7443"/>
                    <a:pt x="6160" y="7113"/>
                    <a:pt x="4530" y="6988"/>
                  </a:cubicBezTo>
                  <a:cubicBezTo>
                    <a:pt x="4522" y="6985"/>
                    <a:pt x="4514" y="6984"/>
                    <a:pt x="4506" y="6984"/>
                  </a:cubicBezTo>
                  <a:cubicBezTo>
                    <a:pt x="4472" y="6984"/>
                    <a:pt x="4446" y="7012"/>
                    <a:pt x="4420" y="7051"/>
                  </a:cubicBezTo>
                  <a:cubicBezTo>
                    <a:pt x="4661" y="6498"/>
                    <a:pt x="4928" y="6227"/>
                    <a:pt x="5232" y="6227"/>
                  </a:cubicBezTo>
                  <a:close/>
                  <a:moveTo>
                    <a:pt x="6270" y="7740"/>
                  </a:moveTo>
                  <a:cubicBezTo>
                    <a:pt x="6771" y="7913"/>
                    <a:pt x="7257" y="8101"/>
                    <a:pt x="7759" y="8289"/>
                  </a:cubicBezTo>
                  <a:cubicBezTo>
                    <a:pt x="7759" y="8352"/>
                    <a:pt x="7759" y="8414"/>
                    <a:pt x="7759" y="8461"/>
                  </a:cubicBezTo>
                  <a:cubicBezTo>
                    <a:pt x="6176" y="12082"/>
                    <a:pt x="4812" y="16001"/>
                    <a:pt x="3715" y="19763"/>
                  </a:cubicBezTo>
                  <a:cubicBezTo>
                    <a:pt x="3684" y="19308"/>
                    <a:pt x="3495" y="18963"/>
                    <a:pt x="3182" y="18838"/>
                  </a:cubicBezTo>
                  <a:cubicBezTo>
                    <a:pt x="3121" y="18819"/>
                    <a:pt x="3058" y="18809"/>
                    <a:pt x="2994" y="18809"/>
                  </a:cubicBezTo>
                  <a:cubicBezTo>
                    <a:pt x="2639" y="18809"/>
                    <a:pt x="2233" y="19088"/>
                    <a:pt x="1928" y="19512"/>
                  </a:cubicBezTo>
                  <a:cubicBezTo>
                    <a:pt x="2618" y="17662"/>
                    <a:pt x="3260" y="15797"/>
                    <a:pt x="3903" y="13932"/>
                  </a:cubicBezTo>
                  <a:cubicBezTo>
                    <a:pt x="4248" y="12960"/>
                    <a:pt x="4593" y="11973"/>
                    <a:pt x="4937" y="11001"/>
                  </a:cubicBezTo>
                  <a:cubicBezTo>
                    <a:pt x="5094" y="10562"/>
                    <a:pt x="5235" y="10123"/>
                    <a:pt x="5392" y="9684"/>
                  </a:cubicBezTo>
                  <a:cubicBezTo>
                    <a:pt x="5423" y="9621"/>
                    <a:pt x="5800" y="8430"/>
                    <a:pt x="5956" y="7866"/>
                  </a:cubicBezTo>
                  <a:cubicBezTo>
                    <a:pt x="6066" y="7819"/>
                    <a:pt x="6160" y="7772"/>
                    <a:pt x="6270" y="7740"/>
                  </a:cubicBezTo>
                  <a:close/>
                  <a:moveTo>
                    <a:pt x="8010" y="8399"/>
                  </a:moveTo>
                  <a:cubicBezTo>
                    <a:pt x="8213" y="8477"/>
                    <a:pt x="8433" y="8571"/>
                    <a:pt x="8637" y="8650"/>
                  </a:cubicBezTo>
                  <a:cubicBezTo>
                    <a:pt x="8762" y="8728"/>
                    <a:pt x="8856" y="8853"/>
                    <a:pt x="8919" y="9010"/>
                  </a:cubicBezTo>
                  <a:cubicBezTo>
                    <a:pt x="8934" y="9073"/>
                    <a:pt x="8950" y="9135"/>
                    <a:pt x="8966" y="9198"/>
                  </a:cubicBezTo>
                  <a:cubicBezTo>
                    <a:pt x="8981" y="9230"/>
                    <a:pt x="8981" y="9245"/>
                    <a:pt x="8997" y="9245"/>
                  </a:cubicBezTo>
                  <a:cubicBezTo>
                    <a:pt x="8401" y="10860"/>
                    <a:pt x="7790" y="12490"/>
                    <a:pt x="7195" y="14120"/>
                  </a:cubicBezTo>
                  <a:cubicBezTo>
                    <a:pt x="7492" y="13242"/>
                    <a:pt x="7759" y="12364"/>
                    <a:pt x="8057" y="11502"/>
                  </a:cubicBezTo>
                  <a:cubicBezTo>
                    <a:pt x="8307" y="10687"/>
                    <a:pt x="8715" y="9825"/>
                    <a:pt x="8574" y="8979"/>
                  </a:cubicBezTo>
                  <a:cubicBezTo>
                    <a:pt x="8574" y="8972"/>
                    <a:pt x="8569" y="8968"/>
                    <a:pt x="8562" y="8968"/>
                  </a:cubicBezTo>
                  <a:cubicBezTo>
                    <a:pt x="8553" y="8968"/>
                    <a:pt x="8543" y="8976"/>
                    <a:pt x="8543" y="8994"/>
                  </a:cubicBezTo>
                  <a:cubicBezTo>
                    <a:pt x="8574" y="9982"/>
                    <a:pt x="8213" y="10922"/>
                    <a:pt x="7900" y="11863"/>
                  </a:cubicBezTo>
                  <a:cubicBezTo>
                    <a:pt x="7586" y="12819"/>
                    <a:pt x="7257" y="13791"/>
                    <a:pt x="6944" y="14747"/>
                  </a:cubicBezTo>
                  <a:cubicBezTo>
                    <a:pt x="6850" y="15013"/>
                    <a:pt x="6771" y="15280"/>
                    <a:pt x="6677" y="15546"/>
                  </a:cubicBezTo>
                  <a:cubicBezTo>
                    <a:pt x="6113" y="17161"/>
                    <a:pt x="5549" y="18759"/>
                    <a:pt x="5016" y="20374"/>
                  </a:cubicBezTo>
                  <a:cubicBezTo>
                    <a:pt x="4922" y="20050"/>
                    <a:pt x="4699" y="19875"/>
                    <a:pt x="4429" y="19875"/>
                  </a:cubicBezTo>
                  <a:cubicBezTo>
                    <a:pt x="4203" y="19875"/>
                    <a:pt x="3943" y="19999"/>
                    <a:pt x="3699" y="20264"/>
                  </a:cubicBezTo>
                  <a:cubicBezTo>
                    <a:pt x="5110" y="16314"/>
                    <a:pt x="6568" y="12380"/>
                    <a:pt x="8010" y="8430"/>
                  </a:cubicBezTo>
                  <a:cubicBezTo>
                    <a:pt x="8010" y="8414"/>
                    <a:pt x="8010" y="8414"/>
                    <a:pt x="8010" y="8399"/>
                  </a:cubicBezTo>
                  <a:close/>
                  <a:moveTo>
                    <a:pt x="1630" y="23195"/>
                  </a:moveTo>
                  <a:cubicBezTo>
                    <a:pt x="1724" y="23211"/>
                    <a:pt x="1834" y="23242"/>
                    <a:pt x="1912" y="23305"/>
                  </a:cubicBezTo>
                  <a:cubicBezTo>
                    <a:pt x="1944" y="23321"/>
                    <a:pt x="1959" y="23336"/>
                    <a:pt x="1991" y="23352"/>
                  </a:cubicBezTo>
                  <a:cubicBezTo>
                    <a:pt x="1991" y="23352"/>
                    <a:pt x="2006" y="23368"/>
                    <a:pt x="2006" y="23383"/>
                  </a:cubicBezTo>
                  <a:cubicBezTo>
                    <a:pt x="1897" y="23321"/>
                    <a:pt x="1787" y="23274"/>
                    <a:pt x="1662" y="23242"/>
                  </a:cubicBezTo>
                  <a:cubicBezTo>
                    <a:pt x="1646" y="23227"/>
                    <a:pt x="1646" y="23211"/>
                    <a:pt x="1630" y="23195"/>
                  </a:cubicBezTo>
                  <a:close/>
                  <a:moveTo>
                    <a:pt x="1019" y="23477"/>
                  </a:moveTo>
                  <a:cubicBezTo>
                    <a:pt x="1035" y="23509"/>
                    <a:pt x="1050" y="23556"/>
                    <a:pt x="1066" y="23603"/>
                  </a:cubicBezTo>
                  <a:cubicBezTo>
                    <a:pt x="1050" y="23650"/>
                    <a:pt x="1035" y="23697"/>
                    <a:pt x="1019" y="23744"/>
                  </a:cubicBezTo>
                  <a:cubicBezTo>
                    <a:pt x="1003" y="23760"/>
                    <a:pt x="988" y="23775"/>
                    <a:pt x="972" y="23807"/>
                  </a:cubicBezTo>
                  <a:cubicBezTo>
                    <a:pt x="972" y="23760"/>
                    <a:pt x="972" y="23713"/>
                    <a:pt x="972" y="23666"/>
                  </a:cubicBezTo>
                  <a:cubicBezTo>
                    <a:pt x="988" y="23619"/>
                    <a:pt x="1003" y="23556"/>
                    <a:pt x="1019" y="23493"/>
                  </a:cubicBezTo>
                  <a:cubicBezTo>
                    <a:pt x="1019" y="23493"/>
                    <a:pt x="1019" y="23477"/>
                    <a:pt x="1019" y="23477"/>
                  </a:cubicBezTo>
                  <a:close/>
                  <a:moveTo>
                    <a:pt x="1072" y="18956"/>
                  </a:moveTo>
                  <a:cubicBezTo>
                    <a:pt x="1135" y="18956"/>
                    <a:pt x="1196" y="18969"/>
                    <a:pt x="1254" y="18995"/>
                  </a:cubicBezTo>
                  <a:cubicBezTo>
                    <a:pt x="1630" y="19167"/>
                    <a:pt x="1614" y="19669"/>
                    <a:pt x="1583" y="20202"/>
                  </a:cubicBezTo>
                  <a:cubicBezTo>
                    <a:pt x="1583" y="20263"/>
                    <a:pt x="1623" y="20305"/>
                    <a:pt x="1668" y="20305"/>
                  </a:cubicBezTo>
                  <a:cubicBezTo>
                    <a:pt x="1704" y="20305"/>
                    <a:pt x="1744" y="20279"/>
                    <a:pt x="1771" y="20217"/>
                  </a:cubicBezTo>
                  <a:cubicBezTo>
                    <a:pt x="1803" y="20123"/>
                    <a:pt x="1834" y="20013"/>
                    <a:pt x="1850" y="19919"/>
                  </a:cubicBezTo>
                  <a:cubicBezTo>
                    <a:pt x="2149" y="19427"/>
                    <a:pt x="2521" y="19199"/>
                    <a:pt x="2832" y="19199"/>
                  </a:cubicBezTo>
                  <a:cubicBezTo>
                    <a:pt x="3302" y="19199"/>
                    <a:pt x="3634" y="19719"/>
                    <a:pt x="3370" y="20625"/>
                  </a:cubicBezTo>
                  <a:cubicBezTo>
                    <a:pt x="3337" y="20748"/>
                    <a:pt x="3386" y="20811"/>
                    <a:pt x="3450" y="20811"/>
                  </a:cubicBezTo>
                  <a:cubicBezTo>
                    <a:pt x="3507" y="20811"/>
                    <a:pt x="3575" y="20760"/>
                    <a:pt x="3605" y="20656"/>
                  </a:cubicBezTo>
                  <a:cubicBezTo>
                    <a:pt x="3605" y="20640"/>
                    <a:pt x="3605" y="20640"/>
                    <a:pt x="3621" y="20625"/>
                  </a:cubicBezTo>
                  <a:cubicBezTo>
                    <a:pt x="3621" y="20625"/>
                    <a:pt x="3636" y="20625"/>
                    <a:pt x="3636" y="20609"/>
                  </a:cubicBezTo>
                  <a:cubicBezTo>
                    <a:pt x="3860" y="20314"/>
                    <a:pt x="4092" y="20183"/>
                    <a:pt x="4289" y="20183"/>
                  </a:cubicBezTo>
                  <a:cubicBezTo>
                    <a:pt x="4604" y="20183"/>
                    <a:pt x="4829" y="20517"/>
                    <a:pt x="4781" y="21048"/>
                  </a:cubicBezTo>
                  <a:cubicBezTo>
                    <a:pt x="4781" y="21064"/>
                    <a:pt x="4781" y="21064"/>
                    <a:pt x="4781" y="21079"/>
                  </a:cubicBezTo>
                  <a:cubicBezTo>
                    <a:pt x="4765" y="21079"/>
                    <a:pt x="4765" y="21095"/>
                    <a:pt x="4765" y="21111"/>
                  </a:cubicBezTo>
                  <a:cubicBezTo>
                    <a:pt x="4075" y="22035"/>
                    <a:pt x="3401" y="22976"/>
                    <a:pt x="2712" y="23901"/>
                  </a:cubicBezTo>
                  <a:cubicBezTo>
                    <a:pt x="2696" y="23932"/>
                    <a:pt x="2665" y="23963"/>
                    <a:pt x="2618" y="24010"/>
                  </a:cubicBezTo>
                  <a:cubicBezTo>
                    <a:pt x="2649" y="23979"/>
                    <a:pt x="2649" y="23948"/>
                    <a:pt x="2649" y="23916"/>
                  </a:cubicBezTo>
                  <a:cubicBezTo>
                    <a:pt x="2557" y="23255"/>
                    <a:pt x="2083" y="22825"/>
                    <a:pt x="1552" y="22825"/>
                  </a:cubicBezTo>
                  <a:cubicBezTo>
                    <a:pt x="1177" y="22825"/>
                    <a:pt x="773" y="23040"/>
                    <a:pt x="455" y="23540"/>
                  </a:cubicBezTo>
                  <a:cubicBezTo>
                    <a:pt x="455" y="23462"/>
                    <a:pt x="439" y="23383"/>
                    <a:pt x="439" y="23305"/>
                  </a:cubicBezTo>
                  <a:cubicBezTo>
                    <a:pt x="345" y="22161"/>
                    <a:pt x="266" y="21001"/>
                    <a:pt x="172" y="19857"/>
                  </a:cubicBezTo>
                  <a:cubicBezTo>
                    <a:pt x="157" y="19810"/>
                    <a:pt x="141" y="19778"/>
                    <a:pt x="110" y="19778"/>
                  </a:cubicBezTo>
                  <a:cubicBezTo>
                    <a:pt x="141" y="19731"/>
                    <a:pt x="172" y="19684"/>
                    <a:pt x="204" y="19622"/>
                  </a:cubicBezTo>
                  <a:cubicBezTo>
                    <a:pt x="235" y="19575"/>
                    <a:pt x="235" y="19543"/>
                    <a:pt x="235" y="19512"/>
                  </a:cubicBezTo>
                  <a:cubicBezTo>
                    <a:pt x="478" y="19192"/>
                    <a:pt x="794" y="18956"/>
                    <a:pt x="1072" y="18956"/>
                  </a:cubicBezTo>
                  <a:close/>
                  <a:moveTo>
                    <a:pt x="1567" y="23697"/>
                  </a:moveTo>
                  <a:lnTo>
                    <a:pt x="1646" y="23713"/>
                  </a:lnTo>
                  <a:cubicBezTo>
                    <a:pt x="1583" y="23885"/>
                    <a:pt x="1505" y="24042"/>
                    <a:pt x="1442" y="24214"/>
                  </a:cubicBezTo>
                  <a:cubicBezTo>
                    <a:pt x="1489" y="24042"/>
                    <a:pt x="1536" y="23869"/>
                    <a:pt x="1567" y="23697"/>
                  </a:cubicBezTo>
                  <a:close/>
                  <a:moveTo>
                    <a:pt x="2116" y="23791"/>
                  </a:moveTo>
                  <a:cubicBezTo>
                    <a:pt x="2100" y="23869"/>
                    <a:pt x="2069" y="23932"/>
                    <a:pt x="2038" y="23995"/>
                  </a:cubicBezTo>
                  <a:cubicBezTo>
                    <a:pt x="1991" y="24089"/>
                    <a:pt x="1928" y="24198"/>
                    <a:pt x="1865" y="24293"/>
                  </a:cubicBezTo>
                  <a:cubicBezTo>
                    <a:pt x="1944" y="24120"/>
                    <a:pt x="2022" y="23963"/>
                    <a:pt x="2100" y="23791"/>
                  </a:cubicBezTo>
                  <a:close/>
                  <a:moveTo>
                    <a:pt x="2336" y="23838"/>
                  </a:moveTo>
                  <a:cubicBezTo>
                    <a:pt x="2367" y="23901"/>
                    <a:pt x="2414" y="23963"/>
                    <a:pt x="2461" y="24010"/>
                  </a:cubicBezTo>
                  <a:cubicBezTo>
                    <a:pt x="2449" y="24005"/>
                    <a:pt x="2436" y="24001"/>
                    <a:pt x="2422" y="24001"/>
                  </a:cubicBezTo>
                  <a:cubicBezTo>
                    <a:pt x="2397" y="24001"/>
                    <a:pt x="2371" y="24012"/>
                    <a:pt x="2351" y="24042"/>
                  </a:cubicBezTo>
                  <a:cubicBezTo>
                    <a:pt x="2257" y="24136"/>
                    <a:pt x="2163" y="24246"/>
                    <a:pt x="2085" y="24340"/>
                  </a:cubicBezTo>
                  <a:cubicBezTo>
                    <a:pt x="2116" y="24277"/>
                    <a:pt x="2147" y="24214"/>
                    <a:pt x="2179" y="24136"/>
                  </a:cubicBezTo>
                  <a:cubicBezTo>
                    <a:pt x="2226" y="24057"/>
                    <a:pt x="2257" y="23995"/>
                    <a:pt x="2288" y="23932"/>
                  </a:cubicBezTo>
                  <a:cubicBezTo>
                    <a:pt x="2304" y="23901"/>
                    <a:pt x="2320" y="23869"/>
                    <a:pt x="2336" y="23838"/>
                  </a:cubicBezTo>
                  <a:close/>
                  <a:moveTo>
                    <a:pt x="1865" y="23744"/>
                  </a:moveTo>
                  <a:cubicBezTo>
                    <a:pt x="1881" y="23744"/>
                    <a:pt x="1897" y="23744"/>
                    <a:pt x="1928" y="23760"/>
                  </a:cubicBezTo>
                  <a:cubicBezTo>
                    <a:pt x="1787" y="24057"/>
                    <a:pt x="1630" y="24355"/>
                    <a:pt x="1489" y="24653"/>
                  </a:cubicBezTo>
                  <a:cubicBezTo>
                    <a:pt x="1599" y="24355"/>
                    <a:pt x="1709" y="24042"/>
                    <a:pt x="1818" y="23744"/>
                  </a:cubicBezTo>
                  <a:close/>
                  <a:moveTo>
                    <a:pt x="2602" y="24042"/>
                  </a:moveTo>
                  <a:lnTo>
                    <a:pt x="2602" y="24042"/>
                  </a:lnTo>
                  <a:cubicBezTo>
                    <a:pt x="2351" y="24402"/>
                    <a:pt x="1834" y="25170"/>
                    <a:pt x="1379" y="25703"/>
                  </a:cubicBezTo>
                  <a:cubicBezTo>
                    <a:pt x="1677" y="25139"/>
                    <a:pt x="2038" y="24637"/>
                    <a:pt x="2477" y="24183"/>
                  </a:cubicBezTo>
                  <a:cubicBezTo>
                    <a:pt x="2508" y="24151"/>
                    <a:pt x="2524" y="24104"/>
                    <a:pt x="2508" y="24073"/>
                  </a:cubicBezTo>
                  <a:lnTo>
                    <a:pt x="2508" y="24073"/>
                  </a:lnTo>
                  <a:cubicBezTo>
                    <a:pt x="2512" y="24077"/>
                    <a:pt x="2519" y="24079"/>
                    <a:pt x="2526" y="24079"/>
                  </a:cubicBezTo>
                  <a:cubicBezTo>
                    <a:pt x="2548" y="24079"/>
                    <a:pt x="2579" y="24065"/>
                    <a:pt x="2602" y="24042"/>
                  </a:cubicBezTo>
                  <a:close/>
                  <a:moveTo>
                    <a:pt x="815" y="23383"/>
                  </a:moveTo>
                  <a:cubicBezTo>
                    <a:pt x="815" y="23430"/>
                    <a:pt x="815" y="23477"/>
                    <a:pt x="815" y="23524"/>
                  </a:cubicBezTo>
                  <a:cubicBezTo>
                    <a:pt x="799" y="23572"/>
                    <a:pt x="784" y="23619"/>
                    <a:pt x="784" y="23681"/>
                  </a:cubicBezTo>
                  <a:cubicBezTo>
                    <a:pt x="784" y="23713"/>
                    <a:pt x="799" y="23744"/>
                    <a:pt x="815" y="23760"/>
                  </a:cubicBezTo>
                  <a:cubicBezTo>
                    <a:pt x="815" y="24026"/>
                    <a:pt x="799" y="24293"/>
                    <a:pt x="784" y="24559"/>
                  </a:cubicBezTo>
                  <a:cubicBezTo>
                    <a:pt x="784" y="24230"/>
                    <a:pt x="784" y="23901"/>
                    <a:pt x="768" y="23572"/>
                  </a:cubicBezTo>
                  <a:cubicBezTo>
                    <a:pt x="768" y="23542"/>
                    <a:pt x="747" y="23526"/>
                    <a:pt x="723" y="23526"/>
                  </a:cubicBezTo>
                  <a:cubicBezTo>
                    <a:pt x="697" y="23526"/>
                    <a:pt x="667" y="23546"/>
                    <a:pt x="658" y="23587"/>
                  </a:cubicBezTo>
                  <a:cubicBezTo>
                    <a:pt x="643" y="24418"/>
                    <a:pt x="658" y="25233"/>
                    <a:pt x="658" y="26064"/>
                  </a:cubicBezTo>
                  <a:cubicBezTo>
                    <a:pt x="611" y="25703"/>
                    <a:pt x="580" y="24888"/>
                    <a:pt x="564" y="24778"/>
                  </a:cubicBezTo>
                  <a:cubicBezTo>
                    <a:pt x="533" y="24434"/>
                    <a:pt x="502" y="24104"/>
                    <a:pt x="470" y="23760"/>
                  </a:cubicBezTo>
                  <a:cubicBezTo>
                    <a:pt x="580" y="23603"/>
                    <a:pt x="690" y="23477"/>
                    <a:pt x="815" y="23383"/>
                  </a:cubicBezTo>
                  <a:close/>
                  <a:moveTo>
                    <a:pt x="1176" y="25876"/>
                  </a:moveTo>
                  <a:cubicBezTo>
                    <a:pt x="1176" y="25876"/>
                    <a:pt x="1191" y="25891"/>
                    <a:pt x="1223" y="25891"/>
                  </a:cubicBezTo>
                  <a:cubicBezTo>
                    <a:pt x="1160" y="25954"/>
                    <a:pt x="1113" y="26017"/>
                    <a:pt x="1066" y="26064"/>
                  </a:cubicBezTo>
                  <a:cubicBezTo>
                    <a:pt x="1097" y="26001"/>
                    <a:pt x="1129" y="25938"/>
                    <a:pt x="1176" y="25876"/>
                  </a:cubicBezTo>
                  <a:close/>
                  <a:moveTo>
                    <a:pt x="7911" y="1"/>
                  </a:moveTo>
                  <a:cubicBezTo>
                    <a:pt x="7753" y="1"/>
                    <a:pt x="7588" y="25"/>
                    <a:pt x="7414" y="91"/>
                  </a:cubicBezTo>
                  <a:cubicBezTo>
                    <a:pt x="6395" y="468"/>
                    <a:pt x="5988" y="1988"/>
                    <a:pt x="5674" y="3179"/>
                  </a:cubicBezTo>
                  <a:cubicBezTo>
                    <a:pt x="5658" y="3195"/>
                    <a:pt x="5658" y="3211"/>
                    <a:pt x="5674" y="3226"/>
                  </a:cubicBezTo>
                  <a:cubicBezTo>
                    <a:pt x="5627" y="3242"/>
                    <a:pt x="5596" y="3258"/>
                    <a:pt x="5549" y="3273"/>
                  </a:cubicBezTo>
                  <a:cubicBezTo>
                    <a:pt x="5520" y="3264"/>
                    <a:pt x="5490" y="3260"/>
                    <a:pt x="5460" y="3260"/>
                  </a:cubicBezTo>
                  <a:cubicBezTo>
                    <a:pt x="5222" y="3260"/>
                    <a:pt x="4934" y="3518"/>
                    <a:pt x="4781" y="3838"/>
                  </a:cubicBezTo>
                  <a:cubicBezTo>
                    <a:pt x="4608" y="4182"/>
                    <a:pt x="4608" y="4559"/>
                    <a:pt x="4734" y="4794"/>
                  </a:cubicBezTo>
                  <a:cubicBezTo>
                    <a:pt x="4326" y="5170"/>
                    <a:pt x="4028" y="5922"/>
                    <a:pt x="4091" y="6424"/>
                  </a:cubicBezTo>
                  <a:cubicBezTo>
                    <a:pt x="4091" y="6439"/>
                    <a:pt x="4107" y="6455"/>
                    <a:pt x="4107" y="6455"/>
                  </a:cubicBezTo>
                  <a:cubicBezTo>
                    <a:pt x="3668" y="7082"/>
                    <a:pt x="3699" y="7646"/>
                    <a:pt x="4060" y="7929"/>
                  </a:cubicBezTo>
                  <a:cubicBezTo>
                    <a:pt x="4068" y="7937"/>
                    <a:pt x="4078" y="7941"/>
                    <a:pt x="4089" y="7941"/>
                  </a:cubicBezTo>
                  <a:cubicBezTo>
                    <a:pt x="4116" y="7941"/>
                    <a:pt x="4147" y="7915"/>
                    <a:pt x="4169" y="7882"/>
                  </a:cubicBezTo>
                  <a:lnTo>
                    <a:pt x="4169" y="7882"/>
                  </a:lnTo>
                  <a:cubicBezTo>
                    <a:pt x="2665" y="11581"/>
                    <a:pt x="1301" y="15390"/>
                    <a:pt x="63" y="19167"/>
                  </a:cubicBezTo>
                  <a:cubicBezTo>
                    <a:pt x="63" y="19261"/>
                    <a:pt x="78" y="19371"/>
                    <a:pt x="78" y="19465"/>
                  </a:cubicBezTo>
                  <a:cubicBezTo>
                    <a:pt x="549" y="18775"/>
                    <a:pt x="784" y="17709"/>
                    <a:pt x="1082" y="16879"/>
                  </a:cubicBezTo>
                  <a:cubicBezTo>
                    <a:pt x="1458" y="15781"/>
                    <a:pt x="1850" y="14684"/>
                    <a:pt x="2241" y="13587"/>
                  </a:cubicBezTo>
                  <a:cubicBezTo>
                    <a:pt x="2947" y="11643"/>
                    <a:pt x="3684" y="9700"/>
                    <a:pt x="4405" y="7756"/>
                  </a:cubicBezTo>
                  <a:cubicBezTo>
                    <a:pt x="4420" y="7756"/>
                    <a:pt x="4420" y="7740"/>
                    <a:pt x="4436" y="7740"/>
                  </a:cubicBezTo>
                  <a:cubicBezTo>
                    <a:pt x="4577" y="7552"/>
                    <a:pt x="4749" y="7443"/>
                    <a:pt x="4922" y="7380"/>
                  </a:cubicBezTo>
                  <a:cubicBezTo>
                    <a:pt x="5141" y="7427"/>
                    <a:pt x="5361" y="7474"/>
                    <a:pt x="5580" y="7537"/>
                  </a:cubicBezTo>
                  <a:cubicBezTo>
                    <a:pt x="5658" y="7599"/>
                    <a:pt x="5737" y="7709"/>
                    <a:pt x="5800" y="7819"/>
                  </a:cubicBezTo>
                  <a:cubicBezTo>
                    <a:pt x="5674" y="8070"/>
                    <a:pt x="5611" y="8367"/>
                    <a:pt x="5486" y="8681"/>
                  </a:cubicBezTo>
                  <a:cubicBezTo>
                    <a:pt x="5079" y="9872"/>
                    <a:pt x="4655" y="11079"/>
                    <a:pt x="4248" y="12270"/>
                  </a:cubicBezTo>
                  <a:cubicBezTo>
                    <a:pt x="3433" y="14637"/>
                    <a:pt x="2602" y="16988"/>
                    <a:pt x="1834" y="19339"/>
                  </a:cubicBezTo>
                  <a:cubicBezTo>
                    <a:pt x="1756" y="18995"/>
                    <a:pt x="1552" y="18728"/>
                    <a:pt x="1317" y="18665"/>
                  </a:cubicBezTo>
                  <a:cubicBezTo>
                    <a:pt x="1267" y="18652"/>
                    <a:pt x="1217" y="18646"/>
                    <a:pt x="1165" y="18646"/>
                  </a:cubicBezTo>
                  <a:cubicBezTo>
                    <a:pt x="794" y="18646"/>
                    <a:pt x="385" y="18981"/>
                    <a:pt x="110" y="19449"/>
                  </a:cubicBezTo>
                  <a:cubicBezTo>
                    <a:pt x="94" y="19465"/>
                    <a:pt x="78" y="19465"/>
                    <a:pt x="78" y="19481"/>
                  </a:cubicBezTo>
                  <a:cubicBezTo>
                    <a:pt x="78" y="19778"/>
                    <a:pt x="47" y="20076"/>
                    <a:pt x="0" y="20358"/>
                  </a:cubicBezTo>
                  <a:cubicBezTo>
                    <a:pt x="63" y="22600"/>
                    <a:pt x="266" y="24747"/>
                    <a:pt x="502" y="26879"/>
                  </a:cubicBezTo>
                  <a:cubicBezTo>
                    <a:pt x="510" y="26954"/>
                    <a:pt x="545" y="26989"/>
                    <a:pt x="587" y="26989"/>
                  </a:cubicBezTo>
                  <a:cubicBezTo>
                    <a:pt x="625" y="26989"/>
                    <a:pt x="669" y="26962"/>
                    <a:pt x="705" y="26910"/>
                  </a:cubicBezTo>
                  <a:cubicBezTo>
                    <a:pt x="2163" y="25061"/>
                    <a:pt x="3605" y="23180"/>
                    <a:pt x="4969" y="21220"/>
                  </a:cubicBezTo>
                  <a:cubicBezTo>
                    <a:pt x="5031" y="21142"/>
                    <a:pt x="5031" y="21079"/>
                    <a:pt x="5016" y="21032"/>
                  </a:cubicBezTo>
                  <a:cubicBezTo>
                    <a:pt x="5031" y="20970"/>
                    <a:pt x="5031" y="20923"/>
                    <a:pt x="5047" y="20876"/>
                  </a:cubicBezTo>
                  <a:cubicBezTo>
                    <a:pt x="6474" y="17176"/>
                    <a:pt x="7759" y="13383"/>
                    <a:pt x="9044" y="9637"/>
                  </a:cubicBezTo>
                  <a:cubicBezTo>
                    <a:pt x="9049" y="9642"/>
                    <a:pt x="9055" y="9644"/>
                    <a:pt x="9060" y="9644"/>
                  </a:cubicBezTo>
                  <a:cubicBezTo>
                    <a:pt x="9070" y="9644"/>
                    <a:pt x="9081" y="9637"/>
                    <a:pt x="9091" y="9637"/>
                  </a:cubicBezTo>
                  <a:cubicBezTo>
                    <a:pt x="9655" y="9324"/>
                    <a:pt x="10016" y="8587"/>
                    <a:pt x="9875" y="7897"/>
                  </a:cubicBezTo>
                  <a:cubicBezTo>
                    <a:pt x="9859" y="7819"/>
                    <a:pt x="9828" y="7756"/>
                    <a:pt x="9796" y="7678"/>
                  </a:cubicBezTo>
                  <a:cubicBezTo>
                    <a:pt x="10063" y="7239"/>
                    <a:pt x="10141" y="6894"/>
                    <a:pt x="10094" y="6596"/>
                  </a:cubicBezTo>
                  <a:cubicBezTo>
                    <a:pt x="10565" y="6173"/>
                    <a:pt x="10580" y="5718"/>
                    <a:pt x="10423" y="5311"/>
                  </a:cubicBezTo>
                  <a:cubicBezTo>
                    <a:pt x="10815" y="4339"/>
                    <a:pt x="11599" y="2913"/>
                    <a:pt x="11536" y="1910"/>
                  </a:cubicBezTo>
                  <a:cubicBezTo>
                    <a:pt x="11489" y="1157"/>
                    <a:pt x="11035" y="812"/>
                    <a:pt x="10533" y="687"/>
                  </a:cubicBezTo>
                  <a:cubicBezTo>
                    <a:pt x="9922" y="436"/>
                    <a:pt x="9264" y="279"/>
                    <a:pt x="8637" y="123"/>
                  </a:cubicBezTo>
                  <a:cubicBezTo>
                    <a:pt x="8404" y="65"/>
                    <a:pt x="8166" y="1"/>
                    <a:pt x="7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02"/>
            <p:cNvSpPr/>
            <p:nvPr/>
          </p:nvSpPr>
          <p:spPr>
            <a:xfrm>
              <a:off x="3380325" y="3719775"/>
              <a:ext cx="23925" cy="52975"/>
            </a:xfrm>
            <a:custGeom>
              <a:avLst/>
              <a:gdLst/>
              <a:ahLst/>
              <a:cxnLst/>
              <a:rect l="l" t="t" r="r" b="b"/>
              <a:pathLst>
                <a:path w="957" h="2119" extrusionOk="0">
                  <a:moveTo>
                    <a:pt x="956" y="0"/>
                  </a:moveTo>
                  <a:lnTo>
                    <a:pt x="956" y="0"/>
                  </a:lnTo>
                  <a:cubicBezTo>
                    <a:pt x="470" y="471"/>
                    <a:pt x="63" y="1348"/>
                    <a:pt x="0" y="2101"/>
                  </a:cubicBezTo>
                  <a:cubicBezTo>
                    <a:pt x="0" y="2110"/>
                    <a:pt x="5" y="2119"/>
                    <a:pt x="13" y="2119"/>
                  </a:cubicBezTo>
                  <a:cubicBezTo>
                    <a:pt x="18" y="2119"/>
                    <a:pt x="25" y="2114"/>
                    <a:pt x="31" y="2101"/>
                  </a:cubicBezTo>
                  <a:cubicBezTo>
                    <a:pt x="220" y="1254"/>
                    <a:pt x="486" y="674"/>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02"/>
            <p:cNvSpPr/>
            <p:nvPr/>
          </p:nvSpPr>
          <p:spPr>
            <a:xfrm>
              <a:off x="3385800" y="3742450"/>
              <a:ext cx="10225" cy="27275"/>
            </a:xfrm>
            <a:custGeom>
              <a:avLst/>
              <a:gdLst/>
              <a:ahLst/>
              <a:cxnLst/>
              <a:rect l="l" t="t" r="r" b="b"/>
              <a:pathLst>
                <a:path w="409" h="1091" extrusionOk="0">
                  <a:moveTo>
                    <a:pt x="395" y="0"/>
                  </a:moveTo>
                  <a:cubicBezTo>
                    <a:pt x="390" y="0"/>
                    <a:pt x="383" y="5"/>
                    <a:pt x="377" y="18"/>
                  </a:cubicBezTo>
                  <a:cubicBezTo>
                    <a:pt x="251" y="363"/>
                    <a:pt x="126" y="708"/>
                    <a:pt x="1" y="1053"/>
                  </a:cubicBezTo>
                  <a:cubicBezTo>
                    <a:pt x="1" y="1079"/>
                    <a:pt x="10" y="1090"/>
                    <a:pt x="21" y="1090"/>
                  </a:cubicBezTo>
                  <a:cubicBezTo>
                    <a:pt x="30" y="1090"/>
                    <a:pt x="41" y="1082"/>
                    <a:pt x="48" y="1068"/>
                  </a:cubicBezTo>
                  <a:cubicBezTo>
                    <a:pt x="173" y="723"/>
                    <a:pt x="283" y="363"/>
                    <a:pt x="408" y="18"/>
                  </a:cubicBezTo>
                  <a:cubicBezTo>
                    <a:pt x="408" y="9"/>
                    <a:pt x="403" y="0"/>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02"/>
            <p:cNvSpPr/>
            <p:nvPr/>
          </p:nvSpPr>
          <p:spPr>
            <a:xfrm>
              <a:off x="3397550" y="3877700"/>
              <a:ext cx="60275" cy="34650"/>
            </a:xfrm>
            <a:custGeom>
              <a:avLst/>
              <a:gdLst/>
              <a:ahLst/>
              <a:cxnLst/>
              <a:rect l="l" t="t" r="r" b="b"/>
              <a:pathLst>
                <a:path w="2411" h="1386" extrusionOk="0">
                  <a:moveTo>
                    <a:pt x="16" y="0"/>
                  </a:moveTo>
                  <a:cubicBezTo>
                    <a:pt x="1" y="0"/>
                    <a:pt x="1" y="16"/>
                    <a:pt x="16" y="16"/>
                  </a:cubicBezTo>
                  <a:cubicBezTo>
                    <a:pt x="487" y="125"/>
                    <a:pt x="1004" y="251"/>
                    <a:pt x="1443" y="470"/>
                  </a:cubicBezTo>
                  <a:cubicBezTo>
                    <a:pt x="1835" y="690"/>
                    <a:pt x="2085" y="1019"/>
                    <a:pt x="2368" y="1379"/>
                  </a:cubicBezTo>
                  <a:cubicBezTo>
                    <a:pt x="2372" y="1384"/>
                    <a:pt x="2378" y="1386"/>
                    <a:pt x="2384" y="1386"/>
                  </a:cubicBezTo>
                  <a:cubicBezTo>
                    <a:pt x="2398" y="1386"/>
                    <a:pt x="2410" y="1375"/>
                    <a:pt x="2399" y="1364"/>
                  </a:cubicBezTo>
                  <a:cubicBezTo>
                    <a:pt x="2132" y="314"/>
                    <a:pt x="832" y="14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02"/>
            <p:cNvSpPr/>
            <p:nvPr/>
          </p:nvSpPr>
          <p:spPr>
            <a:xfrm>
              <a:off x="3423800" y="3854950"/>
              <a:ext cx="38375" cy="26000"/>
            </a:xfrm>
            <a:custGeom>
              <a:avLst/>
              <a:gdLst/>
              <a:ahLst/>
              <a:cxnLst/>
              <a:rect l="l" t="t" r="r" b="b"/>
              <a:pathLst>
                <a:path w="1535" h="1040" extrusionOk="0">
                  <a:moveTo>
                    <a:pt x="46" y="1"/>
                  </a:moveTo>
                  <a:cubicBezTo>
                    <a:pt x="36" y="1"/>
                    <a:pt x="26" y="1"/>
                    <a:pt x="17" y="1"/>
                  </a:cubicBezTo>
                  <a:cubicBezTo>
                    <a:pt x="1" y="1"/>
                    <a:pt x="1" y="17"/>
                    <a:pt x="1" y="17"/>
                  </a:cubicBezTo>
                  <a:cubicBezTo>
                    <a:pt x="314" y="126"/>
                    <a:pt x="612" y="220"/>
                    <a:pt x="879" y="409"/>
                  </a:cubicBezTo>
                  <a:cubicBezTo>
                    <a:pt x="1114" y="581"/>
                    <a:pt x="1271" y="847"/>
                    <a:pt x="1490" y="1035"/>
                  </a:cubicBezTo>
                  <a:cubicBezTo>
                    <a:pt x="1493" y="1038"/>
                    <a:pt x="1497" y="1040"/>
                    <a:pt x="1500" y="1040"/>
                  </a:cubicBezTo>
                  <a:cubicBezTo>
                    <a:pt x="1516" y="1040"/>
                    <a:pt x="1534" y="1017"/>
                    <a:pt x="1521" y="1004"/>
                  </a:cubicBezTo>
                  <a:cubicBezTo>
                    <a:pt x="1321" y="419"/>
                    <a:pt x="59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02"/>
            <p:cNvSpPr/>
            <p:nvPr/>
          </p:nvSpPr>
          <p:spPr>
            <a:xfrm>
              <a:off x="3449275" y="3833800"/>
              <a:ext cx="18725" cy="17825"/>
            </a:xfrm>
            <a:custGeom>
              <a:avLst/>
              <a:gdLst/>
              <a:ahLst/>
              <a:cxnLst/>
              <a:rect l="l" t="t" r="r" b="b"/>
              <a:pathLst>
                <a:path w="749" h="713" extrusionOk="0">
                  <a:moveTo>
                    <a:pt x="16" y="1"/>
                  </a:moveTo>
                  <a:cubicBezTo>
                    <a:pt x="1" y="1"/>
                    <a:pt x="1" y="16"/>
                    <a:pt x="1" y="16"/>
                  </a:cubicBezTo>
                  <a:cubicBezTo>
                    <a:pt x="173" y="95"/>
                    <a:pt x="314" y="204"/>
                    <a:pt x="440" y="345"/>
                  </a:cubicBezTo>
                  <a:cubicBezTo>
                    <a:pt x="534" y="455"/>
                    <a:pt x="596" y="612"/>
                    <a:pt x="706" y="706"/>
                  </a:cubicBezTo>
                  <a:cubicBezTo>
                    <a:pt x="711" y="711"/>
                    <a:pt x="717" y="712"/>
                    <a:pt x="722" y="712"/>
                  </a:cubicBezTo>
                  <a:cubicBezTo>
                    <a:pt x="736" y="712"/>
                    <a:pt x="749" y="701"/>
                    <a:pt x="737" y="690"/>
                  </a:cubicBezTo>
                  <a:cubicBezTo>
                    <a:pt x="722" y="502"/>
                    <a:pt x="581" y="361"/>
                    <a:pt x="471" y="251"/>
                  </a:cubicBezTo>
                  <a:cubicBezTo>
                    <a:pt x="346" y="126"/>
                    <a:pt x="189" y="48"/>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02"/>
            <p:cNvSpPr/>
            <p:nvPr/>
          </p:nvSpPr>
          <p:spPr>
            <a:xfrm>
              <a:off x="3108375" y="4434875"/>
              <a:ext cx="173600" cy="275375"/>
            </a:xfrm>
            <a:custGeom>
              <a:avLst/>
              <a:gdLst/>
              <a:ahLst/>
              <a:cxnLst/>
              <a:rect l="l" t="t" r="r" b="b"/>
              <a:pathLst>
                <a:path w="6944" h="11015" extrusionOk="0">
                  <a:moveTo>
                    <a:pt x="4426" y="1"/>
                  </a:moveTo>
                  <a:cubicBezTo>
                    <a:pt x="3056" y="1"/>
                    <a:pt x="1514" y="1379"/>
                    <a:pt x="894" y="2369"/>
                  </a:cubicBezTo>
                  <a:cubicBezTo>
                    <a:pt x="486" y="3011"/>
                    <a:pt x="0" y="3999"/>
                    <a:pt x="392" y="4751"/>
                  </a:cubicBezTo>
                  <a:cubicBezTo>
                    <a:pt x="684" y="5301"/>
                    <a:pt x="1230" y="5371"/>
                    <a:pt x="1781" y="5371"/>
                  </a:cubicBezTo>
                  <a:cubicBezTo>
                    <a:pt x="1968" y="5371"/>
                    <a:pt x="2156" y="5363"/>
                    <a:pt x="2336" y="5363"/>
                  </a:cubicBezTo>
                  <a:cubicBezTo>
                    <a:pt x="2755" y="5363"/>
                    <a:pt x="3292" y="5274"/>
                    <a:pt x="3770" y="5274"/>
                  </a:cubicBezTo>
                  <a:cubicBezTo>
                    <a:pt x="3989" y="5274"/>
                    <a:pt x="4196" y="5293"/>
                    <a:pt x="4373" y="5347"/>
                  </a:cubicBezTo>
                  <a:lnTo>
                    <a:pt x="4828" y="5347"/>
                  </a:lnTo>
                  <a:cubicBezTo>
                    <a:pt x="5235" y="6115"/>
                    <a:pt x="5141" y="6570"/>
                    <a:pt x="4546" y="6679"/>
                  </a:cubicBezTo>
                  <a:cubicBezTo>
                    <a:pt x="4232" y="6867"/>
                    <a:pt x="3778" y="6977"/>
                    <a:pt x="3433" y="7118"/>
                  </a:cubicBezTo>
                  <a:cubicBezTo>
                    <a:pt x="2586" y="7447"/>
                    <a:pt x="1301" y="7839"/>
                    <a:pt x="690" y="8576"/>
                  </a:cubicBezTo>
                  <a:cubicBezTo>
                    <a:pt x="282" y="9062"/>
                    <a:pt x="220" y="9704"/>
                    <a:pt x="705" y="10175"/>
                  </a:cubicBezTo>
                  <a:cubicBezTo>
                    <a:pt x="1017" y="10465"/>
                    <a:pt x="1373" y="10531"/>
                    <a:pt x="1743" y="10531"/>
                  </a:cubicBezTo>
                  <a:cubicBezTo>
                    <a:pt x="2054" y="10531"/>
                    <a:pt x="2375" y="10484"/>
                    <a:pt x="2686" y="10484"/>
                  </a:cubicBezTo>
                  <a:cubicBezTo>
                    <a:pt x="2822" y="10484"/>
                    <a:pt x="2957" y="10493"/>
                    <a:pt x="3088" y="10519"/>
                  </a:cubicBezTo>
                  <a:cubicBezTo>
                    <a:pt x="3072" y="10566"/>
                    <a:pt x="3072" y="10614"/>
                    <a:pt x="3057" y="10661"/>
                  </a:cubicBezTo>
                  <a:cubicBezTo>
                    <a:pt x="3001" y="10873"/>
                    <a:pt x="3161" y="11014"/>
                    <a:pt x="3331" y="11014"/>
                  </a:cubicBezTo>
                  <a:cubicBezTo>
                    <a:pt x="3399" y="11014"/>
                    <a:pt x="3469" y="10992"/>
                    <a:pt x="3527" y="10943"/>
                  </a:cubicBezTo>
                  <a:cubicBezTo>
                    <a:pt x="3684" y="10802"/>
                    <a:pt x="3840" y="10676"/>
                    <a:pt x="3997" y="10551"/>
                  </a:cubicBezTo>
                  <a:cubicBezTo>
                    <a:pt x="4248" y="10347"/>
                    <a:pt x="4122" y="9940"/>
                    <a:pt x="3903" y="9798"/>
                  </a:cubicBezTo>
                  <a:cubicBezTo>
                    <a:pt x="3621" y="9626"/>
                    <a:pt x="3417" y="9548"/>
                    <a:pt x="3088" y="9516"/>
                  </a:cubicBezTo>
                  <a:cubicBezTo>
                    <a:pt x="3074" y="9514"/>
                    <a:pt x="3057" y="9513"/>
                    <a:pt x="3038" y="9513"/>
                  </a:cubicBezTo>
                  <a:cubicBezTo>
                    <a:pt x="2815" y="9513"/>
                    <a:pt x="2268" y="9640"/>
                    <a:pt x="1980" y="9640"/>
                  </a:cubicBezTo>
                  <a:cubicBezTo>
                    <a:pt x="1905" y="9640"/>
                    <a:pt x="1848" y="9631"/>
                    <a:pt x="1818" y="9610"/>
                  </a:cubicBezTo>
                  <a:cubicBezTo>
                    <a:pt x="737" y="8889"/>
                    <a:pt x="4264" y="7651"/>
                    <a:pt x="4452" y="7588"/>
                  </a:cubicBezTo>
                  <a:cubicBezTo>
                    <a:pt x="5345" y="7228"/>
                    <a:pt x="6944" y="6413"/>
                    <a:pt x="6191" y="5143"/>
                  </a:cubicBezTo>
                  <a:cubicBezTo>
                    <a:pt x="5877" y="4622"/>
                    <a:pt x="5324" y="4477"/>
                    <a:pt x="4692" y="4477"/>
                  </a:cubicBezTo>
                  <a:cubicBezTo>
                    <a:pt x="3899" y="4477"/>
                    <a:pt x="2983" y="4706"/>
                    <a:pt x="2264" y="4706"/>
                  </a:cubicBezTo>
                  <a:cubicBezTo>
                    <a:pt x="2041" y="4706"/>
                    <a:pt x="1837" y="4684"/>
                    <a:pt x="1662" y="4626"/>
                  </a:cubicBezTo>
                  <a:cubicBezTo>
                    <a:pt x="173" y="4124"/>
                    <a:pt x="1740" y="2275"/>
                    <a:pt x="2398" y="1695"/>
                  </a:cubicBezTo>
                  <a:cubicBezTo>
                    <a:pt x="3245" y="974"/>
                    <a:pt x="4311" y="942"/>
                    <a:pt x="5173" y="362"/>
                  </a:cubicBezTo>
                  <a:cubicBezTo>
                    <a:pt x="5235" y="315"/>
                    <a:pt x="5251" y="190"/>
                    <a:pt x="5173" y="159"/>
                  </a:cubicBezTo>
                  <a:cubicBezTo>
                    <a:pt x="4935" y="50"/>
                    <a:pt x="4683" y="1"/>
                    <a:pt x="4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102"/>
          <p:cNvGrpSpPr/>
          <p:nvPr/>
        </p:nvGrpSpPr>
        <p:grpSpPr>
          <a:xfrm>
            <a:off x="6545167" y="1207247"/>
            <a:ext cx="1491960" cy="454575"/>
            <a:chOff x="6157325" y="1245050"/>
            <a:chExt cx="554900" cy="169075"/>
          </a:xfrm>
        </p:grpSpPr>
        <p:sp>
          <p:nvSpPr>
            <p:cNvPr id="4074" name="Google Shape;4074;p102"/>
            <p:cNvSpPr/>
            <p:nvPr/>
          </p:nvSpPr>
          <p:spPr>
            <a:xfrm>
              <a:off x="6157325" y="1320350"/>
              <a:ext cx="47050" cy="41875"/>
            </a:xfrm>
            <a:custGeom>
              <a:avLst/>
              <a:gdLst/>
              <a:ahLst/>
              <a:cxnLst/>
              <a:rect l="l" t="t" r="r" b="b"/>
              <a:pathLst>
                <a:path w="1882" h="1675" extrusionOk="0">
                  <a:moveTo>
                    <a:pt x="1759" y="0"/>
                  </a:moveTo>
                  <a:cubicBezTo>
                    <a:pt x="1737" y="0"/>
                    <a:pt x="1714" y="11"/>
                    <a:pt x="1694" y="37"/>
                  </a:cubicBezTo>
                  <a:cubicBezTo>
                    <a:pt x="1494" y="263"/>
                    <a:pt x="1268" y="463"/>
                    <a:pt x="1042" y="689"/>
                  </a:cubicBezTo>
                  <a:cubicBezTo>
                    <a:pt x="842" y="463"/>
                    <a:pt x="641" y="263"/>
                    <a:pt x="416" y="62"/>
                  </a:cubicBezTo>
                  <a:cubicBezTo>
                    <a:pt x="387" y="26"/>
                    <a:pt x="349" y="10"/>
                    <a:pt x="313" y="10"/>
                  </a:cubicBezTo>
                  <a:cubicBezTo>
                    <a:pt x="226" y="10"/>
                    <a:pt x="152" y="99"/>
                    <a:pt x="240" y="188"/>
                  </a:cubicBezTo>
                  <a:cubicBezTo>
                    <a:pt x="441" y="413"/>
                    <a:pt x="641" y="639"/>
                    <a:pt x="842" y="839"/>
                  </a:cubicBezTo>
                  <a:cubicBezTo>
                    <a:pt x="591" y="1040"/>
                    <a:pt x="316" y="1190"/>
                    <a:pt x="90" y="1416"/>
                  </a:cubicBezTo>
                  <a:cubicBezTo>
                    <a:pt x="1" y="1505"/>
                    <a:pt x="91" y="1674"/>
                    <a:pt x="200" y="1674"/>
                  </a:cubicBezTo>
                  <a:cubicBezTo>
                    <a:pt x="213" y="1674"/>
                    <a:pt x="227" y="1672"/>
                    <a:pt x="240" y="1666"/>
                  </a:cubicBezTo>
                  <a:cubicBezTo>
                    <a:pt x="541" y="1541"/>
                    <a:pt x="817" y="1290"/>
                    <a:pt x="1068" y="1065"/>
                  </a:cubicBezTo>
                  <a:cubicBezTo>
                    <a:pt x="1193" y="1215"/>
                    <a:pt x="1343" y="1366"/>
                    <a:pt x="1494" y="1466"/>
                  </a:cubicBezTo>
                  <a:cubicBezTo>
                    <a:pt x="1525" y="1481"/>
                    <a:pt x="1556" y="1488"/>
                    <a:pt x="1584" y="1488"/>
                  </a:cubicBezTo>
                  <a:cubicBezTo>
                    <a:pt x="1694" y="1488"/>
                    <a:pt x="1769" y="1385"/>
                    <a:pt x="1669" y="1265"/>
                  </a:cubicBezTo>
                  <a:cubicBezTo>
                    <a:pt x="1569" y="1115"/>
                    <a:pt x="1418" y="990"/>
                    <a:pt x="1268" y="864"/>
                  </a:cubicBezTo>
                  <a:cubicBezTo>
                    <a:pt x="1469" y="639"/>
                    <a:pt x="1669" y="413"/>
                    <a:pt x="1844" y="163"/>
                  </a:cubicBezTo>
                  <a:cubicBezTo>
                    <a:pt x="1882" y="88"/>
                    <a:pt x="1823" y="0"/>
                    <a:pt x="1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02"/>
            <p:cNvSpPr/>
            <p:nvPr/>
          </p:nvSpPr>
          <p:spPr>
            <a:xfrm>
              <a:off x="6224725" y="1327375"/>
              <a:ext cx="46400" cy="9125"/>
            </a:xfrm>
            <a:custGeom>
              <a:avLst/>
              <a:gdLst/>
              <a:ahLst/>
              <a:cxnLst/>
              <a:rect l="l" t="t" r="r" b="b"/>
              <a:pathLst>
                <a:path w="1856" h="365" extrusionOk="0">
                  <a:moveTo>
                    <a:pt x="1282" y="1"/>
                  </a:moveTo>
                  <a:cubicBezTo>
                    <a:pt x="1160" y="1"/>
                    <a:pt x="1041" y="7"/>
                    <a:pt x="928" y="7"/>
                  </a:cubicBezTo>
                  <a:lnTo>
                    <a:pt x="151" y="7"/>
                  </a:lnTo>
                  <a:cubicBezTo>
                    <a:pt x="1" y="7"/>
                    <a:pt x="26" y="258"/>
                    <a:pt x="151" y="258"/>
                  </a:cubicBezTo>
                  <a:cubicBezTo>
                    <a:pt x="427" y="283"/>
                    <a:pt x="677" y="308"/>
                    <a:pt x="953" y="308"/>
                  </a:cubicBezTo>
                  <a:cubicBezTo>
                    <a:pt x="1135" y="328"/>
                    <a:pt x="1334" y="365"/>
                    <a:pt x="1536" y="365"/>
                  </a:cubicBezTo>
                  <a:cubicBezTo>
                    <a:pt x="1584" y="365"/>
                    <a:pt x="1632" y="363"/>
                    <a:pt x="1680" y="358"/>
                  </a:cubicBezTo>
                  <a:cubicBezTo>
                    <a:pt x="1855" y="308"/>
                    <a:pt x="1780" y="82"/>
                    <a:pt x="1655" y="32"/>
                  </a:cubicBezTo>
                  <a:cubicBezTo>
                    <a:pt x="1529" y="7"/>
                    <a:pt x="1404"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02"/>
            <p:cNvSpPr/>
            <p:nvPr/>
          </p:nvSpPr>
          <p:spPr>
            <a:xfrm>
              <a:off x="6217875" y="1343050"/>
              <a:ext cx="49475" cy="9600"/>
            </a:xfrm>
            <a:custGeom>
              <a:avLst/>
              <a:gdLst/>
              <a:ahLst/>
              <a:cxnLst/>
              <a:rect l="l" t="t" r="r" b="b"/>
              <a:pathLst>
                <a:path w="1979" h="384" extrusionOk="0">
                  <a:moveTo>
                    <a:pt x="134" y="0"/>
                  </a:moveTo>
                  <a:cubicBezTo>
                    <a:pt x="0" y="0"/>
                    <a:pt x="13" y="236"/>
                    <a:pt x="174" y="282"/>
                  </a:cubicBezTo>
                  <a:cubicBezTo>
                    <a:pt x="475" y="357"/>
                    <a:pt x="801" y="382"/>
                    <a:pt x="1102" y="382"/>
                  </a:cubicBezTo>
                  <a:cubicBezTo>
                    <a:pt x="1157" y="382"/>
                    <a:pt x="1215" y="383"/>
                    <a:pt x="1274" y="383"/>
                  </a:cubicBezTo>
                  <a:cubicBezTo>
                    <a:pt x="1512" y="383"/>
                    <a:pt x="1768" y="367"/>
                    <a:pt x="1929" y="207"/>
                  </a:cubicBezTo>
                  <a:cubicBezTo>
                    <a:pt x="1979" y="157"/>
                    <a:pt x="1954" y="32"/>
                    <a:pt x="1854" y="32"/>
                  </a:cubicBezTo>
                  <a:cubicBezTo>
                    <a:pt x="1787" y="12"/>
                    <a:pt x="1721" y="4"/>
                    <a:pt x="1655" y="4"/>
                  </a:cubicBezTo>
                  <a:cubicBezTo>
                    <a:pt x="1471" y="4"/>
                    <a:pt x="1286" y="63"/>
                    <a:pt x="1102" y="82"/>
                  </a:cubicBezTo>
                  <a:cubicBezTo>
                    <a:pt x="801" y="82"/>
                    <a:pt x="500" y="57"/>
                    <a:pt x="174" y="7"/>
                  </a:cubicBezTo>
                  <a:cubicBezTo>
                    <a:pt x="160" y="2"/>
                    <a:pt x="147"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02"/>
            <p:cNvSpPr/>
            <p:nvPr/>
          </p:nvSpPr>
          <p:spPr>
            <a:xfrm>
              <a:off x="6284250" y="1264050"/>
              <a:ext cx="44700" cy="50275"/>
            </a:xfrm>
            <a:custGeom>
              <a:avLst/>
              <a:gdLst/>
              <a:ahLst/>
              <a:cxnLst/>
              <a:rect l="l" t="t" r="r" b="b"/>
              <a:pathLst>
                <a:path w="1788" h="2011" extrusionOk="0">
                  <a:moveTo>
                    <a:pt x="495" y="0"/>
                  </a:moveTo>
                  <a:cubicBezTo>
                    <a:pt x="458" y="0"/>
                    <a:pt x="427" y="25"/>
                    <a:pt x="427" y="84"/>
                  </a:cubicBezTo>
                  <a:cubicBezTo>
                    <a:pt x="402" y="510"/>
                    <a:pt x="402" y="911"/>
                    <a:pt x="376" y="1337"/>
                  </a:cubicBezTo>
                  <a:cubicBezTo>
                    <a:pt x="376" y="1411"/>
                    <a:pt x="445" y="1499"/>
                    <a:pt x="522" y="1499"/>
                  </a:cubicBezTo>
                  <a:cubicBezTo>
                    <a:pt x="548" y="1499"/>
                    <a:pt x="576" y="1488"/>
                    <a:pt x="602" y="1462"/>
                  </a:cubicBezTo>
                  <a:cubicBezTo>
                    <a:pt x="727" y="1387"/>
                    <a:pt x="878" y="1262"/>
                    <a:pt x="1028" y="1212"/>
                  </a:cubicBezTo>
                  <a:cubicBezTo>
                    <a:pt x="1080" y="1186"/>
                    <a:pt x="1128" y="1173"/>
                    <a:pt x="1173" y="1173"/>
                  </a:cubicBezTo>
                  <a:cubicBezTo>
                    <a:pt x="1300" y="1173"/>
                    <a:pt x="1392" y="1276"/>
                    <a:pt x="1429" y="1462"/>
                  </a:cubicBezTo>
                  <a:cubicBezTo>
                    <a:pt x="1354" y="1537"/>
                    <a:pt x="1279" y="1588"/>
                    <a:pt x="1204" y="1613"/>
                  </a:cubicBezTo>
                  <a:cubicBezTo>
                    <a:pt x="878" y="1713"/>
                    <a:pt x="502" y="1713"/>
                    <a:pt x="176" y="1713"/>
                  </a:cubicBezTo>
                  <a:cubicBezTo>
                    <a:pt x="1" y="1713"/>
                    <a:pt x="51" y="1963"/>
                    <a:pt x="176" y="1989"/>
                  </a:cubicBezTo>
                  <a:cubicBezTo>
                    <a:pt x="271" y="2000"/>
                    <a:pt x="413" y="2011"/>
                    <a:pt x="573" y="2011"/>
                  </a:cubicBezTo>
                  <a:cubicBezTo>
                    <a:pt x="1087" y="2011"/>
                    <a:pt x="1787" y="1903"/>
                    <a:pt x="1730" y="1387"/>
                  </a:cubicBezTo>
                  <a:cubicBezTo>
                    <a:pt x="1730" y="1136"/>
                    <a:pt x="1479" y="936"/>
                    <a:pt x="1254" y="911"/>
                  </a:cubicBezTo>
                  <a:cubicBezTo>
                    <a:pt x="1213" y="902"/>
                    <a:pt x="1173" y="898"/>
                    <a:pt x="1134" y="898"/>
                  </a:cubicBezTo>
                  <a:cubicBezTo>
                    <a:pt x="957" y="898"/>
                    <a:pt x="796" y="984"/>
                    <a:pt x="652" y="1086"/>
                  </a:cubicBezTo>
                  <a:cubicBezTo>
                    <a:pt x="652" y="760"/>
                    <a:pt x="627" y="460"/>
                    <a:pt x="627" y="134"/>
                  </a:cubicBezTo>
                  <a:cubicBezTo>
                    <a:pt x="627" y="58"/>
                    <a:pt x="553"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02"/>
            <p:cNvSpPr/>
            <p:nvPr/>
          </p:nvSpPr>
          <p:spPr>
            <a:xfrm>
              <a:off x="6255000" y="1287300"/>
              <a:ext cx="30525" cy="9800"/>
            </a:xfrm>
            <a:custGeom>
              <a:avLst/>
              <a:gdLst/>
              <a:ahLst/>
              <a:cxnLst/>
              <a:rect l="l" t="t" r="r" b="b"/>
              <a:pathLst>
                <a:path w="1221" h="392" extrusionOk="0">
                  <a:moveTo>
                    <a:pt x="633" y="1"/>
                  </a:moveTo>
                  <a:cubicBezTo>
                    <a:pt x="472" y="1"/>
                    <a:pt x="310" y="20"/>
                    <a:pt x="193" y="31"/>
                  </a:cubicBezTo>
                  <a:cubicBezTo>
                    <a:pt x="1" y="55"/>
                    <a:pt x="62" y="333"/>
                    <a:pt x="245" y="333"/>
                  </a:cubicBezTo>
                  <a:cubicBezTo>
                    <a:pt x="252" y="333"/>
                    <a:pt x="260" y="333"/>
                    <a:pt x="268" y="332"/>
                  </a:cubicBezTo>
                  <a:cubicBezTo>
                    <a:pt x="444" y="332"/>
                    <a:pt x="619" y="332"/>
                    <a:pt x="820" y="357"/>
                  </a:cubicBezTo>
                  <a:cubicBezTo>
                    <a:pt x="888" y="371"/>
                    <a:pt x="949" y="392"/>
                    <a:pt x="1011" y="392"/>
                  </a:cubicBezTo>
                  <a:cubicBezTo>
                    <a:pt x="1062" y="392"/>
                    <a:pt x="1114" y="377"/>
                    <a:pt x="1171" y="332"/>
                  </a:cubicBezTo>
                  <a:cubicBezTo>
                    <a:pt x="1221" y="307"/>
                    <a:pt x="1196" y="231"/>
                    <a:pt x="1171" y="181"/>
                  </a:cubicBezTo>
                  <a:cubicBezTo>
                    <a:pt x="1069" y="37"/>
                    <a:pt x="852" y="1"/>
                    <a:pt x="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02"/>
            <p:cNvSpPr/>
            <p:nvPr/>
          </p:nvSpPr>
          <p:spPr>
            <a:xfrm>
              <a:off x="6334375" y="1284100"/>
              <a:ext cx="37000" cy="37050"/>
            </a:xfrm>
            <a:custGeom>
              <a:avLst/>
              <a:gdLst/>
              <a:ahLst/>
              <a:cxnLst/>
              <a:rect l="l" t="t" r="r" b="b"/>
              <a:pathLst>
                <a:path w="1480" h="1482" extrusionOk="0">
                  <a:moveTo>
                    <a:pt x="916" y="0"/>
                  </a:moveTo>
                  <a:cubicBezTo>
                    <a:pt x="875" y="0"/>
                    <a:pt x="838" y="25"/>
                    <a:pt x="828" y="84"/>
                  </a:cubicBezTo>
                  <a:cubicBezTo>
                    <a:pt x="803" y="334"/>
                    <a:pt x="752" y="560"/>
                    <a:pt x="677" y="786"/>
                  </a:cubicBezTo>
                  <a:cubicBezTo>
                    <a:pt x="502" y="811"/>
                    <a:pt x="326" y="836"/>
                    <a:pt x="176" y="836"/>
                  </a:cubicBezTo>
                  <a:cubicBezTo>
                    <a:pt x="1" y="861"/>
                    <a:pt x="76" y="1111"/>
                    <a:pt x="201" y="1111"/>
                  </a:cubicBezTo>
                  <a:cubicBezTo>
                    <a:pt x="326" y="1086"/>
                    <a:pt x="452" y="1061"/>
                    <a:pt x="577" y="1061"/>
                  </a:cubicBezTo>
                  <a:cubicBezTo>
                    <a:pt x="527" y="1161"/>
                    <a:pt x="502" y="1262"/>
                    <a:pt x="527" y="1362"/>
                  </a:cubicBezTo>
                  <a:cubicBezTo>
                    <a:pt x="527" y="1435"/>
                    <a:pt x="581" y="1482"/>
                    <a:pt x="639" y="1482"/>
                  </a:cubicBezTo>
                  <a:cubicBezTo>
                    <a:pt x="660" y="1482"/>
                    <a:pt x="682" y="1476"/>
                    <a:pt x="702" y="1462"/>
                  </a:cubicBezTo>
                  <a:cubicBezTo>
                    <a:pt x="828" y="1362"/>
                    <a:pt x="903" y="1187"/>
                    <a:pt x="928" y="1011"/>
                  </a:cubicBezTo>
                  <a:cubicBezTo>
                    <a:pt x="1103" y="1011"/>
                    <a:pt x="1304" y="1011"/>
                    <a:pt x="1429" y="911"/>
                  </a:cubicBezTo>
                  <a:cubicBezTo>
                    <a:pt x="1479" y="861"/>
                    <a:pt x="1479" y="786"/>
                    <a:pt x="1429" y="760"/>
                  </a:cubicBezTo>
                  <a:cubicBezTo>
                    <a:pt x="1341" y="731"/>
                    <a:pt x="1253" y="719"/>
                    <a:pt x="1165" y="719"/>
                  </a:cubicBezTo>
                  <a:cubicBezTo>
                    <a:pt x="1103" y="719"/>
                    <a:pt x="1040" y="725"/>
                    <a:pt x="978" y="735"/>
                  </a:cubicBezTo>
                  <a:cubicBezTo>
                    <a:pt x="1028" y="535"/>
                    <a:pt x="1053" y="334"/>
                    <a:pt x="1053" y="134"/>
                  </a:cubicBezTo>
                  <a:cubicBezTo>
                    <a:pt x="1053" y="58"/>
                    <a:pt x="979" y="0"/>
                    <a:pt x="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02"/>
            <p:cNvSpPr/>
            <p:nvPr/>
          </p:nvSpPr>
          <p:spPr>
            <a:xfrm>
              <a:off x="6379900" y="1245050"/>
              <a:ext cx="273425" cy="77750"/>
            </a:xfrm>
            <a:custGeom>
              <a:avLst/>
              <a:gdLst/>
              <a:ahLst/>
              <a:cxnLst/>
              <a:rect l="l" t="t" r="r" b="b"/>
              <a:pathLst>
                <a:path w="10937" h="3110" extrusionOk="0">
                  <a:moveTo>
                    <a:pt x="2086" y="1"/>
                  </a:moveTo>
                  <a:cubicBezTo>
                    <a:pt x="1680" y="1"/>
                    <a:pt x="1294" y="60"/>
                    <a:pt x="1087" y="292"/>
                  </a:cubicBezTo>
                  <a:cubicBezTo>
                    <a:pt x="886" y="518"/>
                    <a:pt x="886" y="944"/>
                    <a:pt x="861" y="1195"/>
                  </a:cubicBezTo>
                  <a:cubicBezTo>
                    <a:pt x="811" y="1671"/>
                    <a:pt x="761" y="2147"/>
                    <a:pt x="711" y="2623"/>
                  </a:cubicBezTo>
                  <a:cubicBezTo>
                    <a:pt x="535" y="2348"/>
                    <a:pt x="360" y="2047"/>
                    <a:pt x="185" y="1746"/>
                  </a:cubicBezTo>
                  <a:cubicBezTo>
                    <a:pt x="168" y="1721"/>
                    <a:pt x="140" y="1710"/>
                    <a:pt x="112" y="1710"/>
                  </a:cubicBezTo>
                  <a:cubicBezTo>
                    <a:pt x="57" y="1710"/>
                    <a:pt x="1" y="1754"/>
                    <a:pt x="34" y="1821"/>
                  </a:cubicBezTo>
                  <a:cubicBezTo>
                    <a:pt x="235" y="2222"/>
                    <a:pt x="460" y="2623"/>
                    <a:pt x="686" y="3024"/>
                  </a:cubicBezTo>
                  <a:cubicBezTo>
                    <a:pt x="712" y="3077"/>
                    <a:pt x="774" y="3109"/>
                    <a:pt x="826" y="3109"/>
                  </a:cubicBezTo>
                  <a:cubicBezTo>
                    <a:pt x="872" y="3109"/>
                    <a:pt x="911" y="3083"/>
                    <a:pt x="911" y="3024"/>
                  </a:cubicBezTo>
                  <a:cubicBezTo>
                    <a:pt x="1037" y="2072"/>
                    <a:pt x="836" y="718"/>
                    <a:pt x="1889" y="317"/>
                  </a:cubicBezTo>
                  <a:cubicBezTo>
                    <a:pt x="2002" y="272"/>
                    <a:pt x="2155" y="257"/>
                    <a:pt x="2325" y="257"/>
                  </a:cubicBezTo>
                  <a:cubicBezTo>
                    <a:pt x="2723" y="257"/>
                    <a:pt x="3212" y="343"/>
                    <a:pt x="3493" y="343"/>
                  </a:cubicBezTo>
                  <a:cubicBezTo>
                    <a:pt x="3969" y="343"/>
                    <a:pt x="4445" y="343"/>
                    <a:pt x="4921" y="368"/>
                  </a:cubicBezTo>
                  <a:cubicBezTo>
                    <a:pt x="6342" y="386"/>
                    <a:pt x="7775" y="445"/>
                    <a:pt x="9213" y="445"/>
                  </a:cubicBezTo>
                  <a:cubicBezTo>
                    <a:pt x="9728" y="445"/>
                    <a:pt x="10245" y="438"/>
                    <a:pt x="10761" y="418"/>
                  </a:cubicBezTo>
                  <a:cubicBezTo>
                    <a:pt x="10937" y="418"/>
                    <a:pt x="10886" y="117"/>
                    <a:pt x="10736" y="117"/>
                  </a:cubicBezTo>
                  <a:cubicBezTo>
                    <a:pt x="9580" y="47"/>
                    <a:pt x="8412" y="26"/>
                    <a:pt x="7244" y="26"/>
                  </a:cubicBezTo>
                  <a:cubicBezTo>
                    <a:pt x="5906" y="26"/>
                    <a:pt x="4567" y="53"/>
                    <a:pt x="3242" y="67"/>
                  </a:cubicBezTo>
                  <a:cubicBezTo>
                    <a:pt x="2960" y="67"/>
                    <a:pt x="2512" y="1"/>
                    <a:pt x="2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02"/>
            <p:cNvSpPr/>
            <p:nvPr/>
          </p:nvSpPr>
          <p:spPr>
            <a:xfrm>
              <a:off x="6441975" y="1278000"/>
              <a:ext cx="42800" cy="51575"/>
            </a:xfrm>
            <a:custGeom>
              <a:avLst/>
              <a:gdLst/>
              <a:ahLst/>
              <a:cxnLst/>
              <a:rect l="l" t="t" r="r" b="b"/>
              <a:pathLst>
                <a:path w="1712" h="2063" extrusionOk="0">
                  <a:moveTo>
                    <a:pt x="405" y="1"/>
                  </a:moveTo>
                  <a:cubicBezTo>
                    <a:pt x="367" y="1"/>
                    <a:pt x="333" y="22"/>
                    <a:pt x="333" y="77"/>
                  </a:cubicBezTo>
                  <a:cubicBezTo>
                    <a:pt x="333" y="528"/>
                    <a:pt x="283" y="979"/>
                    <a:pt x="283" y="1456"/>
                  </a:cubicBezTo>
                  <a:cubicBezTo>
                    <a:pt x="283" y="1525"/>
                    <a:pt x="368" y="1619"/>
                    <a:pt x="445" y="1619"/>
                  </a:cubicBezTo>
                  <a:cubicBezTo>
                    <a:pt x="479" y="1619"/>
                    <a:pt x="511" y="1602"/>
                    <a:pt x="534" y="1556"/>
                  </a:cubicBezTo>
                  <a:cubicBezTo>
                    <a:pt x="634" y="1405"/>
                    <a:pt x="709" y="1255"/>
                    <a:pt x="860" y="1155"/>
                  </a:cubicBezTo>
                  <a:cubicBezTo>
                    <a:pt x="933" y="1106"/>
                    <a:pt x="1002" y="1081"/>
                    <a:pt x="1063" y="1081"/>
                  </a:cubicBezTo>
                  <a:cubicBezTo>
                    <a:pt x="1189" y="1081"/>
                    <a:pt x="1285" y="1186"/>
                    <a:pt x="1336" y="1405"/>
                  </a:cubicBezTo>
                  <a:cubicBezTo>
                    <a:pt x="1311" y="1506"/>
                    <a:pt x="1235" y="1581"/>
                    <a:pt x="1160" y="1631"/>
                  </a:cubicBezTo>
                  <a:cubicBezTo>
                    <a:pt x="1042" y="1705"/>
                    <a:pt x="802" y="1770"/>
                    <a:pt x="589" y="1770"/>
                  </a:cubicBezTo>
                  <a:cubicBezTo>
                    <a:pt x="440" y="1770"/>
                    <a:pt x="305" y="1738"/>
                    <a:pt x="233" y="1656"/>
                  </a:cubicBezTo>
                  <a:cubicBezTo>
                    <a:pt x="209" y="1638"/>
                    <a:pt x="182" y="1630"/>
                    <a:pt x="156" y="1630"/>
                  </a:cubicBezTo>
                  <a:cubicBezTo>
                    <a:pt x="74" y="1630"/>
                    <a:pt x="0" y="1711"/>
                    <a:pt x="58" y="1806"/>
                  </a:cubicBezTo>
                  <a:cubicBezTo>
                    <a:pt x="158" y="2007"/>
                    <a:pt x="347" y="2063"/>
                    <a:pt x="559" y="2063"/>
                  </a:cubicBezTo>
                  <a:cubicBezTo>
                    <a:pt x="665" y="2063"/>
                    <a:pt x="776" y="2049"/>
                    <a:pt x="885" y="2032"/>
                  </a:cubicBezTo>
                  <a:cubicBezTo>
                    <a:pt x="1235" y="2007"/>
                    <a:pt x="1586" y="1806"/>
                    <a:pt x="1662" y="1431"/>
                  </a:cubicBezTo>
                  <a:cubicBezTo>
                    <a:pt x="1712" y="1105"/>
                    <a:pt x="1511" y="854"/>
                    <a:pt x="1210" y="804"/>
                  </a:cubicBezTo>
                  <a:cubicBezTo>
                    <a:pt x="1154" y="789"/>
                    <a:pt x="1101" y="782"/>
                    <a:pt x="1049" y="782"/>
                  </a:cubicBezTo>
                  <a:cubicBezTo>
                    <a:pt x="846" y="782"/>
                    <a:pt x="679" y="890"/>
                    <a:pt x="559" y="1030"/>
                  </a:cubicBezTo>
                  <a:cubicBezTo>
                    <a:pt x="534" y="704"/>
                    <a:pt x="534" y="403"/>
                    <a:pt x="509" y="77"/>
                  </a:cubicBezTo>
                  <a:cubicBezTo>
                    <a:pt x="509" y="35"/>
                    <a:pt x="454"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02"/>
            <p:cNvSpPr/>
            <p:nvPr/>
          </p:nvSpPr>
          <p:spPr>
            <a:xfrm>
              <a:off x="6481950" y="1268900"/>
              <a:ext cx="35400" cy="27425"/>
            </a:xfrm>
            <a:custGeom>
              <a:avLst/>
              <a:gdLst/>
              <a:ahLst/>
              <a:cxnLst/>
              <a:rect l="l" t="t" r="r" b="b"/>
              <a:pathLst>
                <a:path w="1416" h="1097" extrusionOk="0">
                  <a:moveTo>
                    <a:pt x="256" y="0"/>
                  </a:moveTo>
                  <a:cubicBezTo>
                    <a:pt x="175" y="0"/>
                    <a:pt x="97" y="47"/>
                    <a:pt x="37" y="165"/>
                  </a:cubicBezTo>
                  <a:cubicBezTo>
                    <a:pt x="1" y="221"/>
                    <a:pt x="86" y="303"/>
                    <a:pt x="153" y="303"/>
                  </a:cubicBezTo>
                  <a:cubicBezTo>
                    <a:pt x="177" y="303"/>
                    <a:pt x="200" y="292"/>
                    <a:pt x="213" y="266"/>
                  </a:cubicBezTo>
                  <a:cubicBezTo>
                    <a:pt x="228" y="250"/>
                    <a:pt x="242" y="244"/>
                    <a:pt x="253" y="244"/>
                  </a:cubicBezTo>
                  <a:cubicBezTo>
                    <a:pt x="338" y="244"/>
                    <a:pt x="338" y="592"/>
                    <a:pt x="338" y="592"/>
                  </a:cubicBezTo>
                  <a:cubicBezTo>
                    <a:pt x="338" y="667"/>
                    <a:pt x="338" y="717"/>
                    <a:pt x="363" y="792"/>
                  </a:cubicBezTo>
                  <a:cubicBezTo>
                    <a:pt x="413" y="917"/>
                    <a:pt x="489" y="1018"/>
                    <a:pt x="614" y="1068"/>
                  </a:cubicBezTo>
                  <a:cubicBezTo>
                    <a:pt x="667" y="1089"/>
                    <a:pt x="720" y="1097"/>
                    <a:pt x="773" y="1097"/>
                  </a:cubicBezTo>
                  <a:cubicBezTo>
                    <a:pt x="845" y="1097"/>
                    <a:pt x="917" y="1082"/>
                    <a:pt x="990" y="1068"/>
                  </a:cubicBezTo>
                  <a:cubicBezTo>
                    <a:pt x="1115" y="1043"/>
                    <a:pt x="1291" y="1043"/>
                    <a:pt x="1391" y="917"/>
                  </a:cubicBezTo>
                  <a:cubicBezTo>
                    <a:pt x="1416" y="892"/>
                    <a:pt x="1391" y="842"/>
                    <a:pt x="1366" y="792"/>
                  </a:cubicBezTo>
                  <a:cubicBezTo>
                    <a:pt x="1306" y="718"/>
                    <a:pt x="1230" y="696"/>
                    <a:pt x="1146" y="696"/>
                  </a:cubicBezTo>
                  <a:cubicBezTo>
                    <a:pt x="1088" y="696"/>
                    <a:pt x="1026" y="707"/>
                    <a:pt x="965" y="717"/>
                  </a:cubicBezTo>
                  <a:cubicBezTo>
                    <a:pt x="898" y="730"/>
                    <a:pt x="824" y="758"/>
                    <a:pt x="762" y="758"/>
                  </a:cubicBezTo>
                  <a:cubicBezTo>
                    <a:pt x="707" y="758"/>
                    <a:pt x="662" y="737"/>
                    <a:pt x="639" y="667"/>
                  </a:cubicBezTo>
                  <a:cubicBezTo>
                    <a:pt x="614" y="566"/>
                    <a:pt x="639" y="441"/>
                    <a:pt x="614" y="366"/>
                  </a:cubicBezTo>
                  <a:cubicBezTo>
                    <a:pt x="581" y="183"/>
                    <a:pt x="41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02"/>
            <p:cNvSpPr/>
            <p:nvPr/>
          </p:nvSpPr>
          <p:spPr>
            <a:xfrm>
              <a:off x="6523800" y="1310425"/>
              <a:ext cx="53075" cy="12150"/>
            </a:xfrm>
            <a:custGeom>
              <a:avLst/>
              <a:gdLst/>
              <a:ahLst/>
              <a:cxnLst/>
              <a:rect l="l" t="t" r="r" b="b"/>
              <a:pathLst>
                <a:path w="2123" h="486" extrusionOk="0">
                  <a:moveTo>
                    <a:pt x="1513" y="0"/>
                  </a:moveTo>
                  <a:cubicBezTo>
                    <a:pt x="1075" y="0"/>
                    <a:pt x="597" y="107"/>
                    <a:pt x="193" y="184"/>
                  </a:cubicBezTo>
                  <a:cubicBezTo>
                    <a:pt x="1" y="208"/>
                    <a:pt x="85" y="486"/>
                    <a:pt x="248" y="486"/>
                  </a:cubicBezTo>
                  <a:cubicBezTo>
                    <a:pt x="254" y="486"/>
                    <a:pt x="261" y="485"/>
                    <a:pt x="268" y="484"/>
                  </a:cubicBezTo>
                  <a:cubicBezTo>
                    <a:pt x="544" y="434"/>
                    <a:pt x="820" y="409"/>
                    <a:pt x="1095" y="384"/>
                  </a:cubicBezTo>
                  <a:cubicBezTo>
                    <a:pt x="1164" y="378"/>
                    <a:pt x="1235" y="376"/>
                    <a:pt x="1306" y="376"/>
                  </a:cubicBezTo>
                  <a:cubicBezTo>
                    <a:pt x="1378" y="376"/>
                    <a:pt x="1451" y="378"/>
                    <a:pt x="1525" y="378"/>
                  </a:cubicBezTo>
                  <a:cubicBezTo>
                    <a:pt x="1672" y="378"/>
                    <a:pt x="1822" y="372"/>
                    <a:pt x="1973" y="334"/>
                  </a:cubicBezTo>
                  <a:cubicBezTo>
                    <a:pt x="2123" y="284"/>
                    <a:pt x="2023" y="58"/>
                    <a:pt x="1897" y="33"/>
                  </a:cubicBezTo>
                  <a:cubicBezTo>
                    <a:pt x="1775" y="10"/>
                    <a:pt x="1646"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02"/>
            <p:cNvSpPr/>
            <p:nvPr/>
          </p:nvSpPr>
          <p:spPr>
            <a:xfrm>
              <a:off x="6581250" y="1283075"/>
              <a:ext cx="36800" cy="48550"/>
            </a:xfrm>
            <a:custGeom>
              <a:avLst/>
              <a:gdLst/>
              <a:ahLst/>
              <a:cxnLst/>
              <a:rect l="l" t="t" r="r" b="b"/>
              <a:pathLst>
                <a:path w="1472" h="1942" extrusionOk="0">
                  <a:moveTo>
                    <a:pt x="128" y="0"/>
                  </a:moveTo>
                  <a:cubicBezTo>
                    <a:pt x="94" y="0"/>
                    <a:pt x="61" y="22"/>
                    <a:pt x="50" y="75"/>
                  </a:cubicBezTo>
                  <a:cubicBezTo>
                    <a:pt x="0" y="375"/>
                    <a:pt x="151" y="726"/>
                    <a:pt x="451" y="877"/>
                  </a:cubicBezTo>
                  <a:cubicBezTo>
                    <a:pt x="534" y="918"/>
                    <a:pt x="647" y="937"/>
                    <a:pt x="766" y="937"/>
                  </a:cubicBezTo>
                  <a:cubicBezTo>
                    <a:pt x="863" y="937"/>
                    <a:pt x="963" y="924"/>
                    <a:pt x="1053" y="902"/>
                  </a:cubicBezTo>
                  <a:lnTo>
                    <a:pt x="1053" y="902"/>
                  </a:lnTo>
                  <a:cubicBezTo>
                    <a:pt x="1028" y="952"/>
                    <a:pt x="1003" y="1002"/>
                    <a:pt x="1003" y="1052"/>
                  </a:cubicBezTo>
                  <a:cubicBezTo>
                    <a:pt x="928" y="1303"/>
                    <a:pt x="827" y="1553"/>
                    <a:pt x="827" y="1804"/>
                  </a:cubicBezTo>
                  <a:cubicBezTo>
                    <a:pt x="827" y="1859"/>
                    <a:pt x="895" y="1942"/>
                    <a:pt x="961" y="1942"/>
                  </a:cubicBezTo>
                  <a:cubicBezTo>
                    <a:pt x="984" y="1942"/>
                    <a:pt x="1008" y="1931"/>
                    <a:pt x="1028" y="1904"/>
                  </a:cubicBezTo>
                  <a:cubicBezTo>
                    <a:pt x="1153" y="1679"/>
                    <a:pt x="1178" y="1428"/>
                    <a:pt x="1253" y="1177"/>
                  </a:cubicBezTo>
                  <a:cubicBezTo>
                    <a:pt x="1304" y="902"/>
                    <a:pt x="1379" y="626"/>
                    <a:pt x="1454" y="350"/>
                  </a:cubicBezTo>
                  <a:cubicBezTo>
                    <a:pt x="1472" y="262"/>
                    <a:pt x="1377" y="173"/>
                    <a:pt x="1302" y="173"/>
                  </a:cubicBezTo>
                  <a:cubicBezTo>
                    <a:pt x="1271" y="173"/>
                    <a:pt x="1243" y="188"/>
                    <a:pt x="1228" y="225"/>
                  </a:cubicBezTo>
                  <a:cubicBezTo>
                    <a:pt x="1203" y="325"/>
                    <a:pt x="1203" y="400"/>
                    <a:pt x="1178" y="476"/>
                  </a:cubicBezTo>
                  <a:lnTo>
                    <a:pt x="1153" y="476"/>
                  </a:lnTo>
                  <a:cubicBezTo>
                    <a:pt x="991" y="499"/>
                    <a:pt x="872" y="629"/>
                    <a:pt x="697" y="629"/>
                  </a:cubicBezTo>
                  <a:cubicBezTo>
                    <a:pt x="682" y="629"/>
                    <a:pt x="667" y="628"/>
                    <a:pt x="652" y="626"/>
                  </a:cubicBezTo>
                  <a:cubicBezTo>
                    <a:pt x="376" y="576"/>
                    <a:pt x="226" y="350"/>
                    <a:pt x="226" y="100"/>
                  </a:cubicBezTo>
                  <a:cubicBezTo>
                    <a:pt x="226" y="42"/>
                    <a:pt x="175"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02"/>
            <p:cNvSpPr/>
            <p:nvPr/>
          </p:nvSpPr>
          <p:spPr>
            <a:xfrm>
              <a:off x="6626975" y="1299300"/>
              <a:ext cx="36375" cy="29225"/>
            </a:xfrm>
            <a:custGeom>
              <a:avLst/>
              <a:gdLst/>
              <a:ahLst/>
              <a:cxnLst/>
              <a:rect l="l" t="t" r="r" b="b"/>
              <a:pathLst>
                <a:path w="1455" h="1169" extrusionOk="0">
                  <a:moveTo>
                    <a:pt x="1032" y="0"/>
                  </a:moveTo>
                  <a:cubicBezTo>
                    <a:pt x="633" y="0"/>
                    <a:pt x="264" y="199"/>
                    <a:pt x="51" y="553"/>
                  </a:cubicBezTo>
                  <a:cubicBezTo>
                    <a:pt x="1" y="604"/>
                    <a:pt x="26" y="679"/>
                    <a:pt x="51" y="729"/>
                  </a:cubicBezTo>
                  <a:cubicBezTo>
                    <a:pt x="139" y="852"/>
                    <a:pt x="276" y="913"/>
                    <a:pt x="419" y="913"/>
                  </a:cubicBezTo>
                  <a:cubicBezTo>
                    <a:pt x="480" y="913"/>
                    <a:pt x="542" y="902"/>
                    <a:pt x="602" y="879"/>
                  </a:cubicBezTo>
                  <a:cubicBezTo>
                    <a:pt x="803" y="829"/>
                    <a:pt x="928" y="704"/>
                    <a:pt x="1079" y="579"/>
                  </a:cubicBezTo>
                  <a:cubicBezTo>
                    <a:pt x="1079" y="754"/>
                    <a:pt x="1079" y="954"/>
                    <a:pt x="1154" y="1080"/>
                  </a:cubicBezTo>
                  <a:cubicBezTo>
                    <a:pt x="1182" y="1136"/>
                    <a:pt x="1234" y="1169"/>
                    <a:pt x="1283" y="1169"/>
                  </a:cubicBezTo>
                  <a:cubicBezTo>
                    <a:pt x="1321" y="1169"/>
                    <a:pt x="1357" y="1149"/>
                    <a:pt x="1379" y="1105"/>
                  </a:cubicBezTo>
                  <a:cubicBezTo>
                    <a:pt x="1455" y="879"/>
                    <a:pt x="1379" y="579"/>
                    <a:pt x="1379" y="353"/>
                  </a:cubicBezTo>
                  <a:cubicBezTo>
                    <a:pt x="1357" y="263"/>
                    <a:pt x="1294" y="174"/>
                    <a:pt x="1192" y="174"/>
                  </a:cubicBezTo>
                  <a:cubicBezTo>
                    <a:pt x="1180" y="174"/>
                    <a:pt x="1167" y="175"/>
                    <a:pt x="1154" y="178"/>
                  </a:cubicBezTo>
                  <a:cubicBezTo>
                    <a:pt x="1003" y="228"/>
                    <a:pt x="878" y="353"/>
                    <a:pt x="728" y="453"/>
                  </a:cubicBezTo>
                  <a:cubicBezTo>
                    <a:pt x="659" y="522"/>
                    <a:pt x="507" y="632"/>
                    <a:pt x="386" y="632"/>
                  </a:cubicBezTo>
                  <a:cubicBezTo>
                    <a:pt x="374" y="632"/>
                    <a:pt x="363" y="631"/>
                    <a:pt x="352" y="629"/>
                  </a:cubicBezTo>
                  <a:cubicBezTo>
                    <a:pt x="527" y="353"/>
                    <a:pt x="803" y="203"/>
                    <a:pt x="1129" y="178"/>
                  </a:cubicBezTo>
                  <a:cubicBezTo>
                    <a:pt x="1229" y="152"/>
                    <a:pt x="1179" y="2"/>
                    <a:pt x="1104" y="2"/>
                  </a:cubicBezTo>
                  <a:cubicBezTo>
                    <a:pt x="1080" y="1"/>
                    <a:pt x="1056"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02"/>
            <p:cNvSpPr/>
            <p:nvPr/>
          </p:nvSpPr>
          <p:spPr>
            <a:xfrm>
              <a:off x="6673350" y="1296825"/>
              <a:ext cx="38875" cy="34700"/>
            </a:xfrm>
            <a:custGeom>
              <a:avLst/>
              <a:gdLst/>
              <a:ahLst/>
              <a:cxnLst/>
              <a:rect l="l" t="t" r="r" b="b"/>
              <a:pathLst>
                <a:path w="1555" h="1388" extrusionOk="0">
                  <a:moveTo>
                    <a:pt x="1028" y="1"/>
                  </a:moveTo>
                  <a:cubicBezTo>
                    <a:pt x="552" y="1"/>
                    <a:pt x="1" y="402"/>
                    <a:pt x="101" y="953"/>
                  </a:cubicBezTo>
                  <a:cubicBezTo>
                    <a:pt x="151" y="1229"/>
                    <a:pt x="351" y="1354"/>
                    <a:pt x="602" y="1379"/>
                  </a:cubicBezTo>
                  <a:cubicBezTo>
                    <a:pt x="655" y="1384"/>
                    <a:pt x="715" y="1387"/>
                    <a:pt x="776" y="1387"/>
                  </a:cubicBezTo>
                  <a:cubicBezTo>
                    <a:pt x="1033" y="1387"/>
                    <a:pt x="1338" y="1336"/>
                    <a:pt x="1479" y="1154"/>
                  </a:cubicBezTo>
                  <a:cubicBezTo>
                    <a:pt x="1554" y="1079"/>
                    <a:pt x="1479" y="953"/>
                    <a:pt x="1404" y="953"/>
                  </a:cubicBezTo>
                  <a:cubicBezTo>
                    <a:pt x="1396" y="952"/>
                    <a:pt x="1387" y="952"/>
                    <a:pt x="1376" y="952"/>
                  </a:cubicBezTo>
                  <a:cubicBezTo>
                    <a:pt x="1232" y="952"/>
                    <a:pt x="901" y="1049"/>
                    <a:pt x="665" y="1049"/>
                  </a:cubicBezTo>
                  <a:cubicBezTo>
                    <a:pt x="514" y="1049"/>
                    <a:pt x="402" y="1009"/>
                    <a:pt x="402" y="878"/>
                  </a:cubicBezTo>
                  <a:cubicBezTo>
                    <a:pt x="402" y="552"/>
                    <a:pt x="777" y="277"/>
                    <a:pt x="1078" y="226"/>
                  </a:cubicBezTo>
                  <a:cubicBezTo>
                    <a:pt x="1204" y="201"/>
                    <a:pt x="1153"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02"/>
            <p:cNvSpPr/>
            <p:nvPr/>
          </p:nvSpPr>
          <p:spPr>
            <a:xfrm>
              <a:off x="6295525" y="1342575"/>
              <a:ext cx="356550" cy="21250"/>
            </a:xfrm>
            <a:custGeom>
              <a:avLst/>
              <a:gdLst/>
              <a:ahLst/>
              <a:cxnLst/>
              <a:rect l="l" t="t" r="r" b="b"/>
              <a:pathLst>
                <a:path w="14262" h="850" extrusionOk="0">
                  <a:moveTo>
                    <a:pt x="126" y="0"/>
                  </a:moveTo>
                  <a:cubicBezTo>
                    <a:pt x="1" y="0"/>
                    <a:pt x="26" y="201"/>
                    <a:pt x="126" y="201"/>
                  </a:cubicBezTo>
                  <a:cubicBezTo>
                    <a:pt x="2507" y="477"/>
                    <a:pt x="4913" y="602"/>
                    <a:pt x="7319" y="702"/>
                  </a:cubicBezTo>
                  <a:cubicBezTo>
                    <a:pt x="8744" y="750"/>
                    <a:pt x="10221" y="849"/>
                    <a:pt x="11676" y="849"/>
                  </a:cubicBezTo>
                  <a:cubicBezTo>
                    <a:pt x="12499" y="849"/>
                    <a:pt x="13315" y="818"/>
                    <a:pt x="14111" y="727"/>
                  </a:cubicBezTo>
                  <a:cubicBezTo>
                    <a:pt x="14261" y="702"/>
                    <a:pt x="14236" y="502"/>
                    <a:pt x="14111" y="477"/>
                  </a:cubicBezTo>
                  <a:cubicBezTo>
                    <a:pt x="13055" y="385"/>
                    <a:pt x="11983" y="367"/>
                    <a:pt x="10909" y="367"/>
                  </a:cubicBezTo>
                  <a:cubicBezTo>
                    <a:pt x="10204" y="367"/>
                    <a:pt x="9497" y="374"/>
                    <a:pt x="8794" y="374"/>
                  </a:cubicBezTo>
                  <a:cubicBezTo>
                    <a:pt x="8233" y="374"/>
                    <a:pt x="7673" y="369"/>
                    <a:pt x="7119" y="351"/>
                  </a:cubicBezTo>
                  <a:cubicBezTo>
                    <a:pt x="4788" y="251"/>
                    <a:pt x="2457" y="101"/>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02"/>
            <p:cNvSpPr/>
            <p:nvPr/>
          </p:nvSpPr>
          <p:spPr>
            <a:xfrm>
              <a:off x="6402675" y="1373100"/>
              <a:ext cx="75050" cy="40425"/>
            </a:xfrm>
            <a:custGeom>
              <a:avLst/>
              <a:gdLst/>
              <a:ahLst/>
              <a:cxnLst/>
              <a:rect l="l" t="t" r="r" b="b"/>
              <a:pathLst>
                <a:path w="3002" h="1617" extrusionOk="0">
                  <a:moveTo>
                    <a:pt x="1148" y="1"/>
                  </a:moveTo>
                  <a:cubicBezTo>
                    <a:pt x="943" y="1"/>
                    <a:pt x="707" y="104"/>
                    <a:pt x="552" y="208"/>
                  </a:cubicBezTo>
                  <a:cubicBezTo>
                    <a:pt x="444" y="273"/>
                    <a:pt x="522" y="449"/>
                    <a:pt x="625" y="449"/>
                  </a:cubicBezTo>
                  <a:cubicBezTo>
                    <a:pt x="642" y="449"/>
                    <a:pt x="660" y="444"/>
                    <a:pt x="677" y="434"/>
                  </a:cubicBezTo>
                  <a:cubicBezTo>
                    <a:pt x="746" y="385"/>
                    <a:pt x="811" y="359"/>
                    <a:pt x="871" y="359"/>
                  </a:cubicBezTo>
                  <a:cubicBezTo>
                    <a:pt x="966" y="359"/>
                    <a:pt x="1052" y="422"/>
                    <a:pt x="1128" y="559"/>
                  </a:cubicBezTo>
                  <a:cubicBezTo>
                    <a:pt x="1028" y="634"/>
                    <a:pt x="903" y="709"/>
                    <a:pt x="777" y="784"/>
                  </a:cubicBezTo>
                  <a:cubicBezTo>
                    <a:pt x="577" y="885"/>
                    <a:pt x="376" y="960"/>
                    <a:pt x="176" y="1010"/>
                  </a:cubicBezTo>
                  <a:cubicBezTo>
                    <a:pt x="0" y="1060"/>
                    <a:pt x="126" y="1286"/>
                    <a:pt x="226" y="1311"/>
                  </a:cubicBezTo>
                  <a:cubicBezTo>
                    <a:pt x="752" y="1436"/>
                    <a:pt x="1304" y="1536"/>
                    <a:pt x="1830" y="1586"/>
                  </a:cubicBezTo>
                  <a:cubicBezTo>
                    <a:pt x="1989" y="1597"/>
                    <a:pt x="2144" y="1617"/>
                    <a:pt x="2293" y="1617"/>
                  </a:cubicBezTo>
                  <a:cubicBezTo>
                    <a:pt x="2494" y="1617"/>
                    <a:pt x="2684" y="1580"/>
                    <a:pt x="2858" y="1436"/>
                  </a:cubicBezTo>
                  <a:cubicBezTo>
                    <a:pt x="3002" y="1333"/>
                    <a:pt x="2858" y="1128"/>
                    <a:pt x="2719" y="1128"/>
                  </a:cubicBezTo>
                  <a:cubicBezTo>
                    <a:pt x="2689" y="1128"/>
                    <a:pt x="2659" y="1138"/>
                    <a:pt x="2632" y="1160"/>
                  </a:cubicBezTo>
                  <a:cubicBezTo>
                    <a:pt x="2483" y="1267"/>
                    <a:pt x="2292" y="1301"/>
                    <a:pt x="2092" y="1301"/>
                  </a:cubicBezTo>
                  <a:cubicBezTo>
                    <a:pt x="1822" y="1301"/>
                    <a:pt x="1534" y="1239"/>
                    <a:pt x="1304" y="1211"/>
                  </a:cubicBezTo>
                  <a:cubicBezTo>
                    <a:pt x="1153" y="1185"/>
                    <a:pt x="1003" y="1160"/>
                    <a:pt x="853" y="1135"/>
                  </a:cubicBezTo>
                  <a:cubicBezTo>
                    <a:pt x="1228" y="985"/>
                    <a:pt x="1655" y="709"/>
                    <a:pt x="1554" y="358"/>
                  </a:cubicBezTo>
                  <a:cubicBezTo>
                    <a:pt x="1506" y="92"/>
                    <a:pt x="1340" y="1"/>
                    <a:pt x="1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02"/>
            <p:cNvSpPr/>
            <p:nvPr/>
          </p:nvSpPr>
          <p:spPr>
            <a:xfrm>
              <a:off x="6485375" y="1381475"/>
              <a:ext cx="44375" cy="32650"/>
            </a:xfrm>
            <a:custGeom>
              <a:avLst/>
              <a:gdLst/>
              <a:ahLst/>
              <a:cxnLst/>
              <a:rect l="l" t="t" r="r" b="b"/>
              <a:pathLst>
                <a:path w="1775" h="1306" extrusionOk="0">
                  <a:moveTo>
                    <a:pt x="978" y="0"/>
                  </a:moveTo>
                  <a:cubicBezTo>
                    <a:pt x="822" y="0"/>
                    <a:pt x="663" y="65"/>
                    <a:pt x="527" y="174"/>
                  </a:cubicBezTo>
                  <a:cubicBezTo>
                    <a:pt x="301" y="349"/>
                    <a:pt x="1" y="650"/>
                    <a:pt x="201" y="926"/>
                  </a:cubicBezTo>
                  <a:cubicBezTo>
                    <a:pt x="288" y="1070"/>
                    <a:pt x="440" y="1123"/>
                    <a:pt x="602" y="1123"/>
                  </a:cubicBezTo>
                  <a:cubicBezTo>
                    <a:pt x="722" y="1123"/>
                    <a:pt x="846" y="1094"/>
                    <a:pt x="953" y="1051"/>
                  </a:cubicBezTo>
                  <a:cubicBezTo>
                    <a:pt x="1078" y="1001"/>
                    <a:pt x="1204" y="951"/>
                    <a:pt x="1304" y="850"/>
                  </a:cubicBezTo>
                  <a:cubicBezTo>
                    <a:pt x="1304" y="1051"/>
                    <a:pt x="1379" y="1201"/>
                    <a:pt x="1580" y="1302"/>
                  </a:cubicBezTo>
                  <a:cubicBezTo>
                    <a:pt x="1590" y="1304"/>
                    <a:pt x="1601" y="1305"/>
                    <a:pt x="1611" y="1305"/>
                  </a:cubicBezTo>
                  <a:cubicBezTo>
                    <a:pt x="1699" y="1305"/>
                    <a:pt x="1775" y="1216"/>
                    <a:pt x="1730" y="1126"/>
                  </a:cubicBezTo>
                  <a:cubicBezTo>
                    <a:pt x="1605" y="876"/>
                    <a:pt x="1580" y="675"/>
                    <a:pt x="1655" y="374"/>
                  </a:cubicBezTo>
                  <a:cubicBezTo>
                    <a:pt x="1672" y="272"/>
                    <a:pt x="1573" y="170"/>
                    <a:pt x="1493" y="170"/>
                  </a:cubicBezTo>
                  <a:cubicBezTo>
                    <a:pt x="1454" y="170"/>
                    <a:pt x="1420" y="193"/>
                    <a:pt x="1404" y="249"/>
                  </a:cubicBezTo>
                  <a:cubicBezTo>
                    <a:pt x="1304" y="575"/>
                    <a:pt x="953" y="825"/>
                    <a:pt x="602" y="825"/>
                  </a:cubicBezTo>
                  <a:cubicBezTo>
                    <a:pt x="502" y="825"/>
                    <a:pt x="402" y="825"/>
                    <a:pt x="477" y="675"/>
                  </a:cubicBezTo>
                  <a:cubicBezTo>
                    <a:pt x="502" y="600"/>
                    <a:pt x="602" y="525"/>
                    <a:pt x="652" y="475"/>
                  </a:cubicBezTo>
                  <a:cubicBezTo>
                    <a:pt x="759" y="350"/>
                    <a:pt x="905" y="237"/>
                    <a:pt x="1070" y="237"/>
                  </a:cubicBezTo>
                  <a:cubicBezTo>
                    <a:pt x="1137" y="237"/>
                    <a:pt x="1207" y="256"/>
                    <a:pt x="1279" y="299"/>
                  </a:cubicBezTo>
                  <a:cubicBezTo>
                    <a:pt x="1296" y="312"/>
                    <a:pt x="1312" y="318"/>
                    <a:pt x="1326" y="318"/>
                  </a:cubicBezTo>
                  <a:cubicBezTo>
                    <a:pt x="1393" y="318"/>
                    <a:pt x="1416" y="190"/>
                    <a:pt x="1354" y="149"/>
                  </a:cubicBezTo>
                  <a:cubicBezTo>
                    <a:pt x="1240" y="46"/>
                    <a:pt x="1110"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0" name="Google Shape;4090;p102"/>
          <p:cNvGrpSpPr/>
          <p:nvPr/>
        </p:nvGrpSpPr>
        <p:grpSpPr>
          <a:xfrm>
            <a:off x="339609" y="381888"/>
            <a:ext cx="941981" cy="1065029"/>
            <a:chOff x="924100" y="1742475"/>
            <a:chExt cx="941981" cy="1065029"/>
          </a:xfrm>
        </p:grpSpPr>
        <p:sp>
          <p:nvSpPr>
            <p:cNvPr id="4091" name="Google Shape;4091;p102"/>
            <p:cNvSpPr/>
            <p:nvPr/>
          </p:nvSpPr>
          <p:spPr>
            <a:xfrm>
              <a:off x="1155559" y="2404246"/>
              <a:ext cx="692449" cy="349040"/>
            </a:xfrm>
            <a:custGeom>
              <a:avLst/>
              <a:gdLst/>
              <a:ahLst/>
              <a:cxnLst/>
              <a:rect l="l" t="t" r="r" b="b"/>
              <a:pathLst>
                <a:path w="12296" h="6198" extrusionOk="0">
                  <a:moveTo>
                    <a:pt x="11209" y="1469"/>
                  </a:moveTo>
                  <a:cubicBezTo>
                    <a:pt x="11246" y="1482"/>
                    <a:pt x="11246" y="1519"/>
                    <a:pt x="11221" y="1531"/>
                  </a:cubicBezTo>
                  <a:lnTo>
                    <a:pt x="11234" y="1531"/>
                  </a:lnTo>
                  <a:cubicBezTo>
                    <a:pt x="11197" y="1556"/>
                    <a:pt x="11160" y="1581"/>
                    <a:pt x="11122" y="1593"/>
                  </a:cubicBezTo>
                  <a:cubicBezTo>
                    <a:pt x="11085" y="1618"/>
                    <a:pt x="11036" y="1630"/>
                    <a:pt x="10999" y="1642"/>
                  </a:cubicBezTo>
                  <a:lnTo>
                    <a:pt x="10740" y="1741"/>
                  </a:lnTo>
                  <a:cubicBezTo>
                    <a:pt x="10737" y="1742"/>
                    <a:pt x="10734" y="1742"/>
                    <a:pt x="10731" y="1742"/>
                  </a:cubicBezTo>
                  <a:cubicBezTo>
                    <a:pt x="10698" y="1742"/>
                    <a:pt x="10670" y="1678"/>
                    <a:pt x="10715" y="1667"/>
                  </a:cubicBezTo>
                  <a:lnTo>
                    <a:pt x="10950" y="1556"/>
                  </a:lnTo>
                  <a:cubicBezTo>
                    <a:pt x="10999" y="1544"/>
                    <a:pt x="11036" y="1519"/>
                    <a:pt x="11085" y="1494"/>
                  </a:cubicBezTo>
                  <a:cubicBezTo>
                    <a:pt x="11122" y="1482"/>
                    <a:pt x="11172" y="1469"/>
                    <a:pt x="11209" y="1469"/>
                  </a:cubicBezTo>
                  <a:close/>
                  <a:moveTo>
                    <a:pt x="8740" y="1729"/>
                  </a:moveTo>
                  <a:cubicBezTo>
                    <a:pt x="8789" y="1729"/>
                    <a:pt x="8789" y="1778"/>
                    <a:pt x="8765" y="1790"/>
                  </a:cubicBezTo>
                  <a:cubicBezTo>
                    <a:pt x="8666" y="1864"/>
                    <a:pt x="8555" y="1914"/>
                    <a:pt x="8444" y="1963"/>
                  </a:cubicBezTo>
                  <a:cubicBezTo>
                    <a:pt x="8333" y="2013"/>
                    <a:pt x="8222" y="2062"/>
                    <a:pt x="8123" y="2099"/>
                  </a:cubicBezTo>
                  <a:cubicBezTo>
                    <a:pt x="7888" y="2198"/>
                    <a:pt x="7654" y="2259"/>
                    <a:pt x="7419" y="2297"/>
                  </a:cubicBezTo>
                  <a:cubicBezTo>
                    <a:pt x="7415" y="2297"/>
                    <a:pt x="7412" y="2297"/>
                    <a:pt x="7408" y="2297"/>
                  </a:cubicBezTo>
                  <a:cubicBezTo>
                    <a:pt x="7343" y="2297"/>
                    <a:pt x="7324" y="2197"/>
                    <a:pt x="7382" y="2185"/>
                  </a:cubicBezTo>
                  <a:lnTo>
                    <a:pt x="7395" y="2185"/>
                  </a:lnTo>
                  <a:cubicBezTo>
                    <a:pt x="7629" y="2148"/>
                    <a:pt x="7864" y="2074"/>
                    <a:pt x="8086" y="1963"/>
                  </a:cubicBezTo>
                  <a:cubicBezTo>
                    <a:pt x="8197" y="1926"/>
                    <a:pt x="8308" y="1877"/>
                    <a:pt x="8407" y="1840"/>
                  </a:cubicBezTo>
                  <a:cubicBezTo>
                    <a:pt x="8518" y="1790"/>
                    <a:pt x="8629" y="1753"/>
                    <a:pt x="8740" y="1729"/>
                  </a:cubicBezTo>
                  <a:close/>
                  <a:moveTo>
                    <a:pt x="6629" y="2408"/>
                  </a:moveTo>
                  <a:cubicBezTo>
                    <a:pt x="6666" y="2408"/>
                    <a:pt x="6666" y="2432"/>
                    <a:pt x="6654" y="2445"/>
                  </a:cubicBezTo>
                  <a:cubicBezTo>
                    <a:pt x="6592" y="2482"/>
                    <a:pt x="6531" y="2506"/>
                    <a:pt x="6469" y="2519"/>
                  </a:cubicBezTo>
                  <a:cubicBezTo>
                    <a:pt x="6419" y="2531"/>
                    <a:pt x="6358" y="2543"/>
                    <a:pt x="6296" y="2556"/>
                  </a:cubicBezTo>
                  <a:cubicBezTo>
                    <a:pt x="6290" y="2557"/>
                    <a:pt x="6285" y="2557"/>
                    <a:pt x="6281" y="2557"/>
                  </a:cubicBezTo>
                  <a:cubicBezTo>
                    <a:pt x="6235" y="2557"/>
                    <a:pt x="6238" y="2506"/>
                    <a:pt x="6271" y="2506"/>
                  </a:cubicBezTo>
                  <a:lnTo>
                    <a:pt x="6284" y="2494"/>
                  </a:lnTo>
                  <a:cubicBezTo>
                    <a:pt x="6333" y="2482"/>
                    <a:pt x="6395" y="2482"/>
                    <a:pt x="6456" y="2469"/>
                  </a:cubicBezTo>
                  <a:cubicBezTo>
                    <a:pt x="6481" y="2457"/>
                    <a:pt x="6518" y="2445"/>
                    <a:pt x="6543" y="2445"/>
                  </a:cubicBezTo>
                  <a:cubicBezTo>
                    <a:pt x="6568" y="2432"/>
                    <a:pt x="6605" y="2420"/>
                    <a:pt x="6629" y="2408"/>
                  </a:cubicBezTo>
                  <a:close/>
                  <a:moveTo>
                    <a:pt x="9579" y="3087"/>
                  </a:moveTo>
                  <a:cubicBezTo>
                    <a:pt x="9617" y="3087"/>
                    <a:pt x="9629" y="3148"/>
                    <a:pt x="9592" y="3173"/>
                  </a:cubicBezTo>
                  <a:lnTo>
                    <a:pt x="9604" y="3173"/>
                  </a:lnTo>
                  <a:cubicBezTo>
                    <a:pt x="9555" y="3198"/>
                    <a:pt x="9493" y="3222"/>
                    <a:pt x="9444" y="3235"/>
                  </a:cubicBezTo>
                  <a:cubicBezTo>
                    <a:pt x="9382" y="3259"/>
                    <a:pt x="9320" y="3272"/>
                    <a:pt x="9271" y="3296"/>
                  </a:cubicBezTo>
                  <a:cubicBezTo>
                    <a:pt x="9147" y="3346"/>
                    <a:pt x="9036" y="3395"/>
                    <a:pt x="8925" y="3469"/>
                  </a:cubicBezTo>
                  <a:cubicBezTo>
                    <a:pt x="8703" y="3580"/>
                    <a:pt x="8469" y="3667"/>
                    <a:pt x="8222" y="3728"/>
                  </a:cubicBezTo>
                  <a:cubicBezTo>
                    <a:pt x="8172" y="3728"/>
                    <a:pt x="8148" y="3654"/>
                    <a:pt x="8197" y="3630"/>
                  </a:cubicBezTo>
                  <a:cubicBezTo>
                    <a:pt x="8444" y="3568"/>
                    <a:pt x="8666" y="3457"/>
                    <a:pt x="8913" y="3370"/>
                  </a:cubicBezTo>
                  <a:cubicBezTo>
                    <a:pt x="9036" y="3321"/>
                    <a:pt x="9147" y="3272"/>
                    <a:pt x="9271" y="3210"/>
                  </a:cubicBezTo>
                  <a:cubicBezTo>
                    <a:pt x="9370" y="3148"/>
                    <a:pt x="9468" y="3111"/>
                    <a:pt x="9579" y="3087"/>
                  </a:cubicBezTo>
                  <a:close/>
                  <a:moveTo>
                    <a:pt x="9370" y="2161"/>
                  </a:moveTo>
                  <a:cubicBezTo>
                    <a:pt x="9419" y="2161"/>
                    <a:pt x="9444" y="2222"/>
                    <a:pt x="9407" y="2259"/>
                  </a:cubicBezTo>
                  <a:cubicBezTo>
                    <a:pt x="9123" y="2420"/>
                    <a:pt x="8814" y="2556"/>
                    <a:pt x="8506" y="2667"/>
                  </a:cubicBezTo>
                  <a:cubicBezTo>
                    <a:pt x="8209" y="2790"/>
                    <a:pt x="7913" y="2914"/>
                    <a:pt x="7617" y="3049"/>
                  </a:cubicBezTo>
                  <a:cubicBezTo>
                    <a:pt x="7012" y="3296"/>
                    <a:pt x="6419" y="3556"/>
                    <a:pt x="5827" y="3790"/>
                  </a:cubicBezTo>
                  <a:cubicBezTo>
                    <a:pt x="5819" y="3793"/>
                    <a:pt x="5812" y="3795"/>
                    <a:pt x="5805" y="3795"/>
                  </a:cubicBezTo>
                  <a:cubicBezTo>
                    <a:pt x="5757" y="3795"/>
                    <a:pt x="5734" y="3725"/>
                    <a:pt x="5778" y="3704"/>
                  </a:cubicBezTo>
                  <a:cubicBezTo>
                    <a:pt x="6395" y="3432"/>
                    <a:pt x="7000" y="3161"/>
                    <a:pt x="7604" y="2889"/>
                  </a:cubicBezTo>
                  <a:cubicBezTo>
                    <a:pt x="7888" y="2766"/>
                    <a:pt x="8185" y="2630"/>
                    <a:pt x="8481" y="2506"/>
                  </a:cubicBezTo>
                  <a:cubicBezTo>
                    <a:pt x="8765" y="2358"/>
                    <a:pt x="9061" y="2247"/>
                    <a:pt x="9370" y="2161"/>
                  </a:cubicBezTo>
                  <a:close/>
                  <a:moveTo>
                    <a:pt x="5839" y="2629"/>
                  </a:moveTo>
                  <a:cubicBezTo>
                    <a:pt x="5893" y="2629"/>
                    <a:pt x="5922" y="2706"/>
                    <a:pt x="5864" y="2729"/>
                  </a:cubicBezTo>
                  <a:cubicBezTo>
                    <a:pt x="5543" y="2877"/>
                    <a:pt x="5197" y="3000"/>
                    <a:pt x="4852" y="3099"/>
                  </a:cubicBezTo>
                  <a:cubicBezTo>
                    <a:pt x="4481" y="3222"/>
                    <a:pt x="4123" y="3358"/>
                    <a:pt x="3765" y="3531"/>
                  </a:cubicBezTo>
                  <a:cubicBezTo>
                    <a:pt x="3087" y="3827"/>
                    <a:pt x="2395" y="4086"/>
                    <a:pt x="1716" y="4420"/>
                  </a:cubicBezTo>
                  <a:lnTo>
                    <a:pt x="1729" y="4407"/>
                  </a:lnTo>
                  <a:lnTo>
                    <a:pt x="1729" y="4407"/>
                  </a:lnTo>
                  <a:cubicBezTo>
                    <a:pt x="1716" y="4415"/>
                    <a:pt x="1703" y="4418"/>
                    <a:pt x="1691" y="4418"/>
                  </a:cubicBezTo>
                  <a:cubicBezTo>
                    <a:pt x="1624" y="4418"/>
                    <a:pt x="1581" y="4315"/>
                    <a:pt x="1655" y="4284"/>
                  </a:cubicBezTo>
                  <a:cubicBezTo>
                    <a:pt x="2309" y="3938"/>
                    <a:pt x="2988" y="3654"/>
                    <a:pt x="3691" y="3420"/>
                  </a:cubicBezTo>
                  <a:cubicBezTo>
                    <a:pt x="4037" y="3309"/>
                    <a:pt x="4395" y="3210"/>
                    <a:pt x="4728" y="3074"/>
                  </a:cubicBezTo>
                  <a:cubicBezTo>
                    <a:pt x="5086" y="2901"/>
                    <a:pt x="5457" y="2753"/>
                    <a:pt x="5827" y="2630"/>
                  </a:cubicBezTo>
                  <a:cubicBezTo>
                    <a:pt x="5831" y="2629"/>
                    <a:pt x="5835" y="2629"/>
                    <a:pt x="5839" y="2629"/>
                  </a:cubicBezTo>
                  <a:close/>
                  <a:moveTo>
                    <a:pt x="7725" y="3849"/>
                  </a:moveTo>
                  <a:cubicBezTo>
                    <a:pt x="7740" y="3849"/>
                    <a:pt x="7747" y="3872"/>
                    <a:pt x="7735" y="3892"/>
                  </a:cubicBezTo>
                  <a:lnTo>
                    <a:pt x="7735" y="3892"/>
                  </a:lnTo>
                  <a:cubicBezTo>
                    <a:pt x="7514" y="4026"/>
                    <a:pt x="7269" y="4124"/>
                    <a:pt x="7012" y="4185"/>
                  </a:cubicBezTo>
                  <a:lnTo>
                    <a:pt x="6247" y="4457"/>
                  </a:lnTo>
                  <a:cubicBezTo>
                    <a:pt x="5716" y="4630"/>
                    <a:pt x="5173" y="4778"/>
                    <a:pt x="4667" y="5012"/>
                  </a:cubicBezTo>
                  <a:cubicBezTo>
                    <a:pt x="4657" y="5017"/>
                    <a:pt x="4648" y="5019"/>
                    <a:pt x="4638" y="5019"/>
                  </a:cubicBezTo>
                  <a:cubicBezTo>
                    <a:pt x="4576" y="5019"/>
                    <a:pt x="4528" y="4923"/>
                    <a:pt x="4593" y="4901"/>
                  </a:cubicBezTo>
                  <a:cubicBezTo>
                    <a:pt x="5099" y="4679"/>
                    <a:pt x="5617" y="4506"/>
                    <a:pt x="6136" y="4383"/>
                  </a:cubicBezTo>
                  <a:cubicBezTo>
                    <a:pt x="6407" y="4321"/>
                    <a:pt x="6679" y="4247"/>
                    <a:pt x="6950" y="4160"/>
                  </a:cubicBezTo>
                  <a:cubicBezTo>
                    <a:pt x="7209" y="4062"/>
                    <a:pt x="7456" y="3926"/>
                    <a:pt x="7716" y="3852"/>
                  </a:cubicBezTo>
                  <a:cubicBezTo>
                    <a:pt x="7719" y="3850"/>
                    <a:pt x="7722" y="3849"/>
                    <a:pt x="7725" y="3849"/>
                  </a:cubicBezTo>
                  <a:close/>
                  <a:moveTo>
                    <a:pt x="11468" y="1"/>
                  </a:moveTo>
                  <a:cubicBezTo>
                    <a:pt x="11468" y="1"/>
                    <a:pt x="10789" y="173"/>
                    <a:pt x="9728" y="420"/>
                  </a:cubicBezTo>
                  <a:cubicBezTo>
                    <a:pt x="8666" y="679"/>
                    <a:pt x="3025" y="2469"/>
                    <a:pt x="1507" y="3642"/>
                  </a:cubicBezTo>
                  <a:cubicBezTo>
                    <a:pt x="1" y="4815"/>
                    <a:pt x="556" y="6197"/>
                    <a:pt x="2210" y="6197"/>
                  </a:cubicBezTo>
                  <a:cubicBezTo>
                    <a:pt x="3877" y="6197"/>
                    <a:pt x="5741" y="5025"/>
                    <a:pt x="5741" y="5025"/>
                  </a:cubicBezTo>
                  <a:lnTo>
                    <a:pt x="12295" y="2334"/>
                  </a:lnTo>
                  <a:cubicBezTo>
                    <a:pt x="12295" y="2334"/>
                    <a:pt x="11443" y="1827"/>
                    <a:pt x="11172" y="1124"/>
                  </a:cubicBezTo>
                  <a:cubicBezTo>
                    <a:pt x="11011" y="729"/>
                    <a:pt x="11135" y="272"/>
                    <a:pt x="11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02"/>
            <p:cNvSpPr/>
            <p:nvPr/>
          </p:nvSpPr>
          <p:spPr>
            <a:xfrm>
              <a:off x="941445" y="1957265"/>
              <a:ext cx="304552" cy="752199"/>
            </a:xfrm>
            <a:custGeom>
              <a:avLst/>
              <a:gdLst/>
              <a:ahLst/>
              <a:cxnLst/>
              <a:rect l="l" t="t" r="r" b="b"/>
              <a:pathLst>
                <a:path w="5408" h="13357" extrusionOk="0">
                  <a:moveTo>
                    <a:pt x="803" y="0"/>
                  </a:moveTo>
                  <a:cubicBezTo>
                    <a:pt x="519" y="210"/>
                    <a:pt x="309" y="519"/>
                    <a:pt x="198" y="852"/>
                  </a:cubicBezTo>
                  <a:cubicBezTo>
                    <a:pt x="1" y="1519"/>
                    <a:pt x="136" y="2235"/>
                    <a:pt x="309" y="2877"/>
                  </a:cubicBezTo>
                  <a:cubicBezTo>
                    <a:pt x="482" y="3518"/>
                    <a:pt x="729" y="4173"/>
                    <a:pt x="951" y="4815"/>
                  </a:cubicBezTo>
                  <a:cubicBezTo>
                    <a:pt x="1272" y="5740"/>
                    <a:pt x="1605" y="6666"/>
                    <a:pt x="2000" y="7555"/>
                  </a:cubicBezTo>
                  <a:cubicBezTo>
                    <a:pt x="2445" y="8530"/>
                    <a:pt x="2901" y="9493"/>
                    <a:pt x="3334" y="10468"/>
                  </a:cubicBezTo>
                  <a:cubicBezTo>
                    <a:pt x="3716" y="11332"/>
                    <a:pt x="3951" y="12258"/>
                    <a:pt x="4333" y="13122"/>
                  </a:cubicBezTo>
                  <a:cubicBezTo>
                    <a:pt x="4370" y="13208"/>
                    <a:pt x="4420" y="13282"/>
                    <a:pt x="4457" y="13357"/>
                  </a:cubicBezTo>
                  <a:cubicBezTo>
                    <a:pt x="4444" y="13295"/>
                    <a:pt x="4420" y="13233"/>
                    <a:pt x="4407" y="13159"/>
                  </a:cubicBezTo>
                  <a:cubicBezTo>
                    <a:pt x="4309" y="12665"/>
                    <a:pt x="4642" y="12209"/>
                    <a:pt x="4975" y="11863"/>
                  </a:cubicBezTo>
                  <a:cubicBezTo>
                    <a:pt x="5111" y="11715"/>
                    <a:pt x="5259" y="11579"/>
                    <a:pt x="5407" y="11456"/>
                  </a:cubicBezTo>
                  <a:cubicBezTo>
                    <a:pt x="5111" y="10937"/>
                    <a:pt x="4889" y="10369"/>
                    <a:pt x="4630" y="9826"/>
                  </a:cubicBezTo>
                  <a:cubicBezTo>
                    <a:pt x="4358" y="9283"/>
                    <a:pt x="4087" y="8715"/>
                    <a:pt x="3852" y="8160"/>
                  </a:cubicBezTo>
                  <a:cubicBezTo>
                    <a:pt x="3482" y="7271"/>
                    <a:pt x="3185" y="6358"/>
                    <a:pt x="2840" y="5444"/>
                  </a:cubicBezTo>
                  <a:cubicBezTo>
                    <a:pt x="2494" y="4518"/>
                    <a:pt x="2074" y="3617"/>
                    <a:pt x="1754" y="2667"/>
                  </a:cubicBezTo>
                  <a:cubicBezTo>
                    <a:pt x="1445" y="1778"/>
                    <a:pt x="1013" y="926"/>
                    <a:pt x="8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02"/>
            <p:cNvSpPr/>
            <p:nvPr/>
          </p:nvSpPr>
          <p:spPr>
            <a:xfrm>
              <a:off x="991510" y="1754301"/>
              <a:ext cx="816849" cy="845344"/>
            </a:xfrm>
            <a:custGeom>
              <a:avLst/>
              <a:gdLst/>
              <a:ahLst/>
              <a:cxnLst/>
              <a:rect l="l" t="t" r="r" b="b"/>
              <a:pathLst>
                <a:path w="14505" h="15011" extrusionOk="0">
                  <a:moveTo>
                    <a:pt x="10036" y="0"/>
                  </a:moveTo>
                  <a:cubicBezTo>
                    <a:pt x="7901" y="518"/>
                    <a:pt x="5987" y="1679"/>
                    <a:pt x="3864" y="2234"/>
                  </a:cubicBezTo>
                  <a:cubicBezTo>
                    <a:pt x="2926" y="2493"/>
                    <a:pt x="1951" y="2666"/>
                    <a:pt x="1037" y="3012"/>
                  </a:cubicBezTo>
                  <a:cubicBezTo>
                    <a:pt x="679" y="3135"/>
                    <a:pt x="321" y="3308"/>
                    <a:pt x="0" y="3530"/>
                  </a:cubicBezTo>
                  <a:cubicBezTo>
                    <a:pt x="334" y="4555"/>
                    <a:pt x="766" y="5555"/>
                    <a:pt x="1124" y="6567"/>
                  </a:cubicBezTo>
                  <a:cubicBezTo>
                    <a:pt x="1457" y="7505"/>
                    <a:pt x="1877" y="8394"/>
                    <a:pt x="2247" y="9295"/>
                  </a:cubicBezTo>
                  <a:cubicBezTo>
                    <a:pt x="2605" y="10208"/>
                    <a:pt x="2938" y="11134"/>
                    <a:pt x="3296" y="12048"/>
                  </a:cubicBezTo>
                  <a:cubicBezTo>
                    <a:pt x="3679" y="13060"/>
                    <a:pt x="4148" y="14023"/>
                    <a:pt x="4580" y="15010"/>
                  </a:cubicBezTo>
                  <a:cubicBezTo>
                    <a:pt x="5197" y="14541"/>
                    <a:pt x="5938" y="14220"/>
                    <a:pt x="6666" y="13912"/>
                  </a:cubicBezTo>
                  <a:cubicBezTo>
                    <a:pt x="7814" y="13430"/>
                    <a:pt x="8987" y="13023"/>
                    <a:pt x="10159" y="12615"/>
                  </a:cubicBezTo>
                  <a:cubicBezTo>
                    <a:pt x="11024" y="12307"/>
                    <a:pt x="11888" y="11986"/>
                    <a:pt x="12776" y="11739"/>
                  </a:cubicBezTo>
                  <a:cubicBezTo>
                    <a:pt x="13357" y="11579"/>
                    <a:pt x="13924" y="11406"/>
                    <a:pt x="14505" y="11270"/>
                  </a:cubicBezTo>
                  <a:cubicBezTo>
                    <a:pt x="14430" y="11072"/>
                    <a:pt x="14332" y="10838"/>
                    <a:pt x="14245" y="10640"/>
                  </a:cubicBezTo>
                  <a:cubicBezTo>
                    <a:pt x="14085" y="10208"/>
                    <a:pt x="13912" y="9789"/>
                    <a:pt x="13752" y="9357"/>
                  </a:cubicBezTo>
                  <a:cubicBezTo>
                    <a:pt x="13097" y="7678"/>
                    <a:pt x="12394" y="6012"/>
                    <a:pt x="11715" y="4333"/>
                  </a:cubicBezTo>
                  <a:cubicBezTo>
                    <a:pt x="11369" y="3506"/>
                    <a:pt x="11036" y="2666"/>
                    <a:pt x="10703" y="1827"/>
                  </a:cubicBezTo>
                  <a:cubicBezTo>
                    <a:pt x="10431" y="1234"/>
                    <a:pt x="10209" y="617"/>
                    <a:pt x="10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02"/>
            <p:cNvSpPr/>
            <p:nvPr/>
          </p:nvSpPr>
          <p:spPr>
            <a:xfrm>
              <a:off x="1275851" y="2636437"/>
              <a:ext cx="151600" cy="155092"/>
            </a:xfrm>
            <a:custGeom>
              <a:avLst/>
              <a:gdLst/>
              <a:ahLst/>
              <a:cxnLst/>
              <a:rect l="l" t="t" r="r" b="b"/>
              <a:pathLst>
                <a:path w="2692" h="2754" extrusionOk="0">
                  <a:moveTo>
                    <a:pt x="1876" y="0"/>
                  </a:moveTo>
                  <a:cubicBezTo>
                    <a:pt x="1716" y="25"/>
                    <a:pt x="1568" y="37"/>
                    <a:pt x="1420" y="74"/>
                  </a:cubicBezTo>
                  <a:cubicBezTo>
                    <a:pt x="1247" y="124"/>
                    <a:pt x="1086" y="186"/>
                    <a:pt x="914" y="260"/>
                  </a:cubicBezTo>
                  <a:cubicBezTo>
                    <a:pt x="741" y="321"/>
                    <a:pt x="568" y="408"/>
                    <a:pt x="407" y="482"/>
                  </a:cubicBezTo>
                  <a:cubicBezTo>
                    <a:pt x="333" y="507"/>
                    <a:pt x="259" y="544"/>
                    <a:pt x="185" y="568"/>
                  </a:cubicBezTo>
                  <a:cubicBezTo>
                    <a:pt x="124" y="581"/>
                    <a:pt x="62" y="605"/>
                    <a:pt x="0" y="618"/>
                  </a:cubicBezTo>
                  <a:cubicBezTo>
                    <a:pt x="247" y="963"/>
                    <a:pt x="432" y="1358"/>
                    <a:pt x="531" y="1778"/>
                  </a:cubicBezTo>
                  <a:cubicBezTo>
                    <a:pt x="617" y="2099"/>
                    <a:pt x="691" y="2432"/>
                    <a:pt x="765" y="2753"/>
                  </a:cubicBezTo>
                  <a:cubicBezTo>
                    <a:pt x="1062" y="2358"/>
                    <a:pt x="1185" y="1864"/>
                    <a:pt x="1457" y="1445"/>
                  </a:cubicBezTo>
                  <a:cubicBezTo>
                    <a:pt x="1473" y="1421"/>
                    <a:pt x="1499" y="1407"/>
                    <a:pt x="1525" y="1407"/>
                  </a:cubicBezTo>
                  <a:cubicBezTo>
                    <a:pt x="1540" y="1407"/>
                    <a:pt x="1555" y="1411"/>
                    <a:pt x="1568" y="1420"/>
                  </a:cubicBezTo>
                  <a:cubicBezTo>
                    <a:pt x="1778" y="1556"/>
                    <a:pt x="2025" y="1617"/>
                    <a:pt x="2247" y="1753"/>
                  </a:cubicBezTo>
                  <a:cubicBezTo>
                    <a:pt x="2395" y="1852"/>
                    <a:pt x="2543" y="1963"/>
                    <a:pt x="2691" y="2099"/>
                  </a:cubicBezTo>
                  <a:cubicBezTo>
                    <a:pt x="2679" y="2037"/>
                    <a:pt x="2679" y="1988"/>
                    <a:pt x="2666" y="1926"/>
                  </a:cubicBezTo>
                  <a:cubicBezTo>
                    <a:pt x="2654" y="1815"/>
                    <a:pt x="2629" y="1704"/>
                    <a:pt x="2592" y="1605"/>
                  </a:cubicBezTo>
                  <a:cubicBezTo>
                    <a:pt x="2531" y="1383"/>
                    <a:pt x="2457" y="1173"/>
                    <a:pt x="2370" y="976"/>
                  </a:cubicBezTo>
                  <a:cubicBezTo>
                    <a:pt x="2296" y="790"/>
                    <a:pt x="2210" y="605"/>
                    <a:pt x="2111" y="420"/>
                  </a:cubicBezTo>
                  <a:cubicBezTo>
                    <a:pt x="2037" y="272"/>
                    <a:pt x="1938" y="136"/>
                    <a:pt x="1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02"/>
            <p:cNvSpPr/>
            <p:nvPr/>
          </p:nvSpPr>
          <p:spPr>
            <a:xfrm>
              <a:off x="924100" y="1742475"/>
              <a:ext cx="941981" cy="1065029"/>
            </a:xfrm>
            <a:custGeom>
              <a:avLst/>
              <a:gdLst/>
              <a:ahLst/>
              <a:cxnLst/>
              <a:rect l="l" t="t" r="r" b="b"/>
              <a:pathLst>
                <a:path w="16727" h="18912" extrusionOk="0">
                  <a:moveTo>
                    <a:pt x="11208" y="247"/>
                  </a:moveTo>
                  <a:cubicBezTo>
                    <a:pt x="11344" y="741"/>
                    <a:pt x="11517" y="1235"/>
                    <a:pt x="11727" y="1704"/>
                  </a:cubicBezTo>
                  <a:cubicBezTo>
                    <a:pt x="11776" y="1827"/>
                    <a:pt x="11826" y="1938"/>
                    <a:pt x="11863" y="2049"/>
                  </a:cubicBezTo>
                  <a:cubicBezTo>
                    <a:pt x="12196" y="2876"/>
                    <a:pt x="12529" y="3716"/>
                    <a:pt x="12875" y="4555"/>
                  </a:cubicBezTo>
                  <a:lnTo>
                    <a:pt x="13220" y="5407"/>
                  </a:lnTo>
                  <a:cubicBezTo>
                    <a:pt x="13788" y="6777"/>
                    <a:pt x="14368" y="8184"/>
                    <a:pt x="14912" y="9579"/>
                  </a:cubicBezTo>
                  <a:cubicBezTo>
                    <a:pt x="15072" y="9999"/>
                    <a:pt x="15245" y="10431"/>
                    <a:pt x="15418" y="10850"/>
                  </a:cubicBezTo>
                  <a:cubicBezTo>
                    <a:pt x="15442" y="10937"/>
                    <a:pt x="15479" y="11023"/>
                    <a:pt x="15516" y="11097"/>
                  </a:cubicBezTo>
                  <a:cubicBezTo>
                    <a:pt x="15566" y="11221"/>
                    <a:pt x="15615" y="11344"/>
                    <a:pt x="15665" y="11468"/>
                  </a:cubicBezTo>
                  <a:cubicBezTo>
                    <a:pt x="15257" y="11554"/>
                    <a:pt x="14850" y="11665"/>
                    <a:pt x="14455" y="11789"/>
                  </a:cubicBezTo>
                  <a:lnTo>
                    <a:pt x="13973" y="11912"/>
                  </a:lnTo>
                  <a:cubicBezTo>
                    <a:pt x="13270" y="12110"/>
                    <a:pt x="12579" y="12356"/>
                    <a:pt x="11900" y="12591"/>
                  </a:cubicBezTo>
                  <a:lnTo>
                    <a:pt x="11356" y="12788"/>
                  </a:lnTo>
                  <a:lnTo>
                    <a:pt x="11270" y="12813"/>
                  </a:lnTo>
                  <a:cubicBezTo>
                    <a:pt x="10147" y="13220"/>
                    <a:pt x="8974" y="13628"/>
                    <a:pt x="7851" y="14097"/>
                  </a:cubicBezTo>
                  <a:cubicBezTo>
                    <a:pt x="7123" y="14405"/>
                    <a:pt x="6407" y="14714"/>
                    <a:pt x="5802" y="15171"/>
                  </a:cubicBezTo>
                  <a:cubicBezTo>
                    <a:pt x="5654" y="14850"/>
                    <a:pt x="5505" y="14517"/>
                    <a:pt x="5357" y="14183"/>
                  </a:cubicBezTo>
                  <a:cubicBezTo>
                    <a:pt x="5073" y="13554"/>
                    <a:pt x="4777" y="12900"/>
                    <a:pt x="4518" y="12245"/>
                  </a:cubicBezTo>
                  <a:cubicBezTo>
                    <a:pt x="4370" y="11838"/>
                    <a:pt x="4209" y="11418"/>
                    <a:pt x="4061" y="11011"/>
                  </a:cubicBezTo>
                  <a:cubicBezTo>
                    <a:pt x="3876" y="10505"/>
                    <a:pt x="3679" y="9999"/>
                    <a:pt x="3481" y="9493"/>
                  </a:cubicBezTo>
                  <a:cubicBezTo>
                    <a:pt x="3345" y="9147"/>
                    <a:pt x="3185" y="8789"/>
                    <a:pt x="3037" y="8443"/>
                  </a:cubicBezTo>
                  <a:cubicBezTo>
                    <a:pt x="2802" y="7900"/>
                    <a:pt x="2568" y="7345"/>
                    <a:pt x="2358" y="6777"/>
                  </a:cubicBezTo>
                  <a:cubicBezTo>
                    <a:pt x="2210" y="6357"/>
                    <a:pt x="2049" y="5938"/>
                    <a:pt x="1901" y="5530"/>
                  </a:cubicBezTo>
                  <a:cubicBezTo>
                    <a:pt x="1679" y="4950"/>
                    <a:pt x="1444" y="4358"/>
                    <a:pt x="1247" y="3753"/>
                  </a:cubicBezTo>
                  <a:cubicBezTo>
                    <a:pt x="1568" y="3543"/>
                    <a:pt x="1913" y="3382"/>
                    <a:pt x="2271" y="3259"/>
                  </a:cubicBezTo>
                  <a:cubicBezTo>
                    <a:pt x="2901" y="3024"/>
                    <a:pt x="3567" y="2827"/>
                    <a:pt x="4234" y="2691"/>
                  </a:cubicBezTo>
                  <a:cubicBezTo>
                    <a:pt x="4506" y="2617"/>
                    <a:pt x="4790" y="2555"/>
                    <a:pt x="5061" y="2481"/>
                  </a:cubicBezTo>
                  <a:cubicBezTo>
                    <a:pt x="6086" y="2185"/>
                    <a:pt x="7098" y="1815"/>
                    <a:pt x="8073" y="1383"/>
                  </a:cubicBezTo>
                  <a:cubicBezTo>
                    <a:pt x="9073" y="951"/>
                    <a:pt x="10122" y="519"/>
                    <a:pt x="11208" y="247"/>
                  </a:cubicBezTo>
                  <a:close/>
                  <a:moveTo>
                    <a:pt x="1086" y="3864"/>
                  </a:moveTo>
                  <a:cubicBezTo>
                    <a:pt x="1234" y="4432"/>
                    <a:pt x="1420" y="4987"/>
                    <a:pt x="1654" y="5530"/>
                  </a:cubicBezTo>
                  <a:cubicBezTo>
                    <a:pt x="1778" y="5839"/>
                    <a:pt x="1913" y="6172"/>
                    <a:pt x="2024" y="6493"/>
                  </a:cubicBezTo>
                  <a:cubicBezTo>
                    <a:pt x="2210" y="7049"/>
                    <a:pt x="2432" y="7604"/>
                    <a:pt x="2654" y="8135"/>
                  </a:cubicBezTo>
                  <a:cubicBezTo>
                    <a:pt x="2814" y="8505"/>
                    <a:pt x="2963" y="8888"/>
                    <a:pt x="3123" y="9270"/>
                  </a:cubicBezTo>
                  <a:cubicBezTo>
                    <a:pt x="3234" y="9579"/>
                    <a:pt x="3345" y="9900"/>
                    <a:pt x="3456" y="10221"/>
                  </a:cubicBezTo>
                  <a:cubicBezTo>
                    <a:pt x="3666" y="10801"/>
                    <a:pt x="3888" y="11406"/>
                    <a:pt x="4135" y="11986"/>
                  </a:cubicBezTo>
                  <a:cubicBezTo>
                    <a:pt x="4370" y="12529"/>
                    <a:pt x="4617" y="13060"/>
                    <a:pt x="4901" y="13653"/>
                  </a:cubicBezTo>
                  <a:cubicBezTo>
                    <a:pt x="4999" y="13850"/>
                    <a:pt x="5086" y="14048"/>
                    <a:pt x="5185" y="14245"/>
                  </a:cubicBezTo>
                  <a:cubicBezTo>
                    <a:pt x="5333" y="14591"/>
                    <a:pt x="5493" y="14936"/>
                    <a:pt x="5678" y="15270"/>
                  </a:cubicBezTo>
                  <a:cubicBezTo>
                    <a:pt x="5530" y="15381"/>
                    <a:pt x="5382" y="15504"/>
                    <a:pt x="5259" y="15652"/>
                  </a:cubicBezTo>
                  <a:cubicBezTo>
                    <a:pt x="4966" y="15957"/>
                    <a:pt x="4601" y="16395"/>
                    <a:pt x="4676" y="16917"/>
                  </a:cubicBezTo>
                  <a:lnTo>
                    <a:pt x="4676" y="16917"/>
                  </a:lnTo>
                  <a:cubicBezTo>
                    <a:pt x="4479" y="16487"/>
                    <a:pt x="4320" y="16020"/>
                    <a:pt x="4160" y="15566"/>
                  </a:cubicBezTo>
                  <a:cubicBezTo>
                    <a:pt x="4000" y="15121"/>
                    <a:pt x="3851" y="14689"/>
                    <a:pt x="3666" y="14270"/>
                  </a:cubicBezTo>
                  <a:cubicBezTo>
                    <a:pt x="3456" y="13776"/>
                    <a:pt x="3222" y="13270"/>
                    <a:pt x="3000" y="12788"/>
                  </a:cubicBezTo>
                  <a:cubicBezTo>
                    <a:pt x="2777" y="12307"/>
                    <a:pt x="2555" y="11838"/>
                    <a:pt x="2345" y="11357"/>
                  </a:cubicBezTo>
                  <a:cubicBezTo>
                    <a:pt x="1938" y="10443"/>
                    <a:pt x="1605" y="9505"/>
                    <a:pt x="1284" y="8616"/>
                  </a:cubicBezTo>
                  <a:lnTo>
                    <a:pt x="1197" y="8357"/>
                  </a:lnTo>
                  <a:cubicBezTo>
                    <a:pt x="1000" y="7814"/>
                    <a:pt x="802" y="7246"/>
                    <a:pt x="654" y="6678"/>
                  </a:cubicBezTo>
                  <a:cubicBezTo>
                    <a:pt x="481" y="6061"/>
                    <a:pt x="346" y="5333"/>
                    <a:pt x="531" y="4666"/>
                  </a:cubicBezTo>
                  <a:cubicBezTo>
                    <a:pt x="630" y="4358"/>
                    <a:pt x="827" y="4074"/>
                    <a:pt x="1086" y="3864"/>
                  </a:cubicBezTo>
                  <a:close/>
                  <a:moveTo>
                    <a:pt x="15331" y="11924"/>
                  </a:moveTo>
                  <a:lnTo>
                    <a:pt x="15331" y="11924"/>
                  </a:lnTo>
                  <a:cubicBezTo>
                    <a:pt x="15282" y="12011"/>
                    <a:pt x="15232" y="12097"/>
                    <a:pt x="15208" y="12184"/>
                  </a:cubicBezTo>
                  <a:cubicBezTo>
                    <a:pt x="15134" y="12480"/>
                    <a:pt x="15134" y="12788"/>
                    <a:pt x="15232" y="13072"/>
                  </a:cubicBezTo>
                  <a:cubicBezTo>
                    <a:pt x="15331" y="13356"/>
                    <a:pt x="15492" y="13603"/>
                    <a:pt x="15714" y="13801"/>
                  </a:cubicBezTo>
                  <a:cubicBezTo>
                    <a:pt x="15813" y="13899"/>
                    <a:pt x="15924" y="13986"/>
                    <a:pt x="16047" y="14048"/>
                  </a:cubicBezTo>
                  <a:cubicBezTo>
                    <a:pt x="15899" y="14109"/>
                    <a:pt x="15763" y="14171"/>
                    <a:pt x="15615" y="14233"/>
                  </a:cubicBezTo>
                  <a:lnTo>
                    <a:pt x="15455" y="14307"/>
                  </a:lnTo>
                  <a:cubicBezTo>
                    <a:pt x="14813" y="14591"/>
                    <a:pt x="14171" y="14875"/>
                    <a:pt x="13529" y="15146"/>
                  </a:cubicBezTo>
                  <a:cubicBezTo>
                    <a:pt x="12529" y="15578"/>
                    <a:pt x="11505" y="15998"/>
                    <a:pt x="10381" y="16455"/>
                  </a:cubicBezTo>
                  <a:cubicBezTo>
                    <a:pt x="10023" y="16590"/>
                    <a:pt x="9653" y="16738"/>
                    <a:pt x="9295" y="16874"/>
                  </a:cubicBezTo>
                  <a:lnTo>
                    <a:pt x="9085" y="16948"/>
                  </a:lnTo>
                  <a:lnTo>
                    <a:pt x="8937" y="17010"/>
                  </a:lnTo>
                  <a:lnTo>
                    <a:pt x="8863" y="16776"/>
                  </a:lnTo>
                  <a:cubicBezTo>
                    <a:pt x="8789" y="16566"/>
                    <a:pt x="8703" y="16368"/>
                    <a:pt x="8604" y="16171"/>
                  </a:cubicBezTo>
                  <a:cubicBezTo>
                    <a:pt x="8530" y="15973"/>
                    <a:pt x="8406" y="15800"/>
                    <a:pt x="8246" y="15677"/>
                  </a:cubicBezTo>
                  <a:cubicBezTo>
                    <a:pt x="8233" y="15665"/>
                    <a:pt x="8209" y="15652"/>
                    <a:pt x="8184" y="15652"/>
                  </a:cubicBezTo>
                  <a:cubicBezTo>
                    <a:pt x="8172" y="15640"/>
                    <a:pt x="8147" y="15640"/>
                    <a:pt x="8122" y="15628"/>
                  </a:cubicBezTo>
                  <a:lnTo>
                    <a:pt x="8098" y="15628"/>
                  </a:lnTo>
                  <a:cubicBezTo>
                    <a:pt x="7950" y="15640"/>
                    <a:pt x="7801" y="15677"/>
                    <a:pt x="7653" y="15726"/>
                  </a:cubicBezTo>
                  <a:lnTo>
                    <a:pt x="7629" y="15739"/>
                  </a:lnTo>
                  <a:cubicBezTo>
                    <a:pt x="7468" y="15800"/>
                    <a:pt x="7295" y="15862"/>
                    <a:pt x="7110" y="15936"/>
                  </a:cubicBezTo>
                  <a:cubicBezTo>
                    <a:pt x="6937" y="16010"/>
                    <a:pt x="6752" y="16109"/>
                    <a:pt x="6604" y="16171"/>
                  </a:cubicBezTo>
                  <a:cubicBezTo>
                    <a:pt x="6530" y="16208"/>
                    <a:pt x="6456" y="16245"/>
                    <a:pt x="6382" y="16294"/>
                  </a:cubicBezTo>
                  <a:cubicBezTo>
                    <a:pt x="6345" y="16319"/>
                    <a:pt x="6308" y="16343"/>
                    <a:pt x="6271" y="16381"/>
                  </a:cubicBezTo>
                  <a:lnTo>
                    <a:pt x="6197" y="16430"/>
                  </a:lnTo>
                  <a:cubicBezTo>
                    <a:pt x="6160" y="16442"/>
                    <a:pt x="6147" y="16467"/>
                    <a:pt x="6147" y="16504"/>
                  </a:cubicBezTo>
                  <a:cubicBezTo>
                    <a:pt x="6197" y="16677"/>
                    <a:pt x="6258" y="16850"/>
                    <a:pt x="6345" y="17010"/>
                  </a:cubicBezTo>
                  <a:lnTo>
                    <a:pt x="6382" y="17084"/>
                  </a:lnTo>
                  <a:cubicBezTo>
                    <a:pt x="6481" y="17294"/>
                    <a:pt x="6555" y="17504"/>
                    <a:pt x="6616" y="17726"/>
                  </a:cubicBezTo>
                  <a:lnTo>
                    <a:pt x="6629" y="17763"/>
                  </a:lnTo>
                  <a:lnTo>
                    <a:pt x="6604" y="17763"/>
                  </a:lnTo>
                  <a:cubicBezTo>
                    <a:pt x="6481" y="17788"/>
                    <a:pt x="6357" y="17800"/>
                    <a:pt x="6221" y="17800"/>
                  </a:cubicBezTo>
                  <a:cubicBezTo>
                    <a:pt x="5962" y="17800"/>
                    <a:pt x="5703" y="17763"/>
                    <a:pt x="5456" y="17701"/>
                  </a:cubicBezTo>
                  <a:cubicBezTo>
                    <a:pt x="5394" y="17689"/>
                    <a:pt x="5345" y="17664"/>
                    <a:pt x="5296" y="17640"/>
                  </a:cubicBezTo>
                  <a:cubicBezTo>
                    <a:pt x="4999" y="17417"/>
                    <a:pt x="4839" y="17059"/>
                    <a:pt x="4864" y="16689"/>
                  </a:cubicBezTo>
                  <a:cubicBezTo>
                    <a:pt x="4901" y="16282"/>
                    <a:pt x="5209" y="15887"/>
                    <a:pt x="5789" y="15504"/>
                  </a:cubicBezTo>
                  <a:cubicBezTo>
                    <a:pt x="6518" y="15010"/>
                    <a:pt x="7357" y="14677"/>
                    <a:pt x="8172" y="14368"/>
                  </a:cubicBezTo>
                  <a:lnTo>
                    <a:pt x="8505" y="14245"/>
                  </a:lnTo>
                  <a:cubicBezTo>
                    <a:pt x="9567" y="13825"/>
                    <a:pt x="10665" y="13443"/>
                    <a:pt x="11690" y="13097"/>
                  </a:cubicBezTo>
                  <a:lnTo>
                    <a:pt x="12221" y="12912"/>
                  </a:lnTo>
                  <a:cubicBezTo>
                    <a:pt x="12813" y="12702"/>
                    <a:pt x="13418" y="12492"/>
                    <a:pt x="14035" y="12307"/>
                  </a:cubicBezTo>
                  <a:cubicBezTo>
                    <a:pt x="14208" y="12258"/>
                    <a:pt x="14381" y="12196"/>
                    <a:pt x="14566" y="12147"/>
                  </a:cubicBezTo>
                  <a:lnTo>
                    <a:pt x="15134" y="11986"/>
                  </a:lnTo>
                  <a:lnTo>
                    <a:pt x="15331" y="11924"/>
                  </a:lnTo>
                  <a:close/>
                  <a:moveTo>
                    <a:pt x="8098" y="15911"/>
                  </a:moveTo>
                  <a:cubicBezTo>
                    <a:pt x="8135" y="15986"/>
                    <a:pt x="8184" y="16060"/>
                    <a:pt x="8221" y="16134"/>
                  </a:cubicBezTo>
                  <a:cubicBezTo>
                    <a:pt x="8271" y="16208"/>
                    <a:pt x="8295" y="16257"/>
                    <a:pt x="8332" y="16319"/>
                  </a:cubicBezTo>
                  <a:cubicBezTo>
                    <a:pt x="8406" y="16467"/>
                    <a:pt x="8493" y="16652"/>
                    <a:pt x="8591" y="16862"/>
                  </a:cubicBezTo>
                  <a:cubicBezTo>
                    <a:pt x="8678" y="17072"/>
                    <a:pt x="8752" y="17282"/>
                    <a:pt x="8814" y="17491"/>
                  </a:cubicBezTo>
                  <a:cubicBezTo>
                    <a:pt x="8838" y="17590"/>
                    <a:pt x="8863" y="17701"/>
                    <a:pt x="8888" y="17812"/>
                  </a:cubicBezTo>
                  <a:lnTo>
                    <a:pt x="8888" y="17825"/>
                  </a:lnTo>
                  <a:cubicBezTo>
                    <a:pt x="8888" y="17849"/>
                    <a:pt x="8888" y="17874"/>
                    <a:pt x="8888" y="17899"/>
                  </a:cubicBezTo>
                  <a:cubicBezTo>
                    <a:pt x="8764" y="17800"/>
                    <a:pt x="8641" y="17689"/>
                    <a:pt x="8505" y="17603"/>
                  </a:cubicBezTo>
                  <a:cubicBezTo>
                    <a:pt x="8394" y="17541"/>
                    <a:pt x="8283" y="17491"/>
                    <a:pt x="8159" y="17442"/>
                  </a:cubicBezTo>
                  <a:cubicBezTo>
                    <a:pt x="8048" y="17393"/>
                    <a:pt x="7925" y="17343"/>
                    <a:pt x="7826" y="17269"/>
                  </a:cubicBezTo>
                  <a:cubicBezTo>
                    <a:pt x="7801" y="17269"/>
                    <a:pt x="7789" y="17257"/>
                    <a:pt x="7764" y="17257"/>
                  </a:cubicBezTo>
                  <a:cubicBezTo>
                    <a:pt x="7727" y="17257"/>
                    <a:pt x="7703" y="17282"/>
                    <a:pt x="7678" y="17306"/>
                  </a:cubicBezTo>
                  <a:cubicBezTo>
                    <a:pt x="7555" y="17504"/>
                    <a:pt x="7456" y="17714"/>
                    <a:pt x="7369" y="17923"/>
                  </a:cubicBezTo>
                  <a:cubicBezTo>
                    <a:pt x="7283" y="18146"/>
                    <a:pt x="7160" y="18356"/>
                    <a:pt x="7036" y="18565"/>
                  </a:cubicBezTo>
                  <a:cubicBezTo>
                    <a:pt x="6962" y="18207"/>
                    <a:pt x="6888" y="17923"/>
                    <a:pt x="6814" y="17640"/>
                  </a:cubicBezTo>
                  <a:cubicBezTo>
                    <a:pt x="6715" y="17245"/>
                    <a:pt x="6542" y="16862"/>
                    <a:pt x="6308" y="16516"/>
                  </a:cubicBezTo>
                  <a:cubicBezTo>
                    <a:pt x="6357" y="16504"/>
                    <a:pt x="6394" y="16492"/>
                    <a:pt x="6444" y="16479"/>
                  </a:cubicBezTo>
                  <a:cubicBezTo>
                    <a:pt x="6530" y="16442"/>
                    <a:pt x="6604" y="16418"/>
                    <a:pt x="6666" y="16393"/>
                  </a:cubicBezTo>
                  <a:cubicBezTo>
                    <a:pt x="6802" y="16319"/>
                    <a:pt x="6987" y="16245"/>
                    <a:pt x="7172" y="16171"/>
                  </a:cubicBezTo>
                  <a:cubicBezTo>
                    <a:pt x="7332" y="16097"/>
                    <a:pt x="7505" y="16035"/>
                    <a:pt x="7678" y="15986"/>
                  </a:cubicBezTo>
                  <a:cubicBezTo>
                    <a:pt x="7764" y="15973"/>
                    <a:pt x="7851" y="15948"/>
                    <a:pt x="7950" y="15936"/>
                  </a:cubicBezTo>
                  <a:cubicBezTo>
                    <a:pt x="7999" y="15924"/>
                    <a:pt x="8048" y="15924"/>
                    <a:pt x="8098" y="15911"/>
                  </a:cubicBezTo>
                  <a:close/>
                  <a:moveTo>
                    <a:pt x="11295" y="0"/>
                  </a:moveTo>
                  <a:cubicBezTo>
                    <a:pt x="11258" y="0"/>
                    <a:pt x="11233" y="13"/>
                    <a:pt x="11208" y="37"/>
                  </a:cubicBezTo>
                  <a:cubicBezTo>
                    <a:pt x="9986" y="259"/>
                    <a:pt x="8826" y="728"/>
                    <a:pt x="7703" y="1198"/>
                  </a:cubicBezTo>
                  <a:cubicBezTo>
                    <a:pt x="6925" y="1531"/>
                    <a:pt x="6135" y="1839"/>
                    <a:pt x="5333" y="2099"/>
                  </a:cubicBezTo>
                  <a:cubicBezTo>
                    <a:pt x="4913" y="2222"/>
                    <a:pt x="4481" y="2321"/>
                    <a:pt x="4061" y="2432"/>
                  </a:cubicBezTo>
                  <a:cubicBezTo>
                    <a:pt x="3493" y="2568"/>
                    <a:pt x="2901" y="2716"/>
                    <a:pt x="2333" y="2913"/>
                  </a:cubicBezTo>
                  <a:cubicBezTo>
                    <a:pt x="1568" y="3185"/>
                    <a:pt x="728" y="3531"/>
                    <a:pt x="333" y="4259"/>
                  </a:cubicBezTo>
                  <a:cubicBezTo>
                    <a:pt x="74" y="4765"/>
                    <a:pt x="0" y="5407"/>
                    <a:pt x="124" y="6246"/>
                  </a:cubicBezTo>
                  <a:cubicBezTo>
                    <a:pt x="259" y="6987"/>
                    <a:pt x="469" y="7703"/>
                    <a:pt x="741" y="8406"/>
                  </a:cubicBezTo>
                  <a:lnTo>
                    <a:pt x="876" y="8789"/>
                  </a:lnTo>
                  <a:cubicBezTo>
                    <a:pt x="1136" y="9517"/>
                    <a:pt x="1407" y="10283"/>
                    <a:pt x="1716" y="11023"/>
                  </a:cubicBezTo>
                  <a:cubicBezTo>
                    <a:pt x="2136" y="12011"/>
                    <a:pt x="2617" y="13023"/>
                    <a:pt x="3172" y="14085"/>
                  </a:cubicBezTo>
                  <a:cubicBezTo>
                    <a:pt x="3456" y="14640"/>
                    <a:pt x="3716" y="15220"/>
                    <a:pt x="3938" y="15800"/>
                  </a:cubicBezTo>
                  <a:cubicBezTo>
                    <a:pt x="3975" y="15874"/>
                    <a:pt x="4000" y="15948"/>
                    <a:pt x="4037" y="16035"/>
                  </a:cubicBezTo>
                  <a:cubicBezTo>
                    <a:pt x="4172" y="16405"/>
                    <a:pt x="4333" y="16776"/>
                    <a:pt x="4530" y="17133"/>
                  </a:cubicBezTo>
                  <a:cubicBezTo>
                    <a:pt x="4728" y="17491"/>
                    <a:pt x="5036" y="17788"/>
                    <a:pt x="5407" y="17973"/>
                  </a:cubicBezTo>
                  <a:cubicBezTo>
                    <a:pt x="5641" y="18059"/>
                    <a:pt x="5888" y="18109"/>
                    <a:pt x="6135" y="18121"/>
                  </a:cubicBezTo>
                  <a:lnTo>
                    <a:pt x="6308" y="18121"/>
                  </a:lnTo>
                  <a:cubicBezTo>
                    <a:pt x="6444" y="18121"/>
                    <a:pt x="6567" y="18109"/>
                    <a:pt x="6690" y="18059"/>
                  </a:cubicBezTo>
                  <a:lnTo>
                    <a:pt x="6703" y="18059"/>
                  </a:lnTo>
                  <a:cubicBezTo>
                    <a:pt x="6740" y="18220"/>
                    <a:pt x="6777" y="18393"/>
                    <a:pt x="6814" y="18553"/>
                  </a:cubicBezTo>
                  <a:lnTo>
                    <a:pt x="6863" y="18825"/>
                  </a:lnTo>
                  <a:cubicBezTo>
                    <a:pt x="6876" y="18874"/>
                    <a:pt x="6925" y="18911"/>
                    <a:pt x="6974" y="18911"/>
                  </a:cubicBezTo>
                  <a:cubicBezTo>
                    <a:pt x="6999" y="18911"/>
                    <a:pt x="7036" y="18899"/>
                    <a:pt x="7048" y="18874"/>
                  </a:cubicBezTo>
                  <a:cubicBezTo>
                    <a:pt x="7258" y="18627"/>
                    <a:pt x="7419" y="18343"/>
                    <a:pt x="7542" y="18035"/>
                  </a:cubicBezTo>
                  <a:cubicBezTo>
                    <a:pt x="7616" y="17862"/>
                    <a:pt x="7703" y="17689"/>
                    <a:pt x="7801" y="17516"/>
                  </a:cubicBezTo>
                  <a:cubicBezTo>
                    <a:pt x="7888" y="17578"/>
                    <a:pt x="7987" y="17640"/>
                    <a:pt x="8073" y="17701"/>
                  </a:cubicBezTo>
                  <a:cubicBezTo>
                    <a:pt x="8172" y="17763"/>
                    <a:pt x="8246" y="17812"/>
                    <a:pt x="8320" y="17862"/>
                  </a:cubicBezTo>
                  <a:cubicBezTo>
                    <a:pt x="8406" y="17923"/>
                    <a:pt x="8493" y="18010"/>
                    <a:pt x="8579" y="18084"/>
                  </a:cubicBezTo>
                  <a:cubicBezTo>
                    <a:pt x="8690" y="18183"/>
                    <a:pt x="8814" y="18269"/>
                    <a:pt x="8937" y="18356"/>
                  </a:cubicBezTo>
                  <a:cubicBezTo>
                    <a:pt x="8962" y="18380"/>
                    <a:pt x="8999" y="18380"/>
                    <a:pt x="9023" y="18380"/>
                  </a:cubicBezTo>
                  <a:cubicBezTo>
                    <a:pt x="9073" y="18380"/>
                    <a:pt x="9110" y="18368"/>
                    <a:pt x="9147" y="18331"/>
                  </a:cubicBezTo>
                  <a:cubicBezTo>
                    <a:pt x="9184" y="18294"/>
                    <a:pt x="9196" y="18257"/>
                    <a:pt x="9196" y="18220"/>
                  </a:cubicBezTo>
                  <a:cubicBezTo>
                    <a:pt x="9196" y="18133"/>
                    <a:pt x="9184" y="18072"/>
                    <a:pt x="9159" y="17998"/>
                  </a:cubicBezTo>
                  <a:cubicBezTo>
                    <a:pt x="9147" y="17948"/>
                    <a:pt x="9135" y="17899"/>
                    <a:pt x="9135" y="17862"/>
                  </a:cubicBezTo>
                  <a:cubicBezTo>
                    <a:pt x="9110" y="17726"/>
                    <a:pt x="9085" y="17603"/>
                    <a:pt x="9048" y="17479"/>
                  </a:cubicBezTo>
                  <a:cubicBezTo>
                    <a:pt x="9036" y="17430"/>
                    <a:pt x="9023" y="17368"/>
                    <a:pt x="9011" y="17319"/>
                  </a:cubicBezTo>
                  <a:lnTo>
                    <a:pt x="9011" y="17294"/>
                  </a:lnTo>
                  <a:lnTo>
                    <a:pt x="9172" y="17245"/>
                  </a:lnTo>
                  <a:lnTo>
                    <a:pt x="9295" y="17195"/>
                  </a:lnTo>
                  <a:cubicBezTo>
                    <a:pt x="9604" y="17084"/>
                    <a:pt x="9912" y="16961"/>
                    <a:pt x="10233" y="16850"/>
                  </a:cubicBezTo>
                  <a:cubicBezTo>
                    <a:pt x="10912" y="16578"/>
                    <a:pt x="11480" y="16368"/>
                    <a:pt x="11986" y="16158"/>
                  </a:cubicBezTo>
                  <a:cubicBezTo>
                    <a:pt x="13011" y="15751"/>
                    <a:pt x="14047" y="15294"/>
                    <a:pt x="15047" y="14875"/>
                  </a:cubicBezTo>
                  <a:lnTo>
                    <a:pt x="15393" y="14714"/>
                  </a:lnTo>
                  <a:lnTo>
                    <a:pt x="15615" y="14615"/>
                  </a:lnTo>
                  <a:cubicBezTo>
                    <a:pt x="15825" y="14529"/>
                    <a:pt x="16047" y="14443"/>
                    <a:pt x="16245" y="14344"/>
                  </a:cubicBezTo>
                  <a:lnTo>
                    <a:pt x="16306" y="14307"/>
                  </a:lnTo>
                  <a:lnTo>
                    <a:pt x="16504" y="14220"/>
                  </a:lnTo>
                  <a:cubicBezTo>
                    <a:pt x="16541" y="14196"/>
                    <a:pt x="16566" y="14183"/>
                    <a:pt x="16590" y="14171"/>
                  </a:cubicBezTo>
                  <a:cubicBezTo>
                    <a:pt x="16615" y="14146"/>
                    <a:pt x="16664" y="14134"/>
                    <a:pt x="16664" y="14122"/>
                  </a:cubicBezTo>
                  <a:cubicBezTo>
                    <a:pt x="16701" y="14085"/>
                    <a:pt x="16726" y="14035"/>
                    <a:pt x="16714" y="13986"/>
                  </a:cubicBezTo>
                  <a:cubicBezTo>
                    <a:pt x="16704" y="13907"/>
                    <a:pt x="16631" y="13852"/>
                    <a:pt x="16558" y="13852"/>
                  </a:cubicBezTo>
                  <a:cubicBezTo>
                    <a:pt x="16539" y="13852"/>
                    <a:pt x="16521" y="13855"/>
                    <a:pt x="16504" y="13862"/>
                  </a:cubicBezTo>
                  <a:cubicBezTo>
                    <a:pt x="16492" y="13862"/>
                    <a:pt x="16479" y="13875"/>
                    <a:pt x="16467" y="13875"/>
                  </a:cubicBezTo>
                  <a:cubicBezTo>
                    <a:pt x="16430" y="13850"/>
                    <a:pt x="16380" y="13825"/>
                    <a:pt x="16331" y="13801"/>
                  </a:cubicBezTo>
                  <a:cubicBezTo>
                    <a:pt x="16294" y="13788"/>
                    <a:pt x="16257" y="13776"/>
                    <a:pt x="16220" y="13751"/>
                  </a:cubicBezTo>
                  <a:cubicBezTo>
                    <a:pt x="16109" y="13690"/>
                    <a:pt x="15998" y="13628"/>
                    <a:pt x="15911" y="13541"/>
                  </a:cubicBezTo>
                  <a:cubicBezTo>
                    <a:pt x="15714" y="13393"/>
                    <a:pt x="15553" y="13208"/>
                    <a:pt x="15455" y="12986"/>
                  </a:cubicBezTo>
                  <a:cubicBezTo>
                    <a:pt x="15381" y="12751"/>
                    <a:pt x="15381" y="12492"/>
                    <a:pt x="15442" y="12258"/>
                  </a:cubicBezTo>
                  <a:cubicBezTo>
                    <a:pt x="15504" y="12085"/>
                    <a:pt x="15590" y="11937"/>
                    <a:pt x="15714" y="11801"/>
                  </a:cubicBezTo>
                  <a:cubicBezTo>
                    <a:pt x="15788" y="11776"/>
                    <a:pt x="15850" y="11752"/>
                    <a:pt x="15899" y="11727"/>
                  </a:cubicBezTo>
                  <a:cubicBezTo>
                    <a:pt x="15936" y="11702"/>
                    <a:pt x="15973" y="11677"/>
                    <a:pt x="15985" y="11628"/>
                  </a:cubicBezTo>
                  <a:cubicBezTo>
                    <a:pt x="15985" y="11591"/>
                    <a:pt x="15985" y="11542"/>
                    <a:pt x="15948" y="11505"/>
                  </a:cubicBezTo>
                  <a:cubicBezTo>
                    <a:pt x="15541" y="10184"/>
                    <a:pt x="14998" y="8826"/>
                    <a:pt x="14529" y="7678"/>
                  </a:cubicBezTo>
                  <a:cubicBezTo>
                    <a:pt x="14146" y="6765"/>
                    <a:pt x="13714" y="5728"/>
                    <a:pt x="13344" y="4703"/>
                  </a:cubicBezTo>
                  <a:cubicBezTo>
                    <a:pt x="13072" y="3950"/>
                    <a:pt x="12751" y="3160"/>
                    <a:pt x="12381" y="2247"/>
                  </a:cubicBezTo>
                  <a:cubicBezTo>
                    <a:pt x="12319" y="2086"/>
                    <a:pt x="12258" y="1926"/>
                    <a:pt x="12196" y="1765"/>
                  </a:cubicBezTo>
                  <a:cubicBezTo>
                    <a:pt x="11986" y="1161"/>
                    <a:pt x="11727" y="593"/>
                    <a:pt x="11394" y="50"/>
                  </a:cubicBezTo>
                  <a:cubicBezTo>
                    <a:pt x="11381" y="13"/>
                    <a:pt x="11332" y="0"/>
                    <a:pt x="11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053"/>
                                        </p:tgtEl>
                                        <p:attrNameLst>
                                          <p:attrName>style.visibility</p:attrName>
                                        </p:attrNameLst>
                                      </p:cBhvr>
                                      <p:to>
                                        <p:strVal val="visible"/>
                                      </p:to>
                                    </p:set>
                                    <p:anim calcmode="lin" valueType="num">
                                      <p:cBhvr additive="base">
                                        <p:cTn id="7" dur="1000"/>
                                        <p:tgtEl>
                                          <p:spTgt spid="4053"/>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4056"/>
                                        </p:tgtEl>
                                        <p:attrNameLst>
                                          <p:attrName>style.visibility</p:attrName>
                                        </p:attrNameLst>
                                      </p:cBhvr>
                                      <p:to>
                                        <p:strVal val="visible"/>
                                      </p:to>
                                    </p:set>
                                    <p:anim calcmode="lin" valueType="num">
                                      <p:cBhvr additive="base">
                                        <p:cTn id="10" dur="1000"/>
                                        <p:tgtEl>
                                          <p:spTgt spid="4056"/>
                                        </p:tgtEl>
                                        <p:attrNameLst>
                                          <p:attrName>ppt_x</p:attrName>
                                        </p:attrNameLst>
                                      </p:cBhvr>
                                      <p:tavLst>
                                        <p:tav tm="0">
                                          <p:val>
                                            <p:strVal val="#ppt_x-1"/>
                                          </p:val>
                                        </p:tav>
                                        <p:tav tm="100000">
                                          <p:val>
                                            <p:strVal val="#ppt_x"/>
                                          </p:val>
                                        </p:tav>
                                      </p:tavLst>
                                    </p:anim>
                                  </p:childTnLst>
                                </p:cTn>
                              </p:par>
                              <p:par>
                                <p:cTn id="11" presetID="2" presetClass="entr" presetSubtype="8" fill="hold" nodeType="withEffect">
                                  <p:stCondLst>
                                    <p:cond delay="0"/>
                                  </p:stCondLst>
                                  <p:childTnLst>
                                    <p:set>
                                      <p:cBhvr>
                                        <p:cTn id="12" dur="1" fill="hold">
                                          <p:stCondLst>
                                            <p:cond delay="0"/>
                                          </p:stCondLst>
                                        </p:cTn>
                                        <p:tgtEl>
                                          <p:spTgt spid="4057"/>
                                        </p:tgtEl>
                                        <p:attrNameLst>
                                          <p:attrName>style.visibility</p:attrName>
                                        </p:attrNameLst>
                                      </p:cBhvr>
                                      <p:to>
                                        <p:strVal val="visible"/>
                                      </p:to>
                                    </p:set>
                                    <p:anim calcmode="lin" valueType="num">
                                      <p:cBhvr additive="base">
                                        <p:cTn id="13" dur="1000"/>
                                        <p:tgtEl>
                                          <p:spTgt spid="405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099"/>
        <p:cNvGrpSpPr/>
        <p:nvPr/>
      </p:nvGrpSpPr>
      <p:grpSpPr>
        <a:xfrm>
          <a:off x="0" y="0"/>
          <a:ext cx="0" cy="0"/>
          <a:chOff x="0" y="0"/>
          <a:chExt cx="0" cy="0"/>
        </a:xfrm>
      </p:grpSpPr>
      <p:sp>
        <p:nvSpPr>
          <p:cNvPr id="4100" name="Google Shape;4100;p103"/>
          <p:cNvSpPr txBox="1">
            <a:spLocks noGrp="1"/>
          </p:cNvSpPr>
          <p:nvPr>
            <p:ph type="title"/>
          </p:nvPr>
        </p:nvSpPr>
        <p:spPr>
          <a:xfrm>
            <a:off x="3772625" y="1829975"/>
            <a:ext cx="4569300" cy="893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845,125,654</a:t>
            </a:r>
            <a:endParaRPr/>
          </a:p>
        </p:txBody>
      </p:sp>
      <p:sp>
        <p:nvSpPr>
          <p:cNvPr id="4101" name="Google Shape;4101;p103"/>
          <p:cNvSpPr txBox="1">
            <a:spLocks noGrp="1"/>
          </p:cNvSpPr>
          <p:nvPr>
            <p:ph type="body" idx="1"/>
          </p:nvPr>
        </p:nvSpPr>
        <p:spPr>
          <a:xfrm>
            <a:off x="3772649" y="2823072"/>
            <a:ext cx="4569300" cy="454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2"/>
              </a:buClr>
              <a:buSzPts val="1100"/>
              <a:buFont typeface="Arial"/>
              <a:buNone/>
            </a:pPr>
            <a:r>
              <a:rPr lang="en"/>
              <a:t>Big numbers catch your audience’s attention</a:t>
            </a:r>
            <a:endParaRPr/>
          </a:p>
        </p:txBody>
      </p:sp>
      <p:grpSp>
        <p:nvGrpSpPr>
          <p:cNvPr id="4102" name="Google Shape;4102;p103"/>
          <p:cNvGrpSpPr/>
          <p:nvPr/>
        </p:nvGrpSpPr>
        <p:grpSpPr>
          <a:xfrm flipH="1">
            <a:off x="3854448" y="2652925"/>
            <a:ext cx="4569320" cy="176025"/>
            <a:chOff x="4345425" y="2175475"/>
            <a:chExt cx="800750" cy="176025"/>
          </a:xfrm>
        </p:grpSpPr>
        <p:sp>
          <p:nvSpPr>
            <p:cNvPr id="4103" name="Google Shape;4103;p10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0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5" name="Google Shape;4105;p103"/>
          <p:cNvGrpSpPr/>
          <p:nvPr/>
        </p:nvGrpSpPr>
        <p:grpSpPr>
          <a:xfrm>
            <a:off x="1402290" y="1324745"/>
            <a:ext cx="2169019" cy="2723922"/>
            <a:chOff x="7035175" y="2908900"/>
            <a:chExt cx="1178302" cy="1479749"/>
          </a:xfrm>
        </p:grpSpPr>
        <p:sp>
          <p:nvSpPr>
            <p:cNvPr id="4106" name="Google Shape;4106;p103"/>
            <p:cNvSpPr/>
            <p:nvPr/>
          </p:nvSpPr>
          <p:spPr>
            <a:xfrm>
              <a:off x="7553669" y="3989932"/>
              <a:ext cx="210357" cy="327043"/>
            </a:xfrm>
            <a:custGeom>
              <a:avLst/>
              <a:gdLst/>
              <a:ahLst/>
              <a:cxnLst/>
              <a:rect l="l" t="t" r="r" b="b"/>
              <a:pathLst>
                <a:path w="4963" h="7716" extrusionOk="0">
                  <a:moveTo>
                    <a:pt x="3679" y="1"/>
                  </a:moveTo>
                  <a:lnTo>
                    <a:pt x="1" y="680"/>
                  </a:lnTo>
                  <a:lnTo>
                    <a:pt x="1284" y="7716"/>
                  </a:lnTo>
                  <a:lnTo>
                    <a:pt x="4963" y="7049"/>
                  </a:lnTo>
                  <a:lnTo>
                    <a:pt x="36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03"/>
            <p:cNvSpPr/>
            <p:nvPr/>
          </p:nvSpPr>
          <p:spPr>
            <a:xfrm>
              <a:off x="7548455" y="3984634"/>
              <a:ext cx="221334" cy="337046"/>
            </a:xfrm>
            <a:custGeom>
              <a:avLst/>
              <a:gdLst/>
              <a:ahLst/>
              <a:cxnLst/>
              <a:rect l="l" t="t" r="r" b="b"/>
              <a:pathLst>
                <a:path w="5222" h="7952" extrusionOk="0">
                  <a:moveTo>
                    <a:pt x="3728" y="249"/>
                  </a:moveTo>
                  <a:lnTo>
                    <a:pt x="4962" y="7063"/>
                  </a:lnTo>
                  <a:lnTo>
                    <a:pt x="1506" y="7693"/>
                  </a:lnTo>
                  <a:lnTo>
                    <a:pt x="259" y="879"/>
                  </a:lnTo>
                  <a:lnTo>
                    <a:pt x="3728" y="249"/>
                  </a:lnTo>
                  <a:close/>
                  <a:moveTo>
                    <a:pt x="3813" y="0"/>
                  </a:moveTo>
                  <a:cubicBezTo>
                    <a:pt x="3805" y="0"/>
                    <a:pt x="3798" y="1"/>
                    <a:pt x="3790" y="2"/>
                  </a:cubicBezTo>
                  <a:lnTo>
                    <a:pt x="99" y="669"/>
                  </a:lnTo>
                  <a:cubicBezTo>
                    <a:pt x="74" y="681"/>
                    <a:pt x="50" y="694"/>
                    <a:pt x="25" y="718"/>
                  </a:cubicBezTo>
                  <a:cubicBezTo>
                    <a:pt x="13" y="743"/>
                    <a:pt x="0" y="780"/>
                    <a:pt x="13" y="805"/>
                  </a:cubicBezTo>
                  <a:lnTo>
                    <a:pt x="1296" y="7853"/>
                  </a:lnTo>
                  <a:cubicBezTo>
                    <a:pt x="1309" y="7902"/>
                    <a:pt x="1358" y="7952"/>
                    <a:pt x="1407" y="7952"/>
                  </a:cubicBezTo>
                  <a:lnTo>
                    <a:pt x="1432" y="7952"/>
                  </a:lnTo>
                  <a:lnTo>
                    <a:pt x="5111" y="7273"/>
                  </a:lnTo>
                  <a:cubicBezTo>
                    <a:pt x="5172" y="7261"/>
                    <a:pt x="5222" y="7199"/>
                    <a:pt x="5209" y="7137"/>
                  </a:cubicBezTo>
                  <a:lnTo>
                    <a:pt x="3926" y="101"/>
                  </a:lnTo>
                  <a:cubicBezTo>
                    <a:pt x="3915" y="36"/>
                    <a:pt x="3866" y="0"/>
                    <a:pt x="3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03"/>
            <p:cNvSpPr/>
            <p:nvPr/>
          </p:nvSpPr>
          <p:spPr>
            <a:xfrm>
              <a:off x="7554177" y="4008794"/>
              <a:ext cx="101554" cy="307164"/>
            </a:xfrm>
            <a:custGeom>
              <a:avLst/>
              <a:gdLst/>
              <a:ahLst/>
              <a:cxnLst/>
              <a:rect l="l" t="t" r="r" b="b"/>
              <a:pathLst>
                <a:path w="2396" h="7247" extrusionOk="0">
                  <a:moveTo>
                    <a:pt x="1112" y="0"/>
                  </a:moveTo>
                  <a:lnTo>
                    <a:pt x="1" y="198"/>
                  </a:lnTo>
                  <a:lnTo>
                    <a:pt x="1285" y="7246"/>
                  </a:lnTo>
                  <a:lnTo>
                    <a:pt x="2396" y="7036"/>
                  </a:lnTo>
                  <a:lnTo>
                    <a:pt x="1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03"/>
            <p:cNvSpPr/>
            <p:nvPr/>
          </p:nvSpPr>
          <p:spPr>
            <a:xfrm>
              <a:off x="7548455" y="4004386"/>
              <a:ext cx="111981" cy="317294"/>
            </a:xfrm>
            <a:custGeom>
              <a:avLst/>
              <a:gdLst/>
              <a:ahLst/>
              <a:cxnLst/>
              <a:rect l="l" t="t" r="r" b="b"/>
              <a:pathLst>
                <a:path w="2642" h="7486" extrusionOk="0">
                  <a:moveTo>
                    <a:pt x="1148" y="265"/>
                  </a:moveTo>
                  <a:lnTo>
                    <a:pt x="2383" y="7078"/>
                  </a:lnTo>
                  <a:lnTo>
                    <a:pt x="1506" y="7227"/>
                  </a:lnTo>
                  <a:lnTo>
                    <a:pt x="259" y="413"/>
                  </a:lnTo>
                  <a:lnTo>
                    <a:pt x="1148" y="265"/>
                  </a:lnTo>
                  <a:close/>
                  <a:moveTo>
                    <a:pt x="1247" y="0"/>
                  </a:moveTo>
                  <a:cubicBezTo>
                    <a:pt x="1238" y="0"/>
                    <a:pt x="1229" y="2"/>
                    <a:pt x="1222" y="5"/>
                  </a:cubicBezTo>
                  <a:lnTo>
                    <a:pt x="99" y="203"/>
                  </a:lnTo>
                  <a:cubicBezTo>
                    <a:pt x="37" y="215"/>
                    <a:pt x="0" y="277"/>
                    <a:pt x="13" y="339"/>
                  </a:cubicBezTo>
                  <a:lnTo>
                    <a:pt x="1296" y="7387"/>
                  </a:lnTo>
                  <a:cubicBezTo>
                    <a:pt x="1309" y="7436"/>
                    <a:pt x="1358" y="7486"/>
                    <a:pt x="1407" y="7486"/>
                  </a:cubicBezTo>
                  <a:lnTo>
                    <a:pt x="1432" y="7473"/>
                  </a:lnTo>
                  <a:lnTo>
                    <a:pt x="2543" y="7276"/>
                  </a:lnTo>
                  <a:cubicBezTo>
                    <a:pt x="2580" y="7276"/>
                    <a:pt x="2605" y="7251"/>
                    <a:pt x="2617" y="7227"/>
                  </a:cubicBezTo>
                  <a:cubicBezTo>
                    <a:pt x="2642" y="7202"/>
                    <a:pt x="2642" y="7177"/>
                    <a:pt x="2642" y="7140"/>
                  </a:cubicBezTo>
                  <a:lnTo>
                    <a:pt x="1358" y="92"/>
                  </a:lnTo>
                  <a:cubicBezTo>
                    <a:pt x="1346" y="67"/>
                    <a:pt x="1333" y="42"/>
                    <a:pt x="1309" y="18"/>
                  </a:cubicBezTo>
                  <a:cubicBezTo>
                    <a:pt x="1291" y="9"/>
                    <a:pt x="1268" y="0"/>
                    <a:pt x="12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03"/>
            <p:cNvSpPr/>
            <p:nvPr/>
          </p:nvSpPr>
          <p:spPr>
            <a:xfrm>
              <a:off x="7417105" y="4208894"/>
              <a:ext cx="547826" cy="174796"/>
            </a:xfrm>
            <a:custGeom>
              <a:avLst/>
              <a:gdLst/>
              <a:ahLst/>
              <a:cxnLst/>
              <a:rect l="l" t="t" r="r" b="b"/>
              <a:pathLst>
                <a:path w="12925" h="4124" extrusionOk="0">
                  <a:moveTo>
                    <a:pt x="11743" y="1"/>
                  </a:moveTo>
                  <a:cubicBezTo>
                    <a:pt x="11677" y="1"/>
                    <a:pt x="11610" y="7"/>
                    <a:pt x="11542" y="19"/>
                  </a:cubicBezTo>
                  <a:lnTo>
                    <a:pt x="1001" y="1945"/>
                  </a:lnTo>
                  <a:cubicBezTo>
                    <a:pt x="396" y="2044"/>
                    <a:pt x="1" y="2624"/>
                    <a:pt x="112" y="3216"/>
                  </a:cubicBezTo>
                  <a:cubicBezTo>
                    <a:pt x="210" y="3752"/>
                    <a:pt x="668" y="4124"/>
                    <a:pt x="1192" y="4124"/>
                  </a:cubicBezTo>
                  <a:cubicBezTo>
                    <a:pt x="1259" y="4124"/>
                    <a:pt x="1327" y="4118"/>
                    <a:pt x="1396" y="4105"/>
                  </a:cubicBezTo>
                  <a:lnTo>
                    <a:pt x="11937" y="2179"/>
                  </a:lnTo>
                  <a:cubicBezTo>
                    <a:pt x="12530" y="2068"/>
                    <a:pt x="12925" y="1501"/>
                    <a:pt x="12826" y="908"/>
                  </a:cubicBezTo>
                  <a:cubicBezTo>
                    <a:pt x="12728" y="372"/>
                    <a:pt x="12261" y="1"/>
                    <a:pt x="11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03"/>
            <p:cNvSpPr/>
            <p:nvPr/>
          </p:nvSpPr>
          <p:spPr>
            <a:xfrm>
              <a:off x="7413968" y="4204104"/>
              <a:ext cx="556727" cy="184544"/>
            </a:xfrm>
            <a:custGeom>
              <a:avLst/>
              <a:gdLst/>
              <a:ahLst/>
              <a:cxnLst/>
              <a:rect l="l" t="t" r="r" b="b"/>
              <a:pathLst>
                <a:path w="13135" h="4354" extrusionOk="0">
                  <a:moveTo>
                    <a:pt x="11814" y="231"/>
                  </a:moveTo>
                  <a:cubicBezTo>
                    <a:pt x="12295" y="231"/>
                    <a:pt x="12703" y="577"/>
                    <a:pt x="12789" y="1046"/>
                  </a:cubicBezTo>
                  <a:cubicBezTo>
                    <a:pt x="12876" y="1576"/>
                    <a:pt x="12530" y="2083"/>
                    <a:pt x="11999" y="2181"/>
                  </a:cubicBezTo>
                  <a:lnTo>
                    <a:pt x="1445" y="4107"/>
                  </a:lnTo>
                  <a:cubicBezTo>
                    <a:pt x="1392" y="4116"/>
                    <a:pt x="1339" y="4120"/>
                    <a:pt x="1287" y="4120"/>
                  </a:cubicBezTo>
                  <a:cubicBezTo>
                    <a:pt x="819" y="4120"/>
                    <a:pt x="411" y="3783"/>
                    <a:pt x="322" y="3317"/>
                  </a:cubicBezTo>
                  <a:cubicBezTo>
                    <a:pt x="223" y="2786"/>
                    <a:pt x="569" y="2280"/>
                    <a:pt x="1099" y="2169"/>
                  </a:cubicBezTo>
                  <a:lnTo>
                    <a:pt x="11641" y="243"/>
                  </a:lnTo>
                  <a:cubicBezTo>
                    <a:pt x="11691" y="243"/>
                    <a:pt x="11752" y="231"/>
                    <a:pt x="11814" y="231"/>
                  </a:cubicBezTo>
                  <a:close/>
                  <a:moveTo>
                    <a:pt x="11815" y="1"/>
                  </a:moveTo>
                  <a:cubicBezTo>
                    <a:pt x="11742" y="1"/>
                    <a:pt x="11667" y="7"/>
                    <a:pt x="11592" y="21"/>
                  </a:cubicBezTo>
                  <a:lnTo>
                    <a:pt x="1050" y="1947"/>
                  </a:lnTo>
                  <a:cubicBezTo>
                    <a:pt x="433" y="2058"/>
                    <a:pt x="1" y="2626"/>
                    <a:pt x="63" y="3255"/>
                  </a:cubicBezTo>
                  <a:cubicBezTo>
                    <a:pt x="112" y="3872"/>
                    <a:pt x="643" y="4354"/>
                    <a:pt x="1272" y="4354"/>
                  </a:cubicBezTo>
                  <a:cubicBezTo>
                    <a:pt x="1346" y="4354"/>
                    <a:pt x="1420" y="4354"/>
                    <a:pt x="1482" y="4342"/>
                  </a:cubicBezTo>
                  <a:lnTo>
                    <a:pt x="12036" y="2416"/>
                  </a:lnTo>
                  <a:cubicBezTo>
                    <a:pt x="12690" y="2292"/>
                    <a:pt x="13135" y="1663"/>
                    <a:pt x="13011" y="996"/>
                  </a:cubicBezTo>
                  <a:cubicBezTo>
                    <a:pt x="12902" y="416"/>
                    <a:pt x="12394" y="1"/>
                    <a:pt x="1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03"/>
            <p:cNvSpPr/>
            <p:nvPr/>
          </p:nvSpPr>
          <p:spPr>
            <a:xfrm>
              <a:off x="7420792" y="4277685"/>
              <a:ext cx="127706" cy="105072"/>
            </a:xfrm>
            <a:custGeom>
              <a:avLst/>
              <a:gdLst/>
              <a:ahLst/>
              <a:cxnLst/>
              <a:rect l="l" t="t" r="r" b="b"/>
              <a:pathLst>
                <a:path w="3013" h="2479" extrusionOk="0">
                  <a:moveTo>
                    <a:pt x="3012" y="2161"/>
                  </a:moveTo>
                  <a:lnTo>
                    <a:pt x="3007" y="2162"/>
                  </a:lnTo>
                  <a:lnTo>
                    <a:pt x="3007" y="2162"/>
                  </a:lnTo>
                  <a:cubicBezTo>
                    <a:pt x="3009" y="2162"/>
                    <a:pt x="3010" y="2161"/>
                    <a:pt x="3012" y="2161"/>
                  </a:cubicBezTo>
                  <a:close/>
                  <a:moveTo>
                    <a:pt x="2617" y="1"/>
                  </a:moveTo>
                  <a:lnTo>
                    <a:pt x="914" y="310"/>
                  </a:lnTo>
                  <a:cubicBezTo>
                    <a:pt x="358" y="458"/>
                    <a:pt x="0" y="1013"/>
                    <a:pt x="99" y="1581"/>
                  </a:cubicBezTo>
                  <a:cubicBezTo>
                    <a:pt x="201" y="2103"/>
                    <a:pt x="658" y="2479"/>
                    <a:pt x="1172" y="2479"/>
                  </a:cubicBezTo>
                  <a:cubicBezTo>
                    <a:pt x="1217" y="2479"/>
                    <a:pt x="1263" y="2476"/>
                    <a:pt x="1309" y="2470"/>
                  </a:cubicBezTo>
                  <a:lnTo>
                    <a:pt x="3007" y="2162"/>
                  </a:lnTo>
                  <a:lnTo>
                    <a:pt x="3007" y="2162"/>
                  </a:lnTo>
                  <a:cubicBezTo>
                    <a:pt x="2940" y="2174"/>
                    <a:pt x="2873" y="2180"/>
                    <a:pt x="2808" y="2180"/>
                  </a:cubicBezTo>
                  <a:cubicBezTo>
                    <a:pt x="2284" y="2180"/>
                    <a:pt x="1827" y="1810"/>
                    <a:pt x="1728" y="1285"/>
                  </a:cubicBezTo>
                  <a:cubicBezTo>
                    <a:pt x="1617" y="692"/>
                    <a:pt x="2012" y="112"/>
                    <a:pt x="2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03"/>
            <p:cNvSpPr/>
            <p:nvPr/>
          </p:nvSpPr>
          <p:spPr>
            <a:xfrm>
              <a:off x="7413968" y="4273404"/>
              <a:ext cx="139235" cy="115245"/>
            </a:xfrm>
            <a:custGeom>
              <a:avLst/>
              <a:gdLst/>
              <a:ahLst/>
              <a:cxnLst/>
              <a:rect l="l" t="t" r="r" b="b"/>
              <a:pathLst>
                <a:path w="3285" h="2719" extrusionOk="0">
                  <a:moveTo>
                    <a:pt x="2099" y="349"/>
                  </a:moveTo>
                  <a:cubicBezTo>
                    <a:pt x="1828" y="633"/>
                    <a:pt x="1704" y="1028"/>
                    <a:pt x="1778" y="1410"/>
                  </a:cubicBezTo>
                  <a:cubicBezTo>
                    <a:pt x="1840" y="1731"/>
                    <a:pt x="2013" y="2015"/>
                    <a:pt x="2284" y="2188"/>
                  </a:cubicBezTo>
                  <a:cubicBezTo>
                    <a:pt x="2334" y="2225"/>
                    <a:pt x="2383" y="2262"/>
                    <a:pt x="2445" y="2287"/>
                  </a:cubicBezTo>
                  <a:lnTo>
                    <a:pt x="1445" y="2472"/>
                  </a:lnTo>
                  <a:cubicBezTo>
                    <a:pt x="1392" y="2481"/>
                    <a:pt x="1339" y="2485"/>
                    <a:pt x="1287" y="2485"/>
                  </a:cubicBezTo>
                  <a:cubicBezTo>
                    <a:pt x="819" y="2485"/>
                    <a:pt x="411" y="2148"/>
                    <a:pt x="322" y="1682"/>
                  </a:cubicBezTo>
                  <a:cubicBezTo>
                    <a:pt x="223" y="1151"/>
                    <a:pt x="569" y="645"/>
                    <a:pt x="1087" y="534"/>
                  </a:cubicBezTo>
                  <a:lnTo>
                    <a:pt x="2099" y="349"/>
                  </a:lnTo>
                  <a:close/>
                  <a:moveTo>
                    <a:pt x="2777" y="1"/>
                  </a:moveTo>
                  <a:cubicBezTo>
                    <a:pt x="2769" y="1"/>
                    <a:pt x="2761" y="2"/>
                    <a:pt x="2754" y="3"/>
                  </a:cubicBezTo>
                  <a:lnTo>
                    <a:pt x="1050" y="312"/>
                  </a:lnTo>
                  <a:cubicBezTo>
                    <a:pt x="433" y="423"/>
                    <a:pt x="1" y="991"/>
                    <a:pt x="63" y="1620"/>
                  </a:cubicBezTo>
                  <a:cubicBezTo>
                    <a:pt x="112" y="2237"/>
                    <a:pt x="643" y="2719"/>
                    <a:pt x="1272" y="2719"/>
                  </a:cubicBezTo>
                  <a:cubicBezTo>
                    <a:pt x="1346" y="2719"/>
                    <a:pt x="1420" y="2719"/>
                    <a:pt x="1482" y="2707"/>
                  </a:cubicBezTo>
                  <a:lnTo>
                    <a:pt x="3186" y="2398"/>
                  </a:lnTo>
                  <a:cubicBezTo>
                    <a:pt x="3247" y="2386"/>
                    <a:pt x="3284" y="2324"/>
                    <a:pt x="3272" y="2262"/>
                  </a:cubicBezTo>
                  <a:cubicBezTo>
                    <a:pt x="3261" y="2207"/>
                    <a:pt x="3220" y="2161"/>
                    <a:pt x="3167" y="2161"/>
                  </a:cubicBezTo>
                  <a:cubicBezTo>
                    <a:pt x="3161" y="2161"/>
                    <a:pt x="3155" y="2162"/>
                    <a:pt x="3149" y="2163"/>
                  </a:cubicBezTo>
                  <a:cubicBezTo>
                    <a:pt x="3088" y="2174"/>
                    <a:pt x="3027" y="2180"/>
                    <a:pt x="2968" y="2180"/>
                  </a:cubicBezTo>
                  <a:cubicBezTo>
                    <a:pt x="2497" y="2180"/>
                    <a:pt x="2088" y="1845"/>
                    <a:pt x="2001" y="1373"/>
                  </a:cubicBezTo>
                  <a:cubicBezTo>
                    <a:pt x="1902" y="843"/>
                    <a:pt x="2260" y="324"/>
                    <a:pt x="2791" y="225"/>
                  </a:cubicBezTo>
                  <a:cubicBezTo>
                    <a:pt x="2852" y="213"/>
                    <a:pt x="2889" y="151"/>
                    <a:pt x="2877" y="90"/>
                  </a:cubicBezTo>
                  <a:cubicBezTo>
                    <a:pt x="2866" y="36"/>
                    <a:pt x="2827"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03"/>
            <p:cNvSpPr/>
            <p:nvPr/>
          </p:nvSpPr>
          <p:spPr>
            <a:xfrm>
              <a:off x="7035175" y="3005284"/>
              <a:ext cx="999354" cy="942854"/>
            </a:xfrm>
            <a:custGeom>
              <a:avLst/>
              <a:gdLst/>
              <a:ahLst/>
              <a:cxnLst/>
              <a:rect l="l" t="t" r="r" b="b"/>
              <a:pathLst>
                <a:path w="23578" h="22245" extrusionOk="0">
                  <a:moveTo>
                    <a:pt x="11847" y="1"/>
                  </a:moveTo>
                  <a:cubicBezTo>
                    <a:pt x="11181" y="1"/>
                    <a:pt x="10505" y="61"/>
                    <a:pt x="9827" y="186"/>
                  </a:cubicBezTo>
                  <a:cubicBezTo>
                    <a:pt x="5407" y="988"/>
                    <a:pt x="1902" y="4383"/>
                    <a:pt x="951" y="8777"/>
                  </a:cubicBezTo>
                  <a:cubicBezTo>
                    <a:pt x="1" y="13172"/>
                    <a:pt x="1803" y="17714"/>
                    <a:pt x="5494" y="20269"/>
                  </a:cubicBezTo>
                  <a:cubicBezTo>
                    <a:pt x="7398" y="21583"/>
                    <a:pt x="9612" y="22244"/>
                    <a:pt x="11828" y="22244"/>
                  </a:cubicBezTo>
                  <a:cubicBezTo>
                    <a:pt x="13921" y="22244"/>
                    <a:pt x="16015" y="21654"/>
                    <a:pt x="17850" y="20467"/>
                  </a:cubicBezTo>
                  <a:cubicBezTo>
                    <a:pt x="21640" y="18035"/>
                    <a:pt x="23578" y="13554"/>
                    <a:pt x="22775" y="9135"/>
                  </a:cubicBezTo>
                  <a:cubicBezTo>
                    <a:pt x="21789" y="3765"/>
                    <a:pt x="17116" y="1"/>
                    <a:pt x="11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03"/>
            <p:cNvSpPr/>
            <p:nvPr/>
          </p:nvSpPr>
          <p:spPr>
            <a:xfrm>
              <a:off x="7354333" y="3005792"/>
              <a:ext cx="706897" cy="942558"/>
            </a:xfrm>
            <a:custGeom>
              <a:avLst/>
              <a:gdLst/>
              <a:ahLst/>
              <a:cxnLst/>
              <a:rect l="l" t="t" r="r" b="b"/>
              <a:pathLst>
                <a:path w="16678" h="22238" extrusionOk="0">
                  <a:moveTo>
                    <a:pt x="4876" y="1"/>
                  </a:moveTo>
                  <a:lnTo>
                    <a:pt x="4876" y="1"/>
                  </a:lnTo>
                  <a:cubicBezTo>
                    <a:pt x="9863" y="2099"/>
                    <a:pt x="12628" y="7469"/>
                    <a:pt x="11431" y="12740"/>
                  </a:cubicBezTo>
                  <a:cubicBezTo>
                    <a:pt x="10266" y="17818"/>
                    <a:pt x="5743" y="21384"/>
                    <a:pt x="590" y="21384"/>
                  </a:cubicBezTo>
                  <a:cubicBezTo>
                    <a:pt x="394" y="21384"/>
                    <a:pt x="198" y="21379"/>
                    <a:pt x="1" y="21368"/>
                  </a:cubicBezTo>
                  <a:lnTo>
                    <a:pt x="1" y="21368"/>
                  </a:lnTo>
                  <a:cubicBezTo>
                    <a:pt x="1414" y="21960"/>
                    <a:pt x="2870" y="22237"/>
                    <a:pt x="4297" y="22237"/>
                  </a:cubicBezTo>
                  <a:cubicBezTo>
                    <a:pt x="9300" y="22237"/>
                    <a:pt x="13946" y="18826"/>
                    <a:pt x="15147" y="13592"/>
                  </a:cubicBezTo>
                  <a:cubicBezTo>
                    <a:pt x="16677" y="6864"/>
                    <a:pt x="11777" y="371"/>
                    <a:pt x="4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03"/>
            <p:cNvSpPr/>
            <p:nvPr/>
          </p:nvSpPr>
          <p:spPr>
            <a:xfrm>
              <a:off x="7040431" y="2999053"/>
              <a:ext cx="1002999" cy="954298"/>
            </a:xfrm>
            <a:custGeom>
              <a:avLst/>
              <a:gdLst/>
              <a:ahLst/>
              <a:cxnLst/>
              <a:rect l="l" t="t" r="r" b="b"/>
              <a:pathLst>
                <a:path w="23664" h="22515" extrusionOk="0">
                  <a:moveTo>
                    <a:pt x="11727" y="259"/>
                  </a:moveTo>
                  <a:cubicBezTo>
                    <a:pt x="17035" y="283"/>
                    <a:pt x="21577" y="4073"/>
                    <a:pt x="22528" y="9294"/>
                  </a:cubicBezTo>
                  <a:cubicBezTo>
                    <a:pt x="23330" y="13677"/>
                    <a:pt x="21405" y="18108"/>
                    <a:pt x="17664" y="20515"/>
                  </a:cubicBezTo>
                  <a:cubicBezTo>
                    <a:pt x="15843" y="21693"/>
                    <a:pt x="13765" y="22280"/>
                    <a:pt x="11689" y="22280"/>
                  </a:cubicBezTo>
                  <a:cubicBezTo>
                    <a:pt x="9502" y="22280"/>
                    <a:pt x="7319" y="21628"/>
                    <a:pt x="5444" y="20330"/>
                  </a:cubicBezTo>
                  <a:cubicBezTo>
                    <a:pt x="1778" y="17799"/>
                    <a:pt x="0" y="13306"/>
                    <a:pt x="938" y="8949"/>
                  </a:cubicBezTo>
                  <a:cubicBezTo>
                    <a:pt x="1877" y="4604"/>
                    <a:pt x="5345" y="1246"/>
                    <a:pt x="9715" y="444"/>
                  </a:cubicBezTo>
                  <a:cubicBezTo>
                    <a:pt x="10381" y="320"/>
                    <a:pt x="11048" y="259"/>
                    <a:pt x="11727" y="259"/>
                  </a:cubicBezTo>
                  <a:close/>
                  <a:moveTo>
                    <a:pt x="11714" y="0"/>
                  </a:moveTo>
                  <a:cubicBezTo>
                    <a:pt x="11367" y="0"/>
                    <a:pt x="11017" y="16"/>
                    <a:pt x="10665" y="49"/>
                  </a:cubicBezTo>
                  <a:cubicBezTo>
                    <a:pt x="4666" y="592"/>
                    <a:pt x="161" y="5739"/>
                    <a:pt x="432" y="11763"/>
                  </a:cubicBezTo>
                  <a:cubicBezTo>
                    <a:pt x="704" y="17775"/>
                    <a:pt x="5654" y="22515"/>
                    <a:pt x="11678" y="22515"/>
                  </a:cubicBezTo>
                  <a:cubicBezTo>
                    <a:pt x="12369" y="22515"/>
                    <a:pt x="13048" y="22453"/>
                    <a:pt x="13714" y="22330"/>
                  </a:cubicBezTo>
                  <a:cubicBezTo>
                    <a:pt x="19639" y="21243"/>
                    <a:pt x="23664" y="15689"/>
                    <a:pt x="22849" y="9726"/>
                  </a:cubicBezTo>
                  <a:cubicBezTo>
                    <a:pt x="22082" y="4114"/>
                    <a:pt x="17279" y="0"/>
                    <a:pt x="11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03"/>
            <p:cNvSpPr/>
            <p:nvPr/>
          </p:nvSpPr>
          <p:spPr>
            <a:xfrm>
              <a:off x="7086969" y="3608551"/>
              <a:ext cx="230278" cy="267916"/>
            </a:xfrm>
            <a:custGeom>
              <a:avLst/>
              <a:gdLst/>
              <a:ahLst/>
              <a:cxnLst/>
              <a:rect l="l" t="t" r="r" b="b"/>
              <a:pathLst>
                <a:path w="5433" h="6321" extrusionOk="0">
                  <a:moveTo>
                    <a:pt x="766" y="0"/>
                  </a:moveTo>
                  <a:cubicBezTo>
                    <a:pt x="495" y="37"/>
                    <a:pt x="235" y="124"/>
                    <a:pt x="1" y="247"/>
                  </a:cubicBezTo>
                  <a:cubicBezTo>
                    <a:pt x="791" y="2765"/>
                    <a:pt x="2457" y="4925"/>
                    <a:pt x="4704" y="6320"/>
                  </a:cubicBezTo>
                  <a:cubicBezTo>
                    <a:pt x="4938" y="6073"/>
                    <a:pt x="5173" y="5789"/>
                    <a:pt x="5222" y="5530"/>
                  </a:cubicBezTo>
                  <a:cubicBezTo>
                    <a:pt x="5333" y="5049"/>
                    <a:pt x="4914" y="4666"/>
                    <a:pt x="4975" y="4197"/>
                  </a:cubicBezTo>
                  <a:cubicBezTo>
                    <a:pt x="5037" y="3691"/>
                    <a:pt x="5432" y="3247"/>
                    <a:pt x="5074" y="2753"/>
                  </a:cubicBezTo>
                  <a:cubicBezTo>
                    <a:pt x="4692" y="2210"/>
                    <a:pt x="4050" y="2592"/>
                    <a:pt x="3618" y="2247"/>
                  </a:cubicBezTo>
                  <a:cubicBezTo>
                    <a:pt x="3231" y="1938"/>
                    <a:pt x="3289" y="1628"/>
                    <a:pt x="2891" y="1628"/>
                  </a:cubicBezTo>
                  <a:cubicBezTo>
                    <a:pt x="2844" y="1628"/>
                    <a:pt x="2790" y="1633"/>
                    <a:pt x="2729" y="1642"/>
                  </a:cubicBezTo>
                  <a:cubicBezTo>
                    <a:pt x="2573" y="1662"/>
                    <a:pt x="2450" y="1674"/>
                    <a:pt x="2342" y="1674"/>
                  </a:cubicBezTo>
                  <a:cubicBezTo>
                    <a:pt x="2059" y="1674"/>
                    <a:pt x="1890" y="1591"/>
                    <a:pt x="1531" y="1358"/>
                  </a:cubicBezTo>
                  <a:cubicBezTo>
                    <a:pt x="1223" y="1148"/>
                    <a:pt x="951" y="1049"/>
                    <a:pt x="853" y="654"/>
                  </a:cubicBezTo>
                  <a:cubicBezTo>
                    <a:pt x="791" y="432"/>
                    <a:pt x="877" y="210"/>
                    <a:pt x="7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03"/>
            <p:cNvSpPr/>
            <p:nvPr/>
          </p:nvSpPr>
          <p:spPr>
            <a:xfrm>
              <a:off x="7081247" y="3603295"/>
              <a:ext cx="237017" cy="278385"/>
            </a:xfrm>
            <a:custGeom>
              <a:avLst/>
              <a:gdLst/>
              <a:ahLst/>
              <a:cxnLst/>
              <a:rect l="l" t="t" r="r" b="b"/>
              <a:pathLst>
                <a:path w="5592" h="6568" extrusionOk="0">
                  <a:moveTo>
                    <a:pt x="827" y="248"/>
                  </a:moveTo>
                  <a:cubicBezTo>
                    <a:pt x="852" y="322"/>
                    <a:pt x="852" y="408"/>
                    <a:pt x="852" y="494"/>
                  </a:cubicBezTo>
                  <a:cubicBezTo>
                    <a:pt x="839" y="593"/>
                    <a:pt x="852" y="692"/>
                    <a:pt x="876" y="803"/>
                  </a:cubicBezTo>
                  <a:cubicBezTo>
                    <a:pt x="975" y="1173"/>
                    <a:pt x="1197" y="1321"/>
                    <a:pt x="1457" y="1470"/>
                  </a:cubicBezTo>
                  <a:cubicBezTo>
                    <a:pt x="1506" y="1507"/>
                    <a:pt x="1555" y="1531"/>
                    <a:pt x="1617" y="1568"/>
                  </a:cubicBezTo>
                  <a:cubicBezTo>
                    <a:pt x="1994" y="1819"/>
                    <a:pt x="2162" y="1914"/>
                    <a:pt x="2467" y="1914"/>
                  </a:cubicBezTo>
                  <a:cubicBezTo>
                    <a:pt x="2582" y="1914"/>
                    <a:pt x="2716" y="1901"/>
                    <a:pt x="2889" y="1877"/>
                  </a:cubicBezTo>
                  <a:cubicBezTo>
                    <a:pt x="2943" y="1870"/>
                    <a:pt x="2990" y="1867"/>
                    <a:pt x="3030" y="1867"/>
                  </a:cubicBezTo>
                  <a:cubicBezTo>
                    <a:pt x="3205" y="1867"/>
                    <a:pt x="3255" y="1934"/>
                    <a:pt x="3345" y="2074"/>
                  </a:cubicBezTo>
                  <a:cubicBezTo>
                    <a:pt x="3444" y="2223"/>
                    <a:pt x="3555" y="2346"/>
                    <a:pt x="3679" y="2457"/>
                  </a:cubicBezTo>
                  <a:cubicBezTo>
                    <a:pt x="3873" y="2586"/>
                    <a:pt x="4085" y="2659"/>
                    <a:pt x="4309" y="2659"/>
                  </a:cubicBezTo>
                  <a:cubicBezTo>
                    <a:pt x="4341" y="2659"/>
                    <a:pt x="4374" y="2658"/>
                    <a:pt x="4407" y="2655"/>
                  </a:cubicBezTo>
                  <a:cubicBezTo>
                    <a:pt x="4691" y="2667"/>
                    <a:pt x="4938" y="2679"/>
                    <a:pt x="5123" y="2939"/>
                  </a:cubicBezTo>
                  <a:cubicBezTo>
                    <a:pt x="5333" y="3235"/>
                    <a:pt x="5234" y="3519"/>
                    <a:pt x="5123" y="3827"/>
                  </a:cubicBezTo>
                  <a:cubicBezTo>
                    <a:pt x="5061" y="3975"/>
                    <a:pt x="5024" y="4136"/>
                    <a:pt x="4987" y="4296"/>
                  </a:cubicBezTo>
                  <a:cubicBezTo>
                    <a:pt x="4975" y="4543"/>
                    <a:pt x="5024" y="4778"/>
                    <a:pt x="5135" y="4988"/>
                  </a:cubicBezTo>
                  <a:cubicBezTo>
                    <a:pt x="5234" y="5185"/>
                    <a:pt x="5271" y="5407"/>
                    <a:pt x="5246" y="5629"/>
                  </a:cubicBezTo>
                  <a:cubicBezTo>
                    <a:pt x="5160" y="5876"/>
                    <a:pt x="5012" y="6111"/>
                    <a:pt x="4827" y="6296"/>
                  </a:cubicBezTo>
                  <a:cubicBezTo>
                    <a:pt x="2679" y="4926"/>
                    <a:pt x="1062" y="2852"/>
                    <a:pt x="272" y="433"/>
                  </a:cubicBezTo>
                  <a:cubicBezTo>
                    <a:pt x="457" y="346"/>
                    <a:pt x="642" y="285"/>
                    <a:pt x="827" y="248"/>
                  </a:cubicBezTo>
                  <a:close/>
                  <a:moveTo>
                    <a:pt x="889" y="1"/>
                  </a:moveTo>
                  <a:cubicBezTo>
                    <a:pt x="642" y="38"/>
                    <a:pt x="383" y="112"/>
                    <a:pt x="161" y="235"/>
                  </a:cubicBezTo>
                  <a:lnTo>
                    <a:pt x="86" y="260"/>
                  </a:lnTo>
                  <a:cubicBezTo>
                    <a:pt x="37" y="285"/>
                    <a:pt x="0" y="346"/>
                    <a:pt x="25" y="396"/>
                  </a:cubicBezTo>
                  <a:cubicBezTo>
                    <a:pt x="827" y="2951"/>
                    <a:pt x="2518" y="5123"/>
                    <a:pt x="4777" y="6543"/>
                  </a:cubicBezTo>
                  <a:cubicBezTo>
                    <a:pt x="4802" y="6555"/>
                    <a:pt x="4827" y="6568"/>
                    <a:pt x="4839" y="6568"/>
                  </a:cubicBezTo>
                  <a:cubicBezTo>
                    <a:pt x="4876" y="6568"/>
                    <a:pt x="4901" y="6555"/>
                    <a:pt x="4925" y="6531"/>
                  </a:cubicBezTo>
                  <a:cubicBezTo>
                    <a:pt x="5160" y="6284"/>
                    <a:pt x="5407" y="5987"/>
                    <a:pt x="5468" y="5691"/>
                  </a:cubicBezTo>
                  <a:cubicBezTo>
                    <a:pt x="5505" y="5420"/>
                    <a:pt x="5468" y="5148"/>
                    <a:pt x="5345" y="4914"/>
                  </a:cubicBezTo>
                  <a:cubicBezTo>
                    <a:pt x="5246" y="4741"/>
                    <a:pt x="5209" y="4543"/>
                    <a:pt x="5222" y="4346"/>
                  </a:cubicBezTo>
                  <a:cubicBezTo>
                    <a:pt x="5246" y="4198"/>
                    <a:pt x="5283" y="4049"/>
                    <a:pt x="5333" y="3914"/>
                  </a:cubicBezTo>
                  <a:cubicBezTo>
                    <a:pt x="5456" y="3593"/>
                    <a:pt x="5592" y="3210"/>
                    <a:pt x="5308" y="2815"/>
                  </a:cubicBezTo>
                  <a:cubicBezTo>
                    <a:pt x="5049" y="2469"/>
                    <a:pt x="4715" y="2457"/>
                    <a:pt x="4407" y="2445"/>
                  </a:cubicBezTo>
                  <a:cubicBezTo>
                    <a:pt x="4390" y="2446"/>
                    <a:pt x="4373" y="2446"/>
                    <a:pt x="4357" y="2446"/>
                  </a:cubicBezTo>
                  <a:cubicBezTo>
                    <a:pt x="4174" y="2446"/>
                    <a:pt x="3985" y="2386"/>
                    <a:pt x="3827" y="2284"/>
                  </a:cubicBezTo>
                  <a:cubicBezTo>
                    <a:pt x="3703" y="2198"/>
                    <a:pt x="3617" y="2074"/>
                    <a:pt x="3530" y="1951"/>
                  </a:cubicBezTo>
                  <a:cubicBezTo>
                    <a:pt x="3424" y="1781"/>
                    <a:pt x="3327" y="1630"/>
                    <a:pt x="3020" y="1630"/>
                  </a:cubicBezTo>
                  <a:cubicBezTo>
                    <a:pt x="2970" y="1630"/>
                    <a:pt x="2914" y="1634"/>
                    <a:pt x="2852" y="1642"/>
                  </a:cubicBezTo>
                  <a:cubicBezTo>
                    <a:pt x="2683" y="1668"/>
                    <a:pt x="2557" y="1683"/>
                    <a:pt x="2450" y="1683"/>
                  </a:cubicBezTo>
                  <a:cubicBezTo>
                    <a:pt x="2199" y="1683"/>
                    <a:pt x="2058" y="1600"/>
                    <a:pt x="1728" y="1383"/>
                  </a:cubicBezTo>
                  <a:lnTo>
                    <a:pt x="1580" y="1284"/>
                  </a:lnTo>
                  <a:cubicBezTo>
                    <a:pt x="1333" y="1124"/>
                    <a:pt x="1173" y="1025"/>
                    <a:pt x="1099" y="754"/>
                  </a:cubicBezTo>
                  <a:cubicBezTo>
                    <a:pt x="1086" y="667"/>
                    <a:pt x="1074" y="581"/>
                    <a:pt x="1074" y="494"/>
                  </a:cubicBezTo>
                  <a:cubicBezTo>
                    <a:pt x="1086" y="346"/>
                    <a:pt x="1062" y="198"/>
                    <a:pt x="1012" y="62"/>
                  </a:cubicBezTo>
                  <a:cubicBezTo>
                    <a:pt x="988" y="25"/>
                    <a:pt x="938" y="1"/>
                    <a:pt x="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03"/>
            <p:cNvSpPr/>
            <p:nvPr/>
          </p:nvSpPr>
          <p:spPr>
            <a:xfrm>
              <a:off x="7884864" y="3561928"/>
              <a:ext cx="115160" cy="225573"/>
            </a:xfrm>
            <a:custGeom>
              <a:avLst/>
              <a:gdLst/>
              <a:ahLst/>
              <a:cxnLst/>
              <a:rect l="l" t="t" r="r" b="b"/>
              <a:pathLst>
                <a:path w="2717" h="5322" extrusionOk="0">
                  <a:moveTo>
                    <a:pt x="2185" y="0"/>
                  </a:moveTo>
                  <a:cubicBezTo>
                    <a:pt x="1759" y="0"/>
                    <a:pt x="1428" y="202"/>
                    <a:pt x="1321" y="878"/>
                  </a:cubicBezTo>
                  <a:cubicBezTo>
                    <a:pt x="1259" y="1285"/>
                    <a:pt x="1654" y="1557"/>
                    <a:pt x="1568" y="1940"/>
                  </a:cubicBezTo>
                  <a:cubicBezTo>
                    <a:pt x="1506" y="2260"/>
                    <a:pt x="1087" y="2335"/>
                    <a:pt x="963" y="2594"/>
                  </a:cubicBezTo>
                  <a:cubicBezTo>
                    <a:pt x="827" y="2841"/>
                    <a:pt x="1000" y="3174"/>
                    <a:pt x="803" y="3421"/>
                  </a:cubicBezTo>
                  <a:cubicBezTo>
                    <a:pt x="618" y="3680"/>
                    <a:pt x="309" y="3692"/>
                    <a:pt x="148" y="3989"/>
                  </a:cubicBezTo>
                  <a:cubicBezTo>
                    <a:pt x="0" y="4235"/>
                    <a:pt x="13" y="4816"/>
                    <a:pt x="148" y="5322"/>
                  </a:cubicBezTo>
                  <a:cubicBezTo>
                    <a:pt x="1445" y="3840"/>
                    <a:pt x="2333" y="2026"/>
                    <a:pt x="2716" y="76"/>
                  </a:cubicBezTo>
                  <a:cubicBezTo>
                    <a:pt x="2530" y="31"/>
                    <a:pt x="2350" y="0"/>
                    <a:pt x="2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03"/>
            <p:cNvSpPr/>
            <p:nvPr/>
          </p:nvSpPr>
          <p:spPr>
            <a:xfrm>
              <a:off x="7879608" y="3557011"/>
              <a:ext cx="125121" cy="235745"/>
            </a:xfrm>
            <a:custGeom>
              <a:avLst/>
              <a:gdLst/>
              <a:ahLst/>
              <a:cxnLst/>
              <a:rect l="l" t="t" r="r" b="b"/>
              <a:pathLst>
                <a:path w="2952" h="5562" extrusionOk="0">
                  <a:moveTo>
                    <a:pt x="2253" y="239"/>
                  </a:moveTo>
                  <a:cubicBezTo>
                    <a:pt x="2272" y="239"/>
                    <a:pt x="2290" y="239"/>
                    <a:pt x="2309" y="241"/>
                  </a:cubicBezTo>
                  <a:cubicBezTo>
                    <a:pt x="2445" y="241"/>
                    <a:pt x="2568" y="253"/>
                    <a:pt x="2692" y="278"/>
                  </a:cubicBezTo>
                  <a:cubicBezTo>
                    <a:pt x="2334" y="2093"/>
                    <a:pt x="1519" y="3784"/>
                    <a:pt x="334" y="5191"/>
                  </a:cubicBezTo>
                  <a:cubicBezTo>
                    <a:pt x="248" y="4771"/>
                    <a:pt x="272" y="4351"/>
                    <a:pt x="371" y="4166"/>
                  </a:cubicBezTo>
                  <a:cubicBezTo>
                    <a:pt x="458" y="4043"/>
                    <a:pt x="569" y="3944"/>
                    <a:pt x="692" y="3882"/>
                  </a:cubicBezTo>
                  <a:cubicBezTo>
                    <a:pt x="828" y="3821"/>
                    <a:pt x="939" y="3722"/>
                    <a:pt x="1025" y="3611"/>
                  </a:cubicBezTo>
                  <a:cubicBezTo>
                    <a:pt x="1124" y="3463"/>
                    <a:pt x="1174" y="3278"/>
                    <a:pt x="1149" y="3092"/>
                  </a:cubicBezTo>
                  <a:cubicBezTo>
                    <a:pt x="1137" y="2981"/>
                    <a:pt x="1149" y="2870"/>
                    <a:pt x="1186" y="2771"/>
                  </a:cubicBezTo>
                  <a:cubicBezTo>
                    <a:pt x="1248" y="2673"/>
                    <a:pt x="1334" y="2599"/>
                    <a:pt x="1433" y="2537"/>
                  </a:cubicBezTo>
                  <a:cubicBezTo>
                    <a:pt x="1606" y="2438"/>
                    <a:pt x="1741" y="2278"/>
                    <a:pt x="1803" y="2080"/>
                  </a:cubicBezTo>
                  <a:cubicBezTo>
                    <a:pt x="1828" y="1870"/>
                    <a:pt x="1791" y="1661"/>
                    <a:pt x="1680" y="1488"/>
                  </a:cubicBezTo>
                  <a:cubicBezTo>
                    <a:pt x="1593" y="1340"/>
                    <a:pt x="1544" y="1179"/>
                    <a:pt x="1556" y="1019"/>
                  </a:cubicBezTo>
                  <a:cubicBezTo>
                    <a:pt x="1618" y="685"/>
                    <a:pt x="1729" y="463"/>
                    <a:pt x="1902" y="340"/>
                  </a:cubicBezTo>
                  <a:cubicBezTo>
                    <a:pt x="2010" y="275"/>
                    <a:pt x="2127" y="239"/>
                    <a:pt x="2253" y="239"/>
                  </a:cubicBezTo>
                  <a:close/>
                  <a:moveTo>
                    <a:pt x="2309" y="0"/>
                  </a:moveTo>
                  <a:cubicBezTo>
                    <a:pt x="2121" y="0"/>
                    <a:pt x="1933" y="37"/>
                    <a:pt x="1766" y="142"/>
                  </a:cubicBezTo>
                  <a:cubicBezTo>
                    <a:pt x="1544" y="303"/>
                    <a:pt x="1396" y="574"/>
                    <a:pt x="1322" y="982"/>
                  </a:cubicBezTo>
                  <a:cubicBezTo>
                    <a:pt x="1309" y="1191"/>
                    <a:pt x="1359" y="1401"/>
                    <a:pt x="1470" y="1586"/>
                  </a:cubicBezTo>
                  <a:cubicBezTo>
                    <a:pt x="1556" y="1710"/>
                    <a:pt x="1593" y="1870"/>
                    <a:pt x="1581" y="2031"/>
                  </a:cubicBezTo>
                  <a:cubicBezTo>
                    <a:pt x="1544" y="2167"/>
                    <a:pt x="1420" y="2253"/>
                    <a:pt x="1285" y="2352"/>
                  </a:cubicBezTo>
                  <a:cubicBezTo>
                    <a:pt x="1161" y="2426"/>
                    <a:pt x="1063" y="2537"/>
                    <a:pt x="976" y="2660"/>
                  </a:cubicBezTo>
                  <a:cubicBezTo>
                    <a:pt x="927" y="2796"/>
                    <a:pt x="902" y="2944"/>
                    <a:pt x="914" y="3105"/>
                  </a:cubicBezTo>
                  <a:cubicBezTo>
                    <a:pt x="927" y="3228"/>
                    <a:pt x="902" y="3364"/>
                    <a:pt x="840" y="3475"/>
                  </a:cubicBezTo>
                  <a:cubicBezTo>
                    <a:pt x="766" y="3561"/>
                    <a:pt x="680" y="3623"/>
                    <a:pt x="581" y="3685"/>
                  </a:cubicBezTo>
                  <a:cubicBezTo>
                    <a:pt x="408" y="3759"/>
                    <a:pt x="272" y="3882"/>
                    <a:pt x="174" y="4043"/>
                  </a:cubicBezTo>
                  <a:cubicBezTo>
                    <a:pt x="1" y="4364"/>
                    <a:pt x="38" y="5006"/>
                    <a:pt x="149" y="5475"/>
                  </a:cubicBezTo>
                  <a:cubicBezTo>
                    <a:pt x="161" y="5512"/>
                    <a:pt x="198" y="5549"/>
                    <a:pt x="235" y="5561"/>
                  </a:cubicBezTo>
                  <a:lnTo>
                    <a:pt x="272" y="5561"/>
                  </a:lnTo>
                  <a:cubicBezTo>
                    <a:pt x="297" y="5561"/>
                    <a:pt x="322" y="5536"/>
                    <a:pt x="347" y="5524"/>
                  </a:cubicBezTo>
                  <a:cubicBezTo>
                    <a:pt x="1667" y="4018"/>
                    <a:pt x="2556" y="2179"/>
                    <a:pt x="2939" y="216"/>
                  </a:cubicBezTo>
                  <a:cubicBezTo>
                    <a:pt x="2951" y="155"/>
                    <a:pt x="2914" y="93"/>
                    <a:pt x="2852" y="80"/>
                  </a:cubicBezTo>
                  <a:cubicBezTo>
                    <a:pt x="2686" y="37"/>
                    <a:pt x="2497" y="0"/>
                    <a:pt x="2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03"/>
            <p:cNvSpPr/>
            <p:nvPr/>
          </p:nvSpPr>
          <p:spPr>
            <a:xfrm>
              <a:off x="7070778" y="3119851"/>
              <a:ext cx="190478" cy="283089"/>
            </a:xfrm>
            <a:custGeom>
              <a:avLst/>
              <a:gdLst/>
              <a:ahLst/>
              <a:cxnLst/>
              <a:rect l="l" t="t" r="r" b="b"/>
              <a:pathLst>
                <a:path w="4494" h="6679" extrusionOk="0">
                  <a:moveTo>
                    <a:pt x="3703" y="1"/>
                  </a:moveTo>
                  <a:lnTo>
                    <a:pt x="3703" y="1"/>
                  </a:lnTo>
                  <a:cubicBezTo>
                    <a:pt x="1716" y="1729"/>
                    <a:pt x="408" y="4087"/>
                    <a:pt x="0" y="6679"/>
                  </a:cubicBezTo>
                  <a:cubicBezTo>
                    <a:pt x="173" y="6679"/>
                    <a:pt x="346" y="6630"/>
                    <a:pt x="506" y="6543"/>
                  </a:cubicBezTo>
                  <a:cubicBezTo>
                    <a:pt x="741" y="6358"/>
                    <a:pt x="593" y="6284"/>
                    <a:pt x="617" y="6000"/>
                  </a:cubicBezTo>
                  <a:cubicBezTo>
                    <a:pt x="667" y="5506"/>
                    <a:pt x="1111" y="5000"/>
                    <a:pt x="1420" y="4642"/>
                  </a:cubicBezTo>
                  <a:cubicBezTo>
                    <a:pt x="1753" y="4235"/>
                    <a:pt x="2531" y="4371"/>
                    <a:pt x="2778" y="3926"/>
                  </a:cubicBezTo>
                  <a:cubicBezTo>
                    <a:pt x="2876" y="3753"/>
                    <a:pt x="2778" y="3593"/>
                    <a:pt x="2876" y="3433"/>
                  </a:cubicBezTo>
                  <a:cubicBezTo>
                    <a:pt x="3000" y="3235"/>
                    <a:pt x="3407" y="3124"/>
                    <a:pt x="3605" y="3013"/>
                  </a:cubicBezTo>
                  <a:cubicBezTo>
                    <a:pt x="3814" y="2889"/>
                    <a:pt x="4358" y="2717"/>
                    <a:pt x="4432" y="2470"/>
                  </a:cubicBezTo>
                  <a:cubicBezTo>
                    <a:pt x="4493" y="2272"/>
                    <a:pt x="4419" y="2198"/>
                    <a:pt x="4284" y="2038"/>
                  </a:cubicBezTo>
                  <a:cubicBezTo>
                    <a:pt x="4049" y="1754"/>
                    <a:pt x="3901" y="1778"/>
                    <a:pt x="3777" y="1396"/>
                  </a:cubicBezTo>
                  <a:cubicBezTo>
                    <a:pt x="3666" y="1013"/>
                    <a:pt x="3765" y="458"/>
                    <a:pt x="3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03"/>
            <p:cNvSpPr/>
            <p:nvPr/>
          </p:nvSpPr>
          <p:spPr>
            <a:xfrm>
              <a:off x="7065523" y="3115570"/>
              <a:ext cx="201498" cy="293135"/>
            </a:xfrm>
            <a:custGeom>
              <a:avLst/>
              <a:gdLst/>
              <a:ahLst/>
              <a:cxnLst/>
              <a:rect l="l" t="t" r="r" b="b"/>
              <a:pathLst>
                <a:path w="4754" h="6916" extrusionOk="0">
                  <a:moveTo>
                    <a:pt x="3729" y="361"/>
                  </a:moveTo>
                  <a:cubicBezTo>
                    <a:pt x="3729" y="472"/>
                    <a:pt x="3729" y="608"/>
                    <a:pt x="3729" y="731"/>
                  </a:cubicBezTo>
                  <a:cubicBezTo>
                    <a:pt x="3716" y="1003"/>
                    <a:pt x="3729" y="1275"/>
                    <a:pt x="3803" y="1534"/>
                  </a:cubicBezTo>
                  <a:cubicBezTo>
                    <a:pt x="3840" y="1731"/>
                    <a:pt x="3963" y="1892"/>
                    <a:pt x="4111" y="2015"/>
                  </a:cubicBezTo>
                  <a:cubicBezTo>
                    <a:pt x="4198" y="2077"/>
                    <a:pt x="4259" y="2151"/>
                    <a:pt x="4321" y="2225"/>
                  </a:cubicBezTo>
                  <a:lnTo>
                    <a:pt x="4358" y="2262"/>
                  </a:lnTo>
                  <a:cubicBezTo>
                    <a:pt x="4469" y="2386"/>
                    <a:pt x="4494" y="2398"/>
                    <a:pt x="4445" y="2534"/>
                  </a:cubicBezTo>
                  <a:cubicBezTo>
                    <a:pt x="4408" y="2682"/>
                    <a:pt x="4074" y="2830"/>
                    <a:pt x="3864" y="2929"/>
                  </a:cubicBezTo>
                  <a:cubicBezTo>
                    <a:pt x="3790" y="2966"/>
                    <a:pt x="3729" y="2990"/>
                    <a:pt x="3679" y="3015"/>
                  </a:cubicBezTo>
                  <a:cubicBezTo>
                    <a:pt x="3630" y="3040"/>
                    <a:pt x="3556" y="3077"/>
                    <a:pt x="3482" y="3114"/>
                  </a:cubicBezTo>
                  <a:cubicBezTo>
                    <a:pt x="3260" y="3200"/>
                    <a:pt x="3013" y="3311"/>
                    <a:pt x="2902" y="3484"/>
                  </a:cubicBezTo>
                  <a:cubicBezTo>
                    <a:pt x="2840" y="3571"/>
                    <a:pt x="2815" y="3682"/>
                    <a:pt x="2828" y="3793"/>
                  </a:cubicBezTo>
                  <a:cubicBezTo>
                    <a:pt x="2840" y="3854"/>
                    <a:pt x="2828" y="3916"/>
                    <a:pt x="2803" y="3978"/>
                  </a:cubicBezTo>
                  <a:cubicBezTo>
                    <a:pt x="2692" y="4175"/>
                    <a:pt x="2457" y="4237"/>
                    <a:pt x="2186" y="4311"/>
                  </a:cubicBezTo>
                  <a:cubicBezTo>
                    <a:pt x="1914" y="4385"/>
                    <a:pt x="1630" y="4459"/>
                    <a:pt x="1457" y="4669"/>
                  </a:cubicBezTo>
                  <a:lnTo>
                    <a:pt x="1433" y="4694"/>
                  </a:lnTo>
                  <a:cubicBezTo>
                    <a:pt x="1112" y="5064"/>
                    <a:pt x="680" y="5583"/>
                    <a:pt x="630" y="6101"/>
                  </a:cubicBezTo>
                  <a:cubicBezTo>
                    <a:pt x="618" y="6187"/>
                    <a:pt x="618" y="6274"/>
                    <a:pt x="643" y="6360"/>
                  </a:cubicBezTo>
                  <a:cubicBezTo>
                    <a:pt x="655" y="6459"/>
                    <a:pt x="655" y="6471"/>
                    <a:pt x="556" y="6558"/>
                  </a:cubicBezTo>
                  <a:cubicBezTo>
                    <a:pt x="470" y="6607"/>
                    <a:pt x="371" y="6644"/>
                    <a:pt x="260" y="6657"/>
                  </a:cubicBezTo>
                  <a:cubicBezTo>
                    <a:pt x="680" y="4225"/>
                    <a:pt x="1902" y="2015"/>
                    <a:pt x="3729" y="361"/>
                  </a:cubicBezTo>
                  <a:close/>
                  <a:moveTo>
                    <a:pt x="3816" y="0"/>
                  </a:moveTo>
                  <a:cubicBezTo>
                    <a:pt x="3790" y="0"/>
                    <a:pt x="3764" y="9"/>
                    <a:pt x="3741" y="28"/>
                  </a:cubicBezTo>
                  <a:cubicBezTo>
                    <a:pt x="1741" y="1768"/>
                    <a:pt x="420" y="4163"/>
                    <a:pt x="1" y="6780"/>
                  </a:cubicBezTo>
                  <a:cubicBezTo>
                    <a:pt x="1" y="6817"/>
                    <a:pt x="13" y="6854"/>
                    <a:pt x="38" y="6879"/>
                  </a:cubicBezTo>
                  <a:cubicBezTo>
                    <a:pt x="62" y="6891"/>
                    <a:pt x="87" y="6916"/>
                    <a:pt x="124" y="6916"/>
                  </a:cubicBezTo>
                  <a:lnTo>
                    <a:pt x="137" y="6903"/>
                  </a:lnTo>
                  <a:cubicBezTo>
                    <a:pt x="334" y="6903"/>
                    <a:pt x="532" y="6842"/>
                    <a:pt x="704" y="6731"/>
                  </a:cubicBezTo>
                  <a:cubicBezTo>
                    <a:pt x="840" y="6644"/>
                    <a:pt x="914" y="6484"/>
                    <a:pt x="865" y="6323"/>
                  </a:cubicBezTo>
                  <a:cubicBezTo>
                    <a:pt x="852" y="6249"/>
                    <a:pt x="852" y="6187"/>
                    <a:pt x="852" y="6126"/>
                  </a:cubicBezTo>
                  <a:cubicBezTo>
                    <a:pt x="902" y="5669"/>
                    <a:pt x="1309" y="5188"/>
                    <a:pt x="1605" y="4842"/>
                  </a:cubicBezTo>
                  <a:lnTo>
                    <a:pt x="1630" y="4817"/>
                  </a:lnTo>
                  <a:cubicBezTo>
                    <a:pt x="1766" y="4657"/>
                    <a:pt x="2000" y="4595"/>
                    <a:pt x="2247" y="4533"/>
                  </a:cubicBezTo>
                  <a:cubicBezTo>
                    <a:pt x="2544" y="4447"/>
                    <a:pt x="2852" y="4373"/>
                    <a:pt x="3000" y="4089"/>
                  </a:cubicBezTo>
                  <a:cubicBezTo>
                    <a:pt x="3050" y="4003"/>
                    <a:pt x="3074" y="3892"/>
                    <a:pt x="3062" y="3780"/>
                  </a:cubicBezTo>
                  <a:cubicBezTo>
                    <a:pt x="3050" y="3719"/>
                    <a:pt x="3062" y="3657"/>
                    <a:pt x="3087" y="3608"/>
                  </a:cubicBezTo>
                  <a:cubicBezTo>
                    <a:pt x="3161" y="3497"/>
                    <a:pt x="3383" y="3398"/>
                    <a:pt x="3568" y="3324"/>
                  </a:cubicBezTo>
                  <a:cubicBezTo>
                    <a:pt x="3655" y="3287"/>
                    <a:pt x="3741" y="3237"/>
                    <a:pt x="3790" y="3213"/>
                  </a:cubicBezTo>
                  <a:cubicBezTo>
                    <a:pt x="3840" y="3188"/>
                    <a:pt x="3901" y="3163"/>
                    <a:pt x="3963" y="3139"/>
                  </a:cubicBezTo>
                  <a:cubicBezTo>
                    <a:pt x="4247" y="3003"/>
                    <a:pt x="4593" y="2855"/>
                    <a:pt x="4667" y="2608"/>
                  </a:cubicBezTo>
                  <a:cubicBezTo>
                    <a:pt x="4753" y="2361"/>
                    <a:pt x="4654" y="2250"/>
                    <a:pt x="4531" y="2102"/>
                  </a:cubicBezTo>
                  <a:lnTo>
                    <a:pt x="4506" y="2077"/>
                  </a:lnTo>
                  <a:cubicBezTo>
                    <a:pt x="4432" y="1991"/>
                    <a:pt x="4346" y="1916"/>
                    <a:pt x="4272" y="1842"/>
                  </a:cubicBezTo>
                  <a:cubicBezTo>
                    <a:pt x="4136" y="1744"/>
                    <a:pt x="4050" y="1620"/>
                    <a:pt x="4013" y="1472"/>
                  </a:cubicBezTo>
                  <a:cubicBezTo>
                    <a:pt x="3963" y="1225"/>
                    <a:pt x="3938" y="978"/>
                    <a:pt x="3963" y="731"/>
                  </a:cubicBezTo>
                  <a:cubicBezTo>
                    <a:pt x="3963" y="522"/>
                    <a:pt x="3963" y="312"/>
                    <a:pt x="3938" y="102"/>
                  </a:cubicBezTo>
                  <a:cubicBezTo>
                    <a:pt x="3930" y="42"/>
                    <a:pt x="3874" y="0"/>
                    <a:pt x="3816"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03"/>
            <p:cNvSpPr/>
            <p:nvPr/>
          </p:nvSpPr>
          <p:spPr>
            <a:xfrm>
              <a:off x="7305166" y="3030418"/>
              <a:ext cx="703210" cy="839223"/>
            </a:xfrm>
            <a:custGeom>
              <a:avLst/>
              <a:gdLst/>
              <a:ahLst/>
              <a:cxnLst/>
              <a:rect l="l" t="t" r="r" b="b"/>
              <a:pathLst>
                <a:path w="16591" h="19800" extrusionOk="0">
                  <a:moveTo>
                    <a:pt x="9110" y="0"/>
                  </a:moveTo>
                  <a:lnTo>
                    <a:pt x="9098" y="12"/>
                  </a:lnTo>
                  <a:cubicBezTo>
                    <a:pt x="9085" y="222"/>
                    <a:pt x="9024" y="432"/>
                    <a:pt x="8913" y="605"/>
                  </a:cubicBezTo>
                  <a:cubicBezTo>
                    <a:pt x="8802" y="765"/>
                    <a:pt x="8481" y="864"/>
                    <a:pt x="8271" y="951"/>
                  </a:cubicBezTo>
                  <a:cubicBezTo>
                    <a:pt x="8082" y="1031"/>
                    <a:pt x="7560" y="1191"/>
                    <a:pt x="7195" y="1191"/>
                  </a:cubicBezTo>
                  <a:cubicBezTo>
                    <a:pt x="7058" y="1191"/>
                    <a:pt x="6943" y="1168"/>
                    <a:pt x="6876" y="1111"/>
                  </a:cubicBezTo>
                  <a:cubicBezTo>
                    <a:pt x="6654" y="938"/>
                    <a:pt x="6901" y="333"/>
                    <a:pt x="6715" y="148"/>
                  </a:cubicBezTo>
                  <a:cubicBezTo>
                    <a:pt x="6668" y="94"/>
                    <a:pt x="6597" y="73"/>
                    <a:pt x="6515" y="73"/>
                  </a:cubicBezTo>
                  <a:cubicBezTo>
                    <a:pt x="6299" y="73"/>
                    <a:pt x="6004" y="218"/>
                    <a:pt x="5851" y="272"/>
                  </a:cubicBezTo>
                  <a:cubicBezTo>
                    <a:pt x="5444" y="432"/>
                    <a:pt x="5037" y="543"/>
                    <a:pt x="4617" y="679"/>
                  </a:cubicBezTo>
                  <a:cubicBezTo>
                    <a:pt x="4308" y="778"/>
                    <a:pt x="4135" y="938"/>
                    <a:pt x="3852" y="1099"/>
                  </a:cubicBezTo>
                  <a:cubicBezTo>
                    <a:pt x="3074" y="1506"/>
                    <a:pt x="3629" y="1346"/>
                    <a:pt x="3926" y="1864"/>
                  </a:cubicBezTo>
                  <a:cubicBezTo>
                    <a:pt x="3197" y="2271"/>
                    <a:pt x="3247" y="3358"/>
                    <a:pt x="3308" y="4086"/>
                  </a:cubicBezTo>
                  <a:cubicBezTo>
                    <a:pt x="3765" y="4061"/>
                    <a:pt x="4160" y="3777"/>
                    <a:pt x="4210" y="3382"/>
                  </a:cubicBezTo>
                  <a:cubicBezTo>
                    <a:pt x="4284" y="2839"/>
                    <a:pt x="4098" y="2271"/>
                    <a:pt x="4827" y="2074"/>
                  </a:cubicBezTo>
                  <a:cubicBezTo>
                    <a:pt x="4963" y="2321"/>
                    <a:pt x="5456" y="2296"/>
                    <a:pt x="5555" y="2555"/>
                  </a:cubicBezTo>
                  <a:cubicBezTo>
                    <a:pt x="5666" y="2827"/>
                    <a:pt x="5283" y="3173"/>
                    <a:pt x="5111" y="3321"/>
                  </a:cubicBezTo>
                  <a:cubicBezTo>
                    <a:pt x="4740" y="3691"/>
                    <a:pt x="4345" y="3913"/>
                    <a:pt x="3901" y="4172"/>
                  </a:cubicBezTo>
                  <a:cubicBezTo>
                    <a:pt x="3716" y="4283"/>
                    <a:pt x="3444" y="4370"/>
                    <a:pt x="3284" y="4506"/>
                  </a:cubicBezTo>
                  <a:cubicBezTo>
                    <a:pt x="3173" y="4617"/>
                    <a:pt x="3173" y="4839"/>
                    <a:pt x="3012" y="4876"/>
                  </a:cubicBezTo>
                  <a:cubicBezTo>
                    <a:pt x="2995" y="4879"/>
                    <a:pt x="2979" y="4880"/>
                    <a:pt x="2963" y="4880"/>
                  </a:cubicBezTo>
                  <a:cubicBezTo>
                    <a:pt x="2607" y="4880"/>
                    <a:pt x="2484" y="4163"/>
                    <a:pt x="1981" y="4163"/>
                  </a:cubicBezTo>
                  <a:cubicBezTo>
                    <a:pt x="1948" y="4163"/>
                    <a:pt x="1913" y="4166"/>
                    <a:pt x="1877" y="4172"/>
                  </a:cubicBezTo>
                  <a:cubicBezTo>
                    <a:pt x="1765" y="4604"/>
                    <a:pt x="1148" y="4382"/>
                    <a:pt x="914" y="4728"/>
                  </a:cubicBezTo>
                  <a:cubicBezTo>
                    <a:pt x="740" y="4980"/>
                    <a:pt x="874" y="5062"/>
                    <a:pt x="1096" y="5062"/>
                  </a:cubicBezTo>
                  <a:cubicBezTo>
                    <a:pt x="1362" y="5062"/>
                    <a:pt x="1754" y="4944"/>
                    <a:pt x="1889" y="4864"/>
                  </a:cubicBezTo>
                  <a:cubicBezTo>
                    <a:pt x="2012" y="5049"/>
                    <a:pt x="2432" y="5073"/>
                    <a:pt x="2457" y="5308"/>
                  </a:cubicBezTo>
                  <a:cubicBezTo>
                    <a:pt x="2457" y="5407"/>
                    <a:pt x="1951" y="5851"/>
                    <a:pt x="1815" y="5925"/>
                  </a:cubicBezTo>
                  <a:cubicBezTo>
                    <a:pt x="1753" y="5955"/>
                    <a:pt x="1684" y="5966"/>
                    <a:pt x="1613" y="5966"/>
                  </a:cubicBezTo>
                  <a:cubicBezTo>
                    <a:pt x="1386" y="5966"/>
                    <a:pt x="1129" y="5851"/>
                    <a:pt x="960" y="5851"/>
                  </a:cubicBezTo>
                  <a:cubicBezTo>
                    <a:pt x="918" y="5851"/>
                    <a:pt x="881" y="5858"/>
                    <a:pt x="852" y="5876"/>
                  </a:cubicBezTo>
                  <a:cubicBezTo>
                    <a:pt x="531" y="6036"/>
                    <a:pt x="778" y="6357"/>
                    <a:pt x="815" y="6530"/>
                  </a:cubicBezTo>
                  <a:cubicBezTo>
                    <a:pt x="840" y="6703"/>
                    <a:pt x="753" y="7271"/>
                    <a:pt x="889" y="7394"/>
                  </a:cubicBezTo>
                  <a:cubicBezTo>
                    <a:pt x="956" y="7456"/>
                    <a:pt x="1013" y="7481"/>
                    <a:pt x="1062" y="7481"/>
                  </a:cubicBezTo>
                  <a:cubicBezTo>
                    <a:pt x="1237" y="7481"/>
                    <a:pt x="1311" y="7163"/>
                    <a:pt x="1407" y="7086"/>
                  </a:cubicBezTo>
                  <a:cubicBezTo>
                    <a:pt x="1593" y="6937"/>
                    <a:pt x="1938" y="7011"/>
                    <a:pt x="2074" y="6839"/>
                  </a:cubicBezTo>
                  <a:cubicBezTo>
                    <a:pt x="2210" y="6666"/>
                    <a:pt x="2111" y="6370"/>
                    <a:pt x="2272" y="6160"/>
                  </a:cubicBezTo>
                  <a:cubicBezTo>
                    <a:pt x="2531" y="5802"/>
                    <a:pt x="2889" y="5777"/>
                    <a:pt x="3012" y="5320"/>
                  </a:cubicBezTo>
                  <a:cubicBezTo>
                    <a:pt x="3469" y="5592"/>
                    <a:pt x="3531" y="5419"/>
                    <a:pt x="3654" y="5999"/>
                  </a:cubicBezTo>
                  <a:cubicBezTo>
                    <a:pt x="3815" y="5975"/>
                    <a:pt x="3987" y="5938"/>
                    <a:pt x="4148" y="5888"/>
                  </a:cubicBezTo>
                  <a:lnTo>
                    <a:pt x="4148" y="5888"/>
                  </a:lnTo>
                  <a:cubicBezTo>
                    <a:pt x="4104" y="6008"/>
                    <a:pt x="3775" y="6327"/>
                    <a:pt x="4006" y="6327"/>
                  </a:cubicBezTo>
                  <a:cubicBezTo>
                    <a:pt x="4038" y="6327"/>
                    <a:pt x="4080" y="6321"/>
                    <a:pt x="4135" y="6308"/>
                  </a:cubicBezTo>
                  <a:cubicBezTo>
                    <a:pt x="4365" y="6262"/>
                    <a:pt x="4467" y="5907"/>
                    <a:pt x="4758" y="5907"/>
                  </a:cubicBezTo>
                  <a:cubicBezTo>
                    <a:pt x="4779" y="5907"/>
                    <a:pt x="4803" y="5909"/>
                    <a:pt x="4827" y="5913"/>
                  </a:cubicBezTo>
                  <a:cubicBezTo>
                    <a:pt x="5074" y="5950"/>
                    <a:pt x="5049" y="6221"/>
                    <a:pt x="5259" y="6283"/>
                  </a:cubicBezTo>
                  <a:cubicBezTo>
                    <a:pt x="5298" y="6298"/>
                    <a:pt x="5338" y="6304"/>
                    <a:pt x="5378" y="6304"/>
                  </a:cubicBezTo>
                  <a:cubicBezTo>
                    <a:pt x="5612" y="6304"/>
                    <a:pt x="5850" y="6087"/>
                    <a:pt x="6061" y="6024"/>
                  </a:cubicBezTo>
                  <a:cubicBezTo>
                    <a:pt x="6132" y="6006"/>
                    <a:pt x="6196" y="5999"/>
                    <a:pt x="6257" y="5999"/>
                  </a:cubicBezTo>
                  <a:cubicBezTo>
                    <a:pt x="6533" y="5999"/>
                    <a:pt x="6722" y="6154"/>
                    <a:pt x="7036" y="6184"/>
                  </a:cubicBezTo>
                  <a:cubicBezTo>
                    <a:pt x="7057" y="6187"/>
                    <a:pt x="7078" y="6187"/>
                    <a:pt x="7098" y="6187"/>
                  </a:cubicBezTo>
                  <a:cubicBezTo>
                    <a:pt x="7440" y="6187"/>
                    <a:pt x="7722" y="5909"/>
                    <a:pt x="8049" y="5851"/>
                  </a:cubicBezTo>
                  <a:cubicBezTo>
                    <a:pt x="8084" y="5846"/>
                    <a:pt x="8117" y="5843"/>
                    <a:pt x="8148" y="5843"/>
                  </a:cubicBezTo>
                  <a:cubicBezTo>
                    <a:pt x="8701" y="5843"/>
                    <a:pt x="8579" y="6641"/>
                    <a:pt x="8567" y="7086"/>
                  </a:cubicBezTo>
                  <a:cubicBezTo>
                    <a:pt x="8555" y="7308"/>
                    <a:pt x="8493" y="7505"/>
                    <a:pt x="8407" y="7703"/>
                  </a:cubicBezTo>
                  <a:cubicBezTo>
                    <a:pt x="8098" y="7666"/>
                    <a:pt x="8234" y="7295"/>
                    <a:pt x="8024" y="7110"/>
                  </a:cubicBezTo>
                  <a:cubicBezTo>
                    <a:pt x="7802" y="6987"/>
                    <a:pt x="7567" y="6900"/>
                    <a:pt x="7320" y="6839"/>
                  </a:cubicBezTo>
                  <a:cubicBezTo>
                    <a:pt x="7279" y="6831"/>
                    <a:pt x="7239" y="6827"/>
                    <a:pt x="7199" y="6827"/>
                  </a:cubicBezTo>
                  <a:cubicBezTo>
                    <a:pt x="6660" y="6827"/>
                    <a:pt x="6171" y="7511"/>
                    <a:pt x="5630" y="7511"/>
                  </a:cubicBezTo>
                  <a:cubicBezTo>
                    <a:pt x="5601" y="7511"/>
                    <a:pt x="5572" y="7509"/>
                    <a:pt x="5543" y="7505"/>
                  </a:cubicBezTo>
                  <a:cubicBezTo>
                    <a:pt x="5123" y="7443"/>
                    <a:pt x="4642" y="6937"/>
                    <a:pt x="4247" y="6765"/>
                  </a:cubicBezTo>
                  <a:cubicBezTo>
                    <a:pt x="4140" y="6723"/>
                    <a:pt x="4032" y="6706"/>
                    <a:pt x="3923" y="6706"/>
                  </a:cubicBezTo>
                  <a:cubicBezTo>
                    <a:pt x="3512" y="6706"/>
                    <a:pt x="3081" y="6946"/>
                    <a:pt x="2642" y="7024"/>
                  </a:cubicBezTo>
                  <a:cubicBezTo>
                    <a:pt x="2494" y="7061"/>
                    <a:pt x="2333" y="7073"/>
                    <a:pt x="2185" y="7086"/>
                  </a:cubicBezTo>
                  <a:cubicBezTo>
                    <a:pt x="2049" y="7369"/>
                    <a:pt x="1617" y="7518"/>
                    <a:pt x="1321" y="7518"/>
                  </a:cubicBezTo>
                  <a:cubicBezTo>
                    <a:pt x="1321" y="7752"/>
                    <a:pt x="1111" y="7826"/>
                    <a:pt x="1012" y="8024"/>
                  </a:cubicBezTo>
                  <a:cubicBezTo>
                    <a:pt x="827" y="8332"/>
                    <a:pt x="877" y="8629"/>
                    <a:pt x="790" y="8949"/>
                  </a:cubicBezTo>
                  <a:cubicBezTo>
                    <a:pt x="729" y="9233"/>
                    <a:pt x="568" y="9381"/>
                    <a:pt x="445" y="9641"/>
                  </a:cubicBezTo>
                  <a:cubicBezTo>
                    <a:pt x="297" y="9974"/>
                    <a:pt x="358" y="10258"/>
                    <a:pt x="395" y="10604"/>
                  </a:cubicBezTo>
                  <a:cubicBezTo>
                    <a:pt x="445" y="11245"/>
                    <a:pt x="0" y="11900"/>
                    <a:pt x="346" y="12467"/>
                  </a:cubicBezTo>
                  <a:cubicBezTo>
                    <a:pt x="655" y="12937"/>
                    <a:pt x="1185" y="13233"/>
                    <a:pt x="1753" y="13233"/>
                  </a:cubicBezTo>
                  <a:cubicBezTo>
                    <a:pt x="1798" y="13236"/>
                    <a:pt x="1843" y="13237"/>
                    <a:pt x="1888" y="13237"/>
                  </a:cubicBezTo>
                  <a:cubicBezTo>
                    <a:pt x="2044" y="13237"/>
                    <a:pt x="2205" y="13219"/>
                    <a:pt x="2358" y="13171"/>
                  </a:cubicBezTo>
                  <a:cubicBezTo>
                    <a:pt x="2506" y="13109"/>
                    <a:pt x="2506" y="13023"/>
                    <a:pt x="2617" y="12961"/>
                  </a:cubicBezTo>
                  <a:cubicBezTo>
                    <a:pt x="3099" y="12714"/>
                    <a:pt x="3617" y="12554"/>
                    <a:pt x="4160" y="12504"/>
                  </a:cubicBezTo>
                  <a:cubicBezTo>
                    <a:pt x="4206" y="12500"/>
                    <a:pt x="4246" y="12497"/>
                    <a:pt x="4283" y="12497"/>
                  </a:cubicBezTo>
                  <a:cubicBezTo>
                    <a:pt x="4611" y="12497"/>
                    <a:pt x="4593" y="12698"/>
                    <a:pt x="4716" y="13109"/>
                  </a:cubicBezTo>
                  <a:cubicBezTo>
                    <a:pt x="4827" y="13443"/>
                    <a:pt x="4950" y="13776"/>
                    <a:pt x="5296" y="13961"/>
                  </a:cubicBezTo>
                  <a:cubicBezTo>
                    <a:pt x="5382" y="14010"/>
                    <a:pt x="5456" y="14017"/>
                    <a:pt x="5527" y="14017"/>
                  </a:cubicBezTo>
                  <a:cubicBezTo>
                    <a:pt x="5551" y="14017"/>
                    <a:pt x="5574" y="14016"/>
                    <a:pt x="5598" y="14016"/>
                  </a:cubicBezTo>
                  <a:cubicBezTo>
                    <a:pt x="5644" y="14016"/>
                    <a:pt x="5691" y="14019"/>
                    <a:pt x="5740" y="14035"/>
                  </a:cubicBezTo>
                  <a:cubicBezTo>
                    <a:pt x="5888" y="14122"/>
                    <a:pt x="6012" y="14220"/>
                    <a:pt x="6135" y="14319"/>
                  </a:cubicBezTo>
                  <a:cubicBezTo>
                    <a:pt x="6481" y="14554"/>
                    <a:pt x="6678" y="14554"/>
                    <a:pt x="6826" y="14973"/>
                  </a:cubicBezTo>
                  <a:cubicBezTo>
                    <a:pt x="7061" y="15603"/>
                    <a:pt x="6913" y="16467"/>
                    <a:pt x="6999" y="17096"/>
                  </a:cubicBezTo>
                  <a:cubicBezTo>
                    <a:pt x="7147" y="18109"/>
                    <a:pt x="8666" y="18689"/>
                    <a:pt x="8234" y="19800"/>
                  </a:cubicBezTo>
                  <a:cubicBezTo>
                    <a:pt x="8937" y="19479"/>
                    <a:pt x="10530" y="18652"/>
                    <a:pt x="10690" y="17788"/>
                  </a:cubicBezTo>
                  <a:cubicBezTo>
                    <a:pt x="10764" y="17417"/>
                    <a:pt x="10443" y="17109"/>
                    <a:pt x="10443" y="16763"/>
                  </a:cubicBezTo>
                  <a:cubicBezTo>
                    <a:pt x="10443" y="16553"/>
                    <a:pt x="10826" y="15911"/>
                    <a:pt x="11048" y="15874"/>
                  </a:cubicBezTo>
                  <a:cubicBezTo>
                    <a:pt x="11074" y="15868"/>
                    <a:pt x="11098" y="15866"/>
                    <a:pt x="11121" y="15866"/>
                  </a:cubicBezTo>
                  <a:cubicBezTo>
                    <a:pt x="11433" y="15866"/>
                    <a:pt x="11542" y="16372"/>
                    <a:pt x="11875" y="16430"/>
                  </a:cubicBezTo>
                  <a:cubicBezTo>
                    <a:pt x="11888" y="16432"/>
                    <a:pt x="11903" y="16433"/>
                    <a:pt x="11918" y="16433"/>
                  </a:cubicBezTo>
                  <a:cubicBezTo>
                    <a:pt x="12151" y="16433"/>
                    <a:pt x="12640" y="16184"/>
                    <a:pt x="12813" y="16010"/>
                  </a:cubicBezTo>
                  <a:cubicBezTo>
                    <a:pt x="13406" y="15393"/>
                    <a:pt x="12134" y="14862"/>
                    <a:pt x="11628" y="14689"/>
                  </a:cubicBezTo>
                  <a:cubicBezTo>
                    <a:pt x="11530" y="14665"/>
                    <a:pt x="11431" y="14652"/>
                    <a:pt x="11320" y="14652"/>
                  </a:cubicBezTo>
                  <a:cubicBezTo>
                    <a:pt x="11258" y="14368"/>
                    <a:pt x="11110" y="13973"/>
                    <a:pt x="11172" y="13690"/>
                  </a:cubicBezTo>
                  <a:cubicBezTo>
                    <a:pt x="11258" y="13171"/>
                    <a:pt x="11764" y="13035"/>
                    <a:pt x="12097" y="12727"/>
                  </a:cubicBezTo>
                  <a:cubicBezTo>
                    <a:pt x="12357" y="12492"/>
                    <a:pt x="13282" y="11110"/>
                    <a:pt x="12998" y="10739"/>
                  </a:cubicBezTo>
                  <a:cubicBezTo>
                    <a:pt x="12850" y="10542"/>
                    <a:pt x="11863" y="10492"/>
                    <a:pt x="11579" y="10406"/>
                  </a:cubicBezTo>
                  <a:cubicBezTo>
                    <a:pt x="11344" y="10332"/>
                    <a:pt x="10986" y="10332"/>
                    <a:pt x="10777" y="10184"/>
                  </a:cubicBezTo>
                  <a:cubicBezTo>
                    <a:pt x="10591" y="10073"/>
                    <a:pt x="10604" y="9962"/>
                    <a:pt x="10468" y="9838"/>
                  </a:cubicBezTo>
                  <a:cubicBezTo>
                    <a:pt x="10098" y="9505"/>
                    <a:pt x="9900" y="9443"/>
                    <a:pt x="9690" y="8962"/>
                  </a:cubicBezTo>
                  <a:cubicBezTo>
                    <a:pt x="9567" y="8641"/>
                    <a:pt x="9592" y="8320"/>
                    <a:pt x="9493" y="8024"/>
                  </a:cubicBezTo>
                  <a:cubicBezTo>
                    <a:pt x="9406" y="7801"/>
                    <a:pt x="8900" y="7320"/>
                    <a:pt x="9283" y="7073"/>
                  </a:cubicBezTo>
                  <a:cubicBezTo>
                    <a:pt x="9366" y="7019"/>
                    <a:pt x="9440" y="6995"/>
                    <a:pt x="9506" y="6995"/>
                  </a:cubicBezTo>
                  <a:cubicBezTo>
                    <a:pt x="9919" y="6995"/>
                    <a:pt x="10019" y="7932"/>
                    <a:pt x="10147" y="8135"/>
                  </a:cubicBezTo>
                  <a:cubicBezTo>
                    <a:pt x="10369" y="8480"/>
                    <a:pt x="11048" y="8925"/>
                    <a:pt x="11406" y="9147"/>
                  </a:cubicBezTo>
                  <a:cubicBezTo>
                    <a:pt x="11697" y="9310"/>
                    <a:pt x="12021" y="9392"/>
                    <a:pt x="12347" y="9392"/>
                  </a:cubicBezTo>
                  <a:cubicBezTo>
                    <a:pt x="12587" y="9392"/>
                    <a:pt x="12829" y="9347"/>
                    <a:pt x="13060" y="9258"/>
                  </a:cubicBezTo>
                  <a:cubicBezTo>
                    <a:pt x="12998" y="8826"/>
                    <a:pt x="12875" y="8468"/>
                    <a:pt x="13122" y="8085"/>
                  </a:cubicBezTo>
                  <a:cubicBezTo>
                    <a:pt x="13319" y="7789"/>
                    <a:pt x="13653" y="7616"/>
                    <a:pt x="13381" y="7246"/>
                  </a:cubicBezTo>
                  <a:cubicBezTo>
                    <a:pt x="13671" y="7175"/>
                    <a:pt x="13912" y="7126"/>
                    <a:pt x="14107" y="7126"/>
                  </a:cubicBezTo>
                  <a:cubicBezTo>
                    <a:pt x="14485" y="7126"/>
                    <a:pt x="14690" y="7309"/>
                    <a:pt x="14739" y="7863"/>
                  </a:cubicBezTo>
                  <a:cubicBezTo>
                    <a:pt x="14776" y="8332"/>
                    <a:pt x="14912" y="8271"/>
                    <a:pt x="15134" y="8567"/>
                  </a:cubicBezTo>
                  <a:cubicBezTo>
                    <a:pt x="15356" y="8851"/>
                    <a:pt x="15307" y="9159"/>
                    <a:pt x="15368" y="9530"/>
                  </a:cubicBezTo>
                  <a:cubicBezTo>
                    <a:pt x="15466" y="10112"/>
                    <a:pt x="15849" y="10456"/>
                    <a:pt x="16448" y="10456"/>
                  </a:cubicBezTo>
                  <a:cubicBezTo>
                    <a:pt x="16458" y="10456"/>
                    <a:pt x="16469" y="10456"/>
                    <a:pt x="16479" y="10455"/>
                  </a:cubicBezTo>
                  <a:lnTo>
                    <a:pt x="16591" y="10455"/>
                  </a:lnTo>
                  <a:cubicBezTo>
                    <a:pt x="16566" y="5740"/>
                    <a:pt x="13566" y="1543"/>
                    <a:pt x="9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03"/>
            <p:cNvSpPr/>
            <p:nvPr/>
          </p:nvSpPr>
          <p:spPr>
            <a:xfrm>
              <a:off x="7304615" y="3026392"/>
              <a:ext cx="707406" cy="848505"/>
            </a:xfrm>
            <a:custGeom>
              <a:avLst/>
              <a:gdLst/>
              <a:ahLst/>
              <a:cxnLst/>
              <a:rect l="l" t="t" r="r" b="b"/>
              <a:pathLst>
                <a:path w="16690" h="20019" extrusionOk="0">
                  <a:moveTo>
                    <a:pt x="3099" y="5601"/>
                  </a:moveTo>
                  <a:cubicBezTo>
                    <a:pt x="3173" y="5638"/>
                    <a:pt x="3235" y="5662"/>
                    <a:pt x="3284" y="5687"/>
                  </a:cubicBezTo>
                  <a:cubicBezTo>
                    <a:pt x="3457" y="5761"/>
                    <a:pt x="3482" y="5773"/>
                    <a:pt x="3568" y="6144"/>
                  </a:cubicBezTo>
                  <a:cubicBezTo>
                    <a:pt x="3581" y="6193"/>
                    <a:pt x="3630" y="6230"/>
                    <a:pt x="3692" y="6230"/>
                  </a:cubicBezTo>
                  <a:cubicBezTo>
                    <a:pt x="3766" y="6218"/>
                    <a:pt x="3840" y="6205"/>
                    <a:pt x="3914" y="6193"/>
                  </a:cubicBezTo>
                  <a:lnTo>
                    <a:pt x="3914" y="6193"/>
                  </a:lnTo>
                  <a:cubicBezTo>
                    <a:pt x="3840" y="6304"/>
                    <a:pt x="3803" y="6403"/>
                    <a:pt x="3865" y="6489"/>
                  </a:cubicBezTo>
                  <a:cubicBezTo>
                    <a:pt x="3903" y="6547"/>
                    <a:pt x="3969" y="6565"/>
                    <a:pt x="4034" y="6565"/>
                  </a:cubicBezTo>
                  <a:cubicBezTo>
                    <a:pt x="4092" y="6565"/>
                    <a:pt x="4150" y="6550"/>
                    <a:pt x="4186" y="6539"/>
                  </a:cubicBezTo>
                  <a:cubicBezTo>
                    <a:pt x="4309" y="6502"/>
                    <a:pt x="4408" y="6415"/>
                    <a:pt x="4494" y="6316"/>
                  </a:cubicBezTo>
                  <a:cubicBezTo>
                    <a:pt x="4591" y="6209"/>
                    <a:pt x="4669" y="6139"/>
                    <a:pt x="4769" y="6139"/>
                  </a:cubicBezTo>
                  <a:cubicBezTo>
                    <a:pt x="4784" y="6139"/>
                    <a:pt x="4799" y="6140"/>
                    <a:pt x="4815" y="6144"/>
                  </a:cubicBezTo>
                  <a:cubicBezTo>
                    <a:pt x="4901" y="6156"/>
                    <a:pt x="4926" y="6193"/>
                    <a:pt x="4988" y="6279"/>
                  </a:cubicBezTo>
                  <a:cubicBezTo>
                    <a:pt x="5037" y="6391"/>
                    <a:pt x="5124" y="6477"/>
                    <a:pt x="5235" y="6514"/>
                  </a:cubicBezTo>
                  <a:cubicBezTo>
                    <a:pt x="5285" y="6531"/>
                    <a:pt x="5335" y="6538"/>
                    <a:pt x="5385" y="6538"/>
                  </a:cubicBezTo>
                  <a:cubicBezTo>
                    <a:pt x="5555" y="6538"/>
                    <a:pt x="5721" y="6452"/>
                    <a:pt x="5864" y="6366"/>
                  </a:cubicBezTo>
                  <a:cubicBezTo>
                    <a:pt x="5938" y="6316"/>
                    <a:pt x="6025" y="6279"/>
                    <a:pt x="6111" y="6255"/>
                  </a:cubicBezTo>
                  <a:cubicBezTo>
                    <a:pt x="6172" y="6237"/>
                    <a:pt x="6235" y="6229"/>
                    <a:pt x="6298" y="6229"/>
                  </a:cubicBezTo>
                  <a:cubicBezTo>
                    <a:pt x="6412" y="6229"/>
                    <a:pt x="6526" y="6256"/>
                    <a:pt x="6630" y="6304"/>
                  </a:cubicBezTo>
                  <a:cubicBezTo>
                    <a:pt x="6765" y="6353"/>
                    <a:pt x="6901" y="6391"/>
                    <a:pt x="7037" y="6403"/>
                  </a:cubicBezTo>
                  <a:cubicBezTo>
                    <a:pt x="7272" y="6403"/>
                    <a:pt x="7506" y="6341"/>
                    <a:pt x="7704" y="6230"/>
                  </a:cubicBezTo>
                  <a:cubicBezTo>
                    <a:pt x="7827" y="6156"/>
                    <a:pt x="7950" y="6107"/>
                    <a:pt x="8086" y="6070"/>
                  </a:cubicBezTo>
                  <a:cubicBezTo>
                    <a:pt x="8109" y="6063"/>
                    <a:pt x="8133" y="6060"/>
                    <a:pt x="8158" y="6060"/>
                  </a:cubicBezTo>
                  <a:cubicBezTo>
                    <a:pt x="8224" y="6060"/>
                    <a:pt x="8291" y="6083"/>
                    <a:pt x="8345" y="6119"/>
                  </a:cubicBezTo>
                  <a:cubicBezTo>
                    <a:pt x="8506" y="6267"/>
                    <a:pt x="8494" y="6687"/>
                    <a:pt x="8469" y="6995"/>
                  </a:cubicBezTo>
                  <a:cubicBezTo>
                    <a:pt x="8469" y="7057"/>
                    <a:pt x="8469" y="7131"/>
                    <a:pt x="8469" y="7181"/>
                  </a:cubicBezTo>
                  <a:cubicBezTo>
                    <a:pt x="8457" y="7341"/>
                    <a:pt x="8420" y="7501"/>
                    <a:pt x="8358" y="7650"/>
                  </a:cubicBezTo>
                  <a:cubicBezTo>
                    <a:pt x="8308" y="7600"/>
                    <a:pt x="8284" y="7526"/>
                    <a:pt x="8284" y="7464"/>
                  </a:cubicBezTo>
                  <a:cubicBezTo>
                    <a:pt x="8271" y="7329"/>
                    <a:pt x="8210" y="7205"/>
                    <a:pt x="8111" y="7106"/>
                  </a:cubicBezTo>
                  <a:cubicBezTo>
                    <a:pt x="7987" y="6995"/>
                    <a:pt x="7457" y="6835"/>
                    <a:pt x="7346" y="6823"/>
                  </a:cubicBezTo>
                  <a:cubicBezTo>
                    <a:pt x="7296" y="6810"/>
                    <a:pt x="7247" y="6798"/>
                    <a:pt x="7185" y="6798"/>
                  </a:cubicBezTo>
                  <a:lnTo>
                    <a:pt x="7185" y="6810"/>
                  </a:lnTo>
                  <a:cubicBezTo>
                    <a:pt x="6889" y="6810"/>
                    <a:pt x="6630" y="7008"/>
                    <a:pt x="6358" y="7193"/>
                  </a:cubicBezTo>
                  <a:cubicBezTo>
                    <a:pt x="6105" y="7354"/>
                    <a:pt x="5874" y="7504"/>
                    <a:pt x="5634" y="7504"/>
                  </a:cubicBezTo>
                  <a:cubicBezTo>
                    <a:pt x="5616" y="7504"/>
                    <a:pt x="5598" y="7503"/>
                    <a:pt x="5580" y="7501"/>
                  </a:cubicBezTo>
                  <a:cubicBezTo>
                    <a:pt x="5358" y="7464"/>
                    <a:pt x="5099" y="7279"/>
                    <a:pt x="4852" y="7106"/>
                  </a:cubicBezTo>
                  <a:cubicBezTo>
                    <a:pt x="4692" y="6971"/>
                    <a:pt x="4506" y="6860"/>
                    <a:pt x="4309" y="6773"/>
                  </a:cubicBezTo>
                  <a:cubicBezTo>
                    <a:pt x="4184" y="6721"/>
                    <a:pt x="4058" y="6700"/>
                    <a:pt x="3932" y="6700"/>
                  </a:cubicBezTo>
                  <a:cubicBezTo>
                    <a:pt x="3671" y="6700"/>
                    <a:pt x="3410" y="6789"/>
                    <a:pt x="3161" y="6872"/>
                  </a:cubicBezTo>
                  <a:cubicBezTo>
                    <a:pt x="2988" y="6934"/>
                    <a:pt x="2815" y="6983"/>
                    <a:pt x="2643" y="7020"/>
                  </a:cubicBezTo>
                  <a:lnTo>
                    <a:pt x="2606" y="7020"/>
                  </a:lnTo>
                  <a:cubicBezTo>
                    <a:pt x="2470" y="7057"/>
                    <a:pt x="2334" y="7069"/>
                    <a:pt x="2198" y="7082"/>
                  </a:cubicBezTo>
                  <a:cubicBezTo>
                    <a:pt x="2192" y="7080"/>
                    <a:pt x="2185" y="7079"/>
                    <a:pt x="2179" y="7079"/>
                  </a:cubicBezTo>
                  <a:cubicBezTo>
                    <a:pt x="2139" y="7079"/>
                    <a:pt x="2108" y="7111"/>
                    <a:pt x="2087" y="7143"/>
                  </a:cubicBezTo>
                  <a:cubicBezTo>
                    <a:pt x="2001" y="7353"/>
                    <a:pt x="1667" y="7489"/>
                    <a:pt x="1383" y="7501"/>
                  </a:cubicBezTo>
                  <a:cubicBezTo>
                    <a:pt x="1396" y="7477"/>
                    <a:pt x="1420" y="7440"/>
                    <a:pt x="1433" y="7415"/>
                  </a:cubicBezTo>
                  <a:cubicBezTo>
                    <a:pt x="1445" y="7366"/>
                    <a:pt x="1470" y="7329"/>
                    <a:pt x="1507" y="7292"/>
                  </a:cubicBezTo>
                  <a:cubicBezTo>
                    <a:pt x="1581" y="7242"/>
                    <a:pt x="1680" y="7218"/>
                    <a:pt x="1778" y="7218"/>
                  </a:cubicBezTo>
                  <a:cubicBezTo>
                    <a:pt x="1927" y="7205"/>
                    <a:pt x="2075" y="7143"/>
                    <a:pt x="2186" y="7032"/>
                  </a:cubicBezTo>
                  <a:cubicBezTo>
                    <a:pt x="2260" y="6921"/>
                    <a:pt x="2309" y="6786"/>
                    <a:pt x="2309" y="6650"/>
                  </a:cubicBezTo>
                  <a:cubicBezTo>
                    <a:pt x="2297" y="6539"/>
                    <a:pt x="2334" y="6428"/>
                    <a:pt x="2383" y="6341"/>
                  </a:cubicBezTo>
                  <a:cubicBezTo>
                    <a:pt x="2470" y="6230"/>
                    <a:pt x="2581" y="6131"/>
                    <a:pt x="2692" y="6057"/>
                  </a:cubicBezTo>
                  <a:cubicBezTo>
                    <a:pt x="2865" y="5946"/>
                    <a:pt x="3013" y="5786"/>
                    <a:pt x="3099" y="5601"/>
                  </a:cubicBezTo>
                  <a:close/>
                  <a:moveTo>
                    <a:pt x="9197" y="293"/>
                  </a:moveTo>
                  <a:cubicBezTo>
                    <a:pt x="12888" y="1626"/>
                    <a:pt x="15579" y="4811"/>
                    <a:pt x="16295" y="8674"/>
                  </a:cubicBezTo>
                  <a:cubicBezTo>
                    <a:pt x="16406" y="9267"/>
                    <a:pt x="16455" y="9871"/>
                    <a:pt x="16468" y="10476"/>
                  </a:cubicBezTo>
                  <a:cubicBezTo>
                    <a:pt x="15925" y="10476"/>
                    <a:pt x="15567" y="10180"/>
                    <a:pt x="15480" y="9637"/>
                  </a:cubicBezTo>
                  <a:cubicBezTo>
                    <a:pt x="15468" y="9538"/>
                    <a:pt x="15456" y="9439"/>
                    <a:pt x="15456" y="9353"/>
                  </a:cubicBezTo>
                  <a:cubicBezTo>
                    <a:pt x="15456" y="9094"/>
                    <a:pt x="15381" y="8835"/>
                    <a:pt x="15221" y="8625"/>
                  </a:cubicBezTo>
                  <a:cubicBezTo>
                    <a:pt x="15172" y="8551"/>
                    <a:pt x="15110" y="8477"/>
                    <a:pt x="15036" y="8415"/>
                  </a:cubicBezTo>
                  <a:cubicBezTo>
                    <a:pt x="14925" y="8304"/>
                    <a:pt x="14875" y="8267"/>
                    <a:pt x="14851" y="7983"/>
                  </a:cubicBezTo>
                  <a:cubicBezTo>
                    <a:pt x="14826" y="7613"/>
                    <a:pt x="14727" y="7378"/>
                    <a:pt x="14542" y="7255"/>
                  </a:cubicBezTo>
                  <a:cubicBezTo>
                    <a:pt x="14422" y="7163"/>
                    <a:pt x="14280" y="7124"/>
                    <a:pt x="14104" y="7124"/>
                  </a:cubicBezTo>
                  <a:cubicBezTo>
                    <a:pt x="13902" y="7124"/>
                    <a:pt x="13655" y="7175"/>
                    <a:pt x="13345" y="7255"/>
                  </a:cubicBezTo>
                  <a:cubicBezTo>
                    <a:pt x="13308" y="7255"/>
                    <a:pt x="13283" y="7292"/>
                    <a:pt x="13271" y="7329"/>
                  </a:cubicBezTo>
                  <a:cubicBezTo>
                    <a:pt x="13258" y="7366"/>
                    <a:pt x="13258" y="7403"/>
                    <a:pt x="13283" y="7440"/>
                  </a:cubicBezTo>
                  <a:cubicBezTo>
                    <a:pt x="13431" y="7625"/>
                    <a:pt x="13369" y="7724"/>
                    <a:pt x="13184" y="7921"/>
                  </a:cubicBezTo>
                  <a:cubicBezTo>
                    <a:pt x="13135" y="7995"/>
                    <a:pt x="13073" y="8057"/>
                    <a:pt x="13024" y="8131"/>
                  </a:cubicBezTo>
                  <a:cubicBezTo>
                    <a:pt x="12789" y="8501"/>
                    <a:pt x="12851" y="8835"/>
                    <a:pt x="12913" y="9180"/>
                  </a:cubicBezTo>
                  <a:cubicBezTo>
                    <a:pt x="12913" y="9217"/>
                    <a:pt x="12925" y="9254"/>
                    <a:pt x="12925" y="9304"/>
                  </a:cubicBezTo>
                  <a:cubicBezTo>
                    <a:pt x="12739" y="9366"/>
                    <a:pt x="12545" y="9396"/>
                    <a:pt x="12352" y="9396"/>
                  </a:cubicBezTo>
                  <a:cubicBezTo>
                    <a:pt x="12046" y="9396"/>
                    <a:pt x="11741" y="9319"/>
                    <a:pt x="11468" y="9168"/>
                  </a:cubicBezTo>
                  <a:cubicBezTo>
                    <a:pt x="10641" y="8662"/>
                    <a:pt x="10345" y="8353"/>
                    <a:pt x="10246" y="8193"/>
                  </a:cubicBezTo>
                  <a:cubicBezTo>
                    <a:pt x="10197" y="8094"/>
                    <a:pt x="10160" y="7995"/>
                    <a:pt x="10135" y="7884"/>
                  </a:cubicBezTo>
                  <a:cubicBezTo>
                    <a:pt x="10037" y="7538"/>
                    <a:pt x="9913" y="7119"/>
                    <a:pt x="9629" y="7008"/>
                  </a:cubicBezTo>
                  <a:cubicBezTo>
                    <a:pt x="9588" y="6997"/>
                    <a:pt x="9546" y="6991"/>
                    <a:pt x="9502" y="6991"/>
                  </a:cubicBezTo>
                  <a:cubicBezTo>
                    <a:pt x="9402" y="6991"/>
                    <a:pt x="9300" y="7021"/>
                    <a:pt x="9222" y="7082"/>
                  </a:cubicBezTo>
                  <a:cubicBezTo>
                    <a:pt x="9123" y="7143"/>
                    <a:pt x="9061" y="7242"/>
                    <a:pt x="9037" y="7341"/>
                  </a:cubicBezTo>
                  <a:cubicBezTo>
                    <a:pt x="8987" y="7563"/>
                    <a:pt x="9148" y="7798"/>
                    <a:pt x="9271" y="7983"/>
                  </a:cubicBezTo>
                  <a:cubicBezTo>
                    <a:pt x="9308" y="8045"/>
                    <a:pt x="9345" y="8106"/>
                    <a:pt x="9370" y="8168"/>
                  </a:cubicBezTo>
                  <a:cubicBezTo>
                    <a:pt x="9419" y="8304"/>
                    <a:pt x="9444" y="8427"/>
                    <a:pt x="9456" y="8575"/>
                  </a:cubicBezTo>
                  <a:cubicBezTo>
                    <a:pt x="9481" y="8761"/>
                    <a:pt x="9518" y="8933"/>
                    <a:pt x="9580" y="9106"/>
                  </a:cubicBezTo>
                  <a:cubicBezTo>
                    <a:pt x="9703" y="9402"/>
                    <a:pt x="9901" y="9662"/>
                    <a:pt x="10160" y="9847"/>
                  </a:cubicBezTo>
                  <a:cubicBezTo>
                    <a:pt x="10222" y="9896"/>
                    <a:pt x="10296" y="9958"/>
                    <a:pt x="10382" y="10032"/>
                  </a:cubicBezTo>
                  <a:cubicBezTo>
                    <a:pt x="10419" y="10069"/>
                    <a:pt x="10456" y="10118"/>
                    <a:pt x="10481" y="10168"/>
                  </a:cubicBezTo>
                  <a:cubicBezTo>
                    <a:pt x="10530" y="10254"/>
                    <a:pt x="10604" y="10341"/>
                    <a:pt x="10691" y="10390"/>
                  </a:cubicBezTo>
                  <a:cubicBezTo>
                    <a:pt x="10876" y="10489"/>
                    <a:pt x="11061" y="10550"/>
                    <a:pt x="11259" y="10563"/>
                  </a:cubicBezTo>
                  <a:cubicBezTo>
                    <a:pt x="11357" y="10575"/>
                    <a:pt x="11444" y="10600"/>
                    <a:pt x="11543" y="10624"/>
                  </a:cubicBezTo>
                  <a:cubicBezTo>
                    <a:pt x="11703" y="10662"/>
                    <a:pt x="11863" y="10699"/>
                    <a:pt x="12024" y="10711"/>
                  </a:cubicBezTo>
                  <a:cubicBezTo>
                    <a:pt x="12283" y="10748"/>
                    <a:pt x="12826" y="10822"/>
                    <a:pt x="12900" y="10921"/>
                  </a:cubicBezTo>
                  <a:cubicBezTo>
                    <a:pt x="13098" y="11192"/>
                    <a:pt x="12320" y="12476"/>
                    <a:pt x="12012" y="12760"/>
                  </a:cubicBezTo>
                  <a:cubicBezTo>
                    <a:pt x="11900" y="12834"/>
                    <a:pt x="11802" y="12908"/>
                    <a:pt x="11691" y="12982"/>
                  </a:cubicBezTo>
                  <a:cubicBezTo>
                    <a:pt x="11419" y="13155"/>
                    <a:pt x="11110" y="13365"/>
                    <a:pt x="11036" y="13772"/>
                  </a:cubicBezTo>
                  <a:cubicBezTo>
                    <a:pt x="11024" y="14044"/>
                    <a:pt x="11061" y="14315"/>
                    <a:pt x="11148" y="14575"/>
                  </a:cubicBezTo>
                  <a:cubicBezTo>
                    <a:pt x="11172" y="14649"/>
                    <a:pt x="11185" y="14723"/>
                    <a:pt x="11197" y="14784"/>
                  </a:cubicBezTo>
                  <a:cubicBezTo>
                    <a:pt x="11209" y="14834"/>
                    <a:pt x="11259" y="14871"/>
                    <a:pt x="11320" y="14883"/>
                  </a:cubicBezTo>
                  <a:cubicBezTo>
                    <a:pt x="11343" y="14880"/>
                    <a:pt x="11368" y="14878"/>
                    <a:pt x="11392" y="14878"/>
                  </a:cubicBezTo>
                  <a:cubicBezTo>
                    <a:pt x="11459" y="14878"/>
                    <a:pt x="11529" y="14890"/>
                    <a:pt x="11592" y="14908"/>
                  </a:cubicBezTo>
                  <a:cubicBezTo>
                    <a:pt x="12123" y="15093"/>
                    <a:pt x="12765" y="15426"/>
                    <a:pt x="12839" y="15735"/>
                  </a:cubicBezTo>
                  <a:cubicBezTo>
                    <a:pt x="12851" y="15846"/>
                    <a:pt x="12814" y="15957"/>
                    <a:pt x="12728" y="16043"/>
                  </a:cubicBezTo>
                  <a:cubicBezTo>
                    <a:pt x="12563" y="16208"/>
                    <a:pt x="12086" y="16428"/>
                    <a:pt x="11913" y="16428"/>
                  </a:cubicBezTo>
                  <a:cubicBezTo>
                    <a:pt x="11904" y="16428"/>
                    <a:pt x="11895" y="16427"/>
                    <a:pt x="11888" y="16426"/>
                  </a:cubicBezTo>
                  <a:cubicBezTo>
                    <a:pt x="11765" y="16401"/>
                    <a:pt x="11678" y="16290"/>
                    <a:pt x="11580" y="16167"/>
                  </a:cubicBezTo>
                  <a:cubicBezTo>
                    <a:pt x="11460" y="16026"/>
                    <a:pt x="11332" y="15847"/>
                    <a:pt x="11110" y="15847"/>
                  </a:cubicBezTo>
                  <a:cubicBezTo>
                    <a:pt x="11079" y="15847"/>
                    <a:pt x="11047" y="15851"/>
                    <a:pt x="11012" y="15858"/>
                  </a:cubicBezTo>
                  <a:cubicBezTo>
                    <a:pt x="10740" y="15932"/>
                    <a:pt x="10333" y="16611"/>
                    <a:pt x="10320" y="16870"/>
                  </a:cubicBezTo>
                  <a:cubicBezTo>
                    <a:pt x="10333" y="17043"/>
                    <a:pt x="10382" y="17216"/>
                    <a:pt x="10456" y="17364"/>
                  </a:cubicBezTo>
                  <a:cubicBezTo>
                    <a:pt x="10543" y="17525"/>
                    <a:pt x="10592" y="17698"/>
                    <a:pt x="10567" y="17883"/>
                  </a:cubicBezTo>
                  <a:cubicBezTo>
                    <a:pt x="10432" y="18623"/>
                    <a:pt x="9086" y="19364"/>
                    <a:pt x="8407" y="19685"/>
                  </a:cubicBezTo>
                  <a:cubicBezTo>
                    <a:pt x="8506" y="19117"/>
                    <a:pt x="8123" y="18673"/>
                    <a:pt x="7753" y="18241"/>
                  </a:cubicBezTo>
                  <a:cubicBezTo>
                    <a:pt x="7469" y="17920"/>
                    <a:pt x="7173" y="17574"/>
                    <a:pt x="7111" y="17191"/>
                  </a:cubicBezTo>
                  <a:cubicBezTo>
                    <a:pt x="7086" y="16920"/>
                    <a:pt x="7074" y="16661"/>
                    <a:pt x="7086" y="16389"/>
                  </a:cubicBezTo>
                  <a:cubicBezTo>
                    <a:pt x="7086" y="15920"/>
                    <a:pt x="7086" y="15439"/>
                    <a:pt x="6926" y="15031"/>
                  </a:cubicBezTo>
                  <a:cubicBezTo>
                    <a:pt x="6852" y="14784"/>
                    <a:pt x="6667" y="14575"/>
                    <a:pt x="6432" y="14476"/>
                  </a:cubicBezTo>
                  <a:cubicBezTo>
                    <a:pt x="6346" y="14439"/>
                    <a:pt x="6284" y="14389"/>
                    <a:pt x="6198" y="14328"/>
                  </a:cubicBezTo>
                  <a:cubicBezTo>
                    <a:pt x="6148" y="14291"/>
                    <a:pt x="6086" y="14254"/>
                    <a:pt x="6037" y="14217"/>
                  </a:cubicBezTo>
                  <a:cubicBezTo>
                    <a:pt x="5963" y="14142"/>
                    <a:pt x="5877" y="14081"/>
                    <a:pt x="5778" y="14031"/>
                  </a:cubicBezTo>
                  <a:cubicBezTo>
                    <a:pt x="5704" y="14007"/>
                    <a:pt x="5642" y="13994"/>
                    <a:pt x="5568" y="13994"/>
                  </a:cubicBezTo>
                  <a:lnTo>
                    <a:pt x="5531" y="14031"/>
                  </a:lnTo>
                  <a:cubicBezTo>
                    <a:pt x="5517" y="14034"/>
                    <a:pt x="5504" y="14035"/>
                    <a:pt x="5490" y="14035"/>
                  </a:cubicBezTo>
                  <a:cubicBezTo>
                    <a:pt x="5430" y="14035"/>
                    <a:pt x="5372" y="14015"/>
                    <a:pt x="5321" y="13994"/>
                  </a:cubicBezTo>
                  <a:cubicBezTo>
                    <a:pt x="5025" y="13834"/>
                    <a:pt x="4914" y="13538"/>
                    <a:pt x="4803" y="13204"/>
                  </a:cubicBezTo>
                  <a:cubicBezTo>
                    <a:pt x="4778" y="13130"/>
                    <a:pt x="4766" y="13069"/>
                    <a:pt x="4741" y="13007"/>
                  </a:cubicBezTo>
                  <a:cubicBezTo>
                    <a:pt x="4672" y="12721"/>
                    <a:pt x="4614" y="12509"/>
                    <a:pt x="4223" y="12509"/>
                  </a:cubicBezTo>
                  <a:cubicBezTo>
                    <a:pt x="4192" y="12509"/>
                    <a:pt x="4159" y="12510"/>
                    <a:pt x="4124" y="12513"/>
                  </a:cubicBezTo>
                  <a:cubicBezTo>
                    <a:pt x="3581" y="12575"/>
                    <a:pt x="3038" y="12723"/>
                    <a:pt x="2544" y="12982"/>
                  </a:cubicBezTo>
                  <a:cubicBezTo>
                    <a:pt x="2494" y="13007"/>
                    <a:pt x="2445" y="13044"/>
                    <a:pt x="2408" y="13093"/>
                  </a:cubicBezTo>
                  <a:cubicBezTo>
                    <a:pt x="2371" y="13130"/>
                    <a:pt x="2334" y="13167"/>
                    <a:pt x="2285" y="13180"/>
                  </a:cubicBezTo>
                  <a:cubicBezTo>
                    <a:pt x="2162" y="13217"/>
                    <a:pt x="2032" y="13233"/>
                    <a:pt x="1901" y="13233"/>
                  </a:cubicBezTo>
                  <a:cubicBezTo>
                    <a:pt x="1860" y="13233"/>
                    <a:pt x="1819" y="13232"/>
                    <a:pt x="1778" y="13229"/>
                  </a:cubicBezTo>
                  <a:lnTo>
                    <a:pt x="1729" y="13229"/>
                  </a:lnTo>
                  <a:cubicBezTo>
                    <a:pt x="1211" y="13229"/>
                    <a:pt x="717" y="12970"/>
                    <a:pt x="421" y="12525"/>
                  </a:cubicBezTo>
                  <a:cubicBezTo>
                    <a:pt x="235" y="12217"/>
                    <a:pt x="310" y="11871"/>
                    <a:pt x="396" y="11501"/>
                  </a:cubicBezTo>
                  <a:cubicBezTo>
                    <a:pt x="458" y="11242"/>
                    <a:pt x="495" y="10982"/>
                    <a:pt x="482" y="10723"/>
                  </a:cubicBezTo>
                  <a:cubicBezTo>
                    <a:pt x="470" y="10662"/>
                    <a:pt x="470" y="10612"/>
                    <a:pt x="470" y="10563"/>
                  </a:cubicBezTo>
                  <a:cubicBezTo>
                    <a:pt x="421" y="10316"/>
                    <a:pt x="445" y="10044"/>
                    <a:pt x="532" y="9810"/>
                  </a:cubicBezTo>
                  <a:cubicBezTo>
                    <a:pt x="581" y="9723"/>
                    <a:pt x="630" y="9637"/>
                    <a:pt x="680" y="9551"/>
                  </a:cubicBezTo>
                  <a:cubicBezTo>
                    <a:pt x="779" y="9402"/>
                    <a:pt x="840" y="9254"/>
                    <a:pt x="890" y="9081"/>
                  </a:cubicBezTo>
                  <a:cubicBezTo>
                    <a:pt x="914" y="8970"/>
                    <a:pt x="927" y="8859"/>
                    <a:pt x="939" y="8748"/>
                  </a:cubicBezTo>
                  <a:cubicBezTo>
                    <a:pt x="951" y="8551"/>
                    <a:pt x="1001" y="8353"/>
                    <a:pt x="1100" y="8193"/>
                  </a:cubicBezTo>
                  <a:cubicBezTo>
                    <a:pt x="1124" y="8131"/>
                    <a:pt x="1174" y="8082"/>
                    <a:pt x="1223" y="8032"/>
                  </a:cubicBezTo>
                  <a:cubicBezTo>
                    <a:pt x="1309" y="7946"/>
                    <a:pt x="1383" y="7847"/>
                    <a:pt x="1408" y="7724"/>
                  </a:cubicBezTo>
                  <a:cubicBezTo>
                    <a:pt x="1729" y="7699"/>
                    <a:pt x="2087" y="7551"/>
                    <a:pt x="2248" y="7292"/>
                  </a:cubicBezTo>
                  <a:cubicBezTo>
                    <a:pt x="2371" y="7279"/>
                    <a:pt x="2507" y="7267"/>
                    <a:pt x="2630" y="7242"/>
                  </a:cubicBezTo>
                  <a:lnTo>
                    <a:pt x="2655" y="7242"/>
                  </a:lnTo>
                  <a:cubicBezTo>
                    <a:pt x="2852" y="7205"/>
                    <a:pt x="3025" y="7156"/>
                    <a:pt x="3210" y="7082"/>
                  </a:cubicBezTo>
                  <a:cubicBezTo>
                    <a:pt x="3457" y="7005"/>
                    <a:pt x="3686" y="6929"/>
                    <a:pt x="3905" y="6929"/>
                  </a:cubicBezTo>
                  <a:cubicBezTo>
                    <a:pt x="4004" y="6929"/>
                    <a:pt x="4102" y="6945"/>
                    <a:pt x="4198" y="6983"/>
                  </a:cubicBezTo>
                  <a:cubicBezTo>
                    <a:pt x="4383" y="7069"/>
                    <a:pt x="4544" y="7168"/>
                    <a:pt x="4704" y="7292"/>
                  </a:cubicBezTo>
                  <a:cubicBezTo>
                    <a:pt x="4976" y="7477"/>
                    <a:pt x="5247" y="7687"/>
                    <a:pt x="5519" y="7724"/>
                  </a:cubicBezTo>
                  <a:cubicBezTo>
                    <a:pt x="5546" y="7727"/>
                    <a:pt x="5573" y="7728"/>
                    <a:pt x="5599" y="7728"/>
                  </a:cubicBezTo>
                  <a:cubicBezTo>
                    <a:pt x="5914" y="7728"/>
                    <a:pt x="6208" y="7536"/>
                    <a:pt x="6469" y="7366"/>
                  </a:cubicBezTo>
                  <a:cubicBezTo>
                    <a:pt x="6720" y="7202"/>
                    <a:pt x="6951" y="7049"/>
                    <a:pt x="7188" y="7049"/>
                  </a:cubicBezTo>
                  <a:cubicBezTo>
                    <a:pt x="7220" y="7049"/>
                    <a:pt x="7252" y="7051"/>
                    <a:pt x="7284" y="7057"/>
                  </a:cubicBezTo>
                  <a:cubicBezTo>
                    <a:pt x="7518" y="7106"/>
                    <a:pt x="7741" y="7193"/>
                    <a:pt x="7950" y="7292"/>
                  </a:cubicBezTo>
                  <a:cubicBezTo>
                    <a:pt x="8000" y="7366"/>
                    <a:pt x="8037" y="7440"/>
                    <a:pt x="8049" y="7526"/>
                  </a:cubicBezTo>
                  <a:cubicBezTo>
                    <a:pt x="8086" y="7687"/>
                    <a:pt x="8123" y="7896"/>
                    <a:pt x="8395" y="7921"/>
                  </a:cubicBezTo>
                  <a:cubicBezTo>
                    <a:pt x="8401" y="7923"/>
                    <a:pt x="8408" y="7924"/>
                    <a:pt x="8414" y="7924"/>
                  </a:cubicBezTo>
                  <a:cubicBezTo>
                    <a:pt x="8457" y="7924"/>
                    <a:pt x="8497" y="7890"/>
                    <a:pt x="8518" y="7847"/>
                  </a:cubicBezTo>
                  <a:cubicBezTo>
                    <a:pt x="8605" y="7650"/>
                    <a:pt x="8666" y="7427"/>
                    <a:pt x="8679" y="7205"/>
                  </a:cubicBezTo>
                  <a:lnTo>
                    <a:pt x="8679" y="7008"/>
                  </a:lnTo>
                  <a:cubicBezTo>
                    <a:pt x="8703" y="6637"/>
                    <a:pt x="8728" y="6181"/>
                    <a:pt x="8481" y="5958"/>
                  </a:cubicBezTo>
                  <a:cubicBezTo>
                    <a:pt x="8389" y="5875"/>
                    <a:pt x="8268" y="5834"/>
                    <a:pt x="8146" y="5834"/>
                  </a:cubicBezTo>
                  <a:cubicBezTo>
                    <a:pt x="8106" y="5834"/>
                    <a:pt x="8065" y="5838"/>
                    <a:pt x="8024" y="5847"/>
                  </a:cubicBezTo>
                  <a:cubicBezTo>
                    <a:pt x="7876" y="5884"/>
                    <a:pt x="7716" y="5934"/>
                    <a:pt x="7580" y="6020"/>
                  </a:cubicBezTo>
                  <a:cubicBezTo>
                    <a:pt x="7420" y="6119"/>
                    <a:pt x="7234" y="6168"/>
                    <a:pt x="7037" y="6168"/>
                  </a:cubicBezTo>
                  <a:cubicBezTo>
                    <a:pt x="6914" y="6156"/>
                    <a:pt x="6802" y="6131"/>
                    <a:pt x="6691" y="6082"/>
                  </a:cubicBezTo>
                  <a:cubicBezTo>
                    <a:pt x="6561" y="6028"/>
                    <a:pt x="6421" y="5998"/>
                    <a:pt x="6280" y="5998"/>
                  </a:cubicBezTo>
                  <a:cubicBezTo>
                    <a:pt x="6194" y="5998"/>
                    <a:pt x="6109" y="6009"/>
                    <a:pt x="6025" y="6033"/>
                  </a:cubicBezTo>
                  <a:cubicBezTo>
                    <a:pt x="5926" y="6057"/>
                    <a:pt x="5827" y="6107"/>
                    <a:pt x="5729" y="6168"/>
                  </a:cubicBezTo>
                  <a:cubicBezTo>
                    <a:pt x="5601" y="6237"/>
                    <a:pt x="5480" y="6306"/>
                    <a:pt x="5368" y="6306"/>
                  </a:cubicBezTo>
                  <a:cubicBezTo>
                    <a:pt x="5340" y="6306"/>
                    <a:pt x="5312" y="6302"/>
                    <a:pt x="5284" y="6292"/>
                  </a:cubicBezTo>
                  <a:cubicBezTo>
                    <a:pt x="5235" y="6279"/>
                    <a:pt x="5210" y="6230"/>
                    <a:pt x="5161" y="6156"/>
                  </a:cubicBezTo>
                  <a:cubicBezTo>
                    <a:pt x="5099" y="6033"/>
                    <a:pt x="4976" y="5934"/>
                    <a:pt x="4840" y="5909"/>
                  </a:cubicBezTo>
                  <a:cubicBezTo>
                    <a:pt x="4814" y="5905"/>
                    <a:pt x="4789" y="5904"/>
                    <a:pt x="4765" y="5904"/>
                  </a:cubicBezTo>
                  <a:cubicBezTo>
                    <a:pt x="4549" y="5904"/>
                    <a:pt x="4409" y="6045"/>
                    <a:pt x="4309" y="6156"/>
                  </a:cubicBezTo>
                  <a:cubicBezTo>
                    <a:pt x="4247" y="6218"/>
                    <a:pt x="4186" y="6279"/>
                    <a:pt x="4099" y="6316"/>
                  </a:cubicBezTo>
                  <a:lnTo>
                    <a:pt x="4074" y="6316"/>
                  </a:lnTo>
                  <a:lnTo>
                    <a:pt x="4136" y="6218"/>
                  </a:lnTo>
                  <a:cubicBezTo>
                    <a:pt x="4186" y="6156"/>
                    <a:pt x="4223" y="6094"/>
                    <a:pt x="4247" y="6020"/>
                  </a:cubicBezTo>
                  <a:cubicBezTo>
                    <a:pt x="4260" y="5983"/>
                    <a:pt x="4247" y="5934"/>
                    <a:pt x="4223" y="5909"/>
                  </a:cubicBezTo>
                  <a:cubicBezTo>
                    <a:pt x="4207" y="5886"/>
                    <a:pt x="4181" y="5877"/>
                    <a:pt x="4155" y="5877"/>
                  </a:cubicBezTo>
                  <a:cubicBezTo>
                    <a:pt x="4140" y="5877"/>
                    <a:pt x="4125" y="5880"/>
                    <a:pt x="4111" y="5884"/>
                  </a:cubicBezTo>
                  <a:lnTo>
                    <a:pt x="4025" y="5897"/>
                  </a:lnTo>
                  <a:cubicBezTo>
                    <a:pt x="3939" y="5934"/>
                    <a:pt x="3840" y="5958"/>
                    <a:pt x="3741" y="5971"/>
                  </a:cubicBezTo>
                  <a:cubicBezTo>
                    <a:pt x="3655" y="5625"/>
                    <a:pt x="3568" y="5563"/>
                    <a:pt x="3346" y="5465"/>
                  </a:cubicBezTo>
                  <a:cubicBezTo>
                    <a:pt x="3247" y="5428"/>
                    <a:pt x="3149" y="5378"/>
                    <a:pt x="3062" y="5329"/>
                  </a:cubicBezTo>
                  <a:cubicBezTo>
                    <a:pt x="3044" y="5317"/>
                    <a:pt x="3025" y="5310"/>
                    <a:pt x="3008" y="5310"/>
                  </a:cubicBezTo>
                  <a:cubicBezTo>
                    <a:pt x="2991" y="5310"/>
                    <a:pt x="2976" y="5317"/>
                    <a:pt x="2963" y="5329"/>
                  </a:cubicBezTo>
                  <a:cubicBezTo>
                    <a:pt x="2926" y="5341"/>
                    <a:pt x="2902" y="5366"/>
                    <a:pt x="2889" y="5403"/>
                  </a:cubicBezTo>
                  <a:cubicBezTo>
                    <a:pt x="2840" y="5601"/>
                    <a:pt x="2704" y="5761"/>
                    <a:pt x="2531" y="5860"/>
                  </a:cubicBezTo>
                  <a:cubicBezTo>
                    <a:pt x="2396" y="5958"/>
                    <a:pt x="2272" y="6070"/>
                    <a:pt x="2173" y="6193"/>
                  </a:cubicBezTo>
                  <a:cubicBezTo>
                    <a:pt x="2087" y="6316"/>
                    <a:pt x="2050" y="6465"/>
                    <a:pt x="2050" y="6613"/>
                  </a:cubicBezTo>
                  <a:cubicBezTo>
                    <a:pt x="2050" y="6711"/>
                    <a:pt x="2025" y="6798"/>
                    <a:pt x="1976" y="6884"/>
                  </a:cubicBezTo>
                  <a:cubicBezTo>
                    <a:pt x="1902" y="6934"/>
                    <a:pt x="1803" y="6971"/>
                    <a:pt x="1704" y="6971"/>
                  </a:cubicBezTo>
                  <a:cubicBezTo>
                    <a:pt x="1581" y="6983"/>
                    <a:pt x="1445" y="7032"/>
                    <a:pt x="1334" y="7106"/>
                  </a:cubicBezTo>
                  <a:cubicBezTo>
                    <a:pt x="1272" y="7156"/>
                    <a:pt x="1235" y="7218"/>
                    <a:pt x="1198" y="7292"/>
                  </a:cubicBezTo>
                  <a:cubicBezTo>
                    <a:pt x="1161" y="7353"/>
                    <a:pt x="1112" y="7464"/>
                    <a:pt x="1063" y="7464"/>
                  </a:cubicBezTo>
                  <a:cubicBezTo>
                    <a:pt x="1060" y="7467"/>
                    <a:pt x="1055" y="7469"/>
                    <a:pt x="1050" y="7469"/>
                  </a:cubicBezTo>
                  <a:cubicBezTo>
                    <a:pt x="1032" y="7469"/>
                    <a:pt x="1001" y="7453"/>
                    <a:pt x="964" y="7415"/>
                  </a:cubicBezTo>
                  <a:cubicBezTo>
                    <a:pt x="914" y="7353"/>
                    <a:pt x="927" y="7045"/>
                    <a:pt x="927" y="6909"/>
                  </a:cubicBezTo>
                  <a:cubicBezTo>
                    <a:pt x="939" y="6810"/>
                    <a:pt x="939" y="6711"/>
                    <a:pt x="927" y="6613"/>
                  </a:cubicBezTo>
                  <a:cubicBezTo>
                    <a:pt x="914" y="6563"/>
                    <a:pt x="902" y="6502"/>
                    <a:pt x="877" y="6452"/>
                  </a:cubicBezTo>
                  <a:cubicBezTo>
                    <a:pt x="791" y="6230"/>
                    <a:pt x="779" y="6156"/>
                    <a:pt x="902" y="6082"/>
                  </a:cubicBezTo>
                  <a:cubicBezTo>
                    <a:pt x="928" y="6079"/>
                    <a:pt x="954" y="6077"/>
                    <a:pt x="979" y="6077"/>
                  </a:cubicBezTo>
                  <a:cubicBezTo>
                    <a:pt x="1060" y="6077"/>
                    <a:pt x="1135" y="6094"/>
                    <a:pt x="1211" y="6131"/>
                  </a:cubicBezTo>
                  <a:cubicBezTo>
                    <a:pt x="1329" y="6154"/>
                    <a:pt x="1470" y="6185"/>
                    <a:pt x="1609" y="6185"/>
                  </a:cubicBezTo>
                  <a:cubicBezTo>
                    <a:pt x="1701" y="6185"/>
                    <a:pt x="1793" y="6171"/>
                    <a:pt x="1877" y="6131"/>
                  </a:cubicBezTo>
                  <a:cubicBezTo>
                    <a:pt x="1939" y="6094"/>
                    <a:pt x="2593" y="5613"/>
                    <a:pt x="2581" y="5403"/>
                  </a:cubicBezTo>
                  <a:cubicBezTo>
                    <a:pt x="2568" y="5193"/>
                    <a:pt x="2371" y="5107"/>
                    <a:pt x="2210" y="5045"/>
                  </a:cubicBezTo>
                  <a:cubicBezTo>
                    <a:pt x="2136" y="5008"/>
                    <a:pt x="2050" y="4959"/>
                    <a:pt x="1988" y="4897"/>
                  </a:cubicBezTo>
                  <a:cubicBezTo>
                    <a:pt x="1966" y="4867"/>
                    <a:pt x="1934" y="4851"/>
                    <a:pt x="1902" y="4851"/>
                  </a:cubicBezTo>
                  <a:cubicBezTo>
                    <a:pt x="1881" y="4851"/>
                    <a:pt x="1860" y="4858"/>
                    <a:pt x="1840" y="4872"/>
                  </a:cubicBezTo>
                  <a:cubicBezTo>
                    <a:pt x="1680" y="4957"/>
                    <a:pt x="1295" y="5049"/>
                    <a:pt x="1090" y="5049"/>
                  </a:cubicBezTo>
                  <a:cubicBezTo>
                    <a:pt x="1027" y="5049"/>
                    <a:pt x="981" y="5041"/>
                    <a:pt x="964" y="5020"/>
                  </a:cubicBezTo>
                  <a:cubicBezTo>
                    <a:pt x="964" y="5020"/>
                    <a:pt x="951" y="4983"/>
                    <a:pt x="1025" y="4897"/>
                  </a:cubicBezTo>
                  <a:cubicBezTo>
                    <a:pt x="1100" y="4773"/>
                    <a:pt x="1260" y="4749"/>
                    <a:pt x="1433" y="4712"/>
                  </a:cubicBezTo>
                  <a:cubicBezTo>
                    <a:pt x="1630" y="4675"/>
                    <a:pt x="1877" y="4625"/>
                    <a:pt x="1976" y="4378"/>
                  </a:cubicBezTo>
                  <a:cubicBezTo>
                    <a:pt x="2173" y="4378"/>
                    <a:pt x="2309" y="4527"/>
                    <a:pt x="2482" y="4736"/>
                  </a:cubicBezTo>
                  <a:cubicBezTo>
                    <a:pt x="2601" y="4910"/>
                    <a:pt x="2749" y="5093"/>
                    <a:pt x="2959" y="5093"/>
                  </a:cubicBezTo>
                  <a:cubicBezTo>
                    <a:pt x="2988" y="5093"/>
                    <a:pt x="3018" y="5090"/>
                    <a:pt x="3050" y="5082"/>
                  </a:cubicBezTo>
                  <a:cubicBezTo>
                    <a:pt x="3173" y="5045"/>
                    <a:pt x="3272" y="4946"/>
                    <a:pt x="3309" y="4823"/>
                  </a:cubicBezTo>
                  <a:cubicBezTo>
                    <a:pt x="3321" y="4773"/>
                    <a:pt x="3346" y="4736"/>
                    <a:pt x="3371" y="4699"/>
                  </a:cubicBezTo>
                  <a:cubicBezTo>
                    <a:pt x="3482" y="4613"/>
                    <a:pt x="3593" y="4539"/>
                    <a:pt x="3729" y="4490"/>
                  </a:cubicBezTo>
                  <a:cubicBezTo>
                    <a:pt x="3803" y="4453"/>
                    <a:pt x="3889" y="4415"/>
                    <a:pt x="3963" y="4366"/>
                  </a:cubicBezTo>
                  <a:lnTo>
                    <a:pt x="4136" y="4267"/>
                  </a:lnTo>
                  <a:cubicBezTo>
                    <a:pt x="4519" y="4070"/>
                    <a:pt x="4877" y="3811"/>
                    <a:pt x="5198" y="3527"/>
                  </a:cubicBezTo>
                  <a:lnTo>
                    <a:pt x="5247" y="3477"/>
                  </a:lnTo>
                  <a:cubicBezTo>
                    <a:pt x="5445" y="3280"/>
                    <a:pt x="5790" y="2947"/>
                    <a:pt x="5667" y="2626"/>
                  </a:cubicBezTo>
                  <a:cubicBezTo>
                    <a:pt x="5593" y="2453"/>
                    <a:pt x="5408" y="2379"/>
                    <a:pt x="5235" y="2317"/>
                  </a:cubicBezTo>
                  <a:cubicBezTo>
                    <a:pt x="5111" y="2292"/>
                    <a:pt x="5000" y="2231"/>
                    <a:pt x="4926" y="2144"/>
                  </a:cubicBezTo>
                  <a:cubicBezTo>
                    <a:pt x="4906" y="2103"/>
                    <a:pt x="4860" y="2079"/>
                    <a:pt x="4817" y="2079"/>
                  </a:cubicBezTo>
                  <a:cubicBezTo>
                    <a:pt x="4808" y="2079"/>
                    <a:pt x="4799" y="2080"/>
                    <a:pt x="4790" y="2083"/>
                  </a:cubicBezTo>
                  <a:cubicBezTo>
                    <a:pt x="4148" y="2268"/>
                    <a:pt x="4124" y="2737"/>
                    <a:pt x="4111" y="3144"/>
                  </a:cubicBezTo>
                  <a:cubicBezTo>
                    <a:pt x="4111" y="3255"/>
                    <a:pt x="4111" y="3366"/>
                    <a:pt x="4099" y="3477"/>
                  </a:cubicBezTo>
                  <a:cubicBezTo>
                    <a:pt x="4050" y="3786"/>
                    <a:pt x="3778" y="4020"/>
                    <a:pt x="3408" y="4070"/>
                  </a:cubicBezTo>
                  <a:cubicBezTo>
                    <a:pt x="3358" y="3268"/>
                    <a:pt x="3396" y="2416"/>
                    <a:pt x="3988" y="2083"/>
                  </a:cubicBezTo>
                  <a:cubicBezTo>
                    <a:pt x="4013" y="2070"/>
                    <a:pt x="4037" y="2045"/>
                    <a:pt x="4037" y="2021"/>
                  </a:cubicBezTo>
                  <a:cubicBezTo>
                    <a:pt x="4050" y="1984"/>
                    <a:pt x="4050" y="1959"/>
                    <a:pt x="4025" y="1922"/>
                  </a:cubicBezTo>
                  <a:cubicBezTo>
                    <a:pt x="3939" y="1762"/>
                    <a:pt x="3803" y="1626"/>
                    <a:pt x="3642" y="1527"/>
                  </a:cubicBezTo>
                  <a:lnTo>
                    <a:pt x="3605" y="1502"/>
                  </a:lnTo>
                  <a:cubicBezTo>
                    <a:pt x="3704" y="1428"/>
                    <a:pt x="3803" y="1367"/>
                    <a:pt x="3914" y="1317"/>
                  </a:cubicBezTo>
                  <a:cubicBezTo>
                    <a:pt x="4013" y="1268"/>
                    <a:pt x="4099" y="1206"/>
                    <a:pt x="4186" y="1157"/>
                  </a:cubicBezTo>
                  <a:cubicBezTo>
                    <a:pt x="4334" y="1058"/>
                    <a:pt x="4494" y="972"/>
                    <a:pt x="4667" y="910"/>
                  </a:cubicBezTo>
                  <a:cubicBezTo>
                    <a:pt x="4827" y="860"/>
                    <a:pt x="4976" y="811"/>
                    <a:pt x="5136" y="762"/>
                  </a:cubicBezTo>
                  <a:cubicBezTo>
                    <a:pt x="5395" y="675"/>
                    <a:pt x="5654" y="601"/>
                    <a:pt x="5901" y="502"/>
                  </a:cubicBezTo>
                  <a:lnTo>
                    <a:pt x="6025" y="453"/>
                  </a:lnTo>
                  <a:cubicBezTo>
                    <a:pt x="6154" y="398"/>
                    <a:pt x="6388" y="307"/>
                    <a:pt x="6533" y="307"/>
                  </a:cubicBezTo>
                  <a:cubicBezTo>
                    <a:pt x="6582" y="307"/>
                    <a:pt x="6620" y="317"/>
                    <a:pt x="6642" y="342"/>
                  </a:cubicBezTo>
                  <a:cubicBezTo>
                    <a:pt x="6704" y="391"/>
                    <a:pt x="6691" y="577"/>
                    <a:pt x="6679" y="725"/>
                  </a:cubicBezTo>
                  <a:cubicBezTo>
                    <a:pt x="6667" y="959"/>
                    <a:pt x="6654" y="1194"/>
                    <a:pt x="6815" y="1330"/>
                  </a:cubicBezTo>
                  <a:cubicBezTo>
                    <a:pt x="6901" y="1398"/>
                    <a:pt x="7034" y="1424"/>
                    <a:pt x="7185" y="1424"/>
                  </a:cubicBezTo>
                  <a:cubicBezTo>
                    <a:pt x="7657" y="1424"/>
                    <a:pt x="8311" y="1169"/>
                    <a:pt x="8321" y="1169"/>
                  </a:cubicBezTo>
                  <a:lnTo>
                    <a:pt x="8407" y="1132"/>
                  </a:lnTo>
                  <a:cubicBezTo>
                    <a:pt x="8617" y="1046"/>
                    <a:pt x="8889" y="947"/>
                    <a:pt x="9012" y="786"/>
                  </a:cubicBezTo>
                  <a:cubicBezTo>
                    <a:pt x="9111" y="638"/>
                    <a:pt x="9172" y="465"/>
                    <a:pt x="9197" y="293"/>
                  </a:cubicBezTo>
                  <a:close/>
                  <a:moveTo>
                    <a:pt x="9087" y="1"/>
                  </a:moveTo>
                  <a:cubicBezTo>
                    <a:pt x="9068" y="1"/>
                    <a:pt x="9046" y="7"/>
                    <a:pt x="9024" y="21"/>
                  </a:cubicBezTo>
                  <a:cubicBezTo>
                    <a:pt x="9000" y="33"/>
                    <a:pt x="8975" y="70"/>
                    <a:pt x="8975" y="107"/>
                  </a:cubicBezTo>
                  <a:cubicBezTo>
                    <a:pt x="8963" y="293"/>
                    <a:pt x="8913" y="478"/>
                    <a:pt x="8815" y="638"/>
                  </a:cubicBezTo>
                  <a:cubicBezTo>
                    <a:pt x="8740" y="737"/>
                    <a:pt x="8481" y="836"/>
                    <a:pt x="8321" y="910"/>
                  </a:cubicBezTo>
                  <a:lnTo>
                    <a:pt x="8234" y="935"/>
                  </a:lnTo>
                  <a:cubicBezTo>
                    <a:pt x="7978" y="1044"/>
                    <a:pt x="7493" y="1174"/>
                    <a:pt x="7187" y="1174"/>
                  </a:cubicBezTo>
                  <a:cubicBezTo>
                    <a:pt x="7080" y="1174"/>
                    <a:pt x="6995" y="1158"/>
                    <a:pt x="6951" y="1120"/>
                  </a:cubicBezTo>
                  <a:cubicBezTo>
                    <a:pt x="6889" y="1070"/>
                    <a:pt x="6901" y="873"/>
                    <a:pt x="6901" y="712"/>
                  </a:cubicBezTo>
                  <a:cubicBezTo>
                    <a:pt x="6914" y="502"/>
                    <a:pt x="6938" y="280"/>
                    <a:pt x="6815" y="157"/>
                  </a:cubicBezTo>
                  <a:cubicBezTo>
                    <a:pt x="6740" y="82"/>
                    <a:pt x="6641" y="55"/>
                    <a:pt x="6532" y="55"/>
                  </a:cubicBezTo>
                  <a:cubicBezTo>
                    <a:pt x="6335" y="55"/>
                    <a:pt x="6106" y="147"/>
                    <a:pt x="5938" y="219"/>
                  </a:cubicBezTo>
                  <a:lnTo>
                    <a:pt x="5815" y="268"/>
                  </a:lnTo>
                  <a:cubicBezTo>
                    <a:pt x="5568" y="354"/>
                    <a:pt x="5309" y="441"/>
                    <a:pt x="5062" y="515"/>
                  </a:cubicBezTo>
                  <a:cubicBezTo>
                    <a:pt x="4901" y="564"/>
                    <a:pt x="4741" y="614"/>
                    <a:pt x="4593" y="663"/>
                  </a:cubicBezTo>
                  <a:cubicBezTo>
                    <a:pt x="4408" y="737"/>
                    <a:pt x="4223" y="823"/>
                    <a:pt x="4062" y="935"/>
                  </a:cubicBezTo>
                  <a:cubicBezTo>
                    <a:pt x="3976" y="984"/>
                    <a:pt x="3889" y="1046"/>
                    <a:pt x="3791" y="1095"/>
                  </a:cubicBezTo>
                  <a:cubicBezTo>
                    <a:pt x="3470" y="1268"/>
                    <a:pt x="3346" y="1367"/>
                    <a:pt x="3346" y="1478"/>
                  </a:cubicBezTo>
                  <a:cubicBezTo>
                    <a:pt x="3334" y="1576"/>
                    <a:pt x="3420" y="1638"/>
                    <a:pt x="3507" y="1700"/>
                  </a:cubicBezTo>
                  <a:cubicBezTo>
                    <a:pt x="3605" y="1762"/>
                    <a:pt x="3692" y="1836"/>
                    <a:pt x="3766" y="1934"/>
                  </a:cubicBezTo>
                  <a:cubicBezTo>
                    <a:pt x="3124" y="2379"/>
                    <a:pt x="3112" y="3317"/>
                    <a:pt x="3186" y="4193"/>
                  </a:cubicBezTo>
                  <a:cubicBezTo>
                    <a:pt x="3198" y="4255"/>
                    <a:pt x="3247" y="4304"/>
                    <a:pt x="3309" y="4304"/>
                  </a:cubicBezTo>
                  <a:cubicBezTo>
                    <a:pt x="3840" y="4280"/>
                    <a:pt x="4260" y="3934"/>
                    <a:pt x="4321" y="3490"/>
                  </a:cubicBezTo>
                  <a:cubicBezTo>
                    <a:pt x="4334" y="3379"/>
                    <a:pt x="4346" y="3255"/>
                    <a:pt x="4346" y="3144"/>
                  </a:cubicBezTo>
                  <a:cubicBezTo>
                    <a:pt x="4358" y="2749"/>
                    <a:pt x="4358" y="2453"/>
                    <a:pt x="4778" y="2317"/>
                  </a:cubicBezTo>
                  <a:cubicBezTo>
                    <a:pt x="4877" y="2403"/>
                    <a:pt x="5013" y="2478"/>
                    <a:pt x="5148" y="2515"/>
                  </a:cubicBezTo>
                  <a:cubicBezTo>
                    <a:pt x="5284" y="2564"/>
                    <a:pt x="5408" y="2613"/>
                    <a:pt x="5445" y="2700"/>
                  </a:cubicBezTo>
                  <a:cubicBezTo>
                    <a:pt x="5506" y="2873"/>
                    <a:pt x="5235" y="3144"/>
                    <a:pt x="5074" y="3292"/>
                  </a:cubicBezTo>
                  <a:lnTo>
                    <a:pt x="5025" y="3342"/>
                  </a:lnTo>
                  <a:cubicBezTo>
                    <a:pt x="4716" y="3625"/>
                    <a:pt x="4371" y="3872"/>
                    <a:pt x="4013" y="4070"/>
                  </a:cubicBezTo>
                  <a:lnTo>
                    <a:pt x="3828" y="4169"/>
                  </a:lnTo>
                  <a:cubicBezTo>
                    <a:pt x="3766" y="4218"/>
                    <a:pt x="3692" y="4255"/>
                    <a:pt x="3618" y="4292"/>
                  </a:cubicBezTo>
                  <a:cubicBezTo>
                    <a:pt x="3470" y="4341"/>
                    <a:pt x="3321" y="4428"/>
                    <a:pt x="3198" y="4527"/>
                  </a:cubicBezTo>
                  <a:cubicBezTo>
                    <a:pt x="3149" y="4588"/>
                    <a:pt x="3112" y="4662"/>
                    <a:pt x="3075" y="4736"/>
                  </a:cubicBezTo>
                  <a:cubicBezTo>
                    <a:pt x="3050" y="4811"/>
                    <a:pt x="3025" y="4860"/>
                    <a:pt x="2988" y="4860"/>
                  </a:cubicBezTo>
                  <a:cubicBezTo>
                    <a:pt x="2978" y="4862"/>
                    <a:pt x="2968" y="4863"/>
                    <a:pt x="2958" y="4863"/>
                  </a:cubicBezTo>
                  <a:cubicBezTo>
                    <a:pt x="2860" y="4863"/>
                    <a:pt x="2777" y="4757"/>
                    <a:pt x="2643" y="4601"/>
                  </a:cubicBezTo>
                  <a:cubicBezTo>
                    <a:pt x="2500" y="4403"/>
                    <a:pt x="2308" y="4157"/>
                    <a:pt x="1990" y="4157"/>
                  </a:cubicBezTo>
                  <a:cubicBezTo>
                    <a:pt x="1950" y="4157"/>
                    <a:pt x="1909" y="4160"/>
                    <a:pt x="1865" y="4169"/>
                  </a:cubicBezTo>
                  <a:cubicBezTo>
                    <a:pt x="1815" y="4169"/>
                    <a:pt x="1778" y="4206"/>
                    <a:pt x="1766" y="4255"/>
                  </a:cubicBezTo>
                  <a:cubicBezTo>
                    <a:pt x="1729" y="4403"/>
                    <a:pt x="1593" y="4440"/>
                    <a:pt x="1371" y="4490"/>
                  </a:cubicBezTo>
                  <a:cubicBezTo>
                    <a:pt x="1161" y="4502"/>
                    <a:pt x="951" y="4601"/>
                    <a:pt x="816" y="4761"/>
                  </a:cubicBezTo>
                  <a:cubicBezTo>
                    <a:pt x="668" y="4983"/>
                    <a:pt x="717" y="5107"/>
                    <a:pt x="779" y="5181"/>
                  </a:cubicBezTo>
                  <a:cubicBezTo>
                    <a:pt x="846" y="5248"/>
                    <a:pt x="963" y="5274"/>
                    <a:pt x="1099" y="5274"/>
                  </a:cubicBezTo>
                  <a:cubicBezTo>
                    <a:pt x="1359" y="5274"/>
                    <a:pt x="1686" y="5180"/>
                    <a:pt x="1865" y="5107"/>
                  </a:cubicBezTo>
                  <a:cubicBezTo>
                    <a:pt x="1939" y="5168"/>
                    <a:pt x="2013" y="5218"/>
                    <a:pt x="2099" y="5255"/>
                  </a:cubicBezTo>
                  <a:cubicBezTo>
                    <a:pt x="2210" y="5292"/>
                    <a:pt x="2309" y="5341"/>
                    <a:pt x="2334" y="5403"/>
                  </a:cubicBezTo>
                  <a:cubicBezTo>
                    <a:pt x="2161" y="5601"/>
                    <a:pt x="1964" y="5773"/>
                    <a:pt x="1754" y="5921"/>
                  </a:cubicBezTo>
                  <a:cubicBezTo>
                    <a:pt x="1712" y="5947"/>
                    <a:pt x="1661" y="5956"/>
                    <a:pt x="1605" y="5956"/>
                  </a:cubicBezTo>
                  <a:cubicBezTo>
                    <a:pt x="1498" y="5956"/>
                    <a:pt x="1374" y="5921"/>
                    <a:pt x="1260" y="5897"/>
                  </a:cubicBezTo>
                  <a:cubicBezTo>
                    <a:pt x="1174" y="5861"/>
                    <a:pt x="1083" y="5842"/>
                    <a:pt x="991" y="5842"/>
                  </a:cubicBezTo>
                  <a:cubicBezTo>
                    <a:pt x="925" y="5842"/>
                    <a:pt x="858" y="5851"/>
                    <a:pt x="791" y="5872"/>
                  </a:cubicBezTo>
                  <a:cubicBezTo>
                    <a:pt x="458" y="6045"/>
                    <a:pt x="581" y="6366"/>
                    <a:pt x="655" y="6539"/>
                  </a:cubicBezTo>
                  <a:cubicBezTo>
                    <a:pt x="668" y="6576"/>
                    <a:pt x="680" y="6613"/>
                    <a:pt x="692" y="6650"/>
                  </a:cubicBezTo>
                  <a:cubicBezTo>
                    <a:pt x="705" y="6736"/>
                    <a:pt x="705" y="6823"/>
                    <a:pt x="692" y="6897"/>
                  </a:cubicBezTo>
                  <a:cubicBezTo>
                    <a:pt x="692" y="7230"/>
                    <a:pt x="692" y="7464"/>
                    <a:pt x="803" y="7576"/>
                  </a:cubicBezTo>
                  <a:cubicBezTo>
                    <a:pt x="870" y="7653"/>
                    <a:pt x="976" y="7701"/>
                    <a:pt x="1078" y="7701"/>
                  </a:cubicBezTo>
                  <a:cubicBezTo>
                    <a:pt x="1089" y="7701"/>
                    <a:pt x="1101" y="7700"/>
                    <a:pt x="1112" y="7699"/>
                  </a:cubicBezTo>
                  <a:cubicBezTo>
                    <a:pt x="1137" y="7687"/>
                    <a:pt x="1161" y="7687"/>
                    <a:pt x="1186" y="7674"/>
                  </a:cubicBezTo>
                  <a:lnTo>
                    <a:pt x="1186" y="7674"/>
                  </a:lnTo>
                  <a:cubicBezTo>
                    <a:pt x="1161" y="7748"/>
                    <a:pt x="1112" y="7810"/>
                    <a:pt x="1050" y="7859"/>
                  </a:cubicBezTo>
                  <a:cubicBezTo>
                    <a:pt x="988" y="7921"/>
                    <a:pt x="939" y="7983"/>
                    <a:pt x="902" y="8057"/>
                  </a:cubicBezTo>
                  <a:cubicBezTo>
                    <a:pt x="791" y="8254"/>
                    <a:pt x="729" y="8477"/>
                    <a:pt x="717" y="8711"/>
                  </a:cubicBezTo>
                  <a:cubicBezTo>
                    <a:pt x="705" y="8810"/>
                    <a:pt x="692" y="8909"/>
                    <a:pt x="668" y="9020"/>
                  </a:cubicBezTo>
                  <a:cubicBezTo>
                    <a:pt x="630" y="9156"/>
                    <a:pt x="569" y="9279"/>
                    <a:pt x="495" y="9402"/>
                  </a:cubicBezTo>
                  <a:cubicBezTo>
                    <a:pt x="433" y="9489"/>
                    <a:pt x="384" y="9588"/>
                    <a:pt x="334" y="9686"/>
                  </a:cubicBezTo>
                  <a:cubicBezTo>
                    <a:pt x="235" y="9970"/>
                    <a:pt x="198" y="10266"/>
                    <a:pt x="248" y="10563"/>
                  </a:cubicBezTo>
                  <a:cubicBezTo>
                    <a:pt x="260" y="10612"/>
                    <a:pt x="272" y="10662"/>
                    <a:pt x="272" y="10711"/>
                  </a:cubicBezTo>
                  <a:cubicBezTo>
                    <a:pt x="272" y="10958"/>
                    <a:pt x="248" y="11192"/>
                    <a:pt x="186" y="11427"/>
                  </a:cubicBezTo>
                  <a:cubicBezTo>
                    <a:pt x="100" y="11834"/>
                    <a:pt x="1" y="12242"/>
                    <a:pt x="235" y="12624"/>
                  </a:cubicBezTo>
                  <a:cubicBezTo>
                    <a:pt x="569" y="13130"/>
                    <a:pt x="1137" y="13439"/>
                    <a:pt x="1741" y="13439"/>
                  </a:cubicBezTo>
                  <a:lnTo>
                    <a:pt x="1791" y="13439"/>
                  </a:lnTo>
                  <a:cubicBezTo>
                    <a:pt x="1842" y="13445"/>
                    <a:pt x="1894" y="13448"/>
                    <a:pt x="1946" y="13448"/>
                  </a:cubicBezTo>
                  <a:cubicBezTo>
                    <a:pt x="2096" y="13448"/>
                    <a:pt x="2249" y="13423"/>
                    <a:pt x="2396" y="13377"/>
                  </a:cubicBezTo>
                  <a:cubicBezTo>
                    <a:pt x="2470" y="13340"/>
                    <a:pt x="2544" y="13291"/>
                    <a:pt x="2593" y="13217"/>
                  </a:cubicBezTo>
                  <a:cubicBezTo>
                    <a:pt x="2618" y="13192"/>
                    <a:pt x="2643" y="13167"/>
                    <a:pt x="2667" y="13155"/>
                  </a:cubicBezTo>
                  <a:cubicBezTo>
                    <a:pt x="3136" y="12920"/>
                    <a:pt x="3642" y="12772"/>
                    <a:pt x="4161" y="12711"/>
                  </a:cubicBezTo>
                  <a:cubicBezTo>
                    <a:pt x="4206" y="12707"/>
                    <a:pt x="4244" y="12704"/>
                    <a:pt x="4276" y="12704"/>
                  </a:cubicBezTo>
                  <a:cubicBezTo>
                    <a:pt x="4450" y="12704"/>
                    <a:pt x="4471" y="12772"/>
                    <a:pt x="4544" y="13032"/>
                  </a:cubicBezTo>
                  <a:cubicBezTo>
                    <a:pt x="4556" y="13093"/>
                    <a:pt x="4581" y="13167"/>
                    <a:pt x="4605" y="13241"/>
                  </a:cubicBezTo>
                  <a:cubicBezTo>
                    <a:pt x="4716" y="13612"/>
                    <a:pt x="4852" y="13957"/>
                    <a:pt x="5235" y="14167"/>
                  </a:cubicBezTo>
                  <a:cubicBezTo>
                    <a:pt x="5317" y="14208"/>
                    <a:pt x="5407" y="14232"/>
                    <a:pt x="5492" y="14232"/>
                  </a:cubicBezTo>
                  <a:cubicBezTo>
                    <a:pt x="5509" y="14232"/>
                    <a:pt x="5526" y="14231"/>
                    <a:pt x="5543" y="14229"/>
                  </a:cubicBezTo>
                  <a:cubicBezTo>
                    <a:pt x="5593" y="14229"/>
                    <a:pt x="5642" y="14229"/>
                    <a:pt x="5691" y="14254"/>
                  </a:cubicBezTo>
                  <a:cubicBezTo>
                    <a:pt x="5766" y="14291"/>
                    <a:pt x="5840" y="14328"/>
                    <a:pt x="5901" y="14389"/>
                  </a:cubicBezTo>
                  <a:cubicBezTo>
                    <a:pt x="5951" y="14426"/>
                    <a:pt x="6000" y="14476"/>
                    <a:pt x="6062" y="14525"/>
                  </a:cubicBezTo>
                  <a:cubicBezTo>
                    <a:pt x="6161" y="14587"/>
                    <a:pt x="6235" y="14636"/>
                    <a:pt x="6309" y="14673"/>
                  </a:cubicBezTo>
                  <a:cubicBezTo>
                    <a:pt x="6506" y="14760"/>
                    <a:pt x="6642" y="14908"/>
                    <a:pt x="6704" y="15105"/>
                  </a:cubicBezTo>
                  <a:cubicBezTo>
                    <a:pt x="6852" y="15476"/>
                    <a:pt x="6852" y="15945"/>
                    <a:pt x="6852" y="16389"/>
                  </a:cubicBezTo>
                  <a:cubicBezTo>
                    <a:pt x="6839" y="16673"/>
                    <a:pt x="6852" y="16945"/>
                    <a:pt x="6877" y="17216"/>
                  </a:cubicBezTo>
                  <a:cubicBezTo>
                    <a:pt x="6951" y="17685"/>
                    <a:pt x="7259" y="18043"/>
                    <a:pt x="7568" y="18401"/>
                  </a:cubicBezTo>
                  <a:cubicBezTo>
                    <a:pt x="7987" y="18870"/>
                    <a:pt x="8345" y="19290"/>
                    <a:pt x="8123" y="19858"/>
                  </a:cubicBezTo>
                  <a:cubicBezTo>
                    <a:pt x="8099" y="19907"/>
                    <a:pt x="8111" y="19956"/>
                    <a:pt x="8148" y="19981"/>
                  </a:cubicBezTo>
                  <a:cubicBezTo>
                    <a:pt x="8173" y="20006"/>
                    <a:pt x="8197" y="20018"/>
                    <a:pt x="8234" y="20018"/>
                  </a:cubicBezTo>
                  <a:lnTo>
                    <a:pt x="8284" y="20018"/>
                  </a:lnTo>
                  <a:cubicBezTo>
                    <a:pt x="8975" y="19697"/>
                    <a:pt x="10617" y="18858"/>
                    <a:pt x="10802" y="17932"/>
                  </a:cubicBezTo>
                  <a:cubicBezTo>
                    <a:pt x="10827" y="17710"/>
                    <a:pt x="10777" y="17475"/>
                    <a:pt x="10666" y="17278"/>
                  </a:cubicBezTo>
                  <a:cubicBezTo>
                    <a:pt x="10604" y="17154"/>
                    <a:pt x="10567" y="17019"/>
                    <a:pt x="10555" y="16883"/>
                  </a:cubicBezTo>
                  <a:cubicBezTo>
                    <a:pt x="10567" y="16698"/>
                    <a:pt x="10925" y="16130"/>
                    <a:pt x="11061" y="16093"/>
                  </a:cubicBezTo>
                  <a:cubicBezTo>
                    <a:pt x="11077" y="16090"/>
                    <a:pt x="11091" y="16088"/>
                    <a:pt x="11105" y="16088"/>
                  </a:cubicBezTo>
                  <a:cubicBezTo>
                    <a:pt x="11204" y="16088"/>
                    <a:pt x="11276" y="16164"/>
                    <a:pt x="11394" y="16315"/>
                  </a:cubicBezTo>
                  <a:cubicBezTo>
                    <a:pt x="11505" y="16488"/>
                    <a:pt x="11666" y="16611"/>
                    <a:pt x="11851" y="16661"/>
                  </a:cubicBezTo>
                  <a:cubicBezTo>
                    <a:pt x="11861" y="16662"/>
                    <a:pt x="11872" y="16662"/>
                    <a:pt x="11883" y="16662"/>
                  </a:cubicBezTo>
                  <a:cubicBezTo>
                    <a:pt x="12156" y="16662"/>
                    <a:pt x="12698" y="16381"/>
                    <a:pt x="12888" y="16192"/>
                  </a:cubicBezTo>
                  <a:cubicBezTo>
                    <a:pt x="13036" y="16068"/>
                    <a:pt x="13098" y="15871"/>
                    <a:pt x="13061" y="15673"/>
                  </a:cubicBezTo>
                  <a:cubicBezTo>
                    <a:pt x="12950" y="15179"/>
                    <a:pt x="12049" y="14821"/>
                    <a:pt x="11666" y="14698"/>
                  </a:cubicBezTo>
                  <a:cubicBezTo>
                    <a:pt x="11592" y="14661"/>
                    <a:pt x="11505" y="14649"/>
                    <a:pt x="11407" y="14649"/>
                  </a:cubicBezTo>
                  <a:cubicBezTo>
                    <a:pt x="11407" y="14612"/>
                    <a:pt x="11394" y="14562"/>
                    <a:pt x="11382" y="14525"/>
                  </a:cubicBezTo>
                  <a:cubicBezTo>
                    <a:pt x="11296" y="14291"/>
                    <a:pt x="11259" y="14056"/>
                    <a:pt x="11271" y="13809"/>
                  </a:cubicBezTo>
                  <a:cubicBezTo>
                    <a:pt x="11320" y="13501"/>
                    <a:pt x="11555" y="13352"/>
                    <a:pt x="11826" y="13180"/>
                  </a:cubicBezTo>
                  <a:cubicBezTo>
                    <a:pt x="11950" y="13106"/>
                    <a:pt x="12061" y="13019"/>
                    <a:pt x="12172" y="12920"/>
                  </a:cubicBezTo>
                  <a:cubicBezTo>
                    <a:pt x="12431" y="12686"/>
                    <a:pt x="13443" y="11229"/>
                    <a:pt x="13086" y="10773"/>
                  </a:cubicBezTo>
                  <a:cubicBezTo>
                    <a:pt x="12974" y="10612"/>
                    <a:pt x="12604" y="10550"/>
                    <a:pt x="12073" y="10476"/>
                  </a:cubicBezTo>
                  <a:cubicBezTo>
                    <a:pt x="11913" y="10464"/>
                    <a:pt x="11765" y="10439"/>
                    <a:pt x="11617" y="10402"/>
                  </a:cubicBezTo>
                  <a:cubicBezTo>
                    <a:pt x="11518" y="10378"/>
                    <a:pt x="11419" y="10353"/>
                    <a:pt x="11308" y="10341"/>
                  </a:cubicBezTo>
                  <a:cubicBezTo>
                    <a:pt x="11148" y="10316"/>
                    <a:pt x="10987" y="10279"/>
                    <a:pt x="10839" y="10205"/>
                  </a:cubicBezTo>
                  <a:cubicBezTo>
                    <a:pt x="10777" y="10155"/>
                    <a:pt x="10715" y="10106"/>
                    <a:pt x="10678" y="10044"/>
                  </a:cubicBezTo>
                  <a:cubicBezTo>
                    <a:pt x="10641" y="9983"/>
                    <a:pt x="10592" y="9921"/>
                    <a:pt x="10543" y="9871"/>
                  </a:cubicBezTo>
                  <a:cubicBezTo>
                    <a:pt x="10456" y="9785"/>
                    <a:pt x="10382" y="9723"/>
                    <a:pt x="10308" y="9674"/>
                  </a:cubicBezTo>
                  <a:cubicBezTo>
                    <a:pt x="10061" y="9501"/>
                    <a:pt x="9876" y="9267"/>
                    <a:pt x="9777" y="8995"/>
                  </a:cubicBezTo>
                  <a:cubicBezTo>
                    <a:pt x="9716" y="8847"/>
                    <a:pt x="9679" y="8686"/>
                    <a:pt x="9666" y="8514"/>
                  </a:cubicBezTo>
                  <a:cubicBezTo>
                    <a:pt x="9654" y="8366"/>
                    <a:pt x="9617" y="8217"/>
                    <a:pt x="9567" y="8069"/>
                  </a:cubicBezTo>
                  <a:cubicBezTo>
                    <a:pt x="9543" y="7983"/>
                    <a:pt x="9493" y="7909"/>
                    <a:pt x="9444" y="7835"/>
                  </a:cubicBezTo>
                  <a:cubicBezTo>
                    <a:pt x="9345" y="7699"/>
                    <a:pt x="9210" y="7501"/>
                    <a:pt x="9234" y="7378"/>
                  </a:cubicBezTo>
                  <a:cubicBezTo>
                    <a:pt x="9247" y="7329"/>
                    <a:pt x="9284" y="7279"/>
                    <a:pt x="9333" y="7267"/>
                  </a:cubicBezTo>
                  <a:cubicBezTo>
                    <a:pt x="9404" y="7212"/>
                    <a:pt x="9459" y="7202"/>
                    <a:pt x="9494" y="7202"/>
                  </a:cubicBezTo>
                  <a:cubicBezTo>
                    <a:pt x="9513" y="7202"/>
                    <a:pt x="9526" y="7205"/>
                    <a:pt x="9530" y="7205"/>
                  </a:cubicBezTo>
                  <a:cubicBezTo>
                    <a:pt x="9703" y="7279"/>
                    <a:pt x="9814" y="7674"/>
                    <a:pt x="9901" y="7934"/>
                  </a:cubicBezTo>
                  <a:cubicBezTo>
                    <a:pt x="9925" y="8057"/>
                    <a:pt x="9975" y="8180"/>
                    <a:pt x="10024" y="8291"/>
                  </a:cubicBezTo>
                  <a:cubicBezTo>
                    <a:pt x="10197" y="8563"/>
                    <a:pt x="10617" y="8896"/>
                    <a:pt x="11320" y="9341"/>
                  </a:cubicBezTo>
                  <a:cubicBezTo>
                    <a:pt x="11633" y="9511"/>
                    <a:pt x="11978" y="9600"/>
                    <a:pt x="12325" y="9600"/>
                  </a:cubicBezTo>
                  <a:cubicBezTo>
                    <a:pt x="12581" y="9600"/>
                    <a:pt x="12839" y="9551"/>
                    <a:pt x="13086" y="9452"/>
                  </a:cubicBezTo>
                  <a:cubicBezTo>
                    <a:pt x="13135" y="9427"/>
                    <a:pt x="13160" y="9378"/>
                    <a:pt x="13147" y="9328"/>
                  </a:cubicBezTo>
                  <a:cubicBezTo>
                    <a:pt x="13135" y="9254"/>
                    <a:pt x="13123" y="9180"/>
                    <a:pt x="13110" y="9119"/>
                  </a:cubicBezTo>
                  <a:cubicBezTo>
                    <a:pt x="13061" y="8785"/>
                    <a:pt x="13011" y="8526"/>
                    <a:pt x="13197" y="8242"/>
                  </a:cubicBezTo>
                  <a:cubicBezTo>
                    <a:pt x="13246" y="8168"/>
                    <a:pt x="13295" y="8106"/>
                    <a:pt x="13345" y="8045"/>
                  </a:cubicBezTo>
                  <a:cubicBezTo>
                    <a:pt x="13493" y="7884"/>
                    <a:pt x="13666" y="7687"/>
                    <a:pt x="13542" y="7415"/>
                  </a:cubicBezTo>
                  <a:cubicBezTo>
                    <a:pt x="13765" y="7369"/>
                    <a:pt x="13946" y="7341"/>
                    <a:pt x="14091" y="7341"/>
                  </a:cubicBezTo>
                  <a:cubicBezTo>
                    <a:pt x="14219" y="7341"/>
                    <a:pt x="14319" y="7363"/>
                    <a:pt x="14394" y="7415"/>
                  </a:cubicBezTo>
                  <a:cubicBezTo>
                    <a:pt x="14517" y="7501"/>
                    <a:pt x="14579" y="7687"/>
                    <a:pt x="14604" y="7983"/>
                  </a:cubicBezTo>
                  <a:cubicBezTo>
                    <a:pt x="14641" y="8329"/>
                    <a:pt x="14727" y="8427"/>
                    <a:pt x="14863" y="8563"/>
                  </a:cubicBezTo>
                  <a:cubicBezTo>
                    <a:pt x="14925" y="8612"/>
                    <a:pt x="14974" y="8674"/>
                    <a:pt x="15024" y="8736"/>
                  </a:cubicBezTo>
                  <a:cubicBezTo>
                    <a:pt x="15147" y="8921"/>
                    <a:pt x="15209" y="9131"/>
                    <a:pt x="15209" y="9341"/>
                  </a:cubicBezTo>
                  <a:cubicBezTo>
                    <a:pt x="15221" y="9439"/>
                    <a:pt x="15221" y="9538"/>
                    <a:pt x="15246" y="9649"/>
                  </a:cubicBezTo>
                  <a:cubicBezTo>
                    <a:pt x="15357" y="10304"/>
                    <a:pt x="15789" y="10686"/>
                    <a:pt x="16431" y="10686"/>
                  </a:cubicBezTo>
                  <a:lnTo>
                    <a:pt x="16591" y="10686"/>
                  </a:lnTo>
                  <a:cubicBezTo>
                    <a:pt x="16653" y="10674"/>
                    <a:pt x="16690" y="10624"/>
                    <a:pt x="16690" y="10563"/>
                  </a:cubicBezTo>
                  <a:cubicBezTo>
                    <a:pt x="16690" y="9909"/>
                    <a:pt x="16628" y="9254"/>
                    <a:pt x="16505" y="8612"/>
                  </a:cubicBezTo>
                  <a:cubicBezTo>
                    <a:pt x="15776" y="4625"/>
                    <a:pt x="12962" y="1342"/>
                    <a:pt x="9123" y="9"/>
                  </a:cubicBezTo>
                  <a:cubicBezTo>
                    <a:pt x="9113" y="4"/>
                    <a:pt x="9101" y="1"/>
                    <a:pt x="9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03"/>
            <p:cNvSpPr/>
            <p:nvPr/>
          </p:nvSpPr>
          <p:spPr>
            <a:xfrm>
              <a:off x="7194245" y="2985914"/>
              <a:ext cx="1019232" cy="1088574"/>
            </a:xfrm>
            <a:custGeom>
              <a:avLst/>
              <a:gdLst/>
              <a:ahLst/>
              <a:cxnLst/>
              <a:rect l="l" t="t" r="r" b="b"/>
              <a:pathLst>
                <a:path w="24047" h="25683" extrusionOk="0">
                  <a:moveTo>
                    <a:pt x="15640" y="1"/>
                  </a:moveTo>
                  <a:lnTo>
                    <a:pt x="14825" y="1198"/>
                  </a:lnTo>
                  <a:cubicBezTo>
                    <a:pt x="20862" y="4951"/>
                    <a:pt x="22565" y="12962"/>
                    <a:pt x="18578" y="18825"/>
                  </a:cubicBezTo>
                  <a:cubicBezTo>
                    <a:pt x="16159" y="22402"/>
                    <a:pt x="12221" y="24318"/>
                    <a:pt x="8220" y="24318"/>
                  </a:cubicBezTo>
                  <a:cubicBezTo>
                    <a:pt x="5649" y="24318"/>
                    <a:pt x="3051" y="23526"/>
                    <a:pt x="815" y="21874"/>
                  </a:cubicBezTo>
                  <a:lnTo>
                    <a:pt x="0" y="23084"/>
                  </a:lnTo>
                  <a:cubicBezTo>
                    <a:pt x="2461" y="24840"/>
                    <a:pt x="5292" y="25682"/>
                    <a:pt x="8094" y="25682"/>
                  </a:cubicBezTo>
                  <a:cubicBezTo>
                    <a:pt x="12560" y="25682"/>
                    <a:pt x="16952" y="23543"/>
                    <a:pt x="19652" y="19554"/>
                  </a:cubicBezTo>
                  <a:cubicBezTo>
                    <a:pt x="24046" y="13073"/>
                    <a:pt x="22232" y="4235"/>
                    <a:pt x="15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03"/>
            <p:cNvSpPr/>
            <p:nvPr/>
          </p:nvSpPr>
          <p:spPr>
            <a:xfrm>
              <a:off x="7188990" y="2981209"/>
              <a:ext cx="1014527" cy="1097729"/>
            </a:xfrm>
            <a:custGeom>
              <a:avLst/>
              <a:gdLst/>
              <a:ahLst/>
              <a:cxnLst/>
              <a:rect l="l" t="t" r="r" b="b"/>
              <a:pathLst>
                <a:path w="23936" h="25899" extrusionOk="0">
                  <a:moveTo>
                    <a:pt x="15801" y="272"/>
                  </a:moveTo>
                  <a:cubicBezTo>
                    <a:pt x="22220" y="4519"/>
                    <a:pt x="23936" y="13196"/>
                    <a:pt x="19615" y="19566"/>
                  </a:cubicBezTo>
                  <a:cubicBezTo>
                    <a:pt x="16946" y="23513"/>
                    <a:pt x="12588" y="25635"/>
                    <a:pt x="8155" y="25635"/>
                  </a:cubicBezTo>
                  <a:cubicBezTo>
                    <a:pt x="5436" y="25635"/>
                    <a:pt x="2688" y="24837"/>
                    <a:pt x="285" y="23170"/>
                  </a:cubicBezTo>
                  <a:lnTo>
                    <a:pt x="976" y="22158"/>
                  </a:lnTo>
                  <a:cubicBezTo>
                    <a:pt x="3107" y="23658"/>
                    <a:pt x="5637" y="24448"/>
                    <a:pt x="8211" y="24448"/>
                  </a:cubicBezTo>
                  <a:cubicBezTo>
                    <a:pt x="8963" y="24448"/>
                    <a:pt x="9718" y="24381"/>
                    <a:pt x="10469" y="24244"/>
                  </a:cubicBezTo>
                  <a:cubicBezTo>
                    <a:pt x="15542" y="23318"/>
                    <a:pt x="19541" y="19393"/>
                    <a:pt x="20566" y="14332"/>
                  </a:cubicBezTo>
                  <a:cubicBezTo>
                    <a:pt x="21590" y="9271"/>
                    <a:pt x="19430" y="4111"/>
                    <a:pt x="15110" y="1285"/>
                  </a:cubicBezTo>
                  <a:lnTo>
                    <a:pt x="15801" y="272"/>
                  </a:lnTo>
                  <a:close/>
                  <a:moveTo>
                    <a:pt x="15771" y="1"/>
                  </a:moveTo>
                  <a:cubicBezTo>
                    <a:pt x="15731" y="1"/>
                    <a:pt x="15690" y="17"/>
                    <a:pt x="15665" y="50"/>
                  </a:cubicBezTo>
                  <a:lnTo>
                    <a:pt x="14851" y="1248"/>
                  </a:lnTo>
                  <a:cubicBezTo>
                    <a:pt x="14838" y="1272"/>
                    <a:pt x="14826" y="1309"/>
                    <a:pt x="14838" y="1334"/>
                  </a:cubicBezTo>
                  <a:cubicBezTo>
                    <a:pt x="14838" y="1371"/>
                    <a:pt x="14863" y="1396"/>
                    <a:pt x="14888" y="1408"/>
                  </a:cubicBezTo>
                  <a:cubicBezTo>
                    <a:pt x="17776" y="3272"/>
                    <a:pt x="19764" y="6234"/>
                    <a:pt x="20381" y="9617"/>
                  </a:cubicBezTo>
                  <a:cubicBezTo>
                    <a:pt x="21282" y="14579"/>
                    <a:pt x="19085" y="19591"/>
                    <a:pt x="14826" y="22294"/>
                  </a:cubicBezTo>
                  <a:cubicBezTo>
                    <a:pt x="12799" y="23580"/>
                    <a:pt x="10499" y="24218"/>
                    <a:pt x="8202" y="24218"/>
                  </a:cubicBezTo>
                  <a:cubicBezTo>
                    <a:pt x="5673" y="24218"/>
                    <a:pt x="3149" y="23444"/>
                    <a:pt x="1001" y="21911"/>
                  </a:cubicBezTo>
                  <a:cubicBezTo>
                    <a:pt x="981" y="21897"/>
                    <a:pt x="958" y="21890"/>
                    <a:pt x="935" y="21890"/>
                  </a:cubicBezTo>
                  <a:cubicBezTo>
                    <a:pt x="899" y="21890"/>
                    <a:pt x="863" y="21906"/>
                    <a:pt x="840" y="21936"/>
                  </a:cubicBezTo>
                  <a:lnTo>
                    <a:pt x="26" y="23133"/>
                  </a:lnTo>
                  <a:cubicBezTo>
                    <a:pt x="1" y="23183"/>
                    <a:pt x="13" y="23257"/>
                    <a:pt x="63" y="23294"/>
                  </a:cubicBezTo>
                  <a:cubicBezTo>
                    <a:pt x="2420" y="24985"/>
                    <a:pt x="5259" y="25898"/>
                    <a:pt x="8173" y="25898"/>
                  </a:cubicBezTo>
                  <a:cubicBezTo>
                    <a:pt x="9024" y="25898"/>
                    <a:pt x="9876" y="25812"/>
                    <a:pt x="10728" y="25664"/>
                  </a:cubicBezTo>
                  <a:cubicBezTo>
                    <a:pt x="18356" y="24257"/>
                    <a:pt x="23417" y="16949"/>
                    <a:pt x="22035" y="9308"/>
                  </a:cubicBezTo>
                  <a:cubicBezTo>
                    <a:pt x="21356" y="5481"/>
                    <a:pt x="19097" y="2112"/>
                    <a:pt x="15826" y="13"/>
                  </a:cubicBezTo>
                  <a:cubicBezTo>
                    <a:pt x="15809" y="5"/>
                    <a:pt x="15790" y="1"/>
                    <a:pt x="157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03"/>
            <p:cNvSpPr/>
            <p:nvPr/>
          </p:nvSpPr>
          <p:spPr>
            <a:xfrm>
              <a:off x="7739950" y="2915554"/>
              <a:ext cx="173185" cy="193996"/>
            </a:xfrm>
            <a:custGeom>
              <a:avLst/>
              <a:gdLst/>
              <a:ahLst/>
              <a:cxnLst/>
              <a:rect l="l" t="t" r="r" b="b"/>
              <a:pathLst>
                <a:path w="4086" h="4577" extrusionOk="0">
                  <a:moveTo>
                    <a:pt x="2885" y="0"/>
                  </a:moveTo>
                  <a:cubicBezTo>
                    <a:pt x="2553" y="0"/>
                    <a:pt x="2229" y="156"/>
                    <a:pt x="2025" y="451"/>
                  </a:cubicBezTo>
                  <a:lnTo>
                    <a:pt x="333" y="2920"/>
                  </a:lnTo>
                  <a:cubicBezTo>
                    <a:pt x="0" y="3401"/>
                    <a:pt x="111" y="4056"/>
                    <a:pt x="593" y="4389"/>
                  </a:cubicBezTo>
                  <a:cubicBezTo>
                    <a:pt x="776" y="4516"/>
                    <a:pt x="984" y="4576"/>
                    <a:pt x="1190" y="4576"/>
                  </a:cubicBezTo>
                  <a:cubicBezTo>
                    <a:pt x="1525" y="4576"/>
                    <a:pt x="1855" y="4416"/>
                    <a:pt x="2062" y="4117"/>
                  </a:cubicBezTo>
                  <a:lnTo>
                    <a:pt x="3753" y="1649"/>
                  </a:lnTo>
                  <a:cubicBezTo>
                    <a:pt x="4086" y="1180"/>
                    <a:pt x="3975" y="513"/>
                    <a:pt x="3493" y="192"/>
                  </a:cubicBezTo>
                  <a:cubicBezTo>
                    <a:pt x="3307" y="63"/>
                    <a:pt x="3094" y="0"/>
                    <a:pt x="2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03"/>
            <p:cNvSpPr/>
            <p:nvPr/>
          </p:nvSpPr>
          <p:spPr>
            <a:xfrm>
              <a:off x="7750377" y="2915554"/>
              <a:ext cx="163309" cy="130080"/>
            </a:xfrm>
            <a:custGeom>
              <a:avLst/>
              <a:gdLst/>
              <a:ahLst/>
              <a:cxnLst/>
              <a:rect l="l" t="t" r="r" b="b"/>
              <a:pathLst>
                <a:path w="3853" h="3069" extrusionOk="0">
                  <a:moveTo>
                    <a:pt x="2639" y="0"/>
                  </a:moveTo>
                  <a:cubicBezTo>
                    <a:pt x="2307" y="0"/>
                    <a:pt x="1983" y="156"/>
                    <a:pt x="1779" y="451"/>
                  </a:cubicBezTo>
                  <a:lnTo>
                    <a:pt x="87" y="2920"/>
                  </a:lnTo>
                  <a:cubicBezTo>
                    <a:pt x="50" y="2969"/>
                    <a:pt x="26" y="3019"/>
                    <a:pt x="1" y="3068"/>
                  </a:cubicBezTo>
                  <a:lnTo>
                    <a:pt x="1198" y="1352"/>
                  </a:lnTo>
                  <a:cubicBezTo>
                    <a:pt x="1421" y="1024"/>
                    <a:pt x="1729" y="886"/>
                    <a:pt x="2034" y="886"/>
                  </a:cubicBezTo>
                  <a:cubicBezTo>
                    <a:pt x="2724" y="886"/>
                    <a:pt x="3395" y="1596"/>
                    <a:pt x="3001" y="2402"/>
                  </a:cubicBezTo>
                  <a:lnTo>
                    <a:pt x="3519" y="1661"/>
                  </a:lnTo>
                  <a:cubicBezTo>
                    <a:pt x="3852" y="1180"/>
                    <a:pt x="3729" y="513"/>
                    <a:pt x="3247" y="192"/>
                  </a:cubicBezTo>
                  <a:cubicBezTo>
                    <a:pt x="3061" y="63"/>
                    <a:pt x="2848" y="0"/>
                    <a:pt x="2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03"/>
            <p:cNvSpPr/>
            <p:nvPr/>
          </p:nvSpPr>
          <p:spPr>
            <a:xfrm>
              <a:off x="7744655" y="2909281"/>
              <a:ext cx="174796" cy="141057"/>
            </a:xfrm>
            <a:custGeom>
              <a:avLst/>
              <a:gdLst/>
              <a:ahLst/>
              <a:cxnLst/>
              <a:rect l="l" t="t" r="r" b="b"/>
              <a:pathLst>
                <a:path w="4124" h="3328" extrusionOk="0">
                  <a:moveTo>
                    <a:pt x="2775" y="269"/>
                  </a:moveTo>
                  <a:cubicBezTo>
                    <a:pt x="2960" y="269"/>
                    <a:pt x="3146" y="324"/>
                    <a:pt x="3308" y="439"/>
                  </a:cubicBezTo>
                  <a:cubicBezTo>
                    <a:pt x="3740" y="723"/>
                    <a:pt x="3852" y="1315"/>
                    <a:pt x="3555" y="1735"/>
                  </a:cubicBezTo>
                  <a:lnTo>
                    <a:pt x="3358" y="2031"/>
                  </a:lnTo>
                  <a:cubicBezTo>
                    <a:pt x="3321" y="1414"/>
                    <a:pt x="2802" y="920"/>
                    <a:pt x="2185" y="920"/>
                  </a:cubicBezTo>
                  <a:cubicBezTo>
                    <a:pt x="2123" y="920"/>
                    <a:pt x="2049" y="932"/>
                    <a:pt x="1975" y="945"/>
                  </a:cubicBezTo>
                  <a:cubicBezTo>
                    <a:pt x="1914" y="957"/>
                    <a:pt x="1852" y="970"/>
                    <a:pt x="1790" y="994"/>
                  </a:cubicBezTo>
                  <a:lnTo>
                    <a:pt x="2012" y="673"/>
                  </a:lnTo>
                  <a:cubicBezTo>
                    <a:pt x="2194" y="408"/>
                    <a:pt x="2482" y="269"/>
                    <a:pt x="2775" y="269"/>
                  </a:cubicBezTo>
                  <a:close/>
                  <a:moveTo>
                    <a:pt x="2798" y="0"/>
                  </a:moveTo>
                  <a:cubicBezTo>
                    <a:pt x="2415" y="0"/>
                    <a:pt x="2040" y="189"/>
                    <a:pt x="1815" y="537"/>
                  </a:cubicBezTo>
                  <a:lnTo>
                    <a:pt x="111" y="3006"/>
                  </a:lnTo>
                  <a:cubicBezTo>
                    <a:pt x="87" y="3056"/>
                    <a:pt x="50" y="3105"/>
                    <a:pt x="25" y="3154"/>
                  </a:cubicBezTo>
                  <a:cubicBezTo>
                    <a:pt x="0" y="3216"/>
                    <a:pt x="25" y="3278"/>
                    <a:pt x="74" y="3315"/>
                  </a:cubicBezTo>
                  <a:cubicBezTo>
                    <a:pt x="87" y="3327"/>
                    <a:pt x="111" y="3327"/>
                    <a:pt x="136" y="3327"/>
                  </a:cubicBezTo>
                  <a:cubicBezTo>
                    <a:pt x="173" y="3327"/>
                    <a:pt x="198" y="3303"/>
                    <a:pt x="222" y="3278"/>
                  </a:cubicBezTo>
                  <a:lnTo>
                    <a:pt x="1407" y="1550"/>
                  </a:lnTo>
                  <a:cubicBezTo>
                    <a:pt x="1607" y="1256"/>
                    <a:pt x="1883" y="1132"/>
                    <a:pt x="2155" y="1132"/>
                  </a:cubicBezTo>
                  <a:cubicBezTo>
                    <a:pt x="2775" y="1132"/>
                    <a:pt x="3376" y="1771"/>
                    <a:pt x="3024" y="2500"/>
                  </a:cubicBezTo>
                  <a:cubicBezTo>
                    <a:pt x="2982" y="2586"/>
                    <a:pt x="3052" y="2660"/>
                    <a:pt x="3128" y="2660"/>
                  </a:cubicBezTo>
                  <a:cubicBezTo>
                    <a:pt x="3161" y="2660"/>
                    <a:pt x="3196" y="2645"/>
                    <a:pt x="3222" y="2611"/>
                  </a:cubicBezTo>
                  <a:lnTo>
                    <a:pt x="3740" y="1871"/>
                  </a:lnTo>
                  <a:cubicBezTo>
                    <a:pt x="4123" y="1328"/>
                    <a:pt x="4000" y="587"/>
                    <a:pt x="3456" y="204"/>
                  </a:cubicBezTo>
                  <a:cubicBezTo>
                    <a:pt x="3254" y="66"/>
                    <a:pt x="3025" y="0"/>
                    <a:pt x="2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03"/>
            <p:cNvSpPr/>
            <p:nvPr/>
          </p:nvSpPr>
          <p:spPr>
            <a:xfrm>
              <a:off x="7127786" y="3833235"/>
              <a:ext cx="173736" cy="193996"/>
            </a:xfrm>
            <a:custGeom>
              <a:avLst/>
              <a:gdLst/>
              <a:ahLst/>
              <a:cxnLst/>
              <a:rect l="l" t="t" r="r" b="b"/>
              <a:pathLst>
                <a:path w="4099" h="4577" extrusionOk="0">
                  <a:moveTo>
                    <a:pt x="2885" y="1"/>
                  </a:moveTo>
                  <a:cubicBezTo>
                    <a:pt x="2554" y="1"/>
                    <a:pt x="2229" y="157"/>
                    <a:pt x="2025" y="451"/>
                  </a:cubicBezTo>
                  <a:lnTo>
                    <a:pt x="334" y="2920"/>
                  </a:lnTo>
                  <a:cubicBezTo>
                    <a:pt x="1" y="3402"/>
                    <a:pt x="124" y="4056"/>
                    <a:pt x="606" y="4389"/>
                  </a:cubicBezTo>
                  <a:cubicBezTo>
                    <a:pt x="784" y="4516"/>
                    <a:pt x="991" y="4577"/>
                    <a:pt x="1197" y="4577"/>
                  </a:cubicBezTo>
                  <a:cubicBezTo>
                    <a:pt x="1532" y="4577"/>
                    <a:pt x="1863" y="4416"/>
                    <a:pt x="2062" y="4118"/>
                  </a:cubicBezTo>
                  <a:lnTo>
                    <a:pt x="3766" y="1649"/>
                  </a:lnTo>
                  <a:cubicBezTo>
                    <a:pt x="4099" y="1167"/>
                    <a:pt x="3975" y="513"/>
                    <a:pt x="3494" y="192"/>
                  </a:cubicBezTo>
                  <a:cubicBezTo>
                    <a:pt x="3307" y="63"/>
                    <a:pt x="3095" y="1"/>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03"/>
            <p:cNvSpPr/>
            <p:nvPr/>
          </p:nvSpPr>
          <p:spPr>
            <a:xfrm>
              <a:off x="7115240" y="3826962"/>
              <a:ext cx="193106" cy="204889"/>
            </a:xfrm>
            <a:custGeom>
              <a:avLst/>
              <a:gdLst/>
              <a:ahLst/>
              <a:cxnLst/>
              <a:rect l="l" t="t" r="r" b="b"/>
              <a:pathLst>
                <a:path w="4556" h="4834" extrusionOk="0">
                  <a:moveTo>
                    <a:pt x="3210" y="266"/>
                  </a:moveTo>
                  <a:cubicBezTo>
                    <a:pt x="3963" y="266"/>
                    <a:pt x="4407" y="1118"/>
                    <a:pt x="3975" y="1735"/>
                  </a:cubicBezTo>
                  <a:lnTo>
                    <a:pt x="2284" y="4204"/>
                  </a:lnTo>
                  <a:cubicBezTo>
                    <a:pt x="2100" y="4472"/>
                    <a:pt x="1803" y="4611"/>
                    <a:pt x="1504" y="4611"/>
                  </a:cubicBezTo>
                  <a:cubicBezTo>
                    <a:pt x="1320" y="4611"/>
                    <a:pt x="1135" y="4559"/>
                    <a:pt x="976" y="4451"/>
                  </a:cubicBezTo>
                  <a:cubicBezTo>
                    <a:pt x="544" y="4154"/>
                    <a:pt x="445" y="3562"/>
                    <a:pt x="741" y="3142"/>
                  </a:cubicBezTo>
                  <a:lnTo>
                    <a:pt x="2432" y="673"/>
                  </a:lnTo>
                  <a:cubicBezTo>
                    <a:pt x="2605" y="414"/>
                    <a:pt x="2901" y="266"/>
                    <a:pt x="3210" y="266"/>
                  </a:cubicBezTo>
                  <a:close/>
                  <a:moveTo>
                    <a:pt x="3221" y="1"/>
                  </a:moveTo>
                  <a:cubicBezTo>
                    <a:pt x="2835" y="1"/>
                    <a:pt x="2459" y="189"/>
                    <a:pt x="2235" y="538"/>
                  </a:cubicBezTo>
                  <a:lnTo>
                    <a:pt x="531" y="3006"/>
                  </a:lnTo>
                  <a:cubicBezTo>
                    <a:pt x="0" y="3784"/>
                    <a:pt x="556" y="4833"/>
                    <a:pt x="1494" y="4833"/>
                  </a:cubicBezTo>
                  <a:cubicBezTo>
                    <a:pt x="1877" y="4833"/>
                    <a:pt x="2235" y="4648"/>
                    <a:pt x="2457" y="4340"/>
                  </a:cubicBezTo>
                  <a:lnTo>
                    <a:pt x="4160" y="1871"/>
                  </a:lnTo>
                  <a:cubicBezTo>
                    <a:pt x="4555" y="1340"/>
                    <a:pt x="4432" y="587"/>
                    <a:pt x="3889" y="204"/>
                  </a:cubicBezTo>
                  <a:cubicBezTo>
                    <a:pt x="3682" y="67"/>
                    <a:pt x="3450" y="1"/>
                    <a:pt x="3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03"/>
            <p:cNvSpPr/>
            <p:nvPr/>
          </p:nvSpPr>
          <p:spPr>
            <a:xfrm>
              <a:off x="7127786" y="3847095"/>
              <a:ext cx="109396" cy="179755"/>
            </a:xfrm>
            <a:custGeom>
              <a:avLst/>
              <a:gdLst/>
              <a:ahLst/>
              <a:cxnLst/>
              <a:rect l="l" t="t" r="r" b="b"/>
              <a:pathLst>
                <a:path w="2581" h="4241" extrusionOk="0">
                  <a:moveTo>
                    <a:pt x="2136" y="1"/>
                  </a:moveTo>
                  <a:lnTo>
                    <a:pt x="2136" y="1"/>
                  </a:lnTo>
                  <a:cubicBezTo>
                    <a:pt x="2099" y="38"/>
                    <a:pt x="2062" y="87"/>
                    <a:pt x="2037" y="124"/>
                  </a:cubicBezTo>
                  <a:lnTo>
                    <a:pt x="334" y="2593"/>
                  </a:lnTo>
                  <a:cubicBezTo>
                    <a:pt x="1" y="3075"/>
                    <a:pt x="124" y="3729"/>
                    <a:pt x="606" y="4062"/>
                  </a:cubicBezTo>
                  <a:cubicBezTo>
                    <a:pt x="787" y="4183"/>
                    <a:pt x="991" y="4241"/>
                    <a:pt x="1193" y="4241"/>
                  </a:cubicBezTo>
                  <a:cubicBezTo>
                    <a:pt x="1527" y="4241"/>
                    <a:pt x="1854" y="4083"/>
                    <a:pt x="2062" y="3791"/>
                  </a:cubicBezTo>
                  <a:lnTo>
                    <a:pt x="2581" y="3038"/>
                  </a:lnTo>
                  <a:lnTo>
                    <a:pt x="2581" y="3038"/>
                  </a:lnTo>
                  <a:cubicBezTo>
                    <a:pt x="2353" y="3281"/>
                    <a:pt x="2087" y="3383"/>
                    <a:pt x="1829" y="3383"/>
                  </a:cubicBezTo>
                  <a:cubicBezTo>
                    <a:pt x="1079" y="3383"/>
                    <a:pt x="400" y="2516"/>
                    <a:pt x="951" y="1717"/>
                  </a:cubicBezTo>
                  <a:lnTo>
                    <a:pt x="21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03"/>
            <p:cNvSpPr/>
            <p:nvPr/>
          </p:nvSpPr>
          <p:spPr>
            <a:xfrm>
              <a:off x="7115240" y="3842347"/>
              <a:ext cx="127960" cy="189503"/>
            </a:xfrm>
            <a:custGeom>
              <a:avLst/>
              <a:gdLst/>
              <a:ahLst/>
              <a:cxnLst/>
              <a:rect l="l" t="t" r="r" b="b"/>
              <a:pathLst>
                <a:path w="3019" h="4471" extrusionOk="0">
                  <a:moveTo>
                    <a:pt x="951" y="2458"/>
                  </a:moveTo>
                  <a:cubicBezTo>
                    <a:pt x="951" y="2520"/>
                    <a:pt x="951" y="2582"/>
                    <a:pt x="963" y="2643"/>
                  </a:cubicBezTo>
                  <a:cubicBezTo>
                    <a:pt x="1076" y="3216"/>
                    <a:pt x="1569" y="3610"/>
                    <a:pt x="2120" y="3610"/>
                  </a:cubicBezTo>
                  <a:cubicBezTo>
                    <a:pt x="2235" y="3610"/>
                    <a:pt x="2352" y="3593"/>
                    <a:pt x="2469" y="3557"/>
                  </a:cubicBezTo>
                  <a:lnTo>
                    <a:pt x="2469" y="3557"/>
                  </a:lnTo>
                  <a:lnTo>
                    <a:pt x="2272" y="3841"/>
                  </a:lnTo>
                  <a:cubicBezTo>
                    <a:pt x="2088" y="4100"/>
                    <a:pt x="1796" y="4242"/>
                    <a:pt x="1498" y="4242"/>
                  </a:cubicBezTo>
                  <a:cubicBezTo>
                    <a:pt x="1314" y="4242"/>
                    <a:pt x="1128" y="4188"/>
                    <a:pt x="963" y="4075"/>
                  </a:cubicBezTo>
                  <a:cubicBezTo>
                    <a:pt x="544" y="3779"/>
                    <a:pt x="432" y="3199"/>
                    <a:pt x="729" y="2779"/>
                  </a:cubicBezTo>
                  <a:lnTo>
                    <a:pt x="951" y="2458"/>
                  </a:lnTo>
                  <a:close/>
                  <a:moveTo>
                    <a:pt x="2428" y="0"/>
                  </a:moveTo>
                  <a:cubicBezTo>
                    <a:pt x="2396" y="0"/>
                    <a:pt x="2366" y="12"/>
                    <a:pt x="2346" y="39"/>
                  </a:cubicBezTo>
                  <a:cubicBezTo>
                    <a:pt x="2309" y="76"/>
                    <a:pt x="2272" y="125"/>
                    <a:pt x="2235" y="175"/>
                  </a:cubicBezTo>
                  <a:lnTo>
                    <a:pt x="531" y="2643"/>
                  </a:lnTo>
                  <a:cubicBezTo>
                    <a:pt x="0" y="3421"/>
                    <a:pt x="556" y="4470"/>
                    <a:pt x="1494" y="4470"/>
                  </a:cubicBezTo>
                  <a:cubicBezTo>
                    <a:pt x="1877" y="4470"/>
                    <a:pt x="2235" y="4285"/>
                    <a:pt x="2445" y="3964"/>
                  </a:cubicBezTo>
                  <a:lnTo>
                    <a:pt x="2963" y="3224"/>
                  </a:lnTo>
                  <a:cubicBezTo>
                    <a:pt x="3018" y="3132"/>
                    <a:pt x="2950" y="3040"/>
                    <a:pt x="2871" y="3040"/>
                  </a:cubicBezTo>
                  <a:cubicBezTo>
                    <a:pt x="2844" y="3040"/>
                    <a:pt x="2815" y="3050"/>
                    <a:pt x="2790" y="3075"/>
                  </a:cubicBezTo>
                  <a:cubicBezTo>
                    <a:pt x="2585" y="3294"/>
                    <a:pt x="2345" y="3385"/>
                    <a:pt x="2114" y="3385"/>
                  </a:cubicBezTo>
                  <a:cubicBezTo>
                    <a:pt x="1442" y="3385"/>
                    <a:pt x="838" y="2610"/>
                    <a:pt x="1334" y="1903"/>
                  </a:cubicBezTo>
                  <a:lnTo>
                    <a:pt x="2531" y="187"/>
                  </a:lnTo>
                  <a:cubicBezTo>
                    <a:pt x="2556" y="125"/>
                    <a:pt x="2543" y="64"/>
                    <a:pt x="2506" y="27"/>
                  </a:cubicBezTo>
                  <a:cubicBezTo>
                    <a:pt x="2483" y="9"/>
                    <a:pt x="2455" y="0"/>
                    <a:pt x="2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03"/>
            <p:cNvSpPr/>
            <p:nvPr/>
          </p:nvSpPr>
          <p:spPr>
            <a:xfrm>
              <a:off x="7726853" y="2908900"/>
              <a:ext cx="192597" cy="205271"/>
            </a:xfrm>
            <a:custGeom>
              <a:avLst/>
              <a:gdLst/>
              <a:ahLst/>
              <a:cxnLst/>
              <a:rect l="l" t="t" r="r" b="b"/>
              <a:pathLst>
                <a:path w="4544" h="4843" extrusionOk="0">
                  <a:moveTo>
                    <a:pt x="3198" y="275"/>
                  </a:moveTo>
                  <a:cubicBezTo>
                    <a:pt x="3395" y="275"/>
                    <a:pt x="3580" y="324"/>
                    <a:pt x="3741" y="435"/>
                  </a:cubicBezTo>
                  <a:cubicBezTo>
                    <a:pt x="4160" y="732"/>
                    <a:pt x="4272" y="1312"/>
                    <a:pt x="3975" y="1744"/>
                  </a:cubicBezTo>
                  <a:lnTo>
                    <a:pt x="2272" y="4213"/>
                  </a:lnTo>
                  <a:cubicBezTo>
                    <a:pt x="2068" y="4490"/>
                    <a:pt x="1802" y="4606"/>
                    <a:pt x="1541" y="4606"/>
                  </a:cubicBezTo>
                  <a:cubicBezTo>
                    <a:pt x="886" y="4606"/>
                    <a:pt x="261" y="3875"/>
                    <a:pt x="729" y="3151"/>
                  </a:cubicBezTo>
                  <a:lnTo>
                    <a:pt x="2432" y="682"/>
                  </a:lnTo>
                  <a:cubicBezTo>
                    <a:pt x="2568" y="472"/>
                    <a:pt x="2790" y="337"/>
                    <a:pt x="3037" y="287"/>
                  </a:cubicBezTo>
                  <a:cubicBezTo>
                    <a:pt x="3086" y="275"/>
                    <a:pt x="3148" y="275"/>
                    <a:pt x="3198" y="275"/>
                  </a:cubicBezTo>
                  <a:close/>
                  <a:moveTo>
                    <a:pt x="3212" y="1"/>
                  </a:moveTo>
                  <a:cubicBezTo>
                    <a:pt x="2831" y="1"/>
                    <a:pt x="2458" y="192"/>
                    <a:pt x="2235" y="546"/>
                  </a:cubicBezTo>
                  <a:lnTo>
                    <a:pt x="531" y="3015"/>
                  </a:lnTo>
                  <a:cubicBezTo>
                    <a:pt x="0" y="3781"/>
                    <a:pt x="556" y="4842"/>
                    <a:pt x="1494" y="4842"/>
                  </a:cubicBezTo>
                  <a:cubicBezTo>
                    <a:pt x="1877" y="4842"/>
                    <a:pt x="2235" y="4657"/>
                    <a:pt x="2457" y="4336"/>
                  </a:cubicBezTo>
                  <a:lnTo>
                    <a:pt x="4160" y="1867"/>
                  </a:lnTo>
                  <a:cubicBezTo>
                    <a:pt x="4543" y="1337"/>
                    <a:pt x="4420" y="584"/>
                    <a:pt x="3876" y="213"/>
                  </a:cubicBezTo>
                  <a:cubicBezTo>
                    <a:pt x="3673" y="70"/>
                    <a:pt x="3441" y="1"/>
                    <a:pt x="3212" y="1"/>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5" name="Google Shape;4135;p103"/>
          <p:cNvSpPr/>
          <p:nvPr/>
        </p:nvSpPr>
        <p:spPr>
          <a:xfrm>
            <a:off x="1606050" y="657006"/>
            <a:ext cx="472444" cy="514794"/>
          </a:xfrm>
          <a:custGeom>
            <a:avLst/>
            <a:gdLst/>
            <a:ahLst/>
            <a:cxnLst/>
            <a:rect l="l" t="t" r="r" b="b"/>
            <a:pathLst>
              <a:path w="6950" h="7573" extrusionOk="0">
                <a:moveTo>
                  <a:pt x="3987" y="412"/>
                </a:moveTo>
                <a:lnTo>
                  <a:pt x="4012" y="437"/>
                </a:lnTo>
                <a:cubicBezTo>
                  <a:pt x="4086" y="523"/>
                  <a:pt x="4172" y="1054"/>
                  <a:pt x="4172" y="1461"/>
                </a:cubicBezTo>
                <a:cubicBezTo>
                  <a:pt x="4172" y="1881"/>
                  <a:pt x="4172" y="2264"/>
                  <a:pt x="4148" y="2659"/>
                </a:cubicBezTo>
                <a:cubicBezTo>
                  <a:pt x="3975" y="2745"/>
                  <a:pt x="3790" y="2832"/>
                  <a:pt x="3617" y="2918"/>
                </a:cubicBezTo>
                <a:lnTo>
                  <a:pt x="3530" y="2832"/>
                </a:lnTo>
                <a:cubicBezTo>
                  <a:pt x="3407" y="2708"/>
                  <a:pt x="3296" y="2572"/>
                  <a:pt x="3172" y="2449"/>
                </a:cubicBezTo>
                <a:cubicBezTo>
                  <a:pt x="3222" y="2214"/>
                  <a:pt x="3284" y="1955"/>
                  <a:pt x="3333" y="1721"/>
                </a:cubicBezTo>
                <a:cubicBezTo>
                  <a:pt x="3358" y="1708"/>
                  <a:pt x="3370" y="1684"/>
                  <a:pt x="3370" y="1659"/>
                </a:cubicBezTo>
                <a:cubicBezTo>
                  <a:pt x="3432" y="1461"/>
                  <a:pt x="3469" y="1264"/>
                  <a:pt x="3518" y="1079"/>
                </a:cubicBezTo>
                <a:cubicBezTo>
                  <a:pt x="3543" y="980"/>
                  <a:pt x="3580" y="881"/>
                  <a:pt x="3617" y="795"/>
                </a:cubicBezTo>
                <a:lnTo>
                  <a:pt x="3654" y="721"/>
                </a:lnTo>
                <a:cubicBezTo>
                  <a:pt x="3703" y="634"/>
                  <a:pt x="3753" y="560"/>
                  <a:pt x="3802" y="499"/>
                </a:cubicBezTo>
                <a:cubicBezTo>
                  <a:pt x="3827" y="474"/>
                  <a:pt x="3851" y="462"/>
                  <a:pt x="3864" y="437"/>
                </a:cubicBezTo>
                <a:lnTo>
                  <a:pt x="3913" y="412"/>
                </a:lnTo>
                <a:close/>
                <a:moveTo>
                  <a:pt x="3074" y="2918"/>
                </a:moveTo>
                <a:lnTo>
                  <a:pt x="3247" y="3091"/>
                </a:lnTo>
                <a:lnTo>
                  <a:pt x="3148" y="3140"/>
                </a:lnTo>
                <a:lnTo>
                  <a:pt x="3037" y="3190"/>
                </a:lnTo>
                <a:cubicBezTo>
                  <a:pt x="3049" y="3103"/>
                  <a:pt x="3061" y="3017"/>
                  <a:pt x="3074" y="2918"/>
                </a:cubicBezTo>
                <a:close/>
                <a:moveTo>
                  <a:pt x="4135" y="3091"/>
                </a:moveTo>
                <a:cubicBezTo>
                  <a:pt x="4135" y="3202"/>
                  <a:pt x="4123" y="3325"/>
                  <a:pt x="4111" y="3437"/>
                </a:cubicBezTo>
                <a:cubicBezTo>
                  <a:pt x="4037" y="3362"/>
                  <a:pt x="3962" y="3288"/>
                  <a:pt x="3888" y="3202"/>
                </a:cubicBezTo>
                <a:lnTo>
                  <a:pt x="4135" y="3091"/>
                </a:lnTo>
                <a:close/>
                <a:moveTo>
                  <a:pt x="1049" y="1153"/>
                </a:moveTo>
                <a:cubicBezTo>
                  <a:pt x="1086" y="1165"/>
                  <a:pt x="1111" y="1165"/>
                  <a:pt x="1136" y="1178"/>
                </a:cubicBezTo>
                <a:cubicBezTo>
                  <a:pt x="1296" y="1215"/>
                  <a:pt x="1432" y="1289"/>
                  <a:pt x="1543" y="1400"/>
                </a:cubicBezTo>
                <a:cubicBezTo>
                  <a:pt x="1963" y="1758"/>
                  <a:pt x="2358" y="2128"/>
                  <a:pt x="2728" y="2535"/>
                </a:cubicBezTo>
                <a:lnTo>
                  <a:pt x="2753" y="2560"/>
                </a:lnTo>
                <a:cubicBezTo>
                  <a:pt x="2691" y="2832"/>
                  <a:pt x="2654" y="3103"/>
                  <a:pt x="2617" y="3375"/>
                </a:cubicBezTo>
                <a:lnTo>
                  <a:pt x="2407" y="3474"/>
                </a:lnTo>
                <a:cubicBezTo>
                  <a:pt x="2185" y="3227"/>
                  <a:pt x="1950" y="2967"/>
                  <a:pt x="1728" y="2708"/>
                </a:cubicBezTo>
                <a:cubicBezTo>
                  <a:pt x="1432" y="2387"/>
                  <a:pt x="1160" y="2042"/>
                  <a:pt x="951" y="1647"/>
                </a:cubicBezTo>
                <a:lnTo>
                  <a:pt x="938" y="1622"/>
                </a:lnTo>
                <a:cubicBezTo>
                  <a:pt x="901" y="1548"/>
                  <a:pt x="889" y="1474"/>
                  <a:pt x="876" y="1387"/>
                </a:cubicBezTo>
                <a:cubicBezTo>
                  <a:pt x="876" y="1350"/>
                  <a:pt x="876" y="1313"/>
                  <a:pt x="876" y="1276"/>
                </a:cubicBezTo>
                <a:lnTo>
                  <a:pt x="876" y="1264"/>
                </a:lnTo>
                <a:cubicBezTo>
                  <a:pt x="876" y="1252"/>
                  <a:pt x="889" y="1227"/>
                  <a:pt x="889" y="1215"/>
                </a:cubicBezTo>
                <a:cubicBezTo>
                  <a:pt x="901" y="1202"/>
                  <a:pt x="901" y="1202"/>
                  <a:pt x="914" y="1190"/>
                </a:cubicBezTo>
                <a:lnTo>
                  <a:pt x="926" y="1165"/>
                </a:lnTo>
                <a:lnTo>
                  <a:pt x="951" y="1153"/>
                </a:lnTo>
                <a:close/>
                <a:moveTo>
                  <a:pt x="6246" y="2326"/>
                </a:moveTo>
                <a:lnTo>
                  <a:pt x="6370" y="2338"/>
                </a:lnTo>
                <a:lnTo>
                  <a:pt x="6431" y="2338"/>
                </a:lnTo>
                <a:lnTo>
                  <a:pt x="6444" y="2350"/>
                </a:lnTo>
                <a:lnTo>
                  <a:pt x="6456" y="2363"/>
                </a:lnTo>
                <a:lnTo>
                  <a:pt x="6456" y="2375"/>
                </a:lnTo>
                <a:lnTo>
                  <a:pt x="6456" y="2387"/>
                </a:lnTo>
                <a:lnTo>
                  <a:pt x="6456" y="2412"/>
                </a:lnTo>
                <a:cubicBezTo>
                  <a:pt x="6456" y="2424"/>
                  <a:pt x="6444" y="2437"/>
                  <a:pt x="6444" y="2449"/>
                </a:cubicBezTo>
                <a:cubicBezTo>
                  <a:pt x="6431" y="2474"/>
                  <a:pt x="6419" y="2498"/>
                  <a:pt x="6407" y="2523"/>
                </a:cubicBezTo>
                <a:cubicBezTo>
                  <a:pt x="6197" y="2881"/>
                  <a:pt x="5715" y="3153"/>
                  <a:pt x="5222" y="3486"/>
                </a:cubicBezTo>
                <a:cubicBezTo>
                  <a:pt x="4987" y="3634"/>
                  <a:pt x="4765" y="3770"/>
                  <a:pt x="4530" y="3906"/>
                </a:cubicBezTo>
                <a:cubicBezTo>
                  <a:pt x="4506" y="3869"/>
                  <a:pt x="4469" y="3832"/>
                  <a:pt x="4432" y="3794"/>
                </a:cubicBezTo>
                <a:cubicBezTo>
                  <a:pt x="4469" y="3498"/>
                  <a:pt x="4506" y="3202"/>
                  <a:pt x="4530" y="2906"/>
                </a:cubicBezTo>
                <a:cubicBezTo>
                  <a:pt x="5024" y="2659"/>
                  <a:pt x="5543" y="2474"/>
                  <a:pt x="6086" y="2338"/>
                </a:cubicBezTo>
                <a:cubicBezTo>
                  <a:pt x="6132" y="2326"/>
                  <a:pt x="6189" y="2326"/>
                  <a:pt x="6246" y="2326"/>
                </a:cubicBezTo>
                <a:close/>
                <a:moveTo>
                  <a:pt x="3518" y="3387"/>
                </a:moveTo>
                <a:cubicBezTo>
                  <a:pt x="3703" y="3585"/>
                  <a:pt x="3876" y="3782"/>
                  <a:pt x="4061" y="3980"/>
                </a:cubicBezTo>
                <a:cubicBezTo>
                  <a:pt x="4061" y="4041"/>
                  <a:pt x="4049" y="4103"/>
                  <a:pt x="4037" y="4177"/>
                </a:cubicBezTo>
                <a:cubicBezTo>
                  <a:pt x="3827" y="4288"/>
                  <a:pt x="3629" y="4399"/>
                  <a:pt x="3419" y="4510"/>
                </a:cubicBezTo>
                <a:lnTo>
                  <a:pt x="3209" y="4301"/>
                </a:lnTo>
                <a:cubicBezTo>
                  <a:pt x="3123" y="4214"/>
                  <a:pt x="3037" y="4128"/>
                  <a:pt x="2950" y="4041"/>
                </a:cubicBezTo>
                <a:cubicBezTo>
                  <a:pt x="2963" y="3906"/>
                  <a:pt x="2963" y="3770"/>
                  <a:pt x="2987" y="3646"/>
                </a:cubicBezTo>
                <a:cubicBezTo>
                  <a:pt x="3160" y="3560"/>
                  <a:pt x="3345" y="3474"/>
                  <a:pt x="3518" y="3387"/>
                </a:cubicBezTo>
                <a:close/>
                <a:moveTo>
                  <a:pt x="2901" y="4560"/>
                </a:moveTo>
                <a:lnTo>
                  <a:pt x="3061" y="4696"/>
                </a:lnTo>
                <a:lnTo>
                  <a:pt x="3049" y="4696"/>
                </a:lnTo>
                <a:lnTo>
                  <a:pt x="2889" y="4782"/>
                </a:lnTo>
                <a:cubicBezTo>
                  <a:pt x="2889" y="4708"/>
                  <a:pt x="2901" y="4622"/>
                  <a:pt x="2901" y="4560"/>
                </a:cubicBezTo>
                <a:close/>
                <a:moveTo>
                  <a:pt x="3987" y="4659"/>
                </a:moveTo>
                <a:cubicBezTo>
                  <a:pt x="3975" y="4770"/>
                  <a:pt x="3962" y="4881"/>
                  <a:pt x="3938" y="5004"/>
                </a:cubicBezTo>
                <a:lnTo>
                  <a:pt x="3728" y="4794"/>
                </a:lnTo>
                <a:lnTo>
                  <a:pt x="3987" y="4659"/>
                </a:lnTo>
                <a:close/>
                <a:moveTo>
                  <a:pt x="2321" y="3967"/>
                </a:moveTo>
                <a:cubicBezTo>
                  <a:pt x="2395" y="4041"/>
                  <a:pt x="2457" y="4128"/>
                  <a:pt x="2531" y="4189"/>
                </a:cubicBezTo>
                <a:cubicBezTo>
                  <a:pt x="2518" y="4375"/>
                  <a:pt x="2506" y="4572"/>
                  <a:pt x="2494" y="4757"/>
                </a:cubicBezTo>
                <a:cubicBezTo>
                  <a:pt x="2494" y="4831"/>
                  <a:pt x="2481" y="4905"/>
                  <a:pt x="2481" y="4979"/>
                </a:cubicBezTo>
                <a:lnTo>
                  <a:pt x="2247" y="5091"/>
                </a:lnTo>
                <a:lnTo>
                  <a:pt x="2247" y="5078"/>
                </a:lnTo>
                <a:cubicBezTo>
                  <a:pt x="1765" y="5288"/>
                  <a:pt x="1420" y="5486"/>
                  <a:pt x="988" y="5621"/>
                </a:cubicBezTo>
                <a:cubicBezTo>
                  <a:pt x="895" y="5640"/>
                  <a:pt x="802" y="5649"/>
                  <a:pt x="710" y="5649"/>
                </a:cubicBezTo>
                <a:cubicBezTo>
                  <a:pt x="617" y="5649"/>
                  <a:pt x="525" y="5640"/>
                  <a:pt x="432" y="5621"/>
                </a:cubicBezTo>
                <a:lnTo>
                  <a:pt x="395" y="5609"/>
                </a:lnTo>
                <a:lnTo>
                  <a:pt x="383" y="5597"/>
                </a:lnTo>
                <a:cubicBezTo>
                  <a:pt x="370" y="5572"/>
                  <a:pt x="370" y="5560"/>
                  <a:pt x="370" y="5535"/>
                </a:cubicBezTo>
                <a:lnTo>
                  <a:pt x="370" y="5523"/>
                </a:lnTo>
                <a:lnTo>
                  <a:pt x="370" y="5510"/>
                </a:lnTo>
                <a:cubicBezTo>
                  <a:pt x="370" y="5510"/>
                  <a:pt x="370" y="5498"/>
                  <a:pt x="370" y="5498"/>
                </a:cubicBezTo>
                <a:cubicBezTo>
                  <a:pt x="370" y="5486"/>
                  <a:pt x="370" y="5473"/>
                  <a:pt x="383" y="5461"/>
                </a:cubicBezTo>
                <a:cubicBezTo>
                  <a:pt x="580" y="5017"/>
                  <a:pt x="1481" y="4449"/>
                  <a:pt x="2210" y="4029"/>
                </a:cubicBezTo>
                <a:cubicBezTo>
                  <a:pt x="2247" y="4004"/>
                  <a:pt x="2284" y="3992"/>
                  <a:pt x="2321" y="3967"/>
                </a:cubicBezTo>
                <a:close/>
                <a:moveTo>
                  <a:pt x="4456" y="4412"/>
                </a:moveTo>
                <a:cubicBezTo>
                  <a:pt x="4765" y="4757"/>
                  <a:pt x="5049" y="5091"/>
                  <a:pt x="5271" y="5387"/>
                </a:cubicBezTo>
                <a:cubicBezTo>
                  <a:pt x="5407" y="5560"/>
                  <a:pt x="5530" y="5745"/>
                  <a:pt x="5641" y="5942"/>
                </a:cubicBezTo>
                <a:cubicBezTo>
                  <a:pt x="5641" y="5955"/>
                  <a:pt x="5641" y="5955"/>
                  <a:pt x="5654" y="5967"/>
                </a:cubicBezTo>
                <a:cubicBezTo>
                  <a:pt x="5654" y="5979"/>
                  <a:pt x="5666" y="6004"/>
                  <a:pt x="5666" y="6016"/>
                </a:cubicBezTo>
                <a:cubicBezTo>
                  <a:pt x="5678" y="6066"/>
                  <a:pt x="5691" y="6115"/>
                  <a:pt x="5703" y="6165"/>
                </a:cubicBezTo>
                <a:cubicBezTo>
                  <a:pt x="5703" y="6177"/>
                  <a:pt x="5703" y="6202"/>
                  <a:pt x="5703" y="6214"/>
                </a:cubicBezTo>
                <a:cubicBezTo>
                  <a:pt x="5703" y="6214"/>
                  <a:pt x="5703" y="6214"/>
                  <a:pt x="5691" y="6226"/>
                </a:cubicBezTo>
                <a:lnTo>
                  <a:pt x="5666" y="6226"/>
                </a:lnTo>
                <a:cubicBezTo>
                  <a:pt x="5641" y="6214"/>
                  <a:pt x="5617" y="6214"/>
                  <a:pt x="5604" y="6202"/>
                </a:cubicBezTo>
                <a:cubicBezTo>
                  <a:pt x="5505" y="6177"/>
                  <a:pt x="5407" y="6140"/>
                  <a:pt x="5320" y="6090"/>
                </a:cubicBezTo>
                <a:cubicBezTo>
                  <a:pt x="4913" y="5844"/>
                  <a:pt x="4530" y="5547"/>
                  <a:pt x="4185" y="5226"/>
                </a:cubicBezTo>
                <a:cubicBezTo>
                  <a:pt x="4222" y="5066"/>
                  <a:pt x="4246" y="4893"/>
                  <a:pt x="4283" y="4733"/>
                </a:cubicBezTo>
                <a:cubicBezTo>
                  <a:pt x="4296" y="4646"/>
                  <a:pt x="4308" y="4560"/>
                  <a:pt x="4320" y="4486"/>
                </a:cubicBezTo>
                <a:cubicBezTo>
                  <a:pt x="4370" y="4461"/>
                  <a:pt x="4407" y="4424"/>
                  <a:pt x="4456" y="4412"/>
                </a:cubicBezTo>
                <a:close/>
                <a:moveTo>
                  <a:pt x="3345" y="4992"/>
                </a:moveTo>
                <a:cubicBezTo>
                  <a:pt x="3518" y="5152"/>
                  <a:pt x="3691" y="5300"/>
                  <a:pt x="3864" y="5461"/>
                </a:cubicBezTo>
                <a:cubicBezTo>
                  <a:pt x="3777" y="5930"/>
                  <a:pt x="3654" y="6387"/>
                  <a:pt x="3518" y="6843"/>
                </a:cubicBezTo>
                <a:lnTo>
                  <a:pt x="3506" y="6843"/>
                </a:lnTo>
                <a:cubicBezTo>
                  <a:pt x="3444" y="7004"/>
                  <a:pt x="3358" y="7152"/>
                  <a:pt x="3234" y="7275"/>
                </a:cubicBezTo>
                <a:lnTo>
                  <a:pt x="3209" y="7288"/>
                </a:lnTo>
                <a:lnTo>
                  <a:pt x="3197" y="7300"/>
                </a:lnTo>
                <a:lnTo>
                  <a:pt x="3160" y="7325"/>
                </a:lnTo>
                <a:lnTo>
                  <a:pt x="3111" y="7325"/>
                </a:lnTo>
                <a:cubicBezTo>
                  <a:pt x="3012" y="7115"/>
                  <a:pt x="2938" y="6905"/>
                  <a:pt x="2913" y="6683"/>
                </a:cubicBezTo>
                <a:cubicBezTo>
                  <a:pt x="2852" y="6202"/>
                  <a:pt x="2839" y="5708"/>
                  <a:pt x="2876" y="5214"/>
                </a:cubicBezTo>
                <a:cubicBezTo>
                  <a:pt x="3024" y="5140"/>
                  <a:pt x="3185" y="5066"/>
                  <a:pt x="3345" y="4992"/>
                </a:cubicBezTo>
                <a:close/>
                <a:moveTo>
                  <a:pt x="3990" y="1"/>
                </a:moveTo>
                <a:cubicBezTo>
                  <a:pt x="3969" y="1"/>
                  <a:pt x="3948" y="2"/>
                  <a:pt x="3925" y="5"/>
                </a:cubicBezTo>
                <a:cubicBezTo>
                  <a:pt x="3543" y="67"/>
                  <a:pt x="3370" y="499"/>
                  <a:pt x="3259" y="931"/>
                </a:cubicBezTo>
                <a:cubicBezTo>
                  <a:pt x="3148" y="1202"/>
                  <a:pt x="3049" y="1474"/>
                  <a:pt x="2975" y="1758"/>
                </a:cubicBezTo>
                <a:cubicBezTo>
                  <a:pt x="2938" y="1869"/>
                  <a:pt x="2901" y="1992"/>
                  <a:pt x="2864" y="2116"/>
                </a:cubicBezTo>
                <a:cubicBezTo>
                  <a:pt x="2568" y="1795"/>
                  <a:pt x="2247" y="1499"/>
                  <a:pt x="1901" y="1227"/>
                </a:cubicBezTo>
                <a:cubicBezTo>
                  <a:pt x="1648" y="1034"/>
                  <a:pt x="1359" y="782"/>
                  <a:pt x="1012" y="782"/>
                </a:cubicBezTo>
                <a:cubicBezTo>
                  <a:pt x="1004" y="782"/>
                  <a:pt x="996" y="782"/>
                  <a:pt x="988" y="783"/>
                </a:cubicBezTo>
                <a:cubicBezTo>
                  <a:pt x="926" y="783"/>
                  <a:pt x="852" y="807"/>
                  <a:pt x="802" y="844"/>
                </a:cubicBezTo>
                <a:lnTo>
                  <a:pt x="765" y="857"/>
                </a:lnTo>
                <a:lnTo>
                  <a:pt x="741" y="881"/>
                </a:lnTo>
                <a:cubicBezTo>
                  <a:pt x="728" y="894"/>
                  <a:pt x="704" y="906"/>
                  <a:pt x="691" y="918"/>
                </a:cubicBezTo>
                <a:cubicBezTo>
                  <a:pt x="679" y="943"/>
                  <a:pt x="667" y="955"/>
                  <a:pt x="654" y="968"/>
                </a:cubicBezTo>
                <a:lnTo>
                  <a:pt x="630" y="992"/>
                </a:lnTo>
                <a:cubicBezTo>
                  <a:pt x="605" y="1029"/>
                  <a:pt x="593" y="1066"/>
                  <a:pt x="580" y="1116"/>
                </a:cubicBezTo>
                <a:cubicBezTo>
                  <a:pt x="568" y="1165"/>
                  <a:pt x="568" y="1215"/>
                  <a:pt x="568" y="1264"/>
                </a:cubicBezTo>
                <a:cubicBezTo>
                  <a:pt x="568" y="1276"/>
                  <a:pt x="568" y="1276"/>
                  <a:pt x="568" y="1289"/>
                </a:cubicBezTo>
                <a:cubicBezTo>
                  <a:pt x="593" y="1548"/>
                  <a:pt x="679" y="1807"/>
                  <a:pt x="802" y="2042"/>
                </a:cubicBezTo>
                <a:cubicBezTo>
                  <a:pt x="827" y="2079"/>
                  <a:pt x="839" y="2103"/>
                  <a:pt x="864" y="2140"/>
                </a:cubicBezTo>
                <a:cubicBezTo>
                  <a:pt x="1037" y="2449"/>
                  <a:pt x="1234" y="2733"/>
                  <a:pt x="1469" y="2992"/>
                </a:cubicBezTo>
                <a:cubicBezTo>
                  <a:pt x="1654" y="3227"/>
                  <a:pt x="1852" y="3449"/>
                  <a:pt x="2049" y="3671"/>
                </a:cubicBezTo>
                <a:cubicBezTo>
                  <a:pt x="1667" y="3881"/>
                  <a:pt x="1296" y="4115"/>
                  <a:pt x="938" y="4362"/>
                </a:cubicBezTo>
                <a:cubicBezTo>
                  <a:pt x="580" y="4634"/>
                  <a:pt x="161" y="4918"/>
                  <a:pt x="12" y="5350"/>
                </a:cubicBezTo>
                <a:cubicBezTo>
                  <a:pt x="0" y="5362"/>
                  <a:pt x="0" y="5387"/>
                  <a:pt x="0" y="5399"/>
                </a:cubicBezTo>
                <a:cubicBezTo>
                  <a:pt x="0" y="5424"/>
                  <a:pt x="0" y="5436"/>
                  <a:pt x="0" y="5449"/>
                </a:cubicBezTo>
                <a:cubicBezTo>
                  <a:pt x="0" y="5486"/>
                  <a:pt x="0" y="5523"/>
                  <a:pt x="0" y="5560"/>
                </a:cubicBezTo>
                <a:cubicBezTo>
                  <a:pt x="40" y="5865"/>
                  <a:pt x="252" y="5990"/>
                  <a:pt x="525" y="5990"/>
                </a:cubicBezTo>
                <a:cubicBezTo>
                  <a:pt x="594" y="5990"/>
                  <a:pt x="666" y="5982"/>
                  <a:pt x="741" y="5967"/>
                </a:cubicBezTo>
                <a:cubicBezTo>
                  <a:pt x="1284" y="5955"/>
                  <a:pt x="1815" y="5683"/>
                  <a:pt x="2308" y="5473"/>
                </a:cubicBezTo>
                <a:lnTo>
                  <a:pt x="2481" y="5399"/>
                </a:lnTo>
                <a:lnTo>
                  <a:pt x="2481" y="5399"/>
                </a:lnTo>
                <a:cubicBezTo>
                  <a:pt x="2469" y="5893"/>
                  <a:pt x="2518" y="6387"/>
                  <a:pt x="2642" y="6868"/>
                </a:cubicBezTo>
                <a:cubicBezTo>
                  <a:pt x="2716" y="7103"/>
                  <a:pt x="2827" y="7399"/>
                  <a:pt x="2938" y="7498"/>
                </a:cubicBezTo>
                <a:cubicBezTo>
                  <a:pt x="3012" y="7550"/>
                  <a:pt x="3082" y="7573"/>
                  <a:pt x="3149" y="7573"/>
                </a:cubicBezTo>
                <a:cubicBezTo>
                  <a:pt x="3393" y="7573"/>
                  <a:pt x="3584" y="7269"/>
                  <a:pt x="3691" y="7066"/>
                </a:cubicBezTo>
                <a:cubicBezTo>
                  <a:pt x="3864" y="6609"/>
                  <a:pt x="4000" y="6140"/>
                  <a:pt x="4098" y="5658"/>
                </a:cubicBezTo>
                <a:cubicBezTo>
                  <a:pt x="4160" y="5708"/>
                  <a:pt x="4222" y="5769"/>
                  <a:pt x="4296" y="5819"/>
                </a:cubicBezTo>
                <a:cubicBezTo>
                  <a:pt x="4654" y="6127"/>
                  <a:pt x="5061" y="6411"/>
                  <a:pt x="5530" y="6510"/>
                </a:cubicBezTo>
                <a:cubicBezTo>
                  <a:pt x="5555" y="6522"/>
                  <a:pt x="5580" y="6522"/>
                  <a:pt x="5604" y="6522"/>
                </a:cubicBezTo>
                <a:cubicBezTo>
                  <a:pt x="5619" y="6526"/>
                  <a:pt x="5634" y="6528"/>
                  <a:pt x="5650" y="6528"/>
                </a:cubicBezTo>
                <a:cubicBezTo>
                  <a:pt x="5689" y="6528"/>
                  <a:pt x="5730" y="6519"/>
                  <a:pt x="5765" y="6510"/>
                </a:cubicBezTo>
                <a:cubicBezTo>
                  <a:pt x="5851" y="6485"/>
                  <a:pt x="5913" y="6436"/>
                  <a:pt x="5962" y="6362"/>
                </a:cubicBezTo>
                <a:cubicBezTo>
                  <a:pt x="5999" y="6263"/>
                  <a:pt x="6012" y="6152"/>
                  <a:pt x="5975" y="6053"/>
                </a:cubicBezTo>
                <a:cubicBezTo>
                  <a:pt x="5950" y="5918"/>
                  <a:pt x="5900" y="5794"/>
                  <a:pt x="5839" y="5671"/>
                </a:cubicBezTo>
                <a:cubicBezTo>
                  <a:pt x="5518" y="5165"/>
                  <a:pt x="5160" y="4671"/>
                  <a:pt x="4777" y="4214"/>
                </a:cubicBezTo>
                <a:cubicBezTo>
                  <a:pt x="4839" y="4177"/>
                  <a:pt x="4901" y="4140"/>
                  <a:pt x="4962" y="4103"/>
                </a:cubicBezTo>
                <a:cubicBezTo>
                  <a:pt x="5357" y="3869"/>
                  <a:pt x="5740" y="3622"/>
                  <a:pt x="6123" y="3350"/>
                </a:cubicBezTo>
                <a:cubicBezTo>
                  <a:pt x="6394" y="3177"/>
                  <a:pt x="6616" y="2943"/>
                  <a:pt x="6765" y="2671"/>
                </a:cubicBezTo>
                <a:cubicBezTo>
                  <a:pt x="6949" y="2256"/>
                  <a:pt x="6681" y="2013"/>
                  <a:pt x="6293" y="2013"/>
                </a:cubicBezTo>
                <a:cubicBezTo>
                  <a:pt x="6266" y="2013"/>
                  <a:pt x="6238" y="2015"/>
                  <a:pt x="6209" y="2017"/>
                </a:cubicBezTo>
                <a:lnTo>
                  <a:pt x="6197" y="2005"/>
                </a:lnTo>
                <a:cubicBezTo>
                  <a:pt x="6186" y="2002"/>
                  <a:pt x="6173" y="2001"/>
                  <a:pt x="6156" y="2001"/>
                </a:cubicBezTo>
                <a:cubicBezTo>
                  <a:pt x="5921" y="2001"/>
                  <a:pt x="5108" y="2238"/>
                  <a:pt x="4715" y="2400"/>
                </a:cubicBezTo>
                <a:cubicBezTo>
                  <a:pt x="4654" y="2424"/>
                  <a:pt x="4592" y="2449"/>
                  <a:pt x="4530" y="2474"/>
                </a:cubicBezTo>
                <a:cubicBezTo>
                  <a:pt x="4555" y="2190"/>
                  <a:pt x="4555" y="1906"/>
                  <a:pt x="4555" y="1610"/>
                </a:cubicBezTo>
                <a:cubicBezTo>
                  <a:pt x="4555" y="851"/>
                  <a:pt x="4498" y="1"/>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03"/>
          <p:cNvSpPr/>
          <p:nvPr/>
        </p:nvSpPr>
        <p:spPr>
          <a:xfrm>
            <a:off x="965068" y="1061550"/>
            <a:ext cx="437231" cy="444641"/>
          </a:xfrm>
          <a:custGeom>
            <a:avLst/>
            <a:gdLst/>
            <a:ahLst/>
            <a:cxnLst/>
            <a:rect l="l" t="t" r="r" b="b"/>
            <a:pathLst>
              <a:path w="6432" h="6541" extrusionOk="0">
                <a:moveTo>
                  <a:pt x="4333" y="272"/>
                </a:moveTo>
                <a:lnTo>
                  <a:pt x="4358" y="285"/>
                </a:lnTo>
                <a:lnTo>
                  <a:pt x="4383" y="285"/>
                </a:lnTo>
                <a:lnTo>
                  <a:pt x="4407" y="309"/>
                </a:lnTo>
                <a:cubicBezTo>
                  <a:pt x="4531" y="383"/>
                  <a:pt x="4629" y="507"/>
                  <a:pt x="4667" y="642"/>
                </a:cubicBezTo>
                <a:cubicBezTo>
                  <a:pt x="4667" y="655"/>
                  <a:pt x="4667" y="655"/>
                  <a:pt x="4667" y="667"/>
                </a:cubicBezTo>
                <a:cubicBezTo>
                  <a:pt x="4667" y="717"/>
                  <a:pt x="4667" y="766"/>
                  <a:pt x="4667" y="815"/>
                </a:cubicBezTo>
                <a:cubicBezTo>
                  <a:pt x="4667" y="828"/>
                  <a:pt x="4667" y="828"/>
                  <a:pt x="4667" y="840"/>
                </a:cubicBezTo>
                <a:cubicBezTo>
                  <a:pt x="4592" y="988"/>
                  <a:pt x="4629" y="963"/>
                  <a:pt x="4469" y="1087"/>
                </a:cubicBezTo>
                <a:cubicBezTo>
                  <a:pt x="4432" y="1099"/>
                  <a:pt x="4407" y="1112"/>
                  <a:pt x="4370" y="1124"/>
                </a:cubicBezTo>
                <a:cubicBezTo>
                  <a:pt x="4370" y="1087"/>
                  <a:pt x="4358" y="1050"/>
                  <a:pt x="4358" y="1013"/>
                </a:cubicBezTo>
                <a:cubicBezTo>
                  <a:pt x="4346" y="926"/>
                  <a:pt x="4296" y="852"/>
                  <a:pt x="4210" y="815"/>
                </a:cubicBezTo>
                <a:cubicBezTo>
                  <a:pt x="4198" y="813"/>
                  <a:pt x="4186" y="812"/>
                  <a:pt x="4175" y="812"/>
                </a:cubicBezTo>
                <a:cubicBezTo>
                  <a:pt x="4054" y="812"/>
                  <a:pt x="3953" y="926"/>
                  <a:pt x="3975" y="1050"/>
                </a:cubicBezTo>
                <a:lnTo>
                  <a:pt x="4012" y="1050"/>
                </a:lnTo>
                <a:cubicBezTo>
                  <a:pt x="4012" y="1112"/>
                  <a:pt x="4012" y="1186"/>
                  <a:pt x="4025" y="1247"/>
                </a:cubicBezTo>
                <a:lnTo>
                  <a:pt x="3988" y="1210"/>
                </a:lnTo>
                <a:cubicBezTo>
                  <a:pt x="3975" y="1186"/>
                  <a:pt x="3951" y="1173"/>
                  <a:pt x="3938" y="1161"/>
                </a:cubicBezTo>
                <a:cubicBezTo>
                  <a:pt x="3914" y="1136"/>
                  <a:pt x="3901" y="1112"/>
                  <a:pt x="3889" y="1087"/>
                </a:cubicBezTo>
                <a:cubicBezTo>
                  <a:pt x="3864" y="1013"/>
                  <a:pt x="3827" y="926"/>
                  <a:pt x="3815" y="852"/>
                </a:cubicBezTo>
                <a:lnTo>
                  <a:pt x="3815" y="704"/>
                </a:lnTo>
                <a:cubicBezTo>
                  <a:pt x="3815" y="692"/>
                  <a:pt x="3815" y="692"/>
                  <a:pt x="3815" y="692"/>
                </a:cubicBezTo>
                <a:lnTo>
                  <a:pt x="3815" y="667"/>
                </a:lnTo>
                <a:lnTo>
                  <a:pt x="3827" y="618"/>
                </a:lnTo>
                <a:lnTo>
                  <a:pt x="3827" y="593"/>
                </a:lnTo>
                <a:lnTo>
                  <a:pt x="3827" y="581"/>
                </a:lnTo>
                <a:lnTo>
                  <a:pt x="3827" y="568"/>
                </a:lnTo>
                <a:cubicBezTo>
                  <a:pt x="3827" y="568"/>
                  <a:pt x="3827" y="556"/>
                  <a:pt x="3827" y="556"/>
                </a:cubicBezTo>
                <a:cubicBezTo>
                  <a:pt x="3827" y="556"/>
                  <a:pt x="3839" y="544"/>
                  <a:pt x="3852" y="519"/>
                </a:cubicBezTo>
                <a:cubicBezTo>
                  <a:pt x="3901" y="445"/>
                  <a:pt x="3975" y="396"/>
                  <a:pt x="4049" y="346"/>
                </a:cubicBezTo>
                <a:cubicBezTo>
                  <a:pt x="4111" y="297"/>
                  <a:pt x="4185" y="272"/>
                  <a:pt x="4259" y="272"/>
                </a:cubicBezTo>
                <a:close/>
                <a:moveTo>
                  <a:pt x="1255" y="3117"/>
                </a:moveTo>
                <a:lnTo>
                  <a:pt x="1255" y="3117"/>
                </a:lnTo>
                <a:cubicBezTo>
                  <a:pt x="1268" y="3126"/>
                  <a:pt x="1274" y="3130"/>
                  <a:pt x="1274" y="3130"/>
                </a:cubicBezTo>
                <a:cubicBezTo>
                  <a:pt x="1275" y="3130"/>
                  <a:pt x="1267" y="3125"/>
                  <a:pt x="1255" y="3117"/>
                </a:cubicBezTo>
                <a:close/>
                <a:moveTo>
                  <a:pt x="704" y="3333"/>
                </a:moveTo>
                <a:cubicBezTo>
                  <a:pt x="729" y="3346"/>
                  <a:pt x="741" y="3346"/>
                  <a:pt x="766" y="3358"/>
                </a:cubicBezTo>
                <a:lnTo>
                  <a:pt x="803" y="3358"/>
                </a:lnTo>
                <a:lnTo>
                  <a:pt x="840" y="3370"/>
                </a:lnTo>
                <a:lnTo>
                  <a:pt x="926" y="3408"/>
                </a:lnTo>
                <a:cubicBezTo>
                  <a:pt x="963" y="3420"/>
                  <a:pt x="1000" y="3432"/>
                  <a:pt x="1037" y="3432"/>
                </a:cubicBezTo>
                <a:cubicBezTo>
                  <a:pt x="1037" y="3432"/>
                  <a:pt x="1050" y="3445"/>
                  <a:pt x="1050" y="3445"/>
                </a:cubicBezTo>
                <a:cubicBezTo>
                  <a:pt x="1062" y="3482"/>
                  <a:pt x="1087" y="3519"/>
                  <a:pt x="1087" y="3531"/>
                </a:cubicBezTo>
                <a:cubicBezTo>
                  <a:pt x="1186" y="3741"/>
                  <a:pt x="1087" y="3975"/>
                  <a:pt x="877" y="4074"/>
                </a:cubicBezTo>
                <a:lnTo>
                  <a:pt x="877" y="4062"/>
                </a:lnTo>
                <a:cubicBezTo>
                  <a:pt x="841" y="4076"/>
                  <a:pt x="800" y="4082"/>
                  <a:pt x="758" y="4082"/>
                </a:cubicBezTo>
                <a:cubicBezTo>
                  <a:pt x="728" y="4082"/>
                  <a:pt x="698" y="4079"/>
                  <a:pt x="667" y="4074"/>
                </a:cubicBezTo>
                <a:cubicBezTo>
                  <a:pt x="618" y="4062"/>
                  <a:pt x="568" y="4025"/>
                  <a:pt x="519" y="4012"/>
                </a:cubicBezTo>
                <a:lnTo>
                  <a:pt x="470" y="4012"/>
                </a:lnTo>
                <a:lnTo>
                  <a:pt x="445" y="4000"/>
                </a:lnTo>
                <a:lnTo>
                  <a:pt x="433" y="3988"/>
                </a:lnTo>
                <a:lnTo>
                  <a:pt x="420" y="3988"/>
                </a:lnTo>
                <a:lnTo>
                  <a:pt x="408" y="3963"/>
                </a:lnTo>
                <a:cubicBezTo>
                  <a:pt x="383" y="3951"/>
                  <a:pt x="371" y="3926"/>
                  <a:pt x="358" y="3901"/>
                </a:cubicBezTo>
                <a:lnTo>
                  <a:pt x="358" y="3901"/>
                </a:lnTo>
                <a:cubicBezTo>
                  <a:pt x="358" y="3901"/>
                  <a:pt x="362" y="3904"/>
                  <a:pt x="363" y="3904"/>
                </a:cubicBezTo>
                <a:cubicBezTo>
                  <a:pt x="365" y="3904"/>
                  <a:pt x="365" y="3901"/>
                  <a:pt x="358" y="3889"/>
                </a:cubicBezTo>
                <a:cubicBezTo>
                  <a:pt x="334" y="3827"/>
                  <a:pt x="321" y="3753"/>
                  <a:pt x="334" y="3691"/>
                </a:cubicBezTo>
                <a:cubicBezTo>
                  <a:pt x="346" y="3642"/>
                  <a:pt x="358" y="3605"/>
                  <a:pt x="371" y="3556"/>
                </a:cubicBezTo>
                <a:cubicBezTo>
                  <a:pt x="383" y="3543"/>
                  <a:pt x="383" y="3543"/>
                  <a:pt x="383" y="3531"/>
                </a:cubicBezTo>
                <a:cubicBezTo>
                  <a:pt x="408" y="3506"/>
                  <a:pt x="383" y="3506"/>
                  <a:pt x="408" y="3482"/>
                </a:cubicBezTo>
                <a:cubicBezTo>
                  <a:pt x="420" y="3457"/>
                  <a:pt x="433" y="3445"/>
                  <a:pt x="445" y="3432"/>
                </a:cubicBezTo>
                <a:cubicBezTo>
                  <a:pt x="482" y="3408"/>
                  <a:pt x="519" y="3383"/>
                  <a:pt x="568" y="3358"/>
                </a:cubicBezTo>
                <a:cubicBezTo>
                  <a:pt x="593" y="3346"/>
                  <a:pt x="618" y="3346"/>
                  <a:pt x="642" y="3333"/>
                </a:cubicBezTo>
                <a:close/>
                <a:moveTo>
                  <a:pt x="4358" y="2778"/>
                </a:moveTo>
                <a:cubicBezTo>
                  <a:pt x="4469" y="2778"/>
                  <a:pt x="4580" y="2803"/>
                  <a:pt x="4716" y="2815"/>
                </a:cubicBezTo>
                <a:cubicBezTo>
                  <a:pt x="4950" y="2901"/>
                  <a:pt x="5074" y="3173"/>
                  <a:pt x="5049" y="3482"/>
                </a:cubicBezTo>
                <a:cubicBezTo>
                  <a:pt x="4929" y="3971"/>
                  <a:pt x="4644" y="4157"/>
                  <a:pt x="4355" y="4157"/>
                </a:cubicBezTo>
                <a:cubicBezTo>
                  <a:pt x="3841" y="4157"/>
                  <a:pt x="3316" y="3571"/>
                  <a:pt x="3679" y="3050"/>
                </a:cubicBezTo>
                <a:cubicBezTo>
                  <a:pt x="3778" y="2914"/>
                  <a:pt x="3926" y="2827"/>
                  <a:pt x="4099" y="2790"/>
                </a:cubicBezTo>
                <a:lnTo>
                  <a:pt x="4111" y="2790"/>
                </a:lnTo>
                <a:cubicBezTo>
                  <a:pt x="4185" y="2790"/>
                  <a:pt x="4272" y="2790"/>
                  <a:pt x="4358" y="2778"/>
                </a:cubicBezTo>
                <a:close/>
                <a:moveTo>
                  <a:pt x="5703" y="5506"/>
                </a:moveTo>
                <a:cubicBezTo>
                  <a:pt x="5728" y="5506"/>
                  <a:pt x="5740" y="5518"/>
                  <a:pt x="5765" y="5518"/>
                </a:cubicBezTo>
                <a:lnTo>
                  <a:pt x="5814" y="5555"/>
                </a:lnTo>
                <a:cubicBezTo>
                  <a:pt x="5839" y="5568"/>
                  <a:pt x="5852" y="5592"/>
                  <a:pt x="5876" y="5617"/>
                </a:cubicBezTo>
                <a:cubicBezTo>
                  <a:pt x="5876" y="5617"/>
                  <a:pt x="5876" y="5617"/>
                  <a:pt x="5876" y="5617"/>
                </a:cubicBezTo>
                <a:lnTo>
                  <a:pt x="5876" y="5617"/>
                </a:lnTo>
                <a:cubicBezTo>
                  <a:pt x="5880" y="5622"/>
                  <a:pt x="5883" y="5626"/>
                  <a:pt x="5886" y="5630"/>
                </a:cubicBezTo>
                <a:lnTo>
                  <a:pt x="5886" y="5630"/>
                </a:lnTo>
                <a:cubicBezTo>
                  <a:pt x="5883" y="5625"/>
                  <a:pt x="5880" y="5620"/>
                  <a:pt x="5876" y="5617"/>
                </a:cubicBezTo>
                <a:lnTo>
                  <a:pt x="5876" y="5617"/>
                </a:lnTo>
                <a:cubicBezTo>
                  <a:pt x="5891" y="5632"/>
                  <a:pt x="5906" y="5651"/>
                  <a:pt x="5905" y="5651"/>
                </a:cubicBezTo>
                <a:cubicBezTo>
                  <a:pt x="5904" y="5651"/>
                  <a:pt x="5899" y="5645"/>
                  <a:pt x="5886" y="5630"/>
                </a:cubicBezTo>
                <a:lnTo>
                  <a:pt x="5886" y="5630"/>
                </a:lnTo>
                <a:cubicBezTo>
                  <a:pt x="5896" y="5644"/>
                  <a:pt x="5908" y="5664"/>
                  <a:pt x="5926" y="5691"/>
                </a:cubicBezTo>
                <a:lnTo>
                  <a:pt x="5926" y="5728"/>
                </a:lnTo>
                <a:cubicBezTo>
                  <a:pt x="5926" y="5740"/>
                  <a:pt x="5926" y="5765"/>
                  <a:pt x="5926" y="5778"/>
                </a:cubicBezTo>
                <a:lnTo>
                  <a:pt x="5926" y="5802"/>
                </a:lnTo>
                <a:cubicBezTo>
                  <a:pt x="5926" y="5815"/>
                  <a:pt x="5913" y="5827"/>
                  <a:pt x="5913" y="5852"/>
                </a:cubicBezTo>
                <a:cubicBezTo>
                  <a:pt x="5913" y="5844"/>
                  <a:pt x="5913" y="5841"/>
                  <a:pt x="5913" y="5841"/>
                </a:cubicBezTo>
                <a:cubicBezTo>
                  <a:pt x="5912" y="5841"/>
                  <a:pt x="5910" y="5859"/>
                  <a:pt x="5901" y="5876"/>
                </a:cubicBezTo>
                <a:lnTo>
                  <a:pt x="5901" y="5901"/>
                </a:lnTo>
                <a:cubicBezTo>
                  <a:pt x="5876" y="5963"/>
                  <a:pt x="5839" y="6024"/>
                  <a:pt x="5790" y="6061"/>
                </a:cubicBezTo>
                <a:lnTo>
                  <a:pt x="5777" y="6098"/>
                </a:lnTo>
                <a:lnTo>
                  <a:pt x="5753" y="6111"/>
                </a:lnTo>
                <a:lnTo>
                  <a:pt x="5740" y="6111"/>
                </a:lnTo>
                <a:lnTo>
                  <a:pt x="5703" y="6123"/>
                </a:lnTo>
                <a:lnTo>
                  <a:pt x="5691" y="6135"/>
                </a:lnTo>
                <a:lnTo>
                  <a:pt x="5555" y="6135"/>
                </a:lnTo>
                <a:cubicBezTo>
                  <a:pt x="5432" y="6111"/>
                  <a:pt x="5457" y="6123"/>
                  <a:pt x="5395" y="6074"/>
                </a:cubicBezTo>
                <a:lnTo>
                  <a:pt x="5370" y="6061"/>
                </a:lnTo>
                <a:lnTo>
                  <a:pt x="5358" y="6049"/>
                </a:lnTo>
                <a:cubicBezTo>
                  <a:pt x="5345" y="6024"/>
                  <a:pt x="5333" y="6000"/>
                  <a:pt x="5321" y="5975"/>
                </a:cubicBezTo>
                <a:cubicBezTo>
                  <a:pt x="5308" y="5963"/>
                  <a:pt x="5308" y="5950"/>
                  <a:pt x="5308" y="5926"/>
                </a:cubicBezTo>
                <a:cubicBezTo>
                  <a:pt x="5308" y="5931"/>
                  <a:pt x="5308" y="5934"/>
                  <a:pt x="5308" y="5934"/>
                </a:cubicBezTo>
                <a:cubicBezTo>
                  <a:pt x="5308" y="5934"/>
                  <a:pt x="5306" y="5905"/>
                  <a:pt x="5296" y="5876"/>
                </a:cubicBezTo>
                <a:cubicBezTo>
                  <a:pt x="5296" y="5876"/>
                  <a:pt x="5296" y="5864"/>
                  <a:pt x="5296" y="5864"/>
                </a:cubicBezTo>
                <a:lnTo>
                  <a:pt x="5296" y="5839"/>
                </a:lnTo>
                <a:cubicBezTo>
                  <a:pt x="5284" y="5740"/>
                  <a:pt x="5333" y="5642"/>
                  <a:pt x="5419" y="5580"/>
                </a:cubicBezTo>
                <a:lnTo>
                  <a:pt x="5444" y="5555"/>
                </a:lnTo>
                <a:lnTo>
                  <a:pt x="5481" y="5531"/>
                </a:lnTo>
                <a:cubicBezTo>
                  <a:pt x="5518" y="5518"/>
                  <a:pt x="5555" y="5506"/>
                  <a:pt x="5592" y="5506"/>
                </a:cubicBezTo>
                <a:close/>
                <a:moveTo>
                  <a:pt x="4358" y="1"/>
                </a:moveTo>
                <a:cubicBezTo>
                  <a:pt x="4333" y="1"/>
                  <a:pt x="4309" y="13"/>
                  <a:pt x="4296" y="13"/>
                </a:cubicBezTo>
                <a:cubicBezTo>
                  <a:pt x="4272" y="13"/>
                  <a:pt x="4222" y="25"/>
                  <a:pt x="4185" y="25"/>
                </a:cubicBezTo>
                <a:cubicBezTo>
                  <a:pt x="4136" y="38"/>
                  <a:pt x="4099" y="50"/>
                  <a:pt x="4062" y="62"/>
                </a:cubicBezTo>
                <a:lnTo>
                  <a:pt x="4000" y="99"/>
                </a:lnTo>
                <a:cubicBezTo>
                  <a:pt x="3852" y="161"/>
                  <a:pt x="3728" y="260"/>
                  <a:pt x="3630" y="383"/>
                </a:cubicBezTo>
                <a:cubicBezTo>
                  <a:pt x="3605" y="396"/>
                  <a:pt x="3605" y="408"/>
                  <a:pt x="3593" y="420"/>
                </a:cubicBezTo>
                <a:cubicBezTo>
                  <a:pt x="3580" y="433"/>
                  <a:pt x="3568" y="445"/>
                  <a:pt x="3568" y="457"/>
                </a:cubicBezTo>
                <a:lnTo>
                  <a:pt x="3568" y="482"/>
                </a:lnTo>
                <a:cubicBezTo>
                  <a:pt x="3543" y="507"/>
                  <a:pt x="3531" y="544"/>
                  <a:pt x="3519" y="581"/>
                </a:cubicBezTo>
                <a:cubicBezTo>
                  <a:pt x="3506" y="593"/>
                  <a:pt x="3494" y="605"/>
                  <a:pt x="3494" y="630"/>
                </a:cubicBezTo>
                <a:cubicBezTo>
                  <a:pt x="3469" y="704"/>
                  <a:pt x="3457" y="766"/>
                  <a:pt x="3457" y="840"/>
                </a:cubicBezTo>
                <a:cubicBezTo>
                  <a:pt x="3457" y="865"/>
                  <a:pt x="3457" y="889"/>
                  <a:pt x="3457" y="914"/>
                </a:cubicBezTo>
                <a:cubicBezTo>
                  <a:pt x="3469" y="1037"/>
                  <a:pt x="3519" y="1173"/>
                  <a:pt x="3580" y="1284"/>
                </a:cubicBezTo>
                <a:cubicBezTo>
                  <a:pt x="3605" y="1334"/>
                  <a:pt x="3630" y="1371"/>
                  <a:pt x="3667" y="1408"/>
                </a:cubicBezTo>
                <a:cubicBezTo>
                  <a:pt x="3691" y="1420"/>
                  <a:pt x="3704" y="1445"/>
                  <a:pt x="3728" y="1457"/>
                </a:cubicBezTo>
                <a:cubicBezTo>
                  <a:pt x="3839" y="1544"/>
                  <a:pt x="3963" y="1605"/>
                  <a:pt x="4099" y="1630"/>
                </a:cubicBezTo>
                <a:cubicBezTo>
                  <a:pt x="4099" y="1729"/>
                  <a:pt x="4111" y="1840"/>
                  <a:pt x="4136" y="1939"/>
                </a:cubicBezTo>
                <a:cubicBezTo>
                  <a:pt x="4136" y="1939"/>
                  <a:pt x="4136" y="1951"/>
                  <a:pt x="4148" y="1951"/>
                </a:cubicBezTo>
                <a:cubicBezTo>
                  <a:pt x="4148" y="1951"/>
                  <a:pt x="4148" y="1963"/>
                  <a:pt x="4148" y="1963"/>
                </a:cubicBezTo>
                <a:cubicBezTo>
                  <a:pt x="4160" y="2099"/>
                  <a:pt x="4160" y="2247"/>
                  <a:pt x="4173" y="2383"/>
                </a:cubicBezTo>
                <a:cubicBezTo>
                  <a:pt x="4062" y="2395"/>
                  <a:pt x="3951" y="2420"/>
                  <a:pt x="3839" y="2482"/>
                </a:cubicBezTo>
                <a:cubicBezTo>
                  <a:pt x="3494" y="2630"/>
                  <a:pt x="3247" y="2963"/>
                  <a:pt x="3222" y="3346"/>
                </a:cubicBezTo>
                <a:lnTo>
                  <a:pt x="2087" y="3346"/>
                </a:lnTo>
                <a:cubicBezTo>
                  <a:pt x="1901" y="3358"/>
                  <a:pt x="1642" y="3346"/>
                  <a:pt x="1445" y="3383"/>
                </a:cubicBezTo>
                <a:cubicBezTo>
                  <a:pt x="1432" y="3333"/>
                  <a:pt x="1408" y="3296"/>
                  <a:pt x="1383" y="3259"/>
                </a:cubicBezTo>
                <a:cubicBezTo>
                  <a:pt x="1348" y="3200"/>
                  <a:pt x="1301" y="3153"/>
                  <a:pt x="1254" y="3116"/>
                </a:cubicBezTo>
                <a:lnTo>
                  <a:pt x="1254" y="3116"/>
                </a:lnTo>
                <a:cubicBezTo>
                  <a:pt x="1254" y="3116"/>
                  <a:pt x="1254" y="3117"/>
                  <a:pt x="1255" y="3117"/>
                </a:cubicBezTo>
                <a:lnTo>
                  <a:pt x="1255" y="3117"/>
                </a:lnTo>
                <a:cubicBezTo>
                  <a:pt x="1252" y="3115"/>
                  <a:pt x="1250" y="3113"/>
                  <a:pt x="1247" y="3111"/>
                </a:cubicBezTo>
                <a:lnTo>
                  <a:pt x="1247" y="3111"/>
                </a:lnTo>
                <a:cubicBezTo>
                  <a:pt x="1249" y="3113"/>
                  <a:pt x="1252" y="3115"/>
                  <a:pt x="1254" y="3116"/>
                </a:cubicBezTo>
                <a:lnTo>
                  <a:pt x="1254" y="3116"/>
                </a:lnTo>
                <a:cubicBezTo>
                  <a:pt x="1245" y="3111"/>
                  <a:pt x="1235" y="3105"/>
                  <a:pt x="1223" y="3099"/>
                </a:cubicBezTo>
                <a:cubicBezTo>
                  <a:pt x="1210" y="3074"/>
                  <a:pt x="1186" y="3062"/>
                  <a:pt x="1161" y="3050"/>
                </a:cubicBezTo>
                <a:cubicBezTo>
                  <a:pt x="1148" y="3037"/>
                  <a:pt x="1136" y="3025"/>
                  <a:pt x="1111" y="3012"/>
                </a:cubicBezTo>
                <a:cubicBezTo>
                  <a:pt x="1087" y="3000"/>
                  <a:pt x="1062" y="2988"/>
                  <a:pt x="1037" y="2988"/>
                </a:cubicBezTo>
                <a:cubicBezTo>
                  <a:pt x="1013" y="2975"/>
                  <a:pt x="1000" y="2963"/>
                  <a:pt x="976" y="2963"/>
                </a:cubicBezTo>
                <a:cubicBezTo>
                  <a:pt x="939" y="2951"/>
                  <a:pt x="914" y="2951"/>
                  <a:pt x="889" y="2951"/>
                </a:cubicBezTo>
                <a:lnTo>
                  <a:pt x="840" y="2951"/>
                </a:lnTo>
                <a:cubicBezTo>
                  <a:pt x="815" y="2938"/>
                  <a:pt x="766" y="2938"/>
                  <a:pt x="729" y="2938"/>
                </a:cubicBezTo>
                <a:lnTo>
                  <a:pt x="605" y="2938"/>
                </a:lnTo>
                <a:cubicBezTo>
                  <a:pt x="599" y="2945"/>
                  <a:pt x="593" y="2945"/>
                  <a:pt x="584" y="2945"/>
                </a:cubicBezTo>
                <a:cubicBezTo>
                  <a:pt x="574" y="2945"/>
                  <a:pt x="562" y="2945"/>
                  <a:pt x="544" y="2951"/>
                </a:cubicBezTo>
                <a:cubicBezTo>
                  <a:pt x="519" y="2963"/>
                  <a:pt x="482" y="2975"/>
                  <a:pt x="445" y="3000"/>
                </a:cubicBezTo>
                <a:cubicBezTo>
                  <a:pt x="309" y="3087"/>
                  <a:pt x="198" y="3210"/>
                  <a:pt x="124" y="3358"/>
                </a:cubicBezTo>
                <a:lnTo>
                  <a:pt x="124" y="3370"/>
                </a:lnTo>
                <a:cubicBezTo>
                  <a:pt x="0" y="3630"/>
                  <a:pt x="13" y="3951"/>
                  <a:pt x="173" y="4198"/>
                </a:cubicBezTo>
                <a:cubicBezTo>
                  <a:pt x="186" y="4210"/>
                  <a:pt x="186" y="4222"/>
                  <a:pt x="198" y="4222"/>
                </a:cubicBezTo>
                <a:lnTo>
                  <a:pt x="198" y="4235"/>
                </a:lnTo>
                <a:cubicBezTo>
                  <a:pt x="223" y="4259"/>
                  <a:pt x="235" y="4272"/>
                  <a:pt x="235" y="4272"/>
                </a:cubicBezTo>
                <a:cubicBezTo>
                  <a:pt x="260" y="4296"/>
                  <a:pt x="284" y="4321"/>
                  <a:pt x="309" y="4333"/>
                </a:cubicBezTo>
                <a:cubicBezTo>
                  <a:pt x="440" y="4428"/>
                  <a:pt x="593" y="4476"/>
                  <a:pt x="745" y="4476"/>
                </a:cubicBezTo>
                <a:cubicBezTo>
                  <a:pt x="850" y="4476"/>
                  <a:pt x="954" y="4453"/>
                  <a:pt x="1050" y="4407"/>
                </a:cubicBezTo>
                <a:cubicBezTo>
                  <a:pt x="1321" y="4284"/>
                  <a:pt x="1494" y="4025"/>
                  <a:pt x="1506" y="3728"/>
                </a:cubicBezTo>
                <a:lnTo>
                  <a:pt x="1716" y="3728"/>
                </a:lnTo>
                <a:cubicBezTo>
                  <a:pt x="1775" y="3727"/>
                  <a:pt x="1834" y="3726"/>
                  <a:pt x="1894" y="3726"/>
                </a:cubicBezTo>
                <a:cubicBezTo>
                  <a:pt x="2201" y="3726"/>
                  <a:pt x="2516" y="3742"/>
                  <a:pt x="2830" y="3742"/>
                </a:cubicBezTo>
                <a:cubicBezTo>
                  <a:pt x="2977" y="3742"/>
                  <a:pt x="3125" y="3739"/>
                  <a:pt x="3272" y="3728"/>
                </a:cubicBezTo>
                <a:cubicBezTo>
                  <a:pt x="3296" y="3815"/>
                  <a:pt x="3333" y="3889"/>
                  <a:pt x="3370" y="3951"/>
                </a:cubicBezTo>
                <a:cubicBezTo>
                  <a:pt x="3589" y="4306"/>
                  <a:pt x="4010" y="4534"/>
                  <a:pt x="4420" y="4534"/>
                </a:cubicBezTo>
                <a:cubicBezTo>
                  <a:pt x="4564" y="4534"/>
                  <a:pt x="4707" y="4506"/>
                  <a:pt x="4839" y="4444"/>
                </a:cubicBezTo>
                <a:cubicBezTo>
                  <a:pt x="4963" y="4753"/>
                  <a:pt x="5086" y="5062"/>
                  <a:pt x="5222" y="5358"/>
                </a:cubicBezTo>
                <a:cubicBezTo>
                  <a:pt x="5185" y="5383"/>
                  <a:pt x="5148" y="5420"/>
                  <a:pt x="5123" y="5457"/>
                </a:cubicBezTo>
                <a:cubicBezTo>
                  <a:pt x="4938" y="5703"/>
                  <a:pt x="4938" y="6049"/>
                  <a:pt x="5123" y="6296"/>
                </a:cubicBezTo>
                <a:cubicBezTo>
                  <a:pt x="5249" y="6455"/>
                  <a:pt x="5437" y="6540"/>
                  <a:pt x="5625" y="6540"/>
                </a:cubicBezTo>
                <a:cubicBezTo>
                  <a:pt x="5715" y="6540"/>
                  <a:pt x="5805" y="6521"/>
                  <a:pt x="5889" y="6481"/>
                </a:cubicBezTo>
                <a:lnTo>
                  <a:pt x="5889" y="6481"/>
                </a:lnTo>
                <a:cubicBezTo>
                  <a:pt x="5868" y="6488"/>
                  <a:pt x="5859" y="6491"/>
                  <a:pt x="5858" y="6491"/>
                </a:cubicBezTo>
                <a:cubicBezTo>
                  <a:pt x="5855" y="6491"/>
                  <a:pt x="5906" y="6471"/>
                  <a:pt x="5950" y="6444"/>
                </a:cubicBezTo>
                <a:cubicBezTo>
                  <a:pt x="5963" y="6432"/>
                  <a:pt x="5987" y="6419"/>
                  <a:pt x="6000" y="6407"/>
                </a:cubicBezTo>
                <a:lnTo>
                  <a:pt x="6012" y="6407"/>
                </a:lnTo>
                <a:cubicBezTo>
                  <a:pt x="6037" y="6382"/>
                  <a:pt x="6049" y="6370"/>
                  <a:pt x="6074" y="6358"/>
                </a:cubicBezTo>
                <a:cubicBezTo>
                  <a:pt x="6148" y="6284"/>
                  <a:pt x="6210" y="6197"/>
                  <a:pt x="6259" y="6111"/>
                </a:cubicBezTo>
                <a:cubicBezTo>
                  <a:pt x="6288" y="6063"/>
                  <a:pt x="6294" y="6045"/>
                  <a:pt x="6284" y="6045"/>
                </a:cubicBezTo>
                <a:cubicBezTo>
                  <a:pt x="6281" y="6045"/>
                  <a:pt x="6277" y="6046"/>
                  <a:pt x="6271" y="6049"/>
                </a:cubicBezTo>
                <a:lnTo>
                  <a:pt x="6259" y="6061"/>
                </a:lnTo>
                <a:cubicBezTo>
                  <a:pt x="6419" y="5889"/>
                  <a:pt x="6432" y="5506"/>
                  <a:pt x="6049" y="5234"/>
                </a:cubicBezTo>
                <a:cubicBezTo>
                  <a:pt x="5936" y="5161"/>
                  <a:pt x="5819" y="5127"/>
                  <a:pt x="5718" y="5127"/>
                </a:cubicBezTo>
                <a:cubicBezTo>
                  <a:pt x="5632" y="5127"/>
                  <a:pt x="5557" y="5152"/>
                  <a:pt x="5506" y="5197"/>
                </a:cubicBezTo>
                <a:cubicBezTo>
                  <a:pt x="5494" y="5210"/>
                  <a:pt x="5481" y="5222"/>
                  <a:pt x="5469" y="5234"/>
                </a:cubicBezTo>
                <a:cubicBezTo>
                  <a:pt x="5432" y="5099"/>
                  <a:pt x="5382" y="4975"/>
                  <a:pt x="5333" y="4839"/>
                </a:cubicBezTo>
                <a:cubicBezTo>
                  <a:pt x="5271" y="4642"/>
                  <a:pt x="5185" y="4444"/>
                  <a:pt x="5111" y="4247"/>
                </a:cubicBezTo>
                <a:cubicBezTo>
                  <a:pt x="5321" y="4037"/>
                  <a:pt x="5444" y="3765"/>
                  <a:pt x="5481" y="3482"/>
                </a:cubicBezTo>
                <a:cubicBezTo>
                  <a:pt x="5518" y="2914"/>
                  <a:pt x="5173" y="2395"/>
                  <a:pt x="4580" y="2383"/>
                </a:cubicBezTo>
                <a:lnTo>
                  <a:pt x="4568" y="2383"/>
                </a:lnTo>
                <a:cubicBezTo>
                  <a:pt x="4543" y="2124"/>
                  <a:pt x="4518" y="1865"/>
                  <a:pt x="4481" y="1618"/>
                </a:cubicBezTo>
                <a:cubicBezTo>
                  <a:pt x="4481" y="1581"/>
                  <a:pt x="4481" y="1544"/>
                  <a:pt x="4469" y="1507"/>
                </a:cubicBezTo>
                <a:cubicBezTo>
                  <a:pt x="4543" y="1507"/>
                  <a:pt x="4605" y="1482"/>
                  <a:pt x="4667" y="1457"/>
                </a:cubicBezTo>
                <a:lnTo>
                  <a:pt x="4704" y="1432"/>
                </a:lnTo>
                <a:cubicBezTo>
                  <a:pt x="4827" y="1371"/>
                  <a:pt x="4938" y="1272"/>
                  <a:pt x="5012" y="1149"/>
                </a:cubicBezTo>
                <a:cubicBezTo>
                  <a:pt x="5062" y="1050"/>
                  <a:pt x="5099" y="951"/>
                  <a:pt x="5099" y="840"/>
                </a:cubicBezTo>
                <a:cubicBezTo>
                  <a:pt x="5099" y="828"/>
                  <a:pt x="5099" y="828"/>
                  <a:pt x="5099" y="815"/>
                </a:cubicBezTo>
                <a:cubicBezTo>
                  <a:pt x="5099" y="729"/>
                  <a:pt x="5086" y="642"/>
                  <a:pt x="5062" y="568"/>
                </a:cubicBezTo>
                <a:cubicBezTo>
                  <a:pt x="4987" y="371"/>
                  <a:pt x="4852" y="198"/>
                  <a:pt x="4679" y="99"/>
                </a:cubicBezTo>
                <a:cubicBezTo>
                  <a:pt x="4617" y="50"/>
                  <a:pt x="4543" y="25"/>
                  <a:pt x="4481" y="13"/>
                </a:cubicBezTo>
                <a:cubicBezTo>
                  <a:pt x="4444" y="1"/>
                  <a:pt x="4407" y="1"/>
                  <a:pt x="4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140"/>
        <p:cNvGrpSpPr/>
        <p:nvPr/>
      </p:nvGrpSpPr>
      <p:grpSpPr>
        <a:xfrm>
          <a:off x="0" y="0"/>
          <a:ext cx="0" cy="0"/>
          <a:chOff x="0" y="0"/>
          <a:chExt cx="0" cy="0"/>
        </a:xfrm>
      </p:grpSpPr>
      <p:grpSp>
        <p:nvGrpSpPr>
          <p:cNvPr id="4141" name="Google Shape;4141;p104"/>
          <p:cNvGrpSpPr/>
          <p:nvPr/>
        </p:nvGrpSpPr>
        <p:grpSpPr>
          <a:xfrm flipH="1">
            <a:off x="720001" y="1738300"/>
            <a:ext cx="3067833" cy="176025"/>
            <a:chOff x="4345425" y="2175475"/>
            <a:chExt cx="800750" cy="176025"/>
          </a:xfrm>
        </p:grpSpPr>
        <p:sp>
          <p:nvSpPr>
            <p:cNvPr id="4142" name="Google Shape;4142;p10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43" name="Google Shape;4143;p10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144" name="Google Shape;4144;p104"/>
          <p:cNvSpPr txBox="1">
            <a:spLocks noGrp="1"/>
          </p:cNvSpPr>
          <p:nvPr>
            <p:ph type="title"/>
          </p:nvPr>
        </p:nvSpPr>
        <p:spPr>
          <a:xfrm>
            <a:off x="720000" y="1143700"/>
            <a:ext cx="3330000" cy="7959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333,000</a:t>
            </a:r>
            <a:endParaRPr/>
          </a:p>
        </p:txBody>
      </p:sp>
      <p:sp>
        <p:nvSpPr>
          <p:cNvPr id="4145" name="Google Shape;4145;p104"/>
          <p:cNvSpPr txBox="1">
            <a:spLocks noGrp="1"/>
          </p:cNvSpPr>
          <p:nvPr>
            <p:ph type="title" idx="2"/>
          </p:nvPr>
        </p:nvSpPr>
        <p:spPr>
          <a:xfrm>
            <a:off x="720000" y="2946225"/>
            <a:ext cx="3330000" cy="7959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24h 37m 23s</a:t>
            </a:r>
            <a:endParaRPr/>
          </a:p>
        </p:txBody>
      </p:sp>
      <p:sp>
        <p:nvSpPr>
          <p:cNvPr id="4146" name="Google Shape;4146;p104"/>
          <p:cNvSpPr txBox="1">
            <a:spLocks noGrp="1"/>
          </p:cNvSpPr>
          <p:nvPr>
            <p:ph type="title" idx="3"/>
          </p:nvPr>
        </p:nvSpPr>
        <p:spPr>
          <a:xfrm>
            <a:off x="5094000" y="2946225"/>
            <a:ext cx="3330000" cy="7959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386,000 km</a:t>
            </a:r>
            <a:endParaRPr/>
          </a:p>
        </p:txBody>
      </p:sp>
      <p:sp>
        <p:nvSpPr>
          <p:cNvPr id="4147" name="Google Shape;4147;p104"/>
          <p:cNvSpPr txBox="1">
            <a:spLocks noGrp="1"/>
          </p:cNvSpPr>
          <p:nvPr>
            <p:ph type="subTitle" idx="1"/>
          </p:nvPr>
        </p:nvSpPr>
        <p:spPr>
          <a:xfrm>
            <a:off x="915300" y="1964863"/>
            <a:ext cx="2939400" cy="41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Earths is the Sun’s mass</a:t>
            </a:r>
            <a:endParaRPr/>
          </a:p>
        </p:txBody>
      </p:sp>
      <p:sp>
        <p:nvSpPr>
          <p:cNvPr id="4148" name="Google Shape;4148;p104"/>
          <p:cNvSpPr txBox="1">
            <a:spLocks noGrp="1"/>
          </p:cNvSpPr>
          <p:nvPr>
            <p:ph type="subTitle" idx="4"/>
          </p:nvPr>
        </p:nvSpPr>
        <p:spPr>
          <a:xfrm>
            <a:off x="915300" y="3754738"/>
            <a:ext cx="2939400" cy="41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is Jupiter’s rotation period</a:t>
            </a:r>
            <a:endParaRPr/>
          </a:p>
        </p:txBody>
      </p:sp>
      <p:sp>
        <p:nvSpPr>
          <p:cNvPr id="4149" name="Google Shape;4149;p104"/>
          <p:cNvSpPr txBox="1">
            <a:spLocks noGrp="1"/>
          </p:cNvSpPr>
          <p:nvPr>
            <p:ph type="subTitle" idx="5"/>
          </p:nvPr>
        </p:nvSpPr>
        <p:spPr>
          <a:xfrm>
            <a:off x="5192850" y="3754772"/>
            <a:ext cx="3132300" cy="42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between Earth and the Moon</a:t>
            </a:r>
            <a:endParaRPr/>
          </a:p>
        </p:txBody>
      </p:sp>
      <p:grpSp>
        <p:nvGrpSpPr>
          <p:cNvPr id="4150" name="Google Shape;4150;p104"/>
          <p:cNvGrpSpPr/>
          <p:nvPr/>
        </p:nvGrpSpPr>
        <p:grpSpPr>
          <a:xfrm rot="738306">
            <a:off x="5646343" y="687639"/>
            <a:ext cx="1854349" cy="1783336"/>
            <a:chOff x="1857000" y="3245400"/>
            <a:chExt cx="1233825" cy="1186575"/>
          </a:xfrm>
        </p:grpSpPr>
        <p:sp>
          <p:nvSpPr>
            <p:cNvPr id="4151" name="Google Shape;4151;p104"/>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04"/>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04"/>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04"/>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0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0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104"/>
          <p:cNvGrpSpPr/>
          <p:nvPr/>
        </p:nvGrpSpPr>
        <p:grpSpPr>
          <a:xfrm>
            <a:off x="5755829" y="994117"/>
            <a:ext cx="1345224" cy="1169931"/>
            <a:chOff x="5922691" y="942846"/>
            <a:chExt cx="1414537" cy="1230211"/>
          </a:xfrm>
        </p:grpSpPr>
        <p:sp>
          <p:nvSpPr>
            <p:cNvPr id="4158" name="Google Shape;4158;p104"/>
            <p:cNvSpPr/>
            <p:nvPr/>
          </p:nvSpPr>
          <p:spPr>
            <a:xfrm rot="738324">
              <a:off x="6014086" y="1062725"/>
              <a:ext cx="1231748" cy="990453"/>
            </a:xfrm>
            <a:custGeom>
              <a:avLst/>
              <a:gdLst/>
              <a:ahLst/>
              <a:cxnLst/>
              <a:rect l="l" t="t" r="r" b="b"/>
              <a:pathLst>
                <a:path w="35284" h="28372" extrusionOk="0">
                  <a:moveTo>
                    <a:pt x="15706" y="518"/>
                  </a:moveTo>
                  <a:cubicBezTo>
                    <a:pt x="14875" y="722"/>
                    <a:pt x="14044" y="1004"/>
                    <a:pt x="13261" y="1302"/>
                  </a:cubicBezTo>
                  <a:cubicBezTo>
                    <a:pt x="13073" y="1380"/>
                    <a:pt x="12900" y="1443"/>
                    <a:pt x="12712" y="1521"/>
                  </a:cubicBezTo>
                  <a:cubicBezTo>
                    <a:pt x="9279" y="2650"/>
                    <a:pt x="6003" y="4531"/>
                    <a:pt x="3887" y="7525"/>
                  </a:cubicBezTo>
                  <a:cubicBezTo>
                    <a:pt x="1630" y="10738"/>
                    <a:pt x="1160" y="14515"/>
                    <a:pt x="2602" y="18058"/>
                  </a:cubicBezTo>
                  <a:cubicBezTo>
                    <a:pt x="1834" y="17007"/>
                    <a:pt x="1223" y="15816"/>
                    <a:pt x="1003" y="14500"/>
                  </a:cubicBezTo>
                  <a:cubicBezTo>
                    <a:pt x="643" y="12337"/>
                    <a:pt x="1411" y="10126"/>
                    <a:pt x="2618" y="8340"/>
                  </a:cubicBezTo>
                  <a:cubicBezTo>
                    <a:pt x="3840" y="6584"/>
                    <a:pt x="5502" y="5173"/>
                    <a:pt x="7210" y="3904"/>
                  </a:cubicBezTo>
                  <a:cubicBezTo>
                    <a:pt x="8903" y="2665"/>
                    <a:pt x="10721" y="1506"/>
                    <a:pt x="12775" y="941"/>
                  </a:cubicBezTo>
                  <a:cubicBezTo>
                    <a:pt x="13731" y="691"/>
                    <a:pt x="14718" y="565"/>
                    <a:pt x="15706" y="518"/>
                  </a:cubicBezTo>
                  <a:close/>
                  <a:moveTo>
                    <a:pt x="7367" y="4625"/>
                  </a:moveTo>
                  <a:lnTo>
                    <a:pt x="7367" y="4625"/>
                  </a:lnTo>
                  <a:cubicBezTo>
                    <a:pt x="5753" y="5941"/>
                    <a:pt x="4405" y="7540"/>
                    <a:pt x="3527" y="9484"/>
                  </a:cubicBezTo>
                  <a:cubicBezTo>
                    <a:pt x="1693" y="13512"/>
                    <a:pt x="2555" y="17399"/>
                    <a:pt x="4797" y="20534"/>
                  </a:cubicBezTo>
                  <a:cubicBezTo>
                    <a:pt x="4530" y="20268"/>
                    <a:pt x="4248" y="19986"/>
                    <a:pt x="3997" y="19719"/>
                  </a:cubicBezTo>
                  <a:cubicBezTo>
                    <a:pt x="3825" y="19531"/>
                    <a:pt x="3652" y="19359"/>
                    <a:pt x="3496" y="19171"/>
                  </a:cubicBezTo>
                  <a:cubicBezTo>
                    <a:pt x="2571" y="17384"/>
                    <a:pt x="2038" y="15456"/>
                    <a:pt x="2132" y="13575"/>
                  </a:cubicBezTo>
                  <a:cubicBezTo>
                    <a:pt x="2336" y="9907"/>
                    <a:pt x="4483" y="6756"/>
                    <a:pt x="7367" y="4625"/>
                  </a:cubicBezTo>
                  <a:close/>
                  <a:moveTo>
                    <a:pt x="32477" y="22133"/>
                  </a:moveTo>
                  <a:cubicBezTo>
                    <a:pt x="32477" y="22635"/>
                    <a:pt x="32477" y="23136"/>
                    <a:pt x="32462" y="23638"/>
                  </a:cubicBezTo>
                  <a:cubicBezTo>
                    <a:pt x="32430" y="23246"/>
                    <a:pt x="32383" y="22870"/>
                    <a:pt x="32336" y="22494"/>
                  </a:cubicBezTo>
                  <a:cubicBezTo>
                    <a:pt x="32336" y="22415"/>
                    <a:pt x="32336" y="22352"/>
                    <a:pt x="32336" y="22290"/>
                  </a:cubicBezTo>
                  <a:cubicBezTo>
                    <a:pt x="32383" y="22243"/>
                    <a:pt x="32430" y="22180"/>
                    <a:pt x="32477" y="22133"/>
                  </a:cubicBezTo>
                  <a:close/>
                  <a:moveTo>
                    <a:pt x="34609" y="11819"/>
                  </a:moveTo>
                  <a:cubicBezTo>
                    <a:pt x="34923" y="14594"/>
                    <a:pt x="34640" y="17650"/>
                    <a:pt x="33355" y="20064"/>
                  </a:cubicBezTo>
                  <a:cubicBezTo>
                    <a:pt x="33073" y="20377"/>
                    <a:pt x="32885" y="20785"/>
                    <a:pt x="32665" y="21130"/>
                  </a:cubicBezTo>
                  <a:cubicBezTo>
                    <a:pt x="32587" y="21240"/>
                    <a:pt x="32509" y="21349"/>
                    <a:pt x="32430" y="21459"/>
                  </a:cubicBezTo>
                  <a:cubicBezTo>
                    <a:pt x="32352" y="21553"/>
                    <a:pt x="32274" y="21647"/>
                    <a:pt x="32195" y="21741"/>
                  </a:cubicBezTo>
                  <a:cubicBezTo>
                    <a:pt x="32195" y="21741"/>
                    <a:pt x="32195" y="21725"/>
                    <a:pt x="32195" y="21725"/>
                  </a:cubicBezTo>
                  <a:cubicBezTo>
                    <a:pt x="32187" y="21671"/>
                    <a:pt x="32144" y="21643"/>
                    <a:pt x="32103" y="21643"/>
                  </a:cubicBezTo>
                  <a:cubicBezTo>
                    <a:pt x="32062" y="21643"/>
                    <a:pt x="32023" y="21671"/>
                    <a:pt x="32023" y="21725"/>
                  </a:cubicBezTo>
                  <a:cubicBezTo>
                    <a:pt x="32023" y="21788"/>
                    <a:pt x="32023" y="21867"/>
                    <a:pt x="32023" y="21929"/>
                  </a:cubicBezTo>
                  <a:cubicBezTo>
                    <a:pt x="32007" y="21945"/>
                    <a:pt x="31991" y="21961"/>
                    <a:pt x="31976" y="21976"/>
                  </a:cubicBezTo>
                  <a:cubicBezTo>
                    <a:pt x="31945" y="21922"/>
                    <a:pt x="31889" y="21895"/>
                    <a:pt x="31833" y="21895"/>
                  </a:cubicBezTo>
                  <a:cubicBezTo>
                    <a:pt x="31745" y="21895"/>
                    <a:pt x="31659" y="21961"/>
                    <a:pt x="31678" y="22086"/>
                  </a:cubicBezTo>
                  <a:cubicBezTo>
                    <a:pt x="31694" y="22149"/>
                    <a:pt x="31694" y="22211"/>
                    <a:pt x="31709" y="22274"/>
                  </a:cubicBezTo>
                  <a:cubicBezTo>
                    <a:pt x="30847" y="23136"/>
                    <a:pt x="29891" y="23904"/>
                    <a:pt x="28857" y="24547"/>
                  </a:cubicBezTo>
                  <a:cubicBezTo>
                    <a:pt x="28841" y="24547"/>
                    <a:pt x="28825" y="24531"/>
                    <a:pt x="28810" y="24515"/>
                  </a:cubicBezTo>
                  <a:cubicBezTo>
                    <a:pt x="28789" y="24501"/>
                    <a:pt x="28767" y="24494"/>
                    <a:pt x="28746" y="24494"/>
                  </a:cubicBezTo>
                  <a:cubicBezTo>
                    <a:pt x="28654" y="24494"/>
                    <a:pt x="28571" y="24614"/>
                    <a:pt x="28622" y="24704"/>
                  </a:cubicBezTo>
                  <a:cubicBezTo>
                    <a:pt x="28104" y="25017"/>
                    <a:pt x="27571" y="25315"/>
                    <a:pt x="27038" y="25566"/>
                  </a:cubicBezTo>
                  <a:cubicBezTo>
                    <a:pt x="28794" y="24421"/>
                    <a:pt x="30596" y="23120"/>
                    <a:pt x="31991" y="21553"/>
                  </a:cubicBezTo>
                  <a:cubicBezTo>
                    <a:pt x="34390" y="18888"/>
                    <a:pt x="34844" y="15299"/>
                    <a:pt x="34609" y="11819"/>
                  </a:cubicBezTo>
                  <a:close/>
                  <a:moveTo>
                    <a:pt x="29013" y="25221"/>
                  </a:moveTo>
                  <a:cubicBezTo>
                    <a:pt x="29123" y="25362"/>
                    <a:pt x="29264" y="25550"/>
                    <a:pt x="29311" y="25597"/>
                  </a:cubicBezTo>
                  <a:cubicBezTo>
                    <a:pt x="29405" y="25675"/>
                    <a:pt x="29499" y="25754"/>
                    <a:pt x="29578" y="25832"/>
                  </a:cubicBezTo>
                  <a:cubicBezTo>
                    <a:pt x="29264" y="25660"/>
                    <a:pt x="28935" y="25519"/>
                    <a:pt x="28606" y="25440"/>
                  </a:cubicBezTo>
                  <a:cubicBezTo>
                    <a:pt x="28716" y="25393"/>
                    <a:pt x="28825" y="25331"/>
                    <a:pt x="28919" y="25268"/>
                  </a:cubicBezTo>
                  <a:cubicBezTo>
                    <a:pt x="28951" y="25252"/>
                    <a:pt x="28982" y="25237"/>
                    <a:pt x="29013" y="25221"/>
                  </a:cubicBezTo>
                  <a:close/>
                  <a:moveTo>
                    <a:pt x="31772" y="22870"/>
                  </a:moveTo>
                  <a:cubicBezTo>
                    <a:pt x="31913" y="24139"/>
                    <a:pt x="31976" y="25440"/>
                    <a:pt x="31960" y="26726"/>
                  </a:cubicBezTo>
                  <a:cubicBezTo>
                    <a:pt x="31098" y="26161"/>
                    <a:pt x="30283" y="25550"/>
                    <a:pt x="29452" y="24970"/>
                  </a:cubicBezTo>
                  <a:cubicBezTo>
                    <a:pt x="29922" y="24672"/>
                    <a:pt x="30393" y="24374"/>
                    <a:pt x="30847" y="24061"/>
                  </a:cubicBezTo>
                  <a:cubicBezTo>
                    <a:pt x="30988" y="23967"/>
                    <a:pt x="30910" y="23763"/>
                    <a:pt x="30785" y="23732"/>
                  </a:cubicBezTo>
                  <a:cubicBezTo>
                    <a:pt x="31129" y="23465"/>
                    <a:pt x="31459" y="23168"/>
                    <a:pt x="31772" y="22870"/>
                  </a:cubicBezTo>
                  <a:close/>
                  <a:moveTo>
                    <a:pt x="32227" y="25095"/>
                  </a:moveTo>
                  <a:lnTo>
                    <a:pt x="32227" y="25095"/>
                  </a:lnTo>
                  <a:cubicBezTo>
                    <a:pt x="32289" y="25409"/>
                    <a:pt x="32336" y="25738"/>
                    <a:pt x="32399" y="26036"/>
                  </a:cubicBezTo>
                  <a:cubicBezTo>
                    <a:pt x="32383" y="26459"/>
                    <a:pt x="32383" y="26867"/>
                    <a:pt x="32368" y="27290"/>
                  </a:cubicBezTo>
                  <a:cubicBezTo>
                    <a:pt x="32321" y="27258"/>
                    <a:pt x="32289" y="27243"/>
                    <a:pt x="32242" y="27211"/>
                  </a:cubicBezTo>
                  <a:cubicBezTo>
                    <a:pt x="32289" y="27180"/>
                    <a:pt x="32321" y="27133"/>
                    <a:pt x="32321" y="27070"/>
                  </a:cubicBezTo>
                  <a:cubicBezTo>
                    <a:pt x="32305" y="26412"/>
                    <a:pt x="32274" y="25754"/>
                    <a:pt x="32227" y="25095"/>
                  </a:cubicBezTo>
                  <a:close/>
                  <a:moveTo>
                    <a:pt x="4797" y="21271"/>
                  </a:moveTo>
                  <a:lnTo>
                    <a:pt x="4797" y="21271"/>
                  </a:lnTo>
                  <a:cubicBezTo>
                    <a:pt x="5894" y="22305"/>
                    <a:pt x="7085" y="23230"/>
                    <a:pt x="8135" y="24061"/>
                  </a:cubicBezTo>
                  <a:cubicBezTo>
                    <a:pt x="9875" y="25393"/>
                    <a:pt x="11803" y="26585"/>
                    <a:pt x="13872" y="27368"/>
                  </a:cubicBezTo>
                  <a:cubicBezTo>
                    <a:pt x="11693" y="26851"/>
                    <a:pt x="9593" y="25879"/>
                    <a:pt x="7696" y="24359"/>
                  </a:cubicBezTo>
                  <a:cubicBezTo>
                    <a:pt x="6662" y="23528"/>
                    <a:pt x="5659" y="22462"/>
                    <a:pt x="4797" y="21271"/>
                  </a:cubicBezTo>
                  <a:close/>
                  <a:moveTo>
                    <a:pt x="19154" y="549"/>
                  </a:moveTo>
                  <a:cubicBezTo>
                    <a:pt x="19217" y="549"/>
                    <a:pt x="19280" y="549"/>
                    <a:pt x="19342" y="565"/>
                  </a:cubicBezTo>
                  <a:cubicBezTo>
                    <a:pt x="21552" y="659"/>
                    <a:pt x="23778" y="879"/>
                    <a:pt x="25910" y="1506"/>
                  </a:cubicBezTo>
                  <a:cubicBezTo>
                    <a:pt x="28904" y="2383"/>
                    <a:pt x="31474" y="4092"/>
                    <a:pt x="33010" y="6631"/>
                  </a:cubicBezTo>
                  <a:cubicBezTo>
                    <a:pt x="34311" y="9249"/>
                    <a:pt x="34421" y="12478"/>
                    <a:pt x="34139" y="15362"/>
                  </a:cubicBezTo>
                  <a:cubicBezTo>
                    <a:pt x="33904" y="17619"/>
                    <a:pt x="33120" y="19719"/>
                    <a:pt x="31568" y="21396"/>
                  </a:cubicBezTo>
                  <a:cubicBezTo>
                    <a:pt x="30173" y="22932"/>
                    <a:pt x="28418" y="24202"/>
                    <a:pt x="26678" y="25331"/>
                  </a:cubicBezTo>
                  <a:cubicBezTo>
                    <a:pt x="25988" y="25785"/>
                    <a:pt x="25283" y="26193"/>
                    <a:pt x="24546" y="26553"/>
                  </a:cubicBezTo>
                  <a:cubicBezTo>
                    <a:pt x="23543" y="26867"/>
                    <a:pt x="22509" y="27102"/>
                    <a:pt x="21474" y="27227"/>
                  </a:cubicBezTo>
                  <a:cubicBezTo>
                    <a:pt x="20731" y="27324"/>
                    <a:pt x="19983" y="27372"/>
                    <a:pt x="19236" y="27372"/>
                  </a:cubicBezTo>
                  <a:cubicBezTo>
                    <a:pt x="15875" y="27372"/>
                    <a:pt x="12534" y="26405"/>
                    <a:pt x="9687" y="24610"/>
                  </a:cubicBezTo>
                  <a:cubicBezTo>
                    <a:pt x="6317" y="22478"/>
                    <a:pt x="3355" y="18998"/>
                    <a:pt x="2931" y="14907"/>
                  </a:cubicBezTo>
                  <a:cubicBezTo>
                    <a:pt x="2492" y="10597"/>
                    <a:pt x="5063" y="6631"/>
                    <a:pt x="8449" y="4186"/>
                  </a:cubicBezTo>
                  <a:cubicBezTo>
                    <a:pt x="9342" y="3543"/>
                    <a:pt x="10314" y="2948"/>
                    <a:pt x="11348" y="2415"/>
                  </a:cubicBezTo>
                  <a:cubicBezTo>
                    <a:pt x="13747" y="1396"/>
                    <a:pt x="16443" y="738"/>
                    <a:pt x="19154" y="549"/>
                  </a:cubicBezTo>
                  <a:close/>
                  <a:moveTo>
                    <a:pt x="15032" y="27321"/>
                  </a:moveTo>
                  <a:cubicBezTo>
                    <a:pt x="15251" y="27384"/>
                    <a:pt x="15455" y="27431"/>
                    <a:pt x="15675" y="27462"/>
                  </a:cubicBezTo>
                  <a:cubicBezTo>
                    <a:pt x="16678" y="27666"/>
                    <a:pt x="17697" y="27776"/>
                    <a:pt x="18700" y="27807"/>
                  </a:cubicBezTo>
                  <a:cubicBezTo>
                    <a:pt x="18415" y="27825"/>
                    <a:pt x="18136" y="27833"/>
                    <a:pt x="17856" y="27833"/>
                  </a:cubicBezTo>
                  <a:cubicBezTo>
                    <a:pt x="17657" y="27833"/>
                    <a:pt x="17459" y="27829"/>
                    <a:pt x="17258" y="27823"/>
                  </a:cubicBezTo>
                  <a:cubicBezTo>
                    <a:pt x="16505" y="27713"/>
                    <a:pt x="15753" y="27541"/>
                    <a:pt x="15032" y="27321"/>
                  </a:cubicBezTo>
                  <a:close/>
                  <a:moveTo>
                    <a:pt x="19507" y="0"/>
                  </a:moveTo>
                  <a:cubicBezTo>
                    <a:pt x="19102" y="0"/>
                    <a:pt x="18697" y="18"/>
                    <a:pt x="18292" y="48"/>
                  </a:cubicBezTo>
                  <a:cubicBezTo>
                    <a:pt x="17831" y="33"/>
                    <a:pt x="17368" y="23"/>
                    <a:pt x="16904" y="23"/>
                  </a:cubicBezTo>
                  <a:cubicBezTo>
                    <a:pt x="15411" y="23"/>
                    <a:pt x="13912" y="131"/>
                    <a:pt x="12477" y="549"/>
                  </a:cubicBezTo>
                  <a:cubicBezTo>
                    <a:pt x="10298" y="1176"/>
                    <a:pt x="8355" y="2462"/>
                    <a:pt x="6568" y="3825"/>
                  </a:cubicBezTo>
                  <a:cubicBezTo>
                    <a:pt x="3323" y="6271"/>
                    <a:pt x="0" y="9813"/>
                    <a:pt x="502" y="14233"/>
                  </a:cubicBezTo>
                  <a:cubicBezTo>
                    <a:pt x="768" y="16459"/>
                    <a:pt x="2038" y="18418"/>
                    <a:pt x="3652" y="20142"/>
                  </a:cubicBezTo>
                  <a:cubicBezTo>
                    <a:pt x="5565" y="23418"/>
                    <a:pt x="8308" y="25911"/>
                    <a:pt x="11975" y="27258"/>
                  </a:cubicBezTo>
                  <a:cubicBezTo>
                    <a:pt x="13888" y="27964"/>
                    <a:pt x="15894" y="28309"/>
                    <a:pt x="17916" y="28324"/>
                  </a:cubicBezTo>
                  <a:cubicBezTo>
                    <a:pt x="18265" y="28355"/>
                    <a:pt x="18617" y="28371"/>
                    <a:pt x="18971" y="28371"/>
                  </a:cubicBezTo>
                  <a:cubicBezTo>
                    <a:pt x="19521" y="28371"/>
                    <a:pt x="20074" y="28332"/>
                    <a:pt x="20628" y="28246"/>
                  </a:cubicBezTo>
                  <a:cubicBezTo>
                    <a:pt x="21223" y="28168"/>
                    <a:pt x="21788" y="28027"/>
                    <a:pt x="22352" y="27854"/>
                  </a:cubicBezTo>
                  <a:cubicBezTo>
                    <a:pt x="23183" y="27682"/>
                    <a:pt x="23982" y="27462"/>
                    <a:pt x="24781" y="27180"/>
                  </a:cubicBezTo>
                  <a:cubicBezTo>
                    <a:pt x="26020" y="26757"/>
                    <a:pt x="27195" y="26224"/>
                    <a:pt x="28324" y="25597"/>
                  </a:cubicBezTo>
                  <a:cubicBezTo>
                    <a:pt x="28857" y="26005"/>
                    <a:pt x="29531" y="26224"/>
                    <a:pt x="30095" y="26569"/>
                  </a:cubicBezTo>
                  <a:cubicBezTo>
                    <a:pt x="30926" y="27055"/>
                    <a:pt x="31694" y="27619"/>
                    <a:pt x="32415" y="28246"/>
                  </a:cubicBezTo>
                  <a:cubicBezTo>
                    <a:pt x="32456" y="28288"/>
                    <a:pt x="32509" y="28307"/>
                    <a:pt x="32560" y="28307"/>
                  </a:cubicBezTo>
                  <a:cubicBezTo>
                    <a:pt x="32662" y="28307"/>
                    <a:pt x="32760" y="28230"/>
                    <a:pt x="32760" y="28105"/>
                  </a:cubicBezTo>
                  <a:cubicBezTo>
                    <a:pt x="32760" y="27980"/>
                    <a:pt x="32760" y="27854"/>
                    <a:pt x="32760" y="27729"/>
                  </a:cubicBezTo>
                  <a:cubicBezTo>
                    <a:pt x="32791" y="27697"/>
                    <a:pt x="32822" y="27666"/>
                    <a:pt x="32822" y="27603"/>
                  </a:cubicBezTo>
                  <a:cubicBezTo>
                    <a:pt x="32807" y="27447"/>
                    <a:pt x="32791" y="27290"/>
                    <a:pt x="32775" y="27117"/>
                  </a:cubicBezTo>
                  <a:cubicBezTo>
                    <a:pt x="32807" y="25299"/>
                    <a:pt x="32807" y="23465"/>
                    <a:pt x="32885" y="21647"/>
                  </a:cubicBezTo>
                  <a:cubicBezTo>
                    <a:pt x="32948" y="21584"/>
                    <a:pt x="33010" y="21506"/>
                    <a:pt x="33073" y="21428"/>
                  </a:cubicBezTo>
                  <a:cubicBezTo>
                    <a:pt x="34311" y="19798"/>
                    <a:pt x="34829" y="17854"/>
                    <a:pt x="35001" y="15832"/>
                  </a:cubicBezTo>
                  <a:cubicBezTo>
                    <a:pt x="35283" y="12587"/>
                    <a:pt x="35017" y="9076"/>
                    <a:pt x="33355" y="6271"/>
                  </a:cubicBezTo>
                  <a:cubicBezTo>
                    <a:pt x="31333" y="2336"/>
                    <a:pt x="26882" y="628"/>
                    <a:pt x="22273" y="314"/>
                  </a:cubicBezTo>
                  <a:cubicBezTo>
                    <a:pt x="21584" y="173"/>
                    <a:pt x="20878" y="64"/>
                    <a:pt x="20173" y="17"/>
                  </a:cubicBezTo>
                  <a:cubicBezTo>
                    <a:pt x="19951" y="5"/>
                    <a:pt x="19729" y="0"/>
                    <a:pt x="19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9" name="Google Shape;4159;p104"/>
            <p:cNvGrpSpPr/>
            <p:nvPr/>
          </p:nvGrpSpPr>
          <p:grpSpPr>
            <a:xfrm rot="1499210">
              <a:off x="6487155" y="1258471"/>
              <a:ext cx="294083" cy="625381"/>
              <a:chOff x="6614344" y="1167155"/>
              <a:chExt cx="177387" cy="377220"/>
            </a:xfrm>
          </p:grpSpPr>
          <p:sp>
            <p:nvSpPr>
              <p:cNvPr id="4160" name="Google Shape;4160;p104"/>
              <p:cNvSpPr/>
              <p:nvPr/>
            </p:nvSpPr>
            <p:spPr>
              <a:xfrm>
                <a:off x="6614344" y="1167155"/>
                <a:ext cx="177387" cy="286139"/>
              </a:xfrm>
              <a:custGeom>
                <a:avLst/>
                <a:gdLst/>
                <a:ahLst/>
                <a:cxnLst/>
                <a:rect l="l" t="t" r="r" b="b"/>
                <a:pathLst>
                  <a:path w="8653" h="13958" extrusionOk="0">
                    <a:moveTo>
                      <a:pt x="4027" y="424"/>
                    </a:moveTo>
                    <a:cubicBezTo>
                      <a:pt x="4722" y="424"/>
                      <a:pt x="5433" y="584"/>
                      <a:pt x="6082" y="896"/>
                    </a:cubicBezTo>
                    <a:cubicBezTo>
                      <a:pt x="7210" y="1429"/>
                      <a:pt x="7649" y="2244"/>
                      <a:pt x="7634" y="3138"/>
                    </a:cubicBezTo>
                    <a:cubicBezTo>
                      <a:pt x="7383" y="1962"/>
                      <a:pt x="6583" y="1288"/>
                      <a:pt x="5596" y="975"/>
                    </a:cubicBezTo>
                    <a:cubicBezTo>
                      <a:pt x="5109" y="805"/>
                      <a:pt x="4566" y="749"/>
                      <a:pt x="4036" y="749"/>
                    </a:cubicBezTo>
                    <a:cubicBezTo>
                      <a:pt x="3831" y="749"/>
                      <a:pt x="3629" y="758"/>
                      <a:pt x="3433" y="771"/>
                    </a:cubicBezTo>
                    <a:cubicBezTo>
                      <a:pt x="2618" y="833"/>
                      <a:pt x="1850" y="1053"/>
                      <a:pt x="1254" y="1554"/>
                    </a:cubicBezTo>
                    <a:cubicBezTo>
                      <a:pt x="1962" y="790"/>
                      <a:pt x="2976" y="424"/>
                      <a:pt x="4027" y="424"/>
                    </a:cubicBezTo>
                    <a:close/>
                    <a:moveTo>
                      <a:pt x="2445" y="1711"/>
                    </a:moveTo>
                    <a:lnTo>
                      <a:pt x="2445" y="1711"/>
                    </a:lnTo>
                    <a:cubicBezTo>
                      <a:pt x="2116" y="1931"/>
                      <a:pt x="1834" y="2228"/>
                      <a:pt x="1615" y="2573"/>
                    </a:cubicBezTo>
                    <a:cubicBezTo>
                      <a:pt x="1411" y="2918"/>
                      <a:pt x="1270" y="3279"/>
                      <a:pt x="1191" y="3655"/>
                    </a:cubicBezTo>
                    <a:cubicBezTo>
                      <a:pt x="1082" y="4078"/>
                      <a:pt x="1207" y="4642"/>
                      <a:pt x="1066" y="5034"/>
                    </a:cubicBezTo>
                    <a:cubicBezTo>
                      <a:pt x="1066" y="5144"/>
                      <a:pt x="1082" y="5254"/>
                      <a:pt x="1082" y="5379"/>
                    </a:cubicBezTo>
                    <a:cubicBezTo>
                      <a:pt x="1082" y="5363"/>
                      <a:pt x="1066" y="5363"/>
                      <a:pt x="1066" y="5363"/>
                    </a:cubicBezTo>
                    <a:cubicBezTo>
                      <a:pt x="721" y="3780"/>
                      <a:pt x="1003" y="2260"/>
                      <a:pt x="2445" y="1711"/>
                    </a:cubicBezTo>
                    <a:close/>
                    <a:moveTo>
                      <a:pt x="3746" y="12135"/>
                    </a:moveTo>
                    <a:cubicBezTo>
                      <a:pt x="3793" y="12574"/>
                      <a:pt x="3872" y="13028"/>
                      <a:pt x="3950" y="13467"/>
                    </a:cubicBezTo>
                    <a:cubicBezTo>
                      <a:pt x="3856" y="13436"/>
                      <a:pt x="3778" y="13373"/>
                      <a:pt x="3715" y="13295"/>
                    </a:cubicBezTo>
                    <a:cubicBezTo>
                      <a:pt x="3809" y="13248"/>
                      <a:pt x="3887" y="13153"/>
                      <a:pt x="3856" y="13012"/>
                    </a:cubicBezTo>
                    <a:cubicBezTo>
                      <a:pt x="3809" y="12809"/>
                      <a:pt x="3778" y="12605"/>
                      <a:pt x="3746" y="12385"/>
                    </a:cubicBezTo>
                    <a:cubicBezTo>
                      <a:pt x="3746" y="12307"/>
                      <a:pt x="3746" y="12213"/>
                      <a:pt x="3746" y="12135"/>
                    </a:cubicBezTo>
                    <a:close/>
                    <a:moveTo>
                      <a:pt x="4016" y="0"/>
                    </a:moveTo>
                    <a:cubicBezTo>
                      <a:pt x="3967" y="0"/>
                      <a:pt x="3919" y="1"/>
                      <a:pt x="3872" y="3"/>
                    </a:cubicBezTo>
                    <a:cubicBezTo>
                      <a:pt x="2367" y="50"/>
                      <a:pt x="1050" y="912"/>
                      <a:pt x="596" y="2338"/>
                    </a:cubicBezTo>
                    <a:cubicBezTo>
                      <a:pt x="533" y="2432"/>
                      <a:pt x="502" y="2526"/>
                      <a:pt x="455" y="2636"/>
                    </a:cubicBezTo>
                    <a:cubicBezTo>
                      <a:pt x="439" y="2652"/>
                      <a:pt x="423" y="2667"/>
                      <a:pt x="408" y="2683"/>
                    </a:cubicBezTo>
                    <a:cubicBezTo>
                      <a:pt x="408" y="2683"/>
                      <a:pt x="408" y="2699"/>
                      <a:pt x="408" y="2714"/>
                    </a:cubicBezTo>
                    <a:cubicBezTo>
                      <a:pt x="47" y="3576"/>
                      <a:pt x="0" y="4642"/>
                      <a:pt x="470" y="5442"/>
                    </a:cubicBezTo>
                    <a:cubicBezTo>
                      <a:pt x="517" y="5536"/>
                      <a:pt x="596" y="5630"/>
                      <a:pt x="690" y="5724"/>
                    </a:cubicBezTo>
                    <a:cubicBezTo>
                      <a:pt x="690" y="5740"/>
                      <a:pt x="706" y="5740"/>
                      <a:pt x="706" y="5755"/>
                    </a:cubicBezTo>
                    <a:cubicBezTo>
                      <a:pt x="706" y="5771"/>
                      <a:pt x="706" y="5771"/>
                      <a:pt x="706" y="5771"/>
                    </a:cubicBezTo>
                    <a:cubicBezTo>
                      <a:pt x="721" y="5802"/>
                      <a:pt x="721" y="5818"/>
                      <a:pt x="737" y="5834"/>
                    </a:cubicBezTo>
                    <a:cubicBezTo>
                      <a:pt x="766" y="5911"/>
                      <a:pt x="831" y="5941"/>
                      <a:pt x="899" y="5941"/>
                    </a:cubicBezTo>
                    <a:cubicBezTo>
                      <a:pt x="941" y="5941"/>
                      <a:pt x="983" y="5930"/>
                      <a:pt x="1019" y="5912"/>
                    </a:cubicBezTo>
                    <a:cubicBezTo>
                      <a:pt x="1033" y="5914"/>
                      <a:pt x="1047" y="5914"/>
                      <a:pt x="1060" y="5914"/>
                    </a:cubicBezTo>
                    <a:cubicBezTo>
                      <a:pt x="1185" y="5914"/>
                      <a:pt x="1296" y="5849"/>
                      <a:pt x="1395" y="5708"/>
                    </a:cubicBezTo>
                    <a:cubicBezTo>
                      <a:pt x="1505" y="5551"/>
                      <a:pt x="1442" y="5363"/>
                      <a:pt x="1442" y="5207"/>
                    </a:cubicBezTo>
                    <a:cubicBezTo>
                      <a:pt x="1458" y="4705"/>
                      <a:pt x="1427" y="4250"/>
                      <a:pt x="1536" y="3749"/>
                    </a:cubicBezTo>
                    <a:cubicBezTo>
                      <a:pt x="1771" y="2746"/>
                      <a:pt x="2351" y="2040"/>
                      <a:pt x="3260" y="1586"/>
                    </a:cubicBezTo>
                    <a:cubicBezTo>
                      <a:pt x="3292" y="1570"/>
                      <a:pt x="3308" y="1554"/>
                      <a:pt x="3308" y="1523"/>
                    </a:cubicBezTo>
                    <a:cubicBezTo>
                      <a:pt x="3386" y="1523"/>
                      <a:pt x="3449" y="1507"/>
                      <a:pt x="3511" y="1507"/>
                    </a:cubicBezTo>
                    <a:cubicBezTo>
                      <a:pt x="3603" y="1504"/>
                      <a:pt x="3696" y="1502"/>
                      <a:pt x="3790" y="1502"/>
                    </a:cubicBezTo>
                    <a:cubicBezTo>
                      <a:pt x="4510" y="1502"/>
                      <a:pt x="5268" y="1617"/>
                      <a:pt x="5878" y="1978"/>
                    </a:cubicBezTo>
                    <a:cubicBezTo>
                      <a:pt x="6176" y="2150"/>
                      <a:pt x="6380" y="2370"/>
                      <a:pt x="6536" y="2605"/>
                    </a:cubicBezTo>
                    <a:cubicBezTo>
                      <a:pt x="6709" y="3169"/>
                      <a:pt x="6677" y="3827"/>
                      <a:pt x="6458" y="4439"/>
                    </a:cubicBezTo>
                    <a:cubicBezTo>
                      <a:pt x="6082" y="5473"/>
                      <a:pt x="5267" y="6304"/>
                      <a:pt x="4640" y="7182"/>
                    </a:cubicBezTo>
                    <a:cubicBezTo>
                      <a:pt x="4389" y="7526"/>
                      <a:pt x="4170" y="7918"/>
                      <a:pt x="3966" y="8310"/>
                    </a:cubicBezTo>
                    <a:cubicBezTo>
                      <a:pt x="3527" y="9157"/>
                      <a:pt x="3229" y="10081"/>
                      <a:pt x="3119" y="11037"/>
                    </a:cubicBezTo>
                    <a:cubicBezTo>
                      <a:pt x="3010" y="11805"/>
                      <a:pt x="2775" y="13780"/>
                      <a:pt x="3903" y="13953"/>
                    </a:cubicBezTo>
                    <a:cubicBezTo>
                      <a:pt x="3920" y="13956"/>
                      <a:pt x="3937" y="13957"/>
                      <a:pt x="3952" y="13957"/>
                    </a:cubicBezTo>
                    <a:cubicBezTo>
                      <a:pt x="4020" y="13957"/>
                      <a:pt x="4068" y="13931"/>
                      <a:pt x="4107" y="13906"/>
                    </a:cubicBezTo>
                    <a:cubicBezTo>
                      <a:pt x="4143" y="13926"/>
                      <a:pt x="4185" y="13935"/>
                      <a:pt x="4227" y="13935"/>
                    </a:cubicBezTo>
                    <a:cubicBezTo>
                      <a:pt x="4384" y="13935"/>
                      <a:pt x="4551" y="13806"/>
                      <a:pt x="4514" y="13608"/>
                    </a:cubicBezTo>
                    <a:cubicBezTo>
                      <a:pt x="4248" y="12260"/>
                      <a:pt x="3966" y="10834"/>
                      <a:pt x="4373" y="9501"/>
                    </a:cubicBezTo>
                    <a:cubicBezTo>
                      <a:pt x="4734" y="8326"/>
                      <a:pt x="5674" y="7464"/>
                      <a:pt x="6474" y="6586"/>
                    </a:cubicBezTo>
                    <a:cubicBezTo>
                      <a:pt x="7524" y="5426"/>
                      <a:pt x="8652" y="3765"/>
                      <a:pt x="7994" y="2134"/>
                    </a:cubicBezTo>
                    <a:cubicBezTo>
                      <a:pt x="7417" y="693"/>
                      <a:pt x="5489" y="0"/>
                      <a:pt x="4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04"/>
              <p:cNvSpPr/>
              <p:nvPr/>
            </p:nvSpPr>
            <p:spPr>
              <a:xfrm>
                <a:off x="6717200" y="1487875"/>
                <a:ext cx="58800" cy="56500"/>
              </a:xfrm>
              <a:custGeom>
                <a:avLst/>
                <a:gdLst/>
                <a:ahLst/>
                <a:cxnLst/>
                <a:rect l="l" t="t" r="r" b="b"/>
                <a:pathLst>
                  <a:path w="2352" h="2260" extrusionOk="0">
                    <a:moveTo>
                      <a:pt x="1259" y="0"/>
                    </a:moveTo>
                    <a:cubicBezTo>
                      <a:pt x="1113" y="0"/>
                      <a:pt x="962" y="32"/>
                      <a:pt x="815" y="97"/>
                    </a:cubicBezTo>
                    <a:cubicBezTo>
                      <a:pt x="282" y="316"/>
                      <a:pt x="0" y="959"/>
                      <a:pt x="220" y="1492"/>
                    </a:cubicBezTo>
                    <a:cubicBezTo>
                      <a:pt x="220" y="1507"/>
                      <a:pt x="235" y="1523"/>
                      <a:pt x="235" y="1539"/>
                    </a:cubicBezTo>
                    <a:cubicBezTo>
                      <a:pt x="251" y="1554"/>
                      <a:pt x="251" y="1570"/>
                      <a:pt x="251" y="1601"/>
                    </a:cubicBezTo>
                    <a:cubicBezTo>
                      <a:pt x="282" y="1695"/>
                      <a:pt x="329" y="1789"/>
                      <a:pt x="392" y="1868"/>
                    </a:cubicBezTo>
                    <a:cubicBezTo>
                      <a:pt x="536" y="2129"/>
                      <a:pt x="810" y="2260"/>
                      <a:pt x="1097" y="2260"/>
                    </a:cubicBezTo>
                    <a:cubicBezTo>
                      <a:pt x="1154" y="2260"/>
                      <a:pt x="1212" y="2254"/>
                      <a:pt x="1270" y="2244"/>
                    </a:cubicBezTo>
                    <a:cubicBezTo>
                      <a:pt x="1379" y="2228"/>
                      <a:pt x="1489" y="2213"/>
                      <a:pt x="1583" y="2166"/>
                    </a:cubicBezTo>
                    <a:cubicBezTo>
                      <a:pt x="1740" y="2087"/>
                      <a:pt x="1865" y="1993"/>
                      <a:pt x="1959" y="1868"/>
                    </a:cubicBezTo>
                    <a:cubicBezTo>
                      <a:pt x="2022" y="1821"/>
                      <a:pt x="2085" y="1774"/>
                      <a:pt x="2132" y="1711"/>
                    </a:cubicBezTo>
                    <a:cubicBezTo>
                      <a:pt x="2289" y="1492"/>
                      <a:pt x="2351" y="1194"/>
                      <a:pt x="2226" y="943"/>
                    </a:cubicBezTo>
                    <a:cubicBezTo>
                      <a:pt x="2210" y="833"/>
                      <a:pt x="2195" y="723"/>
                      <a:pt x="2148" y="629"/>
                    </a:cubicBezTo>
                    <a:cubicBezTo>
                      <a:pt x="2000" y="220"/>
                      <a:pt x="1646" y="0"/>
                      <a:pt x="1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2" name="Google Shape;4162;p104"/>
            <p:cNvSpPr/>
            <p:nvPr/>
          </p:nvSpPr>
          <p:spPr>
            <a:xfrm rot="738324">
              <a:off x="7105070" y="1368053"/>
              <a:ext cx="90171" cy="504478"/>
            </a:xfrm>
            <a:custGeom>
              <a:avLst/>
              <a:gdLst/>
              <a:ahLst/>
              <a:cxnLst/>
              <a:rect l="l" t="t" r="r" b="b"/>
              <a:pathLst>
                <a:path w="2583" h="14451" extrusionOk="0">
                  <a:moveTo>
                    <a:pt x="46" y="1"/>
                  </a:moveTo>
                  <a:cubicBezTo>
                    <a:pt x="20" y="1"/>
                    <a:pt x="0" y="40"/>
                    <a:pt x="27" y="67"/>
                  </a:cubicBezTo>
                  <a:cubicBezTo>
                    <a:pt x="1093" y="835"/>
                    <a:pt x="1438" y="2527"/>
                    <a:pt x="1705" y="3750"/>
                  </a:cubicBezTo>
                  <a:cubicBezTo>
                    <a:pt x="1987" y="5035"/>
                    <a:pt x="2112" y="6383"/>
                    <a:pt x="2175" y="7700"/>
                  </a:cubicBezTo>
                  <a:cubicBezTo>
                    <a:pt x="2285" y="10161"/>
                    <a:pt x="1861" y="12293"/>
                    <a:pt x="529" y="14377"/>
                  </a:cubicBezTo>
                  <a:cubicBezTo>
                    <a:pt x="505" y="14414"/>
                    <a:pt x="546" y="14450"/>
                    <a:pt x="581" y="14450"/>
                  </a:cubicBezTo>
                  <a:cubicBezTo>
                    <a:pt x="591" y="14450"/>
                    <a:pt x="600" y="14447"/>
                    <a:pt x="607" y="14440"/>
                  </a:cubicBezTo>
                  <a:cubicBezTo>
                    <a:pt x="2488" y="12653"/>
                    <a:pt x="2582" y="9612"/>
                    <a:pt x="2426" y="7214"/>
                  </a:cubicBezTo>
                  <a:cubicBezTo>
                    <a:pt x="2332" y="5725"/>
                    <a:pt x="2112" y="4220"/>
                    <a:pt x="1689" y="2778"/>
                  </a:cubicBezTo>
                  <a:cubicBezTo>
                    <a:pt x="1407" y="1822"/>
                    <a:pt x="1062" y="443"/>
                    <a:pt x="59" y="4"/>
                  </a:cubicBezTo>
                  <a:cubicBezTo>
                    <a:pt x="55" y="2"/>
                    <a:pt x="50"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04"/>
            <p:cNvSpPr/>
            <p:nvPr/>
          </p:nvSpPr>
          <p:spPr>
            <a:xfrm rot="738324">
              <a:off x="6245236" y="1109334"/>
              <a:ext cx="815940" cy="275087"/>
            </a:xfrm>
            <a:custGeom>
              <a:avLst/>
              <a:gdLst/>
              <a:ahLst/>
              <a:cxnLst/>
              <a:rect l="l" t="t" r="r" b="b"/>
              <a:pathLst>
                <a:path w="23373" h="7880" extrusionOk="0">
                  <a:moveTo>
                    <a:pt x="14977" y="1"/>
                  </a:moveTo>
                  <a:cubicBezTo>
                    <a:pt x="13240" y="1"/>
                    <a:pt x="11516" y="239"/>
                    <a:pt x="9933" y="688"/>
                  </a:cubicBezTo>
                  <a:cubicBezTo>
                    <a:pt x="5936" y="1816"/>
                    <a:pt x="2362" y="4434"/>
                    <a:pt x="11" y="7851"/>
                  </a:cubicBezTo>
                  <a:cubicBezTo>
                    <a:pt x="0" y="7862"/>
                    <a:pt x="19" y="7880"/>
                    <a:pt x="37" y="7880"/>
                  </a:cubicBezTo>
                  <a:cubicBezTo>
                    <a:pt x="45" y="7880"/>
                    <a:pt x="53" y="7876"/>
                    <a:pt x="58" y="7866"/>
                  </a:cubicBezTo>
                  <a:cubicBezTo>
                    <a:pt x="2472" y="4449"/>
                    <a:pt x="5920" y="1926"/>
                    <a:pt x="9964" y="813"/>
                  </a:cubicBezTo>
                  <a:cubicBezTo>
                    <a:pt x="11491" y="388"/>
                    <a:pt x="13067" y="182"/>
                    <a:pt x="14639" y="182"/>
                  </a:cubicBezTo>
                  <a:cubicBezTo>
                    <a:pt x="15214" y="182"/>
                    <a:pt x="15789" y="210"/>
                    <a:pt x="16359" y="264"/>
                  </a:cubicBezTo>
                  <a:cubicBezTo>
                    <a:pt x="18836" y="484"/>
                    <a:pt x="20983" y="1315"/>
                    <a:pt x="23225" y="2318"/>
                  </a:cubicBezTo>
                  <a:cubicBezTo>
                    <a:pt x="23236" y="2321"/>
                    <a:pt x="23247" y="2323"/>
                    <a:pt x="23258" y="2323"/>
                  </a:cubicBezTo>
                  <a:cubicBezTo>
                    <a:pt x="23332" y="2323"/>
                    <a:pt x="23372" y="2234"/>
                    <a:pt x="23303" y="2192"/>
                  </a:cubicBezTo>
                  <a:cubicBezTo>
                    <a:pt x="20899" y="685"/>
                    <a:pt x="17918" y="1"/>
                    <a:pt x="14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04"/>
            <p:cNvSpPr/>
            <p:nvPr/>
          </p:nvSpPr>
          <p:spPr>
            <a:xfrm rot="738324">
              <a:off x="7231995" y="1296386"/>
              <a:ext cx="19480" cy="16757"/>
            </a:xfrm>
            <a:custGeom>
              <a:avLst/>
              <a:gdLst/>
              <a:ahLst/>
              <a:cxnLst/>
              <a:rect l="l" t="t" r="r" b="b"/>
              <a:pathLst>
                <a:path w="558" h="480" extrusionOk="0">
                  <a:moveTo>
                    <a:pt x="55" y="0"/>
                  </a:moveTo>
                  <a:cubicBezTo>
                    <a:pt x="27" y="0"/>
                    <a:pt x="0" y="26"/>
                    <a:pt x="26" y="52"/>
                  </a:cubicBezTo>
                  <a:cubicBezTo>
                    <a:pt x="120" y="161"/>
                    <a:pt x="167" y="302"/>
                    <a:pt x="245" y="412"/>
                  </a:cubicBezTo>
                  <a:cubicBezTo>
                    <a:pt x="270" y="461"/>
                    <a:pt x="305" y="480"/>
                    <a:pt x="342" y="480"/>
                  </a:cubicBezTo>
                  <a:cubicBezTo>
                    <a:pt x="447" y="480"/>
                    <a:pt x="557" y="321"/>
                    <a:pt x="418" y="240"/>
                  </a:cubicBezTo>
                  <a:cubicBezTo>
                    <a:pt x="308" y="161"/>
                    <a:pt x="167" y="99"/>
                    <a:pt x="73" y="5"/>
                  </a:cubicBezTo>
                  <a:cubicBezTo>
                    <a:pt x="67" y="2"/>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5" name="Google Shape;4165;p104"/>
          <p:cNvGrpSpPr/>
          <p:nvPr/>
        </p:nvGrpSpPr>
        <p:grpSpPr>
          <a:xfrm>
            <a:off x="-152797" y="472609"/>
            <a:ext cx="1745583" cy="230173"/>
            <a:chOff x="1394800" y="3522000"/>
            <a:chExt cx="1048650" cy="138275"/>
          </a:xfrm>
        </p:grpSpPr>
        <p:sp>
          <p:nvSpPr>
            <p:cNvPr id="4166" name="Google Shape;4166;p104"/>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04"/>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04"/>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04"/>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04"/>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04"/>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04"/>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04"/>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04"/>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 name="Google Shape;4175;p104"/>
          <p:cNvGrpSpPr/>
          <p:nvPr/>
        </p:nvGrpSpPr>
        <p:grpSpPr>
          <a:xfrm rot="674490">
            <a:off x="7028414" y="1821028"/>
            <a:ext cx="3474315" cy="888859"/>
            <a:chOff x="3809875" y="1963175"/>
            <a:chExt cx="1923600" cy="492150"/>
          </a:xfrm>
        </p:grpSpPr>
        <p:sp>
          <p:nvSpPr>
            <p:cNvPr id="4176" name="Google Shape;4176;p104"/>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04"/>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04"/>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04"/>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04"/>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04"/>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04"/>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04"/>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04"/>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04"/>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04"/>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 name="Google Shape;4187;p104"/>
          <p:cNvGrpSpPr/>
          <p:nvPr/>
        </p:nvGrpSpPr>
        <p:grpSpPr>
          <a:xfrm flipH="1">
            <a:off x="851088" y="3553462"/>
            <a:ext cx="3067833" cy="176025"/>
            <a:chOff x="4345425" y="2175475"/>
            <a:chExt cx="800750" cy="176025"/>
          </a:xfrm>
        </p:grpSpPr>
        <p:sp>
          <p:nvSpPr>
            <p:cNvPr id="4188" name="Google Shape;4188;p10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89" name="Google Shape;4189;p10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4190" name="Google Shape;4190;p104"/>
          <p:cNvGrpSpPr/>
          <p:nvPr/>
        </p:nvGrpSpPr>
        <p:grpSpPr>
          <a:xfrm flipH="1">
            <a:off x="5225076" y="3553462"/>
            <a:ext cx="3067833" cy="176025"/>
            <a:chOff x="4345425" y="2175475"/>
            <a:chExt cx="800750" cy="176025"/>
          </a:xfrm>
        </p:grpSpPr>
        <p:sp>
          <p:nvSpPr>
            <p:cNvPr id="4191" name="Google Shape;4191;p10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92" name="Google Shape;4192;p10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568">
          <a:extLst>
            <a:ext uri="{FF2B5EF4-FFF2-40B4-BE49-F238E27FC236}">
              <a16:creationId xmlns:a16="http://schemas.microsoft.com/office/drawing/2014/main" id="{CE159084-D8AD-AB1E-2726-3E63B1305551}"/>
            </a:ext>
          </a:extLst>
        </p:cNvPr>
        <p:cNvGrpSpPr/>
        <p:nvPr/>
      </p:nvGrpSpPr>
      <p:grpSpPr>
        <a:xfrm>
          <a:off x="0" y="0"/>
          <a:ext cx="0" cy="0"/>
          <a:chOff x="0" y="0"/>
          <a:chExt cx="0" cy="0"/>
        </a:xfrm>
      </p:grpSpPr>
      <p:grpSp>
        <p:nvGrpSpPr>
          <p:cNvPr id="1569" name="Google Shape;1569;p60">
            <a:extLst>
              <a:ext uri="{FF2B5EF4-FFF2-40B4-BE49-F238E27FC236}">
                <a16:creationId xmlns:a16="http://schemas.microsoft.com/office/drawing/2014/main" id="{7471B452-F421-3D18-4EA4-6860DFB619DB}"/>
              </a:ext>
            </a:extLst>
          </p:cNvPr>
          <p:cNvGrpSpPr/>
          <p:nvPr/>
        </p:nvGrpSpPr>
        <p:grpSpPr>
          <a:xfrm rot="474658">
            <a:off x="366117" y="1193779"/>
            <a:ext cx="1557467" cy="585348"/>
            <a:chOff x="4345425" y="2175475"/>
            <a:chExt cx="800750" cy="176025"/>
          </a:xfrm>
        </p:grpSpPr>
        <p:sp>
          <p:nvSpPr>
            <p:cNvPr id="1570" name="Google Shape;1570;p60">
              <a:extLst>
                <a:ext uri="{FF2B5EF4-FFF2-40B4-BE49-F238E27FC236}">
                  <a16:creationId xmlns:a16="http://schemas.microsoft.com/office/drawing/2014/main" id="{C02415E6-623C-E31F-793A-127CF068E566}"/>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0">
              <a:extLst>
                <a:ext uri="{FF2B5EF4-FFF2-40B4-BE49-F238E27FC236}">
                  <a16:creationId xmlns:a16="http://schemas.microsoft.com/office/drawing/2014/main" id="{FF5B8A2D-5A73-F70C-0B9F-BDB8C1AD3303}"/>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 name="Google Shape;1572;p60">
            <a:extLst>
              <a:ext uri="{FF2B5EF4-FFF2-40B4-BE49-F238E27FC236}">
                <a16:creationId xmlns:a16="http://schemas.microsoft.com/office/drawing/2014/main" id="{2CDA2486-761C-5844-484A-CB08CBC56485}"/>
              </a:ext>
            </a:extLst>
          </p:cNvPr>
          <p:cNvGrpSpPr/>
          <p:nvPr/>
        </p:nvGrpSpPr>
        <p:grpSpPr>
          <a:xfrm rot="474658">
            <a:off x="5350309" y="1151217"/>
            <a:ext cx="1557467" cy="585348"/>
            <a:chOff x="4345425" y="2175475"/>
            <a:chExt cx="800750" cy="176025"/>
          </a:xfrm>
        </p:grpSpPr>
        <p:sp>
          <p:nvSpPr>
            <p:cNvPr id="1573" name="Google Shape;1573;p60">
              <a:extLst>
                <a:ext uri="{FF2B5EF4-FFF2-40B4-BE49-F238E27FC236}">
                  <a16:creationId xmlns:a16="http://schemas.microsoft.com/office/drawing/2014/main" id="{547BD21F-E49A-ECAD-7813-EA6F6A380751}"/>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0">
              <a:extLst>
                <a:ext uri="{FF2B5EF4-FFF2-40B4-BE49-F238E27FC236}">
                  <a16:creationId xmlns:a16="http://schemas.microsoft.com/office/drawing/2014/main" id="{B366801B-49CE-5287-C129-8F2BF14B5B16}"/>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1" name="Google Shape;1581;p60">
            <a:extLst>
              <a:ext uri="{FF2B5EF4-FFF2-40B4-BE49-F238E27FC236}">
                <a16:creationId xmlns:a16="http://schemas.microsoft.com/office/drawing/2014/main" id="{A1A1EFEF-82D1-4B85-778B-7B3C8A3886E3}"/>
              </a:ext>
            </a:extLst>
          </p:cNvPr>
          <p:cNvSpPr txBox="1">
            <a:spLocks noGrp="1"/>
          </p:cNvSpPr>
          <p:nvPr>
            <p:ph type="title"/>
          </p:nvPr>
        </p:nvSpPr>
        <p:spPr>
          <a:xfrm>
            <a:off x="720000" y="540000"/>
            <a:ext cx="4805146" cy="5727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vi-VN" dirty="0"/>
              <a:t>I. HÌNH THÀNH KIẾN THỨC</a:t>
            </a:r>
            <a:endParaRPr dirty="0"/>
          </a:p>
        </p:txBody>
      </p:sp>
      <p:sp>
        <p:nvSpPr>
          <p:cNvPr id="1582" name="Google Shape;1582;p60">
            <a:extLst>
              <a:ext uri="{FF2B5EF4-FFF2-40B4-BE49-F238E27FC236}">
                <a16:creationId xmlns:a16="http://schemas.microsoft.com/office/drawing/2014/main" id="{644F1CC4-0C8B-A8C9-7EC0-49DA0ADBBA4A}"/>
              </a:ext>
            </a:extLst>
          </p:cNvPr>
          <p:cNvSpPr txBox="1">
            <a:spLocks noGrp="1"/>
          </p:cNvSpPr>
          <p:nvPr>
            <p:ph type="subTitle" idx="5"/>
          </p:nvPr>
        </p:nvSpPr>
        <p:spPr>
          <a:xfrm>
            <a:off x="298447" y="1779466"/>
            <a:ext cx="3593932" cy="1696299"/>
          </a:xfrm>
          <a:prstGeom prst="rect">
            <a:avLst/>
          </a:prstGeom>
        </p:spPr>
        <p:txBody>
          <a:bodyPr spcFirstLastPara="1" wrap="square" lIns="0" tIns="0" rIns="0" bIns="0" anchor="t" anchorCtr="0">
            <a:noAutofit/>
          </a:bodyPr>
          <a:lstStyle/>
          <a:p>
            <a:pPr algn="just"/>
            <a:r>
              <a:rPr lang="en-US" dirty="0"/>
              <a:t>- Nghĩa </a:t>
            </a:r>
            <a:r>
              <a:rPr lang="en-US" dirty="0" err="1"/>
              <a:t>của</a:t>
            </a:r>
            <a:r>
              <a:rPr lang="en-US" dirty="0"/>
              <a:t> </a:t>
            </a:r>
            <a:r>
              <a:rPr lang="en-US" dirty="0" err="1"/>
              <a:t>các</a:t>
            </a:r>
            <a:r>
              <a:rPr lang="en-US" dirty="0"/>
              <a:t> </a:t>
            </a:r>
            <a:r>
              <a:rPr lang="en-US" dirty="0" err="1"/>
              <a:t>từ</a:t>
            </a:r>
            <a:r>
              <a:rPr lang="en-US" dirty="0"/>
              <a:t> </a:t>
            </a:r>
            <a:r>
              <a:rPr lang="en-US" dirty="0" err="1"/>
              <a:t>ngữ</a:t>
            </a:r>
            <a:r>
              <a:rPr lang="en-US" dirty="0"/>
              <a:t> in </a:t>
            </a:r>
            <a:r>
              <a:rPr lang="en-US" dirty="0" err="1"/>
              <a:t>đậm</a:t>
            </a:r>
            <a:r>
              <a:rPr lang="en-US" dirty="0"/>
              <a:t>:</a:t>
            </a:r>
          </a:p>
          <a:p>
            <a:pPr algn="just"/>
            <a:r>
              <a:rPr lang="en-US" dirty="0"/>
              <a:t>+ </a:t>
            </a:r>
            <a:r>
              <a:rPr lang="en-US" dirty="0" err="1"/>
              <a:t>Không</a:t>
            </a:r>
            <a:r>
              <a:rPr lang="en-US" dirty="0"/>
              <a:t> </a:t>
            </a:r>
            <a:r>
              <a:rPr lang="en-US" dirty="0" err="1"/>
              <a:t>bước</a:t>
            </a:r>
            <a:r>
              <a:rPr lang="en-US" dirty="0"/>
              <a:t> </a:t>
            </a:r>
            <a:r>
              <a:rPr lang="en-US" dirty="0" err="1"/>
              <a:t>nữa</a:t>
            </a:r>
            <a:r>
              <a:rPr lang="en-US" dirty="0"/>
              <a:t>/</a:t>
            </a:r>
            <a:r>
              <a:rPr lang="en-US" dirty="0" err="1"/>
              <a:t>bỏ</a:t>
            </a:r>
            <a:r>
              <a:rPr lang="en-US" dirty="0"/>
              <a:t> </a:t>
            </a:r>
            <a:r>
              <a:rPr lang="en-US" dirty="0" err="1"/>
              <a:t>quên</a:t>
            </a:r>
            <a:r>
              <a:rPr lang="en-US" dirty="0"/>
              <a:t> </a:t>
            </a:r>
            <a:r>
              <a:rPr lang="en-US" dirty="0" err="1"/>
              <a:t>đời</a:t>
            </a:r>
            <a:r>
              <a:rPr lang="en-US" dirty="0"/>
              <a:t>/</a:t>
            </a:r>
            <a:r>
              <a:rPr lang="en-US" dirty="0" err="1"/>
              <a:t>về</a:t>
            </a:r>
            <a:r>
              <a:rPr lang="en-US" dirty="0"/>
              <a:t> </a:t>
            </a:r>
            <a:r>
              <a:rPr lang="en-US" dirty="0" err="1"/>
              <a:t>đất</a:t>
            </a:r>
            <a:r>
              <a:rPr lang="en-US" dirty="0"/>
              <a:t>: </a:t>
            </a:r>
            <a:r>
              <a:rPr lang="en-US" dirty="0" err="1"/>
              <a:t>chết</a:t>
            </a:r>
            <a:endParaRPr lang="en-US" dirty="0"/>
          </a:p>
          <a:p>
            <a:pPr algn="just"/>
            <a:r>
              <a:rPr lang="en-US" dirty="0"/>
              <a:t>+ </a:t>
            </a:r>
            <a:r>
              <a:rPr lang="en-US" dirty="0" err="1"/>
              <a:t>Khí</a:t>
            </a:r>
            <a:r>
              <a:rPr lang="en-US" dirty="0"/>
              <a:t> </a:t>
            </a:r>
            <a:r>
              <a:rPr lang="en-US" dirty="0" err="1"/>
              <a:t>thành</a:t>
            </a:r>
            <a:r>
              <a:rPr lang="en-US" dirty="0"/>
              <a:t> </a:t>
            </a:r>
            <a:r>
              <a:rPr lang="en-US" dirty="0" err="1"/>
              <a:t>bạch</a:t>
            </a:r>
            <a:r>
              <a:rPr lang="en-US" dirty="0"/>
              <a:t>: </a:t>
            </a:r>
            <a:r>
              <a:rPr lang="en-US" dirty="0" err="1"/>
              <a:t>nghèo</a:t>
            </a:r>
            <a:endParaRPr lang="en-US" dirty="0"/>
          </a:p>
          <a:p>
            <a:pPr lvl="0" algn="just"/>
            <a:r>
              <a:rPr lang="vi-VN" b="1" i="1" dirty="0"/>
              <a:t>=&gt; </a:t>
            </a:r>
            <a:r>
              <a:rPr lang="en-US" b="1" i="1" dirty="0" err="1"/>
              <a:t>Tránh</a:t>
            </a:r>
            <a:r>
              <a:rPr lang="en-US" b="1" i="1" dirty="0"/>
              <a:t> </a:t>
            </a:r>
            <a:r>
              <a:rPr lang="en-US" b="1" i="1" dirty="0" err="1"/>
              <a:t>cảm</a:t>
            </a:r>
            <a:r>
              <a:rPr lang="en-US" b="1" i="1" dirty="0"/>
              <a:t> </a:t>
            </a:r>
            <a:r>
              <a:rPr lang="en-US" b="1" i="1" dirty="0" err="1"/>
              <a:t>giác</a:t>
            </a:r>
            <a:r>
              <a:rPr lang="en-US" b="1" i="1" dirty="0"/>
              <a:t> </a:t>
            </a:r>
            <a:r>
              <a:rPr lang="en-US" b="1" i="1" dirty="0" err="1"/>
              <a:t>đau</a:t>
            </a:r>
            <a:r>
              <a:rPr lang="en-US" b="1" i="1" dirty="0"/>
              <a:t> </a:t>
            </a:r>
            <a:r>
              <a:rPr lang="en-US" b="1" i="1" dirty="0" err="1"/>
              <a:t>thương</a:t>
            </a:r>
            <a:r>
              <a:rPr lang="en-US" b="1" i="1" dirty="0"/>
              <a:t>, </a:t>
            </a:r>
            <a:r>
              <a:rPr lang="en-US" b="1" i="1" dirty="0" err="1"/>
              <a:t>mất</a:t>
            </a:r>
            <a:r>
              <a:rPr lang="en-US" b="1" i="1" dirty="0"/>
              <a:t> </a:t>
            </a:r>
            <a:r>
              <a:rPr lang="en-US" b="1" i="1" dirty="0" err="1"/>
              <a:t>mát</a:t>
            </a:r>
            <a:r>
              <a:rPr lang="en-US" b="1" i="1" dirty="0"/>
              <a:t>; </a:t>
            </a:r>
            <a:r>
              <a:rPr lang="en-US" b="1" i="1" dirty="0" err="1"/>
              <a:t>giữ</a:t>
            </a:r>
            <a:r>
              <a:rPr lang="en-US" b="1" i="1" dirty="0"/>
              <a:t> </a:t>
            </a:r>
            <a:r>
              <a:rPr lang="en-US" b="1" i="1" dirty="0" err="1"/>
              <a:t>phép</a:t>
            </a:r>
            <a:r>
              <a:rPr lang="en-US" b="1" i="1" dirty="0"/>
              <a:t> </a:t>
            </a:r>
            <a:r>
              <a:rPr lang="en-US" b="1" i="1" dirty="0" err="1"/>
              <a:t>lịch</a:t>
            </a:r>
            <a:r>
              <a:rPr lang="en-US" b="1" i="1" dirty="0"/>
              <a:t> </a:t>
            </a:r>
            <a:r>
              <a:rPr lang="en-US" b="1" i="1" dirty="0" err="1"/>
              <a:t>sự</a:t>
            </a:r>
            <a:r>
              <a:rPr lang="en-US" b="1" i="1" dirty="0"/>
              <a:t>.</a:t>
            </a:r>
          </a:p>
          <a:p>
            <a:pPr marL="0" lvl="0" indent="0" algn="just" rtl="0">
              <a:spcBef>
                <a:spcPts val="0"/>
              </a:spcBef>
              <a:spcAft>
                <a:spcPts val="0"/>
              </a:spcAft>
              <a:buNone/>
            </a:pPr>
            <a:endParaRPr dirty="0"/>
          </a:p>
        </p:txBody>
      </p:sp>
      <p:sp>
        <p:nvSpPr>
          <p:cNvPr id="1583" name="Google Shape;1583;p60">
            <a:extLst>
              <a:ext uri="{FF2B5EF4-FFF2-40B4-BE49-F238E27FC236}">
                <a16:creationId xmlns:a16="http://schemas.microsoft.com/office/drawing/2014/main" id="{EEEAADFF-164B-FAD6-118E-5A4F3E6868EF}"/>
              </a:ext>
            </a:extLst>
          </p:cNvPr>
          <p:cNvSpPr txBox="1">
            <a:spLocks noGrp="1"/>
          </p:cNvSpPr>
          <p:nvPr>
            <p:ph type="subTitle" idx="1"/>
          </p:nvPr>
        </p:nvSpPr>
        <p:spPr>
          <a:xfrm>
            <a:off x="4835715" y="1197293"/>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vi-VN" dirty="0"/>
              <a:t>2. Ghi nhớ</a:t>
            </a:r>
            <a:endParaRPr dirty="0"/>
          </a:p>
        </p:txBody>
      </p:sp>
      <p:sp>
        <p:nvSpPr>
          <p:cNvPr id="1585" name="Google Shape;1585;p60">
            <a:extLst>
              <a:ext uri="{FF2B5EF4-FFF2-40B4-BE49-F238E27FC236}">
                <a16:creationId xmlns:a16="http://schemas.microsoft.com/office/drawing/2014/main" id="{3B096411-83B8-DD41-1A38-585BDC72D2B6}"/>
              </a:ext>
            </a:extLst>
          </p:cNvPr>
          <p:cNvSpPr txBox="1">
            <a:spLocks noGrp="1"/>
          </p:cNvSpPr>
          <p:nvPr>
            <p:ph type="subTitle" idx="3"/>
          </p:nvPr>
        </p:nvSpPr>
        <p:spPr>
          <a:xfrm>
            <a:off x="-108239" y="1257774"/>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vi-VN" dirty="0"/>
              <a:t>1. Ngữ liệu</a:t>
            </a:r>
            <a:endParaRPr dirty="0"/>
          </a:p>
        </p:txBody>
      </p:sp>
      <p:sp>
        <p:nvSpPr>
          <p:cNvPr id="1587" name="Google Shape;1587;p60">
            <a:extLst>
              <a:ext uri="{FF2B5EF4-FFF2-40B4-BE49-F238E27FC236}">
                <a16:creationId xmlns:a16="http://schemas.microsoft.com/office/drawing/2014/main" id="{D87DD260-87DC-976E-C7A4-6FD4D0F6B021}"/>
              </a:ext>
            </a:extLst>
          </p:cNvPr>
          <p:cNvSpPr txBox="1">
            <a:spLocks noGrp="1"/>
          </p:cNvSpPr>
          <p:nvPr>
            <p:ph type="subTitle" idx="6"/>
          </p:nvPr>
        </p:nvSpPr>
        <p:spPr>
          <a:xfrm>
            <a:off x="5195405" y="1653755"/>
            <a:ext cx="3593932" cy="3353903"/>
          </a:xfrm>
          <a:prstGeom prst="rect">
            <a:avLst/>
          </a:prstGeom>
        </p:spPr>
        <p:txBody>
          <a:bodyPr spcFirstLastPara="1" wrap="square" lIns="0" tIns="0" rIns="0" bIns="0" anchor="t" anchorCtr="0">
            <a:noAutofit/>
          </a:bodyPr>
          <a:lstStyle/>
          <a:p>
            <a:pPr algn="just"/>
            <a:r>
              <a:rPr lang="en-US" b="1" dirty="0"/>
              <a:t>- KN: </a:t>
            </a:r>
            <a:r>
              <a:rPr lang="en-US" b="1" i="1" dirty="0" err="1">
                <a:solidFill>
                  <a:schemeClr val="accent1">
                    <a:lumMod val="25000"/>
                  </a:schemeClr>
                </a:solidFill>
              </a:rPr>
              <a:t>Là</a:t>
            </a:r>
            <a:r>
              <a:rPr lang="en-US" b="1" i="1" dirty="0">
                <a:solidFill>
                  <a:schemeClr val="accent1">
                    <a:lumMod val="25000"/>
                  </a:schemeClr>
                </a:solidFill>
              </a:rPr>
              <a:t> BPTT </a:t>
            </a:r>
            <a:r>
              <a:rPr lang="en-US" b="1" i="1" dirty="0" err="1">
                <a:solidFill>
                  <a:schemeClr val="accent1">
                    <a:lumMod val="25000"/>
                  </a:schemeClr>
                </a:solidFill>
              </a:rPr>
              <a:t>dùng</a:t>
            </a:r>
            <a:r>
              <a:rPr lang="en-US" b="1" i="1" dirty="0">
                <a:solidFill>
                  <a:schemeClr val="accent1">
                    <a:lumMod val="25000"/>
                  </a:schemeClr>
                </a:solidFill>
              </a:rPr>
              <a:t> </a:t>
            </a:r>
            <a:r>
              <a:rPr lang="en-US" b="1" i="1" dirty="0" err="1">
                <a:solidFill>
                  <a:schemeClr val="accent1">
                    <a:lumMod val="25000"/>
                  </a:schemeClr>
                </a:solidFill>
              </a:rPr>
              <a:t>cách</a:t>
            </a:r>
            <a:r>
              <a:rPr lang="en-US" b="1" i="1" dirty="0">
                <a:solidFill>
                  <a:schemeClr val="accent1">
                    <a:lumMod val="25000"/>
                  </a:schemeClr>
                </a:solidFill>
              </a:rPr>
              <a:t> </a:t>
            </a:r>
            <a:r>
              <a:rPr lang="en-US" b="1" i="1" dirty="0" err="1">
                <a:solidFill>
                  <a:schemeClr val="accent1">
                    <a:lumMod val="25000"/>
                  </a:schemeClr>
                </a:solidFill>
              </a:rPr>
              <a:t>nói</a:t>
            </a:r>
            <a:r>
              <a:rPr lang="en-US" b="1" i="1" dirty="0">
                <a:solidFill>
                  <a:schemeClr val="accent1">
                    <a:lumMod val="25000"/>
                  </a:schemeClr>
                </a:solidFill>
              </a:rPr>
              <a:t> </a:t>
            </a:r>
            <a:r>
              <a:rPr lang="en-US" b="1" i="1" dirty="0" err="1">
                <a:solidFill>
                  <a:schemeClr val="accent1">
                    <a:lumMod val="25000"/>
                  </a:schemeClr>
                </a:solidFill>
              </a:rPr>
              <a:t>làm</a:t>
            </a:r>
            <a:r>
              <a:rPr lang="en-US" b="1" i="1" dirty="0">
                <a:solidFill>
                  <a:schemeClr val="accent1">
                    <a:lumMod val="25000"/>
                  </a:schemeClr>
                </a:solidFill>
              </a:rPr>
              <a:t> </a:t>
            </a:r>
            <a:r>
              <a:rPr lang="en-US" b="1" i="1" dirty="0" err="1">
                <a:solidFill>
                  <a:schemeClr val="accent1">
                    <a:lumMod val="25000"/>
                  </a:schemeClr>
                </a:solidFill>
              </a:rPr>
              <a:t>giảm</a:t>
            </a:r>
            <a:r>
              <a:rPr lang="en-US" b="1" i="1" dirty="0">
                <a:solidFill>
                  <a:schemeClr val="accent1">
                    <a:lumMod val="25000"/>
                  </a:schemeClr>
                </a:solidFill>
              </a:rPr>
              <a:t> </a:t>
            </a:r>
            <a:r>
              <a:rPr lang="en-US" b="1" i="1" dirty="0" err="1">
                <a:solidFill>
                  <a:schemeClr val="accent1">
                    <a:lumMod val="25000"/>
                  </a:schemeClr>
                </a:solidFill>
              </a:rPr>
              <a:t>nhẹ</a:t>
            </a:r>
            <a:r>
              <a:rPr lang="en-US" b="1" i="1" dirty="0">
                <a:solidFill>
                  <a:schemeClr val="accent1">
                    <a:lumMod val="25000"/>
                  </a:schemeClr>
                </a:solidFill>
              </a:rPr>
              <a:t> </a:t>
            </a:r>
            <a:r>
              <a:rPr lang="en-US" b="1" i="1" dirty="0" err="1">
                <a:solidFill>
                  <a:schemeClr val="accent1">
                    <a:lumMod val="25000"/>
                  </a:schemeClr>
                </a:solidFill>
              </a:rPr>
              <a:t>mức</a:t>
            </a:r>
            <a:r>
              <a:rPr lang="en-US" b="1" i="1" dirty="0">
                <a:solidFill>
                  <a:schemeClr val="accent1">
                    <a:lumMod val="25000"/>
                  </a:schemeClr>
                </a:solidFill>
              </a:rPr>
              <a:t> </a:t>
            </a:r>
            <a:r>
              <a:rPr lang="en-US" b="1" i="1" dirty="0" err="1">
                <a:solidFill>
                  <a:schemeClr val="accent1">
                    <a:lumMod val="25000"/>
                  </a:schemeClr>
                </a:solidFill>
              </a:rPr>
              <a:t>độ</a:t>
            </a:r>
            <a:r>
              <a:rPr lang="en-US" b="1" i="1" dirty="0">
                <a:solidFill>
                  <a:schemeClr val="accent1">
                    <a:lumMod val="25000"/>
                  </a:schemeClr>
                </a:solidFill>
              </a:rPr>
              <a:t>, </a:t>
            </a:r>
            <a:r>
              <a:rPr lang="en-US" b="1" i="1" dirty="0" err="1">
                <a:solidFill>
                  <a:schemeClr val="accent1">
                    <a:lumMod val="25000"/>
                  </a:schemeClr>
                </a:solidFill>
              </a:rPr>
              <a:t>quy</a:t>
            </a:r>
            <a:r>
              <a:rPr lang="en-US" b="1" i="1" dirty="0">
                <a:solidFill>
                  <a:schemeClr val="accent1">
                    <a:lumMod val="25000"/>
                  </a:schemeClr>
                </a:solidFill>
              </a:rPr>
              <a:t> </a:t>
            </a:r>
            <a:r>
              <a:rPr lang="en-US" b="1" i="1" dirty="0" err="1">
                <a:solidFill>
                  <a:schemeClr val="accent1">
                    <a:lumMod val="25000"/>
                  </a:schemeClr>
                </a:solidFill>
              </a:rPr>
              <a:t>mô</a:t>
            </a:r>
            <a:r>
              <a:rPr lang="en-US" b="1" i="1" dirty="0">
                <a:solidFill>
                  <a:schemeClr val="accent1">
                    <a:lumMod val="25000"/>
                  </a:schemeClr>
                </a:solidFill>
              </a:rPr>
              <a:t>, </a:t>
            </a:r>
            <a:r>
              <a:rPr lang="en-US" b="1" i="1" dirty="0" err="1">
                <a:solidFill>
                  <a:schemeClr val="accent1">
                    <a:lumMod val="25000"/>
                  </a:schemeClr>
                </a:solidFill>
              </a:rPr>
              <a:t>tính</a:t>
            </a:r>
            <a:r>
              <a:rPr lang="en-US" b="1" i="1" dirty="0">
                <a:solidFill>
                  <a:schemeClr val="accent1">
                    <a:lumMod val="25000"/>
                  </a:schemeClr>
                </a:solidFill>
              </a:rPr>
              <a:t> </a:t>
            </a:r>
            <a:r>
              <a:rPr lang="en-US" b="1" i="1" dirty="0" err="1">
                <a:solidFill>
                  <a:schemeClr val="accent1">
                    <a:lumMod val="25000"/>
                  </a:schemeClr>
                </a:solidFill>
              </a:rPr>
              <a:t>chất</a:t>
            </a:r>
            <a:r>
              <a:rPr lang="en-US" b="1" i="1" dirty="0">
                <a:solidFill>
                  <a:schemeClr val="accent1">
                    <a:lumMod val="25000"/>
                  </a:schemeClr>
                </a:solidFill>
              </a:rPr>
              <a:t> … </a:t>
            </a:r>
            <a:r>
              <a:rPr lang="en-US" b="1" i="1" dirty="0" err="1">
                <a:solidFill>
                  <a:schemeClr val="accent1">
                    <a:lumMod val="25000"/>
                  </a:schemeClr>
                </a:solidFill>
              </a:rPr>
              <a:t>của</a:t>
            </a:r>
            <a:r>
              <a:rPr lang="en-US" b="1" i="1" dirty="0">
                <a:solidFill>
                  <a:schemeClr val="accent1">
                    <a:lumMod val="25000"/>
                  </a:schemeClr>
                </a:solidFill>
              </a:rPr>
              <a:t> </a:t>
            </a:r>
            <a:r>
              <a:rPr lang="en-US" b="1" i="1" dirty="0" err="1">
                <a:solidFill>
                  <a:schemeClr val="accent1">
                    <a:lumMod val="25000"/>
                  </a:schemeClr>
                </a:solidFill>
              </a:rPr>
              <a:t>đối</a:t>
            </a:r>
            <a:r>
              <a:rPr lang="en-US" b="1" i="1" dirty="0">
                <a:solidFill>
                  <a:schemeClr val="accent1">
                    <a:lumMod val="25000"/>
                  </a:schemeClr>
                </a:solidFill>
              </a:rPr>
              <a:t> </a:t>
            </a:r>
            <a:r>
              <a:rPr lang="en-US" b="1" i="1" dirty="0" err="1">
                <a:solidFill>
                  <a:schemeClr val="accent1">
                    <a:lumMod val="25000"/>
                  </a:schemeClr>
                </a:solidFill>
              </a:rPr>
              <a:t>tượng</a:t>
            </a:r>
            <a:r>
              <a:rPr lang="en-US" b="1" i="1" dirty="0">
                <a:solidFill>
                  <a:schemeClr val="accent1">
                    <a:lumMod val="25000"/>
                  </a:schemeClr>
                </a:solidFill>
              </a:rPr>
              <a:t>, </a:t>
            </a:r>
            <a:r>
              <a:rPr lang="en-US" b="1" i="1" dirty="0" err="1">
                <a:solidFill>
                  <a:schemeClr val="accent1">
                    <a:lumMod val="25000"/>
                  </a:schemeClr>
                </a:solidFill>
              </a:rPr>
              <a:t>hoặc</a:t>
            </a:r>
            <a:r>
              <a:rPr lang="en-US" b="1" i="1" dirty="0">
                <a:solidFill>
                  <a:schemeClr val="accent1">
                    <a:lumMod val="25000"/>
                  </a:schemeClr>
                </a:solidFill>
              </a:rPr>
              <a:t> </a:t>
            </a:r>
            <a:r>
              <a:rPr lang="en-US" b="1" i="1" dirty="0" err="1">
                <a:solidFill>
                  <a:schemeClr val="accent1">
                    <a:lumMod val="25000"/>
                  </a:schemeClr>
                </a:solidFill>
              </a:rPr>
              <a:t>tránh</a:t>
            </a:r>
            <a:r>
              <a:rPr lang="en-US" b="1" i="1" dirty="0">
                <a:solidFill>
                  <a:schemeClr val="accent1">
                    <a:lumMod val="25000"/>
                  </a:schemeClr>
                </a:solidFill>
              </a:rPr>
              <a:t> </a:t>
            </a:r>
            <a:r>
              <a:rPr lang="en-US" b="1" i="1" dirty="0" err="1">
                <a:solidFill>
                  <a:schemeClr val="accent1">
                    <a:lumMod val="25000"/>
                  </a:schemeClr>
                </a:solidFill>
              </a:rPr>
              <a:t>trình</a:t>
            </a:r>
            <a:r>
              <a:rPr lang="en-US" b="1" i="1" dirty="0">
                <a:solidFill>
                  <a:schemeClr val="accent1">
                    <a:lumMod val="25000"/>
                  </a:schemeClr>
                </a:solidFill>
              </a:rPr>
              <a:t> </a:t>
            </a:r>
            <a:r>
              <a:rPr lang="en-US" b="1" i="1" dirty="0" err="1">
                <a:solidFill>
                  <a:schemeClr val="accent1">
                    <a:lumMod val="25000"/>
                  </a:schemeClr>
                </a:solidFill>
              </a:rPr>
              <a:t>bày</a:t>
            </a:r>
            <a:r>
              <a:rPr lang="en-US" b="1" i="1" dirty="0">
                <a:solidFill>
                  <a:schemeClr val="accent1">
                    <a:lumMod val="25000"/>
                  </a:schemeClr>
                </a:solidFill>
              </a:rPr>
              <a:t> </a:t>
            </a:r>
            <a:r>
              <a:rPr lang="en-US" b="1" i="1" dirty="0" err="1">
                <a:solidFill>
                  <a:schemeClr val="accent1">
                    <a:lumMod val="25000"/>
                  </a:schemeClr>
                </a:solidFill>
              </a:rPr>
              <a:t>trực</a:t>
            </a:r>
            <a:r>
              <a:rPr lang="en-US" b="1" i="1" dirty="0">
                <a:solidFill>
                  <a:schemeClr val="accent1">
                    <a:lumMod val="25000"/>
                  </a:schemeClr>
                </a:solidFill>
              </a:rPr>
              <a:t> </a:t>
            </a:r>
            <a:r>
              <a:rPr lang="en-US" b="1" i="1" dirty="0" err="1">
                <a:solidFill>
                  <a:schemeClr val="accent1">
                    <a:lumMod val="25000"/>
                  </a:schemeClr>
                </a:solidFill>
              </a:rPr>
              <a:t>tiếp</a:t>
            </a:r>
            <a:r>
              <a:rPr lang="en-US" b="1" i="1" dirty="0">
                <a:solidFill>
                  <a:schemeClr val="accent1">
                    <a:lumMod val="25000"/>
                  </a:schemeClr>
                </a:solidFill>
              </a:rPr>
              <a:t> </a:t>
            </a:r>
            <a:r>
              <a:rPr lang="en-US" b="1" i="1" dirty="0" err="1">
                <a:solidFill>
                  <a:schemeClr val="accent1">
                    <a:lumMod val="25000"/>
                  </a:schemeClr>
                </a:solidFill>
              </a:rPr>
              <a:t>điều</a:t>
            </a:r>
            <a:r>
              <a:rPr lang="en-US" b="1" i="1" dirty="0">
                <a:solidFill>
                  <a:schemeClr val="accent1">
                    <a:lumMod val="25000"/>
                  </a:schemeClr>
                </a:solidFill>
              </a:rPr>
              <a:t> </a:t>
            </a:r>
            <a:r>
              <a:rPr lang="en-US" b="1" i="1" dirty="0" err="1">
                <a:solidFill>
                  <a:schemeClr val="accent1">
                    <a:lumMod val="25000"/>
                  </a:schemeClr>
                </a:solidFill>
              </a:rPr>
              <a:t>muốn</a:t>
            </a:r>
            <a:r>
              <a:rPr lang="en-US" b="1" i="1" dirty="0">
                <a:solidFill>
                  <a:schemeClr val="accent1">
                    <a:lumMod val="25000"/>
                  </a:schemeClr>
                </a:solidFill>
              </a:rPr>
              <a:t> </a:t>
            </a:r>
            <a:r>
              <a:rPr lang="en-US" b="1" i="1" dirty="0" err="1">
                <a:solidFill>
                  <a:schemeClr val="accent1">
                    <a:lumMod val="25000"/>
                  </a:schemeClr>
                </a:solidFill>
              </a:rPr>
              <a:t>nói</a:t>
            </a:r>
            <a:r>
              <a:rPr lang="en-US" b="1" i="1" dirty="0">
                <a:solidFill>
                  <a:schemeClr val="accent1">
                    <a:lumMod val="25000"/>
                  </a:schemeClr>
                </a:solidFill>
              </a:rPr>
              <a:t>.</a:t>
            </a:r>
          </a:p>
          <a:p>
            <a:pPr algn="just"/>
            <a:r>
              <a:rPr lang="vi-VN" b="1" dirty="0"/>
              <a:t>* </a:t>
            </a:r>
            <a:r>
              <a:rPr lang="en-US" b="1" dirty="0" err="1"/>
              <a:t>Phân</a:t>
            </a:r>
            <a:r>
              <a:rPr lang="en-US" b="1" dirty="0"/>
              <a:t> </a:t>
            </a:r>
            <a:r>
              <a:rPr lang="en-US" b="1" dirty="0" err="1"/>
              <a:t>loại</a:t>
            </a:r>
            <a:r>
              <a:rPr lang="en-US" b="1" dirty="0"/>
              <a:t>:</a:t>
            </a:r>
          </a:p>
          <a:p>
            <a:pPr algn="just"/>
            <a:r>
              <a:rPr lang="en-US" dirty="0">
                <a:solidFill>
                  <a:schemeClr val="tx2">
                    <a:lumMod val="50000"/>
                  </a:schemeClr>
                </a:solidFill>
              </a:rPr>
              <a:t>- Các </a:t>
            </a:r>
            <a:r>
              <a:rPr lang="en-US" dirty="0" err="1">
                <a:solidFill>
                  <a:schemeClr val="tx2">
                    <a:lumMod val="50000"/>
                  </a:schemeClr>
                </a:solidFill>
              </a:rPr>
              <a:t>cách</a:t>
            </a:r>
            <a:r>
              <a:rPr lang="en-US" dirty="0">
                <a:solidFill>
                  <a:schemeClr val="tx2">
                    <a:lumMod val="50000"/>
                  </a:schemeClr>
                </a:solidFill>
              </a:rPr>
              <a:t> </a:t>
            </a:r>
            <a:r>
              <a:rPr lang="en-US" dirty="0" err="1">
                <a:solidFill>
                  <a:schemeClr val="tx2">
                    <a:lumMod val="50000"/>
                  </a:schemeClr>
                </a:solidFill>
              </a:rPr>
              <a:t>nói</a:t>
            </a:r>
            <a:r>
              <a:rPr lang="en-US" dirty="0">
                <a:solidFill>
                  <a:schemeClr val="tx2">
                    <a:lumMod val="50000"/>
                  </a:schemeClr>
                </a:solidFill>
              </a:rPr>
              <a:t> </a:t>
            </a:r>
            <a:r>
              <a:rPr lang="en-US" dirty="0" err="1">
                <a:solidFill>
                  <a:schemeClr val="tx2">
                    <a:lumMod val="50000"/>
                  </a:schemeClr>
                </a:solidFill>
              </a:rPr>
              <a:t>giảm</a:t>
            </a:r>
            <a:r>
              <a:rPr lang="en-US" dirty="0">
                <a:solidFill>
                  <a:schemeClr val="tx2">
                    <a:lumMod val="50000"/>
                  </a:schemeClr>
                </a:solidFill>
              </a:rPr>
              <a:t> </a:t>
            </a:r>
            <a:r>
              <a:rPr lang="en-US" dirty="0" err="1">
                <a:solidFill>
                  <a:schemeClr val="tx2">
                    <a:lumMod val="50000"/>
                  </a:schemeClr>
                </a:solidFill>
              </a:rPr>
              <a:t>nói</a:t>
            </a:r>
            <a:r>
              <a:rPr lang="en-US" dirty="0">
                <a:solidFill>
                  <a:schemeClr val="tx2">
                    <a:lumMod val="50000"/>
                  </a:schemeClr>
                </a:solidFill>
              </a:rPr>
              <a:t> </a:t>
            </a:r>
            <a:r>
              <a:rPr lang="en-US" dirty="0" err="1">
                <a:solidFill>
                  <a:schemeClr val="tx2">
                    <a:lumMod val="50000"/>
                  </a:schemeClr>
                </a:solidFill>
              </a:rPr>
              <a:t>tránh</a:t>
            </a:r>
            <a:r>
              <a:rPr lang="en-US" dirty="0">
                <a:solidFill>
                  <a:schemeClr val="tx2">
                    <a:lumMod val="50000"/>
                  </a:schemeClr>
                </a:solidFill>
              </a:rPr>
              <a:t> </a:t>
            </a:r>
            <a:r>
              <a:rPr lang="en-US" dirty="0" err="1">
                <a:solidFill>
                  <a:schemeClr val="tx2">
                    <a:lumMod val="50000"/>
                  </a:schemeClr>
                </a:solidFill>
              </a:rPr>
              <a:t>thông</a:t>
            </a:r>
            <a:r>
              <a:rPr lang="en-US" dirty="0">
                <a:solidFill>
                  <a:schemeClr val="tx2">
                    <a:lumMod val="50000"/>
                  </a:schemeClr>
                </a:solidFill>
              </a:rPr>
              <a:t> </a:t>
            </a:r>
            <a:r>
              <a:rPr lang="en-US" dirty="0" err="1">
                <a:solidFill>
                  <a:schemeClr val="tx2">
                    <a:lumMod val="50000"/>
                  </a:schemeClr>
                </a:solidFill>
              </a:rPr>
              <a:t>dụng</a:t>
            </a:r>
            <a:r>
              <a:rPr lang="en-US" dirty="0">
                <a:solidFill>
                  <a:schemeClr val="tx2">
                    <a:lumMod val="50000"/>
                  </a:schemeClr>
                </a:solidFill>
              </a:rPr>
              <a:t>:</a:t>
            </a:r>
          </a:p>
          <a:p>
            <a:pPr algn="just"/>
            <a:r>
              <a:rPr lang="en-US" dirty="0"/>
              <a:t>+ </a:t>
            </a:r>
            <a:r>
              <a:rPr lang="en-US" dirty="0" err="1"/>
              <a:t>Dùng</a:t>
            </a:r>
            <a:r>
              <a:rPr lang="en-US" dirty="0"/>
              <a:t> </a:t>
            </a:r>
            <a:r>
              <a:rPr lang="en-US" dirty="0" err="1"/>
              <a:t>các</a:t>
            </a:r>
            <a:r>
              <a:rPr lang="en-US" dirty="0"/>
              <a:t> </a:t>
            </a:r>
            <a:r>
              <a:rPr lang="en-US" dirty="0" err="1"/>
              <a:t>từ</a:t>
            </a:r>
            <a:r>
              <a:rPr lang="en-US" dirty="0"/>
              <a:t> </a:t>
            </a:r>
            <a:r>
              <a:rPr lang="en-US" dirty="0" err="1"/>
              <a:t>đồng</a:t>
            </a:r>
            <a:r>
              <a:rPr lang="en-US" dirty="0"/>
              <a:t> </a:t>
            </a:r>
            <a:r>
              <a:rPr lang="en-US" dirty="0" err="1"/>
              <a:t>nghĩa</a:t>
            </a:r>
            <a:r>
              <a:rPr lang="en-US" dirty="0"/>
              <a:t>, </a:t>
            </a:r>
            <a:r>
              <a:rPr lang="en-US" dirty="0" err="1"/>
              <a:t>đặc</a:t>
            </a:r>
            <a:r>
              <a:rPr lang="en-US" dirty="0"/>
              <a:t> </a:t>
            </a:r>
            <a:r>
              <a:rPr lang="en-US" dirty="0" err="1"/>
              <a:t>biệt</a:t>
            </a:r>
            <a:r>
              <a:rPr lang="en-US" dirty="0"/>
              <a:t> </a:t>
            </a:r>
            <a:r>
              <a:rPr lang="en-US" dirty="0" err="1"/>
              <a:t>là</a:t>
            </a:r>
            <a:r>
              <a:rPr lang="en-US" dirty="0"/>
              <a:t> </a:t>
            </a:r>
            <a:r>
              <a:rPr lang="en-US" dirty="0" err="1"/>
              <a:t>từ</a:t>
            </a:r>
            <a:r>
              <a:rPr lang="en-US" dirty="0"/>
              <a:t> Hán Việt.</a:t>
            </a:r>
          </a:p>
          <a:p>
            <a:pPr algn="just"/>
            <a:r>
              <a:rPr lang="en-US" dirty="0"/>
              <a:t>+ </a:t>
            </a:r>
            <a:r>
              <a:rPr lang="en-US" dirty="0" err="1"/>
              <a:t>Dùng</a:t>
            </a:r>
            <a:r>
              <a:rPr lang="en-US" dirty="0"/>
              <a:t> </a:t>
            </a:r>
            <a:r>
              <a:rPr lang="en-US" dirty="0" err="1"/>
              <a:t>cách</a:t>
            </a:r>
            <a:r>
              <a:rPr lang="en-US" dirty="0"/>
              <a:t> </a:t>
            </a:r>
            <a:r>
              <a:rPr lang="en-US" dirty="0" err="1"/>
              <a:t>nói</a:t>
            </a:r>
            <a:r>
              <a:rPr lang="en-US" dirty="0"/>
              <a:t> </a:t>
            </a:r>
            <a:r>
              <a:rPr lang="en-US" dirty="0" err="1"/>
              <a:t>vòng</a:t>
            </a:r>
            <a:r>
              <a:rPr lang="en-US" dirty="0"/>
              <a:t>.</a:t>
            </a:r>
          </a:p>
          <a:p>
            <a:pPr algn="just"/>
            <a:r>
              <a:rPr lang="en-US" dirty="0">
                <a:solidFill>
                  <a:schemeClr val="tx2">
                    <a:lumMod val="50000"/>
                  </a:schemeClr>
                </a:solidFill>
              </a:rPr>
              <a:t>- </a:t>
            </a:r>
            <a:r>
              <a:rPr lang="en-US" dirty="0" err="1">
                <a:solidFill>
                  <a:schemeClr val="tx2">
                    <a:lumMod val="50000"/>
                  </a:schemeClr>
                </a:solidFill>
              </a:rPr>
              <a:t>Nhận</a:t>
            </a:r>
            <a:r>
              <a:rPr lang="en-US" dirty="0">
                <a:solidFill>
                  <a:schemeClr val="tx2">
                    <a:lumMod val="50000"/>
                  </a:schemeClr>
                </a:solidFill>
              </a:rPr>
              <a:t> </a:t>
            </a:r>
            <a:r>
              <a:rPr lang="en-US" dirty="0" err="1">
                <a:solidFill>
                  <a:schemeClr val="tx2">
                    <a:lumMod val="50000"/>
                  </a:schemeClr>
                </a:solidFill>
              </a:rPr>
              <a:t>biết</a:t>
            </a:r>
            <a:r>
              <a:rPr lang="en-US" dirty="0">
                <a:solidFill>
                  <a:schemeClr val="tx2">
                    <a:lumMod val="50000"/>
                  </a:schemeClr>
                </a:solidFill>
              </a:rPr>
              <a:t> </a:t>
            </a:r>
            <a:r>
              <a:rPr lang="en-US" dirty="0" err="1">
                <a:solidFill>
                  <a:schemeClr val="tx2">
                    <a:lumMod val="50000"/>
                  </a:schemeClr>
                </a:solidFill>
              </a:rPr>
              <a:t>các</a:t>
            </a:r>
            <a:r>
              <a:rPr lang="en-US" dirty="0">
                <a:solidFill>
                  <a:schemeClr val="tx2">
                    <a:lumMod val="50000"/>
                  </a:schemeClr>
                </a:solidFill>
              </a:rPr>
              <a:t> </a:t>
            </a:r>
            <a:r>
              <a:rPr lang="en-US" dirty="0" err="1">
                <a:solidFill>
                  <a:schemeClr val="tx2">
                    <a:lumMod val="50000"/>
                  </a:schemeClr>
                </a:solidFill>
              </a:rPr>
              <a:t>cách</a:t>
            </a:r>
            <a:r>
              <a:rPr lang="en-US" dirty="0">
                <a:solidFill>
                  <a:schemeClr val="tx2">
                    <a:lumMod val="50000"/>
                  </a:schemeClr>
                </a:solidFill>
              </a:rPr>
              <a:t> </a:t>
            </a:r>
            <a:r>
              <a:rPr lang="en-US" dirty="0" err="1">
                <a:solidFill>
                  <a:schemeClr val="tx2">
                    <a:lumMod val="50000"/>
                  </a:schemeClr>
                </a:solidFill>
              </a:rPr>
              <a:t>nói</a:t>
            </a:r>
            <a:r>
              <a:rPr lang="en-US" dirty="0">
                <a:solidFill>
                  <a:schemeClr val="tx2">
                    <a:lumMod val="50000"/>
                  </a:schemeClr>
                </a:solidFill>
              </a:rPr>
              <a:t> </a:t>
            </a:r>
            <a:r>
              <a:rPr lang="en-US" dirty="0" err="1">
                <a:solidFill>
                  <a:schemeClr val="tx2">
                    <a:lumMod val="50000"/>
                  </a:schemeClr>
                </a:solidFill>
              </a:rPr>
              <a:t>giảm</a:t>
            </a:r>
            <a:r>
              <a:rPr lang="en-US" dirty="0">
                <a:solidFill>
                  <a:schemeClr val="tx2">
                    <a:lumMod val="50000"/>
                  </a:schemeClr>
                </a:solidFill>
              </a:rPr>
              <a:t> </a:t>
            </a:r>
            <a:r>
              <a:rPr lang="en-US" dirty="0" err="1">
                <a:solidFill>
                  <a:schemeClr val="tx2">
                    <a:lumMod val="50000"/>
                  </a:schemeClr>
                </a:solidFill>
              </a:rPr>
              <a:t>nói</a:t>
            </a:r>
            <a:r>
              <a:rPr lang="en-US" dirty="0">
                <a:solidFill>
                  <a:schemeClr val="tx2">
                    <a:lumMod val="50000"/>
                  </a:schemeClr>
                </a:solidFill>
              </a:rPr>
              <a:t> </a:t>
            </a:r>
            <a:r>
              <a:rPr lang="en-US" dirty="0" err="1">
                <a:solidFill>
                  <a:schemeClr val="tx2">
                    <a:lumMod val="50000"/>
                  </a:schemeClr>
                </a:solidFill>
              </a:rPr>
              <a:t>tránh</a:t>
            </a:r>
            <a:endParaRPr lang="en-US" dirty="0">
              <a:solidFill>
                <a:schemeClr val="tx2">
                  <a:lumMod val="50000"/>
                </a:schemeClr>
              </a:solidFill>
            </a:endParaRPr>
          </a:p>
          <a:p>
            <a:pPr algn="just"/>
            <a:r>
              <a:rPr lang="en-US" dirty="0"/>
              <a:t>+ </a:t>
            </a:r>
            <a:r>
              <a:rPr lang="en-US" dirty="0" err="1"/>
              <a:t>Dùng</a:t>
            </a:r>
            <a:r>
              <a:rPr lang="en-US" dirty="0"/>
              <a:t> </a:t>
            </a:r>
            <a:r>
              <a:rPr lang="en-US" dirty="0" err="1"/>
              <a:t>từ</a:t>
            </a:r>
            <a:r>
              <a:rPr lang="en-US" dirty="0"/>
              <a:t> </a:t>
            </a:r>
            <a:r>
              <a:rPr lang="en-US" dirty="0" err="1"/>
              <a:t>đồng</a:t>
            </a:r>
            <a:r>
              <a:rPr lang="en-US" dirty="0"/>
              <a:t> </a:t>
            </a:r>
            <a:r>
              <a:rPr lang="en-US" dirty="0" err="1"/>
              <a:t>nghĩa</a:t>
            </a:r>
            <a:r>
              <a:rPr lang="en-US" dirty="0"/>
              <a:t> (</a:t>
            </a:r>
            <a:r>
              <a:rPr lang="en-US" dirty="0" err="1"/>
              <a:t>lớp</a:t>
            </a:r>
            <a:r>
              <a:rPr lang="en-US" dirty="0"/>
              <a:t> </a:t>
            </a:r>
            <a:r>
              <a:rPr lang="en-US" dirty="0" err="1"/>
              <a:t>từ</a:t>
            </a:r>
            <a:r>
              <a:rPr lang="en-US" dirty="0"/>
              <a:t> Hán Việt)</a:t>
            </a:r>
          </a:p>
          <a:p>
            <a:pPr algn="just"/>
            <a:r>
              <a:rPr lang="en-US" dirty="0"/>
              <a:t>+ </a:t>
            </a:r>
            <a:r>
              <a:rPr lang="en-US" dirty="0" err="1"/>
              <a:t>Dùng</a:t>
            </a:r>
            <a:r>
              <a:rPr lang="en-US" dirty="0"/>
              <a:t> </a:t>
            </a:r>
            <a:r>
              <a:rPr lang="en-US" dirty="0" err="1"/>
              <a:t>cách</a:t>
            </a:r>
            <a:r>
              <a:rPr lang="en-US" dirty="0"/>
              <a:t> </a:t>
            </a:r>
            <a:r>
              <a:rPr lang="en-US" dirty="0" err="1"/>
              <a:t>nói</a:t>
            </a:r>
            <a:r>
              <a:rPr lang="en-US" dirty="0"/>
              <a:t> </a:t>
            </a:r>
            <a:r>
              <a:rPr lang="en-US" dirty="0" err="1"/>
              <a:t>vòng</a:t>
            </a:r>
            <a:endParaRPr lang="en-US" dirty="0"/>
          </a:p>
          <a:p>
            <a:pPr algn="just"/>
            <a:r>
              <a:rPr lang="en-US" dirty="0"/>
              <a:t>+ </a:t>
            </a:r>
            <a:r>
              <a:rPr lang="en-US" dirty="0" err="1"/>
              <a:t>Dùng</a:t>
            </a:r>
            <a:r>
              <a:rPr lang="en-US" dirty="0"/>
              <a:t> </a:t>
            </a:r>
            <a:r>
              <a:rPr lang="en-US" dirty="0" err="1"/>
              <a:t>cách</a:t>
            </a:r>
            <a:r>
              <a:rPr lang="en-US" dirty="0"/>
              <a:t> </a:t>
            </a:r>
            <a:r>
              <a:rPr lang="en-US" dirty="0" err="1"/>
              <a:t>nói</a:t>
            </a:r>
            <a:r>
              <a:rPr lang="en-US" dirty="0"/>
              <a:t> </a:t>
            </a:r>
            <a:r>
              <a:rPr lang="en-US" dirty="0" err="1"/>
              <a:t>phủ</a:t>
            </a:r>
            <a:r>
              <a:rPr lang="en-US" dirty="0"/>
              <a:t> </a:t>
            </a:r>
            <a:r>
              <a:rPr lang="en-US" dirty="0" err="1"/>
              <a:t>định</a:t>
            </a:r>
            <a:endParaRPr lang="en-US" dirty="0"/>
          </a:p>
        </p:txBody>
      </p:sp>
      <p:grpSp>
        <p:nvGrpSpPr>
          <p:cNvPr id="1590" name="Google Shape;1590;p60">
            <a:extLst>
              <a:ext uri="{FF2B5EF4-FFF2-40B4-BE49-F238E27FC236}">
                <a16:creationId xmlns:a16="http://schemas.microsoft.com/office/drawing/2014/main" id="{A645DB65-1A90-231C-E030-4400E9859C8D}"/>
              </a:ext>
            </a:extLst>
          </p:cNvPr>
          <p:cNvGrpSpPr/>
          <p:nvPr/>
        </p:nvGrpSpPr>
        <p:grpSpPr>
          <a:xfrm>
            <a:off x="580355" y="847440"/>
            <a:ext cx="4898146" cy="340800"/>
            <a:chOff x="4345425" y="2175475"/>
            <a:chExt cx="800750" cy="176025"/>
          </a:xfrm>
        </p:grpSpPr>
        <p:sp>
          <p:nvSpPr>
            <p:cNvPr id="1591" name="Google Shape;1591;p60">
              <a:extLst>
                <a:ext uri="{FF2B5EF4-FFF2-40B4-BE49-F238E27FC236}">
                  <a16:creationId xmlns:a16="http://schemas.microsoft.com/office/drawing/2014/main" id="{55E74BAE-1B47-28B2-7D42-F395DF2FAC9F}"/>
                </a:ext>
              </a:extLst>
            </p:cNvPr>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0">
              <a:extLst>
                <a:ext uri="{FF2B5EF4-FFF2-40B4-BE49-F238E27FC236}">
                  <a16:creationId xmlns:a16="http://schemas.microsoft.com/office/drawing/2014/main" id="{08FB7A13-D966-93A3-522C-CF483554395A}"/>
                </a:ext>
              </a:extLst>
            </p:cNvPr>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582;p60">
            <a:extLst>
              <a:ext uri="{FF2B5EF4-FFF2-40B4-BE49-F238E27FC236}">
                <a16:creationId xmlns:a16="http://schemas.microsoft.com/office/drawing/2014/main" id="{3D4DDF14-96AC-057D-16B2-221CFA94AEC3}"/>
              </a:ext>
            </a:extLst>
          </p:cNvPr>
          <p:cNvSpPr txBox="1">
            <a:spLocks/>
          </p:cNvSpPr>
          <p:nvPr/>
        </p:nvSpPr>
        <p:spPr>
          <a:xfrm>
            <a:off x="333246" y="3351431"/>
            <a:ext cx="3593932" cy="127065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dk2"/>
              </a:buClr>
              <a:buSzPts val="1600"/>
              <a:buFont typeface="Muli"/>
              <a:buNone/>
              <a:defRPr sz="1600" b="0" i="0" u="none" strike="noStrike" cap="none">
                <a:solidFill>
                  <a:schemeClr val="dk2"/>
                </a:solidFill>
                <a:latin typeface="Muli"/>
                <a:ea typeface="Muli"/>
                <a:cs typeface="Muli"/>
                <a:sym typeface="Muli"/>
              </a:defRPr>
            </a:lvl1pPr>
            <a:lvl2pPr marL="914400" marR="0" lvl="1" indent="-330200" algn="ctr" rtl="0">
              <a:lnSpc>
                <a:spcPct val="100000"/>
              </a:lnSpc>
              <a:spcBef>
                <a:spcPts val="0"/>
              </a:spcBef>
              <a:spcAft>
                <a:spcPts val="0"/>
              </a:spcAft>
              <a:buClr>
                <a:schemeClr val="dk2"/>
              </a:buClr>
              <a:buSzPts val="1600"/>
              <a:buFont typeface="Muli"/>
              <a:buNone/>
              <a:defRPr sz="1600" b="0" i="0" u="none" strike="noStrike" cap="none">
                <a:solidFill>
                  <a:schemeClr val="dk2"/>
                </a:solidFill>
                <a:latin typeface="Muli"/>
                <a:ea typeface="Muli"/>
                <a:cs typeface="Muli"/>
                <a:sym typeface="Muli"/>
              </a:defRPr>
            </a:lvl2pPr>
            <a:lvl3pPr marL="1371600" marR="0" lvl="2" indent="-330200" algn="ctr" rtl="0">
              <a:lnSpc>
                <a:spcPct val="100000"/>
              </a:lnSpc>
              <a:spcBef>
                <a:spcPts val="0"/>
              </a:spcBef>
              <a:spcAft>
                <a:spcPts val="0"/>
              </a:spcAft>
              <a:buClr>
                <a:schemeClr val="dk2"/>
              </a:buClr>
              <a:buSzPts val="1600"/>
              <a:buFont typeface="Muli"/>
              <a:buNone/>
              <a:defRPr sz="1600" b="0" i="0" u="none" strike="noStrike" cap="none">
                <a:solidFill>
                  <a:schemeClr val="dk2"/>
                </a:solidFill>
                <a:latin typeface="Muli"/>
                <a:ea typeface="Muli"/>
                <a:cs typeface="Muli"/>
                <a:sym typeface="Muli"/>
              </a:defRPr>
            </a:lvl3pPr>
            <a:lvl4pPr marL="1828800" marR="0" lvl="3" indent="-330200" algn="ctr" rtl="0">
              <a:lnSpc>
                <a:spcPct val="100000"/>
              </a:lnSpc>
              <a:spcBef>
                <a:spcPts val="0"/>
              </a:spcBef>
              <a:spcAft>
                <a:spcPts val="0"/>
              </a:spcAft>
              <a:buClr>
                <a:schemeClr val="dk2"/>
              </a:buClr>
              <a:buSzPts val="1600"/>
              <a:buFont typeface="Muli"/>
              <a:buNone/>
              <a:defRPr sz="1600" b="0" i="0" u="none" strike="noStrike" cap="none">
                <a:solidFill>
                  <a:schemeClr val="dk2"/>
                </a:solidFill>
                <a:latin typeface="Muli"/>
                <a:ea typeface="Muli"/>
                <a:cs typeface="Muli"/>
                <a:sym typeface="Muli"/>
              </a:defRPr>
            </a:lvl4pPr>
            <a:lvl5pPr marL="2286000" marR="0" lvl="4" indent="-330200" algn="ctr" rtl="0">
              <a:lnSpc>
                <a:spcPct val="100000"/>
              </a:lnSpc>
              <a:spcBef>
                <a:spcPts val="0"/>
              </a:spcBef>
              <a:spcAft>
                <a:spcPts val="0"/>
              </a:spcAft>
              <a:buClr>
                <a:schemeClr val="dk2"/>
              </a:buClr>
              <a:buSzPts val="1600"/>
              <a:buFont typeface="Muli"/>
              <a:buNone/>
              <a:defRPr sz="1600" b="0" i="0" u="none" strike="noStrike" cap="none">
                <a:solidFill>
                  <a:schemeClr val="dk2"/>
                </a:solidFill>
                <a:latin typeface="Muli"/>
                <a:ea typeface="Muli"/>
                <a:cs typeface="Muli"/>
                <a:sym typeface="Muli"/>
              </a:defRPr>
            </a:lvl5pPr>
            <a:lvl6pPr marL="2743200" marR="0" lvl="5" indent="-330200" algn="ctr" rtl="0">
              <a:lnSpc>
                <a:spcPct val="100000"/>
              </a:lnSpc>
              <a:spcBef>
                <a:spcPts val="0"/>
              </a:spcBef>
              <a:spcAft>
                <a:spcPts val="0"/>
              </a:spcAft>
              <a:buClr>
                <a:schemeClr val="dk2"/>
              </a:buClr>
              <a:buSzPts val="1600"/>
              <a:buFont typeface="Muli"/>
              <a:buNone/>
              <a:defRPr sz="1600" b="0" i="0" u="none" strike="noStrike" cap="none">
                <a:solidFill>
                  <a:schemeClr val="dk2"/>
                </a:solidFill>
                <a:latin typeface="Muli"/>
                <a:ea typeface="Muli"/>
                <a:cs typeface="Muli"/>
                <a:sym typeface="Muli"/>
              </a:defRPr>
            </a:lvl6pPr>
            <a:lvl7pPr marL="3200400" marR="0" lvl="6" indent="-330200" algn="ctr" rtl="0">
              <a:lnSpc>
                <a:spcPct val="100000"/>
              </a:lnSpc>
              <a:spcBef>
                <a:spcPts val="0"/>
              </a:spcBef>
              <a:spcAft>
                <a:spcPts val="0"/>
              </a:spcAft>
              <a:buClr>
                <a:schemeClr val="dk2"/>
              </a:buClr>
              <a:buSzPts val="1600"/>
              <a:buFont typeface="Muli"/>
              <a:buNone/>
              <a:defRPr sz="1600" b="0" i="0" u="none" strike="noStrike" cap="none">
                <a:solidFill>
                  <a:schemeClr val="dk2"/>
                </a:solidFill>
                <a:latin typeface="Muli"/>
                <a:ea typeface="Muli"/>
                <a:cs typeface="Muli"/>
                <a:sym typeface="Muli"/>
              </a:defRPr>
            </a:lvl7pPr>
            <a:lvl8pPr marL="3657600" marR="0" lvl="7" indent="-330200" algn="ctr" rtl="0">
              <a:lnSpc>
                <a:spcPct val="100000"/>
              </a:lnSpc>
              <a:spcBef>
                <a:spcPts val="0"/>
              </a:spcBef>
              <a:spcAft>
                <a:spcPts val="0"/>
              </a:spcAft>
              <a:buClr>
                <a:schemeClr val="dk2"/>
              </a:buClr>
              <a:buSzPts val="1600"/>
              <a:buFont typeface="Muli"/>
              <a:buNone/>
              <a:defRPr sz="1600" b="0" i="0" u="none" strike="noStrike" cap="none">
                <a:solidFill>
                  <a:schemeClr val="dk2"/>
                </a:solidFill>
                <a:latin typeface="Muli"/>
                <a:ea typeface="Muli"/>
                <a:cs typeface="Muli"/>
                <a:sym typeface="Muli"/>
              </a:defRPr>
            </a:lvl8pPr>
            <a:lvl9pPr marL="4114800" marR="0" lvl="8" indent="-330200" algn="ctr" rtl="0">
              <a:lnSpc>
                <a:spcPct val="100000"/>
              </a:lnSpc>
              <a:spcBef>
                <a:spcPts val="0"/>
              </a:spcBef>
              <a:spcAft>
                <a:spcPts val="0"/>
              </a:spcAft>
              <a:buClr>
                <a:schemeClr val="dk2"/>
              </a:buClr>
              <a:buSzPts val="1600"/>
              <a:buFont typeface="Muli"/>
              <a:buNone/>
              <a:defRPr sz="1600" b="0" i="0" u="none" strike="noStrike" cap="none">
                <a:solidFill>
                  <a:schemeClr val="dk2"/>
                </a:solidFill>
                <a:latin typeface="Muli"/>
                <a:ea typeface="Muli"/>
                <a:cs typeface="Muli"/>
                <a:sym typeface="Muli"/>
              </a:defRPr>
            </a:lvl9pPr>
          </a:lstStyle>
          <a:p>
            <a:pPr marL="127000" indent="0" algn="just"/>
            <a:r>
              <a:rPr lang="vi-VN" b="1" dirty="0">
                <a:solidFill>
                  <a:srgbClr val="FF0000"/>
                </a:solidFill>
              </a:rPr>
              <a:t>* Lưu ý:</a:t>
            </a:r>
          </a:p>
          <a:p>
            <a:pPr marL="127000" indent="0" algn="just"/>
            <a:r>
              <a:rPr lang="vi-VN" dirty="0"/>
              <a:t>+ Trường hợp cần thiết phải nói thẳng, nói đúng mức độ sự thật.</a:t>
            </a:r>
          </a:p>
          <a:p>
            <a:pPr marL="127000" indent="0" algn="just"/>
            <a:r>
              <a:rPr lang="vi-VN" dirty="0"/>
              <a:t>+ Khi cần thông tin chính xác, trung thực trong văn bản hành chính, văn bản khoa học.</a:t>
            </a:r>
          </a:p>
        </p:txBody>
      </p:sp>
    </p:spTree>
    <p:extLst>
      <p:ext uri="{BB962C8B-B14F-4D97-AF65-F5344CB8AC3E}">
        <p14:creationId xmlns:p14="http://schemas.microsoft.com/office/powerpoint/2010/main" val="2134803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82">
                                            <p:txEl>
                                              <p:pRg st="0" end="0"/>
                                            </p:txEl>
                                          </p:spTgt>
                                        </p:tgtEl>
                                        <p:attrNameLst>
                                          <p:attrName>style.visibility</p:attrName>
                                        </p:attrNameLst>
                                      </p:cBhvr>
                                      <p:to>
                                        <p:strVal val="visible"/>
                                      </p:to>
                                    </p:set>
                                    <p:anim calcmode="lin" valueType="num">
                                      <p:cBhvr additive="base">
                                        <p:cTn id="7" dur="500" fill="hold"/>
                                        <p:tgtEl>
                                          <p:spTgt spid="158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8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82">
                                            <p:txEl>
                                              <p:pRg st="1" end="1"/>
                                            </p:txEl>
                                          </p:spTgt>
                                        </p:tgtEl>
                                        <p:attrNameLst>
                                          <p:attrName>style.visibility</p:attrName>
                                        </p:attrNameLst>
                                      </p:cBhvr>
                                      <p:to>
                                        <p:strVal val="visible"/>
                                      </p:to>
                                    </p:set>
                                    <p:anim calcmode="lin" valueType="num">
                                      <p:cBhvr additive="base">
                                        <p:cTn id="11" dur="500" fill="hold"/>
                                        <p:tgtEl>
                                          <p:spTgt spid="158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582">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82">
                                            <p:txEl>
                                              <p:pRg st="2" end="2"/>
                                            </p:txEl>
                                          </p:spTgt>
                                        </p:tgtEl>
                                        <p:attrNameLst>
                                          <p:attrName>style.visibility</p:attrName>
                                        </p:attrNameLst>
                                      </p:cBhvr>
                                      <p:to>
                                        <p:strVal val="visible"/>
                                      </p:to>
                                    </p:set>
                                    <p:anim calcmode="lin" valueType="num">
                                      <p:cBhvr additive="base">
                                        <p:cTn id="15" dur="500" fill="hold"/>
                                        <p:tgtEl>
                                          <p:spTgt spid="158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58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582">
                                            <p:txEl>
                                              <p:pRg st="3" end="3"/>
                                            </p:txEl>
                                          </p:spTgt>
                                        </p:tgtEl>
                                        <p:attrNameLst>
                                          <p:attrName>style.visibility</p:attrName>
                                        </p:attrNameLst>
                                      </p:cBhvr>
                                      <p:to>
                                        <p:strVal val="visible"/>
                                      </p:to>
                                    </p:set>
                                    <p:anim calcmode="lin" valueType="num">
                                      <p:cBhvr additive="base">
                                        <p:cTn id="21" dur="500" fill="hold"/>
                                        <p:tgtEl>
                                          <p:spTgt spid="158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58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583">
                                            <p:txEl>
                                              <p:pRg st="0" end="0"/>
                                            </p:txEl>
                                          </p:spTgt>
                                        </p:tgtEl>
                                        <p:attrNameLst>
                                          <p:attrName>style.visibility</p:attrName>
                                        </p:attrNameLst>
                                      </p:cBhvr>
                                      <p:to>
                                        <p:strVal val="visible"/>
                                      </p:to>
                                    </p:set>
                                    <p:anim calcmode="lin" valueType="num">
                                      <p:cBhvr additive="base">
                                        <p:cTn id="27" dur="500" fill="hold"/>
                                        <p:tgtEl>
                                          <p:spTgt spid="1583">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5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587">
                                            <p:txEl>
                                              <p:pRg st="0" end="0"/>
                                            </p:txEl>
                                          </p:spTgt>
                                        </p:tgtEl>
                                        <p:attrNameLst>
                                          <p:attrName>style.visibility</p:attrName>
                                        </p:attrNameLst>
                                      </p:cBhvr>
                                      <p:to>
                                        <p:strVal val="visible"/>
                                      </p:to>
                                    </p:set>
                                    <p:anim calcmode="lin" valueType="num">
                                      <p:cBhvr additive="base">
                                        <p:cTn id="33" dur="500" fill="hold"/>
                                        <p:tgtEl>
                                          <p:spTgt spid="1587">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58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587">
                                            <p:txEl>
                                              <p:pRg st="1" end="1"/>
                                            </p:txEl>
                                          </p:spTgt>
                                        </p:tgtEl>
                                        <p:attrNameLst>
                                          <p:attrName>style.visibility</p:attrName>
                                        </p:attrNameLst>
                                      </p:cBhvr>
                                      <p:to>
                                        <p:strVal val="visible"/>
                                      </p:to>
                                    </p:set>
                                    <p:anim calcmode="lin" valueType="num">
                                      <p:cBhvr additive="base">
                                        <p:cTn id="39" dur="500" fill="hold"/>
                                        <p:tgtEl>
                                          <p:spTgt spid="1587">
                                            <p:txEl>
                                              <p:pRg st="1" end="1"/>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587">
                                            <p:txEl>
                                              <p:pRg st="1" end="1"/>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587">
                                            <p:txEl>
                                              <p:pRg st="2" end="2"/>
                                            </p:txEl>
                                          </p:spTgt>
                                        </p:tgtEl>
                                        <p:attrNameLst>
                                          <p:attrName>style.visibility</p:attrName>
                                        </p:attrNameLst>
                                      </p:cBhvr>
                                      <p:to>
                                        <p:strVal val="visible"/>
                                      </p:to>
                                    </p:set>
                                    <p:anim calcmode="lin" valueType="num">
                                      <p:cBhvr additive="base">
                                        <p:cTn id="43" dur="500" fill="hold"/>
                                        <p:tgtEl>
                                          <p:spTgt spid="1587">
                                            <p:txEl>
                                              <p:pRg st="2" end="2"/>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587">
                                            <p:txEl>
                                              <p:pRg st="2" end="2"/>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587">
                                            <p:txEl>
                                              <p:pRg st="3" end="3"/>
                                            </p:txEl>
                                          </p:spTgt>
                                        </p:tgtEl>
                                        <p:attrNameLst>
                                          <p:attrName>style.visibility</p:attrName>
                                        </p:attrNameLst>
                                      </p:cBhvr>
                                      <p:to>
                                        <p:strVal val="visible"/>
                                      </p:to>
                                    </p:set>
                                    <p:anim calcmode="lin" valueType="num">
                                      <p:cBhvr additive="base">
                                        <p:cTn id="47" dur="500" fill="hold"/>
                                        <p:tgtEl>
                                          <p:spTgt spid="1587">
                                            <p:txEl>
                                              <p:pRg st="3" end="3"/>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587">
                                            <p:txEl>
                                              <p:pRg st="3" end="3"/>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587">
                                            <p:txEl>
                                              <p:pRg st="4" end="4"/>
                                            </p:txEl>
                                          </p:spTgt>
                                        </p:tgtEl>
                                        <p:attrNameLst>
                                          <p:attrName>style.visibility</p:attrName>
                                        </p:attrNameLst>
                                      </p:cBhvr>
                                      <p:to>
                                        <p:strVal val="visible"/>
                                      </p:to>
                                    </p:set>
                                    <p:anim calcmode="lin" valueType="num">
                                      <p:cBhvr additive="base">
                                        <p:cTn id="51" dur="500" fill="hold"/>
                                        <p:tgtEl>
                                          <p:spTgt spid="1587">
                                            <p:txEl>
                                              <p:pRg st="4" end="4"/>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58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587">
                                            <p:txEl>
                                              <p:pRg st="5" end="5"/>
                                            </p:txEl>
                                          </p:spTgt>
                                        </p:tgtEl>
                                        <p:attrNameLst>
                                          <p:attrName>style.visibility</p:attrName>
                                        </p:attrNameLst>
                                      </p:cBhvr>
                                      <p:to>
                                        <p:strVal val="visible"/>
                                      </p:to>
                                    </p:set>
                                    <p:anim calcmode="lin" valueType="num">
                                      <p:cBhvr additive="base">
                                        <p:cTn id="57" dur="500" fill="hold"/>
                                        <p:tgtEl>
                                          <p:spTgt spid="1587">
                                            <p:txEl>
                                              <p:pRg st="5" end="5"/>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587">
                                            <p:txEl>
                                              <p:pRg st="5" end="5"/>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587">
                                            <p:txEl>
                                              <p:pRg st="6" end="6"/>
                                            </p:txEl>
                                          </p:spTgt>
                                        </p:tgtEl>
                                        <p:attrNameLst>
                                          <p:attrName>style.visibility</p:attrName>
                                        </p:attrNameLst>
                                      </p:cBhvr>
                                      <p:to>
                                        <p:strVal val="visible"/>
                                      </p:to>
                                    </p:set>
                                    <p:anim calcmode="lin" valueType="num">
                                      <p:cBhvr additive="base">
                                        <p:cTn id="61" dur="500" fill="hold"/>
                                        <p:tgtEl>
                                          <p:spTgt spid="1587">
                                            <p:txEl>
                                              <p:pRg st="6" end="6"/>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587">
                                            <p:txEl>
                                              <p:pRg st="6" end="6"/>
                                            </p:txEl>
                                          </p:spTgt>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587">
                                            <p:txEl>
                                              <p:pRg st="7" end="7"/>
                                            </p:txEl>
                                          </p:spTgt>
                                        </p:tgtEl>
                                        <p:attrNameLst>
                                          <p:attrName>style.visibility</p:attrName>
                                        </p:attrNameLst>
                                      </p:cBhvr>
                                      <p:to>
                                        <p:strVal val="visible"/>
                                      </p:to>
                                    </p:set>
                                    <p:anim calcmode="lin" valueType="num">
                                      <p:cBhvr additive="base">
                                        <p:cTn id="65" dur="500" fill="hold"/>
                                        <p:tgtEl>
                                          <p:spTgt spid="1587">
                                            <p:txEl>
                                              <p:pRg st="7" end="7"/>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587">
                                            <p:txEl>
                                              <p:pRg st="7" end="7"/>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587">
                                            <p:txEl>
                                              <p:pRg st="8" end="8"/>
                                            </p:txEl>
                                          </p:spTgt>
                                        </p:tgtEl>
                                        <p:attrNameLst>
                                          <p:attrName>style.visibility</p:attrName>
                                        </p:attrNameLst>
                                      </p:cBhvr>
                                      <p:to>
                                        <p:strVal val="visible"/>
                                      </p:to>
                                    </p:set>
                                    <p:anim calcmode="lin" valueType="num">
                                      <p:cBhvr additive="base">
                                        <p:cTn id="69" dur="500" fill="hold"/>
                                        <p:tgtEl>
                                          <p:spTgt spid="1587">
                                            <p:txEl>
                                              <p:pRg st="8" end="8"/>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587">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2">
                                            <p:txEl>
                                              <p:pRg st="0" end="0"/>
                                            </p:txEl>
                                          </p:spTgt>
                                        </p:tgtEl>
                                        <p:attrNameLst>
                                          <p:attrName>style.visibility</p:attrName>
                                        </p:attrNameLst>
                                      </p:cBhvr>
                                      <p:to>
                                        <p:strVal val="visible"/>
                                      </p:to>
                                    </p:set>
                                    <p:anim calcmode="lin" valueType="num">
                                      <p:cBhvr additive="base">
                                        <p:cTn id="75"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2">
                                            <p:txEl>
                                              <p:pRg st="0" end="0"/>
                                            </p:txEl>
                                          </p:spTgt>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2">
                                            <p:txEl>
                                              <p:pRg st="1" end="1"/>
                                            </p:txEl>
                                          </p:spTgt>
                                        </p:tgtEl>
                                        <p:attrNameLst>
                                          <p:attrName>style.visibility</p:attrName>
                                        </p:attrNameLst>
                                      </p:cBhvr>
                                      <p:to>
                                        <p:strVal val="visible"/>
                                      </p:to>
                                    </p:set>
                                    <p:anim calcmode="lin" valueType="num">
                                      <p:cBhvr additive="base">
                                        <p:cTn id="79"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2">
                                            <p:txEl>
                                              <p:pRg st="1" end="1"/>
                                            </p:txEl>
                                          </p:spTgt>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2">
                                            <p:txEl>
                                              <p:pRg st="2" end="2"/>
                                            </p:txEl>
                                          </p:spTgt>
                                        </p:tgtEl>
                                        <p:attrNameLst>
                                          <p:attrName>style.visibility</p:attrName>
                                        </p:attrNameLst>
                                      </p:cBhvr>
                                      <p:to>
                                        <p:strVal val="visible"/>
                                      </p:to>
                                    </p:set>
                                    <p:anim calcmode="lin" valueType="num">
                                      <p:cBhvr additive="base">
                                        <p:cTn id="83"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3"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196"/>
        <p:cNvGrpSpPr/>
        <p:nvPr/>
      </p:nvGrpSpPr>
      <p:grpSpPr>
        <a:xfrm>
          <a:off x="0" y="0"/>
          <a:ext cx="0" cy="0"/>
          <a:chOff x="0" y="0"/>
          <a:chExt cx="0" cy="0"/>
        </a:xfrm>
      </p:grpSpPr>
      <p:grpSp>
        <p:nvGrpSpPr>
          <p:cNvPr id="4197" name="Google Shape;4197;p105"/>
          <p:cNvGrpSpPr/>
          <p:nvPr/>
        </p:nvGrpSpPr>
        <p:grpSpPr>
          <a:xfrm flipH="1">
            <a:off x="3250217" y="1748600"/>
            <a:ext cx="2388877" cy="176025"/>
            <a:chOff x="4345425" y="2175475"/>
            <a:chExt cx="800750" cy="176025"/>
          </a:xfrm>
        </p:grpSpPr>
        <p:sp>
          <p:nvSpPr>
            <p:cNvPr id="4198" name="Google Shape;4198;p10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99" name="Google Shape;4199;p10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200" name="Google Shape;4200;p105"/>
          <p:cNvSpPr txBox="1">
            <a:spLocks noGrp="1"/>
          </p:cNvSpPr>
          <p:nvPr>
            <p:ph type="title"/>
          </p:nvPr>
        </p:nvSpPr>
        <p:spPr>
          <a:xfrm>
            <a:off x="3285938" y="1143700"/>
            <a:ext cx="2388900" cy="795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475,125</a:t>
            </a:r>
            <a:endParaRPr/>
          </a:p>
        </p:txBody>
      </p:sp>
      <p:sp>
        <p:nvSpPr>
          <p:cNvPr id="4201" name="Google Shape;4201;p105"/>
          <p:cNvSpPr txBox="1">
            <a:spLocks noGrp="1"/>
          </p:cNvSpPr>
          <p:nvPr>
            <p:ph type="title" idx="2"/>
          </p:nvPr>
        </p:nvSpPr>
        <p:spPr>
          <a:xfrm>
            <a:off x="3285938" y="2970100"/>
            <a:ext cx="2388900" cy="795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984,263</a:t>
            </a:r>
            <a:endParaRPr/>
          </a:p>
        </p:txBody>
      </p:sp>
      <p:sp>
        <p:nvSpPr>
          <p:cNvPr id="4202" name="Google Shape;4202;p105"/>
          <p:cNvSpPr txBox="1">
            <a:spLocks noGrp="1"/>
          </p:cNvSpPr>
          <p:nvPr>
            <p:ph type="title" idx="4"/>
          </p:nvPr>
        </p:nvSpPr>
        <p:spPr>
          <a:xfrm>
            <a:off x="6030113" y="1156338"/>
            <a:ext cx="2388900" cy="795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871,365</a:t>
            </a:r>
            <a:endParaRPr/>
          </a:p>
        </p:txBody>
      </p:sp>
      <p:sp>
        <p:nvSpPr>
          <p:cNvPr id="4203" name="Google Shape;4203;p105"/>
          <p:cNvSpPr txBox="1">
            <a:spLocks noGrp="1"/>
          </p:cNvSpPr>
          <p:nvPr>
            <p:ph type="subTitle" idx="1"/>
          </p:nvPr>
        </p:nvSpPr>
        <p:spPr>
          <a:xfrm>
            <a:off x="3285938" y="1964876"/>
            <a:ext cx="2388900" cy="56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Mercury is the closest planet to the Sun</a:t>
            </a:r>
            <a:endParaRPr/>
          </a:p>
        </p:txBody>
      </p:sp>
      <p:sp>
        <p:nvSpPr>
          <p:cNvPr id="4204" name="Google Shape;4204;p105"/>
          <p:cNvSpPr txBox="1">
            <a:spLocks noGrp="1"/>
          </p:cNvSpPr>
          <p:nvPr>
            <p:ph type="subTitle" idx="5"/>
          </p:nvPr>
        </p:nvSpPr>
        <p:spPr>
          <a:xfrm>
            <a:off x="6030113" y="1977515"/>
            <a:ext cx="2388900" cy="56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Venus has a beautiful name, but it’s hot</a:t>
            </a:r>
            <a:endParaRPr/>
          </a:p>
        </p:txBody>
      </p:sp>
      <p:sp>
        <p:nvSpPr>
          <p:cNvPr id="4205" name="Google Shape;4205;p105"/>
          <p:cNvSpPr txBox="1">
            <a:spLocks noGrp="1"/>
          </p:cNvSpPr>
          <p:nvPr>
            <p:ph type="subTitle" idx="3"/>
          </p:nvPr>
        </p:nvSpPr>
        <p:spPr>
          <a:xfrm>
            <a:off x="3285938" y="3791277"/>
            <a:ext cx="2388900" cy="56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Jupiter is the biggest planet of them all</a:t>
            </a:r>
            <a:endParaRPr/>
          </a:p>
        </p:txBody>
      </p:sp>
      <p:sp>
        <p:nvSpPr>
          <p:cNvPr id="4206" name="Google Shape;4206;p105"/>
          <p:cNvSpPr txBox="1">
            <a:spLocks noGrp="1"/>
          </p:cNvSpPr>
          <p:nvPr>
            <p:ph type="title" idx="6"/>
          </p:nvPr>
        </p:nvSpPr>
        <p:spPr>
          <a:xfrm>
            <a:off x="6030113" y="2982738"/>
            <a:ext cx="2388900" cy="795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174,96+</a:t>
            </a:r>
            <a:endParaRPr/>
          </a:p>
        </p:txBody>
      </p:sp>
      <p:sp>
        <p:nvSpPr>
          <p:cNvPr id="4207" name="Google Shape;4207;p105"/>
          <p:cNvSpPr txBox="1">
            <a:spLocks noGrp="1"/>
          </p:cNvSpPr>
          <p:nvPr>
            <p:ph type="subTitle" idx="7"/>
          </p:nvPr>
        </p:nvSpPr>
        <p:spPr>
          <a:xfrm>
            <a:off x="6030113" y="3803915"/>
            <a:ext cx="2388900" cy="56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Saturn is the only planet with rings</a:t>
            </a:r>
            <a:endParaRPr/>
          </a:p>
        </p:txBody>
      </p:sp>
      <p:grpSp>
        <p:nvGrpSpPr>
          <p:cNvPr id="4208" name="Google Shape;4208;p105"/>
          <p:cNvGrpSpPr/>
          <p:nvPr/>
        </p:nvGrpSpPr>
        <p:grpSpPr>
          <a:xfrm rot="5400000">
            <a:off x="-682288" y="2587943"/>
            <a:ext cx="3373545" cy="412394"/>
            <a:chOff x="2142525" y="3876725"/>
            <a:chExt cx="2414850" cy="295200"/>
          </a:xfrm>
        </p:grpSpPr>
        <p:sp>
          <p:nvSpPr>
            <p:cNvPr id="4209" name="Google Shape;4209;p105"/>
            <p:cNvSpPr/>
            <p:nvPr/>
          </p:nvSpPr>
          <p:spPr>
            <a:xfrm>
              <a:off x="2147925" y="3884850"/>
              <a:ext cx="91075" cy="132625"/>
            </a:xfrm>
            <a:custGeom>
              <a:avLst/>
              <a:gdLst/>
              <a:ahLst/>
              <a:cxnLst/>
              <a:rect l="l" t="t" r="r" b="b"/>
              <a:pathLst>
                <a:path w="3643" h="5305" extrusionOk="0">
                  <a:moveTo>
                    <a:pt x="2786" y="1"/>
                  </a:moveTo>
                  <a:cubicBezTo>
                    <a:pt x="2678" y="1"/>
                    <a:pt x="2570" y="2"/>
                    <a:pt x="2462" y="4"/>
                  </a:cubicBezTo>
                  <a:cubicBezTo>
                    <a:pt x="992" y="94"/>
                    <a:pt x="208" y="897"/>
                    <a:pt x="118" y="2420"/>
                  </a:cubicBezTo>
                  <a:cubicBezTo>
                    <a:pt x="1" y="3961"/>
                    <a:pt x="659" y="4872"/>
                    <a:pt x="2101" y="5169"/>
                  </a:cubicBezTo>
                  <a:cubicBezTo>
                    <a:pt x="2498" y="5223"/>
                    <a:pt x="2894" y="5268"/>
                    <a:pt x="3282" y="5305"/>
                  </a:cubicBezTo>
                  <a:cubicBezTo>
                    <a:pt x="3174" y="3601"/>
                    <a:pt x="3291" y="1843"/>
                    <a:pt x="3643" y="22"/>
                  </a:cubicBezTo>
                  <a:cubicBezTo>
                    <a:pt x="3365" y="9"/>
                    <a:pt x="3079" y="1"/>
                    <a:pt x="2786" y="1"/>
                  </a:cubicBezTo>
                  <a:close/>
                </a:path>
              </a:pathLst>
            </a:custGeom>
            <a:solidFill>
              <a:srgbClr val="F7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05"/>
            <p:cNvSpPr/>
            <p:nvPr/>
          </p:nvSpPr>
          <p:spPr>
            <a:xfrm>
              <a:off x="2227250" y="3885400"/>
              <a:ext cx="45775" cy="135000"/>
            </a:xfrm>
            <a:custGeom>
              <a:avLst/>
              <a:gdLst/>
              <a:ahLst/>
              <a:cxnLst/>
              <a:rect l="l" t="t" r="r" b="b"/>
              <a:pathLst>
                <a:path w="1831" h="5400" extrusionOk="0">
                  <a:moveTo>
                    <a:pt x="470" y="0"/>
                  </a:moveTo>
                  <a:cubicBezTo>
                    <a:pt x="118" y="1821"/>
                    <a:pt x="1" y="3579"/>
                    <a:pt x="109" y="5283"/>
                  </a:cubicBezTo>
                  <a:cubicBezTo>
                    <a:pt x="560" y="5337"/>
                    <a:pt x="1010" y="5373"/>
                    <a:pt x="1461" y="5400"/>
                  </a:cubicBezTo>
                  <a:cubicBezTo>
                    <a:pt x="1416" y="3669"/>
                    <a:pt x="1533" y="1902"/>
                    <a:pt x="1831" y="100"/>
                  </a:cubicBezTo>
                  <a:cubicBezTo>
                    <a:pt x="1389" y="54"/>
                    <a:pt x="938" y="18"/>
                    <a:pt x="470" y="0"/>
                  </a:cubicBezTo>
                  <a:close/>
                </a:path>
              </a:pathLst>
            </a:custGeom>
            <a:solidFill>
              <a:srgbClr val="D7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05"/>
            <p:cNvSpPr/>
            <p:nvPr/>
          </p:nvSpPr>
          <p:spPr>
            <a:xfrm>
              <a:off x="2262625" y="3878875"/>
              <a:ext cx="121050" cy="159625"/>
            </a:xfrm>
            <a:custGeom>
              <a:avLst/>
              <a:gdLst/>
              <a:ahLst/>
              <a:cxnLst/>
              <a:rect l="l" t="t" r="r" b="b"/>
              <a:pathLst>
                <a:path w="4842" h="6385" extrusionOk="0">
                  <a:moveTo>
                    <a:pt x="3846" y="1837"/>
                  </a:moveTo>
                  <a:cubicBezTo>
                    <a:pt x="3853" y="1837"/>
                    <a:pt x="3860" y="1838"/>
                    <a:pt x="3868" y="1839"/>
                  </a:cubicBezTo>
                  <a:cubicBezTo>
                    <a:pt x="4075" y="1857"/>
                    <a:pt x="4156" y="2208"/>
                    <a:pt x="4111" y="2911"/>
                  </a:cubicBezTo>
                  <a:cubicBezTo>
                    <a:pt x="4129" y="3552"/>
                    <a:pt x="4010" y="3877"/>
                    <a:pt x="3754" y="3877"/>
                  </a:cubicBezTo>
                  <a:cubicBezTo>
                    <a:pt x="3747" y="3877"/>
                    <a:pt x="3740" y="3876"/>
                    <a:pt x="3733" y="3876"/>
                  </a:cubicBezTo>
                  <a:cubicBezTo>
                    <a:pt x="3561" y="3858"/>
                    <a:pt x="3471" y="3696"/>
                    <a:pt x="3453" y="3371"/>
                  </a:cubicBezTo>
                  <a:cubicBezTo>
                    <a:pt x="3471" y="3047"/>
                    <a:pt x="3489" y="2875"/>
                    <a:pt x="3489" y="2866"/>
                  </a:cubicBezTo>
                  <a:cubicBezTo>
                    <a:pt x="3533" y="2180"/>
                    <a:pt x="3652" y="1837"/>
                    <a:pt x="3846" y="1837"/>
                  </a:cubicBezTo>
                  <a:close/>
                  <a:moveTo>
                    <a:pt x="2439" y="1490"/>
                  </a:moveTo>
                  <a:cubicBezTo>
                    <a:pt x="2468" y="1490"/>
                    <a:pt x="2500" y="1504"/>
                    <a:pt x="2534" y="1532"/>
                  </a:cubicBezTo>
                  <a:cubicBezTo>
                    <a:pt x="2551" y="1524"/>
                    <a:pt x="2567" y="1520"/>
                    <a:pt x="2582" y="1520"/>
                  </a:cubicBezTo>
                  <a:cubicBezTo>
                    <a:pt x="2752" y="1520"/>
                    <a:pt x="2807" y="2039"/>
                    <a:pt x="2732" y="3083"/>
                  </a:cubicBezTo>
                  <a:cubicBezTo>
                    <a:pt x="2723" y="4084"/>
                    <a:pt x="2586" y="4589"/>
                    <a:pt x="2321" y="4589"/>
                  </a:cubicBezTo>
                  <a:cubicBezTo>
                    <a:pt x="2314" y="4589"/>
                    <a:pt x="2307" y="4589"/>
                    <a:pt x="2300" y="4588"/>
                  </a:cubicBezTo>
                  <a:cubicBezTo>
                    <a:pt x="2119" y="4579"/>
                    <a:pt x="2029" y="4318"/>
                    <a:pt x="2038" y="3813"/>
                  </a:cubicBezTo>
                  <a:cubicBezTo>
                    <a:pt x="2074" y="3308"/>
                    <a:pt x="2092" y="3056"/>
                    <a:pt x="2092" y="3038"/>
                  </a:cubicBezTo>
                  <a:cubicBezTo>
                    <a:pt x="2110" y="2695"/>
                    <a:pt x="2137" y="2380"/>
                    <a:pt x="2182" y="2109"/>
                  </a:cubicBezTo>
                  <a:cubicBezTo>
                    <a:pt x="2239" y="1695"/>
                    <a:pt x="2325" y="1490"/>
                    <a:pt x="2439" y="1490"/>
                  </a:cubicBezTo>
                  <a:close/>
                  <a:moveTo>
                    <a:pt x="961" y="1020"/>
                  </a:moveTo>
                  <a:cubicBezTo>
                    <a:pt x="977" y="1020"/>
                    <a:pt x="994" y="1026"/>
                    <a:pt x="1011" y="1037"/>
                  </a:cubicBezTo>
                  <a:cubicBezTo>
                    <a:pt x="1013" y="1036"/>
                    <a:pt x="1016" y="1036"/>
                    <a:pt x="1019" y="1036"/>
                  </a:cubicBezTo>
                  <a:cubicBezTo>
                    <a:pt x="1220" y="1036"/>
                    <a:pt x="1280" y="1659"/>
                    <a:pt x="1191" y="2920"/>
                  </a:cubicBezTo>
                  <a:cubicBezTo>
                    <a:pt x="1164" y="4156"/>
                    <a:pt x="1024" y="4778"/>
                    <a:pt x="760" y="4778"/>
                  </a:cubicBezTo>
                  <a:cubicBezTo>
                    <a:pt x="757" y="4778"/>
                    <a:pt x="753" y="4778"/>
                    <a:pt x="749" y="4777"/>
                  </a:cubicBezTo>
                  <a:cubicBezTo>
                    <a:pt x="578" y="4768"/>
                    <a:pt x="497" y="4444"/>
                    <a:pt x="506" y="3822"/>
                  </a:cubicBezTo>
                  <a:cubicBezTo>
                    <a:pt x="551" y="3209"/>
                    <a:pt x="569" y="2893"/>
                    <a:pt x="569" y="2875"/>
                  </a:cubicBezTo>
                  <a:cubicBezTo>
                    <a:pt x="651" y="1639"/>
                    <a:pt x="787" y="1020"/>
                    <a:pt x="961" y="1020"/>
                  </a:cubicBezTo>
                  <a:close/>
                  <a:moveTo>
                    <a:pt x="3609" y="4159"/>
                  </a:moveTo>
                  <a:cubicBezTo>
                    <a:pt x="3633" y="4159"/>
                    <a:pt x="3660" y="4161"/>
                    <a:pt x="3688" y="4164"/>
                  </a:cubicBezTo>
                  <a:cubicBezTo>
                    <a:pt x="3904" y="4191"/>
                    <a:pt x="4012" y="4309"/>
                    <a:pt x="3994" y="4516"/>
                  </a:cubicBezTo>
                  <a:cubicBezTo>
                    <a:pt x="3986" y="4714"/>
                    <a:pt x="3878" y="4805"/>
                    <a:pt x="3688" y="4805"/>
                  </a:cubicBezTo>
                  <a:cubicBezTo>
                    <a:pt x="3679" y="4805"/>
                    <a:pt x="3670" y="4805"/>
                    <a:pt x="3661" y="4804"/>
                  </a:cubicBezTo>
                  <a:cubicBezTo>
                    <a:pt x="3534" y="4795"/>
                    <a:pt x="3444" y="4732"/>
                    <a:pt x="3381" y="4624"/>
                  </a:cubicBezTo>
                  <a:cubicBezTo>
                    <a:pt x="3336" y="4543"/>
                    <a:pt x="3318" y="4480"/>
                    <a:pt x="3318" y="4426"/>
                  </a:cubicBezTo>
                  <a:cubicBezTo>
                    <a:pt x="3334" y="4244"/>
                    <a:pt x="3433" y="4159"/>
                    <a:pt x="3609" y="4159"/>
                  </a:cubicBezTo>
                  <a:close/>
                  <a:moveTo>
                    <a:pt x="1193" y="0"/>
                  </a:moveTo>
                  <a:cubicBezTo>
                    <a:pt x="966" y="0"/>
                    <a:pt x="719" y="42"/>
                    <a:pt x="452" y="126"/>
                  </a:cubicBezTo>
                  <a:cubicBezTo>
                    <a:pt x="434" y="207"/>
                    <a:pt x="416" y="279"/>
                    <a:pt x="416" y="361"/>
                  </a:cubicBezTo>
                  <a:cubicBezTo>
                    <a:pt x="118" y="2163"/>
                    <a:pt x="1" y="3930"/>
                    <a:pt x="46" y="5661"/>
                  </a:cubicBezTo>
                  <a:cubicBezTo>
                    <a:pt x="37" y="5751"/>
                    <a:pt x="37" y="5841"/>
                    <a:pt x="46" y="5931"/>
                  </a:cubicBezTo>
                  <a:cubicBezTo>
                    <a:pt x="376" y="6070"/>
                    <a:pt x="691" y="6139"/>
                    <a:pt x="991" y="6139"/>
                  </a:cubicBezTo>
                  <a:cubicBezTo>
                    <a:pt x="1200" y="6139"/>
                    <a:pt x="1401" y="6106"/>
                    <a:pt x="1596" y="6039"/>
                  </a:cubicBezTo>
                  <a:cubicBezTo>
                    <a:pt x="1886" y="6173"/>
                    <a:pt x="2179" y="6240"/>
                    <a:pt x="2475" y="6240"/>
                  </a:cubicBezTo>
                  <a:cubicBezTo>
                    <a:pt x="2677" y="6240"/>
                    <a:pt x="2879" y="6209"/>
                    <a:pt x="3084" y="6147"/>
                  </a:cubicBezTo>
                  <a:cubicBezTo>
                    <a:pt x="3292" y="6305"/>
                    <a:pt x="3525" y="6385"/>
                    <a:pt x="3784" y="6385"/>
                  </a:cubicBezTo>
                  <a:cubicBezTo>
                    <a:pt x="3986" y="6385"/>
                    <a:pt x="4203" y="6336"/>
                    <a:pt x="4436" y="6238"/>
                  </a:cubicBezTo>
                  <a:cubicBezTo>
                    <a:pt x="4418" y="5769"/>
                    <a:pt x="4418" y="5309"/>
                    <a:pt x="4418" y="4858"/>
                  </a:cubicBezTo>
                  <a:cubicBezTo>
                    <a:pt x="4427" y="3975"/>
                    <a:pt x="4481" y="3101"/>
                    <a:pt x="4580" y="2244"/>
                  </a:cubicBezTo>
                  <a:cubicBezTo>
                    <a:pt x="4652" y="1640"/>
                    <a:pt x="4733" y="1037"/>
                    <a:pt x="4841" y="433"/>
                  </a:cubicBezTo>
                  <a:cubicBezTo>
                    <a:pt x="4604" y="322"/>
                    <a:pt x="4342" y="266"/>
                    <a:pt x="4057" y="266"/>
                  </a:cubicBezTo>
                  <a:cubicBezTo>
                    <a:pt x="3877" y="266"/>
                    <a:pt x="3688" y="288"/>
                    <a:pt x="3489" y="333"/>
                  </a:cubicBezTo>
                  <a:cubicBezTo>
                    <a:pt x="3200" y="184"/>
                    <a:pt x="2913" y="108"/>
                    <a:pt x="2630" y="108"/>
                  </a:cubicBezTo>
                  <a:cubicBezTo>
                    <a:pt x="2419" y="108"/>
                    <a:pt x="2210" y="150"/>
                    <a:pt x="2002" y="234"/>
                  </a:cubicBezTo>
                  <a:cubicBezTo>
                    <a:pt x="1773" y="78"/>
                    <a:pt x="1502" y="0"/>
                    <a:pt x="1193" y="0"/>
                  </a:cubicBezTo>
                  <a:close/>
                </a:path>
              </a:pathLst>
            </a:custGeom>
            <a:solidFill>
              <a:srgbClr val="FCA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05"/>
            <p:cNvSpPr/>
            <p:nvPr/>
          </p:nvSpPr>
          <p:spPr>
            <a:xfrm>
              <a:off x="2275025" y="3904375"/>
              <a:ext cx="91525" cy="94625"/>
            </a:xfrm>
            <a:custGeom>
              <a:avLst/>
              <a:gdLst/>
              <a:ahLst/>
              <a:cxnLst/>
              <a:rect l="l" t="t" r="r" b="b"/>
              <a:pathLst>
                <a:path w="3661" h="3785" extrusionOk="0">
                  <a:moveTo>
                    <a:pt x="3350" y="817"/>
                  </a:moveTo>
                  <a:cubicBezTo>
                    <a:pt x="3156" y="817"/>
                    <a:pt x="3037" y="1160"/>
                    <a:pt x="2993" y="1846"/>
                  </a:cubicBezTo>
                  <a:cubicBezTo>
                    <a:pt x="2993" y="1855"/>
                    <a:pt x="2975" y="2027"/>
                    <a:pt x="2957" y="2351"/>
                  </a:cubicBezTo>
                  <a:cubicBezTo>
                    <a:pt x="2975" y="2676"/>
                    <a:pt x="3065" y="2847"/>
                    <a:pt x="3237" y="2856"/>
                  </a:cubicBezTo>
                  <a:cubicBezTo>
                    <a:pt x="3244" y="2856"/>
                    <a:pt x="3251" y="2857"/>
                    <a:pt x="3258" y="2857"/>
                  </a:cubicBezTo>
                  <a:cubicBezTo>
                    <a:pt x="3514" y="2857"/>
                    <a:pt x="3633" y="2532"/>
                    <a:pt x="3615" y="1891"/>
                  </a:cubicBezTo>
                  <a:cubicBezTo>
                    <a:pt x="3660" y="1188"/>
                    <a:pt x="3579" y="837"/>
                    <a:pt x="3372" y="819"/>
                  </a:cubicBezTo>
                  <a:cubicBezTo>
                    <a:pt x="3364" y="818"/>
                    <a:pt x="3357" y="817"/>
                    <a:pt x="3350" y="817"/>
                  </a:cubicBezTo>
                  <a:close/>
                  <a:moveTo>
                    <a:pt x="1943" y="470"/>
                  </a:moveTo>
                  <a:cubicBezTo>
                    <a:pt x="1829" y="470"/>
                    <a:pt x="1743" y="675"/>
                    <a:pt x="1686" y="1089"/>
                  </a:cubicBezTo>
                  <a:cubicBezTo>
                    <a:pt x="1641" y="1360"/>
                    <a:pt x="1614" y="1675"/>
                    <a:pt x="1596" y="2018"/>
                  </a:cubicBezTo>
                  <a:cubicBezTo>
                    <a:pt x="1596" y="2036"/>
                    <a:pt x="1578" y="2288"/>
                    <a:pt x="1542" y="2793"/>
                  </a:cubicBezTo>
                  <a:cubicBezTo>
                    <a:pt x="1533" y="3298"/>
                    <a:pt x="1623" y="3559"/>
                    <a:pt x="1804" y="3568"/>
                  </a:cubicBezTo>
                  <a:cubicBezTo>
                    <a:pt x="1811" y="3569"/>
                    <a:pt x="1818" y="3569"/>
                    <a:pt x="1825" y="3569"/>
                  </a:cubicBezTo>
                  <a:cubicBezTo>
                    <a:pt x="2090" y="3569"/>
                    <a:pt x="2227" y="3064"/>
                    <a:pt x="2236" y="2063"/>
                  </a:cubicBezTo>
                  <a:cubicBezTo>
                    <a:pt x="2311" y="1019"/>
                    <a:pt x="2256" y="500"/>
                    <a:pt x="2086" y="500"/>
                  </a:cubicBezTo>
                  <a:cubicBezTo>
                    <a:pt x="2071" y="500"/>
                    <a:pt x="2055" y="504"/>
                    <a:pt x="2038" y="512"/>
                  </a:cubicBezTo>
                  <a:cubicBezTo>
                    <a:pt x="2004" y="484"/>
                    <a:pt x="1972" y="470"/>
                    <a:pt x="1943" y="470"/>
                  </a:cubicBezTo>
                  <a:close/>
                  <a:moveTo>
                    <a:pt x="465" y="0"/>
                  </a:moveTo>
                  <a:cubicBezTo>
                    <a:pt x="291" y="0"/>
                    <a:pt x="155" y="619"/>
                    <a:pt x="73" y="1855"/>
                  </a:cubicBezTo>
                  <a:cubicBezTo>
                    <a:pt x="73" y="1873"/>
                    <a:pt x="55" y="2189"/>
                    <a:pt x="10" y="2802"/>
                  </a:cubicBezTo>
                  <a:cubicBezTo>
                    <a:pt x="1" y="3424"/>
                    <a:pt x="82" y="3748"/>
                    <a:pt x="253" y="3757"/>
                  </a:cubicBezTo>
                  <a:cubicBezTo>
                    <a:pt x="257" y="3758"/>
                    <a:pt x="261" y="3758"/>
                    <a:pt x="264" y="3758"/>
                  </a:cubicBezTo>
                  <a:cubicBezTo>
                    <a:pt x="528" y="3758"/>
                    <a:pt x="668" y="3136"/>
                    <a:pt x="695" y="1900"/>
                  </a:cubicBezTo>
                  <a:cubicBezTo>
                    <a:pt x="784" y="639"/>
                    <a:pt x="724" y="16"/>
                    <a:pt x="523" y="16"/>
                  </a:cubicBezTo>
                  <a:cubicBezTo>
                    <a:pt x="520" y="16"/>
                    <a:pt x="517" y="16"/>
                    <a:pt x="515" y="17"/>
                  </a:cubicBezTo>
                  <a:cubicBezTo>
                    <a:pt x="498" y="6"/>
                    <a:pt x="481" y="0"/>
                    <a:pt x="465" y="0"/>
                  </a:cubicBezTo>
                  <a:close/>
                  <a:moveTo>
                    <a:pt x="3113" y="3139"/>
                  </a:moveTo>
                  <a:cubicBezTo>
                    <a:pt x="2937" y="3139"/>
                    <a:pt x="2838" y="3224"/>
                    <a:pt x="2822" y="3406"/>
                  </a:cubicBezTo>
                  <a:cubicBezTo>
                    <a:pt x="2822" y="3460"/>
                    <a:pt x="2840" y="3523"/>
                    <a:pt x="2885" y="3604"/>
                  </a:cubicBezTo>
                  <a:cubicBezTo>
                    <a:pt x="2948" y="3712"/>
                    <a:pt x="3038" y="3775"/>
                    <a:pt x="3165" y="3784"/>
                  </a:cubicBezTo>
                  <a:cubicBezTo>
                    <a:pt x="3174" y="3785"/>
                    <a:pt x="3183" y="3785"/>
                    <a:pt x="3192" y="3785"/>
                  </a:cubicBezTo>
                  <a:cubicBezTo>
                    <a:pt x="3382" y="3785"/>
                    <a:pt x="3490" y="3694"/>
                    <a:pt x="3498" y="3496"/>
                  </a:cubicBezTo>
                  <a:cubicBezTo>
                    <a:pt x="3516" y="3289"/>
                    <a:pt x="3408" y="3171"/>
                    <a:pt x="3192" y="3144"/>
                  </a:cubicBezTo>
                  <a:cubicBezTo>
                    <a:pt x="3164" y="3141"/>
                    <a:pt x="3137" y="3139"/>
                    <a:pt x="3113" y="3139"/>
                  </a:cubicBezTo>
                  <a:close/>
                </a:path>
              </a:pathLst>
            </a:custGeom>
            <a:solidFill>
              <a:srgbClr val="FFD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05"/>
            <p:cNvSpPr/>
            <p:nvPr/>
          </p:nvSpPr>
          <p:spPr>
            <a:xfrm>
              <a:off x="4200850" y="4019700"/>
              <a:ext cx="243175" cy="145150"/>
            </a:xfrm>
            <a:custGeom>
              <a:avLst/>
              <a:gdLst/>
              <a:ahLst/>
              <a:cxnLst/>
              <a:rect l="l" t="t" r="r" b="b"/>
              <a:pathLst>
                <a:path w="9727" h="5806" extrusionOk="0">
                  <a:moveTo>
                    <a:pt x="2290" y="1"/>
                  </a:moveTo>
                  <a:cubicBezTo>
                    <a:pt x="1821" y="289"/>
                    <a:pt x="1299" y="632"/>
                    <a:pt x="731" y="1019"/>
                  </a:cubicBezTo>
                  <a:cubicBezTo>
                    <a:pt x="334" y="1290"/>
                    <a:pt x="91" y="1506"/>
                    <a:pt x="1" y="1668"/>
                  </a:cubicBezTo>
                  <a:cubicBezTo>
                    <a:pt x="73" y="1767"/>
                    <a:pt x="325" y="1885"/>
                    <a:pt x="758" y="2029"/>
                  </a:cubicBezTo>
                  <a:cubicBezTo>
                    <a:pt x="1181" y="2164"/>
                    <a:pt x="1803" y="2371"/>
                    <a:pt x="2597" y="2669"/>
                  </a:cubicBezTo>
                  <a:cubicBezTo>
                    <a:pt x="3390" y="2939"/>
                    <a:pt x="4075" y="3128"/>
                    <a:pt x="4634" y="3237"/>
                  </a:cubicBezTo>
                  <a:cubicBezTo>
                    <a:pt x="3516" y="3489"/>
                    <a:pt x="2579" y="3696"/>
                    <a:pt x="1812" y="3832"/>
                  </a:cubicBezTo>
                  <a:cubicBezTo>
                    <a:pt x="1037" y="3967"/>
                    <a:pt x="559" y="4129"/>
                    <a:pt x="379" y="4318"/>
                  </a:cubicBezTo>
                  <a:cubicBezTo>
                    <a:pt x="343" y="4354"/>
                    <a:pt x="541" y="4598"/>
                    <a:pt x="992" y="5039"/>
                  </a:cubicBezTo>
                  <a:cubicBezTo>
                    <a:pt x="1443" y="5499"/>
                    <a:pt x="1740" y="5752"/>
                    <a:pt x="1894" y="5806"/>
                  </a:cubicBezTo>
                  <a:lnTo>
                    <a:pt x="9591" y="4399"/>
                  </a:lnTo>
                  <a:cubicBezTo>
                    <a:pt x="9195" y="3777"/>
                    <a:pt x="9240" y="3011"/>
                    <a:pt x="9727" y="2110"/>
                  </a:cubicBezTo>
                  <a:lnTo>
                    <a:pt x="2290" y="1"/>
                  </a:lnTo>
                  <a:close/>
                </a:path>
              </a:pathLst>
            </a:custGeom>
            <a:solidFill>
              <a:srgbClr val="DEA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05"/>
            <p:cNvSpPr/>
            <p:nvPr/>
          </p:nvSpPr>
          <p:spPr>
            <a:xfrm>
              <a:off x="4430700" y="4072425"/>
              <a:ext cx="121050" cy="57275"/>
            </a:xfrm>
            <a:custGeom>
              <a:avLst/>
              <a:gdLst/>
              <a:ahLst/>
              <a:cxnLst/>
              <a:rect l="l" t="t" r="r" b="b"/>
              <a:pathLst>
                <a:path w="4842" h="2291" extrusionOk="0">
                  <a:moveTo>
                    <a:pt x="533" y="1"/>
                  </a:moveTo>
                  <a:cubicBezTo>
                    <a:pt x="46" y="902"/>
                    <a:pt x="1" y="1668"/>
                    <a:pt x="397" y="2290"/>
                  </a:cubicBezTo>
                  <a:lnTo>
                    <a:pt x="4841" y="1164"/>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05"/>
            <p:cNvSpPr/>
            <p:nvPr/>
          </p:nvSpPr>
          <p:spPr>
            <a:xfrm>
              <a:off x="2373050" y="3934975"/>
              <a:ext cx="1943650" cy="192700"/>
            </a:xfrm>
            <a:custGeom>
              <a:avLst/>
              <a:gdLst/>
              <a:ahLst/>
              <a:cxnLst/>
              <a:rect l="l" t="t" r="r" b="b"/>
              <a:pathLst>
                <a:path w="77746" h="7708" extrusionOk="0">
                  <a:moveTo>
                    <a:pt x="1228" y="844"/>
                  </a:moveTo>
                  <a:cubicBezTo>
                    <a:pt x="1302" y="844"/>
                    <a:pt x="1386" y="857"/>
                    <a:pt x="1479" y="884"/>
                  </a:cubicBezTo>
                  <a:lnTo>
                    <a:pt x="17298" y="2020"/>
                  </a:lnTo>
                  <a:cubicBezTo>
                    <a:pt x="17605" y="2065"/>
                    <a:pt x="17749" y="2227"/>
                    <a:pt x="17731" y="2497"/>
                  </a:cubicBezTo>
                  <a:cubicBezTo>
                    <a:pt x="17722" y="2605"/>
                    <a:pt x="17686" y="2705"/>
                    <a:pt x="17632" y="2804"/>
                  </a:cubicBezTo>
                  <a:cubicBezTo>
                    <a:pt x="17551" y="2907"/>
                    <a:pt x="17447" y="2956"/>
                    <a:pt x="17318" y="2956"/>
                  </a:cubicBezTo>
                  <a:cubicBezTo>
                    <a:pt x="17289" y="2956"/>
                    <a:pt x="17258" y="2953"/>
                    <a:pt x="17226" y="2948"/>
                  </a:cubicBezTo>
                  <a:lnTo>
                    <a:pt x="1245" y="1839"/>
                  </a:lnTo>
                  <a:cubicBezTo>
                    <a:pt x="938" y="1785"/>
                    <a:pt x="794" y="1605"/>
                    <a:pt x="812" y="1307"/>
                  </a:cubicBezTo>
                  <a:cubicBezTo>
                    <a:pt x="833" y="1000"/>
                    <a:pt x="973" y="844"/>
                    <a:pt x="1228" y="844"/>
                  </a:cubicBezTo>
                  <a:close/>
                  <a:moveTo>
                    <a:pt x="18849" y="2164"/>
                  </a:moveTo>
                  <a:cubicBezTo>
                    <a:pt x="18912" y="2164"/>
                    <a:pt x="18981" y="2170"/>
                    <a:pt x="19056" y="2182"/>
                  </a:cubicBezTo>
                  <a:cubicBezTo>
                    <a:pt x="19489" y="2254"/>
                    <a:pt x="19696" y="2443"/>
                    <a:pt x="19669" y="2768"/>
                  </a:cubicBezTo>
                  <a:cubicBezTo>
                    <a:pt x="19653" y="3057"/>
                    <a:pt x="19469" y="3195"/>
                    <a:pt x="19119" y="3195"/>
                  </a:cubicBezTo>
                  <a:cubicBezTo>
                    <a:pt x="19088" y="3195"/>
                    <a:pt x="19055" y="3194"/>
                    <a:pt x="19020" y="3191"/>
                  </a:cubicBezTo>
                  <a:cubicBezTo>
                    <a:pt x="18741" y="3173"/>
                    <a:pt x="18533" y="3083"/>
                    <a:pt x="18416" y="2912"/>
                  </a:cubicBezTo>
                  <a:cubicBezTo>
                    <a:pt x="18362" y="2822"/>
                    <a:pt x="18335" y="2723"/>
                    <a:pt x="18344" y="2623"/>
                  </a:cubicBezTo>
                  <a:cubicBezTo>
                    <a:pt x="18359" y="2315"/>
                    <a:pt x="18531" y="2164"/>
                    <a:pt x="18849" y="2164"/>
                  </a:cubicBezTo>
                  <a:close/>
                  <a:moveTo>
                    <a:pt x="163" y="0"/>
                  </a:moveTo>
                  <a:cubicBezTo>
                    <a:pt x="64" y="857"/>
                    <a:pt x="10" y="1731"/>
                    <a:pt x="1" y="2614"/>
                  </a:cubicBezTo>
                  <a:lnTo>
                    <a:pt x="73491" y="7707"/>
                  </a:lnTo>
                  <a:cubicBezTo>
                    <a:pt x="73671" y="7509"/>
                    <a:pt x="74149" y="7356"/>
                    <a:pt x="74924" y="7221"/>
                  </a:cubicBezTo>
                  <a:cubicBezTo>
                    <a:pt x="75691" y="7085"/>
                    <a:pt x="76628" y="6878"/>
                    <a:pt x="77746" y="6626"/>
                  </a:cubicBezTo>
                  <a:cubicBezTo>
                    <a:pt x="77187" y="6517"/>
                    <a:pt x="76502" y="6328"/>
                    <a:pt x="75709" y="6058"/>
                  </a:cubicBezTo>
                  <a:cubicBezTo>
                    <a:pt x="74915" y="5760"/>
                    <a:pt x="74293" y="5553"/>
                    <a:pt x="73870" y="5418"/>
                  </a:cubicBezTo>
                  <a:cubicBezTo>
                    <a:pt x="73437" y="5274"/>
                    <a:pt x="73185" y="5156"/>
                    <a:pt x="73113" y="5057"/>
                  </a:cubicBezTo>
                  <a:lnTo>
                    <a:pt x="163" y="0"/>
                  </a:lnTo>
                  <a:close/>
                </a:path>
              </a:pathLst>
            </a:custGeom>
            <a:solidFill>
              <a:srgbClr val="EC81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05"/>
            <p:cNvSpPr/>
            <p:nvPr/>
          </p:nvSpPr>
          <p:spPr>
            <a:xfrm>
              <a:off x="2392900" y="3956075"/>
              <a:ext cx="472575" cy="58775"/>
            </a:xfrm>
            <a:custGeom>
              <a:avLst/>
              <a:gdLst/>
              <a:ahLst/>
              <a:cxnLst/>
              <a:rect l="l" t="t" r="r" b="b"/>
              <a:pathLst>
                <a:path w="18903" h="2351" extrusionOk="0">
                  <a:moveTo>
                    <a:pt x="434" y="0"/>
                  </a:moveTo>
                  <a:cubicBezTo>
                    <a:pt x="179" y="0"/>
                    <a:pt x="39" y="156"/>
                    <a:pt x="18" y="463"/>
                  </a:cubicBezTo>
                  <a:cubicBezTo>
                    <a:pt x="0" y="761"/>
                    <a:pt x="144" y="941"/>
                    <a:pt x="451" y="995"/>
                  </a:cubicBezTo>
                  <a:lnTo>
                    <a:pt x="16432" y="2104"/>
                  </a:lnTo>
                  <a:cubicBezTo>
                    <a:pt x="16464" y="2109"/>
                    <a:pt x="16495" y="2112"/>
                    <a:pt x="16524" y="2112"/>
                  </a:cubicBezTo>
                  <a:cubicBezTo>
                    <a:pt x="16653" y="2112"/>
                    <a:pt x="16757" y="2063"/>
                    <a:pt x="16838" y="1960"/>
                  </a:cubicBezTo>
                  <a:cubicBezTo>
                    <a:pt x="16892" y="1861"/>
                    <a:pt x="16928" y="1761"/>
                    <a:pt x="16937" y="1653"/>
                  </a:cubicBezTo>
                  <a:cubicBezTo>
                    <a:pt x="16955" y="1383"/>
                    <a:pt x="16811" y="1221"/>
                    <a:pt x="16495" y="1176"/>
                  </a:cubicBezTo>
                  <a:lnTo>
                    <a:pt x="685" y="40"/>
                  </a:lnTo>
                  <a:cubicBezTo>
                    <a:pt x="592" y="13"/>
                    <a:pt x="508" y="0"/>
                    <a:pt x="434" y="0"/>
                  </a:cubicBezTo>
                  <a:close/>
                  <a:moveTo>
                    <a:pt x="18055" y="1320"/>
                  </a:moveTo>
                  <a:cubicBezTo>
                    <a:pt x="17737" y="1320"/>
                    <a:pt x="17565" y="1471"/>
                    <a:pt x="17550" y="1779"/>
                  </a:cubicBezTo>
                  <a:cubicBezTo>
                    <a:pt x="17541" y="1879"/>
                    <a:pt x="17568" y="1978"/>
                    <a:pt x="17622" y="2068"/>
                  </a:cubicBezTo>
                  <a:cubicBezTo>
                    <a:pt x="17739" y="2239"/>
                    <a:pt x="17947" y="2329"/>
                    <a:pt x="18226" y="2347"/>
                  </a:cubicBezTo>
                  <a:cubicBezTo>
                    <a:pt x="18261" y="2350"/>
                    <a:pt x="18294" y="2351"/>
                    <a:pt x="18325" y="2351"/>
                  </a:cubicBezTo>
                  <a:cubicBezTo>
                    <a:pt x="18675" y="2351"/>
                    <a:pt x="18859" y="2213"/>
                    <a:pt x="18875" y="1924"/>
                  </a:cubicBezTo>
                  <a:cubicBezTo>
                    <a:pt x="18902" y="1599"/>
                    <a:pt x="18695" y="1410"/>
                    <a:pt x="18262" y="1338"/>
                  </a:cubicBezTo>
                  <a:cubicBezTo>
                    <a:pt x="18187" y="1326"/>
                    <a:pt x="18118" y="1320"/>
                    <a:pt x="18055" y="1320"/>
                  </a:cubicBezTo>
                  <a:close/>
                </a:path>
              </a:pathLst>
            </a:custGeom>
            <a:solidFill>
              <a:srgbClr val="FFB2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05"/>
            <p:cNvSpPr/>
            <p:nvPr/>
          </p:nvSpPr>
          <p:spPr>
            <a:xfrm>
              <a:off x="2373050" y="3889675"/>
              <a:ext cx="1885075" cy="275175"/>
            </a:xfrm>
            <a:custGeom>
              <a:avLst/>
              <a:gdLst/>
              <a:ahLst/>
              <a:cxnLst/>
              <a:rect l="l" t="t" r="r" b="b"/>
              <a:pathLst>
                <a:path w="75403" h="11007" extrusionOk="0">
                  <a:moveTo>
                    <a:pt x="424" y="1"/>
                  </a:moveTo>
                  <a:cubicBezTo>
                    <a:pt x="316" y="605"/>
                    <a:pt x="235" y="1208"/>
                    <a:pt x="163" y="1812"/>
                  </a:cubicBezTo>
                  <a:lnTo>
                    <a:pt x="73113" y="6869"/>
                  </a:lnTo>
                  <a:cubicBezTo>
                    <a:pt x="73203" y="6707"/>
                    <a:pt x="73446" y="6491"/>
                    <a:pt x="73843" y="6220"/>
                  </a:cubicBezTo>
                  <a:cubicBezTo>
                    <a:pt x="74411" y="5833"/>
                    <a:pt x="74933" y="5490"/>
                    <a:pt x="75402" y="5202"/>
                  </a:cubicBezTo>
                  <a:lnTo>
                    <a:pt x="424" y="1"/>
                  </a:lnTo>
                  <a:close/>
                  <a:moveTo>
                    <a:pt x="1" y="4426"/>
                  </a:moveTo>
                  <a:cubicBezTo>
                    <a:pt x="1" y="4877"/>
                    <a:pt x="1" y="5337"/>
                    <a:pt x="19" y="5806"/>
                  </a:cubicBezTo>
                  <a:lnTo>
                    <a:pt x="75006" y="11007"/>
                  </a:lnTo>
                  <a:cubicBezTo>
                    <a:pt x="74852" y="10953"/>
                    <a:pt x="74555" y="10700"/>
                    <a:pt x="74104" y="10240"/>
                  </a:cubicBezTo>
                  <a:cubicBezTo>
                    <a:pt x="73653" y="9799"/>
                    <a:pt x="73455" y="9555"/>
                    <a:pt x="73491" y="9519"/>
                  </a:cubicBezTo>
                  <a:lnTo>
                    <a:pt x="1" y="4426"/>
                  </a:lnTo>
                  <a:close/>
                </a:path>
              </a:pathLst>
            </a:custGeom>
            <a:solidFill>
              <a:srgbClr val="C45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05"/>
            <p:cNvSpPr/>
            <p:nvPr/>
          </p:nvSpPr>
          <p:spPr>
            <a:xfrm>
              <a:off x="2142525" y="3876725"/>
              <a:ext cx="2414850" cy="291950"/>
            </a:xfrm>
            <a:custGeom>
              <a:avLst/>
              <a:gdLst/>
              <a:ahLst/>
              <a:cxnLst/>
              <a:rect l="l" t="t" r="r" b="b"/>
              <a:pathLst>
                <a:path w="96594" h="11678" extrusionOk="0">
                  <a:moveTo>
                    <a:pt x="3079" y="479"/>
                  </a:moveTo>
                  <a:cubicBezTo>
                    <a:pt x="3263" y="479"/>
                    <a:pt x="3448" y="485"/>
                    <a:pt x="3633" y="492"/>
                  </a:cubicBezTo>
                  <a:cubicBezTo>
                    <a:pt x="4094" y="507"/>
                    <a:pt x="4554" y="537"/>
                    <a:pt x="5014" y="606"/>
                  </a:cubicBezTo>
                  <a:lnTo>
                    <a:pt x="5014" y="606"/>
                  </a:lnTo>
                  <a:cubicBezTo>
                    <a:pt x="4945" y="1432"/>
                    <a:pt x="4863" y="2251"/>
                    <a:pt x="4805" y="3079"/>
                  </a:cubicBezTo>
                  <a:cubicBezTo>
                    <a:pt x="4738" y="3903"/>
                    <a:pt x="4703" y="4719"/>
                    <a:pt x="4669" y="5549"/>
                  </a:cubicBezTo>
                  <a:lnTo>
                    <a:pt x="4669" y="5549"/>
                  </a:lnTo>
                  <a:lnTo>
                    <a:pt x="4075" y="5521"/>
                  </a:lnTo>
                  <a:cubicBezTo>
                    <a:pt x="3813" y="5512"/>
                    <a:pt x="3552" y="5503"/>
                    <a:pt x="3291" y="5467"/>
                  </a:cubicBezTo>
                  <a:cubicBezTo>
                    <a:pt x="3029" y="5440"/>
                    <a:pt x="2777" y="5413"/>
                    <a:pt x="2515" y="5368"/>
                  </a:cubicBezTo>
                  <a:cubicBezTo>
                    <a:pt x="2452" y="5359"/>
                    <a:pt x="2380" y="5350"/>
                    <a:pt x="2326" y="5341"/>
                  </a:cubicBezTo>
                  <a:cubicBezTo>
                    <a:pt x="2263" y="5323"/>
                    <a:pt x="2200" y="5314"/>
                    <a:pt x="2146" y="5296"/>
                  </a:cubicBezTo>
                  <a:cubicBezTo>
                    <a:pt x="2020" y="5260"/>
                    <a:pt x="1903" y="5215"/>
                    <a:pt x="1794" y="5161"/>
                  </a:cubicBezTo>
                  <a:cubicBezTo>
                    <a:pt x="1335" y="4962"/>
                    <a:pt x="965" y="4620"/>
                    <a:pt x="794" y="4196"/>
                  </a:cubicBezTo>
                  <a:cubicBezTo>
                    <a:pt x="604" y="3764"/>
                    <a:pt x="577" y="3277"/>
                    <a:pt x="623" y="2781"/>
                  </a:cubicBezTo>
                  <a:cubicBezTo>
                    <a:pt x="650" y="2276"/>
                    <a:pt x="749" y="1799"/>
                    <a:pt x="992" y="1402"/>
                  </a:cubicBezTo>
                  <a:cubicBezTo>
                    <a:pt x="1226" y="1005"/>
                    <a:pt x="1632" y="726"/>
                    <a:pt x="2110" y="591"/>
                  </a:cubicBezTo>
                  <a:cubicBezTo>
                    <a:pt x="2227" y="555"/>
                    <a:pt x="2353" y="537"/>
                    <a:pt x="2479" y="510"/>
                  </a:cubicBezTo>
                  <a:cubicBezTo>
                    <a:pt x="2606" y="492"/>
                    <a:pt x="2714" y="483"/>
                    <a:pt x="2849" y="483"/>
                  </a:cubicBezTo>
                  <a:cubicBezTo>
                    <a:pt x="2926" y="480"/>
                    <a:pt x="3002" y="479"/>
                    <a:pt x="3079" y="479"/>
                  </a:cubicBezTo>
                  <a:close/>
                  <a:moveTo>
                    <a:pt x="6040" y="167"/>
                  </a:moveTo>
                  <a:cubicBezTo>
                    <a:pt x="6292" y="167"/>
                    <a:pt x="6554" y="266"/>
                    <a:pt x="6689" y="483"/>
                  </a:cubicBezTo>
                  <a:lnTo>
                    <a:pt x="6797" y="510"/>
                  </a:lnTo>
                  <a:cubicBezTo>
                    <a:pt x="6808" y="513"/>
                    <a:pt x="6819" y="516"/>
                    <a:pt x="6831" y="516"/>
                  </a:cubicBezTo>
                  <a:cubicBezTo>
                    <a:pt x="6847" y="516"/>
                    <a:pt x="6862" y="511"/>
                    <a:pt x="6878" y="501"/>
                  </a:cubicBezTo>
                  <a:cubicBezTo>
                    <a:pt x="7042" y="368"/>
                    <a:pt x="7246" y="317"/>
                    <a:pt x="7449" y="317"/>
                  </a:cubicBezTo>
                  <a:cubicBezTo>
                    <a:pt x="7481" y="317"/>
                    <a:pt x="7513" y="318"/>
                    <a:pt x="7545" y="320"/>
                  </a:cubicBezTo>
                  <a:cubicBezTo>
                    <a:pt x="7789" y="347"/>
                    <a:pt x="8014" y="438"/>
                    <a:pt x="8203" y="591"/>
                  </a:cubicBezTo>
                  <a:lnTo>
                    <a:pt x="8293" y="618"/>
                  </a:lnTo>
                  <a:cubicBezTo>
                    <a:pt x="8302" y="618"/>
                    <a:pt x="8320" y="618"/>
                    <a:pt x="8338" y="609"/>
                  </a:cubicBezTo>
                  <a:cubicBezTo>
                    <a:pt x="8520" y="518"/>
                    <a:pt x="8717" y="472"/>
                    <a:pt x="8915" y="472"/>
                  </a:cubicBezTo>
                  <a:cubicBezTo>
                    <a:pt x="8933" y="472"/>
                    <a:pt x="8951" y="473"/>
                    <a:pt x="8969" y="474"/>
                  </a:cubicBezTo>
                  <a:cubicBezTo>
                    <a:pt x="9186" y="483"/>
                    <a:pt x="9402" y="546"/>
                    <a:pt x="9564" y="690"/>
                  </a:cubicBezTo>
                  <a:lnTo>
                    <a:pt x="9582" y="699"/>
                  </a:lnTo>
                  <a:cubicBezTo>
                    <a:pt x="9600" y="708"/>
                    <a:pt x="9618" y="708"/>
                    <a:pt x="9636" y="708"/>
                  </a:cubicBezTo>
                  <a:cubicBezTo>
                    <a:pt x="12764" y="789"/>
                    <a:pt x="15883" y="1068"/>
                    <a:pt x="19011" y="1276"/>
                  </a:cubicBezTo>
                  <a:lnTo>
                    <a:pt x="28385" y="1934"/>
                  </a:lnTo>
                  <a:lnTo>
                    <a:pt x="47125" y="3241"/>
                  </a:lnTo>
                  <a:lnTo>
                    <a:pt x="84614" y="5873"/>
                  </a:lnTo>
                  <a:lnTo>
                    <a:pt x="84587" y="5873"/>
                  </a:lnTo>
                  <a:lnTo>
                    <a:pt x="87517" y="6702"/>
                  </a:lnTo>
                  <a:cubicBezTo>
                    <a:pt x="88003" y="6846"/>
                    <a:pt x="88490" y="6982"/>
                    <a:pt x="88986" y="7117"/>
                  </a:cubicBezTo>
                  <a:cubicBezTo>
                    <a:pt x="89473" y="7252"/>
                    <a:pt x="89959" y="7387"/>
                    <a:pt x="90455" y="7522"/>
                  </a:cubicBezTo>
                  <a:lnTo>
                    <a:pt x="91924" y="7919"/>
                  </a:lnTo>
                  <a:lnTo>
                    <a:pt x="93403" y="8307"/>
                  </a:lnTo>
                  <a:cubicBezTo>
                    <a:pt x="94178" y="8513"/>
                    <a:pt x="94948" y="8725"/>
                    <a:pt x="95712" y="8973"/>
                  </a:cubicBezTo>
                  <a:lnTo>
                    <a:pt x="95712" y="8973"/>
                  </a:lnTo>
                  <a:cubicBezTo>
                    <a:pt x="94921" y="9193"/>
                    <a:pt x="94126" y="9408"/>
                    <a:pt x="93331" y="9623"/>
                  </a:cubicBezTo>
                  <a:cubicBezTo>
                    <a:pt x="92835" y="9758"/>
                    <a:pt x="92330" y="9893"/>
                    <a:pt x="91834" y="10010"/>
                  </a:cubicBezTo>
                  <a:cubicBezTo>
                    <a:pt x="91321" y="10109"/>
                    <a:pt x="90816" y="10209"/>
                    <a:pt x="90311" y="10299"/>
                  </a:cubicBezTo>
                  <a:cubicBezTo>
                    <a:pt x="89292" y="10488"/>
                    <a:pt x="88265" y="10641"/>
                    <a:pt x="87246" y="10822"/>
                  </a:cubicBezTo>
                  <a:cubicBezTo>
                    <a:pt x="86231" y="10992"/>
                    <a:pt x="85224" y="11181"/>
                    <a:pt x="84209" y="11370"/>
                  </a:cubicBezTo>
                  <a:lnTo>
                    <a:pt x="84209" y="11370"/>
                  </a:lnTo>
                  <a:lnTo>
                    <a:pt x="46747" y="8811"/>
                  </a:lnTo>
                  <a:lnTo>
                    <a:pt x="27998" y="7522"/>
                  </a:lnTo>
                  <a:cubicBezTo>
                    <a:pt x="21751" y="7090"/>
                    <a:pt x="15495" y="6684"/>
                    <a:pt x="9258" y="6134"/>
                  </a:cubicBezTo>
                  <a:cubicBezTo>
                    <a:pt x="9250" y="6132"/>
                    <a:pt x="9242" y="6131"/>
                    <a:pt x="9234" y="6131"/>
                  </a:cubicBezTo>
                  <a:cubicBezTo>
                    <a:pt x="9216" y="6131"/>
                    <a:pt x="9198" y="6137"/>
                    <a:pt x="9186" y="6143"/>
                  </a:cubicBezTo>
                  <a:lnTo>
                    <a:pt x="9168" y="6143"/>
                  </a:lnTo>
                  <a:cubicBezTo>
                    <a:pt x="8978" y="6260"/>
                    <a:pt x="8762" y="6324"/>
                    <a:pt x="8555" y="6324"/>
                  </a:cubicBezTo>
                  <a:cubicBezTo>
                    <a:pt x="8347" y="6315"/>
                    <a:pt x="8140" y="6233"/>
                    <a:pt x="8005" y="6080"/>
                  </a:cubicBezTo>
                  <a:cubicBezTo>
                    <a:pt x="7987" y="6053"/>
                    <a:pt x="7951" y="6035"/>
                    <a:pt x="7906" y="6035"/>
                  </a:cubicBezTo>
                  <a:lnTo>
                    <a:pt x="7834" y="6044"/>
                  </a:lnTo>
                  <a:cubicBezTo>
                    <a:pt x="7655" y="6153"/>
                    <a:pt x="7450" y="6201"/>
                    <a:pt x="7242" y="6201"/>
                  </a:cubicBezTo>
                  <a:cubicBezTo>
                    <a:pt x="7208" y="6201"/>
                    <a:pt x="7174" y="6200"/>
                    <a:pt x="7140" y="6197"/>
                  </a:cubicBezTo>
                  <a:cubicBezTo>
                    <a:pt x="7022" y="6188"/>
                    <a:pt x="6905" y="6161"/>
                    <a:pt x="6797" y="6116"/>
                  </a:cubicBezTo>
                  <a:cubicBezTo>
                    <a:pt x="6680" y="6080"/>
                    <a:pt x="6581" y="6026"/>
                    <a:pt x="6482" y="5954"/>
                  </a:cubicBezTo>
                  <a:lnTo>
                    <a:pt x="6464" y="5945"/>
                  </a:lnTo>
                  <a:cubicBezTo>
                    <a:pt x="6446" y="5927"/>
                    <a:pt x="6423" y="5918"/>
                    <a:pt x="6400" y="5918"/>
                  </a:cubicBezTo>
                  <a:cubicBezTo>
                    <a:pt x="6378" y="5918"/>
                    <a:pt x="6355" y="5927"/>
                    <a:pt x="6337" y="5945"/>
                  </a:cubicBezTo>
                  <a:cubicBezTo>
                    <a:pt x="6172" y="6073"/>
                    <a:pt x="5962" y="6132"/>
                    <a:pt x="5750" y="6132"/>
                  </a:cubicBezTo>
                  <a:cubicBezTo>
                    <a:pt x="5708" y="6132"/>
                    <a:pt x="5667" y="6130"/>
                    <a:pt x="5625" y="6125"/>
                  </a:cubicBezTo>
                  <a:cubicBezTo>
                    <a:pt x="5499" y="6116"/>
                    <a:pt x="5373" y="6080"/>
                    <a:pt x="5256" y="6035"/>
                  </a:cubicBezTo>
                  <a:cubicBezTo>
                    <a:pt x="5183" y="6007"/>
                    <a:pt x="5110" y="5972"/>
                    <a:pt x="5042" y="5928"/>
                  </a:cubicBezTo>
                  <a:lnTo>
                    <a:pt x="5042" y="5928"/>
                  </a:lnTo>
                  <a:cubicBezTo>
                    <a:pt x="5040" y="5891"/>
                    <a:pt x="5040" y="5853"/>
                    <a:pt x="5039" y="5815"/>
                  </a:cubicBezTo>
                  <a:lnTo>
                    <a:pt x="5039" y="5815"/>
                  </a:lnTo>
                  <a:cubicBezTo>
                    <a:pt x="5047" y="5791"/>
                    <a:pt x="5051" y="5764"/>
                    <a:pt x="5048" y="5738"/>
                  </a:cubicBezTo>
                  <a:cubicBezTo>
                    <a:pt x="5048" y="5736"/>
                    <a:pt x="5048" y="5735"/>
                    <a:pt x="5048" y="5733"/>
                  </a:cubicBezTo>
                  <a:lnTo>
                    <a:pt x="5048" y="5733"/>
                  </a:lnTo>
                  <a:cubicBezTo>
                    <a:pt x="5048" y="5729"/>
                    <a:pt x="5047" y="5724"/>
                    <a:pt x="5046" y="5719"/>
                  </a:cubicBezTo>
                  <a:lnTo>
                    <a:pt x="5046" y="5719"/>
                  </a:lnTo>
                  <a:cubicBezTo>
                    <a:pt x="4949" y="4851"/>
                    <a:pt x="4959" y="3974"/>
                    <a:pt x="5012" y="3097"/>
                  </a:cubicBezTo>
                  <a:cubicBezTo>
                    <a:pt x="5075" y="2213"/>
                    <a:pt x="5193" y="1330"/>
                    <a:pt x="5409" y="474"/>
                  </a:cubicBezTo>
                  <a:cubicBezTo>
                    <a:pt x="5409" y="465"/>
                    <a:pt x="5418" y="447"/>
                    <a:pt x="5418" y="438"/>
                  </a:cubicBezTo>
                  <a:cubicBezTo>
                    <a:pt x="5418" y="428"/>
                    <a:pt x="5417" y="418"/>
                    <a:pt x="5416" y="408"/>
                  </a:cubicBezTo>
                  <a:lnTo>
                    <a:pt x="5416" y="408"/>
                  </a:lnTo>
                  <a:cubicBezTo>
                    <a:pt x="5420" y="381"/>
                    <a:pt x="5424" y="352"/>
                    <a:pt x="5429" y="324"/>
                  </a:cubicBezTo>
                  <a:lnTo>
                    <a:pt x="5429" y="324"/>
                  </a:lnTo>
                  <a:cubicBezTo>
                    <a:pt x="5503" y="283"/>
                    <a:pt x="5580" y="250"/>
                    <a:pt x="5661" y="221"/>
                  </a:cubicBezTo>
                  <a:cubicBezTo>
                    <a:pt x="5787" y="185"/>
                    <a:pt x="5914" y="167"/>
                    <a:pt x="6040" y="167"/>
                  </a:cubicBezTo>
                  <a:close/>
                  <a:moveTo>
                    <a:pt x="5907" y="1"/>
                  </a:moveTo>
                  <a:cubicBezTo>
                    <a:pt x="5814" y="1"/>
                    <a:pt x="5721" y="5"/>
                    <a:pt x="5625" y="5"/>
                  </a:cubicBezTo>
                  <a:cubicBezTo>
                    <a:pt x="5509" y="12"/>
                    <a:pt x="5398" y="25"/>
                    <a:pt x="5279" y="25"/>
                  </a:cubicBezTo>
                  <a:cubicBezTo>
                    <a:pt x="5250" y="25"/>
                    <a:pt x="5222" y="25"/>
                    <a:pt x="5193" y="23"/>
                  </a:cubicBezTo>
                  <a:cubicBezTo>
                    <a:pt x="5166" y="23"/>
                    <a:pt x="5129" y="41"/>
                    <a:pt x="5111" y="77"/>
                  </a:cubicBezTo>
                  <a:lnTo>
                    <a:pt x="5066" y="167"/>
                  </a:lnTo>
                  <a:cubicBezTo>
                    <a:pt x="5061" y="193"/>
                    <a:pt x="5056" y="217"/>
                    <a:pt x="5051" y="242"/>
                  </a:cubicBezTo>
                  <a:lnTo>
                    <a:pt x="5051" y="242"/>
                  </a:lnTo>
                  <a:lnTo>
                    <a:pt x="3642" y="194"/>
                  </a:lnTo>
                  <a:lnTo>
                    <a:pt x="2849" y="167"/>
                  </a:lnTo>
                  <a:cubicBezTo>
                    <a:pt x="2812" y="164"/>
                    <a:pt x="2773" y="163"/>
                    <a:pt x="2732" y="163"/>
                  </a:cubicBezTo>
                  <a:cubicBezTo>
                    <a:pt x="2635" y="163"/>
                    <a:pt x="2530" y="170"/>
                    <a:pt x="2434" y="176"/>
                  </a:cubicBezTo>
                  <a:cubicBezTo>
                    <a:pt x="2299" y="194"/>
                    <a:pt x="2164" y="212"/>
                    <a:pt x="2020" y="239"/>
                  </a:cubicBezTo>
                  <a:cubicBezTo>
                    <a:pt x="1749" y="293"/>
                    <a:pt x="1479" y="383"/>
                    <a:pt x="1217" y="528"/>
                  </a:cubicBezTo>
                  <a:cubicBezTo>
                    <a:pt x="965" y="681"/>
                    <a:pt x="740" y="879"/>
                    <a:pt x="568" y="1114"/>
                  </a:cubicBezTo>
                  <a:cubicBezTo>
                    <a:pt x="208" y="1600"/>
                    <a:pt x="82" y="2195"/>
                    <a:pt x="46" y="2736"/>
                  </a:cubicBezTo>
                  <a:cubicBezTo>
                    <a:pt x="1" y="3286"/>
                    <a:pt x="64" y="3890"/>
                    <a:pt x="343" y="4413"/>
                  </a:cubicBezTo>
                  <a:cubicBezTo>
                    <a:pt x="487" y="4674"/>
                    <a:pt x="686" y="4899"/>
                    <a:pt x="920" y="5080"/>
                  </a:cubicBezTo>
                  <a:cubicBezTo>
                    <a:pt x="1145" y="5260"/>
                    <a:pt x="1407" y="5386"/>
                    <a:pt x="1668" y="5476"/>
                  </a:cubicBezTo>
                  <a:cubicBezTo>
                    <a:pt x="1794" y="5521"/>
                    <a:pt x="1930" y="5557"/>
                    <a:pt x="2065" y="5593"/>
                  </a:cubicBezTo>
                  <a:cubicBezTo>
                    <a:pt x="2128" y="5611"/>
                    <a:pt x="2200" y="5620"/>
                    <a:pt x="2272" y="5639"/>
                  </a:cubicBezTo>
                  <a:cubicBezTo>
                    <a:pt x="2335" y="5648"/>
                    <a:pt x="2398" y="5648"/>
                    <a:pt x="2470" y="5657"/>
                  </a:cubicBezTo>
                  <a:cubicBezTo>
                    <a:pt x="2732" y="5684"/>
                    <a:pt x="2993" y="5720"/>
                    <a:pt x="3255" y="5756"/>
                  </a:cubicBezTo>
                  <a:cubicBezTo>
                    <a:pt x="3723" y="5827"/>
                    <a:pt x="4184" y="5885"/>
                    <a:pt x="4651" y="5928"/>
                  </a:cubicBezTo>
                  <a:lnTo>
                    <a:pt x="4651" y="5928"/>
                  </a:lnTo>
                  <a:cubicBezTo>
                    <a:pt x="4651" y="5964"/>
                    <a:pt x="4654" y="6000"/>
                    <a:pt x="4661" y="6035"/>
                  </a:cubicBezTo>
                  <a:lnTo>
                    <a:pt x="4661" y="6080"/>
                  </a:lnTo>
                  <a:cubicBezTo>
                    <a:pt x="4670" y="6143"/>
                    <a:pt x="4715" y="6188"/>
                    <a:pt x="4778" y="6197"/>
                  </a:cubicBezTo>
                  <a:cubicBezTo>
                    <a:pt x="4922" y="6215"/>
                    <a:pt x="5057" y="6242"/>
                    <a:pt x="5193" y="6260"/>
                  </a:cubicBezTo>
                  <a:cubicBezTo>
                    <a:pt x="5337" y="6279"/>
                    <a:pt x="5472" y="6297"/>
                    <a:pt x="5607" y="6306"/>
                  </a:cubicBezTo>
                  <a:cubicBezTo>
                    <a:pt x="5742" y="6315"/>
                    <a:pt x="5887" y="6324"/>
                    <a:pt x="6022" y="6324"/>
                  </a:cubicBezTo>
                  <a:cubicBezTo>
                    <a:pt x="6133" y="6324"/>
                    <a:pt x="6243" y="6318"/>
                    <a:pt x="6358" y="6316"/>
                  </a:cubicBezTo>
                  <a:lnTo>
                    <a:pt x="6358" y="6316"/>
                  </a:lnTo>
                  <a:cubicBezTo>
                    <a:pt x="6479" y="6347"/>
                    <a:pt x="6594" y="6371"/>
                    <a:pt x="6716" y="6396"/>
                  </a:cubicBezTo>
                  <a:cubicBezTo>
                    <a:pt x="6851" y="6423"/>
                    <a:pt x="6986" y="6441"/>
                    <a:pt x="7122" y="6450"/>
                  </a:cubicBezTo>
                  <a:cubicBezTo>
                    <a:pt x="7185" y="6454"/>
                    <a:pt x="7247" y="6456"/>
                    <a:pt x="7308" y="6456"/>
                  </a:cubicBezTo>
                  <a:cubicBezTo>
                    <a:pt x="7485" y="6456"/>
                    <a:pt x="7658" y="6441"/>
                    <a:pt x="7841" y="6424"/>
                  </a:cubicBezTo>
                  <a:lnTo>
                    <a:pt x="7841" y="6424"/>
                  </a:lnTo>
                  <a:cubicBezTo>
                    <a:pt x="8064" y="6538"/>
                    <a:pt x="8301" y="6612"/>
                    <a:pt x="8546" y="6612"/>
                  </a:cubicBezTo>
                  <a:cubicBezTo>
                    <a:pt x="8578" y="6614"/>
                    <a:pt x="8609" y="6615"/>
                    <a:pt x="8641" y="6615"/>
                  </a:cubicBezTo>
                  <a:cubicBezTo>
                    <a:pt x="8860" y="6615"/>
                    <a:pt x="9068" y="6567"/>
                    <a:pt x="9276" y="6515"/>
                  </a:cubicBezTo>
                  <a:lnTo>
                    <a:pt x="9276" y="6515"/>
                  </a:lnTo>
                  <a:cubicBezTo>
                    <a:pt x="15516" y="6831"/>
                    <a:pt x="21748" y="7298"/>
                    <a:pt x="27980" y="7730"/>
                  </a:cubicBezTo>
                  <a:lnTo>
                    <a:pt x="46729" y="9037"/>
                  </a:lnTo>
                  <a:lnTo>
                    <a:pt x="84218" y="11678"/>
                  </a:lnTo>
                  <a:lnTo>
                    <a:pt x="84254" y="11678"/>
                  </a:lnTo>
                  <a:cubicBezTo>
                    <a:pt x="85272" y="11489"/>
                    <a:pt x="86291" y="11308"/>
                    <a:pt x="87309" y="11110"/>
                  </a:cubicBezTo>
                  <a:cubicBezTo>
                    <a:pt x="88328" y="10921"/>
                    <a:pt x="89337" y="10704"/>
                    <a:pt x="90356" y="10515"/>
                  </a:cubicBezTo>
                  <a:cubicBezTo>
                    <a:pt x="90861" y="10416"/>
                    <a:pt x="91375" y="10335"/>
                    <a:pt x="91879" y="10245"/>
                  </a:cubicBezTo>
                  <a:cubicBezTo>
                    <a:pt x="92384" y="10127"/>
                    <a:pt x="92889" y="10001"/>
                    <a:pt x="93394" y="9875"/>
                  </a:cubicBezTo>
                  <a:cubicBezTo>
                    <a:pt x="94403" y="9641"/>
                    <a:pt x="95404" y="9397"/>
                    <a:pt x="96422" y="9181"/>
                  </a:cubicBezTo>
                  <a:lnTo>
                    <a:pt x="96431" y="9172"/>
                  </a:lnTo>
                  <a:cubicBezTo>
                    <a:pt x="96504" y="9163"/>
                    <a:pt x="96558" y="9100"/>
                    <a:pt x="96576" y="9028"/>
                  </a:cubicBezTo>
                  <a:cubicBezTo>
                    <a:pt x="96594" y="8920"/>
                    <a:pt x="96522" y="8820"/>
                    <a:pt x="96422" y="8802"/>
                  </a:cubicBezTo>
                  <a:cubicBezTo>
                    <a:pt x="95422" y="8613"/>
                    <a:pt x="94439" y="8361"/>
                    <a:pt x="93457" y="8090"/>
                  </a:cubicBezTo>
                  <a:cubicBezTo>
                    <a:pt x="92970" y="7955"/>
                    <a:pt x="92474" y="7829"/>
                    <a:pt x="91988" y="7685"/>
                  </a:cubicBezTo>
                  <a:lnTo>
                    <a:pt x="90527" y="7252"/>
                  </a:lnTo>
                  <a:cubicBezTo>
                    <a:pt x="90041" y="7099"/>
                    <a:pt x="89554" y="6955"/>
                    <a:pt x="89067" y="6819"/>
                  </a:cubicBezTo>
                  <a:cubicBezTo>
                    <a:pt x="88580" y="6675"/>
                    <a:pt x="88094" y="6531"/>
                    <a:pt x="87607" y="6396"/>
                  </a:cubicBezTo>
                  <a:lnTo>
                    <a:pt x="84668" y="5566"/>
                  </a:lnTo>
                  <a:cubicBezTo>
                    <a:pt x="84659" y="5557"/>
                    <a:pt x="84650" y="5557"/>
                    <a:pt x="84641" y="5557"/>
                  </a:cubicBezTo>
                  <a:lnTo>
                    <a:pt x="47143" y="2988"/>
                  </a:lnTo>
                  <a:lnTo>
                    <a:pt x="28403" y="1708"/>
                  </a:lnTo>
                  <a:lnTo>
                    <a:pt x="19029" y="1059"/>
                  </a:lnTo>
                  <a:cubicBezTo>
                    <a:pt x="15901" y="834"/>
                    <a:pt x="12773" y="672"/>
                    <a:pt x="9663" y="320"/>
                  </a:cubicBezTo>
                  <a:lnTo>
                    <a:pt x="9663" y="320"/>
                  </a:lnTo>
                  <a:lnTo>
                    <a:pt x="9727" y="338"/>
                  </a:lnTo>
                  <a:cubicBezTo>
                    <a:pt x="9474" y="293"/>
                    <a:pt x="9231" y="248"/>
                    <a:pt x="8987" y="239"/>
                  </a:cubicBezTo>
                  <a:cubicBezTo>
                    <a:pt x="8898" y="233"/>
                    <a:pt x="8808" y="231"/>
                    <a:pt x="8717" y="231"/>
                  </a:cubicBezTo>
                  <a:cubicBezTo>
                    <a:pt x="8618" y="231"/>
                    <a:pt x="8519" y="233"/>
                    <a:pt x="8419" y="233"/>
                  </a:cubicBezTo>
                  <a:cubicBezTo>
                    <a:pt x="8391" y="233"/>
                    <a:pt x="8363" y="233"/>
                    <a:pt x="8335" y="232"/>
                  </a:cubicBezTo>
                  <a:lnTo>
                    <a:pt x="8335" y="232"/>
                  </a:lnTo>
                  <a:cubicBezTo>
                    <a:pt x="8081" y="150"/>
                    <a:pt x="7827" y="85"/>
                    <a:pt x="7572" y="68"/>
                  </a:cubicBezTo>
                  <a:cubicBezTo>
                    <a:pt x="7534" y="66"/>
                    <a:pt x="7496" y="64"/>
                    <a:pt x="7458" y="64"/>
                  </a:cubicBezTo>
                  <a:cubicBezTo>
                    <a:pt x="7355" y="64"/>
                    <a:pt x="7254" y="73"/>
                    <a:pt x="7149" y="86"/>
                  </a:cubicBezTo>
                  <a:cubicBezTo>
                    <a:pt x="7039" y="93"/>
                    <a:pt x="6930" y="112"/>
                    <a:pt x="6811" y="129"/>
                  </a:cubicBezTo>
                  <a:lnTo>
                    <a:pt x="6811" y="129"/>
                  </a:lnTo>
                  <a:cubicBezTo>
                    <a:pt x="6696" y="97"/>
                    <a:pt x="6584" y="71"/>
                    <a:pt x="6473" y="50"/>
                  </a:cubicBezTo>
                  <a:cubicBezTo>
                    <a:pt x="6328" y="23"/>
                    <a:pt x="6184" y="5"/>
                    <a:pt x="6049" y="5"/>
                  </a:cubicBezTo>
                  <a:cubicBezTo>
                    <a:pt x="6001" y="2"/>
                    <a:pt x="5954" y="1"/>
                    <a:pt x="5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05"/>
            <p:cNvSpPr/>
            <p:nvPr/>
          </p:nvSpPr>
          <p:spPr>
            <a:xfrm>
              <a:off x="2297125" y="3977050"/>
              <a:ext cx="10375" cy="58250"/>
            </a:xfrm>
            <a:custGeom>
              <a:avLst/>
              <a:gdLst/>
              <a:ahLst/>
              <a:cxnLst/>
              <a:rect l="l" t="t" r="r" b="b"/>
              <a:pathLst>
                <a:path w="415" h="2330" extrusionOk="0">
                  <a:moveTo>
                    <a:pt x="214" y="0"/>
                  </a:moveTo>
                  <a:cubicBezTo>
                    <a:pt x="203" y="0"/>
                    <a:pt x="192" y="1"/>
                    <a:pt x="180" y="3"/>
                  </a:cubicBezTo>
                  <a:cubicBezTo>
                    <a:pt x="72" y="12"/>
                    <a:pt x="0" y="111"/>
                    <a:pt x="18" y="219"/>
                  </a:cubicBezTo>
                  <a:cubicBezTo>
                    <a:pt x="63" y="535"/>
                    <a:pt x="63" y="850"/>
                    <a:pt x="63" y="1175"/>
                  </a:cubicBezTo>
                  <a:cubicBezTo>
                    <a:pt x="54" y="1490"/>
                    <a:pt x="45" y="1806"/>
                    <a:pt x="18" y="2121"/>
                  </a:cubicBezTo>
                  <a:cubicBezTo>
                    <a:pt x="18" y="2130"/>
                    <a:pt x="18" y="2139"/>
                    <a:pt x="18" y="2157"/>
                  </a:cubicBezTo>
                  <a:cubicBezTo>
                    <a:pt x="27" y="2251"/>
                    <a:pt x="116" y="2329"/>
                    <a:pt x="218" y="2329"/>
                  </a:cubicBezTo>
                  <a:cubicBezTo>
                    <a:pt x="223" y="2329"/>
                    <a:pt x="229" y="2329"/>
                    <a:pt x="234" y="2329"/>
                  </a:cubicBezTo>
                  <a:cubicBezTo>
                    <a:pt x="343" y="2320"/>
                    <a:pt x="415" y="2229"/>
                    <a:pt x="406" y="2121"/>
                  </a:cubicBezTo>
                  <a:lnTo>
                    <a:pt x="406" y="2103"/>
                  </a:lnTo>
                  <a:cubicBezTo>
                    <a:pt x="379" y="1797"/>
                    <a:pt x="370" y="1481"/>
                    <a:pt x="361" y="1166"/>
                  </a:cubicBezTo>
                  <a:cubicBezTo>
                    <a:pt x="361" y="859"/>
                    <a:pt x="361" y="544"/>
                    <a:pt x="406" y="228"/>
                  </a:cubicBezTo>
                  <a:lnTo>
                    <a:pt x="406" y="219"/>
                  </a:lnTo>
                  <a:cubicBezTo>
                    <a:pt x="406" y="201"/>
                    <a:pt x="406" y="183"/>
                    <a:pt x="406" y="165"/>
                  </a:cubicBezTo>
                  <a:cubicBezTo>
                    <a:pt x="390" y="68"/>
                    <a:pt x="308"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05"/>
            <p:cNvSpPr/>
            <p:nvPr/>
          </p:nvSpPr>
          <p:spPr>
            <a:xfrm>
              <a:off x="2334525" y="3993050"/>
              <a:ext cx="10850" cy="45625"/>
            </a:xfrm>
            <a:custGeom>
              <a:avLst/>
              <a:gdLst/>
              <a:ahLst/>
              <a:cxnLst/>
              <a:rect l="l" t="t" r="r" b="b"/>
              <a:pathLst>
                <a:path w="434" h="1825" extrusionOk="0">
                  <a:moveTo>
                    <a:pt x="211" y="0"/>
                  </a:moveTo>
                  <a:cubicBezTo>
                    <a:pt x="201" y="0"/>
                    <a:pt x="191" y="1"/>
                    <a:pt x="181" y="3"/>
                  </a:cubicBezTo>
                  <a:cubicBezTo>
                    <a:pt x="73" y="21"/>
                    <a:pt x="0" y="120"/>
                    <a:pt x="9" y="228"/>
                  </a:cubicBezTo>
                  <a:cubicBezTo>
                    <a:pt x="45" y="454"/>
                    <a:pt x="55" y="679"/>
                    <a:pt x="55" y="904"/>
                  </a:cubicBezTo>
                  <a:cubicBezTo>
                    <a:pt x="64" y="1130"/>
                    <a:pt x="64" y="1355"/>
                    <a:pt x="18" y="1589"/>
                  </a:cubicBezTo>
                  <a:cubicBezTo>
                    <a:pt x="9" y="1616"/>
                    <a:pt x="9" y="1653"/>
                    <a:pt x="18" y="1680"/>
                  </a:cubicBezTo>
                  <a:cubicBezTo>
                    <a:pt x="48" y="1767"/>
                    <a:pt x="124" y="1825"/>
                    <a:pt x="209" y="1825"/>
                  </a:cubicBezTo>
                  <a:cubicBezTo>
                    <a:pt x="229" y="1825"/>
                    <a:pt x="250" y="1822"/>
                    <a:pt x="271" y="1815"/>
                  </a:cubicBezTo>
                  <a:cubicBezTo>
                    <a:pt x="370" y="1788"/>
                    <a:pt x="433" y="1671"/>
                    <a:pt x="406" y="1571"/>
                  </a:cubicBezTo>
                  <a:cubicBezTo>
                    <a:pt x="343" y="1346"/>
                    <a:pt x="325" y="1130"/>
                    <a:pt x="325" y="904"/>
                  </a:cubicBezTo>
                  <a:cubicBezTo>
                    <a:pt x="334" y="679"/>
                    <a:pt x="352" y="463"/>
                    <a:pt x="397" y="246"/>
                  </a:cubicBezTo>
                  <a:cubicBezTo>
                    <a:pt x="406" y="219"/>
                    <a:pt x="406" y="192"/>
                    <a:pt x="406" y="174"/>
                  </a:cubicBezTo>
                  <a:cubicBezTo>
                    <a:pt x="390" y="76"/>
                    <a:pt x="307" y="0"/>
                    <a:pt x="211" y="0"/>
                  </a:cubicBezTo>
                  <a:close/>
                </a:path>
              </a:pathLst>
            </a:custGeom>
            <a:solidFill>
              <a:srgbClr val="42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05"/>
            <p:cNvSpPr/>
            <p:nvPr/>
          </p:nvSpPr>
          <p:spPr>
            <a:xfrm>
              <a:off x="2368775" y="3930000"/>
              <a:ext cx="1895650" cy="136475"/>
            </a:xfrm>
            <a:custGeom>
              <a:avLst/>
              <a:gdLst/>
              <a:ahLst/>
              <a:cxnLst/>
              <a:rect l="l" t="t" r="r" b="b"/>
              <a:pathLst>
                <a:path w="75826" h="5459" extrusionOk="0">
                  <a:moveTo>
                    <a:pt x="334" y="0"/>
                  </a:moveTo>
                  <a:cubicBezTo>
                    <a:pt x="234" y="0"/>
                    <a:pt x="153" y="70"/>
                    <a:pt x="145" y="163"/>
                  </a:cubicBezTo>
                  <a:lnTo>
                    <a:pt x="145" y="172"/>
                  </a:lnTo>
                  <a:cubicBezTo>
                    <a:pt x="154" y="848"/>
                    <a:pt x="91" y="1515"/>
                    <a:pt x="64" y="2191"/>
                  </a:cubicBezTo>
                  <a:cubicBezTo>
                    <a:pt x="46" y="2525"/>
                    <a:pt x="37" y="2859"/>
                    <a:pt x="28" y="3192"/>
                  </a:cubicBezTo>
                  <a:lnTo>
                    <a:pt x="1" y="4202"/>
                  </a:lnTo>
                  <a:cubicBezTo>
                    <a:pt x="1" y="4211"/>
                    <a:pt x="1" y="4220"/>
                    <a:pt x="1" y="4229"/>
                  </a:cubicBezTo>
                  <a:cubicBezTo>
                    <a:pt x="9" y="4331"/>
                    <a:pt x="98" y="4401"/>
                    <a:pt x="199" y="4401"/>
                  </a:cubicBezTo>
                  <a:cubicBezTo>
                    <a:pt x="205" y="4401"/>
                    <a:pt x="211" y="4400"/>
                    <a:pt x="217" y="4400"/>
                  </a:cubicBezTo>
                  <a:cubicBezTo>
                    <a:pt x="325" y="4391"/>
                    <a:pt x="397" y="4292"/>
                    <a:pt x="388" y="4184"/>
                  </a:cubicBezTo>
                  <a:cubicBezTo>
                    <a:pt x="352" y="3850"/>
                    <a:pt x="325" y="3526"/>
                    <a:pt x="316" y="3192"/>
                  </a:cubicBezTo>
                  <a:cubicBezTo>
                    <a:pt x="307" y="2859"/>
                    <a:pt x="307" y="2525"/>
                    <a:pt x="316" y="2191"/>
                  </a:cubicBezTo>
                  <a:cubicBezTo>
                    <a:pt x="332" y="1593"/>
                    <a:pt x="356" y="988"/>
                    <a:pt x="482" y="395"/>
                  </a:cubicBezTo>
                  <a:lnTo>
                    <a:pt x="482" y="395"/>
                  </a:lnTo>
                  <a:cubicBezTo>
                    <a:pt x="3476" y="513"/>
                    <a:pt x="6462" y="726"/>
                    <a:pt x="9447" y="930"/>
                  </a:cubicBezTo>
                  <a:lnTo>
                    <a:pt x="18569" y="1552"/>
                  </a:lnTo>
                  <a:lnTo>
                    <a:pt x="36804" y="2804"/>
                  </a:lnTo>
                  <a:lnTo>
                    <a:pt x="55039" y="4075"/>
                  </a:lnTo>
                  <a:lnTo>
                    <a:pt x="64162" y="4715"/>
                  </a:lnTo>
                  <a:lnTo>
                    <a:pt x="68714" y="5031"/>
                  </a:lnTo>
                  <a:lnTo>
                    <a:pt x="70994" y="5193"/>
                  </a:lnTo>
                  <a:cubicBezTo>
                    <a:pt x="71760" y="5256"/>
                    <a:pt x="72517" y="5265"/>
                    <a:pt x="73275" y="5446"/>
                  </a:cubicBezTo>
                  <a:lnTo>
                    <a:pt x="73284" y="5455"/>
                  </a:lnTo>
                  <a:cubicBezTo>
                    <a:pt x="73296" y="5457"/>
                    <a:pt x="73307" y="5458"/>
                    <a:pt x="73319" y="5458"/>
                  </a:cubicBezTo>
                  <a:cubicBezTo>
                    <a:pt x="73385" y="5458"/>
                    <a:pt x="73440" y="5416"/>
                    <a:pt x="73455" y="5346"/>
                  </a:cubicBezTo>
                  <a:cubicBezTo>
                    <a:pt x="73473" y="5274"/>
                    <a:pt x="73545" y="5175"/>
                    <a:pt x="73617" y="5094"/>
                  </a:cubicBezTo>
                  <a:cubicBezTo>
                    <a:pt x="73689" y="5013"/>
                    <a:pt x="73770" y="4932"/>
                    <a:pt x="73861" y="4851"/>
                  </a:cubicBezTo>
                  <a:cubicBezTo>
                    <a:pt x="74041" y="4706"/>
                    <a:pt x="74239" y="4571"/>
                    <a:pt x="74428" y="4436"/>
                  </a:cubicBezTo>
                  <a:cubicBezTo>
                    <a:pt x="74627" y="4301"/>
                    <a:pt x="74825" y="4175"/>
                    <a:pt x="75032" y="4057"/>
                  </a:cubicBezTo>
                  <a:cubicBezTo>
                    <a:pt x="75240" y="3949"/>
                    <a:pt x="75456" y="3841"/>
                    <a:pt x="75681" y="3751"/>
                  </a:cubicBezTo>
                  <a:cubicBezTo>
                    <a:pt x="75699" y="3742"/>
                    <a:pt x="75717" y="3733"/>
                    <a:pt x="75735" y="3715"/>
                  </a:cubicBezTo>
                  <a:cubicBezTo>
                    <a:pt x="75817" y="3643"/>
                    <a:pt x="75826" y="3517"/>
                    <a:pt x="75753" y="3435"/>
                  </a:cubicBezTo>
                  <a:cubicBezTo>
                    <a:pt x="75714" y="3391"/>
                    <a:pt x="75659" y="3368"/>
                    <a:pt x="75604" y="3368"/>
                  </a:cubicBezTo>
                  <a:cubicBezTo>
                    <a:pt x="75557" y="3368"/>
                    <a:pt x="75511" y="3384"/>
                    <a:pt x="75474" y="3417"/>
                  </a:cubicBezTo>
                  <a:cubicBezTo>
                    <a:pt x="75294" y="3580"/>
                    <a:pt x="75104" y="3733"/>
                    <a:pt x="74915" y="3868"/>
                  </a:cubicBezTo>
                  <a:cubicBezTo>
                    <a:pt x="74726" y="4012"/>
                    <a:pt x="74528" y="4148"/>
                    <a:pt x="74329" y="4283"/>
                  </a:cubicBezTo>
                  <a:lnTo>
                    <a:pt x="73725" y="4670"/>
                  </a:lnTo>
                  <a:cubicBezTo>
                    <a:pt x="73617" y="4733"/>
                    <a:pt x="73518" y="4806"/>
                    <a:pt x="73419" y="4878"/>
                  </a:cubicBezTo>
                  <a:cubicBezTo>
                    <a:pt x="73347" y="4937"/>
                    <a:pt x="73270" y="4991"/>
                    <a:pt x="73195" y="5068"/>
                  </a:cubicBezTo>
                  <a:lnTo>
                    <a:pt x="73195" y="5068"/>
                  </a:lnTo>
                  <a:cubicBezTo>
                    <a:pt x="73017" y="5083"/>
                    <a:pt x="72839" y="5089"/>
                    <a:pt x="72662" y="5089"/>
                  </a:cubicBezTo>
                  <a:cubicBezTo>
                    <a:pt x="72107" y="5089"/>
                    <a:pt x="71560" y="5030"/>
                    <a:pt x="71012" y="5004"/>
                  </a:cubicBezTo>
                  <a:lnTo>
                    <a:pt x="68732" y="4842"/>
                  </a:lnTo>
                  <a:lnTo>
                    <a:pt x="64171" y="4535"/>
                  </a:lnTo>
                  <a:lnTo>
                    <a:pt x="55048" y="3904"/>
                  </a:lnTo>
                  <a:lnTo>
                    <a:pt x="36813" y="2651"/>
                  </a:lnTo>
                  <a:lnTo>
                    <a:pt x="18578" y="1371"/>
                  </a:lnTo>
                  <a:lnTo>
                    <a:pt x="9456" y="731"/>
                  </a:lnTo>
                  <a:cubicBezTo>
                    <a:pt x="6418" y="515"/>
                    <a:pt x="3381" y="308"/>
                    <a:pt x="352" y="1"/>
                  </a:cubicBezTo>
                  <a:cubicBezTo>
                    <a:pt x="346" y="1"/>
                    <a:pt x="340"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05"/>
            <p:cNvSpPr/>
            <p:nvPr/>
          </p:nvSpPr>
          <p:spPr>
            <a:xfrm>
              <a:off x="4430700" y="4072425"/>
              <a:ext cx="13325" cy="57275"/>
            </a:xfrm>
            <a:custGeom>
              <a:avLst/>
              <a:gdLst/>
              <a:ahLst/>
              <a:cxnLst/>
              <a:rect l="l" t="t" r="r" b="b"/>
              <a:pathLst>
                <a:path w="533" h="2291" fill="none" extrusionOk="0">
                  <a:moveTo>
                    <a:pt x="533" y="1"/>
                  </a:moveTo>
                  <a:cubicBezTo>
                    <a:pt x="46" y="902"/>
                    <a:pt x="1" y="1668"/>
                    <a:pt x="397" y="2290"/>
                  </a:cubicBezTo>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05"/>
            <p:cNvSpPr/>
            <p:nvPr/>
          </p:nvSpPr>
          <p:spPr>
            <a:xfrm>
              <a:off x="4195450" y="4056625"/>
              <a:ext cx="126900" cy="115300"/>
            </a:xfrm>
            <a:custGeom>
              <a:avLst/>
              <a:gdLst/>
              <a:ahLst/>
              <a:cxnLst/>
              <a:rect l="l" t="t" r="r" b="b"/>
              <a:pathLst>
                <a:path w="5076" h="4612" extrusionOk="0">
                  <a:moveTo>
                    <a:pt x="660" y="2885"/>
                  </a:moveTo>
                  <a:cubicBezTo>
                    <a:pt x="657" y="2892"/>
                    <a:pt x="655" y="2895"/>
                    <a:pt x="649" y="2895"/>
                  </a:cubicBezTo>
                  <a:cubicBezTo>
                    <a:pt x="653" y="2892"/>
                    <a:pt x="656" y="2888"/>
                    <a:pt x="660" y="2885"/>
                  </a:cubicBezTo>
                  <a:close/>
                  <a:moveTo>
                    <a:pt x="218" y="0"/>
                  </a:moveTo>
                  <a:cubicBezTo>
                    <a:pt x="177" y="0"/>
                    <a:pt x="136" y="12"/>
                    <a:pt x="99" y="38"/>
                  </a:cubicBezTo>
                  <a:cubicBezTo>
                    <a:pt x="18" y="101"/>
                    <a:pt x="0" y="218"/>
                    <a:pt x="63" y="308"/>
                  </a:cubicBezTo>
                  <a:cubicBezTo>
                    <a:pt x="126" y="381"/>
                    <a:pt x="190" y="408"/>
                    <a:pt x="244" y="444"/>
                  </a:cubicBezTo>
                  <a:cubicBezTo>
                    <a:pt x="298" y="471"/>
                    <a:pt x="343" y="489"/>
                    <a:pt x="397" y="516"/>
                  </a:cubicBezTo>
                  <a:cubicBezTo>
                    <a:pt x="496" y="552"/>
                    <a:pt x="604" y="588"/>
                    <a:pt x="703" y="624"/>
                  </a:cubicBezTo>
                  <a:lnTo>
                    <a:pt x="1289" y="804"/>
                  </a:lnTo>
                  <a:cubicBezTo>
                    <a:pt x="1686" y="921"/>
                    <a:pt x="2074" y="1048"/>
                    <a:pt x="2461" y="1183"/>
                  </a:cubicBezTo>
                  <a:cubicBezTo>
                    <a:pt x="2840" y="1318"/>
                    <a:pt x="3236" y="1453"/>
                    <a:pt x="3624" y="1588"/>
                  </a:cubicBezTo>
                  <a:cubicBezTo>
                    <a:pt x="3795" y="1643"/>
                    <a:pt x="3964" y="1697"/>
                    <a:pt x="4135" y="1750"/>
                  </a:cubicBezTo>
                  <a:lnTo>
                    <a:pt x="4135" y="1750"/>
                  </a:lnTo>
                  <a:cubicBezTo>
                    <a:pt x="4004" y="1784"/>
                    <a:pt x="3873" y="1817"/>
                    <a:pt x="3741" y="1850"/>
                  </a:cubicBezTo>
                  <a:lnTo>
                    <a:pt x="2668" y="2111"/>
                  </a:lnTo>
                  <a:lnTo>
                    <a:pt x="2137" y="2237"/>
                  </a:lnTo>
                  <a:cubicBezTo>
                    <a:pt x="1956" y="2282"/>
                    <a:pt x="1776" y="2309"/>
                    <a:pt x="1596" y="2355"/>
                  </a:cubicBezTo>
                  <a:cubicBezTo>
                    <a:pt x="1406" y="2391"/>
                    <a:pt x="1226" y="2445"/>
                    <a:pt x="1055" y="2508"/>
                  </a:cubicBezTo>
                  <a:cubicBezTo>
                    <a:pt x="875" y="2571"/>
                    <a:pt x="694" y="2643"/>
                    <a:pt x="541" y="2787"/>
                  </a:cubicBezTo>
                  <a:lnTo>
                    <a:pt x="550" y="2787"/>
                  </a:lnTo>
                  <a:cubicBezTo>
                    <a:pt x="541" y="2796"/>
                    <a:pt x="523" y="2814"/>
                    <a:pt x="523" y="2823"/>
                  </a:cubicBezTo>
                  <a:cubicBezTo>
                    <a:pt x="514" y="2850"/>
                    <a:pt x="523" y="2850"/>
                    <a:pt x="514" y="2859"/>
                  </a:cubicBezTo>
                  <a:cubicBezTo>
                    <a:pt x="514" y="2877"/>
                    <a:pt x="523" y="2886"/>
                    <a:pt x="523" y="2895"/>
                  </a:cubicBezTo>
                  <a:cubicBezTo>
                    <a:pt x="532" y="2913"/>
                    <a:pt x="541" y="2931"/>
                    <a:pt x="541" y="2940"/>
                  </a:cubicBezTo>
                  <a:cubicBezTo>
                    <a:pt x="559" y="2967"/>
                    <a:pt x="577" y="2986"/>
                    <a:pt x="586" y="3004"/>
                  </a:cubicBezTo>
                  <a:cubicBezTo>
                    <a:pt x="613" y="3040"/>
                    <a:pt x="649" y="3076"/>
                    <a:pt x="676" y="3112"/>
                  </a:cubicBezTo>
                  <a:cubicBezTo>
                    <a:pt x="739" y="3184"/>
                    <a:pt x="794" y="3247"/>
                    <a:pt x="857" y="3319"/>
                  </a:cubicBezTo>
                  <a:cubicBezTo>
                    <a:pt x="983" y="3445"/>
                    <a:pt x="1109" y="3571"/>
                    <a:pt x="1226" y="3707"/>
                  </a:cubicBezTo>
                  <a:cubicBezTo>
                    <a:pt x="1352" y="3833"/>
                    <a:pt x="1488" y="3959"/>
                    <a:pt x="1605" y="4094"/>
                  </a:cubicBezTo>
                  <a:lnTo>
                    <a:pt x="1794" y="4293"/>
                  </a:lnTo>
                  <a:cubicBezTo>
                    <a:pt x="1830" y="4329"/>
                    <a:pt x="1866" y="4365"/>
                    <a:pt x="1902" y="4401"/>
                  </a:cubicBezTo>
                  <a:cubicBezTo>
                    <a:pt x="1947" y="4437"/>
                    <a:pt x="1983" y="4473"/>
                    <a:pt x="2046" y="4509"/>
                  </a:cubicBezTo>
                  <a:lnTo>
                    <a:pt x="2173" y="4581"/>
                  </a:lnTo>
                  <a:cubicBezTo>
                    <a:pt x="2211" y="4600"/>
                    <a:pt x="2254" y="4611"/>
                    <a:pt x="2298" y="4611"/>
                  </a:cubicBezTo>
                  <a:cubicBezTo>
                    <a:pt x="2337" y="4611"/>
                    <a:pt x="2378" y="4602"/>
                    <a:pt x="2416" y="4581"/>
                  </a:cubicBezTo>
                  <a:cubicBezTo>
                    <a:pt x="2533" y="4509"/>
                    <a:pt x="2578" y="4356"/>
                    <a:pt x="2506" y="4238"/>
                  </a:cubicBezTo>
                  <a:cubicBezTo>
                    <a:pt x="2462" y="4157"/>
                    <a:pt x="2376" y="4111"/>
                    <a:pt x="2284" y="4111"/>
                  </a:cubicBezTo>
                  <a:cubicBezTo>
                    <a:pt x="2244" y="4111"/>
                    <a:pt x="2202" y="4120"/>
                    <a:pt x="2164" y="4139"/>
                  </a:cubicBezTo>
                  <a:cubicBezTo>
                    <a:pt x="2160" y="4146"/>
                    <a:pt x="2151" y="4149"/>
                    <a:pt x="2140" y="4149"/>
                  </a:cubicBezTo>
                  <a:cubicBezTo>
                    <a:pt x="2122" y="4149"/>
                    <a:pt x="2096" y="4141"/>
                    <a:pt x="2074" y="4130"/>
                  </a:cubicBezTo>
                  <a:cubicBezTo>
                    <a:pt x="2037" y="4121"/>
                    <a:pt x="2001" y="4103"/>
                    <a:pt x="1956" y="4085"/>
                  </a:cubicBezTo>
                  <a:cubicBezTo>
                    <a:pt x="1884" y="4049"/>
                    <a:pt x="1812" y="3995"/>
                    <a:pt x="1740" y="3941"/>
                  </a:cubicBezTo>
                  <a:cubicBezTo>
                    <a:pt x="1596" y="3842"/>
                    <a:pt x="1470" y="3716"/>
                    <a:pt x="1343" y="3589"/>
                  </a:cubicBezTo>
                  <a:cubicBezTo>
                    <a:pt x="1217" y="3463"/>
                    <a:pt x="1091" y="3337"/>
                    <a:pt x="965" y="3211"/>
                  </a:cubicBezTo>
                  <a:cubicBezTo>
                    <a:pt x="902" y="3148"/>
                    <a:pt x="848" y="3085"/>
                    <a:pt x="785" y="3013"/>
                  </a:cubicBezTo>
                  <a:cubicBezTo>
                    <a:pt x="757" y="2986"/>
                    <a:pt x="730" y="2949"/>
                    <a:pt x="703" y="2913"/>
                  </a:cubicBezTo>
                  <a:cubicBezTo>
                    <a:pt x="695" y="2896"/>
                    <a:pt x="686" y="2887"/>
                    <a:pt x="677" y="2870"/>
                  </a:cubicBezTo>
                  <a:lnTo>
                    <a:pt x="677" y="2870"/>
                  </a:lnTo>
                  <a:cubicBezTo>
                    <a:pt x="792" y="2769"/>
                    <a:pt x="950" y="2710"/>
                    <a:pt x="1100" y="2652"/>
                  </a:cubicBezTo>
                  <a:cubicBezTo>
                    <a:pt x="1271" y="2598"/>
                    <a:pt x="1452" y="2562"/>
                    <a:pt x="1632" y="2526"/>
                  </a:cubicBezTo>
                  <a:cubicBezTo>
                    <a:pt x="1803" y="2490"/>
                    <a:pt x="1992" y="2472"/>
                    <a:pt x="2173" y="2427"/>
                  </a:cubicBezTo>
                  <a:lnTo>
                    <a:pt x="2713" y="2328"/>
                  </a:lnTo>
                  <a:lnTo>
                    <a:pt x="3804" y="2120"/>
                  </a:lnTo>
                  <a:cubicBezTo>
                    <a:pt x="4165" y="2057"/>
                    <a:pt x="4534" y="1994"/>
                    <a:pt x="4895" y="1949"/>
                  </a:cubicBezTo>
                  <a:cubicBezTo>
                    <a:pt x="4985" y="1931"/>
                    <a:pt x="5048" y="1868"/>
                    <a:pt x="5057" y="1778"/>
                  </a:cubicBezTo>
                  <a:cubicBezTo>
                    <a:pt x="5075" y="1669"/>
                    <a:pt x="4994" y="1579"/>
                    <a:pt x="4895" y="1570"/>
                  </a:cubicBezTo>
                  <a:lnTo>
                    <a:pt x="4886" y="1570"/>
                  </a:lnTo>
                  <a:lnTo>
                    <a:pt x="4886" y="1561"/>
                  </a:lnTo>
                  <a:cubicBezTo>
                    <a:pt x="4489" y="1525"/>
                    <a:pt x="4093" y="1444"/>
                    <a:pt x="3696" y="1336"/>
                  </a:cubicBezTo>
                  <a:cubicBezTo>
                    <a:pt x="3299" y="1237"/>
                    <a:pt x="2921" y="1111"/>
                    <a:pt x="2533" y="975"/>
                  </a:cubicBezTo>
                  <a:cubicBezTo>
                    <a:pt x="2146" y="840"/>
                    <a:pt x="1758" y="705"/>
                    <a:pt x="1370" y="561"/>
                  </a:cubicBezTo>
                  <a:cubicBezTo>
                    <a:pt x="1181" y="489"/>
                    <a:pt x="992" y="417"/>
                    <a:pt x="812" y="335"/>
                  </a:cubicBezTo>
                  <a:cubicBezTo>
                    <a:pt x="712" y="290"/>
                    <a:pt x="631" y="254"/>
                    <a:pt x="541" y="200"/>
                  </a:cubicBezTo>
                  <a:cubicBezTo>
                    <a:pt x="505" y="182"/>
                    <a:pt x="460" y="155"/>
                    <a:pt x="433" y="128"/>
                  </a:cubicBezTo>
                  <a:cubicBezTo>
                    <a:pt x="397" y="110"/>
                    <a:pt x="370" y="74"/>
                    <a:pt x="370" y="74"/>
                  </a:cubicBezTo>
                  <a:cubicBezTo>
                    <a:pt x="332" y="26"/>
                    <a:pt x="276"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05"/>
            <p:cNvSpPr/>
            <p:nvPr/>
          </p:nvSpPr>
          <p:spPr>
            <a:xfrm>
              <a:off x="2368100" y="3995375"/>
              <a:ext cx="1847425" cy="137250"/>
            </a:xfrm>
            <a:custGeom>
              <a:avLst/>
              <a:gdLst/>
              <a:ahLst/>
              <a:cxnLst/>
              <a:rect l="l" t="t" r="r" b="b"/>
              <a:pathLst>
                <a:path w="73897" h="5490" extrusionOk="0">
                  <a:moveTo>
                    <a:pt x="208" y="0"/>
                  </a:moveTo>
                  <a:cubicBezTo>
                    <a:pt x="100" y="0"/>
                    <a:pt x="10" y="81"/>
                    <a:pt x="0" y="189"/>
                  </a:cubicBezTo>
                  <a:cubicBezTo>
                    <a:pt x="0" y="289"/>
                    <a:pt x="82" y="388"/>
                    <a:pt x="190" y="388"/>
                  </a:cubicBezTo>
                  <a:cubicBezTo>
                    <a:pt x="6319" y="694"/>
                    <a:pt x="12440" y="1136"/>
                    <a:pt x="18569" y="1560"/>
                  </a:cubicBezTo>
                  <a:lnTo>
                    <a:pt x="36940" y="2840"/>
                  </a:lnTo>
                  <a:lnTo>
                    <a:pt x="55310" y="4138"/>
                  </a:lnTo>
                  <a:lnTo>
                    <a:pt x="64495" y="4787"/>
                  </a:lnTo>
                  <a:lnTo>
                    <a:pt x="69092" y="5111"/>
                  </a:lnTo>
                  <a:lnTo>
                    <a:pt x="71382" y="5273"/>
                  </a:lnTo>
                  <a:cubicBezTo>
                    <a:pt x="72148" y="5327"/>
                    <a:pt x="72914" y="5381"/>
                    <a:pt x="73680" y="5490"/>
                  </a:cubicBezTo>
                  <a:lnTo>
                    <a:pt x="73698" y="5490"/>
                  </a:lnTo>
                  <a:cubicBezTo>
                    <a:pt x="73806" y="5490"/>
                    <a:pt x="73897" y="5399"/>
                    <a:pt x="73897" y="5291"/>
                  </a:cubicBezTo>
                  <a:cubicBezTo>
                    <a:pt x="73897" y="5183"/>
                    <a:pt x="73815" y="5102"/>
                    <a:pt x="73707" y="5102"/>
                  </a:cubicBezTo>
                  <a:cubicBezTo>
                    <a:pt x="72932" y="5093"/>
                    <a:pt x="72166" y="5048"/>
                    <a:pt x="71409" y="4994"/>
                  </a:cubicBezTo>
                  <a:lnTo>
                    <a:pt x="69110" y="4832"/>
                  </a:lnTo>
                  <a:lnTo>
                    <a:pt x="64513" y="4525"/>
                  </a:lnTo>
                  <a:lnTo>
                    <a:pt x="55328" y="3903"/>
                  </a:lnTo>
                  <a:lnTo>
                    <a:pt x="36949" y="2650"/>
                  </a:lnTo>
                  <a:lnTo>
                    <a:pt x="18578" y="1379"/>
                  </a:lnTo>
                  <a:cubicBezTo>
                    <a:pt x="12458" y="956"/>
                    <a:pt x="6328" y="55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5" name="Google Shape;4225;p105"/>
          <p:cNvSpPr/>
          <p:nvPr/>
        </p:nvSpPr>
        <p:spPr>
          <a:xfrm>
            <a:off x="2052446" y="1166687"/>
            <a:ext cx="780015" cy="1744735"/>
          </a:xfrm>
          <a:custGeom>
            <a:avLst/>
            <a:gdLst/>
            <a:ahLst/>
            <a:cxnLst/>
            <a:rect l="l" t="t" r="r" b="b"/>
            <a:pathLst>
              <a:path w="9506" h="21263" extrusionOk="0">
                <a:moveTo>
                  <a:pt x="516" y="1"/>
                </a:moveTo>
                <a:cubicBezTo>
                  <a:pt x="504" y="1"/>
                  <a:pt x="492" y="3"/>
                  <a:pt x="482" y="7"/>
                </a:cubicBezTo>
                <a:cubicBezTo>
                  <a:pt x="0" y="217"/>
                  <a:pt x="1741" y="5450"/>
                  <a:pt x="4395" y="11696"/>
                </a:cubicBezTo>
                <a:cubicBezTo>
                  <a:pt x="6160" y="15856"/>
                  <a:pt x="7876" y="19411"/>
                  <a:pt x="8974" y="21263"/>
                </a:cubicBezTo>
                <a:lnTo>
                  <a:pt x="9505" y="21041"/>
                </a:lnTo>
                <a:cubicBezTo>
                  <a:pt x="8407" y="19189"/>
                  <a:pt x="6691" y="15622"/>
                  <a:pt x="4926" y="11474"/>
                </a:cubicBezTo>
                <a:cubicBezTo>
                  <a:pt x="2765" y="6401"/>
                  <a:pt x="1210" y="1982"/>
                  <a:pt x="963" y="402"/>
                </a:cubicBezTo>
                <a:cubicBezTo>
                  <a:pt x="765" y="137"/>
                  <a:pt x="616" y="1"/>
                  <a:pt x="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05"/>
          <p:cNvSpPr/>
          <p:nvPr/>
        </p:nvSpPr>
        <p:spPr>
          <a:xfrm>
            <a:off x="2051379" y="1165702"/>
            <a:ext cx="811442" cy="1745720"/>
          </a:xfrm>
          <a:custGeom>
            <a:avLst/>
            <a:gdLst/>
            <a:ahLst/>
            <a:cxnLst/>
            <a:rect l="l" t="t" r="r" b="b"/>
            <a:pathLst>
              <a:path w="9889" h="21275" extrusionOk="0">
                <a:moveTo>
                  <a:pt x="526" y="1"/>
                </a:moveTo>
                <a:cubicBezTo>
                  <a:pt x="515" y="1"/>
                  <a:pt x="504" y="3"/>
                  <a:pt x="495" y="6"/>
                </a:cubicBezTo>
                <a:cubicBezTo>
                  <a:pt x="1" y="216"/>
                  <a:pt x="1754" y="5462"/>
                  <a:pt x="4395" y="11708"/>
                </a:cubicBezTo>
                <a:cubicBezTo>
                  <a:pt x="6161" y="15868"/>
                  <a:pt x="7876" y="19423"/>
                  <a:pt x="8975" y="21275"/>
                </a:cubicBezTo>
                <a:lnTo>
                  <a:pt x="9888" y="20892"/>
                </a:lnTo>
                <a:cubicBezTo>
                  <a:pt x="9321" y="18819"/>
                  <a:pt x="7950" y="15103"/>
                  <a:pt x="6185" y="10955"/>
                </a:cubicBezTo>
                <a:cubicBezTo>
                  <a:pt x="3583" y="4820"/>
                  <a:pt x="1088"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05"/>
          <p:cNvSpPr/>
          <p:nvPr/>
        </p:nvSpPr>
        <p:spPr>
          <a:xfrm>
            <a:off x="2050395" y="1156348"/>
            <a:ext cx="822519" cy="1765249"/>
          </a:xfrm>
          <a:custGeom>
            <a:avLst/>
            <a:gdLst/>
            <a:ahLst/>
            <a:cxnLst/>
            <a:rect l="l" t="t" r="r" b="b"/>
            <a:pathLst>
              <a:path w="10024" h="21513" extrusionOk="0">
                <a:moveTo>
                  <a:pt x="556" y="244"/>
                </a:moveTo>
                <a:cubicBezTo>
                  <a:pt x="1013" y="367"/>
                  <a:pt x="3148" y="4169"/>
                  <a:pt x="6099" y="11107"/>
                </a:cubicBezTo>
                <a:cubicBezTo>
                  <a:pt x="7753" y="15032"/>
                  <a:pt x="9160" y="18772"/>
                  <a:pt x="9765" y="20932"/>
                </a:cubicBezTo>
                <a:lnTo>
                  <a:pt x="9049" y="21241"/>
                </a:lnTo>
                <a:cubicBezTo>
                  <a:pt x="7925" y="19315"/>
                  <a:pt x="6185" y="15698"/>
                  <a:pt x="4531" y="11773"/>
                </a:cubicBezTo>
                <a:cubicBezTo>
                  <a:pt x="1581" y="4836"/>
                  <a:pt x="346" y="651"/>
                  <a:pt x="556" y="244"/>
                </a:cubicBezTo>
                <a:close/>
                <a:moveTo>
                  <a:pt x="555" y="1"/>
                </a:moveTo>
                <a:cubicBezTo>
                  <a:pt x="520" y="1"/>
                  <a:pt x="493" y="12"/>
                  <a:pt x="470" y="22"/>
                </a:cubicBezTo>
                <a:cubicBezTo>
                  <a:pt x="309" y="83"/>
                  <a:pt x="1" y="219"/>
                  <a:pt x="1173" y="3750"/>
                </a:cubicBezTo>
                <a:cubicBezTo>
                  <a:pt x="1914" y="5959"/>
                  <a:pt x="3025" y="8835"/>
                  <a:pt x="4309" y="11872"/>
                </a:cubicBezTo>
                <a:cubicBezTo>
                  <a:pt x="6000" y="15859"/>
                  <a:pt x="7765" y="19525"/>
                  <a:pt x="8901" y="21451"/>
                </a:cubicBezTo>
                <a:cubicBezTo>
                  <a:pt x="8913" y="21488"/>
                  <a:pt x="8950" y="21512"/>
                  <a:pt x="8999" y="21512"/>
                </a:cubicBezTo>
                <a:lnTo>
                  <a:pt x="9036" y="21512"/>
                </a:lnTo>
                <a:lnTo>
                  <a:pt x="9950" y="21117"/>
                </a:lnTo>
                <a:cubicBezTo>
                  <a:pt x="9999" y="21093"/>
                  <a:pt x="10024" y="21031"/>
                  <a:pt x="10012" y="20982"/>
                </a:cubicBezTo>
                <a:cubicBezTo>
                  <a:pt x="9419" y="18834"/>
                  <a:pt x="8012" y="15020"/>
                  <a:pt x="6308" y="11020"/>
                </a:cubicBezTo>
                <a:cubicBezTo>
                  <a:pt x="5025" y="7996"/>
                  <a:pt x="3729" y="5194"/>
                  <a:pt x="2655" y="3120"/>
                </a:cubicBezTo>
                <a:cubicBezTo>
                  <a:pt x="1195" y="337"/>
                  <a:pt x="748" y="1"/>
                  <a:pt x="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05"/>
          <p:cNvSpPr/>
          <p:nvPr/>
        </p:nvSpPr>
        <p:spPr>
          <a:xfrm>
            <a:off x="2860676" y="3095200"/>
            <a:ext cx="226964" cy="328712"/>
          </a:xfrm>
          <a:custGeom>
            <a:avLst/>
            <a:gdLst/>
            <a:ahLst/>
            <a:cxnLst/>
            <a:rect l="l" t="t" r="r" b="b"/>
            <a:pathLst>
              <a:path w="2766" h="4006" extrusionOk="0">
                <a:moveTo>
                  <a:pt x="772" y="1"/>
                </a:moveTo>
                <a:cubicBezTo>
                  <a:pt x="697" y="1"/>
                  <a:pt x="625" y="15"/>
                  <a:pt x="556" y="44"/>
                </a:cubicBezTo>
                <a:cubicBezTo>
                  <a:pt x="100" y="241"/>
                  <a:pt x="1" y="1068"/>
                  <a:pt x="359" y="1895"/>
                </a:cubicBezTo>
                <a:cubicBezTo>
                  <a:pt x="778" y="2883"/>
                  <a:pt x="1618" y="2525"/>
                  <a:pt x="2235" y="4006"/>
                </a:cubicBezTo>
                <a:cubicBezTo>
                  <a:pt x="2235" y="4006"/>
                  <a:pt x="2766" y="2895"/>
                  <a:pt x="2038" y="1179"/>
                </a:cubicBezTo>
                <a:cubicBezTo>
                  <a:pt x="1732" y="473"/>
                  <a:pt x="1210" y="1"/>
                  <a:pt x="7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05"/>
          <p:cNvSpPr/>
          <p:nvPr/>
        </p:nvSpPr>
        <p:spPr>
          <a:xfrm>
            <a:off x="2850583" y="3085108"/>
            <a:ext cx="247232" cy="347995"/>
          </a:xfrm>
          <a:custGeom>
            <a:avLst/>
            <a:gdLst/>
            <a:ahLst/>
            <a:cxnLst/>
            <a:rect l="l" t="t" r="r" b="b"/>
            <a:pathLst>
              <a:path w="3013" h="4241" extrusionOk="0">
                <a:moveTo>
                  <a:pt x="901" y="228"/>
                </a:moveTo>
                <a:lnTo>
                  <a:pt x="901" y="241"/>
                </a:lnTo>
                <a:cubicBezTo>
                  <a:pt x="1284" y="241"/>
                  <a:pt x="1778" y="697"/>
                  <a:pt x="2062" y="1327"/>
                </a:cubicBezTo>
                <a:cubicBezTo>
                  <a:pt x="2556" y="2500"/>
                  <a:pt x="2457" y="3388"/>
                  <a:pt x="2346" y="3796"/>
                </a:cubicBezTo>
                <a:cubicBezTo>
                  <a:pt x="2124" y="3339"/>
                  <a:pt x="1753" y="2969"/>
                  <a:pt x="1309" y="2722"/>
                </a:cubicBezTo>
                <a:cubicBezTo>
                  <a:pt x="1013" y="2537"/>
                  <a:pt x="766" y="2376"/>
                  <a:pt x="593" y="1969"/>
                </a:cubicBezTo>
                <a:cubicBezTo>
                  <a:pt x="272" y="1216"/>
                  <a:pt x="334" y="438"/>
                  <a:pt x="741" y="265"/>
                </a:cubicBezTo>
                <a:cubicBezTo>
                  <a:pt x="790" y="241"/>
                  <a:pt x="840" y="228"/>
                  <a:pt x="901" y="228"/>
                </a:cubicBezTo>
                <a:close/>
                <a:moveTo>
                  <a:pt x="905" y="1"/>
                </a:moveTo>
                <a:cubicBezTo>
                  <a:pt x="814" y="1"/>
                  <a:pt x="726" y="19"/>
                  <a:pt x="642" y="55"/>
                </a:cubicBezTo>
                <a:cubicBezTo>
                  <a:pt x="111" y="278"/>
                  <a:pt x="0" y="1166"/>
                  <a:pt x="371" y="2055"/>
                </a:cubicBezTo>
                <a:cubicBezTo>
                  <a:pt x="581" y="2537"/>
                  <a:pt x="877" y="2722"/>
                  <a:pt x="1185" y="2919"/>
                </a:cubicBezTo>
                <a:cubicBezTo>
                  <a:pt x="1679" y="3191"/>
                  <a:pt x="2074" y="3635"/>
                  <a:pt x="2272" y="4178"/>
                </a:cubicBezTo>
                <a:cubicBezTo>
                  <a:pt x="2284" y="4215"/>
                  <a:pt x="2321" y="4240"/>
                  <a:pt x="2370" y="4240"/>
                </a:cubicBezTo>
                <a:cubicBezTo>
                  <a:pt x="2420" y="4240"/>
                  <a:pt x="2457" y="4215"/>
                  <a:pt x="2469" y="4178"/>
                </a:cubicBezTo>
                <a:cubicBezTo>
                  <a:pt x="2494" y="4129"/>
                  <a:pt x="3012" y="3006"/>
                  <a:pt x="2272" y="1253"/>
                </a:cubicBezTo>
                <a:cubicBezTo>
                  <a:pt x="1949" y="504"/>
                  <a:pt x="139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05"/>
          <p:cNvSpPr/>
          <p:nvPr/>
        </p:nvSpPr>
        <p:spPr>
          <a:xfrm>
            <a:off x="2918442" y="3089210"/>
            <a:ext cx="144909" cy="303850"/>
          </a:xfrm>
          <a:custGeom>
            <a:avLst/>
            <a:gdLst/>
            <a:ahLst/>
            <a:cxnLst/>
            <a:rect l="l" t="t" r="r" b="b"/>
            <a:pathLst>
              <a:path w="1766" h="3703" extrusionOk="0">
                <a:moveTo>
                  <a:pt x="84" y="0"/>
                </a:moveTo>
                <a:cubicBezTo>
                  <a:pt x="77" y="0"/>
                  <a:pt x="69" y="2"/>
                  <a:pt x="62" y="5"/>
                </a:cubicBezTo>
                <a:cubicBezTo>
                  <a:pt x="13" y="30"/>
                  <a:pt x="0" y="92"/>
                  <a:pt x="50" y="129"/>
                </a:cubicBezTo>
                <a:cubicBezTo>
                  <a:pt x="1617" y="1462"/>
                  <a:pt x="1432" y="3598"/>
                  <a:pt x="1432" y="3622"/>
                </a:cubicBezTo>
                <a:cubicBezTo>
                  <a:pt x="1426" y="3675"/>
                  <a:pt x="1464" y="3703"/>
                  <a:pt x="1504" y="3703"/>
                </a:cubicBezTo>
                <a:cubicBezTo>
                  <a:pt x="1539" y="3703"/>
                  <a:pt x="1575" y="3681"/>
                  <a:pt x="1580" y="3635"/>
                </a:cubicBezTo>
                <a:cubicBezTo>
                  <a:pt x="1580" y="3610"/>
                  <a:pt x="1766" y="1400"/>
                  <a:pt x="136" y="18"/>
                </a:cubicBezTo>
                <a:cubicBezTo>
                  <a:pt x="119" y="9"/>
                  <a:pt x="101"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05"/>
          <p:cNvSpPr/>
          <p:nvPr/>
        </p:nvSpPr>
        <p:spPr>
          <a:xfrm>
            <a:off x="2862727" y="3101026"/>
            <a:ext cx="98056" cy="205548"/>
          </a:xfrm>
          <a:custGeom>
            <a:avLst/>
            <a:gdLst/>
            <a:ahLst/>
            <a:cxnLst/>
            <a:rect l="l" t="t" r="r" b="b"/>
            <a:pathLst>
              <a:path w="1195" h="2505" extrusionOk="0">
                <a:moveTo>
                  <a:pt x="375" y="0"/>
                </a:moveTo>
                <a:cubicBezTo>
                  <a:pt x="368" y="0"/>
                  <a:pt x="358" y="3"/>
                  <a:pt x="346" y="10"/>
                </a:cubicBezTo>
                <a:cubicBezTo>
                  <a:pt x="334" y="10"/>
                  <a:pt x="309" y="34"/>
                  <a:pt x="309" y="59"/>
                </a:cubicBezTo>
                <a:cubicBezTo>
                  <a:pt x="0" y="1306"/>
                  <a:pt x="1000" y="2429"/>
                  <a:pt x="1037" y="2478"/>
                </a:cubicBezTo>
                <a:cubicBezTo>
                  <a:pt x="1053" y="2497"/>
                  <a:pt x="1071" y="2505"/>
                  <a:pt x="1089" y="2505"/>
                </a:cubicBezTo>
                <a:cubicBezTo>
                  <a:pt x="1144" y="2505"/>
                  <a:pt x="1195" y="2435"/>
                  <a:pt x="1148" y="2380"/>
                </a:cubicBezTo>
                <a:cubicBezTo>
                  <a:pt x="1136" y="2367"/>
                  <a:pt x="149" y="1269"/>
                  <a:pt x="445" y="96"/>
                </a:cubicBezTo>
                <a:cubicBezTo>
                  <a:pt x="457" y="59"/>
                  <a:pt x="433" y="10"/>
                  <a:pt x="396" y="10"/>
                </a:cubicBezTo>
                <a:cubicBezTo>
                  <a:pt x="389" y="3"/>
                  <a:pt x="383"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05"/>
          <p:cNvSpPr/>
          <p:nvPr/>
        </p:nvSpPr>
        <p:spPr>
          <a:xfrm>
            <a:off x="2878892" y="3092903"/>
            <a:ext cx="125708" cy="248052"/>
          </a:xfrm>
          <a:custGeom>
            <a:avLst/>
            <a:gdLst/>
            <a:ahLst/>
            <a:cxnLst/>
            <a:rect l="l" t="t" r="r" b="b"/>
            <a:pathLst>
              <a:path w="1532" h="3023" extrusionOk="0">
                <a:moveTo>
                  <a:pt x="334" y="1"/>
                </a:moveTo>
                <a:cubicBezTo>
                  <a:pt x="325" y="1"/>
                  <a:pt x="316" y="4"/>
                  <a:pt x="310" y="10"/>
                </a:cubicBezTo>
                <a:cubicBezTo>
                  <a:pt x="285" y="10"/>
                  <a:pt x="273" y="35"/>
                  <a:pt x="273" y="47"/>
                </a:cubicBezTo>
                <a:cubicBezTo>
                  <a:pt x="1" y="886"/>
                  <a:pt x="1334" y="2911"/>
                  <a:pt x="1396" y="2997"/>
                </a:cubicBezTo>
                <a:cubicBezTo>
                  <a:pt x="1411" y="3012"/>
                  <a:pt x="1431" y="3023"/>
                  <a:pt x="1453" y="3023"/>
                </a:cubicBezTo>
                <a:cubicBezTo>
                  <a:pt x="1466" y="3023"/>
                  <a:pt x="1480" y="3019"/>
                  <a:pt x="1495" y="3009"/>
                </a:cubicBezTo>
                <a:cubicBezTo>
                  <a:pt x="1532" y="2985"/>
                  <a:pt x="1532" y="2948"/>
                  <a:pt x="1519" y="2911"/>
                </a:cubicBezTo>
                <a:cubicBezTo>
                  <a:pt x="1507" y="2898"/>
                  <a:pt x="161" y="862"/>
                  <a:pt x="408" y="96"/>
                </a:cubicBezTo>
                <a:cubicBezTo>
                  <a:pt x="421" y="59"/>
                  <a:pt x="396" y="22"/>
                  <a:pt x="359" y="10"/>
                </a:cubicBezTo>
                <a:cubicBezTo>
                  <a:pt x="353" y="4"/>
                  <a:pt x="344"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05"/>
          <p:cNvSpPr/>
          <p:nvPr/>
        </p:nvSpPr>
        <p:spPr>
          <a:xfrm>
            <a:off x="2905231" y="3093313"/>
            <a:ext cx="125708" cy="274966"/>
          </a:xfrm>
          <a:custGeom>
            <a:avLst/>
            <a:gdLst/>
            <a:ahLst/>
            <a:cxnLst/>
            <a:rect l="l" t="t" r="r" b="b"/>
            <a:pathLst>
              <a:path w="1532" h="3351" extrusionOk="0">
                <a:moveTo>
                  <a:pt x="80" y="0"/>
                </a:moveTo>
                <a:cubicBezTo>
                  <a:pt x="70" y="0"/>
                  <a:pt x="60" y="2"/>
                  <a:pt x="50" y="5"/>
                </a:cubicBezTo>
                <a:lnTo>
                  <a:pt x="38" y="17"/>
                </a:lnTo>
                <a:cubicBezTo>
                  <a:pt x="1" y="42"/>
                  <a:pt x="1" y="79"/>
                  <a:pt x="26" y="116"/>
                </a:cubicBezTo>
                <a:cubicBezTo>
                  <a:pt x="1383" y="1943"/>
                  <a:pt x="1371" y="3264"/>
                  <a:pt x="1371" y="3276"/>
                </a:cubicBezTo>
                <a:cubicBezTo>
                  <a:pt x="1371" y="3313"/>
                  <a:pt x="1396" y="3350"/>
                  <a:pt x="1445" y="3350"/>
                </a:cubicBezTo>
                <a:cubicBezTo>
                  <a:pt x="1482" y="3350"/>
                  <a:pt x="1507" y="3313"/>
                  <a:pt x="1507" y="3276"/>
                </a:cubicBezTo>
                <a:cubicBezTo>
                  <a:pt x="1519" y="3227"/>
                  <a:pt x="1532" y="1893"/>
                  <a:pt x="137" y="30"/>
                </a:cubicBezTo>
                <a:cubicBezTo>
                  <a:pt x="128" y="11"/>
                  <a:pt x="105" y="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05"/>
          <p:cNvSpPr/>
          <p:nvPr/>
        </p:nvSpPr>
        <p:spPr>
          <a:xfrm>
            <a:off x="2741206" y="2797919"/>
            <a:ext cx="205712" cy="324199"/>
          </a:xfrm>
          <a:custGeom>
            <a:avLst/>
            <a:gdLst/>
            <a:ahLst/>
            <a:cxnLst/>
            <a:rect l="l" t="t" r="r" b="b"/>
            <a:pathLst>
              <a:path w="2507" h="3951" extrusionOk="0">
                <a:moveTo>
                  <a:pt x="1272" y="0"/>
                </a:moveTo>
                <a:lnTo>
                  <a:pt x="0" y="544"/>
                </a:lnTo>
                <a:cubicBezTo>
                  <a:pt x="679" y="1963"/>
                  <a:pt x="1296" y="3148"/>
                  <a:pt x="1765" y="3951"/>
                </a:cubicBezTo>
                <a:lnTo>
                  <a:pt x="2506" y="3642"/>
                </a:lnTo>
                <a:cubicBezTo>
                  <a:pt x="2247" y="2741"/>
                  <a:pt x="1827" y="1482"/>
                  <a:pt x="1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05"/>
          <p:cNvSpPr/>
          <p:nvPr/>
        </p:nvSpPr>
        <p:spPr>
          <a:xfrm>
            <a:off x="2732098" y="2788072"/>
            <a:ext cx="224913" cy="344139"/>
          </a:xfrm>
          <a:custGeom>
            <a:avLst/>
            <a:gdLst/>
            <a:ahLst/>
            <a:cxnLst/>
            <a:rect l="l" t="t" r="r" b="b"/>
            <a:pathLst>
              <a:path w="2741" h="4194" extrusionOk="0">
                <a:moveTo>
                  <a:pt x="1309" y="269"/>
                </a:moveTo>
                <a:cubicBezTo>
                  <a:pt x="1827" y="1651"/>
                  <a:pt x="2222" y="2824"/>
                  <a:pt x="2469" y="3700"/>
                </a:cubicBezTo>
                <a:lnTo>
                  <a:pt x="1926" y="3935"/>
                </a:lnTo>
                <a:cubicBezTo>
                  <a:pt x="1469" y="3145"/>
                  <a:pt x="901" y="2034"/>
                  <a:pt x="272" y="713"/>
                </a:cubicBezTo>
                <a:lnTo>
                  <a:pt x="1309" y="269"/>
                </a:lnTo>
                <a:close/>
                <a:moveTo>
                  <a:pt x="1383" y="0"/>
                </a:moveTo>
                <a:cubicBezTo>
                  <a:pt x="1367" y="0"/>
                  <a:pt x="1352" y="3"/>
                  <a:pt x="1333" y="9"/>
                </a:cubicBezTo>
                <a:lnTo>
                  <a:pt x="74" y="540"/>
                </a:lnTo>
                <a:cubicBezTo>
                  <a:pt x="37" y="552"/>
                  <a:pt x="25" y="577"/>
                  <a:pt x="12" y="614"/>
                </a:cubicBezTo>
                <a:cubicBezTo>
                  <a:pt x="0" y="639"/>
                  <a:pt x="0" y="676"/>
                  <a:pt x="12" y="701"/>
                </a:cubicBezTo>
                <a:cubicBezTo>
                  <a:pt x="691" y="2133"/>
                  <a:pt x="1296" y="3318"/>
                  <a:pt x="1778" y="4132"/>
                </a:cubicBezTo>
                <a:cubicBezTo>
                  <a:pt x="1790" y="4169"/>
                  <a:pt x="1839" y="4194"/>
                  <a:pt x="1876" y="4194"/>
                </a:cubicBezTo>
                <a:cubicBezTo>
                  <a:pt x="1889" y="4194"/>
                  <a:pt x="1901" y="4182"/>
                  <a:pt x="1913" y="4182"/>
                </a:cubicBezTo>
                <a:lnTo>
                  <a:pt x="2654" y="3873"/>
                </a:lnTo>
                <a:cubicBezTo>
                  <a:pt x="2716" y="3848"/>
                  <a:pt x="2740" y="3787"/>
                  <a:pt x="2728" y="3725"/>
                </a:cubicBezTo>
                <a:cubicBezTo>
                  <a:pt x="2481" y="2824"/>
                  <a:pt x="2049" y="1565"/>
                  <a:pt x="1494" y="71"/>
                </a:cubicBezTo>
                <a:cubicBezTo>
                  <a:pt x="1481" y="46"/>
                  <a:pt x="1457" y="22"/>
                  <a:pt x="1432" y="9"/>
                </a:cubicBezTo>
                <a:cubicBezTo>
                  <a:pt x="1414" y="3"/>
                  <a:pt x="1398" y="0"/>
                  <a:pt x="1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05"/>
          <p:cNvSpPr/>
          <p:nvPr/>
        </p:nvSpPr>
        <p:spPr>
          <a:xfrm>
            <a:off x="2736775" y="2818843"/>
            <a:ext cx="143268" cy="70321"/>
          </a:xfrm>
          <a:custGeom>
            <a:avLst/>
            <a:gdLst/>
            <a:ahLst/>
            <a:cxnLst/>
            <a:rect l="l" t="t" r="r" b="b"/>
            <a:pathLst>
              <a:path w="1746" h="857" extrusionOk="0">
                <a:moveTo>
                  <a:pt x="1538" y="1"/>
                </a:moveTo>
                <a:cubicBezTo>
                  <a:pt x="1518" y="1"/>
                  <a:pt x="1496" y="6"/>
                  <a:pt x="1474" y="17"/>
                </a:cubicBezTo>
                <a:lnTo>
                  <a:pt x="153" y="585"/>
                </a:lnTo>
                <a:cubicBezTo>
                  <a:pt x="1" y="639"/>
                  <a:pt x="69" y="857"/>
                  <a:pt x="206" y="857"/>
                </a:cubicBezTo>
                <a:cubicBezTo>
                  <a:pt x="224" y="857"/>
                  <a:pt x="244" y="853"/>
                  <a:pt x="264" y="844"/>
                </a:cubicBezTo>
                <a:lnTo>
                  <a:pt x="1585" y="276"/>
                </a:lnTo>
                <a:cubicBezTo>
                  <a:pt x="1746" y="223"/>
                  <a:pt x="1674" y="1"/>
                  <a:pt x="1538" y="1"/>
                </a:cubicBezTo>
                <a:close/>
              </a:path>
            </a:pathLst>
          </a:custGeom>
          <a:solidFill>
            <a:srgbClr val="F0D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05"/>
          <p:cNvSpPr/>
          <p:nvPr/>
        </p:nvSpPr>
        <p:spPr>
          <a:xfrm>
            <a:off x="2730046" y="2810063"/>
            <a:ext cx="162879" cy="88209"/>
          </a:xfrm>
          <a:custGeom>
            <a:avLst/>
            <a:gdLst/>
            <a:ahLst/>
            <a:cxnLst/>
            <a:rect l="l" t="t" r="r" b="b"/>
            <a:pathLst>
              <a:path w="1985" h="1075" extrusionOk="0">
                <a:moveTo>
                  <a:pt x="1605" y="235"/>
                </a:moveTo>
                <a:cubicBezTo>
                  <a:pt x="1617" y="235"/>
                  <a:pt x="1630" y="235"/>
                  <a:pt x="1630" y="247"/>
                </a:cubicBezTo>
                <a:cubicBezTo>
                  <a:pt x="1642" y="260"/>
                  <a:pt x="1630" y="272"/>
                  <a:pt x="1617" y="284"/>
                </a:cubicBezTo>
                <a:lnTo>
                  <a:pt x="297" y="840"/>
                </a:lnTo>
                <a:lnTo>
                  <a:pt x="284" y="840"/>
                </a:lnTo>
                <a:cubicBezTo>
                  <a:pt x="272" y="840"/>
                  <a:pt x="272" y="828"/>
                  <a:pt x="272" y="828"/>
                </a:cubicBezTo>
                <a:cubicBezTo>
                  <a:pt x="260" y="815"/>
                  <a:pt x="260" y="815"/>
                  <a:pt x="272" y="803"/>
                </a:cubicBezTo>
                <a:cubicBezTo>
                  <a:pt x="272" y="791"/>
                  <a:pt x="272" y="791"/>
                  <a:pt x="284" y="791"/>
                </a:cubicBezTo>
                <a:lnTo>
                  <a:pt x="1593" y="235"/>
                </a:lnTo>
                <a:close/>
                <a:moveTo>
                  <a:pt x="1620" y="1"/>
                </a:moveTo>
                <a:cubicBezTo>
                  <a:pt x="1584" y="1"/>
                  <a:pt x="1546" y="8"/>
                  <a:pt x="1506" y="25"/>
                </a:cubicBezTo>
                <a:lnTo>
                  <a:pt x="186" y="581"/>
                </a:lnTo>
                <a:cubicBezTo>
                  <a:pt x="124" y="605"/>
                  <a:pt x="75" y="655"/>
                  <a:pt x="50" y="717"/>
                </a:cubicBezTo>
                <a:cubicBezTo>
                  <a:pt x="0" y="852"/>
                  <a:pt x="62" y="1000"/>
                  <a:pt x="198" y="1062"/>
                </a:cubicBezTo>
                <a:cubicBezTo>
                  <a:pt x="223" y="1062"/>
                  <a:pt x="260" y="1075"/>
                  <a:pt x="297" y="1075"/>
                </a:cubicBezTo>
                <a:cubicBezTo>
                  <a:pt x="321" y="1075"/>
                  <a:pt x="358" y="1062"/>
                  <a:pt x="395" y="1050"/>
                </a:cubicBezTo>
                <a:lnTo>
                  <a:pt x="1704" y="494"/>
                </a:lnTo>
                <a:cubicBezTo>
                  <a:pt x="1985" y="375"/>
                  <a:pt x="1868" y="1"/>
                  <a:pt x="1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05"/>
          <p:cNvSpPr/>
          <p:nvPr/>
        </p:nvSpPr>
        <p:spPr>
          <a:xfrm>
            <a:off x="2744980" y="2839438"/>
            <a:ext cx="142447" cy="70075"/>
          </a:xfrm>
          <a:custGeom>
            <a:avLst/>
            <a:gdLst/>
            <a:ahLst/>
            <a:cxnLst/>
            <a:rect l="l" t="t" r="r" b="b"/>
            <a:pathLst>
              <a:path w="1736" h="854" extrusionOk="0">
                <a:moveTo>
                  <a:pt x="1531" y="0"/>
                </a:moveTo>
                <a:cubicBezTo>
                  <a:pt x="1512" y="0"/>
                  <a:pt x="1493" y="4"/>
                  <a:pt x="1473" y="13"/>
                </a:cubicBezTo>
                <a:lnTo>
                  <a:pt x="164" y="581"/>
                </a:lnTo>
                <a:lnTo>
                  <a:pt x="152" y="581"/>
                </a:lnTo>
                <a:cubicBezTo>
                  <a:pt x="0" y="646"/>
                  <a:pt x="67" y="853"/>
                  <a:pt x="202" y="853"/>
                </a:cubicBezTo>
                <a:cubicBezTo>
                  <a:pt x="221" y="853"/>
                  <a:pt x="242" y="849"/>
                  <a:pt x="263" y="840"/>
                </a:cubicBezTo>
                <a:lnTo>
                  <a:pt x="1584" y="284"/>
                </a:lnTo>
                <a:cubicBezTo>
                  <a:pt x="1736" y="219"/>
                  <a:pt x="1668" y="0"/>
                  <a:pt x="1531" y="0"/>
                </a:cubicBezTo>
                <a:close/>
              </a:path>
            </a:pathLst>
          </a:custGeom>
          <a:solidFill>
            <a:srgbClr val="F0D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05"/>
          <p:cNvSpPr/>
          <p:nvPr/>
        </p:nvSpPr>
        <p:spPr>
          <a:xfrm>
            <a:off x="2741206" y="2830412"/>
            <a:ext cx="154017" cy="88127"/>
          </a:xfrm>
          <a:custGeom>
            <a:avLst/>
            <a:gdLst/>
            <a:ahLst/>
            <a:cxnLst/>
            <a:rect l="l" t="t" r="r" b="b"/>
            <a:pathLst>
              <a:path w="1877" h="1074" extrusionOk="0">
                <a:moveTo>
                  <a:pt x="1593" y="234"/>
                </a:moveTo>
                <a:cubicBezTo>
                  <a:pt x="1593" y="234"/>
                  <a:pt x="1605" y="234"/>
                  <a:pt x="1605" y="246"/>
                </a:cubicBezTo>
                <a:cubicBezTo>
                  <a:pt x="1605" y="259"/>
                  <a:pt x="1605" y="259"/>
                  <a:pt x="1605" y="271"/>
                </a:cubicBezTo>
                <a:cubicBezTo>
                  <a:pt x="1605" y="271"/>
                  <a:pt x="1593" y="283"/>
                  <a:pt x="1593" y="283"/>
                </a:cubicBezTo>
                <a:lnTo>
                  <a:pt x="272" y="839"/>
                </a:lnTo>
                <a:cubicBezTo>
                  <a:pt x="268" y="842"/>
                  <a:pt x="264" y="844"/>
                  <a:pt x="259" y="844"/>
                </a:cubicBezTo>
                <a:cubicBezTo>
                  <a:pt x="247" y="844"/>
                  <a:pt x="235" y="835"/>
                  <a:pt x="235" y="827"/>
                </a:cubicBezTo>
                <a:cubicBezTo>
                  <a:pt x="235" y="814"/>
                  <a:pt x="235" y="814"/>
                  <a:pt x="235" y="802"/>
                </a:cubicBezTo>
                <a:cubicBezTo>
                  <a:pt x="235" y="802"/>
                  <a:pt x="247" y="789"/>
                  <a:pt x="247" y="789"/>
                </a:cubicBezTo>
                <a:lnTo>
                  <a:pt x="1568" y="234"/>
                </a:lnTo>
                <a:close/>
                <a:moveTo>
                  <a:pt x="1584" y="0"/>
                </a:moveTo>
                <a:cubicBezTo>
                  <a:pt x="1549" y="0"/>
                  <a:pt x="1514" y="8"/>
                  <a:pt x="1481" y="24"/>
                </a:cubicBezTo>
                <a:lnTo>
                  <a:pt x="161" y="580"/>
                </a:lnTo>
                <a:cubicBezTo>
                  <a:pt x="99" y="604"/>
                  <a:pt x="50" y="654"/>
                  <a:pt x="25" y="728"/>
                </a:cubicBezTo>
                <a:cubicBezTo>
                  <a:pt x="0" y="789"/>
                  <a:pt x="0" y="851"/>
                  <a:pt x="25" y="925"/>
                </a:cubicBezTo>
                <a:cubicBezTo>
                  <a:pt x="62" y="1012"/>
                  <a:pt x="161" y="1073"/>
                  <a:pt x="259" y="1073"/>
                </a:cubicBezTo>
                <a:cubicBezTo>
                  <a:pt x="296" y="1073"/>
                  <a:pt x="334" y="1073"/>
                  <a:pt x="358" y="1061"/>
                </a:cubicBezTo>
                <a:lnTo>
                  <a:pt x="1679" y="493"/>
                </a:lnTo>
                <a:cubicBezTo>
                  <a:pt x="1815" y="444"/>
                  <a:pt x="1877" y="296"/>
                  <a:pt x="1815" y="160"/>
                </a:cubicBezTo>
                <a:cubicBezTo>
                  <a:pt x="1778" y="60"/>
                  <a:pt x="1682" y="0"/>
                  <a:pt x="1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05"/>
          <p:cNvSpPr/>
          <p:nvPr/>
        </p:nvSpPr>
        <p:spPr>
          <a:xfrm>
            <a:off x="2860676" y="3081415"/>
            <a:ext cx="110774" cy="56208"/>
          </a:xfrm>
          <a:custGeom>
            <a:avLst/>
            <a:gdLst/>
            <a:ahLst/>
            <a:cxnLst/>
            <a:rect l="l" t="t" r="r" b="b"/>
            <a:pathLst>
              <a:path w="1350" h="685" extrusionOk="0">
                <a:moveTo>
                  <a:pt x="1148" y="1"/>
                </a:moveTo>
                <a:cubicBezTo>
                  <a:pt x="1129" y="1"/>
                  <a:pt x="1108" y="5"/>
                  <a:pt x="1087" y="14"/>
                </a:cubicBezTo>
                <a:lnTo>
                  <a:pt x="161" y="409"/>
                </a:lnTo>
                <a:cubicBezTo>
                  <a:pt x="0" y="463"/>
                  <a:pt x="63" y="685"/>
                  <a:pt x="204" y="685"/>
                </a:cubicBezTo>
                <a:cubicBezTo>
                  <a:pt x="225" y="685"/>
                  <a:pt x="248" y="680"/>
                  <a:pt x="272" y="668"/>
                </a:cubicBezTo>
                <a:lnTo>
                  <a:pt x="1198" y="273"/>
                </a:lnTo>
                <a:cubicBezTo>
                  <a:pt x="1350" y="208"/>
                  <a:pt x="1283" y="1"/>
                  <a:pt x="1148" y="1"/>
                </a:cubicBezTo>
                <a:close/>
              </a:path>
            </a:pathLst>
          </a:custGeom>
          <a:solidFill>
            <a:srgbClr val="F0D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05"/>
          <p:cNvSpPr/>
          <p:nvPr/>
        </p:nvSpPr>
        <p:spPr>
          <a:xfrm>
            <a:off x="2856655" y="3072389"/>
            <a:ext cx="128580" cy="75080"/>
          </a:xfrm>
          <a:custGeom>
            <a:avLst/>
            <a:gdLst/>
            <a:ahLst/>
            <a:cxnLst/>
            <a:rect l="l" t="t" r="r" b="b"/>
            <a:pathLst>
              <a:path w="1567" h="915" extrusionOk="0">
                <a:moveTo>
                  <a:pt x="1186" y="230"/>
                </a:moveTo>
                <a:cubicBezTo>
                  <a:pt x="1198" y="230"/>
                  <a:pt x="1210" y="239"/>
                  <a:pt x="1210" y="248"/>
                </a:cubicBezTo>
                <a:cubicBezTo>
                  <a:pt x="1210" y="248"/>
                  <a:pt x="1210" y="260"/>
                  <a:pt x="1210" y="272"/>
                </a:cubicBezTo>
                <a:cubicBezTo>
                  <a:pt x="1210" y="272"/>
                  <a:pt x="1210" y="272"/>
                  <a:pt x="1198" y="285"/>
                </a:cubicBezTo>
                <a:lnTo>
                  <a:pt x="272" y="680"/>
                </a:lnTo>
                <a:lnTo>
                  <a:pt x="260" y="680"/>
                </a:lnTo>
                <a:cubicBezTo>
                  <a:pt x="247" y="667"/>
                  <a:pt x="247" y="667"/>
                  <a:pt x="235" y="655"/>
                </a:cubicBezTo>
                <a:cubicBezTo>
                  <a:pt x="235" y="655"/>
                  <a:pt x="235" y="643"/>
                  <a:pt x="235" y="643"/>
                </a:cubicBezTo>
                <a:cubicBezTo>
                  <a:pt x="247" y="630"/>
                  <a:pt x="247" y="630"/>
                  <a:pt x="260" y="630"/>
                </a:cubicBezTo>
                <a:lnTo>
                  <a:pt x="1173" y="235"/>
                </a:lnTo>
                <a:cubicBezTo>
                  <a:pt x="1177" y="232"/>
                  <a:pt x="1181" y="230"/>
                  <a:pt x="1186" y="230"/>
                </a:cubicBezTo>
                <a:close/>
                <a:moveTo>
                  <a:pt x="1200" y="1"/>
                </a:moveTo>
                <a:cubicBezTo>
                  <a:pt x="1165" y="1"/>
                  <a:pt x="1127" y="8"/>
                  <a:pt x="1087" y="25"/>
                </a:cubicBezTo>
                <a:lnTo>
                  <a:pt x="161" y="408"/>
                </a:lnTo>
                <a:cubicBezTo>
                  <a:pt x="99" y="433"/>
                  <a:pt x="50" y="494"/>
                  <a:pt x="25" y="556"/>
                </a:cubicBezTo>
                <a:cubicBezTo>
                  <a:pt x="0" y="618"/>
                  <a:pt x="0" y="692"/>
                  <a:pt x="25" y="754"/>
                </a:cubicBezTo>
                <a:cubicBezTo>
                  <a:pt x="50" y="815"/>
                  <a:pt x="99" y="865"/>
                  <a:pt x="161" y="889"/>
                </a:cubicBezTo>
                <a:cubicBezTo>
                  <a:pt x="198" y="902"/>
                  <a:pt x="235" y="914"/>
                  <a:pt x="260" y="914"/>
                </a:cubicBezTo>
                <a:cubicBezTo>
                  <a:pt x="297" y="902"/>
                  <a:pt x="334" y="902"/>
                  <a:pt x="371" y="889"/>
                </a:cubicBezTo>
                <a:lnTo>
                  <a:pt x="1297" y="494"/>
                </a:lnTo>
                <a:cubicBezTo>
                  <a:pt x="1567" y="375"/>
                  <a:pt x="1449" y="1"/>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2" name="Google Shape;4242;p105"/>
          <p:cNvGrpSpPr/>
          <p:nvPr/>
        </p:nvGrpSpPr>
        <p:grpSpPr>
          <a:xfrm>
            <a:off x="1416546" y="3515648"/>
            <a:ext cx="1570496" cy="1127322"/>
            <a:chOff x="1416546" y="3515648"/>
            <a:chExt cx="1570496" cy="1127322"/>
          </a:xfrm>
        </p:grpSpPr>
        <p:sp>
          <p:nvSpPr>
            <p:cNvPr id="4243" name="Google Shape;4243;p105"/>
            <p:cNvSpPr/>
            <p:nvPr/>
          </p:nvSpPr>
          <p:spPr>
            <a:xfrm rot="1246384">
              <a:off x="1705515" y="3699695"/>
              <a:ext cx="1107833" cy="761244"/>
            </a:xfrm>
            <a:custGeom>
              <a:avLst/>
              <a:gdLst/>
              <a:ahLst/>
              <a:cxnLst/>
              <a:rect l="l" t="t" r="r" b="b"/>
              <a:pathLst>
                <a:path w="14876" h="10222" extrusionOk="0">
                  <a:moveTo>
                    <a:pt x="12345" y="0"/>
                  </a:moveTo>
                  <a:lnTo>
                    <a:pt x="1" y="6728"/>
                  </a:lnTo>
                  <a:lnTo>
                    <a:pt x="741" y="8468"/>
                  </a:lnTo>
                  <a:lnTo>
                    <a:pt x="1494" y="10221"/>
                  </a:lnTo>
                  <a:lnTo>
                    <a:pt x="14875" y="5876"/>
                  </a:lnTo>
                  <a:lnTo>
                    <a:pt x="123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05"/>
            <p:cNvSpPr/>
            <p:nvPr/>
          </p:nvSpPr>
          <p:spPr>
            <a:xfrm rot="1246384">
              <a:off x="1715303" y="4052617"/>
              <a:ext cx="1033362" cy="410113"/>
            </a:xfrm>
            <a:custGeom>
              <a:avLst/>
              <a:gdLst/>
              <a:ahLst/>
              <a:cxnLst/>
              <a:rect l="l" t="t" r="r" b="b"/>
              <a:pathLst>
                <a:path w="13876" h="5507" extrusionOk="0">
                  <a:moveTo>
                    <a:pt x="13369" y="1"/>
                  </a:moveTo>
                  <a:lnTo>
                    <a:pt x="0" y="4333"/>
                  </a:lnTo>
                  <a:lnTo>
                    <a:pt x="494" y="5506"/>
                  </a:lnTo>
                  <a:lnTo>
                    <a:pt x="13875" y="1161"/>
                  </a:lnTo>
                  <a:lnTo>
                    <a:pt x="13369" y="1"/>
                  </a:lnTo>
                  <a:close/>
                </a:path>
              </a:pathLst>
            </a:custGeom>
            <a:solidFill>
              <a:srgbClr val="F0D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05"/>
            <p:cNvSpPr/>
            <p:nvPr/>
          </p:nvSpPr>
          <p:spPr>
            <a:xfrm rot="1246384">
              <a:off x="1694746" y="3690048"/>
              <a:ext cx="1126153" cy="778522"/>
            </a:xfrm>
            <a:custGeom>
              <a:avLst/>
              <a:gdLst/>
              <a:ahLst/>
              <a:cxnLst/>
              <a:rect l="l" t="t" r="r" b="b"/>
              <a:pathLst>
                <a:path w="15122" h="10454" extrusionOk="0">
                  <a:moveTo>
                    <a:pt x="12443" y="294"/>
                  </a:moveTo>
                  <a:lnTo>
                    <a:pt x="14863" y="5935"/>
                  </a:lnTo>
                  <a:lnTo>
                    <a:pt x="1716" y="10206"/>
                  </a:lnTo>
                  <a:lnTo>
                    <a:pt x="297" y="6911"/>
                  </a:lnTo>
                  <a:lnTo>
                    <a:pt x="12443" y="294"/>
                  </a:lnTo>
                  <a:close/>
                  <a:moveTo>
                    <a:pt x="12473" y="1"/>
                  </a:moveTo>
                  <a:cubicBezTo>
                    <a:pt x="12458" y="1"/>
                    <a:pt x="12444" y="4"/>
                    <a:pt x="12431" y="10"/>
                  </a:cubicBezTo>
                  <a:lnTo>
                    <a:pt x="87" y="6738"/>
                  </a:lnTo>
                  <a:cubicBezTo>
                    <a:pt x="25" y="6762"/>
                    <a:pt x="0" y="6836"/>
                    <a:pt x="37" y="6898"/>
                  </a:cubicBezTo>
                  <a:lnTo>
                    <a:pt x="1543" y="10379"/>
                  </a:lnTo>
                  <a:cubicBezTo>
                    <a:pt x="1556" y="10429"/>
                    <a:pt x="1605" y="10453"/>
                    <a:pt x="1642" y="10453"/>
                  </a:cubicBezTo>
                  <a:cubicBezTo>
                    <a:pt x="1655" y="10453"/>
                    <a:pt x="1655" y="10441"/>
                    <a:pt x="1667" y="10441"/>
                  </a:cubicBezTo>
                  <a:lnTo>
                    <a:pt x="15035" y="6108"/>
                  </a:lnTo>
                  <a:cubicBezTo>
                    <a:pt x="15072" y="6096"/>
                    <a:pt x="15097" y="6071"/>
                    <a:pt x="15109" y="6034"/>
                  </a:cubicBezTo>
                  <a:cubicBezTo>
                    <a:pt x="15122" y="6009"/>
                    <a:pt x="15122" y="5972"/>
                    <a:pt x="15109" y="5948"/>
                  </a:cubicBezTo>
                  <a:lnTo>
                    <a:pt x="12579" y="72"/>
                  </a:lnTo>
                  <a:cubicBezTo>
                    <a:pt x="12561" y="26"/>
                    <a:pt x="12515" y="1"/>
                    <a:pt x="12473" y="1"/>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05"/>
            <p:cNvSpPr/>
            <p:nvPr/>
          </p:nvSpPr>
          <p:spPr>
            <a:xfrm rot="1246384">
              <a:off x="2622990" y="3844439"/>
              <a:ext cx="270330" cy="493744"/>
            </a:xfrm>
            <a:custGeom>
              <a:avLst/>
              <a:gdLst/>
              <a:ahLst/>
              <a:cxnLst/>
              <a:rect l="l" t="t" r="r" b="b"/>
              <a:pathLst>
                <a:path w="3630" h="6630" extrusionOk="0">
                  <a:moveTo>
                    <a:pt x="625" y="1"/>
                  </a:moveTo>
                  <a:cubicBezTo>
                    <a:pt x="553" y="1"/>
                    <a:pt x="479" y="15"/>
                    <a:pt x="408" y="46"/>
                  </a:cubicBezTo>
                  <a:cubicBezTo>
                    <a:pt x="136" y="170"/>
                    <a:pt x="0" y="491"/>
                    <a:pt x="124" y="775"/>
                  </a:cubicBezTo>
                  <a:lnTo>
                    <a:pt x="2494" y="6292"/>
                  </a:lnTo>
                  <a:cubicBezTo>
                    <a:pt x="2587" y="6506"/>
                    <a:pt x="2792" y="6629"/>
                    <a:pt x="3009" y="6629"/>
                  </a:cubicBezTo>
                  <a:cubicBezTo>
                    <a:pt x="3080" y="6629"/>
                    <a:pt x="3152" y="6616"/>
                    <a:pt x="3222" y="6589"/>
                  </a:cubicBezTo>
                  <a:cubicBezTo>
                    <a:pt x="3506" y="6465"/>
                    <a:pt x="3629" y="6132"/>
                    <a:pt x="3506" y="5860"/>
                  </a:cubicBezTo>
                  <a:lnTo>
                    <a:pt x="1136" y="343"/>
                  </a:lnTo>
                  <a:cubicBezTo>
                    <a:pt x="1043" y="130"/>
                    <a:pt x="840"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05"/>
            <p:cNvSpPr/>
            <p:nvPr/>
          </p:nvSpPr>
          <p:spPr>
            <a:xfrm rot="1246384">
              <a:off x="2613505" y="3836870"/>
              <a:ext cx="292448" cy="510872"/>
            </a:xfrm>
            <a:custGeom>
              <a:avLst/>
              <a:gdLst/>
              <a:ahLst/>
              <a:cxnLst/>
              <a:rect l="l" t="t" r="r" b="b"/>
              <a:pathLst>
                <a:path w="3927" h="6860" extrusionOk="0">
                  <a:moveTo>
                    <a:pt x="754" y="230"/>
                  </a:moveTo>
                  <a:cubicBezTo>
                    <a:pt x="939" y="230"/>
                    <a:pt x="1099" y="329"/>
                    <a:pt x="1161" y="502"/>
                  </a:cubicBezTo>
                  <a:lnTo>
                    <a:pt x="3531" y="6020"/>
                  </a:lnTo>
                  <a:cubicBezTo>
                    <a:pt x="3580" y="6131"/>
                    <a:pt x="3580" y="6242"/>
                    <a:pt x="3531" y="6353"/>
                  </a:cubicBezTo>
                  <a:cubicBezTo>
                    <a:pt x="3494" y="6464"/>
                    <a:pt x="3408" y="6551"/>
                    <a:pt x="3309" y="6588"/>
                  </a:cubicBezTo>
                  <a:cubicBezTo>
                    <a:pt x="3253" y="6612"/>
                    <a:pt x="3195" y="6625"/>
                    <a:pt x="3136" y="6625"/>
                  </a:cubicBezTo>
                  <a:cubicBezTo>
                    <a:pt x="3077" y="6625"/>
                    <a:pt x="3019" y="6612"/>
                    <a:pt x="2963" y="6588"/>
                  </a:cubicBezTo>
                  <a:cubicBezTo>
                    <a:pt x="2865" y="6551"/>
                    <a:pt x="2778" y="6464"/>
                    <a:pt x="2729" y="6353"/>
                  </a:cubicBezTo>
                  <a:lnTo>
                    <a:pt x="359" y="835"/>
                  </a:lnTo>
                  <a:cubicBezTo>
                    <a:pt x="260" y="613"/>
                    <a:pt x="359" y="354"/>
                    <a:pt x="581" y="268"/>
                  </a:cubicBezTo>
                  <a:cubicBezTo>
                    <a:pt x="643" y="243"/>
                    <a:pt x="704" y="230"/>
                    <a:pt x="754" y="230"/>
                  </a:cubicBezTo>
                  <a:close/>
                  <a:moveTo>
                    <a:pt x="759" y="0"/>
                  </a:moveTo>
                  <a:cubicBezTo>
                    <a:pt x="669" y="0"/>
                    <a:pt x="578" y="19"/>
                    <a:pt x="494" y="58"/>
                  </a:cubicBezTo>
                  <a:cubicBezTo>
                    <a:pt x="161" y="193"/>
                    <a:pt x="1" y="588"/>
                    <a:pt x="149" y="934"/>
                  </a:cubicBezTo>
                  <a:lnTo>
                    <a:pt x="2519" y="6452"/>
                  </a:lnTo>
                  <a:cubicBezTo>
                    <a:pt x="2593" y="6612"/>
                    <a:pt x="2716" y="6736"/>
                    <a:pt x="2889" y="6810"/>
                  </a:cubicBezTo>
                  <a:cubicBezTo>
                    <a:pt x="2963" y="6834"/>
                    <a:pt x="3050" y="6859"/>
                    <a:pt x="3136" y="6859"/>
                  </a:cubicBezTo>
                  <a:lnTo>
                    <a:pt x="3136" y="6847"/>
                  </a:lnTo>
                  <a:cubicBezTo>
                    <a:pt x="3605" y="6847"/>
                    <a:pt x="3926" y="6365"/>
                    <a:pt x="3753" y="5921"/>
                  </a:cubicBezTo>
                  <a:lnTo>
                    <a:pt x="1371" y="403"/>
                  </a:lnTo>
                  <a:cubicBezTo>
                    <a:pt x="1297" y="243"/>
                    <a:pt x="1173" y="107"/>
                    <a:pt x="1001" y="45"/>
                  </a:cubicBezTo>
                  <a:cubicBezTo>
                    <a:pt x="924" y="16"/>
                    <a:pt x="842" y="0"/>
                    <a:pt x="759"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05"/>
            <p:cNvSpPr/>
            <p:nvPr/>
          </p:nvSpPr>
          <p:spPr>
            <a:xfrm rot="1246384">
              <a:off x="1482645" y="3959124"/>
              <a:ext cx="303396" cy="362973"/>
            </a:xfrm>
            <a:custGeom>
              <a:avLst/>
              <a:gdLst/>
              <a:ahLst/>
              <a:cxnLst/>
              <a:rect l="l" t="t" r="r" b="b"/>
              <a:pathLst>
                <a:path w="4074" h="4874" extrusionOk="0">
                  <a:moveTo>
                    <a:pt x="2009" y="0"/>
                  </a:moveTo>
                  <a:cubicBezTo>
                    <a:pt x="1915" y="0"/>
                    <a:pt x="1820" y="20"/>
                    <a:pt x="1729" y="61"/>
                  </a:cubicBezTo>
                  <a:lnTo>
                    <a:pt x="531" y="579"/>
                  </a:lnTo>
                  <a:cubicBezTo>
                    <a:pt x="173" y="727"/>
                    <a:pt x="0" y="1147"/>
                    <a:pt x="161" y="1505"/>
                  </a:cubicBezTo>
                  <a:lnTo>
                    <a:pt x="1420" y="4443"/>
                  </a:lnTo>
                  <a:cubicBezTo>
                    <a:pt x="1530" y="4709"/>
                    <a:pt x="1791" y="4873"/>
                    <a:pt x="2070" y="4873"/>
                  </a:cubicBezTo>
                  <a:cubicBezTo>
                    <a:pt x="2166" y="4873"/>
                    <a:pt x="2264" y="4854"/>
                    <a:pt x="2358" y="4813"/>
                  </a:cubicBezTo>
                  <a:lnTo>
                    <a:pt x="3555" y="4295"/>
                  </a:lnTo>
                  <a:cubicBezTo>
                    <a:pt x="3913" y="4146"/>
                    <a:pt x="4074" y="3727"/>
                    <a:pt x="3926" y="3356"/>
                  </a:cubicBezTo>
                  <a:lnTo>
                    <a:pt x="2667" y="431"/>
                  </a:lnTo>
                  <a:cubicBezTo>
                    <a:pt x="2547" y="164"/>
                    <a:pt x="2284" y="0"/>
                    <a:pt x="2009" y="0"/>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05"/>
            <p:cNvSpPr/>
            <p:nvPr/>
          </p:nvSpPr>
          <p:spPr>
            <a:xfrm rot="1246384">
              <a:off x="1473291" y="3951432"/>
              <a:ext cx="321864" cy="378984"/>
            </a:xfrm>
            <a:custGeom>
              <a:avLst/>
              <a:gdLst/>
              <a:ahLst/>
              <a:cxnLst/>
              <a:rect l="l" t="t" r="r" b="b"/>
              <a:pathLst>
                <a:path w="4322" h="5089" extrusionOk="0">
                  <a:moveTo>
                    <a:pt x="2136" y="213"/>
                  </a:moveTo>
                  <a:cubicBezTo>
                    <a:pt x="2371" y="213"/>
                    <a:pt x="2581" y="361"/>
                    <a:pt x="2680" y="571"/>
                  </a:cubicBezTo>
                  <a:lnTo>
                    <a:pt x="3939" y="3509"/>
                  </a:lnTo>
                  <a:cubicBezTo>
                    <a:pt x="4074" y="3805"/>
                    <a:pt x="3926" y="4163"/>
                    <a:pt x="3630" y="4286"/>
                  </a:cubicBezTo>
                  <a:lnTo>
                    <a:pt x="2433" y="4805"/>
                  </a:lnTo>
                  <a:cubicBezTo>
                    <a:pt x="2357" y="4839"/>
                    <a:pt x="2278" y="4856"/>
                    <a:pt x="2199" y="4856"/>
                  </a:cubicBezTo>
                  <a:cubicBezTo>
                    <a:pt x="1969" y="4856"/>
                    <a:pt x="1747" y="4717"/>
                    <a:pt x="1655" y="4496"/>
                  </a:cubicBezTo>
                  <a:lnTo>
                    <a:pt x="396" y="1571"/>
                  </a:lnTo>
                  <a:cubicBezTo>
                    <a:pt x="260" y="1262"/>
                    <a:pt x="396" y="917"/>
                    <a:pt x="705" y="781"/>
                  </a:cubicBezTo>
                  <a:lnTo>
                    <a:pt x="1902" y="262"/>
                  </a:lnTo>
                  <a:cubicBezTo>
                    <a:pt x="1976" y="238"/>
                    <a:pt x="2050" y="225"/>
                    <a:pt x="2136" y="213"/>
                  </a:cubicBezTo>
                  <a:close/>
                  <a:moveTo>
                    <a:pt x="2127" y="0"/>
                  </a:moveTo>
                  <a:cubicBezTo>
                    <a:pt x="2019" y="0"/>
                    <a:pt x="1909" y="21"/>
                    <a:pt x="1803" y="65"/>
                  </a:cubicBezTo>
                  <a:lnTo>
                    <a:pt x="606" y="583"/>
                  </a:lnTo>
                  <a:cubicBezTo>
                    <a:pt x="198" y="756"/>
                    <a:pt x="1" y="1238"/>
                    <a:pt x="174" y="1657"/>
                  </a:cubicBezTo>
                  <a:lnTo>
                    <a:pt x="1433" y="4595"/>
                  </a:lnTo>
                  <a:cubicBezTo>
                    <a:pt x="1569" y="4891"/>
                    <a:pt x="1865" y="5089"/>
                    <a:pt x="2198" y="5089"/>
                  </a:cubicBezTo>
                  <a:cubicBezTo>
                    <a:pt x="2309" y="5089"/>
                    <a:pt x="2420" y="5064"/>
                    <a:pt x="2519" y="5015"/>
                  </a:cubicBezTo>
                  <a:lnTo>
                    <a:pt x="3716" y="4509"/>
                  </a:lnTo>
                  <a:cubicBezTo>
                    <a:pt x="4136" y="4324"/>
                    <a:pt x="4321" y="3842"/>
                    <a:pt x="4148" y="3422"/>
                  </a:cubicBezTo>
                  <a:lnTo>
                    <a:pt x="2889" y="497"/>
                  </a:lnTo>
                  <a:cubicBezTo>
                    <a:pt x="2751" y="183"/>
                    <a:pt x="2447" y="0"/>
                    <a:pt x="2127"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05"/>
            <p:cNvSpPr/>
            <p:nvPr/>
          </p:nvSpPr>
          <p:spPr>
            <a:xfrm rot="1246384">
              <a:off x="1557235" y="3974991"/>
              <a:ext cx="143431" cy="69482"/>
            </a:xfrm>
            <a:custGeom>
              <a:avLst/>
              <a:gdLst/>
              <a:ahLst/>
              <a:cxnLst/>
              <a:rect l="l" t="t" r="r" b="b"/>
              <a:pathLst>
                <a:path w="1926" h="933" extrusionOk="0">
                  <a:moveTo>
                    <a:pt x="1791" y="1"/>
                  </a:moveTo>
                  <a:cubicBezTo>
                    <a:pt x="1783" y="1"/>
                    <a:pt x="1774" y="2"/>
                    <a:pt x="1765" y="4"/>
                  </a:cubicBezTo>
                  <a:lnTo>
                    <a:pt x="74" y="745"/>
                  </a:lnTo>
                  <a:cubicBezTo>
                    <a:pt x="25" y="757"/>
                    <a:pt x="0" y="819"/>
                    <a:pt x="25" y="868"/>
                  </a:cubicBezTo>
                  <a:cubicBezTo>
                    <a:pt x="35" y="909"/>
                    <a:pt x="79" y="933"/>
                    <a:pt x="122" y="933"/>
                  </a:cubicBezTo>
                  <a:cubicBezTo>
                    <a:pt x="131" y="933"/>
                    <a:pt x="140" y="932"/>
                    <a:pt x="148" y="930"/>
                  </a:cubicBezTo>
                  <a:lnTo>
                    <a:pt x="1852" y="189"/>
                  </a:lnTo>
                  <a:cubicBezTo>
                    <a:pt x="1901" y="164"/>
                    <a:pt x="1926" y="115"/>
                    <a:pt x="1901" y="66"/>
                  </a:cubicBezTo>
                  <a:cubicBezTo>
                    <a:pt x="1881" y="25"/>
                    <a:pt x="1835" y="1"/>
                    <a:pt x="1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05"/>
            <p:cNvSpPr/>
            <p:nvPr/>
          </p:nvSpPr>
          <p:spPr>
            <a:xfrm rot="1246384">
              <a:off x="1558005" y="4004260"/>
              <a:ext cx="143431" cy="69035"/>
            </a:xfrm>
            <a:custGeom>
              <a:avLst/>
              <a:gdLst/>
              <a:ahLst/>
              <a:cxnLst/>
              <a:rect l="l" t="t" r="r" b="b"/>
              <a:pathLst>
                <a:path w="1926" h="927" extrusionOk="0">
                  <a:moveTo>
                    <a:pt x="1819" y="1"/>
                  </a:moveTo>
                  <a:cubicBezTo>
                    <a:pt x="1805" y="1"/>
                    <a:pt x="1791" y="4"/>
                    <a:pt x="1778" y="10"/>
                  </a:cubicBezTo>
                  <a:lnTo>
                    <a:pt x="74" y="738"/>
                  </a:lnTo>
                  <a:cubicBezTo>
                    <a:pt x="25" y="751"/>
                    <a:pt x="0" y="813"/>
                    <a:pt x="25" y="862"/>
                  </a:cubicBezTo>
                  <a:cubicBezTo>
                    <a:pt x="45" y="903"/>
                    <a:pt x="91" y="927"/>
                    <a:pt x="134" y="927"/>
                  </a:cubicBezTo>
                  <a:cubicBezTo>
                    <a:pt x="143" y="927"/>
                    <a:pt x="152" y="926"/>
                    <a:pt x="161" y="924"/>
                  </a:cubicBezTo>
                  <a:lnTo>
                    <a:pt x="1852" y="183"/>
                  </a:lnTo>
                  <a:cubicBezTo>
                    <a:pt x="1901" y="171"/>
                    <a:pt x="1926" y="109"/>
                    <a:pt x="1913" y="60"/>
                  </a:cubicBezTo>
                  <a:cubicBezTo>
                    <a:pt x="1895" y="23"/>
                    <a:pt x="1857" y="1"/>
                    <a:pt x="1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05"/>
            <p:cNvSpPr/>
            <p:nvPr/>
          </p:nvSpPr>
          <p:spPr>
            <a:xfrm rot="1246384">
              <a:off x="1559741" y="4032989"/>
              <a:ext cx="143506" cy="69631"/>
            </a:xfrm>
            <a:custGeom>
              <a:avLst/>
              <a:gdLst/>
              <a:ahLst/>
              <a:cxnLst/>
              <a:rect l="l" t="t" r="r" b="b"/>
              <a:pathLst>
                <a:path w="1927" h="935" extrusionOk="0">
                  <a:moveTo>
                    <a:pt x="1803" y="1"/>
                  </a:moveTo>
                  <a:cubicBezTo>
                    <a:pt x="1795" y="1"/>
                    <a:pt x="1787" y="2"/>
                    <a:pt x="1778" y="4"/>
                  </a:cubicBezTo>
                  <a:lnTo>
                    <a:pt x="75" y="744"/>
                  </a:lnTo>
                  <a:cubicBezTo>
                    <a:pt x="25" y="769"/>
                    <a:pt x="1" y="819"/>
                    <a:pt x="25" y="880"/>
                  </a:cubicBezTo>
                  <a:cubicBezTo>
                    <a:pt x="35" y="918"/>
                    <a:pt x="73" y="934"/>
                    <a:pt x="113" y="934"/>
                  </a:cubicBezTo>
                  <a:cubicBezTo>
                    <a:pt x="125" y="934"/>
                    <a:pt x="137" y="933"/>
                    <a:pt x="149" y="930"/>
                  </a:cubicBezTo>
                  <a:lnTo>
                    <a:pt x="1852" y="201"/>
                  </a:lnTo>
                  <a:cubicBezTo>
                    <a:pt x="1902" y="177"/>
                    <a:pt x="1926" y="115"/>
                    <a:pt x="1902" y="66"/>
                  </a:cubicBezTo>
                  <a:cubicBezTo>
                    <a:pt x="1881" y="25"/>
                    <a:pt x="1844" y="1"/>
                    <a:pt x="1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05"/>
            <p:cNvSpPr/>
            <p:nvPr/>
          </p:nvSpPr>
          <p:spPr>
            <a:xfrm rot="1246384">
              <a:off x="1561353" y="4062576"/>
              <a:ext cx="143431" cy="69556"/>
            </a:xfrm>
            <a:custGeom>
              <a:avLst/>
              <a:gdLst/>
              <a:ahLst/>
              <a:cxnLst/>
              <a:rect l="l" t="t" r="r" b="b"/>
              <a:pathLst>
                <a:path w="1926" h="934" extrusionOk="0">
                  <a:moveTo>
                    <a:pt x="1807" y="0"/>
                  </a:moveTo>
                  <a:cubicBezTo>
                    <a:pt x="1793" y="0"/>
                    <a:pt x="1779" y="4"/>
                    <a:pt x="1765" y="10"/>
                  </a:cubicBezTo>
                  <a:lnTo>
                    <a:pt x="74" y="738"/>
                  </a:lnTo>
                  <a:cubicBezTo>
                    <a:pt x="12" y="763"/>
                    <a:pt x="0" y="812"/>
                    <a:pt x="12" y="874"/>
                  </a:cubicBezTo>
                  <a:cubicBezTo>
                    <a:pt x="31" y="910"/>
                    <a:pt x="68" y="933"/>
                    <a:pt x="107" y="933"/>
                  </a:cubicBezTo>
                  <a:cubicBezTo>
                    <a:pt x="121" y="933"/>
                    <a:pt x="135" y="930"/>
                    <a:pt x="148" y="924"/>
                  </a:cubicBezTo>
                  <a:lnTo>
                    <a:pt x="1852" y="195"/>
                  </a:lnTo>
                  <a:cubicBezTo>
                    <a:pt x="1901" y="171"/>
                    <a:pt x="1926" y="109"/>
                    <a:pt x="1901" y="60"/>
                  </a:cubicBezTo>
                  <a:cubicBezTo>
                    <a:pt x="1883" y="23"/>
                    <a:pt x="1845" y="0"/>
                    <a:pt x="1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05"/>
            <p:cNvSpPr/>
            <p:nvPr/>
          </p:nvSpPr>
          <p:spPr>
            <a:xfrm rot="1246384">
              <a:off x="1562203" y="4091412"/>
              <a:ext cx="143431" cy="69556"/>
            </a:xfrm>
            <a:custGeom>
              <a:avLst/>
              <a:gdLst/>
              <a:ahLst/>
              <a:cxnLst/>
              <a:rect l="l" t="t" r="r" b="b"/>
              <a:pathLst>
                <a:path w="1926" h="934" extrusionOk="0">
                  <a:moveTo>
                    <a:pt x="1817" y="0"/>
                  </a:moveTo>
                  <a:cubicBezTo>
                    <a:pt x="1804" y="0"/>
                    <a:pt x="1791" y="3"/>
                    <a:pt x="1778" y="10"/>
                  </a:cubicBezTo>
                  <a:lnTo>
                    <a:pt x="74" y="738"/>
                  </a:lnTo>
                  <a:cubicBezTo>
                    <a:pt x="25" y="763"/>
                    <a:pt x="0" y="825"/>
                    <a:pt x="25" y="874"/>
                  </a:cubicBezTo>
                  <a:cubicBezTo>
                    <a:pt x="43" y="910"/>
                    <a:pt x="74" y="933"/>
                    <a:pt x="109" y="933"/>
                  </a:cubicBezTo>
                  <a:cubicBezTo>
                    <a:pt x="122" y="933"/>
                    <a:pt x="135" y="930"/>
                    <a:pt x="148" y="924"/>
                  </a:cubicBezTo>
                  <a:lnTo>
                    <a:pt x="1852" y="195"/>
                  </a:lnTo>
                  <a:cubicBezTo>
                    <a:pt x="1901" y="171"/>
                    <a:pt x="1926" y="109"/>
                    <a:pt x="1901" y="59"/>
                  </a:cubicBezTo>
                  <a:cubicBezTo>
                    <a:pt x="1883" y="23"/>
                    <a:pt x="1852" y="0"/>
                    <a:pt x="1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05"/>
            <p:cNvSpPr/>
            <p:nvPr/>
          </p:nvSpPr>
          <p:spPr>
            <a:xfrm rot="1246384">
              <a:off x="1563915" y="4120420"/>
              <a:ext cx="142612" cy="69556"/>
            </a:xfrm>
            <a:custGeom>
              <a:avLst/>
              <a:gdLst/>
              <a:ahLst/>
              <a:cxnLst/>
              <a:rect l="l" t="t" r="r" b="b"/>
              <a:pathLst>
                <a:path w="1915" h="934" extrusionOk="0">
                  <a:moveTo>
                    <a:pt x="1807" y="0"/>
                  </a:moveTo>
                  <a:cubicBezTo>
                    <a:pt x="1793" y="0"/>
                    <a:pt x="1779" y="3"/>
                    <a:pt x="1766" y="10"/>
                  </a:cubicBezTo>
                  <a:lnTo>
                    <a:pt x="75" y="738"/>
                  </a:lnTo>
                  <a:cubicBezTo>
                    <a:pt x="13" y="763"/>
                    <a:pt x="1" y="825"/>
                    <a:pt x="13" y="874"/>
                  </a:cubicBezTo>
                  <a:cubicBezTo>
                    <a:pt x="31" y="910"/>
                    <a:pt x="69" y="933"/>
                    <a:pt x="107" y="933"/>
                  </a:cubicBezTo>
                  <a:cubicBezTo>
                    <a:pt x="121" y="933"/>
                    <a:pt x="136" y="930"/>
                    <a:pt x="149" y="924"/>
                  </a:cubicBezTo>
                  <a:lnTo>
                    <a:pt x="1852" y="195"/>
                  </a:lnTo>
                  <a:cubicBezTo>
                    <a:pt x="1902" y="171"/>
                    <a:pt x="1914" y="109"/>
                    <a:pt x="1902" y="59"/>
                  </a:cubicBezTo>
                  <a:cubicBezTo>
                    <a:pt x="1884" y="23"/>
                    <a:pt x="1846" y="0"/>
                    <a:pt x="1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05"/>
            <p:cNvSpPr/>
            <p:nvPr/>
          </p:nvSpPr>
          <p:spPr>
            <a:xfrm rot="1246384">
              <a:off x="1564736" y="4149415"/>
              <a:ext cx="143506" cy="69556"/>
            </a:xfrm>
            <a:custGeom>
              <a:avLst/>
              <a:gdLst/>
              <a:ahLst/>
              <a:cxnLst/>
              <a:rect l="l" t="t" r="r" b="b"/>
              <a:pathLst>
                <a:path w="1927" h="934" extrusionOk="0">
                  <a:moveTo>
                    <a:pt x="1818" y="0"/>
                  </a:moveTo>
                  <a:cubicBezTo>
                    <a:pt x="1805" y="0"/>
                    <a:pt x="1792" y="3"/>
                    <a:pt x="1778" y="10"/>
                  </a:cubicBezTo>
                  <a:lnTo>
                    <a:pt x="75" y="738"/>
                  </a:lnTo>
                  <a:cubicBezTo>
                    <a:pt x="26" y="763"/>
                    <a:pt x="1" y="825"/>
                    <a:pt x="26" y="874"/>
                  </a:cubicBezTo>
                  <a:cubicBezTo>
                    <a:pt x="44" y="910"/>
                    <a:pt x="75" y="933"/>
                    <a:pt x="110" y="933"/>
                  </a:cubicBezTo>
                  <a:cubicBezTo>
                    <a:pt x="122" y="933"/>
                    <a:pt x="136" y="930"/>
                    <a:pt x="149" y="923"/>
                  </a:cubicBezTo>
                  <a:lnTo>
                    <a:pt x="1852" y="195"/>
                  </a:lnTo>
                  <a:cubicBezTo>
                    <a:pt x="1902" y="171"/>
                    <a:pt x="1926" y="109"/>
                    <a:pt x="1902" y="59"/>
                  </a:cubicBezTo>
                  <a:cubicBezTo>
                    <a:pt x="1884" y="23"/>
                    <a:pt x="1852" y="0"/>
                    <a:pt x="18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05"/>
            <p:cNvSpPr/>
            <p:nvPr/>
          </p:nvSpPr>
          <p:spPr>
            <a:xfrm rot="1246384">
              <a:off x="1566523" y="4178423"/>
              <a:ext cx="142538" cy="69556"/>
            </a:xfrm>
            <a:custGeom>
              <a:avLst/>
              <a:gdLst/>
              <a:ahLst/>
              <a:cxnLst/>
              <a:rect l="l" t="t" r="r" b="b"/>
              <a:pathLst>
                <a:path w="1914" h="934" extrusionOk="0">
                  <a:moveTo>
                    <a:pt x="1807" y="0"/>
                  </a:moveTo>
                  <a:cubicBezTo>
                    <a:pt x="1793" y="0"/>
                    <a:pt x="1779" y="3"/>
                    <a:pt x="1765" y="10"/>
                  </a:cubicBezTo>
                  <a:lnTo>
                    <a:pt x="74" y="738"/>
                  </a:lnTo>
                  <a:cubicBezTo>
                    <a:pt x="13" y="763"/>
                    <a:pt x="0" y="825"/>
                    <a:pt x="13" y="874"/>
                  </a:cubicBezTo>
                  <a:cubicBezTo>
                    <a:pt x="31" y="910"/>
                    <a:pt x="69" y="933"/>
                    <a:pt x="107" y="933"/>
                  </a:cubicBezTo>
                  <a:cubicBezTo>
                    <a:pt x="121" y="933"/>
                    <a:pt x="135" y="930"/>
                    <a:pt x="148" y="923"/>
                  </a:cubicBezTo>
                  <a:lnTo>
                    <a:pt x="1840" y="195"/>
                  </a:lnTo>
                  <a:cubicBezTo>
                    <a:pt x="1889" y="170"/>
                    <a:pt x="1914" y="109"/>
                    <a:pt x="1901" y="59"/>
                  </a:cubicBezTo>
                  <a:cubicBezTo>
                    <a:pt x="1883" y="23"/>
                    <a:pt x="1845" y="0"/>
                    <a:pt x="1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05"/>
            <p:cNvSpPr/>
            <p:nvPr/>
          </p:nvSpPr>
          <p:spPr>
            <a:xfrm rot="1246384">
              <a:off x="1567341" y="4207431"/>
              <a:ext cx="143506" cy="69556"/>
            </a:xfrm>
            <a:custGeom>
              <a:avLst/>
              <a:gdLst/>
              <a:ahLst/>
              <a:cxnLst/>
              <a:rect l="l" t="t" r="r" b="b"/>
              <a:pathLst>
                <a:path w="1927" h="934" extrusionOk="0">
                  <a:moveTo>
                    <a:pt x="1817" y="0"/>
                  </a:moveTo>
                  <a:cubicBezTo>
                    <a:pt x="1804" y="0"/>
                    <a:pt x="1791" y="3"/>
                    <a:pt x="1778" y="10"/>
                  </a:cubicBezTo>
                  <a:lnTo>
                    <a:pt x="74" y="738"/>
                  </a:lnTo>
                  <a:cubicBezTo>
                    <a:pt x="25" y="763"/>
                    <a:pt x="0" y="825"/>
                    <a:pt x="25" y="874"/>
                  </a:cubicBezTo>
                  <a:cubicBezTo>
                    <a:pt x="43" y="910"/>
                    <a:pt x="74" y="933"/>
                    <a:pt x="114" y="933"/>
                  </a:cubicBezTo>
                  <a:cubicBezTo>
                    <a:pt x="129" y="933"/>
                    <a:pt x="144" y="930"/>
                    <a:pt x="161" y="923"/>
                  </a:cubicBezTo>
                  <a:lnTo>
                    <a:pt x="1852" y="195"/>
                  </a:lnTo>
                  <a:cubicBezTo>
                    <a:pt x="1901" y="170"/>
                    <a:pt x="1926" y="121"/>
                    <a:pt x="1901" y="59"/>
                  </a:cubicBezTo>
                  <a:cubicBezTo>
                    <a:pt x="1883" y="23"/>
                    <a:pt x="1852" y="0"/>
                    <a:pt x="1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05"/>
            <p:cNvSpPr/>
            <p:nvPr/>
          </p:nvSpPr>
          <p:spPr>
            <a:xfrm rot="1246384">
              <a:off x="1569055" y="4236426"/>
              <a:ext cx="142612" cy="69556"/>
            </a:xfrm>
            <a:custGeom>
              <a:avLst/>
              <a:gdLst/>
              <a:ahLst/>
              <a:cxnLst/>
              <a:rect l="l" t="t" r="r" b="b"/>
              <a:pathLst>
                <a:path w="1915" h="934" extrusionOk="0">
                  <a:moveTo>
                    <a:pt x="1806" y="1"/>
                  </a:moveTo>
                  <a:cubicBezTo>
                    <a:pt x="1792" y="1"/>
                    <a:pt x="1779" y="4"/>
                    <a:pt x="1766" y="10"/>
                  </a:cubicBezTo>
                  <a:lnTo>
                    <a:pt x="75" y="751"/>
                  </a:lnTo>
                  <a:cubicBezTo>
                    <a:pt x="13" y="763"/>
                    <a:pt x="1" y="825"/>
                    <a:pt x="13" y="874"/>
                  </a:cubicBezTo>
                  <a:cubicBezTo>
                    <a:pt x="31" y="910"/>
                    <a:pt x="69" y="933"/>
                    <a:pt x="108" y="933"/>
                  </a:cubicBezTo>
                  <a:cubicBezTo>
                    <a:pt x="122" y="933"/>
                    <a:pt x="136" y="930"/>
                    <a:pt x="149" y="923"/>
                  </a:cubicBezTo>
                  <a:lnTo>
                    <a:pt x="1840" y="195"/>
                  </a:lnTo>
                  <a:cubicBezTo>
                    <a:pt x="1902" y="170"/>
                    <a:pt x="1914" y="121"/>
                    <a:pt x="1902" y="72"/>
                  </a:cubicBezTo>
                  <a:cubicBezTo>
                    <a:pt x="1884" y="26"/>
                    <a:pt x="1845" y="1"/>
                    <a:pt x="18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05"/>
            <p:cNvSpPr/>
            <p:nvPr/>
          </p:nvSpPr>
          <p:spPr>
            <a:xfrm rot="1246384">
              <a:off x="1871993" y="3821787"/>
              <a:ext cx="642686" cy="554363"/>
            </a:xfrm>
            <a:custGeom>
              <a:avLst/>
              <a:gdLst/>
              <a:ahLst/>
              <a:cxnLst/>
              <a:rect l="l" t="t" r="r" b="b"/>
              <a:pathLst>
                <a:path w="8630" h="7444" extrusionOk="0">
                  <a:moveTo>
                    <a:pt x="6395" y="0"/>
                  </a:moveTo>
                  <a:lnTo>
                    <a:pt x="1" y="3494"/>
                  </a:lnTo>
                  <a:lnTo>
                    <a:pt x="1704" y="7444"/>
                  </a:lnTo>
                  <a:lnTo>
                    <a:pt x="8629" y="5197"/>
                  </a:lnTo>
                  <a:lnTo>
                    <a:pt x="63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05"/>
            <p:cNvSpPr/>
            <p:nvPr/>
          </p:nvSpPr>
          <p:spPr>
            <a:xfrm rot="1246384">
              <a:off x="1861787" y="3813389"/>
              <a:ext cx="661006" cy="571641"/>
            </a:xfrm>
            <a:custGeom>
              <a:avLst/>
              <a:gdLst/>
              <a:ahLst/>
              <a:cxnLst/>
              <a:rect l="l" t="t" r="r" b="b"/>
              <a:pathLst>
                <a:path w="8876" h="7676" extrusionOk="0">
                  <a:moveTo>
                    <a:pt x="6481" y="281"/>
                  </a:moveTo>
                  <a:lnTo>
                    <a:pt x="8604" y="5243"/>
                  </a:lnTo>
                  <a:lnTo>
                    <a:pt x="1901" y="7416"/>
                  </a:lnTo>
                  <a:lnTo>
                    <a:pt x="284" y="3663"/>
                  </a:lnTo>
                  <a:lnTo>
                    <a:pt x="6481" y="281"/>
                  </a:lnTo>
                  <a:close/>
                  <a:moveTo>
                    <a:pt x="6528" y="0"/>
                  </a:moveTo>
                  <a:cubicBezTo>
                    <a:pt x="6513" y="0"/>
                    <a:pt x="6497" y="3"/>
                    <a:pt x="6481" y="10"/>
                  </a:cubicBezTo>
                  <a:lnTo>
                    <a:pt x="87" y="3503"/>
                  </a:lnTo>
                  <a:cubicBezTo>
                    <a:pt x="25" y="3528"/>
                    <a:pt x="0" y="3589"/>
                    <a:pt x="25" y="3651"/>
                  </a:cubicBezTo>
                  <a:lnTo>
                    <a:pt x="1728" y="7601"/>
                  </a:lnTo>
                  <a:cubicBezTo>
                    <a:pt x="1741" y="7638"/>
                    <a:pt x="1790" y="7675"/>
                    <a:pt x="1839" y="7675"/>
                  </a:cubicBezTo>
                  <a:cubicBezTo>
                    <a:pt x="1839" y="7663"/>
                    <a:pt x="1852" y="7663"/>
                    <a:pt x="1864" y="7663"/>
                  </a:cubicBezTo>
                  <a:lnTo>
                    <a:pt x="8801" y="5416"/>
                  </a:lnTo>
                  <a:cubicBezTo>
                    <a:pt x="8826" y="5404"/>
                    <a:pt x="8851" y="5379"/>
                    <a:pt x="8863" y="5355"/>
                  </a:cubicBezTo>
                  <a:cubicBezTo>
                    <a:pt x="8875" y="5318"/>
                    <a:pt x="8875" y="5293"/>
                    <a:pt x="8863" y="5256"/>
                  </a:cubicBezTo>
                  <a:lnTo>
                    <a:pt x="6641" y="71"/>
                  </a:lnTo>
                  <a:cubicBezTo>
                    <a:pt x="6614" y="26"/>
                    <a:pt x="6573" y="0"/>
                    <a:pt x="6528"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 name="Google Shape;4262;p105"/>
          <p:cNvGrpSpPr/>
          <p:nvPr/>
        </p:nvGrpSpPr>
        <p:grpSpPr>
          <a:xfrm rot="-5788333">
            <a:off x="1099805" y="2575342"/>
            <a:ext cx="1375065" cy="438554"/>
            <a:chOff x="3697288" y="914400"/>
            <a:chExt cx="1749426" cy="557950"/>
          </a:xfrm>
        </p:grpSpPr>
        <p:sp>
          <p:nvSpPr>
            <p:cNvPr id="4263" name="Google Shape;4263;p105"/>
            <p:cNvSpPr/>
            <p:nvPr/>
          </p:nvSpPr>
          <p:spPr>
            <a:xfrm>
              <a:off x="4940265" y="918872"/>
              <a:ext cx="506448" cy="506746"/>
            </a:xfrm>
            <a:custGeom>
              <a:avLst/>
              <a:gdLst/>
              <a:ahLst/>
              <a:cxnLst/>
              <a:rect l="l" t="t" r="r" b="b"/>
              <a:pathLst>
                <a:path w="6795" h="6799" extrusionOk="0">
                  <a:moveTo>
                    <a:pt x="294" y="0"/>
                  </a:moveTo>
                  <a:cubicBezTo>
                    <a:pt x="127" y="0"/>
                    <a:pt x="1" y="243"/>
                    <a:pt x="186" y="336"/>
                  </a:cubicBezTo>
                  <a:lnTo>
                    <a:pt x="5716" y="2994"/>
                  </a:lnTo>
                  <a:lnTo>
                    <a:pt x="6214" y="3234"/>
                  </a:lnTo>
                  <a:lnTo>
                    <a:pt x="1204" y="6048"/>
                  </a:lnTo>
                  <a:lnTo>
                    <a:pt x="444" y="6473"/>
                  </a:lnTo>
                  <a:cubicBezTo>
                    <a:pt x="320" y="6611"/>
                    <a:pt x="421" y="6799"/>
                    <a:pt x="577" y="6799"/>
                  </a:cubicBezTo>
                  <a:cubicBezTo>
                    <a:pt x="593" y="6799"/>
                    <a:pt x="610" y="6797"/>
                    <a:pt x="627" y="6792"/>
                  </a:cubicBezTo>
                  <a:lnTo>
                    <a:pt x="5928" y="3800"/>
                  </a:lnTo>
                  <a:lnTo>
                    <a:pt x="6688" y="3359"/>
                  </a:lnTo>
                  <a:cubicBezTo>
                    <a:pt x="6794" y="3298"/>
                    <a:pt x="6794" y="3131"/>
                    <a:pt x="6688" y="3055"/>
                  </a:cubicBezTo>
                  <a:lnTo>
                    <a:pt x="1158" y="397"/>
                  </a:lnTo>
                  <a:lnTo>
                    <a:pt x="368" y="17"/>
                  </a:lnTo>
                  <a:cubicBezTo>
                    <a:pt x="343" y="5"/>
                    <a:pt x="318" y="0"/>
                    <a:pt x="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05"/>
            <p:cNvSpPr/>
            <p:nvPr/>
          </p:nvSpPr>
          <p:spPr>
            <a:xfrm>
              <a:off x="5271114" y="1084259"/>
              <a:ext cx="160841" cy="155177"/>
            </a:xfrm>
            <a:custGeom>
              <a:avLst/>
              <a:gdLst/>
              <a:ahLst/>
              <a:cxnLst/>
              <a:rect l="l" t="t" r="r" b="b"/>
              <a:pathLst>
                <a:path w="2158" h="2082" extrusionOk="0">
                  <a:moveTo>
                    <a:pt x="92" y="1"/>
                  </a:moveTo>
                  <a:lnTo>
                    <a:pt x="92" y="1"/>
                  </a:lnTo>
                  <a:cubicBezTo>
                    <a:pt x="1" y="700"/>
                    <a:pt x="46" y="1398"/>
                    <a:pt x="229" y="2082"/>
                  </a:cubicBezTo>
                  <a:lnTo>
                    <a:pt x="2158" y="988"/>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05"/>
            <p:cNvSpPr/>
            <p:nvPr/>
          </p:nvSpPr>
          <p:spPr>
            <a:xfrm>
              <a:off x="5257549" y="1070695"/>
              <a:ext cx="189163" cy="181859"/>
            </a:xfrm>
            <a:custGeom>
              <a:avLst/>
              <a:gdLst/>
              <a:ahLst/>
              <a:cxnLst/>
              <a:rect l="l" t="t" r="r" b="b"/>
              <a:pathLst>
                <a:path w="2538" h="2440" extrusionOk="0">
                  <a:moveTo>
                    <a:pt x="426" y="466"/>
                  </a:moveTo>
                  <a:lnTo>
                    <a:pt x="1942" y="1192"/>
                  </a:lnTo>
                  <a:lnTo>
                    <a:pt x="1942" y="1192"/>
                  </a:lnTo>
                  <a:lnTo>
                    <a:pt x="562" y="1975"/>
                  </a:lnTo>
                  <a:lnTo>
                    <a:pt x="536" y="1990"/>
                  </a:lnTo>
                  <a:lnTo>
                    <a:pt x="536" y="1990"/>
                  </a:lnTo>
                  <a:cubicBezTo>
                    <a:pt x="423" y="1488"/>
                    <a:pt x="386" y="978"/>
                    <a:pt x="426" y="466"/>
                  </a:cubicBezTo>
                  <a:close/>
                  <a:moveTo>
                    <a:pt x="274" y="0"/>
                  </a:moveTo>
                  <a:cubicBezTo>
                    <a:pt x="254" y="4"/>
                    <a:pt x="236" y="10"/>
                    <a:pt x="218" y="18"/>
                  </a:cubicBezTo>
                  <a:lnTo>
                    <a:pt x="218" y="18"/>
                  </a:lnTo>
                  <a:cubicBezTo>
                    <a:pt x="178" y="30"/>
                    <a:pt x="143" y="56"/>
                    <a:pt x="122" y="92"/>
                  </a:cubicBezTo>
                  <a:cubicBezTo>
                    <a:pt x="115" y="105"/>
                    <a:pt x="110" y="118"/>
                    <a:pt x="107" y="132"/>
                  </a:cubicBezTo>
                  <a:lnTo>
                    <a:pt x="107" y="132"/>
                  </a:lnTo>
                  <a:cubicBezTo>
                    <a:pt x="100" y="148"/>
                    <a:pt x="94" y="165"/>
                    <a:pt x="92" y="183"/>
                  </a:cubicBezTo>
                  <a:cubicBezTo>
                    <a:pt x="0" y="897"/>
                    <a:pt x="46" y="1611"/>
                    <a:pt x="243" y="2310"/>
                  </a:cubicBezTo>
                  <a:cubicBezTo>
                    <a:pt x="266" y="2387"/>
                    <a:pt x="336" y="2440"/>
                    <a:pt x="413" y="2440"/>
                  </a:cubicBezTo>
                  <a:cubicBezTo>
                    <a:pt x="442" y="2440"/>
                    <a:pt x="473" y="2432"/>
                    <a:pt x="502" y="2416"/>
                  </a:cubicBezTo>
                  <a:lnTo>
                    <a:pt x="2188" y="1474"/>
                  </a:lnTo>
                  <a:lnTo>
                    <a:pt x="2431" y="1337"/>
                  </a:lnTo>
                  <a:cubicBezTo>
                    <a:pt x="2537" y="1261"/>
                    <a:pt x="2537" y="1094"/>
                    <a:pt x="2431" y="1018"/>
                  </a:cubicBezTo>
                  <a:lnTo>
                    <a:pt x="623" y="152"/>
                  </a:lnTo>
                  <a:lnTo>
                    <a:pt x="365" y="31"/>
                  </a:lnTo>
                  <a:cubicBezTo>
                    <a:pt x="361" y="29"/>
                    <a:pt x="356" y="27"/>
                    <a:pt x="352" y="25"/>
                  </a:cubicBezTo>
                  <a:lnTo>
                    <a:pt x="352" y="25"/>
                  </a:lnTo>
                  <a:cubicBezTo>
                    <a:pt x="328" y="13"/>
                    <a:pt x="302" y="4"/>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5"/>
            <p:cNvSpPr/>
            <p:nvPr/>
          </p:nvSpPr>
          <p:spPr>
            <a:xfrm>
              <a:off x="3710852" y="927294"/>
              <a:ext cx="1299921" cy="531938"/>
            </a:xfrm>
            <a:custGeom>
              <a:avLst/>
              <a:gdLst/>
              <a:ahLst/>
              <a:cxnLst/>
              <a:rect l="l" t="t" r="r" b="b"/>
              <a:pathLst>
                <a:path w="17441" h="7137" extrusionOk="0">
                  <a:moveTo>
                    <a:pt x="12789" y="0"/>
                  </a:moveTo>
                  <a:cubicBezTo>
                    <a:pt x="8515" y="0"/>
                    <a:pt x="4000" y="193"/>
                    <a:pt x="1" y="193"/>
                  </a:cubicBezTo>
                  <a:lnTo>
                    <a:pt x="1" y="208"/>
                  </a:lnTo>
                  <a:cubicBezTo>
                    <a:pt x="1" y="1514"/>
                    <a:pt x="138" y="4492"/>
                    <a:pt x="183" y="5859"/>
                  </a:cubicBezTo>
                  <a:cubicBezTo>
                    <a:pt x="219" y="7061"/>
                    <a:pt x="516" y="7107"/>
                    <a:pt x="1600" y="7107"/>
                  </a:cubicBezTo>
                  <a:cubicBezTo>
                    <a:pt x="1689" y="7107"/>
                    <a:pt x="1784" y="7107"/>
                    <a:pt x="1884" y="7107"/>
                  </a:cubicBezTo>
                  <a:cubicBezTo>
                    <a:pt x="2120" y="7107"/>
                    <a:pt x="2387" y="7108"/>
                    <a:pt x="2690" y="7120"/>
                  </a:cubicBezTo>
                  <a:cubicBezTo>
                    <a:pt x="3042" y="7131"/>
                    <a:pt x="3375" y="7136"/>
                    <a:pt x="3693" y="7136"/>
                  </a:cubicBezTo>
                  <a:cubicBezTo>
                    <a:pt x="5473" y="7136"/>
                    <a:pt x="6781" y="6983"/>
                    <a:pt x="8341" y="6983"/>
                  </a:cubicBezTo>
                  <a:cubicBezTo>
                    <a:pt x="8586" y="6958"/>
                    <a:pt x="9008" y="6950"/>
                    <a:pt x="9539" y="6950"/>
                  </a:cubicBezTo>
                  <a:cubicBezTo>
                    <a:pt x="10332" y="6950"/>
                    <a:pt x="11366" y="6967"/>
                    <a:pt x="12415" y="6967"/>
                  </a:cubicBezTo>
                  <a:cubicBezTo>
                    <a:pt x="14454" y="6967"/>
                    <a:pt x="16548" y="6903"/>
                    <a:pt x="17031" y="6527"/>
                  </a:cubicBezTo>
                  <a:cubicBezTo>
                    <a:pt x="17441" y="6208"/>
                    <a:pt x="17031" y="1256"/>
                    <a:pt x="16772" y="71"/>
                  </a:cubicBezTo>
                  <a:cubicBezTo>
                    <a:pt x="15485" y="20"/>
                    <a:pt x="14149" y="0"/>
                    <a:pt x="12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5"/>
            <p:cNvSpPr/>
            <p:nvPr/>
          </p:nvSpPr>
          <p:spPr>
            <a:xfrm>
              <a:off x="3697288" y="914400"/>
              <a:ext cx="1314604" cy="557950"/>
            </a:xfrm>
            <a:custGeom>
              <a:avLst/>
              <a:gdLst/>
              <a:ahLst/>
              <a:cxnLst/>
              <a:rect l="l" t="t" r="r" b="b"/>
              <a:pathLst>
                <a:path w="17638" h="7486" extrusionOk="0">
                  <a:moveTo>
                    <a:pt x="12885" y="365"/>
                  </a:moveTo>
                  <a:cubicBezTo>
                    <a:pt x="13036" y="365"/>
                    <a:pt x="13187" y="365"/>
                    <a:pt x="13339" y="366"/>
                  </a:cubicBezTo>
                  <a:cubicBezTo>
                    <a:pt x="14485" y="366"/>
                    <a:pt x="15646" y="393"/>
                    <a:pt x="16793" y="422"/>
                  </a:cubicBezTo>
                  <a:lnTo>
                    <a:pt x="16793" y="422"/>
                  </a:lnTo>
                  <a:cubicBezTo>
                    <a:pt x="16934" y="1203"/>
                    <a:pt x="17032" y="1985"/>
                    <a:pt x="17076" y="2766"/>
                  </a:cubicBezTo>
                  <a:cubicBezTo>
                    <a:pt x="17167" y="3753"/>
                    <a:pt x="17213" y="4756"/>
                    <a:pt x="17197" y="5743"/>
                  </a:cubicBezTo>
                  <a:cubicBezTo>
                    <a:pt x="17197" y="6017"/>
                    <a:pt x="17167" y="6290"/>
                    <a:pt x="17106" y="6564"/>
                  </a:cubicBezTo>
                  <a:cubicBezTo>
                    <a:pt x="17061" y="6594"/>
                    <a:pt x="17015" y="6624"/>
                    <a:pt x="16969" y="6640"/>
                  </a:cubicBezTo>
                  <a:cubicBezTo>
                    <a:pt x="16848" y="6685"/>
                    <a:pt x="16726" y="6716"/>
                    <a:pt x="16620" y="6746"/>
                  </a:cubicBezTo>
                  <a:cubicBezTo>
                    <a:pt x="15785" y="6928"/>
                    <a:pt x="14903" y="6928"/>
                    <a:pt x="14053" y="6959"/>
                  </a:cubicBezTo>
                  <a:cubicBezTo>
                    <a:pt x="13610" y="6972"/>
                    <a:pt x="13167" y="6976"/>
                    <a:pt x="12724" y="6976"/>
                  </a:cubicBezTo>
                  <a:cubicBezTo>
                    <a:pt x="12118" y="6976"/>
                    <a:pt x="11513" y="6967"/>
                    <a:pt x="10908" y="6959"/>
                  </a:cubicBezTo>
                  <a:cubicBezTo>
                    <a:pt x="10452" y="6959"/>
                    <a:pt x="9991" y="6942"/>
                    <a:pt x="9531" y="6942"/>
                  </a:cubicBezTo>
                  <a:cubicBezTo>
                    <a:pt x="9224" y="6942"/>
                    <a:pt x="8918" y="6950"/>
                    <a:pt x="8614" y="6974"/>
                  </a:cubicBezTo>
                  <a:cubicBezTo>
                    <a:pt x="8022" y="7019"/>
                    <a:pt x="7414" y="7004"/>
                    <a:pt x="6822" y="7035"/>
                  </a:cubicBezTo>
                  <a:cubicBezTo>
                    <a:pt x="6123" y="7065"/>
                    <a:pt x="5424" y="7111"/>
                    <a:pt x="4725" y="7126"/>
                  </a:cubicBezTo>
                  <a:cubicBezTo>
                    <a:pt x="4567" y="7129"/>
                    <a:pt x="4409" y="7130"/>
                    <a:pt x="4250" y="7130"/>
                  </a:cubicBezTo>
                  <a:cubicBezTo>
                    <a:pt x="3614" y="7130"/>
                    <a:pt x="2972" y="7111"/>
                    <a:pt x="2340" y="7111"/>
                  </a:cubicBezTo>
                  <a:cubicBezTo>
                    <a:pt x="2113" y="7111"/>
                    <a:pt x="1869" y="7128"/>
                    <a:pt x="1628" y="7128"/>
                  </a:cubicBezTo>
                  <a:cubicBezTo>
                    <a:pt x="1418" y="7128"/>
                    <a:pt x="1210" y="7115"/>
                    <a:pt x="1019" y="7065"/>
                  </a:cubicBezTo>
                  <a:cubicBezTo>
                    <a:pt x="699" y="6989"/>
                    <a:pt x="608" y="6746"/>
                    <a:pt x="578" y="6457"/>
                  </a:cubicBezTo>
                  <a:cubicBezTo>
                    <a:pt x="502" y="5956"/>
                    <a:pt x="517" y="5424"/>
                    <a:pt x="502" y="4923"/>
                  </a:cubicBezTo>
                  <a:cubicBezTo>
                    <a:pt x="456" y="3647"/>
                    <a:pt x="396" y="2371"/>
                    <a:pt x="380" y="1095"/>
                  </a:cubicBezTo>
                  <a:cubicBezTo>
                    <a:pt x="380" y="924"/>
                    <a:pt x="372" y="745"/>
                    <a:pt x="368" y="563"/>
                  </a:cubicBezTo>
                  <a:lnTo>
                    <a:pt x="368" y="563"/>
                  </a:lnTo>
                  <a:cubicBezTo>
                    <a:pt x="4545" y="557"/>
                    <a:pt x="8708" y="365"/>
                    <a:pt x="12885" y="365"/>
                  </a:cubicBezTo>
                  <a:close/>
                  <a:moveTo>
                    <a:pt x="13086" y="0"/>
                  </a:moveTo>
                  <a:cubicBezTo>
                    <a:pt x="9980" y="0"/>
                    <a:pt x="6870" y="99"/>
                    <a:pt x="3768" y="153"/>
                  </a:cubicBezTo>
                  <a:cubicBezTo>
                    <a:pt x="2568" y="183"/>
                    <a:pt x="1383" y="199"/>
                    <a:pt x="183" y="199"/>
                  </a:cubicBezTo>
                  <a:cubicBezTo>
                    <a:pt x="137" y="215"/>
                    <a:pt x="104" y="245"/>
                    <a:pt x="84" y="281"/>
                  </a:cubicBezTo>
                  <a:lnTo>
                    <a:pt x="84" y="281"/>
                  </a:lnTo>
                  <a:cubicBezTo>
                    <a:pt x="47" y="302"/>
                    <a:pt x="17" y="335"/>
                    <a:pt x="1" y="381"/>
                  </a:cubicBezTo>
                  <a:cubicBezTo>
                    <a:pt x="1" y="1626"/>
                    <a:pt x="61" y="2887"/>
                    <a:pt x="107" y="4133"/>
                  </a:cubicBezTo>
                  <a:cubicBezTo>
                    <a:pt x="137" y="4726"/>
                    <a:pt x="153" y="5333"/>
                    <a:pt x="183" y="5926"/>
                  </a:cubicBezTo>
                  <a:cubicBezTo>
                    <a:pt x="198" y="6305"/>
                    <a:pt x="183" y="6776"/>
                    <a:pt x="426" y="7111"/>
                  </a:cubicBezTo>
                  <a:cubicBezTo>
                    <a:pt x="639" y="7384"/>
                    <a:pt x="988" y="7445"/>
                    <a:pt x="1307" y="7460"/>
                  </a:cubicBezTo>
                  <a:cubicBezTo>
                    <a:pt x="1532" y="7471"/>
                    <a:pt x="1758" y="7474"/>
                    <a:pt x="1985" y="7474"/>
                  </a:cubicBezTo>
                  <a:cubicBezTo>
                    <a:pt x="2234" y="7474"/>
                    <a:pt x="2483" y="7471"/>
                    <a:pt x="2730" y="7471"/>
                  </a:cubicBezTo>
                  <a:cubicBezTo>
                    <a:pt x="2869" y="7471"/>
                    <a:pt x="3008" y="7472"/>
                    <a:pt x="3145" y="7475"/>
                  </a:cubicBezTo>
                  <a:cubicBezTo>
                    <a:pt x="3381" y="7482"/>
                    <a:pt x="3616" y="7485"/>
                    <a:pt x="3851" y="7485"/>
                  </a:cubicBezTo>
                  <a:cubicBezTo>
                    <a:pt x="5146" y="7485"/>
                    <a:pt x="6434" y="7392"/>
                    <a:pt x="7733" y="7354"/>
                  </a:cubicBezTo>
                  <a:cubicBezTo>
                    <a:pt x="8440" y="7331"/>
                    <a:pt x="9147" y="7325"/>
                    <a:pt x="9854" y="7325"/>
                  </a:cubicBezTo>
                  <a:cubicBezTo>
                    <a:pt x="10626" y="7325"/>
                    <a:pt x="11398" y="7332"/>
                    <a:pt x="12168" y="7332"/>
                  </a:cubicBezTo>
                  <a:cubicBezTo>
                    <a:pt x="12599" y="7332"/>
                    <a:pt x="13030" y="7330"/>
                    <a:pt x="13460" y="7323"/>
                  </a:cubicBezTo>
                  <a:cubicBezTo>
                    <a:pt x="14432" y="7323"/>
                    <a:pt x="15405" y="7262"/>
                    <a:pt x="16377" y="7141"/>
                  </a:cubicBezTo>
                  <a:cubicBezTo>
                    <a:pt x="16666" y="7111"/>
                    <a:pt x="16954" y="7035"/>
                    <a:pt x="17228" y="6913"/>
                  </a:cubicBezTo>
                  <a:cubicBezTo>
                    <a:pt x="17410" y="6792"/>
                    <a:pt x="17516" y="6579"/>
                    <a:pt x="17516" y="6366"/>
                  </a:cubicBezTo>
                  <a:cubicBezTo>
                    <a:pt x="17638" y="5470"/>
                    <a:pt x="17562" y="4513"/>
                    <a:pt x="17501" y="3601"/>
                  </a:cubicBezTo>
                  <a:cubicBezTo>
                    <a:pt x="17440" y="2614"/>
                    <a:pt x="17349" y="1626"/>
                    <a:pt x="17197" y="639"/>
                  </a:cubicBezTo>
                  <a:cubicBezTo>
                    <a:pt x="17182" y="487"/>
                    <a:pt x="17152" y="350"/>
                    <a:pt x="17121" y="199"/>
                  </a:cubicBezTo>
                  <a:cubicBezTo>
                    <a:pt x="17106" y="123"/>
                    <a:pt x="17030" y="77"/>
                    <a:pt x="16954" y="62"/>
                  </a:cubicBezTo>
                  <a:cubicBezTo>
                    <a:pt x="15666" y="17"/>
                    <a:pt x="14376" y="0"/>
                    <a:pt x="130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05"/>
            <p:cNvSpPr/>
            <p:nvPr/>
          </p:nvSpPr>
          <p:spPr>
            <a:xfrm>
              <a:off x="3718827" y="1182791"/>
              <a:ext cx="1273835" cy="13639"/>
            </a:xfrm>
            <a:custGeom>
              <a:avLst/>
              <a:gdLst/>
              <a:ahLst/>
              <a:cxnLst/>
              <a:rect l="l" t="t" r="r" b="b"/>
              <a:pathLst>
                <a:path w="17091" h="183" fill="none" extrusionOk="0">
                  <a:moveTo>
                    <a:pt x="0" y="107"/>
                  </a:moveTo>
                  <a:cubicBezTo>
                    <a:pt x="6487" y="183"/>
                    <a:pt x="11531" y="0"/>
                    <a:pt x="17091" y="0"/>
                  </a:cubicBezTo>
                </a:path>
              </a:pathLst>
            </a:custGeom>
            <a:solidFill>
              <a:schemeClr val="dk2"/>
            </a:solidFill>
            <a:ln w="61900" cap="flat" cmpd="sng">
              <a:solidFill>
                <a:schemeClr val="dk2"/>
              </a:solidFill>
              <a:prstDash val="solid"/>
              <a:miter lim="15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105"/>
          <p:cNvGrpSpPr/>
          <p:nvPr/>
        </p:nvGrpSpPr>
        <p:grpSpPr>
          <a:xfrm flipH="1">
            <a:off x="6016392" y="1748600"/>
            <a:ext cx="2388877" cy="176025"/>
            <a:chOff x="4345425" y="2175475"/>
            <a:chExt cx="800750" cy="176025"/>
          </a:xfrm>
        </p:grpSpPr>
        <p:sp>
          <p:nvSpPr>
            <p:cNvPr id="4270" name="Google Shape;4270;p10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271" name="Google Shape;4271;p10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4272" name="Google Shape;4272;p105"/>
          <p:cNvGrpSpPr/>
          <p:nvPr/>
        </p:nvGrpSpPr>
        <p:grpSpPr>
          <a:xfrm flipH="1">
            <a:off x="3285942" y="3578838"/>
            <a:ext cx="2388877" cy="176025"/>
            <a:chOff x="4345425" y="2175475"/>
            <a:chExt cx="800750" cy="176025"/>
          </a:xfrm>
        </p:grpSpPr>
        <p:sp>
          <p:nvSpPr>
            <p:cNvPr id="4273" name="Google Shape;4273;p10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274" name="Google Shape;4274;p10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4275" name="Google Shape;4275;p105"/>
          <p:cNvGrpSpPr/>
          <p:nvPr/>
        </p:nvGrpSpPr>
        <p:grpSpPr>
          <a:xfrm flipH="1">
            <a:off x="6052117" y="3578838"/>
            <a:ext cx="2388877" cy="176025"/>
            <a:chOff x="4345425" y="2175475"/>
            <a:chExt cx="800750" cy="176025"/>
          </a:xfrm>
        </p:grpSpPr>
        <p:sp>
          <p:nvSpPr>
            <p:cNvPr id="4276" name="Google Shape;4276;p10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277" name="Google Shape;4277;p10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197"/>
                                        </p:tgtEl>
                                        <p:attrNameLst>
                                          <p:attrName>style.visibility</p:attrName>
                                        </p:attrNameLst>
                                      </p:cBhvr>
                                      <p:to>
                                        <p:strVal val="visible"/>
                                      </p:to>
                                    </p:set>
                                    <p:anim calcmode="lin" valueType="num">
                                      <p:cBhvr additive="base">
                                        <p:cTn id="7" dur="1000"/>
                                        <p:tgtEl>
                                          <p:spTgt spid="4197"/>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4200"/>
                                        </p:tgtEl>
                                        <p:attrNameLst>
                                          <p:attrName>style.visibility</p:attrName>
                                        </p:attrNameLst>
                                      </p:cBhvr>
                                      <p:to>
                                        <p:strVal val="visible"/>
                                      </p:to>
                                    </p:set>
                                    <p:anim calcmode="lin" valueType="num">
                                      <p:cBhvr additive="base">
                                        <p:cTn id="10" dur="1000"/>
                                        <p:tgtEl>
                                          <p:spTgt spid="4200"/>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4203"/>
                                        </p:tgtEl>
                                        <p:attrNameLst>
                                          <p:attrName>style.visibility</p:attrName>
                                        </p:attrNameLst>
                                      </p:cBhvr>
                                      <p:to>
                                        <p:strVal val="visible"/>
                                      </p:to>
                                    </p:set>
                                    <p:anim calcmode="lin" valueType="num">
                                      <p:cBhvr additive="base">
                                        <p:cTn id="13" dur="1000"/>
                                        <p:tgtEl>
                                          <p:spTgt spid="4203"/>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4202"/>
                                        </p:tgtEl>
                                        <p:attrNameLst>
                                          <p:attrName>style.visibility</p:attrName>
                                        </p:attrNameLst>
                                      </p:cBhvr>
                                      <p:to>
                                        <p:strVal val="visible"/>
                                      </p:to>
                                    </p:set>
                                    <p:anim calcmode="lin" valueType="num">
                                      <p:cBhvr additive="base">
                                        <p:cTn id="18" dur="1000"/>
                                        <p:tgtEl>
                                          <p:spTgt spid="4202"/>
                                        </p:tgtEl>
                                        <p:attrNameLst>
                                          <p:attrName>ppt_y</p:attrName>
                                        </p:attrNameLst>
                                      </p:cBhvr>
                                      <p:tavLst>
                                        <p:tav tm="0">
                                          <p:val>
                                            <p:strVal val="#ppt_y+1"/>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204"/>
                                        </p:tgtEl>
                                        <p:attrNameLst>
                                          <p:attrName>style.visibility</p:attrName>
                                        </p:attrNameLst>
                                      </p:cBhvr>
                                      <p:to>
                                        <p:strVal val="visible"/>
                                      </p:to>
                                    </p:set>
                                    <p:anim calcmode="lin" valueType="num">
                                      <p:cBhvr additive="base">
                                        <p:cTn id="21" dur="1000"/>
                                        <p:tgtEl>
                                          <p:spTgt spid="4204"/>
                                        </p:tgtEl>
                                        <p:attrNameLst>
                                          <p:attrName>ppt_y</p:attrName>
                                        </p:attrNameLst>
                                      </p:cBhvr>
                                      <p:tavLst>
                                        <p:tav tm="0">
                                          <p:val>
                                            <p:strVal val="#ppt_y+1"/>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4269"/>
                                        </p:tgtEl>
                                        <p:attrNameLst>
                                          <p:attrName>style.visibility</p:attrName>
                                        </p:attrNameLst>
                                      </p:cBhvr>
                                      <p:to>
                                        <p:strVal val="visible"/>
                                      </p:to>
                                    </p:set>
                                    <p:anim calcmode="lin" valueType="num">
                                      <p:cBhvr additive="base">
                                        <p:cTn id="24" dur="1000"/>
                                        <p:tgtEl>
                                          <p:spTgt spid="426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201"/>
                                        </p:tgtEl>
                                        <p:attrNameLst>
                                          <p:attrName>style.visibility</p:attrName>
                                        </p:attrNameLst>
                                      </p:cBhvr>
                                      <p:to>
                                        <p:strVal val="visible"/>
                                      </p:to>
                                    </p:set>
                                    <p:anim calcmode="lin" valueType="num">
                                      <p:cBhvr additive="base">
                                        <p:cTn id="29" dur="1000"/>
                                        <p:tgtEl>
                                          <p:spTgt spid="4201"/>
                                        </p:tgtEl>
                                        <p:attrNameLst>
                                          <p:attrName>ppt_y</p:attrName>
                                        </p:attrNameLst>
                                      </p:cBhvr>
                                      <p:tavLst>
                                        <p:tav tm="0">
                                          <p:val>
                                            <p:strVal val="#ppt_y+1"/>
                                          </p:val>
                                        </p:tav>
                                        <p:tav tm="100000">
                                          <p:val>
                                            <p:strVal val="#ppt_y"/>
                                          </p:val>
                                        </p:tav>
                                      </p:tavLst>
                                    </p:anim>
                                  </p:childTnLst>
                                </p:cTn>
                              </p:par>
                              <p:par>
                                <p:cTn id="30" presetID="2" presetClass="entr" presetSubtype="4" fill="hold" nodeType="withEffect">
                                  <p:stCondLst>
                                    <p:cond delay="0"/>
                                  </p:stCondLst>
                                  <p:childTnLst>
                                    <p:set>
                                      <p:cBhvr>
                                        <p:cTn id="31" dur="1" fill="hold">
                                          <p:stCondLst>
                                            <p:cond delay="0"/>
                                          </p:stCondLst>
                                        </p:cTn>
                                        <p:tgtEl>
                                          <p:spTgt spid="4205"/>
                                        </p:tgtEl>
                                        <p:attrNameLst>
                                          <p:attrName>style.visibility</p:attrName>
                                        </p:attrNameLst>
                                      </p:cBhvr>
                                      <p:to>
                                        <p:strVal val="visible"/>
                                      </p:to>
                                    </p:set>
                                    <p:anim calcmode="lin" valueType="num">
                                      <p:cBhvr additive="base">
                                        <p:cTn id="32" dur="1000"/>
                                        <p:tgtEl>
                                          <p:spTgt spid="4205"/>
                                        </p:tgtEl>
                                        <p:attrNameLst>
                                          <p:attrName>ppt_y</p:attrName>
                                        </p:attrNameLst>
                                      </p:cBhvr>
                                      <p:tavLst>
                                        <p:tav tm="0">
                                          <p:val>
                                            <p:strVal val="#ppt_y+1"/>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272"/>
                                        </p:tgtEl>
                                        <p:attrNameLst>
                                          <p:attrName>style.visibility</p:attrName>
                                        </p:attrNameLst>
                                      </p:cBhvr>
                                      <p:to>
                                        <p:strVal val="visible"/>
                                      </p:to>
                                    </p:set>
                                    <p:anim calcmode="lin" valueType="num">
                                      <p:cBhvr additive="base">
                                        <p:cTn id="35" dur="1000"/>
                                        <p:tgtEl>
                                          <p:spTgt spid="4272"/>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nodeType="clickEffect">
                                  <p:stCondLst>
                                    <p:cond delay="0"/>
                                  </p:stCondLst>
                                  <p:childTnLst>
                                    <p:set>
                                      <p:cBhvr>
                                        <p:cTn id="39" dur="1" fill="hold">
                                          <p:stCondLst>
                                            <p:cond delay="0"/>
                                          </p:stCondLst>
                                        </p:cTn>
                                        <p:tgtEl>
                                          <p:spTgt spid="4206"/>
                                        </p:tgtEl>
                                        <p:attrNameLst>
                                          <p:attrName>style.visibility</p:attrName>
                                        </p:attrNameLst>
                                      </p:cBhvr>
                                      <p:to>
                                        <p:strVal val="visible"/>
                                      </p:to>
                                    </p:set>
                                    <p:anim calcmode="lin" valueType="num">
                                      <p:cBhvr additive="base">
                                        <p:cTn id="40" dur="1000"/>
                                        <p:tgtEl>
                                          <p:spTgt spid="4206"/>
                                        </p:tgtEl>
                                        <p:attrNameLst>
                                          <p:attrName>ppt_y</p:attrName>
                                        </p:attrNameLst>
                                      </p:cBhvr>
                                      <p:tavLst>
                                        <p:tav tm="0">
                                          <p:val>
                                            <p:strVal val="#ppt_y+1"/>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207"/>
                                        </p:tgtEl>
                                        <p:attrNameLst>
                                          <p:attrName>style.visibility</p:attrName>
                                        </p:attrNameLst>
                                      </p:cBhvr>
                                      <p:to>
                                        <p:strVal val="visible"/>
                                      </p:to>
                                    </p:set>
                                    <p:anim calcmode="lin" valueType="num">
                                      <p:cBhvr additive="base">
                                        <p:cTn id="43" dur="1000"/>
                                        <p:tgtEl>
                                          <p:spTgt spid="4207"/>
                                        </p:tgtEl>
                                        <p:attrNameLst>
                                          <p:attrName>ppt_y</p:attrName>
                                        </p:attrNameLst>
                                      </p:cBhvr>
                                      <p:tavLst>
                                        <p:tav tm="0">
                                          <p:val>
                                            <p:strVal val="#ppt_y+1"/>
                                          </p:val>
                                        </p:tav>
                                        <p:tav tm="100000">
                                          <p:val>
                                            <p:strVal val="#ppt_y"/>
                                          </p:val>
                                        </p:tav>
                                      </p:tavLst>
                                    </p:anim>
                                  </p:childTnLst>
                                </p:cTn>
                              </p:par>
                              <p:par>
                                <p:cTn id="44" presetID="2" presetClass="entr" presetSubtype="4" fill="hold" nodeType="withEffect">
                                  <p:stCondLst>
                                    <p:cond delay="0"/>
                                  </p:stCondLst>
                                  <p:childTnLst>
                                    <p:set>
                                      <p:cBhvr>
                                        <p:cTn id="45" dur="1" fill="hold">
                                          <p:stCondLst>
                                            <p:cond delay="0"/>
                                          </p:stCondLst>
                                        </p:cTn>
                                        <p:tgtEl>
                                          <p:spTgt spid="4275"/>
                                        </p:tgtEl>
                                        <p:attrNameLst>
                                          <p:attrName>style.visibility</p:attrName>
                                        </p:attrNameLst>
                                      </p:cBhvr>
                                      <p:to>
                                        <p:strVal val="visible"/>
                                      </p:to>
                                    </p:set>
                                    <p:anim calcmode="lin" valueType="num">
                                      <p:cBhvr additive="base">
                                        <p:cTn id="46" dur="1000"/>
                                        <p:tgtEl>
                                          <p:spTgt spid="42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281"/>
        <p:cNvGrpSpPr/>
        <p:nvPr/>
      </p:nvGrpSpPr>
      <p:grpSpPr>
        <a:xfrm>
          <a:off x="0" y="0"/>
          <a:ext cx="0" cy="0"/>
          <a:chOff x="0" y="0"/>
          <a:chExt cx="0" cy="0"/>
        </a:xfrm>
      </p:grpSpPr>
      <p:sp>
        <p:nvSpPr>
          <p:cNvPr id="4282" name="Google Shape;4282;p106"/>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Reinforce the concept using infographics!</a:t>
            </a:r>
            <a:endParaRPr/>
          </a:p>
        </p:txBody>
      </p:sp>
      <p:grpSp>
        <p:nvGrpSpPr>
          <p:cNvPr id="4283" name="Google Shape;4283;p106"/>
          <p:cNvGrpSpPr/>
          <p:nvPr/>
        </p:nvGrpSpPr>
        <p:grpSpPr>
          <a:xfrm>
            <a:off x="3049027" y="3687062"/>
            <a:ext cx="590502" cy="723076"/>
            <a:chOff x="2946110" y="3947375"/>
            <a:chExt cx="626993" cy="767759"/>
          </a:xfrm>
        </p:grpSpPr>
        <p:sp>
          <p:nvSpPr>
            <p:cNvPr id="4284" name="Google Shape;4284;p106"/>
            <p:cNvSpPr/>
            <p:nvPr/>
          </p:nvSpPr>
          <p:spPr>
            <a:xfrm>
              <a:off x="2946110" y="3947375"/>
              <a:ext cx="624305" cy="767759"/>
            </a:xfrm>
            <a:custGeom>
              <a:avLst/>
              <a:gdLst/>
              <a:ahLst/>
              <a:cxnLst/>
              <a:rect l="l" t="t" r="r" b="b"/>
              <a:pathLst>
                <a:path w="6612" h="9167" extrusionOk="0">
                  <a:moveTo>
                    <a:pt x="6272" y="5942"/>
                  </a:moveTo>
                  <a:lnTo>
                    <a:pt x="6272" y="5942"/>
                  </a:lnTo>
                  <a:cubicBezTo>
                    <a:pt x="6248" y="6115"/>
                    <a:pt x="6223" y="6281"/>
                    <a:pt x="6190" y="6455"/>
                  </a:cubicBezTo>
                  <a:cubicBezTo>
                    <a:pt x="6157" y="6604"/>
                    <a:pt x="6132" y="6761"/>
                    <a:pt x="6107" y="6910"/>
                  </a:cubicBezTo>
                  <a:cubicBezTo>
                    <a:pt x="6049" y="6769"/>
                    <a:pt x="5983" y="6628"/>
                    <a:pt x="5908" y="6496"/>
                  </a:cubicBezTo>
                  <a:cubicBezTo>
                    <a:pt x="5983" y="6413"/>
                    <a:pt x="6041" y="6330"/>
                    <a:pt x="6099" y="6239"/>
                  </a:cubicBezTo>
                  <a:cubicBezTo>
                    <a:pt x="6165" y="6148"/>
                    <a:pt x="6223" y="6049"/>
                    <a:pt x="6272" y="5942"/>
                  </a:cubicBezTo>
                  <a:close/>
                  <a:moveTo>
                    <a:pt x="679" y="505"/>
                  </a:moveTo>
                  <a:cubicBezTo>
                    <a:pt x="1399" y="1407"/>
                    <a:pt x="2549" y="1416"/>
                    <a:pt x="3641" y="1763"/>
                  </a:cubicBezTo>
                  <a:cubicBezTo>
                    <a:pt x="4378" y="1995"/>
                    <a:pt x="5172" y="2309"/>
                    <a:pt x="5768" y="2814"/>
                  </a:cubicBezTo>
                  <a:cubicBezTo>
                    <a:pt x="6107" y="3095"/>
                    <a:pt x="6339" y="3418"/>
                    <a:pt x="6355" y="3873"/>
                  </a:cubicBezTo>
                  <a:cubicBezTo>
                    <a:pt x="6355" y="4130"/>
                    <a:pt x="6380" y="4403"/>
                    <a:pt x="6372" y="4676"/>
                  </a:cubicBezTo>
                  <a:cubicBezTo>
                    <a:pt x="6372" y="4684"/>
                    <a:pt x="6372" y="4692"/>
                    <a:pt x="6372" y="4692"/>
                  </a:cubicBezTo>
                  <a:lnTo>
                    <a:pt x="6372" y="4833"/>
                  </a:lnTo>
                  <a:cubicBezTo>
                    <a:pt x="6372" y="4899"/>
                    <a:pt x="6363" y="4965"/>
                    <a:pt x="6355" y="5023"/>
                  </a:cubicBezTo>
                  <a:cubicBezTo>
                    <a:pt x="6136" y="6744"/>
                    <a:pt x="4403" y="7382"/>
                    <a:pt x="2885" y="7382"/>
                  </a:cubicBezTo>
                  <a:cubicBezTo>
                    <a:pt x="2855" y="7382"/>
                    <a:pt x="2826" y="7382"/>
                    <a:pt x="2797" y="7381"/>
                  </a:cubicBezTo>
                  <a:cubicBezTo>
                    <a:pt x="1804" y="7365"/>
                    <a:pt x="960" y="6934"/>
                    <a:pt x="621" y="5958"/>
                  </a:cubicBezTo>
                  <a:cubicBezTo>
                    <a:pt x="489" y="5553"/>
                    <a:pt x="414" y="5139"/>
                    <a:pt x="414" y="4717"/>
                  </a:cubicBezTo>
                  <a:cubicBezTo>
                    <a:pt x="423" y="4403"/>
                    <a:pt x="439" y="4088"/>
                    <a:pt x="456" y="3774"/>
                  </a:cubicBezTo>
                  <a:cubicBezTo>
                    <a:pt x="456" y="3732"/>
                    <a:pt x="464" y="3699"/>
                    <a:pt x="464" y="3666"/>
                  </a:cubicBezTo>
                  <a:cubicBezTo>
                    <a:pt x="580" y="2615"/>
                    <a:pt x="662" y="1589"/>
                    <a:pt x="679" y="530"/>
                  </a:cubicBezTo>
                  <a:cubicBezTo>
                    <a:pt x="679" y="522"/>
                    <a:pt x="679" y="514"/>
                    <a:pt x="679" y="505"/>
                  </a:cubicBezTo>
                  <a:close/>
                  <a:moveTo>
                    <a:pt x="5859" y="6562"/>
                  </a:moveTo>
                  <a:cubicBezTo>
                    <a:pt x="5925" y="6686"/>
                    <a:pt x="5983" y="6802"/>
                    <a:pt x="6032" y="6934"/>
                  </a:cubicBezTo>
                  <a:cubicBezTo>
                    <a:pt x="6043" y="6951"/>
                    <a:pt x="6061" y="6960"/>
                    <a:pt x="6076" y="6960"/>
                  </a:cubicBezTo>
                  <a:cubicBezTo>
                    <a:pt x="6085" y="6960"/>
                    <a:pt x="6093" y="6957"/>
                    <a:pt x="6099" y="6951"/>
                  </a:cubicBezTo>
                  <a:lnTo>
                    <a:pt x="6099" y="6951"/>
                  </a:lnTo>
                  <a:cubicBezTo>
                    <a:pt x="6066" y="7174"/>
                    <a:pt x="6024" y="7398"/>
                    <a:pt x="5966" y="7621"/>
                  </a:cubicBezTo>
                  <a:cubicBezTo>
                    <a:pt x="5842" y="7356"/>
                    <a:pt x="5710" y="7092"/>
                    <a:pt x="5577" y="6827"/>
                  </a:cubicBezTo>
                  <a:cubicBezTo>
                    <a:pt x="5677" y="6744"/>
                    <a:pt x="5768" y="6653"/>
                    <a:pt x="5859" y="6562"/>
                  </a:cubicBezTo>
                  <a:close/>
                  <a:moveTo>
                    <a:pt x="5511" y="6877"/>
                  </a:moveTo>
                  <a:cubicBezTo>
                    <a:pt x="5660" y="7158"/>
                    <a:pt x="5801" y="7447"/>
                    <a:pt x="5933" y="7737"/>
                  </a:cubicBezTo>
                  <a:cubicBezTo>
                    <a:pt x="5908" y="7820"/>
                    <a:pt x="5884" y="7903"/>
                    <a:pt x="5850" y="7985"/>
                  </a:cubicBezTo>
                  <a:cubicBezTo>
                    <a:pt x="5809" y="8109"/>
                    <a:pt x="5743" y="8225"/>
                    <a:pt x="5660" y="8325"/>
                  </a:cubicBezTo>
                  <a:lnTo>
                    <a:pt x="5139" y="7117"/>
                  </a:lnTo>
                  <a:cubicBezTo>
                    <a:pt x="5271" y="7042"/>
                    <a:pt x="5395" y="6959"/>
                    <a:pt x="5511" y="6877"/>
                  </a:cubicBezTo>
                  <a:close/>
                  <a:moveTo>
                    <a:pt x="356" y="5842"/>
                  </a:moveTo>
                  <a:cubicBezTo>
                    <a:pt x="389" y="5975"/>
                    <a:pt x="439" y="6099"/>
                    <a:pt x="497" y="6223"/>
                  </a:cubicBezTo>
                  <a:cubicBezTo>
                    <a:pt x="687" y="6951"/>
                    <a:pt x="886" y="7679"/>
                    <a:pt x="1093" y="8399"/>
                  </a:cubicBezTo>
                  <a:cubicBezTo>
                    <a:pt x="1018" y="8349"/>
                    <a:pt x="944" y="8300"/>
                    <a:pt x="869" y="8242"/>
                  </a:cubicBezTo>
                  <a:cubicBezTo>
                    <a:pt x="348" y="7828"/>
                    <a:pt x="307" y="7216"/>
                    <a:pt x="323" y="6587"/>
                  </a:cubicBezTo>
                  <a:cubicBezTo>
                    <a:pt x="332" y="6339"/>
                    <a:pt x="340" y="6091"/>
                    <a:pt x="356" y="5842"/>
                  </a:cubicBezTo>
                  <a:close/>
                  <a:moveTo>
                    <a:pt x="662" y="6554"/>
                  </a:moveTo>
                  <a:cubicBezTo>
                    <a:pt x="811" y="6802"/>
                    <a:pt x="1010" y="7017"/>
                    <a:pt x="1250" y="7191"/>
                  </a:cubicBezTo>
                  <a:cubicBezTo>
                    <a:pt x="1358" y="7671"/>
                    <a:pt x="1482" y="8159"/>
                    <a:pt x="1622" y="8639"/>
                  </a:cubicBezTo>
                  <a:cubicBezTo>
                    <a:pt x="1622" y="8639"/>
                    <a:pt x="1631" y="8639"/>
                    <a:pt x="1631" y="8647"/>
                  </a:cubicBezTo>
                  <a:cubicBezTo>
                    <a:pt x="1482" y="8598"/>
                    <a:pt x="1333" y="8531"/>
                    <a:pt x="1192" y="8457"/>
                  </a:cubicBezTo>
                  <a:cubicBezTo>
                    <a:pt x="1002" y="7820"/>
                    <a:pt x="828" y="7191"/>
                    <a:pt x="662" y="6554"/>
                  </a:cubicBezTo>
                  <a:close/>
                  <a:moveTo>
                    <a:pt x="5081" y="7158"/>
                  </a:moveTo>
                  <a:cubicBezTo>
                    <a:pt x="5255" y="7572"/>
                    <a:pt x="5428" y="7977"/>
                    <a:pt x="5602" y="8382"/>
                  </a:cubicBezTo>
                  <a:cubicBezTo>
                    <a:pt x="5478" y="8515"/>
                    <a:pt x="5329" y="8614"/>
                    <a:pt x="5172" y="8689"/>
                  </a:cubicBezTo>
                  <a:lnTo>
                    <a:pt x="5172" y="8680"/>
                  </a:lnTo>
                  <a:lnTo>
                    <a:pt x="4551" y="7381"/>
                  </a:lnTo>
                  <a:cubicBezTo>
                    <a:pt x="4733" y="7315"/>
                    <a:pt x="4907" y="7241"/>
                    <a:pt x="5081" y="7158"/>
                  </a:cubicBezTo>
                  <a:close/>
                  <a:moveTo>
                    <a:pt x="1341" y="7249"/>
                  </a:moveTo>
                  <a:lnTo>
                    <a:pt x="1341" y="7249"/>
                  </a:lnTo>
                  <a:cubicBezTo>
                    <a:pt x="1515" y="7356"/>
                    <a:pt x="1705" y="7439"/>
                    <a:pt x="1904" y="7497"/>
                  </a:cubicBezTo>
                  <a:lnTo>
                    <a:pt x="2466" y="8829"/>
                  </a:lnTo>
                  <a:lnTo>
                    <a:pt x="2475" y="8838"/>
                  </a:lnTo>
                  <a:cubicBezTo>
                    <a:pt x="2201" y="8804"/>
                    <a:pt x="1937" y="8738"/>
                    <a:pt x="1672" y="8656"/>
                  </a:cubicBezTo>
                  <a:cubicBezTo>
                    <a:pt x="1697" y="8656"/>
                    <a:pt x="1705" y="8631"/>
                    <a:pt x="1697" y="8614"/>
                  </a:cubicBezTo>
                  <a:cubicBezTo>
                    <a:pt x="1564" y="8159"/>
                    <a:pt x="1449" y="7712"/>
                    <a:pt x="1341" y="7249"/>
                  </a:cubicBezTo>
                  <a:close/>
                  <a:moveTo>
                    <a:pt x="4477" y="7406"/>
                  </a:moveTo>
                  <a:lnTo>
                    <a:pt x="5097" y="8713"/>
                  </a:lnTo>
                  <a:cubicBezTo>
                    <a:pt x="4924" y="8788"/>
                    <a:pt x="4742" y="8838"/>
                    <a:pt x="4560" y="8871"/>
                  </a:cubicBezTo>
                  <a:lnTo>
                    <a:pt x="3989" y="7538"/>
                  </a:lnTo>
                  <a:cubicBezTo>
                    <a:pt x="4154" y="7505"/>
                    <a:pt x="4320" y="7456"/>
                    <a:pt x="4477" y="7406"/>
                  </a:cubicBezTo>
                  <a:close/>
                  <a:moveTo>
                    <a:pt x="1995" y="7522"/>
                  </a:moveTo>
                  <a:lnTo>
                    <a:pt x="1995" y="7522"/>
                  </a:lnTo>
                  <a:cubicBezTo>
                    <a:pt x="2036" y="7530"/>
                    <a:pt x="2077" y="7538"/>
                    <a:pt x="2127" y="7547"/>
                  </a:cubicBezTo>
                  <a:cubicBezTo>
                    <a:pt x="2284" y="7580"/>
                    <a:pt x="2441" y="7596"/>
                    <a:pt x="2607" y="7613"/>
                  </a:cubicBezTo>
                  <a:cubicBezTo>
                    <a:pt x="2839" y="8027"/>
                    <a:pt x="3029" y="8465"/>
                    <a:pt x="3186" y="8920"/>
                  </a:cubicBezTo>
                  <a:cubicBezTo>
                    <a:pt x="2971" y="8904"/>
                    <a:pt x="2764" y="8879"/>
                    <a:pt x="2599" y="8854"/>
                  </a:cubicBezTo>
                  <a:lnTo>
                    <a:pt x="2516" y="8846"/>
                  </a:lnTo>
                  <a:cubicBezTo>
                    <a:pt x="2532" y="8838"/>
                    <a:pt x="2541" y="8813"/>
                    <a:pt x="2532" y="8788"/>
                  </a:cubicBezTo>
                  <a:lnTo>
                    <a:pt x="1995" y="7522"/>
                  </a:lnTo>
                  <a:close/>
                  <a:moveTo>
                    <a:pt x="3285" y="7621"/>
                  </a:moveTo>
                  <a:cubicBezTo>
                    <a:pt x="3476" y="8060"/>
                    <a:pt x="3666" y="8498"/>
                    <a:pt x="3856" y="8929"/>
                  </a:cubicBezTo>
                  <a:cubicBezTo>
                    <a:pt x="3774" y="8932"/>
                    <a:pt x="3692" y="8934"/>
                    <a:pt x="3610" y="8934"/>
                  </a:cubicBezTo>
                  <a:cubicBezTo>
                    <a:pt x="3495" y="8934"/>
                    <a:pt x="3380" y="8930"/>
                    <a:pt x="3269" y="8920"/>
                  </a:cubicBezTo>
                  <a:cubicBezTo>
                    <a:pt x="3120" y="8473"/>
                    <a:pt x="2930" y="8035"/>
                    <a:pt x="2698" y="7621"/>
                  </a:cubicBezTo>
                  <a:lnTo>
                    <a:pt x="2698" y="7621"/>
                  </a:lnTo>
                  <a:cubicBezTo>
                    <a:pt x="2797" y="7625"/>
                    <a:pt x="2894" y="7627"/>
                    <a:pt x="2992" y="7627"/>
                  </a:cubicBezTo>
                  <a:cubicBezTo>
                    <a:pt x="3089" y="7627"/>
                    <a:pt x="3186" y="7625"/>
                    <a:pt x="3285" y="7621"/>
                  </a:cubicBezTo>
                  <a:close/>
                  <a:moveTo>
                    <a:pt x="3906" y="7547"/>
                  </a:moveTo>
                  <a:lnTo>
                    <a:pt x="4477" y="8879"/>
                  </a:lnTo>
                  <a:cubicBezTo>
                    <a:pt x="4303" y="8912"/>
                    <a:pt x="4121" y="8929"/>
                    <a:pt x="3939" y="8937"/>
                  </a:cubicBezTo>
                  <a:lnTo>
                    <a:pt x="3368" y="7621"/>
                  </a:lnTo>
                  <a:cubicBezTo>
                    <a:pt x="3550" y="7605"/>
                    <a:pt x="3732" y="7580"/>
                    <a:pt x="3906" y="7547"/>
                  </a:cubicBezTo>
                  <a:close/>
                  <a:moveTo>
                    <a:pt x="570" y="0"/>
                  </a:moveTo>
                  <a:cubicBezTo>
                    <a:pt x="556" y="0"/>
                    <a:pt x="542" y="3"/>
                    <a:pt x="530" y="9"/>
                  </a:cubicBezTo>
                  <a:cubicBezTo>
                    <a:pt x="514" y="17"/>
                    <a:pt x="505" y="17"/>
                    <a:pt x="497" y="26"/>
                  </a:cubicBezTo>
                  <a:lnTo>
                    <a:pt x="489" y="34"/>
                  </a:lnTo>
                  <a:cubicBezTo>
                    <a:pt x="480" y="42"/>
                    <a:pt x="472" y="50"/>
                    <a:pt x="472" y="59"/>
                  </a:cubicBezTo>
                  <a:lnTo>
                    <a:pt x="472" y="67"/>
                  </a:lnTo>
                  <a:cubicBezTo>
                    <a:pt x="464" y="83"/>
                    <a:pt x="456" y="100"/>
                    <a:pt x="456" y="117"/>
                  </a:cubicBezTo>
                  <a:cubicBezTo>
                    <a:pt x="456" y="265"/>
                    <a:pt x="456" y="414"/>
                    <a:pt x="447" y="572"/>
                  </a:cubicBezTo>
                  <a:cubicBezTo>
                    <a:pt x="439" y="704"/>
                    <a:pt x="423" y="836"/>
                    <a:pt x="406" y="1027"/>
                  </a:cubicBezTo>
                  <a:cubicBezTo>
                    <a:pt x="406" y="1052"/>
                    <a:pt x="414" y="1085"/>
                    <a:pt x="431" y="1101"/>
                  </a:cubicBezTo>
                  <a:cubicBezTo>
                    <a:pt x="381" y="2036"/>
                    <a:pt x="290" y="2963"/>
                    <a:pt x="216" y="3906"/>
                  </a:cubicBezTo>
                  <a:cubicBezTo>
                    <a:pt x="199" y="4072"/>
                    <a:pt x="191" y="4245"/>
                    <a:pt x="191" y="4419"/>
                  </a:cubicBezTo>
                  <a:cubicBezTo>
                    <a:pt x="116" y="5379"/>
                    <a:pt x="1" y="6380"/>
                    <a:pt x="125" y="7307"/>
                  </a:cubicBezTo>
                  <a:cubicBezTo>
                    <a:pt x="290" y="8564"/>
                    <a:pt x="1564" y="8978"/>
                    <a:pt x="2673" y="9102"/>
                  </a:cubicBezTo>
                  <a:cubicBezTo>
                    <a:pt x="2970" y="9135"/>
                    <a:pt x="3340" y="9166"/>
                    <a:pt x="3727" y="9166"/>
                  </a:cubicBezTo>
                  <a:cubicBezTo>
                    <a:pt x="4529" y="9166"/>
                    <a:pt x="5404" y="9031"/>
                    <a:pt x="5850" y="8490"/>
                  </a:cubicBezTo>
                  <a:cubicBezTo>
                    <a:pt x="6223" y="8035"/>
                    <a:pt x="6256" y="7332"/>
                    <a:pt x="6372" y="6786"/>
                  </a:cubicBezTo>
                  <a:cubicBezTo>
                    <a:pt x="6521" y="6099"/>
                    <a:pt x="6603" y="5395"/>
                    <a:pt x="6612" y="4692"/>
                  </a:cubicBezTo>
                  <a:cubicBezTo>
                    <a:pt x="6603" y="4676"/>
                    <a:pt x="6603" y="4659"/>
                    <a:pt x="6587" y="4643"/>
                  </a:cubicBezTo>
                  <a:cubicBezTo>
                    <a:pt x="6579" y="4452"/>
                    <a:pt x="6570" y="4262"/>
                    <a:pt x="6570" y="4072"/>
                  </a:cubicBezTo>
                  <a:cubicBezTo>
                    <a:pt x="6587" y="3343"/>
                    <a:pt x="6281" y="2880"/>
                    <a:pt x="5677" y="2450"/>
                  </a:cubicBezTo>
                  <a:cubicBezTo>
                    <a:pt x="4982" y="1962"/>
                    <a:pt x="4105" y="1622"/>
                    <a:pt x="3285" y="1416"/>
                  </a:cubicBezTo>
                  <a:cubicBezTo>
                    <a:pt x="2259" y="1167"/>
                    <a:pt x="1242" y="1076"/>
                    <a:pt x="671" y="67"/>
                  </a:cubicBezTo>
                  <a:cubicBezTo>
                    <a:pt x="671" y="59"/>
                    <a:pt x="671" y="59"/>
                    <a:pt x="671" y="59"/>
                  </a:cubicBezTo>
                  <a:cubicBezTo>
                    <a:pt x="662" y="50"/>
                    <a:pt x="662" y="50"/>
                    <a:pt x="654" y="42"/>
                  </a:cubicBezTo>
                  <a:cubicBezTo>
                    <a:pt x="654" y="42"/>
                    <a:pt x="646" y="34"/>
                    <a:pt x="646" y="26"/>
                  </a:cubicBezTo>
                  <a:cubicBezTo>
                    <a:pt x="625" y="9"/>
                    <a:pt x="596" y="0"/>
                    <a:pt x="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285" name="Google Shape;4285;p106"/>
            <p:cNvSpPr txBox="1"/>
            <p:nvPr/>
          </p:nvSpPr>
          <p:spPr>
            <a:xfrm flipH="1">
              <a:off x="2948803" y="4119578"/>
              <a:ext cx="624300" cy="42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03</a:t>
              </a:r>
              <a:endParaRPr sz="2600" b="1">
                <a:solidFill>
                  <a:schemeClr val="dk1"/>
                </a:solidFill>
                <a:latin typeface="Itim"/>
                <a:ea typeface="Itim"/>
                <a:cs typeface="Itim"/>
                <a:sym typeface="Itim"/>
              </a:endParaRPr>
            </a:p>
          </p:txBody>
        </p:sp>
      </p:grpSp>
      <p:grpSp>
        <p:nvGrpSpPr>
          <p:cNvPr id="4286" name="Google Shape;4286;p106"/>
          <p:cNvGrpSpPr/>
          <p:nvPr/>
        </p:nvGrpSpPr>
        <p:grpSpPr>
          <a:xfrm>
            <a:off x="5366926" y="3649392"/>
            <a:ext cx="752837" cy="644829"/>
            <a:chOff x="5407246" y="3907377"/>
            <a:chExt cx="799360" cy="684677"/>
          </a:xfrm>
        </p:grpSpPr>
        <p:sp>
          <p:nvSpPr>
            <p:cNvPr id="4287" name="Google Shape;4287;p106"/>
            <p:cNvSpPr/>
            <p:nvPr/>
          </p:nvSpPr>
          <p:spPr>
            <a:xfrm>
              <a:off x="5407246" y="3907377"/>
              <a:ext cx="799360" cy="684677"/>
            </a:xfrm>
            <a:custGeom>
              <a:avLst/>
              <a:gdLst/>
              <a:ahLst/>
              <a:cxnLst/>
              <a:rect l="l" t="t" r="r" b="b"/>
              <a:pathLst>
                <a:path w="8466" h="8175" extrusionOk="0">
                  <a:moveTo>
                    <a:pt x="8010" y="5392"/>
                  </a:moveTo>
                  <a:lnTo>
                    <a:pt x="8010" y="5392"/>
                  </a:lnTo>
                  <a:cubicBezTo>
                    <a:pt x="7962" y="5596"/>
                    <a:pt x="7921" y="5799"/>
                    <a:pt x="7864" y="5995"/>
                  </a:cubicBezTo>
                  <a:lnTo>
                    <a:pt x="7864" y="5995"/>
                  </a:lnTo>
                  <a:lnTo>
                    <a:pt x="7729" y="5748"/>
                  </a:lnTo>
                  <a:cubicBezTo>
                    <a:pt x="7828" y="5632"/>
                    <a:pt x="7919" y="5516"/>
                    <a:pt x="8010" y="5392"/>
                  </a:cubicBezTo>
                  <a:close/>
                  <a:moveTo>
                    <a:pt x="4865" y="238"/>
                  </a:moveTo>
                  <a:cubicBezTo>
                    <a:pt x="5053" y="238"/>
                    <a:pt x="5242" y="253"/>
                    <a:pt x="5429" y="279"/>
                  </a:cubicBezTo>
                  <a:cubicBezTo>
                    <a:pt x="7108" y="510"/>
                    <a:pt x="8019" y="1785"/>
                    <a:pt x="8201" y="3398"/>
                  </a:cubicBezTo>
                  <a:cubicBezTo>
                    <a:pt x="8217" y="3564"/>
                    <a:pt x="8225" y="3729"/>
                    <a:pt x="8225" y="3895"/>
                  </a:cubicBezTo>
                  <a:cubicBezTo>
                    <a:pt x="8209" y="3911"/>
                    <a:pt x="8201" y="3936"/>
                    <a:pt x="8201" y="3953"/>
                  </a:cubicBezTo>
                  <a:cubicBezTo>
                    <a:pt x="8176" y="4151"/>
                    <a:pt x="8159" y="4341"/>
                    <a:pt x="8134" y="4548"/>
                  </a:cubicBezTo>
                  <a:cubicBezTo>
                    <a:pt x="8035" y="4904"/>
                    <a:pt x="7853" y="5227"/>
                    <a:pt x="7613" y="5508"/>
                  </a:cubicBezTo>
                  <a:cubicBezTo>
                    <a:pt x="7130" y="6087"/>
                    <a:pt x="6426" y="6528"/>
                    <a:pt x="5655" y="6528"/>
                  </a:cubicBezTo>
                  <a:cubicBezTo>
                    <a:pt x="5621" y="6528"/>
                    <a:pt x="5587" y="6528"/>
                    <a:pt x="5553" y="6526"/>
                  </a:cubicBezTo>
                  <a:cubicBezTo>
                    <a:pt x="4684" y="6484"/>
                    <a:pt x="3857" y="5971"/>
                    <a:pt x="3013" y="5806"/>
                  </a:cubicBezTo>
                  <a:cubicBezTo>
                    <a:pt x="2443" y="5693"/>
                    <a:pt x="1863" y="5634"/>
                    <a:pt x="1284" y="5634"/>
                  </a:cubicBezTo>
                  <a:cubicBezTo>
                    <a:pt x="1012" y="5634"/>
                    <a:pt x="742" y="5647"/>
                    <a:pt x="473" y="5674"/>
                  </a:cubicBezTo>
                  <a:cubicBezTo>
                    <a:pt x="1267" y="4689"/>
                    <a:pt x="1523" y="3431"/>
                    <a:pt x="2069" y="2298"/>
                  </a:cubicBezTo>
                  <a:cubicBezTo>
                    <a:pt x="2367" y="1669"/>
                    <a:pt x="2781" y="1057"/>
                    <a:pt x="3360" y="659"/>
                  </a:cubicBezTo>
                  <a:cubicBezTo>
                    <a:pt x="3812" y="354"/>
                    <a:pt x="4336" y="238"/>
                    <a:pt x="4865" y="238"/>
                  </a:cubicBezTo>
                  <a:close/>
                  <a:moveTo>
                    <a:pt x="7671" y="5814"/>
                  </a:moveTo>
                  <a:lnTo>
                    <a:pt x="7837" y="6120"/>
                  </a:lnTo>
                  <a:cubicBezTo>
                    <a:pt x="7787" y="6286"/>
                    <a:pt x="7729" y="6451"/>
                    <a:pt x="7663" y="6609"/>
                  </a:cubicBezTo>
                  <a:lnTo>
                    <a:pt x="7406" y="6071"/>
                  </a:lnTo>
                  <a:cubicBezTo>
                    <a:pt x="7497" y="5988"/>
                    <a:pt x="7588" y="5897"/>
                    <a:pt x="7671" y="5814"/>
                  </a:cubicBezTo>
                  <a:close/>
                  <a:moveTo>
                    <a:pt x="7348" y="6120"/>
                  </a:moveTo>
                  <a:lnTo>
                    <a:pt x="7621" y="6700"/>
                  </a:lnTo>
                  <a:cubicBezTo>
                    <a:pt x="7613" y="6724"/>
                    <a:pt x="7605" y="6741"/>
                    <a:pt x="7597" y="6758"/>
                  </a:cubicBezTo>
                  <a:cubicBezTo>
                    <a:pt x="7532" y="6912"/>
                    <a:pt x="7442" y="7051"/>
                    <a:pt x="7337" y="7181"/>
                  </a:cubicBezTo>
                  <a:lnTo>
                    <a:pt x="7337" y="7181"/>
                  </a:lnTo>
                  <a:cubicBezTo>
                    <a:pt x="7222" y="6919"/>
                    <a:pt x="7082" y="6656"/>
                    <a:pt x="6935" y="6410"/>
                  </a:cubicBezTo>
                  <a:cubicBezTo>
                    <a:pt x="7075" y="6319"/>
                    <a:pt x="7216" y="6228"/>
                    <a:pt x="7348" y="6120"/>
                  </a:cubicBezTo>
                  <a:close/>
                  <a:moveTo>
                    <a:pt x="1168" y="5864"/>
                  </a:moveTo>
                  <a:cubicBezTo>
                    <a:pt x="1333" y="6352"/>
                    <a:pt x="1523" y="6840"/>
                    <a:pt x="1730" y="7312"/>
                  </a:cubicBezTo>
                  <a:cubicBezTo>
                    <a:pt x="1609" y="7302"/>
                    <a:pt x="1485" y="7298"/>
                    <a:pt x="1361" y="7298"/>
                  </a:cubicBezTo>
                  <a:cubicBezTo>
                    <a:pt x="1274" y="7298"/>
                    <a:pt x="1187" y="7300"/>
                    <a:pt x="1101" y="7304"/>
                  </a:cubicBezTo>
                  <a:cubicBezTo>
                    <a:pt x="919" y="6824"/>
                    <a:pt x="721" y="6360"/>
                    <a:pt x="497" y="5897"/>
                  </a:cubicBezTo>
                  <a:cubicBezTo>
                    <a:pt x="721" y="5880"/>
                    <a:pt x="944" y="5872"/>
                    <a:pt x="1168" y="5864"/>
                  </a:cubicBezTo>
                  <a:close/>
                  <a:moveTo>
                    <a:pt x="423" y="5905"/>
                  </a:moveTo>
                  <a:cubicBezTo>
                    <a:pt x="423" y="5914"/>
                    <a:pt x="423" y="5922"/>
                    <a:pt x="423" y="5930"/>
                  </a:cubicBezTo>
                  <a:cubicBezTo>
                    <a:pt x="646" y="6377"/>
                    <a:pt x="845" y="6840"/>
                    <a:pt x="1019" y="7304"/>
                  </a:cubicBezTo>
                  <a:cubicBezTo>
                    <a:pt x="878" y="7312"/>
                    <a:pt x="737" y="7328"/>
                    <a:pt x="597" y="7353"/>
                  </a:cubicBezTo>
                  <a:cubicBezTo>
                    <a:pt x="473" y="7179"/>
                    <a:pt x="365" y="6989"/>
                    <a:pt x="282" y="6799"/>
                  </a:cubicBezTo>
                  <a:cubicBezTo>
                    <a:pt x="266" y="6509"/>
                    <a:pt x="249" y="6220"/>
                    <a:pt x="233" y="5938"/>
                  </a:cubicBezTo>
                  <a:lnTo>
                    <a:pt x="257" y="5914"/>
                  </a:lnTo>
                  <a:lnTo>
                    <a:pt x="307" y="5914"/>
                  </a:lnTo>
                  <a:lnTo>
                    <a:pt x="423" y="5905"/>
                  </a:lnTo>
                  <a:close/>
                  <a:moveTo>
                    <a:pt x="299" y="6997"/>
                  </a:moveTo>
                  <a:cubicBezTo>
                    <a:pt x="357" y="7122"/>
                    <a:pt x="431" y="7246"/>
                    <a:pt x="514" y="7362"/>
                  </a:cubicBezTo>
                  <a:lnTo>
                    <a:pt x="315" y="7403"/>
                  </a:lnTo>
                  <a:cubicBezTo>
                    <a:pt x="307" y="7271"/>
                    <a:pt x="307" y="7138"/>
                    <a:pt x="299" y="6997"/>
                  </a:cubicBezTo>
                  <a:close/>
                  <a:moveTo>
                    <a:pt x="1242" y="5872"/>
                  </a:moveTo>
                  <a:cubicBezTo>
                    <a:pt x="1441" y="5872"/>
                    <a:pt x="1631" y="5880"/>
                    <a:pt x="1829" y="5889"/>
                  </a:cubicBezTo>
                  <a:cubicBezTo>
                    <a:pt x="2078" y="6385"/>
                    <a:pt x="2301" y="6898"/>
                    <a:pt x="2508" y="7419"/>
                  </a:cubicBezTo>
                  <a:cubicBezTo>
                    <a:pt x="2276" y="7370"/>
                    <a:pt x="2053" y="7337"/>
                    <a:pt x="1813" y="7320"/>
                  </a:cubicBezTo>
                  <a:cubicBezTo>
                    <a:pt x="1606" y="6849"/>
                    <a:pt x="1416" y="6360"/>
                    <a:pt x="1242" y="5872"/>
                  </a:cubicBezTo>
                  <a:close/>
                  <a:moveTo>
                    <a:pt x="1921" y="5889"/>
                  </a:moveTo>
                  <a:lnTo>
                    <a:pt x="1921" y="5889"/>
                  </a:lnTo>
                  <a:cubicBezTo>
                    <a:pt x="2136" y="5905"/>
                    <a:pt x="2351" y="5930"/>
                    <a:pt x="2566" y="5963"/>
                  </a:cubicBezTo>
                  <a:cubicBezTo>
                    <a:pt x="2723" y="6501"/>
                    <a:pt x="2930" y="7031"/>
                    <a:pt x="3186" y="7544"/>
                  </a:cubicBezTo>
                  <a:cubicBezTo>
                    <a:pt x="2988" y="7502"/>
                    <a:pt x="2789" y="7461"/>
                    <a:pt x="2599" y="7428"/>
                  </a:cubicBezTo>
                  <a:cubicBezTo>
                    <a:pt x="2392" y="6906"/>
                    <a:pt x="2160" y="6393"/>
                    <a:pt x="1921" y="5889"/>
                  </a:cubicBezTo>
                  <a:close/>
                  <a:moveTo>
                    <a:pt x="6860" y="6443"/>
                  </a:moveTo>
                  <a:cubicBezTo>
                    <a:pt x="7017" y="6708"/>
                    <a:pt x="7158" y="6981"/>
                    <a:pt x="7274" y="7262"/>
                  </a:cubicBezTo>
                  <a:cubicBezTo>
                    <a:pt x="7150" y="7411"/>
                    <a:pt x="6993" y="7544"/>
                    <a:pt x="6819" y="7643"/>
                  </a:cubicBezTo>
                  <a:lnTo>
                    <a:pt x="6372" y="6650"/>
                  </a:lnTo>
                  <a:cubicBezTo>
                    <a:pt x="6538" y="6600"/>
                    <a:pt x="6703" y="6534"/>
                    <a:pt x="6860" y="6443"/>
                  </a:cubicBezTo>
                  <a:close/>
                  <a:moveTo>
                    <a:pt x="2649" y="5971"/>
                  </a:moveTo>
                  <a:lnTo>
                    <a:pt x="2649" y="5971"/>
                  </a:lnTo>
                  <a:cubicBezTo>
                    <a:pt x="2864" y="6005"/>
                    <a:pt x="3079" y="6054"/>
                    <a:pt x="3286" y="6104"/>
                  </a:cubicBezTo>
                  <a:cubicBezTo>
                    <a:pt x="3517" y="6633"/>
                    <a:pt x="3724" y="7163"/>
                    <a:pt x="3923" y="7701"/>
                  </a:cubicBezTo>
                  <a:lnTo>
                    <a:pt x="3277" y="7560"/>
                  </a:lnTo>
                  <a:cubicBezTo>
                    <a:pt x="3021" y="7047"/>
                    <a:pt x="2806" y="6518"/>
                    <a:pt x="2649" y="5971"/>
                  </a:cubicBezTo>
                  <a:close/>
                  <a:moveTo>
                    <a:pt x="3385" y="6129"/>
                  </a:moveTo>
                  <a:lnTo>
                    <a:pt x="3509" y="6162"/>
                  </a:lnTo>
                  <a:cubicBezTo>
                    <a:pt x="3691" y="6211"/>
                    <a:pt x="3873" y="6278"/>
                    <a:pt x="4047" y="6344"/>
                  </a:cubicBezTo>
                  <a:cubicBezTo>
                    <a:pt x="4237" y="6849"/>
                    <a:pt x="4436" y="7345"/>
                    <a:pt x="4651" y="7841"/>
                  </a:cubicBezTo>
                  <a:cubicBezTo>
                    <a:pt x="4436" y="7808"/>
                    <a:pt x="4229" y="7767"/>
                    <a:pt x="4014" y="7726"/>
                  </a:cubicBezTo>
                  <a:cubicBezTo>
                    <a:pt x="3824" y="7188"/>
                    <a:pt x="3608" y="6650"/>
                    <a:pt x="3385" y="6129"/>
                  </a:cubicBezTo>
                  <a:close/>
                  <a:moveTo>
                    <a:pt x="6298" y="6675"/>
                  </a:moveTo>
                  <a:cubicBezTo>
                    <a:pt x="6446" y="7006"/>
                    <a:pt x="6604" y="7345"/>
                    <a:pt x="6753" y="7684"/>
                  </a:cubicBezTo>
                  <a:cubicBezTo>
                    <a:pt x="6579" y="7775"/>
                    <a:pt x="6380" y="7841"/>
                    <a:pt x="6190" y="7883"/>
                  </a:cubicBezTo>
                  <a:cubicBezTo>
                    <a:pt x="6016" y="7519"/>
                    <a:pt x="5859" y="7138"/>
                    <a:pt x="5710" y="6758"/>
                  </a:cubicBezTo>
                  <a:lnTo>
                    <a:pt x="5867" y="6758"/>
                  </a:lnTo>
                  <a:cubicBezTo>
                    <a:pt x="6016" y="6741"/>
                    <a:pt x="6157" y="6716"/>
                    <a:pt x="6298" y="6675"/>
                  </a:cubicBezTo>
                  <a:close/>
                  <a:moveTo>
                    <a:pt x="4146" y="6377"/>
                  </a:moveTo>
                  <a:lnTo>
                    <a:pt x="4146" y="6377"/>
                  </a:lnTo>
                  <a:cubicBezTo>
                    <a:pt x="4378" y="6460"/>
                    <a:pt x="4610" y="6551"/>
                    <a:pt x="4841" y="6625"/>
                  </a:cubicBezTo>
                  <a:cubicBezTo>
                    <a:pt x="5048" y="7055"/>
                    <a:pt x="5255" y="7494"/>
                    <a:pt x="5462" y="7932"/>
                  </a:cubicBezTo>
                  <a:lnTo>
                    <a:pt x="5346" y="7932"/>
                  </a:lnTo>
                  <a:cubicBezTo>
                    <a:pt x="5139" y="7916"/>
                    <a:pt x="4941" y="7891"/>
                    <a:pt x="4742" y="7858"/>
                  </a:cubicBezTo>
                  <a:cubicBezTo>
                    <a:pt x="4527" y="7370"/>
                    <a:pt x="4328" y="6873"/>
                    <a:pt x="4146" y="6377"/>
                  </a:cubicBezTo>
                  <a:close/>
                  <a:moveTo>
                    <a:pt x="4941" y="6650"/>
                  </a:moveTo>
                  <a:lnTo>
                    <a:pt x="4941" y="6650"/>
                  </a:lnTo>
                  <a:cubicBezTo>
                    <a:pt x="5164" y="6716"/>
                    <a:pt x="5396" y="6749"/>
                    <a:pt x="5627" y="6758"/>
                  </a:cubicBezTo>
                  <a:cubicBezTo>
                    <a:pt x="5776" y="7146"/>
                    <a:pt x="5933" y="7527"/>
                    <a:pt x="6107" y="7899"/>
                  </a:cubicBezTo>
                  <a:cubicBezTo>
                    <a:pt x="5925" y="7932"/>
                    <a:pt x="5735" y="7941"/>
                    <a:pt x="5545" y="7941"/>
                  </a:cubicBezTo>
                  <a:cubicBezTo>
                    <a:pt x="5346" y="7510"/>
                    <a:pt x="5147" y="7080"/>
                    <a:pt x="4941" y="6650"/>
                  </a:cubicBezTo>
                  <a:close/>
                  <a:moveTo>
                    <a:pt x="4939" y="0"/>
                  </a:moveTo>
                  <a:cubicBezTo>
                    <a:pt x="4148" y="0"/>
                    <a:pt x="3371" y="256"/>
                    <a:pt x="2789" y="833"/>
                  </a:cubicBezTo>
                  <a:cubicBezTo>
                    <a:pt x="1408" y="2207"/>
                    <a:pt x="1424" y="4366"/>
                    <a:pt x="84" y="5756"/>
                  </a:cubicBezTo>
                  <a:cubicBezTo>
                    <a:pt x="34" y="5765"/>
                    <a:pt x="1" y="5814"/>
                    <a:pt x="1" y="5864"/>
                  </a:cubicBezTo>
                  <a:cubicBezTo>
                    <a:pt x="34" y="6427"/>
                    <a:pt x="59" y="6989"/>
                    <a:pt x="92" y="7544"/>
                  </a:cubicBezTo>
                  <a:cubicBezTo>
                    <a:pt x="92" y="7616"/>
                    <a:pt x="148" y="7663"/>
                    <a:pt x="212" y="7663"/>
                  </a:cubicBezTo>
                  <a:cubicBezTo>
                    <a:pt x="222" y="7663"/>
                    <a:pt x="231" y="7662"/>
                    <a:pt x="241" y="7659"/>
                  </a:cubicBezTo>
                  <a:cubicBezTo>
                    <a:pt x="619" y="7558"/>
                    <a:pt x="994" y="7518"/>
                    <a:pt x="1367" y="7518"/>
                  </a:cubicBezTo>
                  <a:cubicBezTo>
                    <a:pt x="2122" y="7518"/>
                    <a:pt x="2869" y="7684"/>
                    <a:pt x="3617" y="7850"/>
                  </a:cubicBezTo>
                  <a:cubicBezTo>
                    <a:pt x="4270" y="7996"/>
                    <a:pt x="4965" y="8174"/>
                    <a:pt x="5643" y="8174"/>
                  </a:cubicBezTo>
                  <a:cubicBezTo>
                    <a:pt x="5883" y="8174"/>
                    <a:pt x="6122" y="8152"/>
                    <a:pt x="6355" y="8098"/>
                  </a:cubicBezTo>
                  <a:cubicBezTo>
                    <a:pt x="7845" y="7759"/>
                    <a:pt x="8176" y="6062"/>
                    <a:pt x="8350" y="4672"/>
                  </a:cubicBezTo>
                  <a:cubicBezTo>
                    <a:pt x="8424" y="4424"/>
                    <a:pt x="8465" y="4168"/>
                    <a:pt x="8465" y="3919"/>
                  </a:cubicBezTo>
                  <a:cubicBezTo>
                    <a:pt x="8441" y="2529"/>
                    <a:pt x="7911" y="974"/>
                    <a:pt x="6571" y="362"/>
                  </a:cubicBezTo>
                  <a:cubicBezTo>
                    <a:pt x="6063" y="128"/>
                    <a:pt x="5498" y="0"/>
                    <a:pt x="4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288" name="Google Shape;4288;p106"/>
            <p:cNvSpPr txBox="1"/>
            <p:nvPr/>
          </p:nvSpPr>
          <p:spPr>
            <a:xfrm flipH="1">
              <a:off x="5545865" y="3986856"/>
              <a:ext cx="624300" cy="42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02</a:t>
              </a:r>
              <a:endParaRPr sz="2600" b="1">
                <a:solidFill>
                  <a:schemeClr val="dk1"/>
                </a:solidFill>
                <a:latin typeface="Itim"/>
                <a:ea typeface="Itim"/>
                <a:cs typeface="Itim"/>
                <a:sym typeface="Itim"/>
              </a:endParaRPr>
            </a:p>
          </p:txBody>
        </p:sp>
      </p:grpSp>
      <p:grpSp>
        <p:nvGrpSpPr>
          <p:cNvPr id="4289" name="Google Shape;4289;p106"/>
          <p:cNvGrpSpPr/>
          <p:nvPr/>
        </p:nvGrpSpPr>
        <p:grpSpPr>
          <a:xfrm flipH="1">
            <a:off x="1177959" y="950775"/>
            <a:ext cx="6825032" cy="176025"/>
            <a:chOff x="4345425" y="2175475"/>
            <a:chExt cx="800750" cy="176025"/>
          </a:xfrm>
        </p:grpSpPr>
        <p:sp>
          <p:nvSpPr>
            <p:cNvPr id="4290" name="Google Shape;4290;p10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0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2" name="Google Shape;4292;p106"/>
          <p:cNvSpPr/>
          <p:nvPr/>
        </p:nvSpPr>
        <p:spPr>
          <a:xfrm>
            <a:off x="5234466" y="2202490"/>
            <a:ext cx="54428" cy="146564"/>
          </a:xfrm>
          <a:custGeom>
            <a:avLst/>
            <a:gdLst/>
            <a:ahLst/>
            <a:cxnLst/>
            <a:rect l="l" t="t" r="r" b="b"/>
            <a:pathLst>
              <a:path w="612" h="1858" extrusionOk="0">
                <a:moveTo>
                  <a:pt x="45" y="0"/>
                </a:moveTo>
                <a:cubicBezTo>
                  <a:pt x="22" y="0"/>
                  <a:pt x="1" y="18"/>
                  <a:pt x="11" y="47"/>
                </a:cubicBezTo>
                <a:cubicBezTo>
                  <a:pt x="217" y="634"/>
                  <a:pt x="391" y="1230"/>
                  <a:pt x="532" y="1834"/>
                </a:cubicBezTo>
                <a:cubicBezTo>
                  <a:pt x="535" y="1850"/>
                  <a:pt x="548" y="1857"/>
                  <a:pt x="563" y="1857"/>
                </a:cubicBezTo>
                <a:cubicBezTo>
                  <a:pt x="586" y="1857"/>
                  <a:pt x="611" y="1839"/>
                  <a:pt x="606" y="1809"/>
                </a:cubicBezTo>
                <a:cubicBezTo>
                  <a:pt x="466" y="1205"/>
                  <a:pt x="292" y="609"/>
                  <a:pt x="85" y="30"/>
                </a:cubicBezTo>
                <a:cubicBezTo>
                  <a:pt x="78" y="9"/>
                  <a:pt x="61" y="0"/>
                  <a:pt x="45" y="0"/>
                </a:cubicBezTo>
                <a:close/>
              </a:path>
            </a:pathLst>
          </a:custGeom>
          <a:solidFill>
            <a:srgbClr val="3D6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grpSp>
        <p:nvGrpSpPr>
          <p:cNvPr id="4293" name="Google Shape;4293;p106"/>
          <p:cNvGrpSpPr/>
          <p:nvPr/>
        </p:nvGrpSpPr>
        <p:grpSpPr>
          <a:xfrm>
            <a:off x="1944627" y="2201073"/>
            <a:ext cx="1711381" cy="1390726"/>
            <a:chOff x="1687924" y="1856092"/>
            <a:chExt cx="1937705" cy="1891887"/>
          </a:xfrm>
        </p:grpSpPr>
        <p:sp>
          <p:nvSpPr>
            <p:cNvPr id="4294" name="Google Shape;4294;p106"/>
            <p:cNvSpPr/>
            <p:nvPr/>
          </p:nvSpPr>
          <p:spPr>
            <a:xfrm>
              <a:off x="1736059" y="1856092"/>
              <a:ext cx="1847877" cy="1854560"/>
            </a:xfrm>
            <a:custGeom>
              <a:avLst/>
              <a:gdLst/>
              <a:ahLst/>
              <a:cxnLst/>
              <a:rect l="l" t="t" r="r" b="b"/>
              <a:pathLst>
                <a:path w="17807" h="20766" extrusionOk="0">
                  <a:moveTo>
                    <a:pt x="7893" y="0"/>
                  </a:moveTo>
                  <a:cubicBezTo>
                    <a:pt x="7050" y="0"/>
                    <a:pt x="5810" y="272"/>
                    <a:pt x="5023" y="992"/>
                  </a:cubicBezTo>
                  <a:cubicBezTo>
                    <a:pt x="4519" y="1456"/>
                    <a:pt x="4146" y="2060"/>
                    <a:pt x="3807" y="2655"/>
                  </a:cubicBezTo>
                  <a:cubicBezTo>
                    <a:pt x="2615" y="4724"/>
                    <a:pt x="1581" y="6908"/>
                    <a:pt x="1118" y="9250"/>
                  </a:cubicBezTo>
                  <a:cubicBezTo>
                    <a:pt x="654" y="11592"/>
                    <a:pt x="1" y="13188"/>
                    <a:pt x="1043" y="15340"/>
                  </a:cubicBezTo>
                  <a:cubicBezTo>
                    <a:pt x="1292" y="15844"/>
                    <a:pt x="2227" y="17201"/>
                    <a:pt x="2781" y="17640"/>
                  </a:cubicBezTo>
                  <a:cubicBezTo>
                    <a:pt x="3236" y="18021"/>
                    <a:pt x="3724" y="18360"/>
                    <a:pt x="4229" y="18658"/>
                  </a:cubicBezTo>
                  <a:cubicBezTo>
                    <a:pt x="5710" y="19518"/>
                    <a:pt x="7232" y="20404"/>
                    <a:pt x="8920" y="20685"/>
                  </a:cubicBezTo>
                  <a:cubicBezTo>
                    <a:pt x="9241" y="20738"/>
                    <a:pt x="9571" y="20766"/>
                    <a:pt x="9901" y="20766"/>
                  </a:cubicBezTo>
                  <a:cubicBezTo>
                    <a:pt x="11307" y="20766"/>
                    <a:pt x="12726" y="20268"/>
                    <a:pt x="13571" y="19162"/>
                  </a:cubicBezTo>
                  <a:cubicBezTo>
                    <a:pt x="14009" y="18575"/>
                    <a:pt x="14257" y="17872"/>
                    <a:pt x="14530" y="17185"/>
                  </a:cubicBezTo>
                  <a:cubicBezTo>
                    <a:pt x="15060" y="15811"/>
                    <a:pt x="15680" y="14471"/>
                    <a:pt x="16375" y="13172"/>
                  </a:cubicBezTo>
                  <a:cubicBezTo>
                    <a:pt x="16855" y="12287"/>
                    <a:pt x="17377" y="11410"/>
                    <a:pt x="17584" y="10425"/>
                  </a:cubicBezTo>
                  <a:cubicBezTo>
                    <a:pt x="17807" y="9291"/>
                    <a:pt x="17592" y="8100"/>
                    <a:pt x="17128" y="7049"/>
                  </a:cubicBezTo>
                  <a:cubicBezTo>
                    <a:pt x="16665" y="5990"/>
                    <a:pt x="15970" y="5047"/>
                    <a:pt x="15225" y="4170"/>
                  </a:cubicBezTo>
                  <a:cubicBezTo>
                    <a:pt x="14770" y="3615"/>
                    <a:pt x="14274" y="3086"/>
                    <a:pt x="13736" y="2606"/>
                  </a:cubicBezTo>
                  <a:cubicBezTo>
                    <a:pt x="12247" y="1274"/>
                    <a:pt x="10410" y="388"/>
                    <a:pt x="8440" y="49"/>
                  </a:cubicBezTo>
                  <a:cubicBezTo>
                    <a:pt x="8292" y="17"/>
                    <a:pt x="8105" y="0"/>
                    <a:pt x="7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295" name="Google Shape;4295;p106"/>
            <p:cNvSpPr/>
            <p:nvPr/>
          </p:nvSpPr>
          <p:spPr>
            <a:xfrm>
              <a:off x="1687924" y="1872165"/>
              <a:ext cx="1937705" cy="1875815"/>
            </a:xfrm>
            <a:custGeom>
              <a:avLst/>
              <a:gdLst/>
              <a:ahLst/>
              <a:cxnLst/>
              <a:rect l="l" t="t" r="r" b="b"/>
              <a:pathLst>
                <a:path w="17650" h="21004" extrusionOk="0">
                  <a:moveTo>
                    <a:pt x="7538" y="237"/>
                  </a:moveTo>
                  <a:cubicBezTo>
                    <a:pt x="7742" y="237"/>
                    <a:pt x="7944" y="254"/>
                    <a:pt x="8140" y="290"/>
                  </a:cubicBezTo>
                  <a:lnTo>
                    <a:pt x="8140" y="290"/>
                  </a:lnTo>
                  <a:cubicBezTo>
                    <a:pt x="8141" y="291"/>
                    <a:pt x="8142" y="291"/>
                    <a:pt x="8143" y="291"/>
                  </a:cubicBezTo>
                  <a:cubicBezTo>
                    <a:pt x="10062" y="630"/>
                    <a:pt x="11858" y="1482"/>
                    <a:pt x="13330" y="2757"/>
                  </a:cubicBezTo>
                  <a:cubicBezTo>
                    <a:pt x="14803" y="4056"/>
                    <a:pt x="16235" y="5769"/>
                    <a:pt x="16921" y="7630"/>
                  </a:cubicBezTo>
                  <a:cubicBezTo>
                    <a:pt x="17302" y="8665"/>
                    <a:pt x="17418" y="9798"/>
                    <a:pt x="17120" y="10865"/>
                  </a:cubicBezTo>
                  <a:cubicBezTo>
                    <a:pt x="16847" y="11834"/>
                    <a:pt x="16293" y="12702"/>
                    <a:pt x="15829" y="13579"/>
                  </a:cubicBezTo>
                  <a:cubicBezTo>
                    <a:pt x="15374" y="14440"/>
                    <a:pt x="14961" y="15317"/>
                    <a:pt x="14580" y="16219"/>
                  </a:cubicBezTo>
                  <a:cubicBezTo>
                    <a:pt x="14199" y="17121"/>
                    <a:pt x="13926" y="18122"/>
                    <a:pt x="13397" y="18958"/>
                  </a:cubicBezTo>
                  <a:cubicBezTo>
                    <a:pt x="12576" y="20232"/>
                    <a:pt x="11100" y="20780"/>
                    <a:pt x="9640" y="20780"/>
                  </a:cubicBezTo>
                  <a:cubicBezTo>
                    <a:pt x="9288" y="20780"/>
                    <a:pt x="8938" y="20748"/>
                    <a:pt x="8598" y="20687"/>
                  </a:cubicBezTo>
                  <a:cubicBezTo>
                    <a:pt x="6761" y="20356"/>
                    <a:pt x="4932" y="19347"/>
                    <a:pt x="3410" y="18304"/>
                  </a:cubicBezTo>
                  <a:cubicBezTo>
                    <a:pt x="2185" y="17452"/>
                    <a:pt x="1109" y="16202"/>
                    <a:pt x="621" y="14771"/>
                  </a:cubicBezTo>
                  <a:cubicBezTo>
                    <a:pt x="1" y="12992"/>
                    <a:pt x="605" y="11172"/>
                    <a:pt x="969" y="9409"/>
                  </a:cubicBezTo>
                  <a:cubicBezTo>
                    <a:pt x="1440" y="7159"/>
                    <a:pt x="2375" y="5065"/>
                    <a:pt x="3509" y="3079"/>
                  </a:cubicBezTo>
                  <a:cubicBezTo>
                    <a:pt x="4039" y="2153"/>
                    <a:pt x="4601" y="1193"/>
                    <a:pt x="5602" y="705"/>
                  </a:cubicBezTo>
                  <a:cubicBezTo>
                    <a:pt x="6178" y="420"/>
                    <a:pt x="6870" y="237"/>
                    <a:pt x="7538" y="237"/>
                  </a:cubicBezTo>
                  <a:close/>
                  <a:moveTo>
                    <a:pt x="7499" y="1"/>
                  </a:moveTo>
                  <a:cubicBezTo>
                    <a:pt x="6244" y="1"/>
                    <a:pt x="4960" y="599"/>
                    <a:pt x="4196" y="1565"/>
                  </a:cubicBezTo>
                  <a:cubicBezTo>
                    <a:pt x="3501" y="2451"/>
                    <a:pt x="2979" y="3501"/>
                    <a:pt x="2483" y="4503"/>
                  </a:cubicBezTo>
                  <a:cubicBezTo>
                    <a:pt x="2011" y="5438"/>
                    <a:pt x="1606" y="6406"/>
                    <a:pt x="1267" y="7407"/>
                  </a:cubicBezTo>
                  <a:cubicBezTo>
                    <a:pt x="911" y="8466"/>
                    <a:pt x="704" y="9566"/>
                    <a:pt x="464" y="10659"/>
                  </a:cubicBezTo>
                  <a:cubicBezTo>
                    <a:pt x="265" y="11560"/>
                    <a:pt x="67" y="12479"/>
                    <a:pt x="117" y="13406"/>
                  </a:cubicBezTo>
                  <a:cubicBezTo>
                    <a:pt x="199" y="15011"/>
                    <a:pt x="1101" y="16525"/>
                    <a:pt x="2218" y="17642"/>
                  </a:cubicBezTo>
                  <a:cubicBezTo>
                    <a:pt x="2773" y="18205"/>
                    <a:pt x="3476" y="18635"/>
                    <a:pt x="4146" y="19024"/>
                  </a:cubicBezTo>
                  <a:cubicBezTo>
                    <a:pt x="5081" y="19570"/>
                    <a:pt x="6033" y="20108"/>
                    <a:pt x="7042" y="20488"/>
                  </a:cubicBezTo>
                  <a:cubicBezTo>
                    <a:pt x="7886" y="20804"/>
                    <a:pt x="8802" y="21003"/>
                    <a:pt x="9706" y="21003"/>
                  </a:cubicBezTo>
                  <a:cubicBezTo>
                    <a:pt x="10601" y="21003"/>
                    <a:pt x="11485" y="20809"/>
                    <a:pt x="12280" y="20339"/>
                  </a:cubicBezTo>
                  <a:cubicBezTo>
                    <a:pt x="13024" y="19901"/>
                    <a:pt x="13554" y="19255"/>
                    <a:pt x="13910" y="18478"/>
                  </a:cubicBezTo>
                  <a:cubicBezTo>
                    <a:pt x="14406" y="17427"/>
                    <a:pt x="14770" y="16310"/>
                    <a:pt x="15267" y="15251"/>
                  </a:cubicBezTo>
                  <a:cubicBezTo>
                    <a:pt x="16144" y="13356"/>
                    <a:pt x="17650" y="11478"/>
                    <a:pt x="17517" y="9293"/>
                  </a:cubicBezTo>
                  <a:cubicBezTo>
                    <a:pt x="17368" y="6943"/>
                    <a:pt x="15780" y="4900"/>
                    <a:pt x="14208" y="3278"/>
                  </a:cubicBezTo>
                  <a:cubicBezTo>
                    <a:pt x="12602" y="1607"/>
                    <a:pt x="10514" y="493"/>
                    <a:pt x="8244" y="74"/>
                  </a:cubicBezTo>
                  <a:lnTo>
                    <a:pt x="8244" y="74"/>
                  </a:lnTo>
                  <a:cubicBezTo>
                    <a:pt x="8234" y="68"/>
                    <a:pt x="8223" y="63"/>
                    <a:pt x="8209" y="59"/>
                  </a:cubicBezTo>
                  <a:lnTo>
                    <a:pt x="8209" y="59"/>
                  </a:lnTo>
                  <a:lnTo>
                    <a:pt x="8209" y="68"/>
                  </a:lnTo>
                  <a:cubicBezTo>
                    <a:pt x="7976" y="23"/>
                    <a:pt x="7738" y="1"/>
                    <a:pt x="7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296" name="Google Shape;4296;p106"/>
            <p:cNvSpPr txBox="1"/>
            <p:nvPr/>
          </p:nvSpPr>
          <p:spPr>
            <a:xfrm flipH="1">
              <a:off x="1896588" y="2693974"/>
              <a:ext cx="1484400" cy="6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Venus is terribly hot</a:t>
              </a:r>
              <a:endParaRPr sz="1300">
                <a:solidFill>
                  <a:schemeClr val="dk2"/>
                </a:solidFill>
                <a:latin typeface="Muli"/>
                <a:ea typeface="Muli"/>
                <a:cs typeface="Muli"/>
                <a:sym typeface="Muli"/>
              </a:endParaRPr>
            </a:p>
          </p:txBody>
        </p:sp>
        <p:sp>
          <p:nvSpPr>
            <p:cNvPr id="4297" name="Google Shape;4297;p106"/>
            <p:cNvSpPr txBox="1"/>
            <p:nvPr/>
          </p:nvSpPr>
          <p:spPr>
            <a:xfrm flipH="1">
              <a:off x="1809138" y="2253859"/>
              <a:ext cx="16593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VENUS</a:t>
              </a:r>
              <a:endParaRPr sz="1600" b="1">
                <a:solidFill>
                  <a:schemeClr val="dk1"/>
                </a:solidFill>
                <a:latin typeface="Itim"/>
                <a:ea typeface="Itim"/>
                <a:cs typeface="Itim"/>
                <a:sym typeface="Itim"/>
              </a:endParaRPr>
            </a:p>
          </p:txBody>
        </p:sp>
      </p:grpSp>
      <p:grpSp>
        <p:nvGrpSpPr>
          <p:cNvPr id="4298" name="Google Shape;4298;p106"/>
          <p:cNvGrpSpPr/>
          <p:nvPr/>
        </p:nvGrpSpPr>
        <p:grpSpPr>
          <a:xfrm>
            <a:off x="3608353" y="1506542"/>
            <a:ext cx="1941361" cy="1203666"/>
            <a:chOff x="3226563" y="1118600"/>
            <a:chExt cx="2198099" cy="1637418"/>
          </a:xfrm>
        </p:grpSpPr>
        <p:sp>
          <p:nvSpPr>
            <p:cNvPr id="4299" name="Google Shape;4299;p106"/>
            <p:cNvSpPr/>
            <p:nvPr/>
          </p:nvSpPr>
          <p:spPr>
            <a:xfrm>
              <a:off x="3376373" y="1118600"/>
              <a:ext cx="1980335" cy="1584507"/>
            </a:xfrm>
            <a:custGeom>
              <a:avLst/>
              <a:gdLst/>
              <a:ahLst/>
              <a:cxnLst/>
              <a:rect l="l" t="t" r="r" b="b"/>
              <a:pathLst>
                <a:path w="18353" h="17207" extrusionOk="0">
                  <a:moveTo>
                    <a:pt x="8972" y="0"/>
                  </a:moveTo>
                  <a:cubicBezTo>
                    <a:pt x="7793" y="0"/>
                    <a:pt x="6460" y="236"/>
                    <a:pt x="4858" y="706"/>
                  </a:cubicBezTo>
                  <a:lnTo>
                    <a:pt x="5002" y="669"/>
                  </a:lnTo>
                  <a:lnTo>
                    <a:pt x="5002" y="669"/>
                  </a:lnTo>
                  <a:cubicBezTo>
                    <a:pt x="3645" y="1033"/>
                    <a:pt x="2467" y="1996"/>
                    <a:pt x="1672" y="3205"/>
                  </a:cubicBezTo>
                  <a:cubicBezTo>
                    <a:pt x="861" y="4446"/>
                    <a:pt x="431" y="5919"/>
                    <a:pt x="265" y="7408"/>
                  </a:cubicBezTo>
                  <a:cubicBezTo>
                    <a:pt x="1" y="9816"/>
                    <a:pt x="538" y="12472"/>
                    <a:pt x="2284" y="14077"/>
                  </a:cubicBezTo>
                  <a:cubicBezTo>
                    <a:pt x="3757" y="15409"/>
                    <a:pt x="5668" y="16684"/>
                    <a:pt x="7588" y="16990"/>
                  </a:cubicBezTo>
                  <a:cubicBezTo>
                    <a:pt x="8536" y="17141"/>
                    <a:pt x="9644" y="17206"/>
                    <a:pt x="10730" y="17206"/>
                  </a:cubicBezTo>
                  <a:cubicBezTo>
                    <a:pt x="11065" y="17206"/>
                    <a:pt x="11399" y="17200"/>
                    <a:pt x="11725" y="17188"/>
                  </a:cubicBezTo>
                  <a:cubicBezTo>
                    <a:pt x="14555" y="17081"/>
                    <a:pt x="17228" y="14690"/>
                    <a:pt x="17724" y="13655"/>
                  </a:cubicBezTo>
                  <a:cubicBezTo>
                    <a:pt x="18047" y="12993"/>
                    <a:pt x="18146" y="12240"/>
                    <a:pt x="18187" y="11504"/>
                  </a:cubicBezTo>
                  <a:cubicBezTo>
                    <a:pt x="18353" y="7946"/>
                    <a:pt x="16921" y="4289"/>
                    <a:pt x="14241" y="2080"/>
                  </a:cubicBezTo>
                  <a:cubicBezTo>
                    <a:pt x="12554" y="691"/>
                    <a:pt x="10989" y="0"/>
                    <a:pt x="8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00" name="Google Shape;4300;p106"/>
            <p:cNvSpPr/>
            <p:nvPr/>
          </p:nvSpPr>
          <p:spPr>
            <a:xfrm>
              <a:off x="3226563" y="1118600"/>
              <a:ext cx="2198099" cy="1637418"/>
            </a:xfrm>
            <a:custGeom>
              <a:avLst/>
              <a:gdLst/>
              <a:ahLst/>
              <a:cxnLst/>
              <a:rect l="l" t="t" r="r" b="b"/>
              <a:pathLst>
                <a:path w="18850" h="17463" extrusionOk="0">
                  <a:moveTo>
                    <a:pt x="9500" y="228"/>
                  </a:moveTo>
                  <a:cubicBezTo>
                    <a:pt x="9872" y="228"/>
                    <a:pt x="10245" y="252"/>
                    <a:pt x="10616" y="304"/>
                  </a:cubicBezTo>
                  <a:cubicBezTo>
                    <a:pt x="12106" y="520"/>
                    <a:pt x="13421" y="1248"/>
                    <a:pt x="14580" y="2191"/>
                  </a:cubicBezTo>
                  <a:cubicBezTo>
                    <a:pt x="17426" y="4483"/>
                    <a:pt x="18849" y="8289"/>
                    <a:pt x="18585" y="11897"/>
                  </a:cubicBezTo>
                  <a:cubicBezTo>
                    <a:pt x="18518" y="12774"/>
                    <a:pt x="18328" y="13618"/>
                    <a:pt x="17757" y="14304"/>
                  </a:cubicBezTo>
                  <a:cubicBezTo>
                    <a:pt x="17277" y="14850"/>
                    <a:pt x="16731" y="15339"/>
                    <a:pt x="16135" y="15752"/>
                  </a:cubicBezTo>
                  <a:cubicBezTo>
                    <a:pt x="15407" y="16257"/>
                    <a:pt x="14613" y="16654"/>
                    <a:pt x="13769" y="16927"/>
                  </a:cubicBezTo>
                  <a:cubicBezTo>
                    <a:pt x="13006" y="17156"/>
                    <a:pt x="12220" y="17205"/>
                    <a:pt x="11435" y="17205"/>
                  </a:cubicBezTo>
                  <a:cubicBezTo>
                    <a:pt x="11283" y="17205"/>
                    <a:pt x="11132" y="17203"/>
                    <a:pt x="10981" y="17200"/>
                  </a:cubicBezTo>
                  <a:cubicBezTo>
                    <a:pt x="9955" y="17192"/>
                    <a:pt x="8912" y="17151"/>
                    <a:pt x="7911" y="16952"/>
                  </a:cubicBezTo>
                  <a:cubicBezTo>
                    <a:pt x="6918" y="16754"/>
                    <a:pt x="5991" y="16323"/>
                    <a:pt x="5131" y="15802"/>
                  </a:cubicBezTo>
                  <a:cubicBezTo>
                    <a:pt x="3484" y="14793"/>
                    <a:pt x="1986" y="13510"/>
                    <a:pt x="1333" y="11648"/>
                  </a:cubicBezTo>
                  <a:cubicBezTo>
                    <a:pt x="1" y="7867"/>
                    <a:pt x="1333" y="2034"/>
                    <a:pt x="5652" y="875"/>
                  </a:cubicBezTo>
                  <a:cubicBezTo>
                    <a:pt x="5664" y="871"/>
                    <a:pt x="5674" y="865"/>
                    <a:pt x="5683" y="859"/>
                  </a:cubicBezTo>
                  <a:lnTo>
                    <a:pt x="5683" y="859"/>
                  </a:lnTo>
                  <a:cubicBezTo>
                    <a:pt x="6920" y="513"/>
                    <a:pt x="8208" y="228"/>
                    <a:pt x="9500" y="228"/>
                  </a:cubicBezTo>
                  <a:close/>
                  <a:moveTo>
                    <a:pt x="9501" y="0"/>
                  </a:moveTo>
                  <a:cubicBezTo>
                    <a:pt x="8100" y="0"/>
                    <a:pt x="6691" y="325"/>
                    <a:pt x="5354" y="710"/>
                  </a:cubicBezTo>
                  <a:cubicBezTo>
                    <a:pt x="5338" y="716"/>
                    <a:pt x="5324" y="724"/>
                    <a:pt x="5314" y="735"/>
                  </a:cubicBezTo>
                  <a:lnTo>
                    <a:pt x="5314" y="735"/>
                  </a:lnTo>
                  <a:cubicBezTo>
                    <a:pt x="1603" y="1931"/>
                    <a:pt x="228" y="6515"/>
                    <a:pt x="712" y="10051"/>
                  </a:cubicBezTo>
                  <a:cubicBezTo>
                    <a:pt x="985" y="12012"/>
                    <a:pt x="1871" y="13585"/>
                    <a:pt x="3393" y="14842"/>
                  </a:cubicBezTo>
                  <a:cubicBezTo>
                    <a:pt x="4982" y="16141"/>
                    <a:pt x="6744" y="17085"/>
                    <a:pt x="8796" y="17308"/>
                  </a:cubicBezTo>
                  <a:cubicBezTo>
                    <a:pt x="9570" y="17396"/>
                    <a:pt x="10362" y="17463"/>
                    <a:pt x="11150" y="17463"/>
                  </a:cubicBezTo>
                  <a:cubicBezTo>
                    <a:pt x="12434" y="17463"/>
                    <a:pt x="13708" y="17286"/>
                    <a:pt x="14878" y="16737"/>
                  </a:cubicBezTo>
                  <a:cubicBezTo>
                    <a:pt x="16144" y="16150"/>
                    <a:pt x="17616" y="15173"/>
                    <a:pt x="18312" y="13915"/>
                  </a:cubicBezTo>
                  <a:cubicBezTo>
                    <a:pt x="18775" y="13088"/>
                    <a:pt x="18841" y="12054"/>
                    <a:pt x="18841" y="11135"/>
                  </a:cubicBezTo>
                  <a:cubicBezTo>
                    <a:pt x="18849" y="10151"/>
                    <a:pt x="18742" y="9166"/>
                    <a:pt x="18510" y="8215"/>
                  </a:cubicBezTo>
                  <a:cubicBezTo>
                    <a:pt x="18088" y="6336"/>
                    <a:pt x="17203" y="4599"/>
                    <a:pt x="15937" y="3151"/>
                  </a:cubicBezTo>
                  <a:cubicBezTo>
                    <a:pt x="14737" y="1810"/>
                    <a:pt x="13115" y="652"/>
                    <a:pt x="11345" y="213"/>
                  </a:cubicBezTo>
                  <a:cubicBezTo>
                    <a:pt x="10736" y="64"/>
                    <a:pt x="10119" y="0"/>
                    <a:pt x="9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01" name="Google Shape;4301;p106"/>
            <p:cNvSpPr txBox="1"/>
            <p:nvPr/>
          </p:nvSpPr>
          <p:spPr>
            <a:xfrm flipH="1">
              <a:off x="3773987" y="1771301"/>
              <a:ext cx="1106700" cy="60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Mars is a cold place</a:t>
              </a:r>
              <a:endParaRPr sz="1300">
                <a:solidFill>
                  <a:schemeClr val="dk2"/>
                </a:solidFill>
                <a:latin typeface="Muli"/>
                <a:ea typeface="Muli"/>
                <a:cs typeface="Muli"/>
                <a:sym typeface="Muli"/>
              </a:endParaRPr>
            </a:p>
          </p:txBody>
        </p:sp>
        <p:sp>
          <p:nvSpPr>
            <p:cNvPr id="4302" name="Google Shape;4302;p106"/>
            <p:cNvSpPr txBox="1"/>
            <p:nvPr/>
          </p:nvSpPr>
          <p:spPr>
            <a:xfrm flipH="1">
              <a:off x="3802787" y="1324116"/>
              <a:ext cx="10491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MARS</a:t>
              </a:r>
              <a:endParaRPr sz="1600" b="1">
                <a:solidFill>
                  <a:schemeClr val="dk1"/>
                </a:solidFill>
                <a:latin typeface="Itim"/>
                <a:ea typeface="Itim"/>
                <a:cs typeface="Itim"/>
                <a:sym typeface="Itim"/>
              </a:endParaRPr>
            </a:p>
          </p:txBody>
        </p:sp>
      </p:grpSp>
      <p:grpSp>
        <p:nvGrpSpPr>
          <p:cNvPr id="4303" name="Google Shape;4303;p106"/>
          <p:cNvGrpSpPr/>
          <p:nvPr/>
        </p:nvGrpSpPr>
        <p:grpSpPr>
          <a:xfrm>
            <a:off x="5590217" y="2283814"/>
            <a:ext cx="2058493" cy="1362251"/>
            <a:chOff x="5125412" y="1968650"/>
            <a:chExt cx="2330721" cy="1853151"/>
          </a:xfrm>
        </p:grpSpPr>
        <p:sp>
          <p:nvSpPr>
            <p:cNvPr id="4304" name="Google Shape;4304;p106"/>
            <p:cNvSpPr/>
            <p:nvPr/>
          </p:nvSpPr>
          <p:spPr>
            <a:xfrm>
              <a:off x="5131799" y="2010020"/>
              <a:ext cx="2206327" cy="1811781"/>
            </a:xfrm>
            <a:custGeom>
              <a:avLst/>
              <a:gdLst/>
              <a:ahLst/>
              <a:cxnLst/>
              <a:rect l="l" t="t" r="r" b="b"/>
              <a:pathLst>
                <a:path w="15812" h="20287" extrusionOk="0">
                  <a:moveTo>
                    <a:pt x="13247" y="2685"/>
                  </a:moveTo>
                  <a:lnTo>
                    <a:pt x="13691" y="3565"/>
                  </a:lnTo>
                  <a:lnTo>
                    <a:pt x="13691" y="3565"/>
                  </a:lnTo>
                  <a:cubicBezTo>
                    <a:pt x="13551" y="3269"/>
                    <a:pt x="13403" y="2975"/>
                    <a:pt x="13247" y="2685"/>
                  </a:cubicBezTo>
                  <a:close/>
                  <a:moveTo>
                    <a:pt x="8694" y="1"/>
                  </a:moveTo>
                  <a:cubicBezTo>
                    <a:pt x="7898" y="1"/>
                    <a:pt x="7091" y="149"/>
                    <a:pt x="6347" y="410"/>
                  </a:cubicBezTo>
                  <a:cubicBezTo>
                    <a:pt x="5445" y="724"/>
                    <a:pt x="4576" y="1196"/>
                    <a:pt x="3906" y="1866"/>
                  </a:cubicBezTo>
                  <a:cubicBezTo>
                    <a:pt x="3417" y="2354"/>
                    <a:pt x="3037" y="2933"/>
                    <a:pt x="2664" y="3513"/>
                  </a:cubicBezTo>
                  <a:cubicBezTo>
                    <a:pt x="2226" y="4199"/>
                    <a:pt x="1796" y="4886"/>
                    <a:pt x="1374" y="5573"/>
                  </a:cubicBezTo>
                  <a:cubicBezTo>
                    <a:pt x="1084" y="6028"/>
                    <a:pt x="828" y="6499"/>
                    <a:pt x="604" y="6988"/>
                  </a:cubicBezTo>
                  <a:cubicBezTo>
                    <a:pt x="8" y="8386"/>
                    <a:pt x="0" y="9966"/>
                    <a:pt x="306" y="11456"/>
                  </a:cubicBezTo>
                  <a:cubicBezTo>
                    <a:pt x="612" y="12937"/>
                    <a:pt x="1233" y="14335"/>
                    <a:pt x="1870" y="15709"/>
                  </a:cubicBezTo>
                  <a:cubicBezTo>
                    <a:pt x="2292" y="16611"/>
                    <a:pt x="2722" y="17512"/>
                    <a:pt x="3326" y="18299"/>
                  </a:cubicBezTo>
                  <a:cubicBezTo>
                    <a:pt x="3939" y="19085"/>
                    <a:pt x="4733" y="19763"/>
                    <a:pt x="5676" y="20061"/>
                  </a:cubicBezTo>
                  <a:cubicBezTo>
                    <a:pt x="6226" y="20240"/>
                    <a:pt x="6804" y="20286"/>
                    <a:pt x="7383" y="20286"/>
                  </a:cubicBezTo>
                  <a:cubicBezTo>
                    <a:pt x="7631" y="20286"/>
                    <a:pt x="7879" y="20278"/>
                    <a:pt x="8125" y="20268"/>
                  </a:cubicBezTo>
                  <a:cubicBezTo>
                    <a:pt x="9102" y="20243"/>
                    <a:pt x="10086" y="20193"/>
                    <a:pt x="11021" y="19904"/>
                  </a:cubicBezTo>
                  <a:cubicBezTo>
                    <a:pt x="12461" y="19449"/>
                    <a:pt x="13661" y="18447"/>
                    <a:pt x="14372" y="17124"/>
                  </a:cubicBezTo>
                  <a:cubicBezTo>
                    <a:pt x="14811" y="16296"/>
                    <a:pt x="15043" y="15378"/>
                    <a:pt x="15200" y="14459"/>
                  </a:cubicBezTo>
                  <a:cubicBezTo>
                    <a:pt x="15812" y="10780"/>
                    <a:pt x="15293" y="7005"/>
                    <a:pt x="13724" y="3637"/>
                  </a:cubicBezTo>
                  <a:lnTo>
                    <a:pt x="13724" y="3637"/>
                  </a:lnTo>
                  <a:cubicBezTo>
                    <a:pt x="13742" y="3670"/>
                    <a:pt x="13759" y="3703"/>
                    <a:pt x="13777" y="3736"/>
                  </a:cubicBezTo>
                  <a:lnTo>
                    <a:pt x="13691" y="3565"/>
                  </a:lnTo>
                  <a:lnTo>
                    <a:pt x="13691" y="3565"/>
                  </a:lnTo>
                  <a:cubicBezTo>
                    <a:pt x="13702" y="3589"/>
                    <a:pt x="13713" y="3613"/>
                    <a:pt x="13724" y="3637"/>
                  </a:cubicBezTo>
                  <a:lnTo>
                    <a:pt x="13724" y="3637"/>
                  </a:lnTo>
                  <a:cubicBezTo>
                    <a:pt x="13210" y="2667"/>
                    <a:pt x="12655" y="1677"/>
                    <a:pt x="11791" y="989"/>
                  </a:cubicBezTo>
                  <a:cubicBezTo>
                    <a:pt x="10919" y="296"/>
                    <a:pt x="9818" y="1"/>
                    <a:pt x="8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05" name="Google Shape;4305;p106"/>
            <p:cNvSpPr/>
            <p:nvPr/>
          </p:nvSpPr>
          <p:spPr>
            <a:xfrm>
              <a:off x="5125412" y="1968650"/>
              <a:ext cx="2330721" cy="1832373"/>
            </a:xfrm>
            <a:custGeom>
              <a:avLst/>
              <a:gdLst/>
              <a:ahLst/>
              <a:cxnLst/>
              <a:rect l="l" t="t" r="r" b="b"/>
              <a:pathLst>
                <a:path w="16185" h="20540" extrusionOk="0">
                  <a:moveTo>
                    <a:pt x="8710" y="239"/>
                  </a:moveTo>
                  <a:cubicBezTo>
                    <a:pt x="8917" y="239"/>
                    <a:pt x="9123" y="249"/>
                    <a:pt x="9325" y="269"/>
                  </a:cubicBezTo>
                  <a:cubicBezTo>
                    <a:pt x="10326" y="360"/>
                    <a:pt x="11286" y="724"/>
                    <a:pt x="12031" y="1411"/>
                  </a:cubicBezTo>
                  <a:cubicBezTo>
                    <a:pt x="12760" y="2099"/>
                    <a:pt x="13254" y="3006"/>
                    <a:pt x="13721" y="3891"/>
                  </a:cubicBezTo>
                  <a:lnTo>
                    <a:pt x="13721" y="3891"/>
                  </a:lnTo>
                  <a:cubicBezTo>
                    <a:pt x="15082" y="6867"/>
                    <a:pt x="15626" y="10156"/>
                    <a:pt x="15308" y="13425"/>
                  </a:cubicBezTo>
                  <a:cubicBezTo>
                    <a:pt x="15117" y="15262"/>
                    <a:pt x="14704" y="17165"/>
                    <a:pt x="13355" y="18514"/>
                  </a:cubicBezTo>
                  <a:cubicBezTo>
                    <a:pt x="11965" y="19896"/>
                    <a:pt x="10178" y="20210"/>
                    <a:pt x="8283" y="20276"/>
                  </a:cubicBezTo>
                  <a:cubicBezTo>
                    <a:pt x="8032" y="20284"/>
                    <a:pt x="7780" y="20292"/>
                    <a:pt x="7527" y="20292"/>
                  </a:cubicBezTo>
                  <a:cubicBezTo>
                    <a:pt x="6751" y="20292"/>
                    <a:pt x="5974" y="20220"/>
                    <a:pt x="5263" y="19871"/>
                  </a:cubicBezTo>
                  <a:cubicBezTo>
                    <a:pt x="4444" y="19465"/>
                    <a:pt x="3790" y="18803"/>
                    <a:pt x="3277" y="18067"/>
                  </a:cubicBezTo>
                  <a:cubicBezTo>
                    <a:pt x="2739" y="17298"/>
                    <a:pt x="2342" y="16445"/>
                    <a:pt x="1953" y="15601"/>
                  </a:cubicBezTo>
                  <a:cubicBezTo>
                    <a:pt x="1523" y="14699"/>
                    <a:pt x="1142" y="13764"/>
                    <a:pt x="819" y="12821"/>
                  </a:cubicBezTo>
                  <a:cubicBezTo>
                    <a:pt x="240" y="11001"/>
                    <a:pt x="9" y="8965"/>
                    <a:pt x="778" y="7162"/>
                  </a:cubicBezTo>
                  <a:cubicBezTo>
                    <a:pt x="1150" y="6268"/>
                    <a:pt x="1721" y="5449"/>
                    <a:pt x="2234" y="4638"/>
                  </a:cubicBezTo>
                  <a:cubicBezTo>
                    <a:pt x="2739" y="3819"/>
                    <a:pt x="3244" y="2925"/>
                    <a:pt x="3914" y="2205"/>
                  </a:cubicBezTo>
                  <a:cubicBezTo>
                    <a:pt x="5098" y="948"/>
                    <a:pt x="6963" y="239"/>
                    <a:pt x="8710" y="239"/>
                  </a:cubicBezTo>
                  <a:close/>
                  <a:moveTo>
                    <a:pt x="8734" y="1"/>
                  </a:moveTo>
                  <a:cubicBezTo>
                    <a:pt x="7529" y="1"/>
                    <a:pt x="6312" y="339"/>
                    <a:pt x="5263" y="898"/>
                  </a:cubicBezTo>
                  <a:cubicBezTo>
                    <a:pt x="3442" y="1866"/>
                    <a:pt x="2483" y="3769"/>
                    <a:pt x="1440" y="5465"/>
                  </a:cubicBezTo>
                  <a:cubicBezTo>
                    <a:pt x="919" y="6301"/>
                    <a:pt x="439" y="7145"/>
                    <a:pt x="224" y="8113"/>
                  </a:cubicBezTo>
                  <a:cubicBezTo>
                    <a:pt x="25" y="9056"/>
                    <a:pt x="0" y="10024"/>
                    <a:pt x="149" y="10976"/>
                  </a:cubicBezTo>
                  <a:cubicBezTo>
                    <a:pt x="439" y="13045"/>
                    <a:pt x="1374" y="15047"/>
                    <a:pt x="2317" y="16892"/>
                  </a:cubicBezTo>
                  <a:cubicBezTo>
                    <a:pt x="3144" y="18514"/>
                    <a:pt x="4369" y="20102"/>
                    <a:pt x="6264" y="20433"/>
                  </a:cubicBezTo>
                  <a:cubicBezTo>
                    <a:pt x="6711" y="20511"/>
                    <a:pt x="7174" y="20539"/>
                    <a:pt x="7640" y="20539"/>
                  </a:cubicBezTo>
                  <a:cubicBezTo>
                    <a:pt x="8219" y="20539"/>
                    <a:pt x="8803" y="20496"/>
                    <a:pt x="9367" y="20450"/>
                  </a:cubicBezTo>
                  <a:cubicBezTo>
                    <a:pt x="10277" y="20367"/>
                    <a:pt x="11179" y="20193"/>
                    <a:pt x="12006" y="19780"/>
                  </a:cubicBezTo>
                  <a:cubicBezTo>
                    <a:pt x="13603" y="18969"/>
                    <a:pt x="14654" y="17504"/>
                    <a:pt x="15126" y="15800"/>
                  </a:cubicBezTo>
                  <a:cubicBezTo>
                    <a:pt x="16184" y="11888"/>
                    <a:pt x="15621" y="7532"/>
                    <a:pt x="13956" y="3854"/>
                  </a:cubicBezTo>
                  <a:lnTo>
                    <a:pt x="13956" y="3854"/>
                  </a:lnTo>
                  <a:cubicBezTo>
                    <a:pt x="13955" y="3837"/>
                    <a:pt x="13951" y="3820"/>
                    <a:pt x="13942" y="3802"/>
                  </a:cubicBezTo>
                  <a:lnTo>
                    <a:pt x="13934" y="3802"/>
                  </a:lnTo>
                  <a:cubicBezTo>
                    <a:pt x="13930" y="3794"/>
                    <a:pt x="13925" y="3786"/>
                    <a:pt x="13921" y="3778"/>
                  </a:cubicBezTo>
                  <a:lnTo>
                    <a:pt x="13921" y="3778"/>
                  </a:lnTo>
                  <a:cubicBezTo>
                    <a:pt x="13761" y="3429"/>
                    <a:pt x="13592" y="3087"/>
                    <a:pt x="13413" y="2751"/>
                  </a:cubicBezTo>
                  <a:cubicBezTo>
                    <a:pt x="13392" y="2710"/>
                    <a:pt x="13358" y="2693"/>
                    <a:pt x="13323" y="2693"/>
                  </a:cubicBezTo>
                  <a:cubicBezTo>
                    <a:pt x="13316" y="2693"/>
                    <a:pt x="13309" y="2694"/>
                    <a:pt x="13303" y="2695"/>
                  </a:cubicBezTo>
                  <a:lnTo>
                    <a:pt x="13303" y="2695"/>
                  </a:lnTo>
                  <a:cubicBezTo>
                    <a:pt x="12582" y="1551"/>
                    <a:pt x="11686" y="588"/>
                    <a:pt x="10285" y="203"/>
                  </a:cubicBezTo>
                  <a:cubicBezTo>
                    <a:pt x="9780" y="65"/>
                    <a:pt x="9258" y="1"/>
                    <a:pt x="8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06" name="Google Shape;4306;p106"/>
            <p:cNvSpPr txBox="1"/>
            <p:nvPr/>
          </p:nvSpPr>
          <p:spPr>
            <a:xfrm flipH="1">
              <a:off x="5572844" y="2701466"/>
              <a:ext cx="1469700" cy="61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Jupiter is the biggest planet</a:t>
              </a:r>
              <a:endParaRPr sz="1300">
                <a:solidFill>
                  <a:schemeClr val="dk2"/>
                </a:solidFill>
                <a:latin typeface="Muli"/>
                <a:ea typeface="Muli"/>
                <a:cs typeface="Muli"/>
                <a:sym typeface="Muli"/>
              </a:endParaRPr>
            </a:p>
          </p:txBody>
        </p:sp>
        <p:sp>
          <p:nvSpPr>
            <p:cNvPr id="4307" name="Google Shape;4307;p106"/>
            <p:cNvSpPr txBox="1"/>
            <p:nvPr/>
          </p:nvSpPr>
          <p:spPr>
            <a:xfrm flipH="1">
              <a:off x="5376388" y="2253859"/>
              <a:ext cx="17469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JUPITER</a:t>
              </a:r>
              <a:endParaRPr sz="1600" b="1">
                <a:solidFill>
                  <a:schemeClr val="dk1"/>
                </a:solidFill>
                <a:latin typeface="Itim"/>
                <a:ea typeface="Itim"/>
                <a:cs typeface="Itim"/>
                <a:sym typeface="Itim"/>
              </a:endParaRPr>
            </a:p>
          </p:txBody>
        </p:sp>
      </p:grpSp>
      <p:grpSp>
        <p:nvGrpSpPr>
          <p:cNvPr id="4308" name="Google Shape;4308;p106"/>
          <p:cNvGrpSpPr/>
          <p:nvPr/>
        </p:nvGrpSpPr>
        <p:grpSpPr>
          <a:xfrm>
            <a:off x="3688879" y="2934330"/>
            <a:ext cx="1703248" cy="1288245"/>
            <a:chOff x="3317738" y="2853586"/>
            <a:chExt cx="1928496" cy="1752476"/>
          </a:xfrm>
        </p:grpSpPr>
        <p:sp>
          <p:nvSpPr>
            <p:cNvPr id="4309" name="Google Shape;4309;p106"/>
            <p:cNvSpPr/>
            <p:nvPr/>
          </p:nvSpPr>
          <p:spPr>
            <a:xfrm>
              <a:off x="3322207" y="2918802"/>
              <a:ext cx="1863635" cy="1687260"/>
            </a:xfrm>
            <a:custGeom>
              <a:avLst/>
              <a:gdLst/>
              <a:ahLst/>
              <a:cxnLst/>
              <a:rect l="l" t="t" r="r" b="b"/>
              <a:pathLst>
                <a:path w="17096" h="20282" extrusionOk="0">
                  <a:moveTo>
                    <a:pt x="8431" y="1"/>
                  </a:moveTo>
                  <a:cubicBezTo>
                    <a:pt x="6933" y="1"/>
                    <a:pt x="5496" y="575"/>
                    <a:pt x="4419" y="1612"/>
                  </a:cubicBezTo>
                  <a:cubicBezTo>
                    <a:pt x="3815" y="2208"/>
                    <a:pt x="3344" y="2928"/>
                    <a:pt x="2913" y="3656"/>
                  </a:cubicBezTo>
                  <a:cubicBezTo>
                    <a:pt x="1201" y="6577"/>
                    <a:pt x="1" y="9878"/>
                    <a:pt x="1" y="13262"/>
                  </a:cubicBezTo>
                  <a:cubicBezTo>
                    <a:pt x="1" y="14023"/>
                    <a:pt x="59" y="14801"/>
                    <a:pt x="332" y="15513"/>
                  </a:cubicBezTo>
                  <a:cubicBezTo>
                    <a:pt x="729" y="16564"/>
                    <a:pt x="1556" y="17416"/>
                    <a:pt x="2508" y="18020"/>
                  </a:cubicBezTo>
                  <a:cubicBezTo>
                    <a:pt x="3460" y="18624"/>
                    <a:pt x="4527" y="19013"/>
                    <a:pt x="5603" y="19369"/>
                  </a:cubicBezTo>
                  <a:cubicBezTo>
                    <a:pt x="7119" y="19863"/>
                    <a:pt x="8757" y="20281"/>
                    <a:pt x="10333" y="20281"/>
                  </a:cubicBezTo>
                  <a:cubicBezTo>
                    <a:pt x="11423" y="20281"/>
                    <a:pt x="12484" y="20081"/>
                    <a:pt x="13455" y="19567"/>
                  </a:cubicBezTo>
                  <a:cubicBezTo>
                    <a:pt x="14737" y="18889"/>
                    <a:pt x="15714" y="17705"/>
                    <a:pt x="16301" y="16373"/>
                  </a:cubicBezTo>
                  <a:cubicBezTo>
                    <a:pt x="16880" y="15049"/>
                    <a:pt x="17095" y="13577"/>
                    <a:pt x="17079" y="12129"/>
                  </a:cubicBezTo>
                  <a:cubicBezTo>
                    <a:pt x="17029" y="8116"/>
                    <a:pt x="15391" y="5311"/>
                    <a:pt x="12578" y="1827"/>
                  </a:cubicBezTo>
                  <a:cubicBezTo>
                    <a:pt x="11411" y="603"/>
                    <a:pt x="10269" y="90"/>
                    <a:pt x="8705" y="7"/>
                  </a:cubicBezTo>
                  <a:cubicBezTo>
                    <a:pt x="8614" y="3"/>
                    <a:pt x="8523" y="1"/>
                    <a:pt x="8431"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10" name="Google Shape;4310;p106"/>
            <p:cNvSpPr/>
            <p:nvPr/>
          </p:nvSpPr>
          <p:spPr>
            <a:xfrm>
              <a:off x="3317738" y="2853586"/>
              <a:ext cx="1928496" cy="1706809"/>
            </a:xfrm>
            <a:custGeom>
              <a:avLst/>
              <a:gdLst/>
              <a:ahLst/>
              <a:cxnLst/>
              <a:rect l="l" t="t" r="r" b="b"/>
              <a:pathLst>
                <a:path w="17691" h="20517" extrusionOk="0">
                  <a:moveTo>
                    <a:pt x="8773" y="232"/>
                  </a:moveTo>
                  <a:cubicBezTo>
                    <a:pt x="10298" y="232"/>
                    <a:pt x="11726" y="875"/>
                    <a:pt x="12835" y="2014"/>
                  </a:cubicBezTo>
                  <a:lnTo>
                    <a:pt x="12835" y="2014"/>
                  </a:lnTo>
                  <a:cubicBezTo>
                    <a:pt x="12839" y="2022"/>
                    <a:pt x="12844" y="2030"/>
                    <a:pt x="12850" y="2038"/>
                  </a:cubicBezTo>
                  <a:cubicBezTo>
                    <a:pt x="15043" y="4752"/>
                    <a:pt x="16988" y="7697"/>
                    <a:pt x="17269" y="11272"/>
                  </a:cubicBezTo>
                  <a:cubicBezTo>
                    <a:pt x="17434" y="13274"/>
                    <a:pt x="17211" y="15392"/>
                    <a:pt x="16193" y="17163"/>
                  </a:cubicBezTo>
                  <a:cubicBezTo>
                    <a:pt x="15233" y="18834"/>
                    <a:pt x="13636" y="19960"/>
                    <a:pt x="11717" y="20216"/>
                  </a:cubicBezTo>
                  <a:cubicBezTo>
                    <a:pt x="11364" y="20263"/>
                    <a:pt x="11010" y="20284"/>
                    <a:pt x="10657" y="20284"/>
                  </a:cubicBezTo>
                  <a:cubicBezTo>
                    <a:pt x="9128" y="20284"/>
                    <a:pt x="7601" y="19887"/>
                    <a:pt x="6157" y="19430"/>
                  </a:cubicBezTo>
                  <a:cubicBezTo>
                    <a:pt x="4303" y="18834"/>
                    <a:pt x="2284" y="18082"/>
                    <a:pt x="1192" y="16360"/>
                  </a:cubicBezTo>
                  <a:cubicBezTo>
                    <a:pt x="108" y="14664"/>
                    <a:pt x="406" y="12248"/>
                    <a:pt x="787" y="10362"/>
                  </a:cubicBezTo>
                  <a:cubicBezTo>
                    <a:pt x="1184" y="8409"/>
                    <a:pt x="1912" y="6539"/>
                    <a:pt x="2847" y="4785"/>
                  </a:cubicBezTo>
                  <a:cubicBezTo>
                    <a:pt x="3873" y="2857"/>
                    <a:pt x="5097" y="1020"/>
                    <a:pt x="7323" y="424"/>
                  </a:cubicBezTo>
                  <a:cubicBezTo>
                    <a:pt x="7811" y="295"/>
                    <a:pt x="8297" y="232"/>
                    <a:pt x="8773" y="232"/>
                  </a:cubicBezTo>
                  <a:close/>
                  <a:moveTo>
                    <a:pt x="8789" y="1"/>
                  </a:moveTo>
                  <a:cubicBezTo>
                    <a:pt x="8636" y="1"/>
                    <a:pt x="8481" y="7"/>
                    <a:pt x="8324" y="19"/>
                  </a:cubicBezTo>
                  <a:cubicBezTo>
                    <a:pt x="6405" y="176"/>
                    <a:pt x="4816" y="1235"/>
                    <a:pt x="3749" y="2799"/>
                  </a:cubicBezTo>
                  <a:cubicBezTo>
                    <a:pt x="2549" y="4561"/>
                    <a:pt x="1622" y="6506"/>
                    <a:pt x="1002" y="8550"/>
                  </a:cubicBezTo>
                  <a:cubicBezTo>
                    <a:pt x="406" y="10494"/>
                    <a:pt x="1" y="12720"/>
                    <a:pt x="332" y="14747"/>
                  </a:cubicBezTo>
                  <a:cubicBezTo>
                    <a:pt x="663" y="16774"/>
                    <a:pt x="2251" y="18106"/>
                    <a:pt x="4047" y="18901"/>
                  </a:cubicBezTo>
                  <a:cubicBezTo>
                    <a:pt x="5900" y="19720"/>
                    <a:pt x="8002" y="20357"/>
                    <a:pt x="10037" y="20498"/>
                  </a:cubicBezTo>
                  <a:cubicBezTo>
                    <a:pt x="10232" y="20510"/>
                    <a:pt x="10426" y="20517"/>
                    <a:pt x="10620" y="20517"/>
                  </a:cubicBezTo>
                  <a:cubicBezTo>
                    <a:pt x="12304" y="20517"/>
                    <a:pt x="13937" y="20021"/>
                    <a:pt x="15184" y="18826"/>
                  </a:cubicBezTo>
                  <a:cubicBezTo>
                    <a:pt x="16615" y="17453"/>
                    <a:pt x="17310" y="15516"/>
                    <a:pt x="17492" y="13572"/>
                  </a:cubicBezTo>
                  <a:cubicBezTo>
                    <a:pt x="17691" y="11470"/>
                    <a:pt x="17376" y="9344"/>
                    <a:pt x="16566" y="7391"/>
                  </a:cubicBezTo>
                  <a:cubicBezTo>
                    <a:pt x="15719" y="5377"/>
                    <a:pt x="14407" y="3600"/>
                    <a:pt x="13043" y="1906"/>
                  </a:cubicBezTo>
                  <a:lnTo>
                    <a:pt x="13043" y="1906"/>
                  </a:lnTo>
                  <a:cubicBezTo>
                    <a:pt x="13037" y="1892"/>
                    <a:pt x="13029" y="1878"/>
                    <a:pt x="13016" y="1864"/>
                  </a:cubicBezTo>
                  <a:lnTo>
                    <a:pt x="13016" y="1864"/>
                  </a:lnTo>
                  <a:lnTo>
                    <a:pt x="13012" y="1868"/>
                  </a:lnTo>
                  <a:lnTo>
                    <a:pt x="13012" y="1868"/>
                  </a:lnTo>
                  <a:cubicBezTo>
                    <a:pt x="13001" y="1857"/>
                    <a:pt x="12990" y="1848"/>
                    <a:pt x="12979" y="1842"/>
                  </a:cubicBezTo>
                  <a:lnTo>
                    <a:pt x="12979" y="1842"/>
                  </a:lnTo>
                  <a:cubicBezTo>
                    <a:pt x="11834" y="666"/>
                    <a:pt x="10404" y="1"/>
                    <a:pt x="8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11" name="Google Shape;4311;p106"/>
            <p:cNvSpPr txBox="1"/>
            <p:nvPr/>
          </p:nvSpPr>
          <p:spPr>
            <a:xfrm flipH="1">
              <a:off x="3679440" y="3635725"/>
              <a:ext cx="1205100" cy="60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Earth harbors life</a:t>
              </a:r>
              <a:endParaRPr sz="1300">
                <a:solidFill>
                  <a:schemeClr val="dk2"/>
                </a:solidFill>
                <a:latin typeface="Muli"/>
                <a:ea typeface="Muli"/>
                <a:cs typeface="Muli"/>
                <a:sym typeface="Muli"/>
              </a:endParaRPr>
            </a:p>
          </p:txBody>
        </p:sp>
        <p:sp>
          <p:nvSpPr>
            <p:cNvPr id="4312" name="Google Shape;4312;p106"/>
            <p:cNvSpPr txBox="1"/>
            <p:nvPr/>
          </p:nvSpPr>
          <p:spPr>
            <a:xfrm flipH="1">
              <a:off x="3779537" y="3184516"/>
              <a:ext cx="10956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EARTH</a:t>
              </a:r>
              <a:endParaRPr sz="1600" b="1">
                <a:solidFill>
                  <a:schemeClr val="dk1"/>
                </a:solidFill>
                <a:latin typeface="Itim"/>
                <a:ea typeface="Itim"/>
                <a:cs typeface="Itim"/>
                <a:sym typeface="Itim"/>
              </a:endParaRPr>
            </a:p>
          </p:txBody>
        </p:sp>
      </p:grpSp>
      <p:grpSp>
        <p:nvGrpSpPr>
          <p:cNvPr id="4313" name="Google Shape;4313;p106"/>
          <p:cNvGrpSpPr/>
          <p:nvPr/>
        </p:nvGrpSpPr>
        <p:grpSpPr>
          <a:xfrm>
            <a:off x="2870462" y="1549805"/>
            <a:ext cx="726321" cy="753701"/>
            <a:chOff x="2558622" y="1406396"/>
            <a:chExt cx="822375" cy="853375"/>
          </a:xfrm>
        </p:grpSpPr>
        <p:grpSp>
          <p:nvGrpSpPr>
            <p:cNvPr id="4314" name="Google Shape;4314;p106"/>
            <p:cNvGrpSpPr/>
            <p:nvPr/>
          </p:nvGrpSpPr>
          <p:grpSpPr>
            <a:xfrm>
              <a:off x="2558622" y="1406396"/>
              <a:ext cx="822375" cy="853375"/>
              <a:chOff x="2558622" y="1406396"/>
              <a:chExt cx="822375" cy="853375"/>
            </a:xfrm>
          </p:grpSpPr>
          <p:sp>
            <p:nvSpPr>
              <p:cNvPr id="4315" name="Google Shape;4315;p106"/>
              <p:cNvSpPr/>
              <p:nvPr/>
            </p:nvSpPr>
            <p:spPr>
              <a:xfrm>
                <a:off x="2577752" y="1661857"/>
                <a:ext cx="777370" cy="597914"/>
              </a:xfrm>
              <a:custGeom>
                <a:avLst/>
                <a:gdLst/>
                <a:ahLst/>
                <a:cxnLst/>
                <a:rect l="l" t="t" r="r" b="b"/>
                <a:pathLst>
                  <a:path w="7721" h="6695" extrusionOk="0">
                    <a:moveTo>
                      <a:pt x="7721" y="2475"/>
                    </a:moveTo>
                    <a:cubicBezTo>
                      <a:pt x="7719" y="2476"/>
                      <a:pt x="7717" y="2477"/>
                      <a:pt x="7715" y="2478"/>
                    </a:cubicBezTo>
                    <a:lnTo>
                      <a:pt x="7715" y="2478"/>
                    </a:lnTo>
                    <a:cubicBezTo>
                      <a:pt x="7717" y="2480"/>
                      <a:pt x="7719" y="2481"/>
                      <a:pt x="7721" y="2483"/>
                    </a:cubicBezTo>
                    <a:lnTo>
                      <a:pt x="7721" y="2475"/>
                    </a:lnTo>
                    <a:close/>
                    <a:moveTo>
                      <a:pt x="2268" y="1"/>
                    </a:moveTo>
                    <a:cubicBezTo>
                      <a:pt x="1862" y="1"/>
                      <a:pt x="1432" y="42"/>
                      <a:pt x="1101" y="274"/>
                    </a:cubicBezTo>
                    <a:cubicBezTo>
                      <a:pt x="927" y="406"/>
                      <a:pt x="779" y="572"/>
                      <a:pt x="663" y="762"/>
                    </a:cubicBezTo>
                    <a:cubicBezTo>
                      <a:pt x="224" y="1457"/>
                      <a:pt x="100" y="2301"/>
                      <a:pt x="59" y="3120"/>
                    </a:cubicBezTo>
                    <a:cubicBezTo>
                      <a:pt x="1" y="4204"/>
                      <a:pt x="141" y="5420"/>
                      <a:pt x="961" y="6132"/>
                    </a:cubicBezTo>
                    <a:cubicBezTo>
                      <a:pt x="1414" y="6526"/>
                      <a:pt x="2005" y="6694"/>
                      <a:pt x="2610" y="6694"/>
                    </a:cubicBezTo>
                    <a:cubicBezTo>
                      <a:pt x="3021" y="6694"/>
                      <a:pt x="3439" y="6617"/>
                      <a:pt x="3823" y="6479"/>
                    </a:cubicBezTo>
                    <a:cubicBezTo>
                      <a:pt x="4163" y="6363"/>
                      <a:pt x="4477" y="6190"/>
                      <a:pt x="4742" y="5958"/>
                    </a:cubicBezTo>
                    <a:cubicBezTo>
                      <a:pt x="5123" y="5627"/>
                      <a:pt x="5362" y="5155"/>
                      <a:pt x="5644" y="4733"/>
                    </a:cubicBezTo>
                    <a:cubicBezTo>
                      <a:pt x="6180" y="3891"/>
                      <a:pt x="6882" y="3033"/>
                      <a:pt x="7715" y="2478"/>
                    </a:cubicBezTo>
                    <a:lnTo>
                      <a:pt x="7715" y="2478"/>
                    </a:lnTo>
                    <a:cubicBezTo>
                      <a:pt x="6202" y="1115"/>
                      <a:pt x="4301" y="25"/>
                      <a:pt x="2268"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16" name="Google Shape;4316;p106"/>
              <p:cNvSpPr/>
              <p:nvPr/>
            </p:nvSpPr>
            <p:spPr>
              <a:xfrm>
                <a:off x="2558622" y="1406396"/>
                <a:ext cx="822375" cy="742949"/>
              </a:xfrm>
              <a:custGeom>
                <a:avLst/>
                <a:gdLst/>
                <a:ahLst/>
                <a:cxnLst/>
                <a:rect l="l" t="t" r="r" b="b"/>
                <a:pathLst>
                  <a:path w="8168" h="8319" extrusionOk="0">
                    <a:moveTo>
                      <a:pt x="7853" y="2796"/>
                    </a:moveTo>
                    <a:cubicBezTo>
                      <a:pt x="7853" y="3143"/>
                      <a:pt x="7869" y="3532"/>
                      <a:pt x="7671" y="3830"/>
                    </a:cubicBezTo>
                    <a:cubicBezTo>
                      <a:pt x="7580" y="3607"/>
                      <a:pt x="7480" y="3400"/>
                      <a:pt x="7373" y="3185"/>
                    </a:cubicBezTo>
                    <a:cubicBezTo>
                      <a:pt x="7522" y="3052"/>
                      <a:pt x="7679" y="2920"/>
                      <a:pt x="7853" y="2796"/>
                    </a:cubicBezTo>
                    <a:close/>
                    <a:moveTo>
                      <a:pt x="7315" y="3243"/>
                    </a:moveTo>
                    <a:cubicBezTo>
                      <a:pt x="7422" y="3458"/>
                      <a:pt x="7522" y="3673"/>
                      <a:pt x="7621" y="3896"/>
                    </a:cubicBezTo>
                    <a:cubicBezTo>
                      <a:pt x="7596" y="3921"/>
                      <a:pt x="7571" y="3954"/>
                      <a:pt x="7547" y="3979"/>
                    </a:cubicBezTo>
                    <a:cubicBezTo>
                      <a:pt x="7431" y="4070"/>
                      <a:pt x="7298" y="4145"/>
                      <a:pt x="7174" y="4236"/>
                    </a:cubicBezTo>
                    <a:lnTo>
                      <a:pt x="6918" y="3673"/>
                    </a:lnTo>
                    <a:cubicBezTo>
                      <a:pt x="6918" y="3665"/>
                      <a:pt x="6909" y="3656"/>
                      <a:pt x="6901" y="3656"/>
                    </a:cubicBezTo>
                    <a:cubicBezTo>
                      <a:pt x="7034" y="3507"/>
                      <a:pt x="7174" y="3375"/>
                      <a:pt x="7315" y="3243"/>
                    </a:cubicBezTo>
                    <a:close/>
                    <a:moveTo>
                      <a:pt x="6852" y="3706"/>
                    </a:moveTo>
                    <a:cubicBezTo>
                      <a:pt x="6943" y="3896"/>
                      <a:pt x="7025" y="4087"/>
                      <a:pt x="7108" y="4277"/>
                    </a:cubicBezTo>
                    <a:cubicBezTo>
                      <a:pt x="7000" y="4376"/>
                      <a:pt x="6893" y="4484"/>
                      <a:pt x="6802" y="4608"/>
                    </a:cubicBezTo>
                    <a:cubicBezTo>
                      <a:pt x="6736" y="4418"/>
                      <a:pt x="6653" y="4236"/>
                      <a:pt x="6562" y="4054"/>
                    </a:cubicBezTo>
                    <a:cubicBezTo>
                      <a:pt x="6653" y="3938"/>
                      <a:pt x="6752" y="3822"/>
                      <a:pt x="6852" y="3706"/>
                    </a:cubicBezTo>
                    <a:close/>
                    <a:moveTo>
                      <a:pt x="6504" y="4120"/>
                    </a:moveTo>
                    <a:cubicBezTo>
                      <a:pt x="6603" y="4302"/>
                      <a:pt x="6678" y="4484"/>
                      <a:pt x="6752" y="4674"/>
                    </a:cubicBezTo>
                    <a:cubicBezTo>
                      <a:pt x="6669" y="4782"/>
                      <a:pt x="6595" y="4898"/>
                      <a:pt x="6537" y="5013"/>
                    </a:cubicBezTo>
                    <a:lnTo>
                      <a:pt x="6289" y="4500"/>
                    </a:lnTo>
                    <a:cubicBezTo>
                      <a:pt x="6281" y="4485"/>
                      <a:pt x="6270" y="4479"/>
                      <a:pt x="6259" y="4479"/>
                    </a:cubicBezTo>
                    <a:cubicBezTo>
                      <a:pt x="6232" y="4479"/>
                      <a:pt x="6205" y="4510"/>
                      <a:pt x="6223" y="4533"/>
                    </a:cubicBezTo>
                    <a:cubicBezTo>
                      <a:pt x="6314" y="4724"/>
                      <a:pt x="6396" y="4906"/>
                      <a:pt x="6487" y="5088"/>
                    </a:cubicBezTo>
                    <a:lnTo>
                      <a:pt x="6430" y="5204"/>
                    </a:lnTo>
                    <a:cubicBezTo>
                      <a:pt x="6347" y="5377"/>
                      <a:pt x="6272" y="5551"/>
                      <a:pt x="6198" y="5725"/>
                    </a:cubicBezTo>
                    <a:cubicBezTo>
                      <a:pt x="6090" y="5493"/>
                      <a:pt x="5983" y="5253"/>
                      <a:pt x="5875" y="5022"/>
                    </a:cubicBezTo>
                    <a:cubicBezTo>
                      <a:pt x="6065" y="4715"/>
                      <a:pt x="6281" y="4409"/>
                      <a:pt x="6504" y="4120"/>
                    </a:cubicBezTo>
                    <a:close/>
                    <a:moveTo>
                      <a:pt x="5826" y="5104"/>
                    </a:moveTo>
                    <a:lnTo>
                      <a:pt x="6165" y="5824"/>
                    </a:lnTo>
                    <a:cubicBezTo>
                      <a:pt x="6074" y="6039"/>
                      <a:pt x="5991" y="6254"/>
                      <a:pt x="5900" y="6470"/>
                    </a:cubicBezTo>
                    <a:cubicBezTo>
                      <a:pt x="5792" y="6172"/>
                      <a:pt x="5643" y="5882"/>
                      <a:pt x="5470" y="5617"/>
                    </a:cubicBezTo>
                    <a:cubicBezTo>
                      <a:pt x="5586" y="5460"/>
                      <a:pt x="5701" y="5286"/>
                      <a:pt x="5826" y="5104"/>
                    </a:cubicBezTo>
                    <a:close/>
                    <a:moveTo>
                      <a:pt x="2365" y="242"/>
                    </a:moveTo>
                    <a:cubicBezTo>
                      <a:pt x="2568" y="242"/>
                      <a:pt x="2772" y="261"/>
                      <a:pt x="2963" y="281"/>
                    </a:cubicBezTo>
                    <a:cubicBezTo>
                      <a:pt x="4766" y="454"/>
                      <a:pt x="6380" y="1431"/>
                      <a:pt x="7720" y="2606"/>
                    </a:cubicBezTo>
                    <a:cubicBezTo>
                      <a:pt x="7149" y="3028"/>
                      <a:pt x="6645" y="3541"/>
                      <a:pt x="6223" y="4111"/>
                    </a:cubicBezTo>
                    <a:cubicBezTo>
                      <a:pt x="5652" y="4848"/>
                      <a:pt x="5288" y="5824"/>
                      <a:pt x="4444" y="6296"/>
                    </a:cubicBezTo>
                    <a:cubicBezTo>
                      <a:pt x="3972" y="6561"/>
                      <a:pt x="3391" y="6716"/>
                      <a:pt x="2821" y="6716"/>
                    </a:cubicBezTo>
                    <a:cubicBezTo>
                      <a:pt x="2432" y="6716"/>
                      <a:pt x="2047" y="6644"/>
                      <a:pt x="1705" y="6486"/>
                    </a:cubicBezTo>
                    <a:cubicBezTo>
                      <a:pt x="869" y="6097"/>
                      <a:pt x="480" y="5195"/>
                      <a:pt x="389" y="4302"/>
                    </a:cubicBezTo>
                    <a:cubicBezTo>
                      <a:pt x="282" y="3433"/>
                      <a:pt x="356" y="2556"/>
                      <a:pt x="604" y="1720"/>
                    </a:cubicBezTo>
                    <a:cubicBezTo>
                      <a:pt x="762" y="1240"/>
                      <a:pt x="1018" y="678"/>
                      <a:pt x="1482" y="429"/>
                    </a:cubicBezTo>
                    <a:cubicBezTo>
                      <a:pt x="1746" y="285"/>
                      <a:pt x="2055" y="242"/>
                      <a:pt x="2365" y="242"/>
                    </a:cubicBezTo>
                    <a:close/>
                    <a:moveTo>
                      <a:pt x="811" y="6072"/>
                    </a:moveTo>
                    <a:lnTo>
                      <a:pt x="811" y="6072"/>
                    </a:lnTo>
                    <a:cubicBezTo>
                      <a:pt x="919" y="6197"/>
                      <a:pt x="1035" y="6312"/>
                      <a:pt x="1167" y="6412"/>
                    </a:cubicBezTo>
                    <a:cubicBezTo>
                      <a:pt x="1250" y="6619"/>
                      <a:pt x="1324" y="6817"/>
                      <a:pt x="1407" y="7016"/>
                    </a:cubicBezTo>
                    <a:cubicBezTo>
                      <a:pt x="1159" y="6734"/>
                      <a:pt x="960" y="6412"/>
                      <a:pt x="811" y="6072"/>
                    </a:cubicBezTo>
                    <a:close/>
                    <a:moveTo>
                      <a:pt x="5420" y="5684"/>
                    </a:moveTo>
                    <a:cubicBezTo>
                      <a:pt x="5602" y="5957"/>
                      <a:pt x="5743" y="6254"/>
                      <a:pt x="5850" y="6569"/>
                    </a:cubicBezTo>
                    <a:cubicBezTo>
                      <a:pt x="5759" y="6776"/>
                      <a:pt x="5643" y="6966"/>
                      <a:pt x="5519" y="7156"/>
                    </a:cubicBezTo>
                    <a:cubicBezTo>
                      <a:pt x="5428" y="6776"/>
                      <a:pt x="5279" y="6412"/>
                      <a:pt x="5064" y="6089"/>
                    </a:cubicBezTo>
                    <a:cubicBezTo>
                      <a:pt x="5188" y="5965"/>
                      <a:pt x="5313" y="5833"/>
                      <a:pt x="5420" y="5684"/>
                    </a:cubicBezTo>
                    <a:close/>
                    <a:moveTo>
                      <a:pt x="1283" y="6503"/>
                    </a:moveTo>
                    <a:lnTo>
                      <a:pt x="1283" y="6503"/>
                    </a:lnTo>
                    <a:cubicBezTo>
                      <a:pt x="1391" y="6569"/>
                      <a:pt x="1498" y="6635"/>
                      <a:pt x="1622" y="6685"/>
                    </a:cubicBezTo>
                    <a:cubicBezTo>
                      <a:pt x="1755" y="6974"/>
                      <a:pt x="1879" y="7272"/>
                      <a:pt x="2011" y="7562"/>
                    </a:cubicBezTo>
                    <a:cubicBezTo>
                      <a:pt x="1986" y="7537"/>
                      <a:pt x="1953" y="7520"/>
                      <a:pt x="1920" y="7496"/>
                    </a:cubicBezTo>
                    <a:cubicBezTo>
                      <a:pt x="1763" y="7380"/>
                      <a:pt x="1614" y="7247"/>
                      <a:pt x="1482" y="7107"/>
                    </a:cubicBezTo>
                    <a:lnTo>
                      <a:pt x="1490" y="7107"/>
                    </a:lnTo>
                    <a:cubicBezTo>
                      <a:pt x="1506" y="7098"/>
                      <a:pt x="1515" y="7074"/>
                      <a:pt x="1506" y="7057"/>
                    </a:cubicBezTo>
                    <a:lnTo>
                      <a:pt x="1283" y="6503"/>
                    </a:lnTo>
                    <a:close/>
                    <a:moveTo>
                      <a:pt x="5006" y="6147"/>
                    </a:moveTo>
                    <a:cubicBezTo>
                      <a:pt x="5222" y="6470"/>
                      <a:pt x="5370" y="6842"/>
                      <a:pt x="5445" y="7223"/>
                    </a:cubicBezTo>
                    <a:cubicBezTo>
                      <a:pt x="5453" y="7223"/>
                      <a:pt x="5453" y="7231"/>
                      <a:pt x="5453" y="7231"/>
                    </a:cubicBezTo>
                    <a:cubicBezTo>
                      <a:pt x="5362" y="7347"/>
                      <a:pt x="5263" y="7454"/>
                      <a:pt x="5155" y="7554"/>
                    </a:cubicBezTo>
                    <a:lnTo>
                      <a:pt x="5164" y="7554"/>
                    </a:lnTo>
                    <a:cubicBezTo>
                      <a:pt x="5130" y="7587"/>
                      <a:pt x="5097" y="7603"/>
                      <a:pt x="5056" y="7636"/>
                    </a:cubicBezTo>
                    <a:cubicBezTo>
                      <a:pt x="4948" y="7223"/>
                      <a:pt x="4808" y="6817"/>
                      <a:pt x="4642" y="6428"/>
                    </a:cubicBezTo>
                    <a:cubicBezTo>
                      <a:pt x="4775" y="6346"/>
                      <a:pt x="4891" y="6246"/>
                      <a:pt x="5006" y="6147"/>
                    </a:cubicBezTo>
                    <a:close/>
                    <a:moveTo>
                      <a:pt x="4584" y="6470"/>
                    </a:moveTo>
                    <a:cubicBezTo>
                      <a:pt x="4742" y="6859"/>
                      <a:pt x="4882" y="7256"/>
                      <a:pt x="4990" y="7669"/>
                    </a:cubicBezTo>
                    <a:cubicBezTo>
                      <a:pt x="4990" y="7669"/>
                      <a:pt x="4990" y="7678"/>
                      <a:pt x="4998" y="7678"/>
                    </a:cubicBezTo>
                    <a:cubicBezTo>
                      <a:pt x="4899" y="7752"/>
                      <a:pt x="4791" y="7810"/>
                      <a:pt x="4684" y="7868"/>
                    </a:cubicBezTo>
                    <a:lnTo>
                      <a:pt x="4675" y="7868"/>
                    </a:lnTo>
                    <a:cubicBezTo>
                      <a:pt x="4510" y="7471"/>
                      <a:pt x="4344" y="7074"/>
                      <a:pt x="4171" y="6676"/>
                    </a:cubicBezTo>
                    <a:cubicBezTo>
                      <a:pt x="4311" y="6619"/>
                      <a:pt x="4452" y="6552"/>
                      <a:pt x="4584" y="6470"/>
                    </a:cubicBezTo>
                    <a:close/>
                    <a:moveTo>
                      <a:pt x="1722" y="6734"/>
                    </a:moveTo>
                    <a:lnTo>
                      <a:pt x="1722" y="6734"/>
                    </a:lnTo>
                    <a:cubicBezTo>
                      <a:pt x="1895" y="6801"/>
                      <a:pt x="2086" y="6859"/>
                      <a:pt x="2276" y="6892"/>
                    </a:cubicBezTo>
                    <a:cubicBezTo>
                      <a:pt x="2392" y="7223"/>
                      <a:pt x="2516" y="7562"/>
                      <a:pt x="2640" y="7893"/>
                    </a:cubicBezTo>
                    <a:cubicBezTo>
                      <a:pt x="2458" y="7827"/>
                      <a:pt x="2292" y="7744"/>
                      <a:pt x="2135" y="7645"/>
                    </a:cubicBezTo>
                    <a:cubicBezTo>
                      <a:pt x="1995" y="7338"/>
                      <a:pt x="1862" y="7032"/>
                      <a:pt x="1722" y="6734"/>
                    </a:cubicBezTo>
                    <a:close/>
                    <a:moveTo>
                      <a:pt x="4096" y="6701"/>
                    </a:moveTo>
                    <a:cubicBezTo>
                      <a:pt x="4270" y="7107"/>
                      <a:pt x="4435" y="7504"/>
                      <a:pt x="4609" y="7901"/>
                    </a:cubicBezTo>
                    <a:cubicBezTo>
                      <a:pt x="4469" y="7959"/>
                      <a:pt x="4320" y="8009"/>
                      <a:pt x="4171" y="8042"/>
                    </a:cubicBezTo>
                    <a:lnTo>
                      <a:pt x="4162" y="8042"/>
                    </a:lnTo>
                    <a:cubicBezTo>
                      <a:pt x="3989" y="7636"/>
                      <a:pt x="3815" y="7239"/>
                      <a:pt x="3633" y="6842"/>
                    </a:cubicBezTo>
                    <a:cubicBezTo>
                      <a:pt x="3774" y="6817"/>
                      <a:pt x="3906" y="6776"/>
                      <a:pt x="4047" y="6726"/>
                    </a:cubicBezTo>
                    <a:lnTo>
                      <a:pt x="4096" y="6701"/>
                    </a:lnTo>
                    <a:close/>
                    <a:moveTo>
                      <a:pt x="2359" y="6900"/>
                    </a:moveTo>
                    <a:cubicBezTo>
                      <a:pt x="2498" y="6925"/>
                      <a:pt x="2642" y="6936"/>
                      <a:pt x="2783" y="6936"/>
                    </a:cubicBezTo>
                    <a:cubicBezTo>
                      <a:pt x="2827" y="6936"/>
                      <a:pt x="2870" y="6935"/>
                      <a:pt x="2913" y="6933"/>
                    </a:cubicBezTo>
                    <a:cubicBezTo>
                      <a:pt x="3078" y="7305"/>
                      <a:pt x="3227" y="7686"/>
                      <a:pt x="3352" y="8075"/>
                    </a:cubicBezTo>
                    <a:cubicBezTo>
                      <a:pt x="3145" y="8050"/>
                      <a:pt x="2930" y="8000"/>
                      <a:pt x="2731" y="7926"/>
                    </a:cubicBezTo>
                    <a:cubicBezTo>
                      <a:pt x="2599" y="7587"/>
                      <a:pt x="2483" y="7247"/>
                      <a:pt x="2359" y="6900"/>
                    </a:cubicBezTo>
                    <a:close/>
                    <a:moveTo>
                      <a:pt x="3558" y="6867"/>
                    </a:moveTo>
                    <a:cubicBezTo>
                      <a:pt x="3740" y="7256"/>
                      <a:pt x="3922" y="7653"/>
                      <a:pt x="4088" y="8050"/>
                    </a:cubicBezTo>
                    <a:cubicBezTo>
                      <a:pt x="3953" y="8076"/>
                      <a:pt x="3819" y="8089"/>
                      <a:pt x="3685" y="8089"/>
                    </a:cubicBezTo>
                    <a:cubicBezTo>
                      <a:pt x="3604" y="8089"/>
                      <a:pt x="3523" y="8084"/>
                      <a:pt x="3443" y="8075"/>
                    </a:cubicBezTo>
                    <a:cubicBezTo>
                      <a:pt x="3318" y="7686"/>
                      <a:pt x="3169" y="7305"/>
                      <a:pt x="3004" y="6933"/>
                    </a:cubicBezTo>
                    <a:cubicBezTo>
                      <a:pt x="3194" y="6925"/>
                      <a:pt x="3376" y="6900"/>
                      <a:pt x="3558" y="6867"/>
                    </a:cubicBezTo>
                    <a:close/>
                    <a:moveTo>
                      <a:pt x="2454" y="1"/>
                    </a:moveTo>
                    <a:cubicBezTo>
                      <a:pt x="2183" y="1"/>
                      <a:pt x="1918" y="31"/>
                      <a:pt x="1672" y="107"/>
                    </a:cubicBezTo>
                    <a:cubicBezTo>
                      <a:pt x="1018" y="297"/>
                      <a:pt x="662" y="885"/>
                      <a:pt x="439" y="1489"/>
                    </a:cubicBezTo>
                    <a:cubicBezTo>
                      <a:pt x="91" y="2465"/>
                      <a:pt x="0" y="3507"/>
                      <a:pt x="158" y="4525"/>
                    </a:cubicBezTo>
                    <a:cubicBezTo>
                      <a:pt x="307" y="5684"/>
                      <a:pt x="720" y="6801"/>
                      <a:pt x="1639" y="7570"/>
                    </a:cubicBezTo>
                    <a:cubicBezTo>
                      <a:pt x="1961" y="7843"/>
                      <a:pt x="2334" y="8050"/>
                      <a:pt x="2739" y="8182"/>
                    </a:cubicBezTo>
                    <a:cubicBezTo>
                      <a:pt x="2745" y="8198"/>
                      <a:pt x="2764" y="8208"/>
                      <a:pt x="2781" y="8208"/>
                    </a:cubicBezTo>
                    <a:cubicBezTo>
                      <a:pt x="2791" y="8208"/>
                      <a:pt x="2800" y="8205"/>
                      <a:pt x="2805" y="8199"/>
                    </a:cubicBezTo>
                    <a:cubicBezTo>
                      <a:pt x="3073" y="8278"/>
                      <a:pt x="3347" y="8318"/>
                      <a:pt x="3622" y="8318"/>
                    </a:cubicBezTo>
                    <a:cubicBezTo>
                      <a:pt x="3977" y="8318"/>
                      <a:pt x="4331" y="8251"/>
                      <a:pt x="4667" y="8116"/>
                    </a:cubicBezTo>
                    <a:cubicBezTo>
                      <a:pt x="5768" y="7669"/>
                      <a:pt x="6074" y="6561"/>
                      <a:pt x="6512" y="5568"/>
                    </a:cubicBezTo>
                    <a:cubicBezTo>
                      <a:pt x="6752" y="5005"/>
                      <a:pt x="7149" y="4517"/>
                      <a:pt x="7662" y="4178"/>
                    </a:cubicBezTo>
                    <a:cubicBezTo>
                      <a:pt x="8167" y="3805"/>
                      <a:pt x="8076" y="3259"/>
                      <a:pt x="8084" y="2688"/>
                    </a:cubicBezTo>
                    <a:cubicBezTo>
                      <a:pt x="8084" y="2647"/>
                      <a:pt x="8068" y="2614"/>
                      <a:pt x="8026" y="2597"/>
                    </a:cubicBezTo>
                    <a:cubicBezTo>
                      <a:pt x="8026" y="2572"/>
                      <a:pt x="8010" y="2548"/>
                      <a:pt x="7993" y="2531"/>
                    </a:cubicBezTo>
                    <a:cubicBezTo>
                      <a:pt x="6794" y="1464"/>
                      <a:pt x="5404" y="554"/>
                      <a:pt x="3823" y="190"/>
                    </a:cubicBezTo>
                    <a:cubicBezTo>
                      <a:pt x="3399" y="90"/>
                      <a:pt x="291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grpSp>
        <p:sp>
          <p:nvSpPr>
            <p:cNvPr id="4317" name="Google Shape;4317;p106"/>
            <p:cNvSpPr txBox="1"/>
            <p:nvPr/>
          </p:nvSpPr>
          <p:spPr>
            <a:xfrm flipH="1">
              <a:off x="2558626" y="1464748"/>
              <a:ext cx="6657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04</a:t>
              </a:r>
              <a:endParaRPr sz="2600" b="1">
                <a:solidFill>
                  <a:schemeClr val="dk1"/>
                </a:solidFill>
                <a:latin typeface="Itim"/>
                <a:ea typeface="Itim"/>
                <a:cs typeface="Itim"/>
                <a:sym typeface="Itim"/>
              </a:endParaRPr>
            </a:p>
          </p:txBody>
        </p:sp>
      </p:grpSp>
      <p:grpSp>
        <p:nvGrpSpPr>
          <p:cNvPr id="4318" name="Google Shape;4318;p106"/>
          <p:cNvGrpSpPr/>
          <p:nvPr/>
        </p:nvGrpSpPr>
        <p:grpSpPr>
          <a:xfrm rot="-3453258" flipH="1">
            <a:off x="7420443" y="3718377"/>
            <a:ext cx="804349" cy="359731"/>
            <a:chOff x="851420" y="3679860"/>
            <a:chExt cx="804350" cy="359731"/>
          </a:xfrm>
        </p:grpSpPr>
        <p:sp>
          <p:nvSpPr>
            <p:cNvPr id="4319" name="Google Shape;4319;p106"/>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6"/>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6"/>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6"/>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06"/>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06"/>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6"/>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6"/>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06"/>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06"/>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6"/>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6"/>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06"/>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 name="Google Shape;4332;p106"/>
          <p:cNvGrpSpPr/>
          <p:nvPr/>
        </p:nvGrpSpPr>
        <p:grpSpPr>
          <a:xfrm rot="7370868" flipH="1">
            <a:off x="1185525" y="1781590"/>
            <a:ext cx="804336" cy="359725"/>
            <a:chOff x="851420" y="3679860"/>
            <a:chExt cx="804350" cy="359731"/>
          </a:xfrm>
        </p:grpSpPr>
        <p:sp>
          <p:nvSpPr>
            <p:cNvPr id="4333" name="Google Shape;4333;p106"/>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06"/>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06"/>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06"/>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6"/>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6"/>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6"/>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06"/>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06"/>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6"/>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06"/>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06"/>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6"/>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 name="Google Shape;4346;p106"/>
          <p:cNvGrpSpPr/>
          <p:nvPr/>
        </p:nvGrpSpPr>
        <p:grpSpPr>
          <a:xfrm>
            <a:off x="-100660" y="4248056"/>
            <a:ext cx="1745583" cy="230173"/>
            <a:chOff x="1394800" y="3522000"/>
            <a:chExt cx="1048650" cy="138275"/>
          </a:xfrm>
        </p:grpSpPr>
        <p:sp>
          <p:nvSpPr>
            <p:cNvPr id="4347" name="Google Shape;4347;p10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0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0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0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0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0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106"/>
          <p:cNvGrpSpPr/>
          <p:nvPr/>
        </p:nvGrpSpPr>
        <p:grpSpPr>
          <a:xfrm rot="548452">
            <a:off x="7869580" y="1564034"/>
            <a:ext cx="738993" cy="615976"/>
            <a:chOff x="378575" y="1776375"/>
            <a:chExt cx="737425" cy="578050"/>
          </a:xfrm>
        </p:grpSpPr>
        <p:sp>
          <p:nvSpPr>
            <p:cNvPr id="4357" name="Google Shape;4357;p106"/>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6"/>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6"/>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6"/>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6"/>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6"/>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6"/>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6"/>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06"/>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06"/>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06"/>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06"/>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 name="Google Shape;4369;p106"/>
          <p:cNvGrpSpPr/>
          <p:nvPr/>
        </p:nvGrpSpPr>
        <p:grpSpPr>
          <a:xfrm>
            <a:off x="5563610" y="1526029"/>
            <a:ext cx="714511" cy="760307"/>
            <a:chOff x="5992396" y="1329162"/>
            <a:chExt cx="758665" cy="807291"/>
          </a:xfrm>
        </p:grpSpPr>
        <p:sp>
          <p:nvSpPr>
            <p:cNvPr id="4370" name="Google Shape;4370;p106"/>
            <p:cNvSpPr txBox="1"/>
            <p:nvPr/>
          </p:nvSpPr>
          <p:spPr>
            <a:xfrm flipH="1">
              <a:off x="6059573" y="1407368"/>
              <a:ext cx="624300" cy="42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01</a:t>
              </a:r>
              <a:endParaRPr sz="2600" b="1">
                <a:solidFill>
                  <a:schemeClr val="dk1"/>
                </a:solidFill>
                <a:latin typeface="Itim"/>
                <a:ea typeface="Itim"/>
                <a:cs typeface="Itim"/>
                <a:sym typeface="Itim"/>
              </a:endParaRPr>
            </a:p>
          </p:txBody>
        </p:sp>
        <p:grpSp>
          <p:nvGrpSpPr>
            <p:cNvPr id="4371" name="Google Shape;4371;p106"/>
            <p:cNvGrpSpPr/>
            <p:nvPr/>
          </p:nvGrpSpPr>
          <p:grpSpPr>
            <a:xfrm>
              <a:off x="5992396" y="1329162"/>
              <a:ext cx="758665" cy="807291"/>
              <a:chOff x="5029023" y="1379445"/>
              <a:chExt cx="808984" cy="860835"/>
            </a:xfrm>
          </p:grpSpPr>
          <p:sp>
            <p:nvSpPr>
              <p:cNvPr id="4372" name="Google Shape;4372;p106"/>
              <p:cNvSpPr/>
              <p:nvPr/>
            </p:nvSpPr>
            <p:spPr>
              <a:xfrm>
                <a:off x="5029023" y="1648082"/>
                <a:ext cx="788042" cy="592198"/>
              </a:xfrm>
              <a:custGeom>
                <a:avLst/>
                <a:gdLst/>
                <a:ahLst/>
                <a:cxnLst/>
                <a:rect l="l" t="t" r="r" b="b"/>
                <a:pathLst>
                  <a:path w="7827" h="6631" extrusionOk="0">
                    <a:moveTo>
                      <a:pt x="523" y="0"/>
                    </a:moveTo>
                    <a:cubicBezTo>
                      <a:pt x="464" y="0"/>
                      <a:pt x="402" y="38"/>
                      <a:pt x="398" y="112"/>
                    </a:cubicBezTo>
                    <a:cubicBezTo>
                      <a:pt x="257" y="1560"/>
                      <a:pt x="1" y="3852"/>
                      <a:pt x="1656" y="4564"/>
                    </a:cubicBezTo>
                    <a:cubicBezTo>
                      <a:pt x="2483" y="4919"/>
                      <a:pt x="3426" y="4812"/>
                      <a:pt x="4295" y="4952"/>
                    </a:cubicBezTo>
                    <a:cubicBezTo>
                      <a:pt x="5255" y="5110"/>
                      <a:pt x="6843" y="5548"/>
                      <a:pt x="7257" y="6549"/>
                    </a:cubicBezTo>
                    <a:cubicBezTo>
                      <a:pt x="7275" y="6598"/>
                      <a:pt x="7333" y="6630"/>
                      <a:pt x="7386" y="6630"/>
                    </a:cubicBezTo>
                    <a:cubicBezTo>
                      <a:pt x="7432" y="6630"/>
                      <a:pt x="7473" y="6607"/>
                      <a:pt x="7481" y="6549"/>
                    </a:cubicBezTo>
                    <a:cubicBezTo>
                      <a:pt x="7588" y="5904"/>
                      <a:pt x="7704" y="5250"/>
                      <a:pt x="7812" y="4605"/>
                    </a:cubicBezTo>
                    <a:cubicBezTo>
                      <a:pt x="7826" y="4520"/>
                      <a:pt x="7751" y="4463"/>
                      <a:pt x="7684" y="4463"/>
                    </a:cubicBezTo>
                    <a:cubicBezTo>
                      <a:pt x="7639" y="4463"/>
                      <a:pt x="7598" y="4488"/>
                      <a:pt x="7588" y="4547"/>
                    </a:cubicBezTo>
                    <a:cubicBezTo>
                      <a:pt x="7498" y="5088"/>
                      <a:pt x="7402" y="5629"/>
                      <a:pt x="7310" y="6170"/>
                    </a:cubicBezTo>
                    <a:lnTo>
                      <a:pt x="7310" y="6170"/>
                    </a:lnTo>
                    <a:cubicBezTo>
                      <a:pt x="6971" y="5681"/>
                      <a:pt x="6397" y="5396"/>
                      <a:pt x="5851" y="5168"/>
                    </a:cubicBezTo>
                    <a:cubicBezTo>
                      <a:pt x="4982" y="4803"/>
                      <a:pt x="4088" y="4679"/>
                      <a:pt x="3161" y="4613"/>
                    </a:cubicBezTo>
                    <a:cubicBezTo>
                      <a:pt x="2061" y="4539"/>
                      <a:pt x="1043" y="4274"/>
                      <a:pt x="696" y="3099"/>
                    </a:cubicBezTo>
                    <a:cubicBezTo>
                      <a:pt x="423" y="2156"/>
                      <a:pt x="538" y="1072"/>
                      <a:pt x="630" y="112"/>
                    </a:cubicBezTo>
                    <a:cubicBezTo>
                      <a:pt x="638" y="38"/>
                      <a:pt x="582" y="0"/>
                      <a:pt x="5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73" name="Google Shape;4373;p106"/>
              <p:cNvSpPr/>
              <p:nvPr/>
            </p:nvSpPr>
            <p:spPr>
              <a:xfrm>
                <a:off x="5059832" y="1379445"/>
                <a:ext cx="778175" cy="797695"/>
              </a:xfrm>
              <a:custGeom>
                <a:avLst/>
                <a:gdLst/>
                <a:ahLst/>
                <a:cxnLst/>
                <a:rect l="l" t="t" r="r" b="b"/>
                <a:pathLst>
                  <a:path w="7729" h="8932" extrusionOk="0">
                    <a:moveTo>
                      <a:pt x="3454" y="257"/>
                    </a:moveTo>
                    <a:cubicBezTo>
                      <a:pt x="4617" y="257"/>
                      <a:pt x="5800" y="843"/>
                      <a:pt x="6339" y="1887"/>
                    </a:cubicBezTo>
                    <a:cubicBezTo>
                      <a:pt x="7199" y="3550"/>
                      <a:pt x="7472" y="5561"/>
                      <a:pt x="7373" y="7414"/>
                    </a:cubicBezTo>
                    <a:cubicBezTo>
                      <a:pt x="6728" y="6570"/>
                      <a:pt x="5412" y="6612"/>
                      <a:pt x="4436" y="6537"/>
                    </a:cubicBezTo>
                    <a:cubicBezTo>
                      <a:pt x="2880" y="6413"/>
                      <a:pt x="1283" y="6041"/>
                      <a:pt x="621" y="4460"/>
                    </a:cubicBezTo>
                    <a:cubicBezTo>
                      <a:pt x="1" y="3021"/>
                      <a:pt x="588" y="1341"/>
                      <a:pt x="1978" y="613"/>
                    </a:cubicBezTo>
                    <a:cubicBezTo>
                      <a:pt x="2428" y="372"/>
                      <a:pt x="2939" y="257"/>
                      <a:pt x="3454" y="257"/>
                    </a:cubicBezTo>
                    <a:close/>
                    <a:moveTo>
                      <a:pt x="3454" y="0"/>
                    </a:moveTo>
                    <a:cubicBezTo>
                      <a:pt x="3280" y="0"/>
                      <a:pt x="3104" y="14"/>
                      <a:pt x="2930" y="42"/>
                    </a:cubicBezTo>
                    <a:cubicBezTo>
                      <a:pt x="1548" y="257"/>
                      <a:pt x="348" y="1391"/>
                      <a:pt x="158" y="2789"/>
                    </a:cubicBezTo>
                    <a:cubicBezTo>
                      <a:pt x="67" y="3501"/>
                      <a:pt x="199" y="4220"/>
                      <a:pt x="547" y="4849"/>
                    </a:cubicBezTo>
                    <a:cubicBezTo>
                      <a:pt x="745" y="5668"/>
                      <a:pt x="977" y="6479"/>
                      <a:pt x="1242" y="7282"/>
                    </a:cubicBezTo>
                    <a:cubicBezTo>
                      <a:pt x="1248" y="7301"/>
                      <a:pt x="1264" y="7309"/>
                      <a:pt x="1279" y="7309"/>
                    </a:cubicBezTo>
                    <a:cubicBezTo>
                      <a:pt x="1303" y="7309"/>
                      <a:pt x="1326" y="7290"/>
                      <a:pt x="1316" y="7265"/>
                    </a:cubicBezTo>
                    <a:cubicBezTo>
                      <a:pt x="1076" y="6546"/>
                      <a:pt x="870" y="5817"/>
                      <a:pt x="688" y="5081"/>
                    </a:cubicBezTo>
                    <a:lnTo>
                      <a:pt x="688" y="5081"/>
                    </a:lnTo>
                    <a:cubicBezTo>
                      <a:pt x="870" y="5362"/>
                      <a:pt x="1085" y="5611"/>
                      <a:pt x="1341" y="5826"/>
                    </a:cubicBezTo>
                    <a:cubicBezTo>
                      <a:pt x="1424" y="6372"/>
                      <a:pt x="1565" y="6918"/>
                      <a:pt x="1772" y="7431"/>
                    </a:cubicBezTo>
                    <a:cubicBezTo>
                      <a:pt x="1778" y="7452"/>
                      <a:pt x="1796" y="7461"/>
                      <a:pt x="1812" y="7461"/>
                    </a:cubicBezTo>
                    <a:cubicBezTo>
                      <a:pt x="1834" y="7461"/>
                      <a:pt x="1856" y="7443"/>
                      <a:pt x="1846" y="7414"/>
                    </a:cubicBezTo>
                    <a:cubicBezTo>
                      <a:pt x="1656" y="6926"/>
                      <a:pt x="1515" y="6413"/>
                      <a:pt x="1432" y="5892"/>
                    </a:cubicBezTo>
                    <a:lnTo>
                      <a:pt x="1432" y="5892"/>
                    </a:lnTo>
                    <a:cubicBezTo>
                      <a:pt x="1565" y="5999"/>
                      <a:pt x="1714" y="6090"/>
                      <a:pt x="1863" y="6173"/>
                    </a:cubicBezTo>
                    <a:cubicBezTo>
                      <a:pt x="2045" y="6703"/>
                      <a:pt x="2276" y="7216"/>
                      <a:pt x="2558" y="7704"/>
                    </a:cubicBezTo>
                    <a:cubicBezTo>
                      <a:pt x="2565" y="7716"/>
                      <a:pt x="2576" y="7721"/>
                      <a:pt x="2587" y="7721"/>
                    </a:cubicBezTo>
                    <a:cubicBezTo>
                      <a:pt x="2613" y="7721"/>
                      <a:pt x="2641" y="7692"/>
                      <a:pt x="2624" y="7663"/>
                    </a:cubicBezTo>
                    <a:cubicBezTo>
                      <a:pt x="2359" y="7207"/>
                      <a:pt x="2136" y="6728"/>
                      <a:pt x="1962" y="6223"/>
                    </a:cubicBezTo>
                    <a:lnTo>
                      <a:pt x="1962" y="6223"/>
                    </a:lnTo>
                    <a:cubicBezTo>
                      <a:pt x="2210" y="6347"/>
                      <a:pt x="2467" y="6438"/>
                      <a:pt x="2723" y="6512"/>
                    </a:cubicBezTo>
                    <a:cubicBezTo>
                      <a:pt x="2864" y="6926"/>
                      <a:pt x="3021" y="7332"/>
                      <a:pt x="3186" y="7729"/>
                    </a:cubicBezTo>
                    <a:cubicBezTo>
                      <a:pt x="3194" y="7745"/>
                      <a:pt x="3207" y="7751"/>
                      <a:pt x="3219" y="7751"/>
                    </a:cubicBezTo>
                    <a:cubicBezTo>
                      <a:pt x="3245" y="7751"/>
                      <a:pt x="3269" y="7724"/>
                      <a:pt x="3253" y="7696"/>
                    </a:cubicBezTo>
                    <a:cubicBezTo>
                      <a:pt x="3095" y="7315"/>
                      <a:pt x="2946" y="6926"/>
                      <a:pt x="2814" y="6537"/>
                    </a:cubicBezTo>
                    <a:lnTo>
                      <a:pt x="2814" y="6537"/>
                    </a:lnTo>
                    <a:cubicBezTo>
                      <a:pt x="3013" y="6587"/>
                      <a:pt x="3211" y="6620"/>
                      <a:pt x="3410" y="6653"/>
                    </a:cubicBezTo>
                    <a:cubicBezTo>
                      <a:pt x="3509" y="7050"/>
                      <a:pt x="3617" y="7439"/>
                      <a:pt x="3741" y="7820"/>
                    </a:cubicBezTo>
                    <a:cubicBezTo>
                      <a:pt x="3744" y="7841"/>
                      <a:pt x="3761" y="7850"/>
                      <a:pt x="3778" y="7850"/>
                    </a:cubicBezTo>
                    <a:cubicBezTo>
                      <a:pt x="3801" y="7850"/>
                      <a:pt x="3825" y="7832"/>
                      <a:pt x="3815" y="7803"/>
                    </a:cubicBezTo>
                    <a:cubicBezTo>
                      <a:pt x="3691" y="7431"/>
                      <a:pt x="3592" y="7050"/>
                      <a:pt x="3493" y="6661"/>
                    </a:cubicBezTo>
                    <a:lnTo>
                      <a:pt x="3493" y="6661"/>
                    </a:lnTo>
                    <a:cubicBezTo>
                      <a:pt x="3675" y="6694"/>
                      <a:pt x="3857" y="6711"/>
                      <a:pt x="4039" y="6728"/>
                    </a:cubicBezTo>
                    <a:cubicBezTo>
                      <a:pt x="4154" y="7133"/>
                      <a:pt x="4287" y="7530"/>
                      <a:pt x="4436" y="7927"/>
                    </a:cubicBezTo>
                    <a:cubicBezTo>
                      <a:pt x="4442" y="7943"/>
                      <a:pt x="4459" y="7951"/>
                      <a:pt x="4475" y="7951"/>
                    </a:cubicBezTo>
                    <a:cubicBezTo>
                      <a:pt x="4501" y="7951"/>
                      <a:pt x="4525" y="7933"/>
                      <a:pt x="4510" y="7902"/>
                    </a:cubicBezTo>
                    <a:cubicBezTo>
                      <a:pt x="4370" y="7522"/>
                      <a:pt x="4237" y="7133"/>
                      <a:pt x="4121" y="6736"/>
                    </a:cubicBezTo>
                    <a:lnTo>
                      <a:pt x="4121" y="6736"/>
                    </a:lnTo>
                    <a:cubicBezTo>
                      <a:pt x="4254" y="6752"/>
                      <a:pt x="4386" y="6761"/>
                      <a:pt x="4519" y="6769"/>
                    </a:cubicBezTo>
                    <a:lnTo>
                      <a:pt x="4634" y="6777"/>
                    </a:lnTo>
                    <a:lnTo>
                      <a:pt x="5205" y="8184"/>
                    </a:lnTo>
                    <a:cubicBezTo>
                      <a:pt x="5212" y="8203"/>
                      <a:pt x="5227" y="8211"/>
                      <a:pt x="5243" y="8211"/>
                    </a:cubicBezTo>
                    <a:cubicBezTo>
                      <a:pt x="5266" y="8211"/>
                      <a:pt x="5290" y="8192"/>
                      <a:pt x="5280" y="8167"/>
                    </a:cubicBezTo>
                    <a:cubicBezTo>
                      <a:pt x="5089" y="7704"/>
                      <a:pt x="4899" y="7249"/>
                      <a:pt x="4717" y="6785"/>
                    </a:cubicBezTo>
                    <a:lnTo>
                      <a:pt x="4717" y="6785"/>
                    </a:lnTo>
                    <a:cubicBezTo>
                      <a:pt x="4866" y="6794"/>
                      <a:pt x="5023" y="6802"/>
                      <a:pt x="5180" y="6810"/>
                    </a:cubicBezTo>
                    <a:cubicBezTo>
                      <a:pt x="5412" y="7356"/>
                      <a:pt x="5644" y="7894"/>
                      <a:pt x="5867" y="8432"/>
                    </a:cubicBezTo>
                    <a:cubicBezTo>
                      <a:pt x="5875" y="8448"/>
                      <a:pt x="5887" y="8454"/>
                      <a:pt x="5899" y="8454"/>
                    </a:cubicBezTo>
                    <a:cubicBezTo>
                      <a:pt x="5925" y="8454"/>
                      <a:pt x="5950" y="8424"/>
                      <a:pt x="5933" y="8391"/>
                    </a:cubicBezTo>
                    <a:cubicBezTo>
                      <a:pt x="5710" y="7869"/>
                      <a:pt x="5487" y="7348"/>
                      <a:pt x="5271" y="6819"/>
                    </a:cubicBezTo>
                    <a:lnTo>
                      <a:pt x="5271" y="6819"/>
                    </a:lnTo>
                    <a:cubicBezTo>
                      <a:pt x="5454" y="6835"/>
                      <a:pt x="5652" y="6852"/>
                      <a:pt x="5834" y="6885"/>
                    </a:cubicBezTo>
                    <a:lnTo>
                      <a:pt x="6562" y="8879"/>
                    </a:lnTo>
                    <a:cubicBezTo>
                      <a:pt x="6569" y="8898"/>
                      <a:pt x="6584" y="8906"/>
                      <a:pt x="6600" y="8906"/>
                    </a:cubicBezTo>
                    <a:cubicBezTo>
                      <a:pt x="6623" y="8906"/>
                      <a:pt x="6647" y="8887"/>
                      <a:pt x="6637" y="8862"/>
                    </a:cubicBezTo>
                    <a:lnTo>
                      <a:pt x="5925" y="6893"/>
                    </a:lnTo>
                    <a:lnTo>
                      <a:pt x="5925" y="6893"/>
                    </a:lnTo>
                    <a:cubicBezTo>
                      <a:pt x="6115" y="6926"/>
                      <a:pt x="6297" y="6976"/>
                      <a:pt x="6480" y="7042"/>
                    </a:cubicBezTo>
                    <a:cubicBezTo>
                      <a:pt x="6695" y="7663"/>
                      <a:pt x="6910" y="8283"/>
                      <a:pt x="7125" y="8904"/>
                    </a:cubicBezTo>
                    <a:cubicBezTo>
                      <a:pt x="7131" y="8923"/>
                      <a:pt x="7147" y="8931"/>
                      <a:pt x="7162" y="8931"/>
                    </a:cubicBezTo>
                    <a:cubicBezTo>
                      <a:pt x="7186" y="8931"/>
                      <a:pt x="7209" y="8912"/>
                      <a:pt x="7199" y="8887"/>
                    </a:cubicBezTo>
                    <a:cubicBezTo>
                      <a:pt x="6993" y="8283"/>
                      <a:pt x="6786" y="7687"/>
                      <a:pt x="6571" y="7083"/>
                    </a:cubicBezTo>
                    <a:lnTo>
                      <a:pt x="6571" y="7083"/>
                    </a:lnTo>
                    <a:cubicBezTo>
                      <a:pt x="6885" y="7216"/>
                      <a:pt x="7150" y="7447"/>
                      <a:pt x="7315" y="7737"/>
                    </a:cubicBezTo>
                    <a:cubicBezTo>
                      <a:pt x="7338" y="7776"/>
                      <a:pt x="7374" y="7793"/>
                      <a:pt x="7410" y="7793"/>
                    </a:cubicBezTo>
                    <a:cubicBezTo>
                      <a:pt x="7468" y="7793"/>
                      <a:pt x="7525" y="7750"/>
                      <a:pt x="7530" y="7679"/>
                    </a:cubicBezTo>
                    <a:cubicBezTo>
                      <a:pt x="7572" y="7663"/>
                      <a:pt x="7605" y="7621"/>
                      <a:pt x="7605" y="7580"/>
                    </a:cubicBezTo>
                    <a:cubicBezTo>
                      <a:pt x="7729" y="5710"/>
                      <a:pt x="7415" y="3832"/>
                      <a:pt x="6686" y="2102"/>
                    </a:cubicBezTo>
                    <a:cubicBezTo>
                      <a:pt x="6143" y="840"/>
                      <a:pt x="4825"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377"/>
        <p:cNvGrpSpPr/>
        <p:nvPr/>
      </p:nvGrpSpPr>
      <p:grpSpPr>
        <a:xfrm>
          <a:off x="0" y="0"/>
          <a:ext cx="0" cy="0"/>
          <a:chOff x="0" y="0"/>
          <a:chExt cx="0" cy="0"/>
        </a:xfrm>
      </p:grpSpPr>
      <p:sp>
        <p:nvSpPr>
          <p:cNvPr id="4378" name="Google Shape;4378;p107"/>
          <p:cNvSpPr txBox="1">
            <a:spLocks noGrp="1"/>
          </p:cNvSpPr>
          <p:nvPr>
            <p:ph type="title"/>
          </p:nvPr>
        </p:nvSpPr>
        <p:spPr>
          <a:xfrm>
            <a:off x="720000" y="540000"/>
            <a:ext cx="5399100" cy="870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Reinforce the concept using infographics!</a:t>
            </a:r>
            <a:endParaRPr/>
          </a:p>
        </p:txBody>
      </p:sp>
      <p:grpSp>
        <p:nvGrpSpPr>
          <p:cNvPr id="4379" name="Google Shape;4379;p107"/>
          <p:cNvGrpSpPr/>
          <p:nvPr/>
        </p:nvGrpSpPr>
        <p:grpSpPr>
          <a:xfrm flipH="1">
            <a:off x="720757" y="950775"/>
            <a:ext cx="4659724" cy="176025"/>
            <a:chOff x="4345425" y="2175475"/>
            <a:chExt cx="800750" cy="176025"/>
          </a:xfrm>
        </p:grpSpPr>
        <p:sp>
          <p:nvSpPr>
            <p:cNvPr id="4380" name="Google Shape;4380;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107"/>
          <p:cNvGrpSpPr/>
          <p:nvPr/>
        </p:nvGrpSpPr>
        <p:grpSpPr>
          <a:xfrm flipH="1">
            <a:off x="720881" y="1410900"/>
            <a:ext cx="2108855" cy="176025"/>
            <a:chOff x="4345425" y="2175475"/>
            <a:chExt cx="800750" cy="176025"/>
          </a:xfrm>
        </p:grpSpPr>
        <p:sp>
          <p:nvSpPr>
            <p:cNvPr id="4383" name="Google Shape;4383;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107"/>
          <p:cNvGrpSpPr/>
          <p:nvPr/>
        </p:nvGrpSpPr>
        <p:grpSpPr>
          <a:xfrm>
            <a:off x="3367492" y="2103597"/>
            <a:ext cx="2409015" cy="2232422"/>
            <a:chOff x="1256913" y="1751975"/>
            <a:chExt cx="1802615" cy="1639558"/>
          </a:xfrm>
        </p:grpSpPr>
        <p:sp>
          <p:nvSpPr>
            <p:cNvPr id="4386" name="Google Shape;4386;p107"/>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07"/>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07"/>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7"/>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7"/>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7"/>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07"/>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07"/>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07"/>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7"/>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7"/>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7"/>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7"/>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7"/>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7"/>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7"/>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7"/>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7"/>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7"/>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07"/>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07"/>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7"/>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8" name="Google Shape;4408;p107"/>
          <p:cNvSpPr txBox="1"/>
          <p:nvPr/>
        </p:nvSpPr>
        <p:spPr>
          <a:xfrm>
            <a:off x="6614300" y="2433001"/>
            <a:ext cx="1815600" cy="6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Despite being red, Mars is cold</a:t>
            </a:r>
            <a:endParaRPr sz="1600">
              <a:solidFill>
                <a:schemeClr val="dk2"/>
              </a:solidFill>
              <a:latin typeface="Muli"/>
              <a:ea typeface="Muli"/>
              <a:cs typeface="Muli"/>
              <a:sym typeface="Muli"/>
            </a:endParaRPr>
          </a:p>
        </p:txBody>
      </p:sp>
      <p:grpSp>
        <p:nvGrpSpPr>
          <p:cNvPr id="4409" name="Google Shape;4409;p107"/>
          <p:cNvGrpSpPr/>
          <p:nvPr/>
        </p:nvGrpSpPr>
        <p:grpSpPr>
          <a:xfrm rot="-543085" flipH="1">
            <a:off x="6724126" y="2012243"/>
            <a:ext cx="1338141" cy="662794"/>
            <a:chOff x="4345425" y="2175475"/>
            <a:chExt cx="800750" cy="176025"/>
          </a:xfrm>
        </p:grpSpPr>
        <p:sp>
          <p:nvSpPr>
            <p:cNvPr id="4410" name="Google Shape;4410;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alpha val="43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alpha val="43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2" name="Google Shape;4412;p107"/>
          <p:cNvSpPr txBox="1"/>
          <p:nvPr/>
        </p:nvSpPr>
        <p:spPr>
          <a:xfrm>
            <a:off x="6670330" y="2077461"/>
            <a:ext cx="11994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Mars</a:t>
            </a:r>
            <a:endParaRPr sz="2000" b="1">
              <a:solidFill>
                <a:schemeClr val="dk1"/>
              </a:solidFill>
              <a:latin typeface="Itim"/>
              <a:ea typeface="Itim"/>
              <a:cs typeface="Itim"/>
              <a:sym typeface="Itim"/>
            </a:endParaRPr>
          </a:p>
        </p:txBody>
      </p:sp>
      <p:sp>
        <p:nvSpPr>
          <p:cNvPr id="4413" name="Google Shape;4413;p107"/>
          <p:cNvSpPr txBox="1"/>
          <p:nvPr/>
        </p:nvSpPr>
        <p:spPr>
          <a:xfrm>
            <a:off x="6614300" y="3778071"/>
            <a:ext cx="1815600" cy="6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Venus has a beautiful name</a:t>
            </a:r>
            <a:endParaRPr sz="1600">
              <a:solidFill>
                <a:schemeClr val="dk2"/>
              </a:solidFill>
              <a:latin typeface="Muli"/>
              <a:ea typeface="Muli"/>
              <a:cs typeface="Muli"/>
              <a:sym typeface="Muli"/>
            </a:endParaRPr>
          </a:p>
        </p:txBody>
      </p:sp>
      <p:grpSp>
        <p:nvGrpSpPr>
          <p:cNvPr id="4414" name="Google Shape;4414;p107"/>
          <p:cNvGrpSpPr/>
          <p:nvPr/>
        </p:nvGrpSpPr>
        <p:grpSpPr>
          <a:xfrm rot="-543085" flipH="1">
            <a:off x="6724126" y="3329432"/>
            <a:ext cx="1338141" cy="662794"/>
            <a:chOff x="4345425" y="2175475"/>
            <a:chExt cx="800750" cy="176025"/>
          </a:xfrm>
        </p:grpSpPr>
        <p:sp>
          <p:nvSpPr>
            <p:cNvPr id="4415" name="Google Shape;4415;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7" name="Google Shape;4417;p107"/>
          <p:cNvSpPr txBox="1"/>
          <p:nvPr/>
        </p:nvSpPr>
        <p:spPr>
          <a:xfrm>
            <a:off x="6670340" y="3408589"/>
            <a:ext cx="14457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sp>
        <p:nvSpPr>
          <p:cNvPr id="4418" name="Google Shape;4418;p107"/>
          <p:cNvSpPr txBox="1"/>
          <p:nvPr/>
        </p:nvSpPr>
        <p:spPr>
          <a:xfrm>
            <a:off x="714075" y="2440435"/>
            <a:ext cx="1815600" cy="667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Mercury is the smallest planet</a:t>
            </a:r>
            <a:endParaRPr sz="1600">
              <a:solidFill>
                <a:schemeClr val="dk2"/>
              </a:solidFill>
              <a:latin typeface="Muli"/>
              <a:ea typeface="Muli"/>
              <a:cs typeface="Muli"/>
              <a:sym typeface="Muli"/>
            </a:endParaRPr>
          </a:p>
        </p:txBody>
      </p:sp>
      <p:grpSp>
        <p:nvGrpSpPr>
          <p:cNvPr id="4419" name="Google Shape;4419;p107"/>
          <p:cNvGrpSpPr/>
          <p:nvPr/>
        </p:nvGrpSpPr>
        <p:grpSpPr>
          <a:xfrm rot="543085">
            <a:off x="1081687" y="2005641"/>
            <a:ext cx="1338141" cy="662794"/>
            <a:chOff x="4345425" y="2175475"/>
            <a:chExt cx="800750" cy="176025"/>
          </a:xfrm>
        </p:grpSpPr>
        <p:sp>
          <p:nvSpPr>
            <p:cNvPr id="4420" name="Google Shape;4420;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421" name="Google Shape;4421;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422" name="Google Shape;4422;p107"/>
          <p:cNvSpPr txBox="1"/>
          <p:nvPr/>
        </p:nvSpPr>
        <p:spPr>
          <a:xfrm>
            <a:off x="1027809" y="2070938"/>
            <a:ext cx="1445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sp>
        <p:nvSpPr>
          <p:cNvPr id="4423" name="Google Shape;4423;p107"/>
          <p:cNvSpPr txBox="1"/>
          <p:nvPr/>
        </p:nvSpPr>
        <p:spPr>
          <a:xfrm>
            <a:off x="714075" y="3778071"/>
            <a:ext cx="1815600" cy="667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Saturn is the only planet with rings</a:t>
            </a:r>
            <a:endParaRPr sz="1600">
              <a:solidFill>
                <a:schemeClr val="dk2"/>
              </a:solidFill>
              <a:latin typeface="Muli"/>
              <a:ea typeface="Muli"/>
              <a:cs typeface="Muli"/>
              <a:sym typeface="Muli"/>
            </a:endParaRPr>
          </a:p>
        </p:txBody>
      </p:sp>
      <p:grpSp>
        <p:nvGrpSpPr>
          <p:cNvPr id="4424" name="Google Shape;4424;p107"/>
          <p:cNvGrpSpPr/>
          <p:nvPr/>
        </p:nvGrpSpPr>
        <p:grpSpPr>
          <a:xfrm rot="543085">
            <a:off x="1064147" y="3329348"/>
            <a:ext cx="1338141" cy="662794"/>
            <a:chOff x="4345425" y="2175475"/>
            <a:chExt cx="800750" cy="176025"/>
          </a:xfrm>
        </p:grpSpPr>
        <p:sp>
          <p:nvSpPr>
            <p:cNvPr id="4425" name="Google Shape;4425;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426" name="Google Shape;4426;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427" name="Google Shape;4427;p107"/>
          <p:cNvSpPr txBox="1"/>
          <p:nvPr/>
        </p:nvSpPr>
        <p:spPr>
          <a:xfrm>
            <a:off x="1027786" y="3408583"/>
            <a:ext cx="1445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cxnSp>
        <p:nvCxnSpPr>
          <p:cNvPr id="4428" name="Google Shape;4428;p107"/>
          <p:cNvCxnSpPr>
            <a:stCxn id="4422" idx="3"/>
          </p:cNvCxnSpPr>
          <p:nvPr/>
        </p:nvCxnSpPr>
        <p:spPr>
          <a:xfrm>
            <a:off x="2473509" y="2274338"/>
            <a:ext cx="1788900" cy="4395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4429" name="Google Shape;4429;p107"/>
          <p:cNvCxnSpPr>
            <a:endCxn id="4412" idx="1"/>
          </p:cNvCxnSpPr>
          <p:nvPr/>
        </p:nvCxnSpPr>
        <p:spPr>
          <a:xfrm rot="10800000" flipH="1">
            <a:off x="5442130" y="2280861"/>
            <a:ext cx="1228200" cy="211500"/>
          </a:xfrm>
          <a:prstGeom prst="curvedConnector3">
            <a:avLst>
              <a:gd name="adj1" fmla="val 50000"/>
            </a:avLst>
          </a:prstGeom>
          <a:noFill/>
          <a:ln w="19050" cap="flat" cmpd="sng">
            <a:solidFill>
              <a:schemeClr val="dk2"/>
            </a:solidFill>
            <a:prstDash val="solid"/>
            <a:round/>
            <a:headEnd type="oval" w="med" len="med"/>
            <a:tailEnd type="none" w="med" len="med"/>
          </a:ln>
        </p:spPr>
      </p:cxnSp>
      <p:cxnSp>
        <p:nvCxnSpPr>
          <p:cNvPr id="4430" name="Google Shape;4430;p107"/>
          <p:cNvCxnSpPr>
            <a:endCxn id="4417" idx="1"/>
          </p:cNvCxnSpPr>
          <p:nvPr/>
        </p:nvCxnSpPr>
        <p:spPr>
          <a:xfrm rot="10800000" flipH="1">
            <a:off x="5147240" y="3611989"/>
            <a:ext cx="1523100" cy="237300"/>
          </a:xfrm>
          <a:prstGeom prst="curvedConnector3">
            <a:avLst>
              <a:gd name="adj1" fmla="val 50000"/>
            </a:avLst>
          </a:prstGeom>
          <a:noFill/>
          <a:ln w="19050" cap="flat" cmpd="sng">
            <a:solidFill>
              <a:schemeClr val="dk2"/>
            </a:solidFill>
            <a:prstDash val="solid"/>
            <a:round/>
            <a:headEnd type="oval" w="med" len="med"/>
            <a:tailEnd type="none" w="med" len="med"/>
          </a:ln>
        </p:spPr>
      </p:cxnSp>
      <p:cxnSp>
        <p:nvCxnSpPr>
          <p:cNvPr id="4431" name="Google Shape;4431;p107"/>
          <p:cNvCxnSpPr>
            <a:stCxn id="4427" idx="3"/>
          </p:cNvCxnSpPr>
          <p:nvPr/>
        </p:nvCxnSpPr>
        <p:spPr>
          <a:xfrm rot="10800000" flipH="1">
            <a:off x="2473486" y="3229783"/>
            <a:ext cx="1302000" cy="382200"/>
          </a:xfrm>
          <a:prstGeom prst="curvedConnector3">
            <a:avLst>
              <a:gd name="adj1" fmla="val 50000"/>
            </a:avLst>
          </a:prstGeom>
          <a:noFill/>
          <a:ln w="19050" cap="flat" cmpd="sng">
            <a:solidFill>
              <a:schemeClr val="dk2"/>
            </a:solidFill>
            <a:prstDash val="solid"/>
            <a:round/>
            <a:headEnd type="none"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378"/>
                                        </p:tgtEl>
                                        <p:attrNameLst>
                                          <p:attrName>style.visibility</p:attrName>
                                        </p:attrNameLst>
                                      </p:cBhvr>
                                      <p:to>
                                        <p:strVal val="visible"/>
                                      </p:to>
                                    </p:set>
                                    <p:anim calcmode="lin" valueType="num">
                                      <p:cBhvr additive="base">
                                        <p:cTn id="7" dur="1000"/>
                                        <p:tgtEl>
                                          <p:spTgt spid="4378"/>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379"/>
                                        </p:tgtEl>
                                        <p:attrNameLst>
                                          <p:attrName>style.visibility</p:attrName>
                                        </p:attrNameLst>
                                      </p:cBhvr>
                                      <p:to>
                                        <p:strVal val="visible"/>
                                      </p:to>
                                    </p:set>
                                    <p:anim calcmode="lin" valueType="num">
                                      <p:cBhvr additive="base">
                                        <p:cTn id="10" dur="1000"/>
                                        <p:tgtEl>
                                          <p:spTgt spid="4379"/>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4382"/>
                                        </p:tgtEl>
                                        <p:attrNameLst>
                                          <p:attrName>style.visibility</p:attrName>
                                        </p:attrNameLst>
                                      </p:cBhvr>
                                      <p:to>
                                        <p:strVal val="visible"/>
                                      </p:to>
                                    </p:set>
                                    <p:anim calcmode="lin" valueType="num">
                                      <p:cBhvr additive="base">
                                        <p:cTn id="13" dur="1000"/>
                                        <p:tgtEl>
                                          <p:spTgt spid="4382"/>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4385"/>
                                        </p:tgtEl>
                                        <p:attrNameLst>
                                          <p:attrName>style.visibility</p:attrName>
                                        </p:attrNameLst>
                                      </p:cBhvr>
                                      <p:to>
                                        <p:strVal val="visible"/>
                                      </p:to>
                                    </p:set>
                                    <p:anim calcmode="lin" valueType="num">
                                      <p:cBhvr additive="base">
                                        <p:cTn id="18" dur="1000"/>
                                        <p:tgtEl>
                                          <p:spTgt spid="4385"/>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418"/>
                                        </p:tgtEl>
                                        <p:attrNameLst>
                                          <p:attrName>style.visibility</p:attrName>
                                        </p:attrNameLst>
                                      </p:cBhvr>
                                      <p:to>
                                        <p:strVal val="visible"/>
                                      </p:to>
                                    </p:set>
                                    <p:animEffect transition="in" filter="fade">
                                      <p:cBhvr>
                                        <p:cTn id="23" dur="1000"/>
                                        <p:tgtEl>
                                          <p:spTgt spid="4418"/>
                                        </p:tgtEl>
                                      </p:cBhvr>
                                    </p:animEffect>
                                  </p:childTnLst>
                                </p:cTn>
                              </p:par>
                              <p:par>
                                <p:cTn id="24" presetID="10" presetClass="entr" presetSubtype="0" fill="hold" nodeType="withEffect">
                                  <p:stCondLst>
                                    <p:cond delay="0"/>
                                  </p:stCondLst>
                                  <p:childTnLst>
                                    <p:set>
                                      <p:cBhvr>
                                        <p:cTn id="25" dur="1" fill="hold">
                                          <p:stCondLst>
                                            <p:cond delay="0"/>
                                          </p:stCondLst>
                                        </p:cTn>
                                        <p:tgtEl>
                                          <p:spTgt spid="4419"/>
                                        </p:tgtEl>
                                        <p:attrNameLst>
                                          <p:attrName>style.visibility</p:attrName>
                                        </p:attrNameLst>
                                      </p:cBhvr>
                                      <p:to>
                                        <p:strVal val="visible"/>
                                      </p:to>
                                    </p:set>
                                    <p:animEffect transition="in" filter="fade">
                                      <p:cBhvr>
                                        <p:cTn id="26" dur="1000"/>
                                        <p:tgtEl>
                                          <p:spTgt spid="4419"/>
                                        </p:tgtEl>
                                      </p:cBhvr>
                                    </p:animEffect>
                                  </p:childTnLst>
                                </p:cTn>
                              </p:par>
                              <p:par>
                                <p:cTn id="27" presetID="10" presetClass="entr" presetSubtype="0" fill="hold" nodeType="withEffect">
                                  <p:stCondLst>
                                    <p:cond delay="0"/>
                                  </p:stCondLst>
                                  <p:childTnLst>
                                    <p:set>
                                      <p:cBhvr>
                                        <p:cTn id="28" dur="1" fill="hold">
                                          <p:stCondLst>
                                            <p:cond delay="0"/>
                                          </p:stCondLst>
                                        </p:cTn>
                                        <p:tgtEl>
                                          <p:spTgt spid="4422"/>
                                        </p:tgtEl>
                                        <p:attrNameLst>
                                          <p:attrName>style.visibility</p:attrName>
                                        </p:attrNameLst>
                                      </p:cBhvr>
                                      <p:to>
                                        <p:strVal val="visible"/>
                                      </p:to>
                                    </p:set>
                                    <p:animEffect transition="in" filter="fade">
                                      <p:cBhvr>
                                        <p:cTn id="29" dur="1000"/>
                                        <p:tgtEl>
                                          <p:spTgt spid="4422"/>
                                        </p:tgtEl>
                                      </p:cBhvr>
                                    </p:animEffect>
                                  </p:childTnLst>
                                </p:cTn>
                              </p:par>
                              <p:par>
                                <p:cTn id="30" presetID="10" presetClass="entr" presetSubtype="0" fill="hold" nodeType="withEffect">
                                  <p:stCondLst>
                                    <p:cond delay="0"/>
                                  </p:stCondLst>
                                  <p:childTnLst>
                                    <p:set>
                                      <p:cBhvr>
                                        <p:cTn id="31" dur="1" fill="hold">
                                          <p:stCondLst>
                                            <p:cond delay="0"/>
                                          </p:stCondLst>
                                        </p:cTn>
                                        <p:tgtEl>
                                          <p:spTgt spid="4428"/>
                                        </p:tgtEl>
                                        <p:attrNameLst>
                                          <p:attrName>style.visibility</p:attrName>
                                        </p:attrNameLst>
                                      </p:cBhvr>
                                      <p:to>
                                        <p:strVal val="visible"/>
                                      </p:to>
                                    </p:set>
                                    <p:animEffect transition="in" filter="fade">
                                      <p:cBhvr>
                                        <p:cTn id="32" dur="1000"/>
                                        <p:tgtEl>
                                          <p:spTgt spid="442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408"/>
                                        </p:tgtEl>
                                        <p:attrNameLst>
                                          <p:attrName>style.visibility</p:attrName>
                                        </p:attrNameLst>
                                      </p:cBhvr>
                                      <p:to>
                                        <p:strVal val="visible"/>
                                      </p:to>
                                    </p:set>
                                    <p:animEffect transition="in" filter="fade">
                                      <p:cBhvr>
                                        <p:cTn id="37" dur="1000"/>
                                        <p:tgtEl>
                                          <p:spTgt spid="4408"/>
                                        </p:tgtEl>
                                      </p:cBhvr>
                                    </p:animEffect>
                                  </p:childTnLst>
                                </p:cTn>
                              </p:par>
                              <p:par>
                                <p:cTn id="38" presetID="10" presetClass="entr" presetSubtype="0" fill="hold" nodeType="withEffect">
                                  <p:stCondLst>
                                    <p:cond delay="0"/>
                                  </p:stCondLst>
                                  <p:childTnLst>
                                    <p:set>
                                      <p:cBhvr>
                                        <p:cTn id="39" dur="1" fill="hold">
                                          <p:stCondLst>
                                            <p:cond delay="0"/>
                                          </p:stCondLst>
                                        </p:cTn>
                                        <p:tgtEl>
                                          <p:spTgt spid="4409"/>
                                        </p:tgtEl>
                                        <p:attrNameLst>
                                          <p:attrName>style.visibility</p:attrName>
                                        </p:attrNameLst>
                                      </p:cBhvr>
                                      <p:to>
                                        <p:strVal val="visible"/>
                                      </p:to>
                                    </p:set>
                                    <p:animEffect transition="in" filter="fade">
                                      <p:cBhvr>
                                        <p:cTn id="40" dur="1000"/>
                                        <p:tgtEl>
                                          <p:spTgt spid="4409"/>
                                        </p:tgtEl>
                                      </p:cBhvr>
                                    </p:animEffect>
                                  </p:childTnLst>
                                </p:cTn>
                              </p:par>
                              <p:par>
                                <p:cTn id="41" presetID="10" presetClass="entr" presetSubtype="0" fill="hold" nodeType="withEffect">
                                  <p:stCondLst>
                                    <p:cond delay="0"/>
                                  </p:stCondLst>
                                  <p:childTnLst>
                                    <p:set>
                                      <p:cBhvr>
                                        <p:cTn id="42" dur="1" fill="hold">
                                          <p:stCondLst>
                                            <p:cond delay="0"/>
                                          </p:stCondLst>
                                        </p:cTn>
                                        <p:tgtEl>
                                          <p:spTgt spid="4412"/>
                                        </p:tgtEl>
                                        <p:attrNameLst>
                                          <p:attrName>style.visibility</p:attrName>
                                        </p:attrNameLst>
                                      </p:cBhvr>
                                      <p:to>
                                        <p:strVal val="visible"/>
                                      </p:to>
                                    </p:set>
                                    <p:animEffect transition="in" filter="fade">
                                      <p:cBhvr>
                                        <p:cTn id="43" dur="1000"/>
                                        <p:tgtEl>
                                          <p:spTgt spid="4412"/>
                                        </p:tgtEl>
                                      </p:cBhvr>
                                    </p:animEffect>
                                  </p:childTnLst>
                                </p:cTn>
                              </p:par>
                              <p:par>
                                <p:cTn id="44" presetID="10" presetClass="entr" presetSubtype="0" fill="hold" nodeType="withEffect">
                                  <p:stCondLst>
                                    <p:cond delay="0"/>
                                  </p:stCondLst>
                                  <p:childTnLst>
                                    <p:set>
                                      <p:cBhvr>
                                        <p:cTn id="45" dur="1" fill="hold">
                                          <p:stCondLst>
                                            <p:cond delay="0"/>
                                          </p:stCondLst>
                                        </p:cTn>
                                        <p:tgtEl>
                                          <p:spTgt spid="4429"/>
                                        </p:tgtEl>
                                        <p:attrNameLst>
                                          <p:attrName>style.visibility</p:attrName>
                                        </p:attrNameLst>
                                      </p:cBhvr>
                                      <p:to>
                                        <p:strVal val="visible"/>
                                      </p:to>
                                    </p:set>
                                    <p:animEffect transition="in" filter="fade">
                                      <p:cBhvr>
                                        <p:cTn id="46" dur="1000"/>
                                        <p:tgtEl>
                                          <p:spTgt spid="442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4423"/>
                                        </p:tgtEl>
                                        <p:attrNameLst>
                                          <p:attrName>style.visibility</p:attrName>
                                        </p:attrNameLst>
                                      </p:cBhvr>
                                      <p:to>
                                        <p:strVal val="visible"/>
                                      </p:to>
                                    </p:set>
                                    <p:animEffect transition="in" filter="fade">
                                      <p:cBhvr>
                                        <p:cTn id="51" dur="1000"/>
                                        <p:tgtEl>
                                          <p:spTgt spid="4423"/>
                                        </p:tgtEl>
                                      </p:cBhvr>
                                    </p:animEffect>
                                  </p:childTnLst>
                                </p:cTn>
                              </p:par>
                              <p:par>
                                <p:cTn id="52" presetID="10" presetClass="entr" presetSubtype="0" fill="hold" nodeType="withEffect">
                                  <p:stCondLst>
                                    <p:cond delay="0"/>
                                  </p:stCondLst>
                                  <p:childTnLst>
                                    <p:set>
                                      <p:cBhvr>
                                        <p:cTn id="53" dur="1" fill="hold">
                                          <p:stCondLst>
                                            <p:cond delay="0"/>
                                          </p:stCondLst>
                                        </p:cTn>
                                        <p:tgtEl>
                                          <p:spTgt spid="4424"/>
                                        </p:tgtEl>
                                        <p:attrNameLst>
                                          <p:attrName>style.visibility</p:attrName>
                                        </p:attrNameLst>
                                      </p:cBhvr>
                                      <p:to>
                                        <p:strVal val="visible"/>
                                      </p:to>
                                    </p:set>
                                    <p:animEffect transition="in" filter="fade">
                                      <p:cBhvr>
                                        <p:cTn id="54" dur="1000"/>
                                        <p:tgtEl>
                                          <p:spTgt spid="4424"/>
                                        </p:tgtEl>
                                      </p:cBhvr>
                                    </p:animEffect>
                                  </p:childTnLst>
                                </p:cTn>
                              </p:par>
                              <p:par>
                                <p:cTn id="55" presetID="10" presetClass="entr" presetSubtype="0" fill="hold" nodeType="withEffect">
                                  <p:stCondLst>
                                    <p:cond delay="0"/>
                                  </p:stCondLst>
                                  <p:childTnLst>
                                    <p:set>
                                      <p:cBhvr>
                                        <p:cTn id="56" dur="1" fill="hold">
                                          <p:stCondLst>
                                            <p:cond delay="0"/>
                                          </p:stCondLst>
                                        </p:cTn>
                                        <p:tgtEl>
                                          <p:spTgt spid="4427"/>
                                        </p:tgtEl>
                                        <p:attrNameLst>
                                          <p:attrName>style.visibility</p:attrName>
                                        </p:attrNameLst>
                                      </p:cBhvr>
                                      <p:to>
                                        <p:strVal val="visible"/>
                                      </p:to>
                                    </p:set>
                                    <p:animEffect transition="in" filter="fade">
                                      <p:cBhvr>
                                        <p:cTn id="57" dur="1000"/>
                                        <p:tgtEl>
                                          <p:spTgt spid="4427"/>
                                        </p:tgtEl>
                                      </p:cBhvr>
                                    </p:animEffect>
                                  </p:childTnLst>
                                </p:cTn>
                              </p:par>
                              <p:par>
                                <p:cTn id="58" presetID="10" presetClass="entr" presetSubtype="0" fill="hold" nodeType="withEffect">
                                  <p:stCondLst>
                                    <p:cond delay="0"/>
                                  </p:stCondLst>
                                  <p:childTnLst>
                                    <p:set>
                                      <p:cBhvr>
                                        <p:cTn id="59" dur="1" fill="hold">
                                          <p:stCondLst>
                                            <p:cond delay="0"/>
                                          </p:stCondLst>
                                        </p:cTn>
                                        <p:tgtEl>
                                          <p:spTgt spid="4431"/>
                                        </p:tgtEl>
                                        <p:attrNameLst>
                                          <p:attrName>style.visibility</p:attrName>
                                        </p:attrNameLst>
                                      </p:cBhvr>
                                      <p:to>
                                        <p:strVal val="visible"/>
                                      </p:to>
                                    </p:set>
                                    <p:animEffect transition="in" filter="fade">
                                      <p:cBhvr>
                                        <p:cTn id="60" dur="1000"/>
                                        <p:tgtEl>
                                          <p:spTgt spid="443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4413"/>
                                        </p:tgtEl>
                                        <p:attrNameLst>
                                          <p:attrName>style.visibility</p:attrName>
                                        </p:attrNameLst>
                                      </p:cBhvr>
                                      <p:to>
                                        <p:strVal val="visible"/>
                                      </p:to>
                                    </p:set>
                                    <p:animEffect transition="in" filter="fade">
                                      <p:cBhvr>
                                        <p:cTn id="65" dur="1000"/>
                                        <p:tgtEl>
                                          <p:spTgt spid="4413"/>
                                        </p:tgtEl>
                                      </p:cBhvr>
                                    </p:animEffect>
                                  </p:childTnLst>
                                </p:cTn>
                              </p:par>
                              <p:par>
                                <p:cTn id="66" presetID="10" presetClass="entr" presetSubtype="0" fill="hold" nodeType="withEffect">
                                  <p:stCondLst>
                                    <p:cond delay="0"/>
                                  </p:stCondLst>
                                  <p:childTnLst>
                                    <p:set>
                                      <p:cBhvr>
                                        <p:cTn id="67" dur="1" fill="hold">
                                          <p:stCondLst>
                                            <p:cond delay="0"/>
                                          </p:stCondLst>
                                        </p:cTn>
                                        <p:tgtEl>
                                          <p:spTgt spid="4414"/>
                                        </p:tgtEl>
                                        <p:attrNameLst>
                                          <p:attrName>style.visibility</p:attrName>
                                        </p:attrNameLst>
                                      </p:cBhvr>
                                      <p:to>
                                        <p:strVal val="visible"/>
                                      </p:to>
                                    </p:set>
                                    <p:animEffect transition="in" filter="fade">
                                      <p:cBhvr>
                                        <p:cTn id="68" dur="1000"/>
                                        <p:tgtEl>
                                          <p:spTgt spid="4414"/>
                                        </p:tgtEl>
                                      </p:cBhvr>
                                    </p:animEffect>
                                  </p:childTnLst>
                                </p:cTn>
                              </p:par>
                              <p:par>
                                <p:cTn id="69" presetID="10" presetClass="entr" presetSubtype="0" fill="hold" nodeType="withEffect">
                                  <p:stCondLst>
                                    <p:cond delay="0"/>
                                  </p:stCondLst>
                                  <p:childTnLst>
                                    <p:set>
                                      <p:cBhvr>
                                        <p:cTn id="70" dur="1" fill="hold">
                                          <p:stCondLst>
                                            <p:cond delay="0"/>
                                          </p:stCondLst>
                                        </p:cTn>
                                        <p:tgtEl>
                                          <p:spTgt spid="4417"/>
                                        </p:tgtEl>
                                        <p:attrNameLst>
                                          <p:attrName>style.visibility</p:attrName>
                                        </p:attrNameLst>
                                      </p:cBhvr>
                                      <p:to>
                                        <p:strVal val="visible"/>
                                      </p:to>
                                    </p:set>
                                    <p:animEffect transition="in" filter="fade">
                                      <p:cBhvr>
                                        <p:cTn id="71" dur="1000"/>
                                        <p:tgtEl>
                                          <p:spTgt spid="4417"/>
                                        </p:tgtEl>
                                      </p:cBhvr>
                                    </p:animEffect>
                                  </p:childTnLst>
                                </p:cTn>
                              </p:par>
                              <p:par>
                                <p:cTn id="72" presetID="10" presetClass="entr" presetSubtype="0" fill="hold" nodeType="withEffect">
                                  <p:stCondLst>
                                    <p:cond delay="0"/>
                                  </p:stCondLst>
                                  <p:childTnLst>
                                    <p:set>
                                      <p:cBhvr>
                                        <p:cTn id="73" dur="1" fill="hold">
                                          <p:stCondLst>
                                            <p:cond delay="0"/>
                                          </p:stCondLst>
                                        </p:cTn>
                                        <p:tgtEl>
                                          <p:spTgt spid="4430"/>
                                        </p:tgtEl>
                                        <p:attrNameLst>
                                          <p:attrName>style.visibility</p:attrName>
                                        </p:attrNameLst>
                                      </p:cBhvr>
                                      <p:to>
                                        <p:strVal val="visible"/>
                                      </p:to>
                                    </p:set>
                                    <p:animEffect transition="in" filter="fade">
                                      <p:cBhvr>
                                        <p:cTn id="74" dur="1000"/>
                                        <p:tgtEl>
                                          <p:spTgt spid="44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435"/>
        <p:cNvGrpSpPr/>
        <p:nvPr/>
      </p:nvGrpSpPr>
      <p:grpSpPr>
        <a:xfrm>
          <a:off x="0" y="0"/>
          <a:ext cx="0" cy="0"/>
          <a:chOff x="0" y="0"/>
          <a:chExt cx="0" cy="0"/>
        </a:xfrm>
      </p:grpSpPr>
      <p:sp>
        <p:nvSpPr>
          <p:cNvPr id="4436" name="Google Shape;4436;p108"/>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Our services</a:t>
            </a:r>
            <a:endParaRPr/>
          </a:p>
        </p:txBody>
      </p:sp>
      <p:grpSp>
        <p:nvGrpSpPr>
          <p:cNvPr id="4437" name="Google Shape;4437;p108"/>
          <p:cNvGrpSpPr/>
          <p:nvPr/>
        </p:nvGrpSpPr>
        <p:grpSpPr>
          <a:xfrm>
            <a:off x="3652590" y="1572362"/>
            <a:ext cx="1838815" cy="2706778"/>
            <a:chOff x="1282190" y="1486412"/>
            <a:chExt cx="1838815" cy="2706778"/>
          </a:xfrm>
        </p:grpSpPr>
        <p:grpSp>
          <p:nvGrpSpPr>
            <p:cNvPr id="4438" name="Google Shape;4438;p108"/>
            <p:cNvGrpSpPr/>
            <p:nvPr/>
          </p:nvGrpSpPr>
          <p:grpSpPr>
            <a:xfrm>
              <a:off x="1282190" y="1776851"/>
              <a:ext cx="1838815" cy="2416338"/>
              <a:chOff x="3109075" y="715403"/>
              <a:chExt cx="1313439" cy="1136566"/>
            </a:xfrm>
          </p:grpSpPr>
          <p:sp>
            <p:nvSpPr>
              <p:cNvPr id="4439" name="Google Shape;4439;p108"/>
              <p:cNvSpPr/>
              <p:nvPr/>
            </p:nvSpPr>
            <p:spPr>
              <a:xfrm>
                <a:off x="3116665" y="722234"/>
                <a:ext cx="1305849" cy="1124992"/>
              </a:xfrm>
              <a:custGeom>
                <a:avLst/>
                <a:gdLst/>
                <a:ahLst/>
                <a:cxnLst/>
                <a:rect l="l" t="t" r="r" b="b"/>
                <a:pathLst>
                  <a:path w="34412" h="29646" extrusionOk="0">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8"/>
              <p:cNvSpPr/>
              <p:nvPr/>
            </p:nvSpPr>
            <p:spPr>
              <a:xfrm>
                <a:off x="3109075" y="715403"/>
                <a:ext cx="1294427" cy="1136566"/>
              </a:xfrm>
              <a:custGeom>
                <a:avLst/>
                <a:gdLst/>
                <a:ahLst/>
                <a:cxnLst/>
                <a:rect l="l" t="t" r="r" b="b"/>
                <a:pathLst>
                  <a:path w="34111" h="29951" extrusionOk="0">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 name="Google Shape;4441;p108"/>
            <p:cNvGrpSpPr/>
            <p:nvPr/>
          </p:nvGrpSpPr>
          <p:grpSpPr>
            <a:xfrm>
              <a:off x="1303598" y="1486412"/>
              <a:ext cx="1776231" cy="362376"/>
              <a:chOff x="3124292" y="481000"/>
              <a:chExt cx="1268737" cy="258840"/>
            </a:xfrm>
          </p:grpSpPr>
          <p:sp>
            <p:nvSpPr>
              <p:cNvPr id="4442" name="Google Shape;4442;p108"/>
              <p:cNvSpPr/>
              <p:nvPr/>
            </p:nvSpPr>
            <p:spPr>
              <a:xfrm>
                <a:off x="3131882" y="487679"/>
                <a:ext cx="1254506" cy="245938"/>
              </a:xfrm>
              <a:custGeom>
                <a:avLst/>
                <a:gdLst/>
                <a:ahLst/>
                <a:cxnLst/>
                <a:rect l="l" t="t" r="r" b="b"/>
                <a:pathLst>
                  <a:path w="33059" h="6481" extrusionOk="0">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8"/>
              <p:cNvSpPr/>
              <p:nvPr/>
            </p:nvSpPr>
            <p:spPr>
              <a:xfrm>
                <a:off x="3124292" y="481000"/>
                <a:ext cx="1268737" cy="258840"/>
              </a:xfrm>
              <a:custGeom>
                <a:avLst/>
                <a:gdLst/>
                <a:ahLst/>
                <a:cxnLst/>
                <a:rect l="l" t="t" r="r" b="b"/>
                <a:pathLst>
                  <a:path w="33434" h="6821" extrusionOk="0">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4" name="Google Shape;4444;p108"/>
          <p:cNvGrpSpPr/>
          <p:nvPr/>
        </p:nvGrpSpPr>
        <p:grpSpPr>
          <a:xfrm>
            <a:off x="6022990" y="1572362"/>
            <a:ext cx="1838815" cy="2706778"/>
            <a:chOff x="1282190" y="1486412"/>
            <a:chExt cx="1838815" cy="2706778"/>
          </a:xfrm>
        </p:grpSpPr>
        <p:grpSp>
          <p:nvGrpSpPr>
            <p:cNvPr id="4445" name="Google Shape;4445;p108"/>
            <p:cNvGrpSpPr/>
            <p:nvPr/>
          </p:nvGrpSpPr>
          <p:grpSpPr>
            <a:xfrm>
              <a:off x="1282190" y="1776851"/>
              <a:ext cx="1838815" cy="2416338"/>
              <a:chOff x="3109075" y="715403"/>
              <a:chExt cx="1313439" cy="1136566"/>
            </a:xfrm>
          </p:grpSpPr>
          <p:sp>
            <p:nvSpPr>
              <p:cNvPr id="4446" name="Google Shape;4446;p108"/>
              <p:cNvSpPr/>
              <p:nvPr/>
            </p:nvSpPr>
            <p:spPr>
              <a:xfrm>
                <a:off x="3116665" y="722234"/>
                <a:ext cx="1305849" cy="1124992"/>
              </a:xfrm>
              <a:custGeom>
                <a:avLst/>
                <a:gdLst/>
                <a:ahLst/>
                <a:cxnLst/>
                <a:rect l="l" t="t" r="r" b="b"/>
                <a:pathLst>
                  <a:path w="34412" h="29646" extrusionOk="0">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8"/>
              <p:cNvSpPr/>
              <p:nvPr/>
            </p:nvSpPr>
            <p:spPr>
              <a:xfrm>
                <a:off x="3109075" y="715403"/>
                <a:ext cx="1294427" cy="1136566"/>
              </a:xfrm>
              <a:custGeom>
                <a:avLst/>
                <a:gdLst/>
                <a:ahLst/>
                <a:cxnLst/>
                <a:rect l="l" t="t" r="r" b="b"/>
                <a:pathLst>
                  <a:path w="34111" h="29951" extrusionOk="0">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108"/>
            <p:cNvGrpSpPr/>
            <p:nvPr/>
          </p:nvGrpSpPr>
          <p:grpSpPr>
            <a:xfrm>
              <a:off x="1303598" y="1486412"/>
              <a:ext cx="1776231" cy="362376"/>
              <a:chOff x="3124292" y="481000"/>
              <a:chExt cx="1268737" cy="258840"/>
            </a:xfrm>
          </p:grpSpPr>
          <p:sp>
            <p:nvSpPr>
              <p:cNvPr id="4449" name="Google Shape;4449;p108"/>
              <p:cNvSpPr/>
              <p:nvPr/>
            </p:nvSpPr>
            <p:spPr>
              <a:xfrm>
                <a:off x="3131882" y="487679"/>
                <a:ext cx="1254506" cy="245938"/>
              </a:xfrm>
              <a:custGeom>
                <a:avLst/>
                <a:gdLst/>
                <a:ahLst/>
                <a:cxnLst/>
                <a:rect l="l" t="t" r="r" b="b"/>
                <a:pathLst>
                  <a:path w="33059" h="6481" extrusionOk="0">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08"/>
              <p:cNvSpPr/>
              <p:nvPr/>
            </p:nvSpPr>
            <p:spPr>
              <a:xfrm>
                <a:off x="3124292" y="481000"/>
                <a:ext cx="1268737" cy="258840"/>
              </a:xfrm>
              <a:custGeom>
                <a:avLst/>
                <a:gdLst/>
                <a:ahLst/>
                <a:cxnLst/>
                <a:rect l="l" t="t" r="r" b="b"/>
                <a:pathLst>
                  <a:path w="33434" h="6821" extrusionOk="0">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1" name="Google Shape;4451;p108"/>
          <p:cNvGrpSpPr/>
          <p:nvPr/>
        </p:nvGrpSpPr>
        <p:grpSpPr>
          <a:xfrm>
            <a:off x="1282190" y="1572362"/>
            <a:ext cx="1838815" cy="2706778"/>
            <a:chOff x="1282190" y="1486412"/>
            <a:chExt cx="1838815" cy="2706778"/>
          </a:xfrm>
        </p:grpSpPr>
        <p:grpSp>
          <p:nvGrpSpPr>
            <p:cNvPr id="4452" name="Google Shape;4452;p108"/>
            <p:cNvGrpSpPr/>
            <p:nvPr/>
          </p:nvGrpSpPr>
          <p:grpSpPr>
            <a:xfrm>
              <a:off x="1282190" y="1776851"/>
              <a:ext cx="1838815" cy="2416338"/>
              <a:chOff x="3109075" y="715403"/>
              <a:chExt cx="1313439" cy="1136566"/>
            </a:xfrm>
          </p:grpSpPr>
          <p:sp>
            <p:nvSpPr>
              <p:cNvPr id="4453" name="Google Shape;4453;p108"/>
              <p:cNvSpPr/>
              <p:nvPr/>
            </p:nvSpPr>
            <p:spPr>
              <a:xfrm>
                <a:off x="3116665" y="722234"/>
                <a:ext cx="1305849" cy="1124992"/>
              </a:xfrm>
              <a:custGeom>
                <a:avLst/>
                <a:gdLst/>
                <a:ahLst/>
                <a:cxnLst/>
                <a:rect l="l" t="t" r="r" b="b"/>
                <a:pathLst>
                  <a:path w="34412" h="29646" extrusionOk="0">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08"/>
              <p:cNvSpPr/>
              <p:nvPr/>
            </p:nvSpPr>
            <p:spPr>
              <a:xfrm>
                <a:off x="3109075" y="715403"/>
                <a:ext cx="1294427" cy="1136566"/>
              </a:xfrm>
              <a:custGeom>
                <a:avLst/>
                <a:gdLst/>
                <a:ahLst/>
                <a:cxnLst/>
                <a:rect l="l" t="t" r="r" b="b"/>
                <a:pathLst>
                  <a:path w="34111" h="29951" extrusionOk="0">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 name="Google Shape;4455;p108"/>
            <p:cNvGrpSpPr/>
            <p:nvPr/>
          </p:nvGrpSpPr>
          <p:grpSpPr>
            <a:xfrm>
              <a:off x="1303598" y="1486412"/>
              <a:ext cx="1776231" cy="362376"/>
              <a:chOff x="3124292" y="481000"/>
              <a:chExt cx="1268737" cy="258840"/>
            </a:xfrm>
          </p:grpSpPr>
          <p:sp>
            <p:nvSpPr>
              <p:cNvPr id="4456" name="Google Shape;4456;p108"/>
              <p:cNvSpPr/>
              <p:nvPr/>
            </p:nvSpPr>
            <p:spPr>
              <a:xfrm>
                <a:off x="3131882" y="487679"/>
                <a:ext cx="1254506" cy="245938"/>
              </a:xfrm>
              <a:custGeom>
                <a:avLst/>
                <a:gdLst/>
                <a:ahLst/>
                <a:cxnLst/>
                <a:rect l="l" t="t" r="r" b="b"/>
                <a:pathLst>
                  <a:path w="33059" h="6481" extrusionOk="0">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8"/>
              <p:cNvSpPr/>
              <p:nvPr/>
            </p:nvSpPr>
            <p:spPr>
              <a:xfrm>
                <a:off x="3124292" y="481000"/>
                <a:ext cx="1268737" cy="258840"/>
              </a:xfrm>
              <a:custGeom>
                <a:avLst/>
                <a:gdLst/>
                <a:ahLst/>
                <a:cxnLst/>
                <a:rect l="l" t="t" r="r" b="b"/>
                <a:pathLst>
                  <a:path w="33434" h="6821" extrusionOk="0">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8" name="Google Shape;4458;p108"/>
          <p:cNvGrpSpPr/>
          <p:nvPr/>
        </p:nvGrpSpPr>
        <p:grpSpPr>
          <a:xfrm rot="889388">
            <a:off x="1897343" y="2064561"/>
            <a:ext cx="584046" cy="351121"/>
            <a:chOff x="4345425" y="2175475"/>
            <a:chExt cx="800750" cy="176025"/>
          </a:xfrm>
        </p:grpSpPr>
        <p:sp>
          <p:nvSpPr>
            <p:cNvPr id="4459" name="Google Shape;4459;p10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0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108"/>
          <p:cNvGrpSpPr/>
          <p:nvPr/>
        </p:nvGrpSpPr>
        <p:grpSpPr>
          <a:xfrm rot="889388">
            <a:off x="4309743" y="2064561"/>
            <a:ext cx="584046" cy="351121"/>
            <a:chOff x="4345425" y="2175475"/>
            <a:chExt cx="800750" cy="176025"/>
          </a:xfrm>
        </p:grpSpPr>
        <p:sp>
          <p:nvSpPr>
            <p:cNvPr id="4462" name="Google Shape;4462;p10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0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4" name="Google Shape;4464;p108"/>
          <p:cNvSpPr/>
          <p:nvPr/>
        </p:nvSpPr>
        <p:spPr>
          <a:xfrm rot="889388">
            <a:off x="6656991" y="2104569"/>
            <a:ext cx="584046" cy="310329"/>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5" name="Google Shape;4465;p108"/>
          <p:cNvGrpSpPr/>
          <p:nvPr/>
        </p:nvGrpSpPr>
        <p:grpSpPr>
          <a:xfrm flipH="1">
            <a:off x="6389492" y="938650"/>
            <a:ext cx="2036227" cy="176025"/>
            <a:chOff x="4345425" y="2175475"/>
            <a:chExt cx="800750" cy="176025"/>
          </a:xfrm>
        </p:grpSpPr>
        <p:sp>
          <p:nvSpPr>
            <p:cNvPr id="4466" name="Google Shape;4466;p10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0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8" name="Google Shape;4468;p108"/>
          <p:cNvSpPr txBox="1"/>
          <p:nvPr/>
        </p:nvSpPr>
        <p:spPr>
          <a:xfrm>
            <a:off x="3713025" y="1934750"/>
            <a:ext cx="1726200" cy="22833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$60</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You can explain your product or your service</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p:txBody>
      </p:sp>
      <p:sp>
        <p:nvSpPr>
          <p:cNvPr id="4469" name="Google Shape;4469;p108"/>
          <p:cNvSpPr txBox="1"/>
          <p:nvPr/>
        </p:nvSpPr>
        <p:spPr>
          <a:xfrm>
            <a:off x="6082550" y="1934750"/>
            <a:ext cx="1726200" cy="22833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$85</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You can explain your product or your service</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p:txBody>
      </p:sp>
      <p:sp>
        <p:nvSpPr>
          <p:cNvPr id="4470" name="Google Shape;4470;p108"/>
          <p:cNvSpPr txBox="1"/>
          <p:nvPr/>
        </p:nvSpPr>
        <p:spPr>
          <a:xfrm>
            <a:off x="3988507" y="1572347"/>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1900" b="1">
                <a:solidFill>
                  <a:schemeClr val="dk1"/>
                </a:solidFill>
                <a:latin typeface="Itim"/>
                <a:ea typeface="Itim"/>
                <a:cs typeface="Itim"/>
                <a:sym typeface="Itim"/>
              </a:rPr>
              <a:t>Pro</a:t>
            </a:r>
            <a:endParaRPr sz="1900" b="1">
              <a:solidFill>
                <a:schemeClr val="dk1"/>
              </a:solidFill>
              <a:latin typeface="Itim"/>
              <a:ea typeface="Itim"/>
              <a:cs typeface="Itim"/>
              <a:sym typeface="Itim"/>
            </a:endParaRPr>
          </a:p>
        </p:txBody>
      </p:sp>
      <p:sp>
        <p:nvSpPr>
          <p:cNvPr id="4471" name="Google Shape;4471;p108"/>
          <p:cNvSpPr txBox="1"/>
          <p:nvPr/>
        </p:nvSpPr>
        <p:spPr>
          <a:xfrm>
            <a:off x="6368807" y="1572347"/>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1900" b="1">
                <a:solidFill>
                  <a:schemeClr val="dk1"/>
                </a:solidFill>
                <a:latin typeface="Itim"/>
                <a:ea typeface="Itim"/>
                <a:cs typeface="Itim"/>
                <a:sym typeface="Itim"/>
              </a:rPr>
              <a:t>Premium</a:t>
            </a:r>
            <a:endParaRPr sz="1900" b="1">
              <a:solidFill>
                <a:schemeClr val="dk1"/>
              </a:solidFill>
              <a:latin typeface="Itim"/>
              <a:ea typeface="Itim"/>
              <a:cs typeface="Itim"/>
              <a:sym typeface="Itim"/>
            </a:endParaRPr>
          </a:p>
        </p:txBody>
      </p:sp>
      <p:sp>
        <p:nvSpPr>
          <p:cNvPr id="4472" name="Google Shape;4472;p108"/>
          <p:cNvSpPr txBox="1"/>
          <p:nvPr/>
        </p:nvSpPr>
        <p:spPr>
          <a:xfrm>
            <a:off x="1618094" y="1572347"/>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2000" b="1">
                <a:solidFill>
                  <a:schemeClr val="dk1"/>
                </a:solidFill>
                <a:latin typeface="Itim"/>
                <a:ea typeface="Itim"/>
                <a:cs typeface="Itim"/>
                <a:sym typeface="Itim"/>
              </a:rPr>
              <a:t>Basic</a:t>
            </a:r>
            <a:endParaRPr sz="2000" b="1">
              <a:solidFill>
                <a:schemeClr val="dk1"/>
              </a:solidFill>
              <a:latin typeface="Itim"/>
              <a:ea typeface="Itim"/>
              <a:cs typeface="Itim"/>
              <a:sym typeface="Itim"/>
            </a:endParaRPr>
          </a:p>
        </p:txBody>
      </p:sp>
      <p:sp>
        <p:nvSpPr>
          <p:cNvPr id="4473" name="Google Shape;4473;p108"/>
          <p:cNvSpPr txBox="1"/>
          <p:nvPr/>
        </p:nvSpPr>
        <p:spPr>
          <a:xfrm>
            <a:off x="1303575" y="1934750"/>
            <a:ext cx="1726200" cy="22833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$35</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You can explain your product or your service</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p:txBody>
      </p:sp>
      <p:grpSp>
        <p:nvGrpSpPr>
          <p:cNvPr id="4474" name="Google Shape;4474;p108"/>
          <p:cNvGrpSpPr/>
          <p:nvPr/>
        </p:nvGrpSpPr>
        <p:grpSpPr>
          <a:xfrm>
            <a:off x="415365" y="540002"/>
            <a:ext cx="1745583" cy="230173"/>
            <a:chOff x="1394800" y="3522000"/>
            <a:chExt cx="1048650" cy="138275"/>
          </a:xfrm>
        </p:grpSpPr>
        <p:sp>
          <p:nvSpPr>
            <p:cNvPr id="4475" name="Google Shape;4475;p108"/>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08"/>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08"/>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08"/>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08"/>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08"/>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08"/>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08"/>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08"/>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4" name="Google Shape;4484;p108"/>
          <p:cNvSpPr/>
          <p:nvPr/>
        </p:nvSpPr>
        <p:spPr>
          <a:xfrm rot="-7512252">
            <a:off x="424828" y="4273371"/>
            <a:ext cx="740141" cy="406780"/>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436"/>
                                        </p:tgtEl>
                                        <p:attrNameLst>
                                          <p:attrName>style.visibility</p:attrName>
                                        </p:attrNameLst>
                                      </p:cBhvr>
                                      <p:to>
                                        <p:strVal val="visible"/>
                                      </p:to>
                                    </p:set>
                                    <p:anim calcmode="lin" valueType="num">
                                      <p:cBhvr additive="base">
                                        <p:cTn id="7" dur="1000"/>
                                        <p:tgtEl>
                                          <p:spTgt spid="4436"/>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465"/>
                                        </p:tgtEl>
                                        <p:attrNameLst>
                                          <p:attrName>style.visibility</p:attrName>
                                        </p:attrNameLst>
                                      </p:cBhvr>
                                      <p:to>
                                        <p:strVal val="visible"/>
                                      </p:to>
                                    </p:set>
                                    <p:anim calcmode="lin" valueType="num">
                                      <p:cBhvr additive="base">
                                        <p:cTn id="10" dur="1000"/>
                                        <p:tgtEl>
                                          <p:spTgt spid="4465"/>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4451"/>
                                        </p:tgtEl>
                                        <p:attrNameLst>
                                          <p:attrName>style.visibility</p:attrName>
                                        </p:attrNameLst>
                                      </p:cBhvr>
                                      <p:to>
                                        <p:strVal val="visible"/>
                                      </p:to>
                                    </p:set>
                                    <p:anim calcmode="lin" valueType="num">
                                      <p:cBhvr additive="base">
                                        <p:cTn id="15" dur="1000"/>
                                        <p:tgtEl>
                                          <p:spTgt spid="4451"/>
                                        </p:tgtEl>
                                        <p:attrNameLst>
                                          <p:attrName>ppt_x</p:attrName>
                                        </p:attrNameLst>
                                      </p:cBhvr>
                                      <p:tavLst>
                                        <p:tav tm="0">
                                          <p:val>
                                            <p:strVal val="#ppt_x+1"/>
                                          </p:val>
                                        </p:tav>
                                        <p:tav tm="100000">
                                          <p:val>
                                            <p:strVal val="#ppt_x"/>
                                          </p:val>
                                        </p:tav>
                                      </p:tavLst>
                                    </p:anim>
                                  </p:childTnLst>
                                </p:cTn>
                              </p:par>
                              <p:par>
                                <p:cTn id="16" presetID="2" presetClass="entr" presetSubtype="2" fill="hold" nodeType="withEffect">
                                  <p:stCondLst>
                                    <p:cond delay="0"/>
                                  </p:stCondLst>
                                  <p:childTnLst>
                                    <p:set>
                                      <p:cBhvr>
                                        <p:cTn id="17" dur="1" fill="hold">
                                          <p:stCondLst>
                                            <p:cond delay="0"/>
                                          </p:stCondLst>
                                        </p:cTn>
                                        <p:tgtEl>
                                          <p:spTgt spid="4458"/>
                                        </p:tgtEl>
                                        <p:attrNameLst>
                                          <p:attrName>style.visibility</p:attrName>
                                        </p:attrNameLst>
                                      </p:cBhvr>
                                      <p:to>
                                        <p:strVal val="visible"/>
                                      </p:to>
                                    </p:set>
                                    <p:anim calcmode="lin" valueType="num">
                                      <p:cBhvr additive="base">
                                        <p:cTn id="18" dur="1000"/>
                                        <p:tgtEl>
                                          <p:spTgt spid="4458"/>
                                        </p:tgtEl>
                                        <p:attrNameLst>
                                          <p:attrName>ppt_x</p:attrName>
                                        </p:attrNameLst>
                                      </p:cBhvr>
                                      <p:tavLst>
                                        <p:tav tm="0">
                                          <p:val>
                                            <p:strVal val="#ppt_x+1"/>
                                          </p:val>
                                        </p:tav>
                                        <p:tav tm="100000">
                                          <p:val>
                                            <p:strVal val="#ppt_x"/>
                                          </p:val>
                                        </p:tav>
                                      </p:tavLst>
                                    </p:anim>
                                  </p:childTnLst>
                                </p:cTn>
                              </p:par>
                              <p:par>
                                <p:cTn id="19" presetID="2" presetClass="entr" presetSubtype="2" fill="hold" nodeType="withEffect">
                                  <p:stCondLst>
                                    <p:cond delay="0"/>
                                  </p:stCondLst>
                                  <p:childTnLst>
                                    <p:set>
                                      <p:cBhvr>
                                        <p:cTn id="20" dur="1" fill="hold">
                                          <p:stCondLst>
                                            <p:cond delay="0"/>
                                          </p:stCondLst>
                                        </p:cTn>
                                        <p:tgtEl>
                                          <p:spTgt spid="4472"/>
                                        </p:tgtEl>
                                        <p:attrNameLst>
                                          <p:attrName>style.visibility</p:attrName>
                                        </p:attrNameLst>
                                      </p:cBhvr>
                                      <p:to>
                                        <p:strVal val="visible"/>
                                      </p:to>
                                    </p:set>
                                    <p:anim calcmode="lin" valueType="num">
                                      <p:cBhvr additive="base">
                                        <p:cTn id="21" dur="1000"/>
                                        <p:tgtEl>
                                          <p:spTgt spid="4472"/>
                                        </p:tgtEl>
                                        <p:attrNameLst>
                                          <p:attrName>ppt_x</p:attrName>
                                        </p:attrNameLst>
                                      </p:cBhvr>
                                      <p:tavLst>
                                        <p:tav tm="0">
                                          <p:val>
                                            <p:strVal val="#ppt_x+1"/>
                                          </p:val>
                                        </p:tav>
                                        <p:tav tm="100000">
                                          <p:val>
                                            <p:strVal val="#ppt_x"/>
                                          </p:val>
                                        </p:tav>
                                      </p:tavLst>
                                    </p:anim>
                                  </p:childTnLst>
                                </p:cTn>
                              </p:par>
                              <p:par>
                                <p:cTn id="22" presetID="2" presetClass="entr" presetSubtype="2" fill="hold" nodeType="withEffect">
                                  <p:stCondLst>
                                    <p:cond delay="0"/>
                                  </p:stCondLst>
                                  <p:childTnLst>
                                    <p:set>
                                      <p:cBhvr>
                                        <p:cTn id="23" dur="1" fill="hold">
                                          <p:stCondLst>
                                            <p:cond delay="0"/>
                                          </p:stCondLst>
                                        </p:cTn>
                                        <p:tgtEl>
                                          <p:spTgt spid="4473"/>
                                        </p:tgtEl>
                                        <p:attrNameLst>
                                          <p:attrName>style.visibility</p:attrName>
                                        </p:attrNameLst>
                                      </p:cBhvr>
                                      <p:to>
                                        <p:strVal val="visible"/>
                                      </p:to>
                                    </p:set>
                                    <p:anim calcmode="lin" valueType="num">
                                      <p:cBhvr additive="base">
                                        <p:cTn id="24" dur="1000"/>
                                        <p:tgtEl>
                                          <p:spTgt spid="4473"/>
                                        </p:tgtEl>
                                        <p:attrNameLst>
                                          <p:attrName>ppt_x</p:attrName>
                                        </p:attrNameLst>
                                      </p:cBhvr>
                                      <p:tavLst>
                                        <p:tav tm="0">
                                          <p:val>
                                            <p:strVal val="#ppt_x+1"/>
                                          </p:val>
                                        </p:tav>
                                        <p:tav tm="100000">
                                          <p:val>
                                            <p:strVal val="#ppt_x"/>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4437"/>
                                        </p:tgtEl>
                                        <p:attrNameLst>
                                          <p:attrName>style.visibility</p:attrName>
                                        </p:attrNameLst>
                                      </p:cBhvr>
                                      <p:to>
                                        <p:strVal val="visible"/>
                                      </p:to>
                                    </p:set>
                                    <p:anim calcmode="lin" valueType="num">
                                      <p:cBhvr additive="base">
                                        <p:cTn id="29" dur="1000"/>
                                        <p:tgtEl>
                                          <p:spTgt spid="4437"/>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4461"/>
                                        </p:tgtEl>
                                        <p:attrNameLst>
                                          <p:attrName>style.visibility</p:attrName>
                                        </p:attrNameLst>
                                      </p:cBhvr>
                                      <p:to>
                                        <p:strVal val="visible"/>
                                      </p:to>
                                    </p:set>
                                    <p:anim calcmode="lin" valueType="num">
                                      <p:cBhvr additive="base">
                                        <p:cTn id="32" dur="1000"/>
                                        <p:tgtEl>
                                          <p:spTgt spid="4461"/>
                                        </p:tgtEl>
                                        <p:attrNameLst>
                                          <p:attrName>ppt_x</p:attrName>
                                        </p:attrNameLst>
                                      </p:cBhvr>
                                      <p:tavLst>
                                        <p:tav tm="0">
                                          <p:val>
                                            <p:strVal val="#ppt_x+1"/>
                                          </p:val>
                                        </p:tav>
                                        <p:tav tm="100000">
                                          <p:val>
                                            <p:strVal val="#ppt_x"/>
                                          </p:val>
                                        </p:tav>
                                      </p:tavLst>
                                    </p:anim>
                                  </p:childTnLst>
                                </p:cTn>
                              </p:par>
                              <p:par>
                                <p:cTn id="33" presetID="2" presetClass="entr" presetSubtype="2" fill="hold" nodeType="withEffect">
                                  <p:stCondLst>
                                    <p:cond delay="0"/>
                                  </p:stCondLst>
                                  <p:childTnLst>
                                    <p:set>
                                      <p:cBhvr>
                                        <p:cTn id="34" dur="1" fill="hold">
                                          <p:stCondLst>
                                            <p:cond delay="0"/>
                                          </p:stCondLst>
                                        </p:cTn>
                                        <p:tgtEl>
                                          <p:spTgt spid="4468"/>
                                        </p:tgtEl>
                                        <p:attrNameLst>
                                          <p:attrName>style.visibility</p:attrName>
                                        </p:attrNameLst>
                                      </p:cBhvr>
                                      <p:to>
                                        <p:strVal val="visible"/>
                                      </p:to>
                                    </p:set>
                                    <p:anim calcmode="lin" valueType="num">
                                      <p:cBhvr additive="base">
                                        <p:cTn id="35" dur="1000"/>
                                        <p:tgtEl>
                                          <p:spTgt spid="4468"/>
                                        </p:tgtEl>
                                        <p:attrNameLst>
                                          <p:attrName>ppt_x</p:attrName>
                                        </p:attrNameLst>
                                      </p:cBhvr>
                                      <p:tavLst>
                                        <p:tav tm="0">
                                          <p:val>
                                            <p:strVal val="#ppt_x+1"/>
                                          </p:val>
                                        </p:tav>
                                        <p:tav tm="100000">
                                          <p:val>
                                            <p:strVal val="#ppt_x"/>
                                          </p:val>
                                        </p:tav>
                                      </p:tavLst>
                                    </p:anim>
                                  </p:childTnLst>
                                </p:cTn>
                              </p:par>
                              <p:par>
                                <p:cTn id="36" presetID="2" presetClass="entr" presetSubtype="2" fill="hold" nodeType="withEffect">
                                  <p:stCondLst>
                                    <p:cond delay="0"/>
                                  </p:stCondLst>
                                  <p:childTnLst>
                                    <p:set>
                                      <p:cBhvr>
                                        <p:cTn id="37" dur="1" fill="hold">
                                          <p:stCondLst>
                                            <p:cond delay="0"/>
                                          </p:stCondLst>
                                        </p:cTn>
                                        <p:tgtEl>
                                          <p:spTgt spid="4470"/>
                                        </p:tgtEl>
                                        <p:attrNameLst>
                                          <p:attrName>style.visibility</p:attrName>
                                        </p:attrNameLst>
                                      </p:cBhvr>
                                      <p:to>
                                        <p:strVal val="visible"/>
                                      </p:to>
                                    </p:set>
                                    <p:anim calcmode="lin" valueType="num">
                                      <p:cBhvr additive="base">
                                        <p:cTn id="38" dur="1000"/>
                                        <p:tgtEl>
                                          <p:spTgt spid="4470"/>
                                        </p:tgtEl>
                                        <p:attrNameLst>
                                          <p:attrName>ppt_x</p:attrName>
                                        </p:attrNameLst>
                                      </p:cBhvr>
                                      <p:tavLst>
                                        <p:tav tm="0">
                                          <p:val>
                                            <p:strVal val="#ppt_x+1"/>
                                          </p:val>
                                        </p:tav>
                                        <p:tav tm="100000">
                                          <p:val>
                                            <p:strVal val="#ppt_x"/>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4444"/>
                                        </p:tgtEl>
                                        <p:attrNameLst>
                                          <p:attrName>style.visibility</p:attrName>
                                        </p:attrNameLst>
                                      </p:cBhvr>
                                      <p:to>
                                        <p:strVal val="visible"/>
                                      </p:to>
                                    </p:set>
                                    <p:anim calcmode="lin" valueType="num">
                                      <p:cBhvr additive="base">
                                        <p:cTn id="43" dur="1000"/>
                                        <p:tgtEl>
                                          <p:spTgt spid="4444"/>
                                        </p:tgtEl>
                                        <p:attrNameLst>
                                          <p:attrName>ppt_x</p:attrName>
                                        </p:attrNameLst>
                                      </p:cBhvr>
                                      <p:tavLst>
                                        <p:tav tm="0">
                                          <p:val>
                                            <p:strVal val="#ppt_x+1"/>
                                          </p:val>
                                        </p:tav>
                                        <p:tav tm="100000">
                                          <p:val>
                                            <p:strVal val="#ppt_x"/>
                                          </p:val>
                                        </p:tav>
                                      </p:tavLst>
                                    </p:anim>
                                  </p:childTnLst>
                                </p:cTn>
                              </p:par>
                              <p:par>
                                <p:cTn id="44" presetID="2" presetClass="entr" presetSubtype="2" fill="hold" nodeType="withEffect">
                                  <p:stCondLst>
                                    <p:cond delay="0"/>
                                  </p:stCondLst>
                                  <p:childTnLst>
                                    <p:set>
                                      <p:cBhvr>
                                        <p:cTn id="45" dur="1" fill="hold">
                                          <p:stCondLst>
                                            <p:cond delay="0"/>
                                          </p:stCondLst>
                                        </p:cTn>
                                        <p:tgtEl>
                                          <p:spTgt spid="4464"/>
                                        </p:tgtEl>
                                        <p:attrNameLst>
                                          <p:attrName>style.visibility</p:attrName>
                                        </p:attrNameLst>
                                      </p:cBhvr>
                                      <p:to>
                                        <p:strVal val="visible"/>
                                      </p:to>
                                    </p:set>
                                    <p:anim calcmode="lin" valueType="num">
                                      <p:cBhvr additive="base">
                                        <p:cTn id="46" dur="1000"/>
                                        <p:tgtEl>
                                          <p:spTgt spid="4464"/>
                                        </p:tgtEl>
                                        <p:attrNameLst>
                                          <p:attrName>ppt_x</p:attrName>
                                        </p:attrNameLst>
                                      </p:cBhvr>
                                      <p:tavLst>
                                        <p:tav tm="0">
                                          <p:val>
                                            <p:strVal val="#ppt_x+1"/>
                                          </p:val>
                                        </p:tav>
                                        <p:tav tm="100000">
                                          <p:val>
                                            <p:strVal val="#ppt_x"/>
                                          </p:val>
                                        </p:tav>
                                      </p:tavLst>
                                    </p:anim>
                                  </p:childTnLst>
                                </p:cTn>
                              </p:par>
                              <p:par>
                                <p:cTn id="47" presetID="2" presetClass="entr" presetSubtype="2" fill="hold" nodeType="withEffect">
                                  <p:stCondLst>
                                    <p:cond delay="0"/>
                                  </p:stCondLst>
                                  <p:childTnLst>
                                    <p:set>
                                      <p:cBhvr>
                                        <p:cTn id="48" dur="1" fill="hold">
                                          <p:stCondLst>
                                            <p:cond delay="0"/>
                                          </p:stCondLst>
                                        </p:cTn>
                                        <p:tgtEl>
                                          <p:spTgt spid="4469"/>
                                        </p:tgtEl>
                                        <p:attrNameLst>
                                          <p:attrName>style.visibility</p:attrName>
                                        </p:attrNameLst>
                                      </p:cBhvr>
                                      <p:to>
                                        <p:strVal val="visible"/>
                                      </p:to>
                                    </p:set>
                                    <p:anim calcmode="lin" valueType="num">
                                      <p:cBhvr additive="base">
                                        <p:cTn id="49" dur="1000"/>
                                        <p:tgtEl>
                                          <p:spTgt spid="4469"/>
                                        </p:tgtEl>
                                        <p:attrNameLst>
                                          <p:attrName>ppt_x</p:attrName>
                                        </p:attrNameLst>
                                      </p:cBhvr>
                                      <p:tavLst>
                                        <p:tav tm="0">
                                          <p:val>
                                            <p:strVal val="#ppt_x+1"/>
                                          </p:val>
                                        </p:tav>
                                        <p:tav tm="100000">
                                          <p:val>
                                            <p:strVal val="#ppt_x"/>
                                          </p:val>
                                        </p:tav>
                                      </p:tavLst>
                                    </p:anim>
                                  </p:childTnLst>
                                </p:cTn>
                              </p:par>
                              <p:par>
                                <p:cTn id="50" presetID="2" presetClass="entr" presetSubtype="2" fill="hold" nodeType="withEffect">
                                  <p:stCondLst>
                                    <p:cond delay="0"/>
                                  </p:stCondLst>
                                  <p:childTnLst>
                                    <p:set>
                                      <p:cBhvr>
                                        <p:cTn id="51" dur="1" fill="hold">
                                          <p:stCondLst>
                                            <p:cond delay="0"/>
                                          </p:stCondLst>
                                        </p:cTn>
                                        <p:tgtEl>
                                          <p:spTgt spid="4471"/>
                                        </p:tgtEl>
                                        <p:attrNameLst>
                                          <p:attrName>style.visibility</p:attrName>
                                        </p:attrNameLst>
                                      </p:cBhvr>
                                      <p:to>
                                        <p:strVal val="visible"/>
                                      </p:to>
                                    </p:set>
                                    <p:anim calcmode="lin" valueType="num">
                                      <p:cBhvr additive="base">
                                        <p:cTn id="52" dur="1000"/>
                                        <p:tgtEl>
                                          <p:spTgt spid="4471"/>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488"/>
        <p:cNvGrpSpPr/>
        <p:nvPr/>
      </p:nvGrpSpPr>
      <p:grpSpPr>
        <a:xfrm>
          <a:off x="0" y="0"/>
          <a:ext cx="0" cy="0"/>
          <a:chOff x="0" y="0"/>
          <a:chExt cx="0" cy="0"/>
        </a:xfrm>
      </p:grpSpPr>
      <p:sp>
        <p:nvSpPr>
          <p:cNvPr id="4489" name="Google Shape;4489;p109"/>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Our services</a:t>
            </a:r>
            <a:endParaRPr/>
          </a:p>
        </p:txBody>
      </p:sp>
      <p:grpSp>
        <p:nvGrpSpPr>
          <p:cNvPr id="4490" name="Google Shape;4490;p109"/>
          <p:cNvGrpSpPr/>
          <p:nvPr/>
        </p:nvGrpSpPr>
        <p:grpSpPr>
          <a:xfrm flipH="1">
            <a:off x="3553886" y="938650"/>
            <a:ext cx="2036227" cy="176025"/>
            <a:chOff x="4345425" y="2175475"/>
            <a:chExt cx="800750" cy="176025"/>
          </a:xfrm>
        </p:grpSpPr>
        <p:sp>
          <p:nvSpPr>
            <p:cNvPr id="4491" name="Google Shape;4491;p10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0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109"/>
          <p:cNvGrpSpPr/>
          <p:nvPr/>
        </p:nvGrpSpPr>
        <p:grpSpPr>
          <a:xfrm>
            <a:off x="713400" y="1306657"/>
            <a:ext cx="1887844" cy="3183327"/>
            <a:chOff x="713400" y="1306657"/>
            <a:chExt cx="1887844" cy="3183327"/>
          </a:xfrm>
        </p:grpSpPr>
        <p:grpSp>
          <p:nvGrpSpPr>
            <p:cNvPr id="4494" name="Google Shape;4494;p109"/>
            <p:cNvGrpSpPr/>
            <p:nvPr/>
          </p:nvGrpSpPr>
          <p:grpSpPr>
            <a:xfrm>
              <a:off x="748638" y="1306657"/>
              <a:ext cx="1852607" cy="3183327"/>
              <a:chOff x="748638" y="1154257"/>
              <a:chExt cx="1852607" cy="3183327"/>
            </a:xfrm>
          </p:grpSpPr>
          <p:sp>
            <p:nvSpPr>
              <p:cNvPr id="4495" name="Google Shape;4495;p109"/>
              <p:cNvSpPr/>
              <p:nvPr/>
            </p:nvSpPr>
            <p:spPr>
              <a:xfrm rot="-5400000">
                <a:off x="83277" y="1819617"/>
                <a:ext cx="3183327" cy="1852607"/>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09"/>
              <p:cNvSpPr/>
              <p:nvPr/>
            </p:nvSpPr>
            <p:spPr>
              <a:xfrm rot="5400000" flipH="1">
                <a:off x="126634" y="1889731"/>
                <a:ext cx="3127311" cy="1712372"/>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7" name="Google Shape;4497;p109"/>
            <p:cNvSpPr txBox="1"/>
            <p:nvPr/>
          </p:nvSpPr>
          <p:spPr>
            <a:xfrm>
              <a:off x="716419" y="2007436"/>
              <a:ext cx="1821900" cy="18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ako"/>
                  <a:ea typeface="Mako"/>
                  <a:cs typeface="Mako"/>
                  <a:sym typeface="Mako"/>
                </a:rPr>
                <a:t>You can explain here your product or your service</a:t>
              </a:r>
              <a:endParaRPr sz="1600">
                <a:solidFill>
                  <a:schemeClr val="dk2"/>
                </a:solidFill>
                <a:latin typeface="Mako"/>
                <a:ea typeface="Mako"/>
                <a:cs typeface="Mako"/>
                <a:sym typeface="Mako"/>
              </a:endParaRPr>
            </a:p>
            <a:p>
              <a:pPr marL="0" lvl="0" indent="0" algn="ctr" rtl="0">
                <a:spcBef>
                  <a:spcPts val="0"/>
                </a:spcBef>
                <a:spcAft>
                  <a:spcPts val="0"/>
                </a:spcAft>
                <a:buNone/>
              </a:pPr>
              <a:endParaRPr sz="12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a:solidFill>
                  <a:schemeClr val="dk2"/>
                </a:solidFill>
                <a:latin typeface="Muli"/>
                <a:ea typeface="Muli"/>
                <a:cs typeface="Muli"/>
                <a:sym typeface="Muli"/>
              </a:endParaRPr>
            </a:p>
          </p:txBody>
        </p:sp>
        <p:sp>
          <p:nvSpPr>
            <p:cNvPr id="4498" name="Google Shape;4498;p109"/>
            <p:cNvSpPr txBox="1"/>
            <p:nvPr/>
          </p:nvSpPr>
          <p:spPr>
            <a:xfrm>
              <a:off x="716419" y="1628375"/>
              <a:ext cx="1821900" cy="44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Free</a:t>
              </a:r>
              <a:endParaRPr sz="2000" b="1">
                <a:solidFill>
                  <a:schemeClr val="dk1"/>
                </a:solidFill>
                <a:latin typeface="Itim"/>
                <a:ea typeface="Itim"/>
                <a:cs typeface="Itim"/>
                <a:sym typeface="Itim"/>
              </a:endParaRPr>
            </a:p>
          </p:txBody>
        </p:sp>
        <p:sp>
          <p:nvSpPr>
            <p:cNvPr id="4499" name="Google Shape;4499;p109"/>
            <p:cNvSpPr txBox="1"/>
            <p:nvPr/>
          </p:nvSpPr>
          <p:spPr>
            <a:xfrm>
              <a:off x="713400" y="3787074"/>
              <a:ext cx="18219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$0</a:t>
              </a:r>
              <a:endParaRPr sz="2000" b="1">
                <a:solidFill>
                  <a:schemeClr val="dk1"/>
                </a:solidFill>
                <a:latin typeface="Itim"/>
                <a:ea typeface="Itim"/>
                <a:cs typeface="Itim"/>
                <a:sym typeface="Itim"/>
              </a:endParaRPr>
            </a:p>
          </p:txBody>
        </p:sp>
      </p:grpSp>
      <p:grpSp>
        <p:nvGrpSpPr>
          <p:cNvPr id="4500" name="Google Shape;4500;p109"/>
          <p:cNvGrpSpPr/>
          <p:nvPr/>
        </p:nvGrpSpPr>
        <p:grpSpPr>
          <a:xfrm>
            <a:off x="2676487" y="1335219"/>
            <a:ext cx="1866870" cy="3183327"/>
            <a:chOff x="2676487" y="1335219"/>
            <a:chExt cx="1866870" cy="3183327"/>
          </a:xfrm>
        </p:grpSpPr>
        <p:grpSp>
          <p:nvGrpSpPr>
            <p:cNvPr id="4501" name="Google Shape;4501;p109"/>
            <p:cNvGrpSpPr/>
            <p:nvPr/>
          </p:nvGrpSpPr>
          <p:grpSpPr>
            <a:xfrm>
              <a:off x="2690750" y="1335219"/>
              <a:ext cx="1852607" cy="3183327"/>
              <a:chOff x="2664163" y="1182819"/>
              <a:chExt cx="1852607" cy="3183327"/>
            </a:xfrm>
          </p:grpSpPr>
          <p:sp>
            <p:nvSpPr>
              <p:cNvPr id="4502" name="Google Shape;4502;p109"/>
              <p:cNvSpPr/>
              <p:nvPr/>
            </p:nvSpPr>
            <p:spPr>
              <a:xfrm rot="-5400000">
                <a:off x="1998802" y="1848180"/>
                <a:ext cx="3183327" cy="1852607"/>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09"/>
              <p:cNvSpPr/>
              <p:nvPr/>
            </p:nvSpPr>
            <p:spPr>
              <a:xfrm rot="5400000" flipH="1">
                <a:off x="2042159" y="1918293"/>
                <a:ext cx="3127311" cy="1712372"/>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4" name="Google Shape;4504;p109"/>
            <p:cNvSpPr txBox="1"/>
            <p:nvPr/>
          </p:nvSpPr>
          <p:spPr>
            <a:xfrm>
              <a:off x="2679506" y="2007436"/>
              <a:ext cx="1821900" cy="18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ako"/>
                  <a:ea typeface="Mako"/>
                  <a:cs typeface="Mako"/>
                  <a:sym typeface="Mako"/>
                </a:rPr>
                <a:t>You can explain here your product or your service</a:t>
              </a:r>
              <a:endParaRPr sz="1600">
                <a:solidFill>
                  <a:schemeClr val="dk2"/>
                </a:solidFill>
                <a:latin typeface="Mako"/>
                <a:ea typeface="Mako"/>
                <a:cs typeface="Mako"/>
                <a:sym typeface="Mako"/>
              </a:endParaRPr>
            </a:p>
            <a:p>
              <a:pPr marL="0" lvl="0" indent="0" algn="ctr" rtl="0">
                <a:spcBef>
                  <a:spcPts val="0"/>
                </a:spcBef>
                <a:spcAft>
                  <a:spcPts val="0"/>
                </a:spcAft>
                <a:buNone/>
              </a:pPr>
              <a:endParaRPr sz="12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a:solidFill>
                  <a:schemeClr val="dk2"/>
                </a:solidFill>
                <a:latin typeface="Muli"/>
                <a:ea typeface="Muli"/>
                <a:cs typeface="Muli"/>
                <a:sym typeface="Muli"/>
              </a:endParaRPr>
            </a:p>
          </p:txBody>
        </p:sp>
        <p:sp>
          <p:nvSpPr>
            <p:cNvPr id="4505" name="Google Shape;4505;p109"/>
            <p:cNvSpPr txBox="1"/>
            <p:nvPr/>
          </p:nvSpPr>
          <p:spPr>
            <a:xfrm>
              <a:off x="2679506" y="1628375"/>
              <a:ext cx="1821900" cy="44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Basic</a:t>
              </a:r>
              <a:endParaRPr sz="2000" b="1">
                <a:solidFill>
                  <a:schemeClr val="dk1"/>
                </a:solidFill>
                <a:latin typeface="Itim"/>
                <a:ea typeface="Itim"/>
                <a:cs typeface="Itim"/>
                <a:sym typeface="Itim"/>
              </a:endParaRPr>
            </a:p>
          </p:txBody>
        </p:sp>
        <p:sp>
          <p:nvSpPr>
            <p:cNvPr id="4506" name="Google Shape;4506;p109"/>
            <p:cNvSpPr txBox="1"/>
            <p:nvPr/>
          </p:nvSpPr>
          <p:spPr>
            <a:xfrm>
              <a:off x="2676487" y="3787074"/>
              <a:ext cx="18219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$35</a:t>
              </a:r>
              <a:endParaRPr sz="2000" b="1">
                <a:solidFill>
                  <a:schemeClr val="dk1"/>
                </a:solidFill>
                <a:latin typeface="Itim"/>
                <a:ea typeface="Itim"/>
                <a:cs typeface="Itim"/>
                <a:sym typeface="Itim"/>
              </a:endParaRPr>
            </a:p>
          </p:txBody>
        </p:sp>
      </p:grpSp>
      <p:grpSp>
        <p:nvGrpSpPr>
          <p:cNvPr id="4507" name="Google Shape;4507;p109"/>
          <p:cNvGrpSpPr/>
          <p:nvPr/>
        </p:nvGrpSpPr>
        <p:grpSpPr>
          <a:xfrm>
            <a:off x="6574975" y="1328173"/>
            <a:ext cx="1852607" cy="3183327"/>
            <a:chOff x="6574975" y="1328173"/>
            <a:chExt cx="1852607" cy="3183327"/>
          </a:xfrm>
        </p:grpSpPr>
        <p:grpSp>
          <p:nvGrpSpPr>
            <p:cNvPr id="4508" name="Google Shape;4508;p109"/>
            <p:cNvGrpSpPr/>
            <p:nvPr/>
          </p:nvGrpSpPr>
          <p:grpSpPr>
            <a:xfrm>
              <a:off x="6574975" y="1328173"/>
              <a:ext cx="1852607" cy="3183327"/>
              <a:chOff x="6574975" y="1175773"/>
              <a:chExt cx="1852607" cy="3183327"/>
            </a:xfrm>
          </p:grpSpPr>
          <p:sp>
            <p:nvSpPr>
              <p:cNvPr id="4509" name="Google Shape;4509;p109"/>
              <p:cNvSpPr/>
              <p:nvPr/>
            </p:nvSpPr>
            <p:spPr>
              <a:xfrm rot="-5400000">
                <a:off x="5909615" y="1841133"/>
                <a:ext cx="3183327" cy="1852607"/>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09"/>
              <p:cNvSpPr/>
              <p:nvPr/>
            </p:nvSpPr>
            <p:spPr>
              <a:xfrm rot="5400000" flipH="1">
                <a:off x="5952971" y="1911246"/>
                <a:ext cx="3127311" cy="1712372"/>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1" name="Google Shape;4511;p109"/>
            <p:cNvSpPr txBox="1"/>
            <p:nvPr/>
          </p:nvSpPr>
          <p:spPr>
            <a:xfrm>
              <a:off x="6605681" y="2007436"/>
              <a:ext cx="1821900" cy="18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ako"/>
                  <a:ea typeface="Mako"/>
                  <a:cs typeface="Mako"/>
                  <a:sym typeface="Mako"/>
                </a:rPr>
                <a:t>You can explain here your product or your service</a:t>
              </a:r>
              <a:endParaRPr sz="1600">
                <a:solidFill>
                  <a:schemeClr val="dk2"/>
                </a:solidFill>
                <a:latin typeface="Mako"/>
                <a:ea typeface="Mako"/>
                <a:cs typeface="Mako"/>
                <a:sym typeface="Mako"/>
              </a:endParaRPr>
            </a:p>
            <a:p>
              <a:pPr marL="0" lvl="0" indent="0" algn="ctr" rtl="0">
                <a:spcBef>
                  <a:spcPts val="0"/>
                </a:spcBef>
                <a:spcAft>
                  <a:spcPts val="0"/>
                </a:spcAft>
                <a:buNone/>
              </a:pPr>
              <a:endParaRPr sz="12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a:solidFill>
                  <a:schemeClr val="dk2"/>
                </a:solidFill>
                <a:latin typeface="Muli"/>
                <a:ea typeface="Muli"/>
                <a:cs typeface="Muli"/>
                <a:sym typeface="Muli"/>
              </a:endParaRPr>
            </a:p>
          </p:txBody>
        </p:sp>
        <p:sp>
          <p:nvSpPr>
            <p:cNvPr id="4512" name="Google Shape;4512;p109"/>
            <p:cNvSpPr txBox="1"/>
            <p:nvPr/>
          </p:nvSpPr>
          <p:spPr>
            <a:xfrm>
              <a:off x="6605681" y="1628375"/>
              <a:ext cx="1821900" cy="44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Premium</a:t>
              </a:r>
              <a:endParaRPr sz="2000" b="1">
                <a:solidFill>
                  <a:schemeClr val="dk1"/>
                </a:solidFill>
                <a:latin typeface="Itim"/>
                <a:ea typeface="Itim"/>
                <a:cs typeface="Itim"/>
                <a:sym typeface="Itim"/>
              </a:endParaRPr>
            </a:p>
          </p:txBody>
        </p:sp>
        <p:sp>
          <p:nvSpPr>
            <p:cNvPr id="4513" name="Google Shape;4513;p109"/>
            <p:cNvSpPr txBox="1"/>
            <p:nvPr/>
          </p:nvSpPr>
          <p:spPr>
            <a:xfrm>
              <a:off x="6602661" y="3787074"/>
              <a:ext cx="18219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$100</a:t>
              </a:r>
              <a:endParaRPr sz="2000" b="1">
                <a:solidFill>
                  <a:schemeClr val="dk1"/>
                </a:solidFill>
                <a:latin typeface="Itim"/>
                <a:ea typeface="Itim"/>
                <a:cs typeface="Itim"/>
                <a:sym typeface="Itim"/>
              </a:endParaRPr>
            </a:p>
          </p:txBody>
        </p:sp>
      </p:grpSp>
      <p:grpSp>
        <p:nvGrpSpPr>
          <p:cNvPr id="4514" name="Google Shape;4514;p109"/>
          <p:cNvGrpSpPr/>
          <p:nvPr/>
        </p:nvGrpSpPr>
        <p:grpSpPr>
          <a:xfrm rot="697126">
            <a:off x="8221312" y="-564115"/>
            <a:ext cx="1305393" cy="1346461"/>
            <a:chOff x="1492000" y="427450"/>
            <a:chExt cx="1188000" cy="1225375"/>
          </a:xfrm>
        </p:grpSpPr>
        <p:sp>
          <p:nvSpPr>
            <p:cNvPr id="4515" name="Google Shape;4515;p109"/>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09"/>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09"/>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09"/>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09"/>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09"/>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09"/>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09"/>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09"/>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09"/>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09"/>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109"/>
          <p:cNvGrpSpPr/>
          <p:nvPr/>
        </p:nvGrpSpPr>
        <p:grpSpPr>
          <a:xfrm rot="514806">
            <a:off x="455094" y="78488"/>
            <a:ext cx="1118061" cy="876421"/>
            <a:chOff x="378575" y="1776375"/>
            <a:chExt cx="737425" cy="578050"/>
          </a:xfrm>
        </p:grpSpPr>
        <p:sp>
          <p:nvSpPr>
            <p:cNvPr id="4527" name="Google Shape;4527;p109"/>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09"/>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09"/>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09"/>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09"/>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09"/>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09"/>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09"/>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09"/>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09"/>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09"/>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09"/>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109"/>
          <p:cNvGrpSpPr/>
          <p:nvPr/>
        </p:nvGrpSpPr>
        <p:grpSpPr>
          <a:xfrm>
            <a:off x="4632863" y="1328173"/>
            <a:ext cx="1852607" cy="3183327"/>
            <a:chOff x="4632863" y="1328173"/>
            <a:chExt cx="1852607" cy="3183327"/>
          </a:xfrm>
        </p:grpSpPr>
        <p:grpSp>
          <p:nvGrpSpPr>
            <p:cNvPr id="4540" name="Google Shape;4540;p109"/>
            <p:cNvGrpSpPr/>
            <p:nvPr/>
          </p:nvGrpSpPr>
          <p:grpSpPr>
            <a:xfrm>
              <a:off x="4632863" y="1328173"/>
              <a:ext cx="1852607" cy="3183327"/>
              <a:chOff x="4610375" y="1175773"/>
              <a:chExt cx="1852607" cy="3183327"/>
            </a:xfrm>
          </p:grpSpPr>
          <p:sp>
            <p:nvSpPr>
              <p:cNvPr id="4541" name="Google Shape;4541;p109"/>
              <p:cNvSpPr/>
              <p:nvPr/>
            </p:nvSpPr>
            <p:spPr>
              <a:xfrm rot="-5400000">
                <a:off x="3945015" y="1841133"/>
                <a:ext cx="3183327" cy="1852607"/>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09"/>
              <p:cNvSpPr/>
              <p:nvPr/>
            </p:nvSpPr>
            <p:spPr>
              <a:xfrm rot="5400000" flipH="1">
                <a:off x="3988371" y="1911246"/>
                <a:ext cx="3127311" cy="1712372"/>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3" name="Google Shape;4543;p109"/>
            <p:cNvSpPr txBox="1"/>
            <p:nvPr/>
          </p:nvSpPr>
          <p:spPr>
            <a:xfrm>
              <a:off x="4642594" y="1991886"/>
              <a:ext cx="1821900" cy="18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ako"/>
                  <a:ea typeface="Mako"/>
                  <a:cs typeface="Mako"/>
                  <a:sym typeface="Mako"/>
                </a:rPr>
                <a:t>You can explain here your product or your service</a:t>
              </a:r>
              <a:endParaRPr sz="1600">
                <a:solidFill>
                  <a:schemeClr val="dk2"/>
                </a:solidFill>
                <a:latin typeface="Mako"/>
                <a:ea typeface="Mako"/>
                <a:cs typeface="Mako"/>
                <a:sym typeface="Mako"/>
              </a:endParaRPr>
            </a:p>
            <a:p>
              <a:pPr marL="0" lvl="0" indent="0" algn="ctr" rtl="0">
                <a:spcBef>
                  <a:spcPts val="0"/>
                </a:spcBef>
                <a:spcAft>
                  <a:spcPts val="0"/>
                </a:spcAft>
                <a:buNone/>
              </a:pPr>
              <a:endParaRPr sz="12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a:solidFill>
                  <a:schemeClr val="dk2"/>
                </a:solidFill>
                <a:latin typeface="Muli"/>
                <a:ea typeface="Muli"/>
                <a:cs typeface="Muli"/>
                <a:sym typeface="Muli"/>
              </a:endParaRPr>
            </a:p>
          </p:txBody>
        </p:sp>
        <p:sp>
          <p:nvSpPr>
            <p:cNvPr id="4544" name="Google Shape;4544;p109"/>
            <p:cNvSpPr txBox="1"/>
            <p:nvPr/>
          </p:nvSpPr>
          <p:spPr>
            <a:xfrm>
              <a:off x="4642594" y="1612825"/>
              <a:ext cx="1821900" cy="44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Pro</a:t>
              </a:r>
              <a:endParaRPr sz="2000" b="1">
                <a:solidFill>
                  <a:schemeClr val="dk1"/>
                </a:solidFill>
                <a:latin typeface="Itim"/>
                <a:ea typeface="Itim"/>
                <a:cs typeface="Itim"/>
                <a:sym typeface="Itim"/>
              </a:endParaRPr>
            </a:p>
          </p:txBody>
        </p:sp>
        <p:sp>
          <p:nvSpPr>
            <p:cNvPr id="4545" name="Google Shape;4545;p109"/>
            <p:cNvSpPr txBox="1"/>
            <p:nvPr/>
          </p:nvSpPr>
          <p:spPr>
            <a:xfrm>
              <a:off x="4639574" y="3771524"/>
              <a:ext cx="18219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$50</a:t>
              </a:r>
              <a:endParaRPr sz="2000" b="1">
                <a:solidFill>
                  <a:schemeClr val="dk1"/>
                </a:solidFill>
                <a:latin typeface="Itim"/>
                <a:ea typeface="Itim"/>
                <a:cs typeface="Itim"/>
                <a:sym typeface="Itim"/>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489"/>
                                        </p:tgtEl>
                                        <p:attrNameLst>
                                          <p:attrName>style.visibility</p:attrName>
                                        </p:attrNameLst>
                                      </p:cBhvr>
                                      <p:to>
                                        <p:strVal val="visible"/>
                                      </p:to>
                                    </p:set>
                                    <p:anim calcmode="lin" valueType="num">
                                      <p:cBhvr additive="base">
                                        <p:cTn id="7" dur="1000"/>
                                        <p:tgtEl>
                                          <p:spTgt spid="4489"/>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490"/>
                                        </p:tgtEl>
                                        <p:attrNameLst>
                                          <p:attrName>style.visibility</p:attrName>
                                        </p:attrNameLst>
                                      </p:cBhvr>
                                      <p:to>
                                        <p:strVal val="visible"/>
                                      </p:to>
                                    </p:set>
                                    <p:anim calcmode="lin" valueType="num">
                                      <p:cBhvr additive="base">
                                        <p:cTn id="10" dur="1000"/>
                                        <p:tgtEl>
                                          <p:spTgt spid="4490"/>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4493"/>
                                        </p:tgtEl>
                                        <p:attrNameLst>
                                          <p:attrName>style.visibility</p:attrName>
                                        </p:attrNameLst>
                                      </p:cBhvr>
                                      <p:to>
                                        <p:strVal val="visible"/>
                                      </p:to>
                                    </p:set>
                                    <p:anim calcmode="lin" valueType="num">
                                      <p:cBhvr additive="base">
                                        <p:cTn id="15" dur="1000"/>
                                        <p:tgtEl>
                                          <p:spTgt spid="4493"/>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4500"/>
                                        </p:tgtEl>
                                        <p:attrNameLst>
                                          <p:attrName>style.visibility</p:attrName>
                                        </p:attrNameLst>
                                      </p:cBhvr>
                                      <p:to>
                                        <p:strVal val="visible"/>
                                      </p:to>
                                    </p:set>
                                    <p:anim calcmode="lin" valueType="num">
                                      <p:cBhvr additive="base">
                                        <p:cTn id="20" dur="1000"/>
                                        <p:tgtEl>
                                          <p:spTgt spid="4500"/>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539"/>
                                        </p:tgtEl>
                                        <p:attrNameLst>
                                          <p:attrName>style.visibility</p:attrName>
                                        </p:attrNameLst>
                                      </p:cBhvr>
                                      <p:to>
                                        <p:strVal val="visible"/>
                                      </p:to>
                                    </p:set>
                                    <p:anim calcmode="lin" valueType="num">
                                      <p:cBhvr additive="base">
                                        <p:cTn id="25" dur="1000"/>
                                        <p:tgtEl>
                                          <p:spTgt spid="453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4507"/>
                                        </p:tgtEl>
                                        <p:attrNameLst>
                                          <p:attrName>style.visibility</p:attrName>
                                        </p:attrNameLst>
                                      </p:cBhvr>
                                      <p:to>
                                        <p:strVal val="visible"/>
                                      </p:to>
                                    </p:set>
                                    <p:anim calcmode="lin" valueType="num">
                                      <p:cBhvr additive="base">
                                        <p:cTn id="30" dur="1000"/>
                                        <p:tgtEl>
                                          <p:spTgt spid="450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549"/>
        <p:cNvGrpSpPr/>
        <p:nvPr/>
      </p:nvGrpSpPr>
      <p:grpSpPr>
        <a:xfrm>
          <a:off x="0" y="0"/>
          <a:ext cx="0" cy="0"/>
          <a:chOff x="0" y="0"/>
          <a:chExt cx="0" cy="0"/>
        </a:xfrm>
      </p:grpSpPr>
      <p:cxnSp>
        <p:nvCxnSpPr>
          <p:cNvPr id="4550" name="Google Shape;4550;p110"/>
          <p:cNvCxnSpPr>
            <a:stCxn id="4551" idx="3"/>
            <a:endCxn id="4552" idx="1"/>
          </p:cNvCxnSpPr>
          <p:nvPr/>
        </p:nvCxnSpPr>
        <p:spPr>
          <a:xfrm>
            <a:off x="3064600" y="1929100"/>
            <a:ext cx="640800" cy="600"/>
          </a:xfrm>
          <a:prstGeom prst="curvedConnector3">
            <a:avLst>
              <a:gd name="adj1" fmla="val 49994"/>
            </a:avLst>
          </a:prstGeom>
          <a:noFill/>
          <a:ln w="28575" cap="flat" cmpd="sng">
            <a:solidFill>
              <a:schemeClr val="dk2"/>
            </a:solidFill>
            <a:prstDash val="solid"/>
            <a:round/>
            <a:headEnd type="none" w="med" len="med"/>
            <a:tailEnd type="none" w="med" len="med"/>
          </a:ln>
        </p:spPr>
      </p:cxnSp>
      <p:cxnSp>
        <p:nvCxnSpPr>
          <p:cNvPr id="4553" name="Google Shape;4553;p110"/>
          <p:cNvCxnSpPr>
            <a:stCxn id="4552" idx="3"/>
            <a:endCxn id="4554" idx="1"/>
          </p:cNvCxnSpPr>
          <p:nvPr/>
        </p:nvCxnSpPr>
        <p:spPr>
          <a:xfrm>
            <a:off x="5438725" y="1929100"/>
            <a:ext cx="664500" cy="600"/>
          </a:xfrm>
          <a:prstGeom prst="curvedConnector3">
            <a:avLst>
              <a:gd name="adj1" fmla="val 50006"/>
            </a:avLst>
          </a:prstGeom>
          <a:noFill/>
          <a:ln w="28575" cap="flat" cmpd="sng">
            <a:solidFill>
              <a:schemeClr val="dk2"/>
            </a:solidFill>
            <a:prstDash val="solid"/>
            <a:round/>
            <a:headEnd type="none" w="med" len="med"/>
            <a:tailEnd type="none" w="med" len="med"/>
          </a:ln>
        </p:spPr>
      </p:cxnSp>
      <p:sp>
        <p:nvSpPr>
          <p:cNvPr id="4555" name="Google Shape;4555;p110"/>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Online education process</a:t>
            </a:r>
            <a:endParaRPr/>
          </a:p>
        </p:txBody>
      </p:sp>
      <p:sp>
        <p:nvSpPr>
          <p:cNvPr id="4556" name="Google Shape;4556;p110"/>
          <p:cNvSpPr/>
          <p:nvPr/>
        </p:nvSpPr>
        <p:spPr>
          <a:xfrm rot="10800000" flipH="1">
            <a:off x="6684543" y="4689441"/>
            <a:ext cx="1745583" cy="208075"/>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0"/>
          <p:cNvSpPr/>
          <p:nvPr/>
        </p:nvSpPr>
        <p:spPr>
          <a:xfrm rot="10800000" flipH="1">
            <a:off x="6746716" y="4768093"/>
            <a:ext cx="278737" cy="95590"/>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10"/>
          <p:cNvSpPr/>
          <p:nvPr/>
        </p:nvSpPr>
        <p:spPr>
          <a:xfrm rot="10800000" flipH="1">
            <a:off x="6746882" y="4702466"/>
            <a:ext cx="484399" cy="184063"/>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10"/>
          <p:cNvSpPr/>
          <p:nvPr/>
        </p:nvSpPr>
        <p:spPr>
          <a:xfrm rot="10800000" flipH="1">
            <a:off x="7444766" y="4740752"/>
            <a:ext cx="137163" cy="88931"/>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0"/>
          <p:cNvSpPr/>
          <p:nvPr/>
        </p:nvSpPr>
        <p:spPr>
          <a:xfrm rot="10800000" flipH="1">
            <a:off x="7246345" y="4724439"/>
            <a:ext cx="395509" cy="153643"/>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0"/>
          <p:cNvSpPr/>
          <p:nvPr/>
        </p:nvSpPr>
        <p:spPr>
          <a:xfrm rot="10800000" flipH="1">
            <a:off x="7741855" y="4667343"/>
            <a:ext cx="254476" cy="152561"/>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0"/>
          <p:cNvSpPr/>
          <p:nvPr/>
        </p:nvSpPr>
        <p:spPr>
          <a:xfrm rot="10800000" flipH="1">
            <a:off x="7715846" y="4689441"/>
            <a:ext cx="276781" cy="180484"/>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0"/>
          <p:cNvSpPr/>
          <p:nvPr/>
        </p:nvSpPr>
        <p:spPr>
          <a:xfrm rot="10800000" flipH="1">
            <a:off x="8024213" y="4784115"/>
            <a:ext cx="99002" cy="79901"/>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0"/>
          <p:cNvSpPr/>
          <p:nvPr/>
        </p:nvSpPr>
        <p:spPr>
          <a:xfrm rot="10800000" flipH="1">
            <a:off x="8003614" y="4783491"/>
            <a:ext cx="157887" cy="83896"/>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5" name="Google Shape;4565;p110"/>
          <p:cNvGrpSpPr/>
          <p:nvPr/>
        </p:nvGrpSpPr>
        <p:grpSpPr>
          <a:xfrm rot="10800000" flipH="1">
            <a:off x="-193601" y="441756"/>
            <a:ext cx="1608138" cy="326735"/>
            <a:chOff x="1816609" y="3851001"/>
            <a:chExt cx="1093674" cy="222193"/>
          </a:xfrm>
        </p:grpSpPr>
        <p:sp>
          <p:nvSpPr>
            <p:cNvPr id="4566" name="Google Shape;4566;p110"/>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0"/>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0"/>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0"/>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0"/>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0"/>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0"/>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0"/>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0"/>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110"/>
          <p:cNvGrpSpPr/>
          <p:nvPr/>
        </p:nvGrpSpPr>
        <p:grpSpPr>
          <a:xfrm flipH="1">
            <a:off x="2504143" y="960700"/>
            <a:ext cx="4180395" cy="176025"/>
            <a:chOff x="4345425" y="2175475"/>
            <a:chExt cx="800750" cy="176025"/>
          </a:xfrm>
        </p:grpSpPr>
        <p:sp>
          <p:nvSpPr>
            <p:cNvPr id="4576" name="Google Shape;4576;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8" name="Google Shape;4578;p110"/>
          <p:cNvSpPr txBox="1"/>
          <p:nvPr/>
        </p:nvSpPr>
        <p:spPr>
          <a:xfrm>
            <a:off x="1190194" y="3168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Saturn is the only planet with rings</a:t>
            </a:r>
            <a:endParaRPr sz="1600">
              <a:solidFill>
                <a:schemeClr val="dk2"/>
              </a:solidFill>
              <a:latin typeface="Muli"/>
              <a:ea typeface="Muli"/>
              <a:cs typeface="Muli"/>
              <a:sym typeface="Muli"/>
            </a:endParaRPr>
          </a:p>
        </p:txBody>
      </p:sp>
      <p:grpSp>
        <p:nvGrpSpPr>
          <p:cNvPr id="4579" name="Google Shape;4579;p110"/>
          <p:cNvGrpSpPr/>
          <p:nvPr/>
        </p:nvGrpSpPr>
        <p:grpSpPr>
          <a:xfrm rot="708236">
            <a:off x="1583441" y="2774268"/>
            <a:ext cx="1029106" cy="617795"/>
            <a:chOff x="4345425" y="2175475"/>
            <a:chExt cx="800750" cy="176025"/>
          </a:xfrm>
        </p:grpSpPr>
        <p:sp>
          <p:nvSpPr>
            <p:cNvPr id="4580" name="Google Shape;4580;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581" name="Google Shape;4581;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582" name="Google Shape;4582;p110"/>
          <p:cNvSpPr txBox="1"/>
          <p:nvPr/>
        </p:nvSpPr>
        <p:spPr>
          <a:xfrm>
            <a:off x="1546894" y="2796255"/>
            <a:ext cx="11022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grpSp>
        <p:nvGrpSpPr>
          <p:cNvPr id="4583" name="Google Shape;4583;p110"/>
          <p:cNvGrpSpPr/>
          <p:nvPr/>
        </p:nvGrpSpPr>
        <p:grpSpPr>
          <a:xfrm rot="811844">
            <a:off x="1180081" y="1424505"/>
            <a:ext cx="1835826" cy="1227566"/>
            <a:chOff x="4345425" y="2175475"/>
            <a:chExt cx="800750" cy="176025"/>
          </a:xfrm>
        </p:grpSpPr>
        <p:sp>
          <p:nvSpPr>
            <p:cNvPr id="4584" name="Google Shape;4584;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585" name="Google Shape;4585;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551" name="Google Shape;4551;p110"/>
          <p:cNvSpPr txBox="1"/>
          <p:nvPr/>
        </p:nvSpPr>
        <p:spPr>
          <a:xfrm>
            <a:off x="1131400" y="1394800"/>
            <a:ext cx="1933200" cy="106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01</a:t>
            </a:r>
            <a:endParaRPr sz="6000" b="1">
              <a:solidFill>
                <a:schemeClr val="dk1"/>
              </a:solidFill>
              <a:latin typeface="Itim"/>
              <a:ea typeface="Itim"/>
              <a:cs typeface="Itim"/>
              <a:sym typeface="Itim"/>
            </a:endParaRPr>
          </a:p>
        </p:txBody>
      </p:sp>
      <p:cxnSp>
        <p:nvCxnSpPr>
          <p:cNvPr id="4586" name="Google Shape;4586;p110"/>
          <p:cNvCxnSpPr>
            <a:stCxn id="4551" idx="2"/>
            <a:endCxn id="4582" idx="0"/>
          </p:cNvCxnSpPr>
          <p:nvPr/>
        </p:nvCxnSpPr>
        <p:spPr>
          <a:xfrm>
            <a:off x="2098000" y="2463400"/>
            <a:ext cx="0" cy="333000"/>
          </a:xfrm>
          <a:prstGeom prst="straightConnector1">
            <a:avLst/>
          </a:prstGeom>
          <a:noFill/>
          <a:ln w="28575" cap="flat" cmpd="sng">
            <a:solidFill>
              <a:schemeClr val="dk2"/>
            </a:solidFill>
            <a:prstDash val="solid"/>
            <a:round/>
            <a:headEnd type="none" w="med" len="med"/>
            <a:tailEnd type="none" w="med" len="med"/>
          </a:ln>
        </p:spPr>
      </p:cxnSp>
      <p:sp>
        <p:nvSpPr>
          <p:cNvPr id="4587" name="Google Shape;4587;p110"/>
          <p:cNvSpPr txBox="1"/>
          <p:nvPr/>
        </p:nvSpPr>
        <p:spPr>
          <a:xfrm>
            <a:off x="3664206" y="3168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Venus has a beautiful name</a:t>
            </a:r>
            <a:endParaRPr sz="1600">
              <a:solidFill>
                <a:schemeClr val="dk2"/>
              </a:solidFill>
              <a:latin typeface="Muli"/>
              <a:ea typeface="Muli"/>
              <a:cs typeface="Muli"/>
              <a:sym typeface="Muli"/>
            </a:endParaRPr>
          </a:p>
        </p:txBody>
      </p:sp>
      <p:grpSp>
        <p:nvGrpSpPr>
          <p:cNvPr id="4588" name="Google Shape;4588;p110"/>
          <p:cNvGrpSpPr/>
          <p:nvPr/>
        </p:nvGrpSpPr>
        <p:grpSpPr>
          <a:xfrm rot="-632083" flipH="1">
            <a:off x="3996292" y="2765879"/>
            <a:ext cx="1151428" cy="634571"/>
            <a:chOff x="4345425" y="2175475"/>
            <a:chExt cx="800750" cy="176025"/>
          </a:xfrm>
        </p:grpSpPr>
        <p:sp>
          <p:nvSpPr>
            <p:cNvPr id="4589" name="Google Shape;4589;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590" name="Google Shape;4590;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591" name="Google Shape;4591;p110"/>
          <p:cNvSpPr txBox="1"/>
          <p:nvPr/>
        </p:nvSpPr>
        <p:spPr>
          <a:xfrm>
            <a:off x="3952806" y="2796255"/>
            <a:ext cx="12384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grpSp>
        <p:nvGrpSpPr>
          <p:cNvPr id="4592" name="Google Shape;4592;p110"/>
          <p:cNvGrpSpPr/>
          <p:nvPr/>
        </p:nvGrpSpPr>
        <p:grpSpPr>
          <a:xfrm rot="811844">
            <a:off x="3654093" y="1424505"/>
            <a:ext cx="1835826" cy="1227566"/>
            <a:chOff x="4345425" y="2175475"/>
            <a:chExt cx="800750" cy="176025"/>
          </a:xfrm>
        </p:grpSpPr>
        <p:sp>
          <p:nvSpPr>
            <p:cNvPr id="4593" name="Google Shape;4593;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594" name="Google Shape;4594;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552" name="Google Shape;4552;p110"/>
          <p:cNvSpPr txBox="1"/>
          <p:nvPr/>
        </p:nvSpPr>
        <p:spPr>
          <a:xfrm>
            <a:off x="3705325" y="1394800"/>
            <a:ext cx="1733400" cy="106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02</a:t>
            </a:r>
            <a:endParaRPr sz="6000" b="1">
              <a:solidFill>
                <a:schemeClr val="dk1"/>
              </a:solidFill>
              <a:latin typeface="Itim"/>
              <a:ea typeface="Itim"/>
              <a:cs typeface="Itim"/>
              <a:sym typeface="Itim"/>
            </a:endParaRPr>
          </a:p>
        </p:txBody>
      </p:sp>
      <p:cxnSp>
        <p:nvCxnSpPr>
          <p:cNvPr id="4595" name="Google Shape;4595;p110"/>
          <p:cNvCxnSpPr>
            <a:stCxn id="4552" idx="2"/>
            <a:endCxn id="4591" idx="0"/>
          </p:cNvCxnSpPr>
          <p:nvPr/>
        </p:nvCxnSpPr>
        <p:spPr>
          <a:xfrm>
            <a:off x="4572025" y="2463400"/>
            <a:ext cx="0" cy="333000"/>
          </a:xfrm>
          <a:prstGeom prst="straightConnector1">
            <a:avLst/>
          </a:prstGeom>
          <a:noFill/>
          <a:ln w="28575" cap="flat" cmpd="sng">
            <a:solidFill>
              <a:schemeClr val="dk2"/>
            </a:solidFill>
            <a:prstDash val="solid"/>
            <a:round/>
            <a:headEnd type="none" w="med" len="med"/>
            <a:tailEnd type="none" w="med" len="med"/>
          </a:ln>
        </p:spPr>
      </p:cxnSp>
      <p:sp>
        <p:nvSpPr>
          <p:cNvPr id="4596" name="Google Shape;4596;p110"/>
          <p:cNvSpPr txBox="1"/>
          <p:nvPr/>
        </p:nvSpPr>
        <p:spPr>
          <a:xfrm>
            <a:off x="6138206" y="3168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Mercury is the smallest planet</a:t>
            </a:r>
            <a:endParaRPr sz="1600">
              <a:solidFill>
                <a:schemeClr val="dk2"/>
              </a:solidFill>
              <a:latin typeface="Muli"/>
              <a:ea typeface="Muli"/>
              <a:cs typeface="Muli"/>
              <a:sym typeface="Muli"/>
            </a:endParaRPr>
          </a:p>
        </p:txBody>
      </p:sp>
      <p:grpSp>
        <p:nvGrpSpPr>
          <p:cNvPr id="4597" name="Google Shape;4597;p110"/>
          <p:cNvGrpSpPr/>
          <p:nvPr/>
        </p:nvGrpSpPr>
        <p:grpSpPr>
          <a:xfrm rot="-687253" flipH="1">
            <a:off x="6515963" y="2772209"/>
            <a:ext cx="1060086" cy="621913"/>
            <a:chOff x="4345425" y="2175475"/>
            <a:chExt cx="800750" cy="176025"/>
          </a:xfrm>
        </p:grpSpPr>
        <p:sp>
          <p:nvSpPr>
            <p:cNvPr id="4598" name="Google Shape;4598;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599" name="Google Shape;4599;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600" name="Google Shape;4600;p110"/>
          <p:cNvSpPr txBox="1"/>
          <p:nvPr/>
        </p:nvSpPr>
        <p:spPr>
          <a:xfrm>
            <a:off x="6477656" y="2796255"/>
            <a:ext cx="11367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grpSp>
        <p:nvGrpSpPr>
          <p:cNvPr id="4601" name="Google Shape;4601;p110"/>
          <p:cNvGrpSpPr/>
          <p:nvPr/>
        </p:nvGrpSpPr>
        <p:grpSpPr>
          <a:xfrm rot="811844">
            <a:off x="6128093" y="1424505"/>
            <a:ext cx="1835826" cy="1227566"/>
            <a:chOff x="4345425" y="2175475"/>
            <a:chExt cx="800750" cy="176025"/>
          </a:xfrm>
        </p:grpSpPr>
        <p:sp>
          <p:nvSpPr>
            <p:cNvPr id="4602" name="Google Shape;4602;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603" name="Google Shape;4603;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554" name="Google Shape;4554;p110"/>
          <p:cNvSpPr txBox="1"/>
          <p:nvPr/>
        </p:nvSpPr>
        <p:spPr>
          <a:xfrm>
            <a:off x="6103300" y="1394800"/>
            <a:ext cx="1885200" cy="106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03</a:t>
            </a:r>
            <a:endParaRPr sz="6000" b="1">
              <a:solidFill>
                <a:schemeClr val="dk1"/>
              </a:solidFill>
              <a:latin typeface="Itim"/>
              <a:ea typeface="Itim"/>
              <a:cs typeface="Itim"/>
              <a:sym typeface="Itim"/>
            </a:endParaRPr>
          </a:p>
        </p:txBody>
      </p:sp>
      <p:cxnSp>
        <p:nvCxnSpPr>
          <p:cNvPr id="4604" name="Google Shape;4604;p110"/>
          <p:cNvCxnSpPr>
            <a:stCxn id="4554" idx="2"/>
            <a:endCxn id="4600" idx="0"/>
          </p:cNvCxnSpPr>
          <p:nvPr/>
        </p:nvCxnSpPr>
        <p:spPr>
          <a:xfrm>
            <a:off x="7045900" y="2463400"/>
            <a:ext cx="0" cy="333000"/>
          </a:xfrm>
          <a:prstGeom prst="straightConnector1">
            <a:avLst/>
          </a:prstGeom>
          <a:noFill/>
          <a:ln w="28575" cap="flat" cmpd="sng">
            <a:solidFill>
              <a:schemeClr val="dk2"/>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555"/>
                                        </p:tgtEl>
                                        <p:attrNameLst>
                                          <p:attrName>style.visibility</p:attrName>
                                        </p:attrNameLst>
                                      </p:cBhvr>
                                      <p:to>
                                        <p:strVal val="visible"/>
                                      </p:to>
                                    </p:set>
                                    <p:anim calcmode="lin" valueType="num">
                                      <p:cBhvr additive="base">
                                        <p:cTn id="7" dur="1000"/>
                                        <p:tgtEl>
                                          <p:spTgt spid="4555"/>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575"/>
                                        </p:tgtEl>
                                        <p:attrNameLst>
                                          <p:attrName>style.visibility</p:attrName>
                                        </p:attrNameLst>
                                      </p:cBhvr>
                                      <p:to>
                                        <p:strVal val="visible"/>
                                      </p:to>
                                    </p:set>
                                    <p:anim calcmode="lin" valueType="num">
                                      <p:cBhvr additive="base">
                                        <p:cTn id="10" dur="1000"/>
                                        <p:tgtEl>
                                          <p:spTgt spid="4575"/>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4578"/>
                                        </p:tgtEl>
                                        <p:attrNameLst>
                                          <p:attrName>style.visibility</p:attrName>
                                        </p:attrNameLst>
                                      </p:cBhvr>
                                      <p:to>
                                        <p:strVal val="visible"/>
                                      </p:to>
                                    </p:set>
                                    <p:anim calcmode="lin" valueType="num">
                                      <p:cBhvr additive="base">
                                        <p:cTn id="15" dur="1000"/>
                                        <p:tgtEl>
                                          <p:spTgt spid="4578"/>
                                        </p:tgtEl>
                                        <p:attrNameLst>
                                          <p:attrName>ppt_x</p:attrName>
                                        </p:attrNameLst>
                                      </p:cBhvr>
                                      <p:tavLst>
                                        <p:tav tm="0">
                                          <p:val>
                                            <p:strVal val="#ppt_x+1"/>
                                          </p:val>
                                        </p:tav>
                                        <p:tav tm="100000">
                                          <p:val>
                                            <p:strVal val="#ppt_x"/>
                                          </p:val>
                                        </p:tav>
                                      </p:tavLst>
                                    </p:anim>
                                  </p:childTnLst>
                                </p:cTn>
                              </p:par>
                              <p:par>
                                <p:cTn id="16" presetID="2" presetClass="entr" presetSubtype="2" fill="hold" nodeType="withEffect">
                                  <p:stCondLst>
                                    <p:cond delay="0"/>
                                  </p:stCondLst>
                                  <p:childTnLst>
                                    <p:set>
                                      <p:cBhvr>
                                        <p:cTn id="17" dur="1" fill="hold">
                                          <p:stCondLst>
                                            <p:cond delay="0"/>
                                          </p:stCondLst>
                                        </p:cTn>
                                        <p:tgtEl>
                                          <p:spTgt spid="4579"/>
                                        </p:tgtEl>
                                        <p:attrNameLst>
                                          <p:attrName>style.visibility</p:attrName>
                                        </p:attrNameLst>
                                      </p:cBhvr>
                                      <p:to>
                                        <p:strVal val="visible"/>
                                      </p:to>
                                    </p:set>
                                    <p:anim calcmode="lin" valueType="num">
                                      <p:cBhvr additive="base">
                                        <p:cTn id="18" dur="1000"/>
                                        <p:tgtEl>
                                          <p:spTgt spid="4579"/>
                                        </p:tgtEl>
                                        <p:attrNameLst>
                                          <p:attrName>ppt_x</p:attrName>
                                        </p:attrNameLst>
                                      </p:cBhvr>
                                      <p:tavLst>
                                        <p:tav tm="0">
                                          <p:val>
                                            <p:strVal val="#ppt_x+1"/>
                                          </p:val>
                                        </p:tav>
                                        <p:tav tm="100000">
                                          <p:val>
                                            <p:strVal val="#ppt_x"/>
                                          </p:val>
                                        </p:tav>
                                      </p:tavLst>
                                    </p:anim>
                                  </p:childTnLst>
                                </p:cTn>
                              </p:par>
                              <p:par>
                                <p:cTn id="19" presetID="2" presetClass="entr" presetSubtype="2" fill="hold" nodeType="withEffect">
                                  <p:stCondLst>
                                    <p:cond delay="0"/>
                                  </p:stCondLst>
                                  <p:childTnLst>
                                    <p:set>
                                      <p:cBhvr>
                                        <p:cTn id="20" dur="1" fill="hold">
                                          <p:stCondLst>
                                            <p:cond delay="0"/>
                                          </p:stCondLst>
                                        </p:cTn>
                                        <p:tgtEl>
                                          <p:spTgt spid="4582"/>
                                        </p:tgtEl>
                                        <p:attrNameLst>
                                          <p:attrName>style.visibility</p:attrName>
                                        </p:attrNameLst>
                                      </p:cBhvr>
                                      <p:to>
                                        <p:strVal val="visible"/>
                                      </p:to>
                                    </p:set>
                                    <p:anim calcmode="lin" valueType="num">
                                      <p:cBhvr additive="base">
                                        <p:cTn id="21" dur="1000"/>
                                        <p:tgtEl>
                                          <p:spTgt spid="4582"/>
                                        </p:tgtEl>
                                        <p:attrNameLst>
                                          <p:attrName>ppt_x</p:attrName>
                                        </p:attrNameLst>
                                      </p:cBhvr>
                                      <p:tavLst>
                                        <p:tav tm="0">
                                          <p:val>
                                            <p:strVal val="#ppt_x+1"/>
                                          </p:val>
                                        </p:tav>
                                        <p:tav tm="100000">
                                          <p:val>
                                            <p:strVal val="#ppt_x"/>
                                          </p:val>
                                        </p:tav>
                                      </p:tavLst>
                                    </p:anim>
                                  </p:childTnLst>
                                </p:cTn>
                              </p:par>
                              <p:par>
                                <p:cTn id="22" presetID="2" presetClass="entr" presetSubtype="2" fill="hold" nodeType="withEffect">
                                  <p:stCondLst>
                                    <p:cond delay="0"/>
                                  </p:stCondLst>
                                  <p:childTnLst>
                                    <p:set>
                                      <p:cBhvr>
                                        <p:cTn id="23" dur="1" fill="hold">
                                          <p:stCondLst>
                                            <p:cond delay="0"/>
                                          </p:stCondLst>
                                        </p:cTn>
                                        <p:tgtEl>
                                          <p:spTgt spid="4583"/>
                                        </p:tgtEl>
                                        <p:attrNameLst>
                                          <p:attrName>style.visibility</p:attrName>
                                        </p:attrNameLst>
                                      </p:cBhvr>
                                      <p:to>
                                        <p:strVal val="visible"/>
                                      </p:to>
                                    </p:set>
                                    <p:anim calcmode="lin" valueType="num">
                                      <p:cBhvr additive="base">
                                        <p:cTn id="24" dur="1000"/>
                                        <p:tgtEl>
                                          <p:spTgt spid="4583"/>
                                        </p:tgtEl>
                                        <p:attrNameLst>
                                          <p:attrName>ppt_x</p:attrName>
                                        </p:attrNameLst>
                                      </p:cBhvr>
                                      <p:tavLst>
                                        <p:tav tm="0">
                                          <p:val>
                                            <p:strVal val="#ppt_x+1"/>
                                          </p:val>
                                        </p:tav>
                                        <p:tav tm="100000">
                                          <p:val>
                                            <p:strVal val="#ppt_x"/>
                                          </p:val>
                                        </p:tav>
                                      </p:tavLst>
                                    </p:anim>
                                  </p:childTnLst>
                                </p:cTn>
                              </p:par>
                              <p:par>
                                <p:cTn id="25" presetID="2" presetClass="exit" presetSubtype="2" fill="hold" nodeType="withEffect">
                                  <p:stCondLst>
                                    <p:cond delay="0"/>
                                  </p:stCondLst>
                                  <p:childTnLst>
                                    <p:anim calcmode="lin" valueType="num">
                                      <p:cBhvr additive="base">
                                        <p:cTn id="26" dur="1000"/>
                                        <p:tgtEl>
                                          <p:spTgt spid="4551"/>
                                        </p:tgtEl>
                                        <p:attrNameLst>
                                          <p:attrName>ppt_x</p:attrName>
                                        </p:attrNameLst>
                                      </p:cBhvr>
                                      <p:tavLst>
                                        <p:tav tm="0">
                                          <p:val>
                                            <p:strVal val="#ppt_x"/>
                                          </p:val>
                                        </p:tav>
                                        <p:tav tm="100000">
                                          <p:val>
                                            <p:strVal val="#ppt_x+1"/>
                                          </p:val>
                                        </p:tav>
                                      </p:tavLst>
                                    </p:anim>
                                    <p:set>
                                      <p:cBhvr>
                                        <p:cTn id="27" dur="1" fill="hold">
                                          <p:stCondLst>
                                            <p:cond delay="1000"/>
                                          </p:stCondLst>
                                        </p:cTn>
                                        <p:tgtEl>
                                          <p:spTgt spid="4551"/>
                                        </p:tgtEl>
                                        <p:attrNameLst>
                                          <p:attrName>style.visibility</p:attrName>
                                        </p:attrNameLst>
                                      </p:cBhvr>
                                      <p:to>
                                        <p:strVal val="hidden"/>
                                      </p:to>
                                    </p:set>
                                  </p:childTnLst>
                                </p:cTn>
                              </p:par>
                              <p:par>
                                <p:cTn id="28" presetID="2" presetClass="entr" presetSubtype="2" fill="hold" nodeType="withEffect">
                                  <p:stCondLst>
                                    <p:cond delay="0"/>
                                  </p:stCondLst>
                                  <p:childTnLst>
                                    <p:set>
                                      <p:cBhvr>
                                        <p:cTn id="29" dur="1" fill="hold">
                                          <p:stCondLst>
                                            <p:cond delay="0"/>
                                          </p:stCondLst>
                                        </p:cTn>
                                        <p:tgtEl>
                                          <p:spTgt spid="4586"/>
                                        </p:tgtEl>
                                        <p:attrNameLst>
                                          <p:attrName>style.visibility</p:attrName>
                                        </p:attrNameLst>
                                      </p:cBhvr>
                                      <p:to>
                                        <p:strVal val="visible"/>
                                      </p:to>
                                    </p:set>
                                    <p:anim calcmode="lin" valueType="num">
                                      <p:cBhvr additive="base">
                                        <p:cTn id="30" dur="1000"/>
                                        <p:tgtEl>
                                          <p:spTgt spid="4586"/>
                                        </p:tgtEl>
                                        <p:attrNameLst>
                                          <p:attrName>ppt_x</p:attrName>
                                        </p:attrNameLst>
                                      </p:cBhvr>
                                      <p:tavLst>
                                        <p:tav tm="0">
                                          <p:val>
                                            <p:strVal val="#ppt_x+1"/>
                                          </p:val>
                                        </p:tav>
                                        <p:tav tm="100000">
                                          <p:val>
                                            <p:strVal val="#ppt_x"/>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4587"/>
                                        </p:tgtEl>
                                        <p:attrNameLst>
                                          <p:attrName>style.visibility</p:attrName>
                                        </p:attrNameLst>
                                      </p:cBhvr>
                                      <p:to>
                                        <p:strVal val="visible"/>
                                      </p:to>
                                    </p:set>
                                    <p:anim calcmode="lin" valueType="num">
                                      <p:cBhvr additive="base">
                                        <p:cTn id="35" dur="1000"/>
                                        <p:tgtEl>
                                          <p:spTgt spid="4587"/>
                                        </p:tgtEl>
                                        <p:attrNameLst>
                                          <p:attrName>ppt_x</p:attrName>
                                        </p:attrNameLst>
                                      </p:cBhvr>
                                      <p:tavLst>
                                        <p:tav tm="0">
                                          <p:val>
                                            <p:strVal val="#ppt_x+1"/>
                                          </p:val>
                                        </p:tav>
                                        <p:tav tm="100000">
                                          <p:val>
                                            <p:strVal val="#ppt_x"/>
                                          </p:val>
                                        </p:tav>
                                      </p:tavLst>
                                    </p:anim>
                                  </p:childTnLst>
                                </p:cTn>
                              </p:par>
                              <p:par>
                                <p:cTn id="36" presetID="2" presetClass="entr" presetSubtype="2" fill="hold" nodeType="withEffect">
                                  <p:stCondLst>
                                    <p:cond delay="0"/>
                                  </p:stCondLst>
                                  <p:childTnLst>
                                    <p:set>
                                      <p:cBhvr>
                                        <p:cTn id="37" dur="1" fill="hold">
                                          <p:stCondLst>
                                            <p:cond delay="0"/>
                                          </p:stCondLst>
                                        </p:cTn>
                                        <p:tgtEl>
                                          <p:spTgt spid="4588"/>
                                        </p:tgtEl>
                                        <p:attrNameLst>
                                          <p:attrName>style.visibility</p:attrName>
                                        </p:attrNameLst>
                                      </p:cBhvr>
                                      <p:to>
                                        <p:strVal val="visible"/>
                                      </p:to>
                                    </p:set>
                                    <p:anim calcmode="lin" valueType="num">
                                      <p:cBhvr additive="base">
                                        <p:cTn id="38" dur="1000"/>
                                        <p:tgtEl>
                                          <p:spTgt spid="4588"/>
                                        </p:tgtEl>
                                        <p:attrNameLst>
                                          <p:attrName>ppt_x</p:attrName>
                                        </p:attrNameLst>
                                      </p:cBhvr>
                                      <p:tavLst>
                                        <p:tav tm="0">
                                          <p:val>
                                            <p:strVal val="#ppt_x+1"/>
                                          </p:val>
                                        </p:tav>
                                        <p:tav tm="100000">
                                          <p:val>
                                            <p:strVal val="#ppt_x"/>
                                          </p:val>
                                        </p:tav>
                                      </p:tavLst>
                                    </p:anim>
                                  </p:childTnLst>
                                </p:cTn>
                              </p:par>
                              <p:par>
                                <p:cTn id="39" presetID="2" presetClass="entr" presetSubtype="2" fill="hold" nodeType="withEffect">
                                  <p:stCondLst>
                                    <p:cond delay="0"/>
                                  </p:stCondLst>
                                  <p:childTnLst>
                                    <p:set>
                                      <p:cBhvr>
                                        <p:cTn id="40" dur="1" fill="hold">
                                          <p:stCondLst>
                                            <p:cond delay="0"/>
                                          </p:stCondLst>
                                        </p:cTn>
                                        <p:tgtEl>
                                          <p:spTgt spid="4591"/>
                                        </p:tgtEl>
                                        <p:attrNameLst>
                                          <p:attrName>style.visibility</p:attrName>
                                        </p:attrNameLst>
                                      </p:cBhvr>
                                      <p:to>
                                        <p:strVal val="visible"/>
                                      </p:to>
                                    </p:set>
                                    <p:anim calcmode="lin" valueType="num">
                                      <p:cBhvr additive="base">
                                        <p:cTn id="41" dur="1000"/>
                                        <p:tgtEl>
                                          <p:spTgt spid="4591"/>
                                        </p:tgtEl>
                                        <p:attrNameLst>
                                          <p:attrName>ppt_x</p:attrName>
                                        </p:attrNameLst>
                                      </p:cBhvr>
                                      <p:tavLst>
                                        <p:tav tm="0">
                                          <p:val>
                                            <p:strVal val="#ppt_x+1"/>
                                          </p:val>
                                        </p:tav>
                                        <p:tav tm="100000">
                                          <p:val>
                                            <p:strVal val="#ppt_x"/>
                                          </p:val>
                                        </p:tav>
                                      </p:tavLst>
                                    </p:anim>
                                  </p:childTnLst>
                                </p:cTn>
                              </p:par>
                              <p:par>
                                <p:cTn id="42" presetID="2" presetClass="entr" presetSubtype="2" fill="hold" nodeType="withEffect">
                                  <p:stCondLst>
                                    <p:cond delay="0"/>
                                  </p:stCondLst>
                                  <p:childTnLst>
                                    <p:set>
                                      <p:cBhvr>
                                        <p:cTn id="43" dur="1" fill="hold">
                                          <p:stCondLst>
                                            <p:cond delay="0"/>
                                          </p:stCondLst>
                                        </p:cTn>
                                        <p:tgtEl>
                                          <p:spTgt spid="4592"/>
                                        </p:tgtEl>
                                        <p:attrNameLst>
                                          <p:attrName>style.visibility</p:attrName>
                                        </p:attrNameLst>
                                      </p:cBhvr>
                                      <p:to>
                                        <p:strVal val="visible"/>
                                      </p:to>
                                    </p:set>
                                    <p:anim calcmode="lin" valueType="num">
                                      <p:cBhvr additive="base">
                                        <p:cTn id="44" dur="1000"/>
                                        <p:tgtEl>
                                          <p:spTgt spid="4592"/>
                                        </p:tgtEl>
                                        <p:attrNameLst>
                                          <p:attrName>ppt_x</p:attrName>
                                        </p:attrNameLst>
                                      </p:cBhvr>
                                      <p:tavLst>
                                        <p:tav tm="0">
                                          <p:val>
                                            <p:strVal val="#ppt_x+1"/>
                                          </p:val>
                                        </p:tav>
                                        <p:tav tm="100000">
                                          <p:val>
                                            <p:strVal val="#ppt_x"/>
                                          </p:val>
                                        </p:tav>
                                      </p:tavLst>
                                    </p:anim>
                                  </p:childTnLst>
                                </p:cTn>
                              </p:par>
                              <p:par>
                                <p:cTn id="45" presetID="2" presetClass="entr" presetSubtype="2" fill="hold" nodeType="withEffect">
                                  <p:stCondLst>
                                    <p:cond delay="0"/>
                                  </p:stCondLst>
                                  <p:childTnLst>
                                    <p:set>
                                      <p:cBhvr>
                                        <p:cTn id="46" dur="1" fill="hold">
                                          <p:stCondLst>
                                            <p:cond delay="0"/>
                                          </p:stCondLst>
                                        </p:cTn>
                                        <p:tgtEl>
                                          <p:spTgt spid="4552"/>
                                        </p:tgtEl>
                                        <p:attrNameLst>
                                          <p:attrName>style.visibility</p:attrName>
                                        </p:attrNameLst>
                                      </p:cBhvr>
                                      <p:to>
                                        <p:strVal val="visible"/>
                                      </p:to>
                                    </p:set>
                                    <p:anim calcmode="lin" valueType="num">
                                      <p:cBhvr additive="base">
                                        <p:cTn id="47" dur="1000"/>
                                        <p:tgtEl>
                                          <p:spTgt spid="4552"/>
                                        </p:tgtEl>
                                        <p:attrNameLst>
                                          <p:attrName>ppt_x</p:attrName>
                                        </p:attrNameLst>
                                      </p:cBhvr>
                                      <p:tavLst>
                                        <p:tav tm="0">
                                          <p:val>
                                            <p:strVal val="#ppt_x+1"/>
                                          </p:val>
                                        </p:tav>
                                        <p:tav tm="100000">
                                          <p:val>
                                            <p:strVal val="#ppt_x"/>
                                          </p:val>
                                        </p:tav>
                                      </p:tavLst>
                                    </p:anim>
                                  </p:childTnLst>
                                </p:cTn>
                              </p:par>
                              <p:par>
                                <p:cTn id="48" presetID="2" presetClass="entr" presetSubtype="2" fill="hold" nodeType="withEffect">
                                  <p:stCondLst>
                                    <p:cond delay="0"/>
                                  </p:stCondLst>
                                  <p:childTnLst>
                                    <p:set>
                                      <p:cBhvr>
                                        <p:cTn id="49" dur="1" fill="hold">
                                          <p:stCondLst>
                                            <p:cond delay="0"/>
                                          </p:stCondLst>
                                        </p:cTn>
                                        <p:tgtEl>
                                          <p:spTgt spid="4550"/>
                                        </p:tgtEl>
                                        <p:attrNameLst>
                                          <p:attrName>style.visibility</p:attrName>
                                        </p:attrNameLst>
                                      </p:cBhvr>
                                      <p:to>
                                        <p:strVal val="visible"/>
                                      </p:to>
                                    </p:set>
                                    <p:anim calcmode="lin" valueType="num">
                                      <p:cBhvr additive="base">
                                        <p:cTn id="50" dur="1000"/>
                                        <p:tgtEl>
                                          <p:spTgt spid="4550"/>
                                        </p:tgtEl>
                                        <p:attrNameLst>
                                          <p:attrName>ppt_x</p:attrName>
                                        </p:attrNameLst>
                                      </p:cBhvr>
                                      <p:tavLst>
                                        <p:tav tm="0">
                                          <p:val>
                                            <p:strVal val="#ppt_x+1"/>
                                          </p:val>
                                        </p:tav>
                                        <p:tav tm="100000">
                                          <p:val>
                                            <p:strVal val="#ppt_x"/>
                                          </p:val>
                                        </p:tav>
                                      </p:tavLst>
                                    </p:anim>
                                  </p:childTnLst>
                                </p:cTn>
                              </p:par>
                              <p:par>
                                <p:cTn id="51" presetID="2" presetClass="entr" presetSubtype="2" fill="hold" nodeType="withEffect">
                                  <p:stCondLst>
                                    <p:cond delay="0"/>
                                  </p:stCondLst>
                                  <p:childTnLst>
                                    <p:set>
                                      <p:cBhvr>
                                        <p:cTn id="52" dur="1" fill="hold">
                                          <p:stCondLst>
                                            <p:cond delay="0"/>
                                          </p:stCondLst>
                                        </p:cTn>
                                        <p:tgtEl>
                                          <p:spTgt spid="4595"/>
                                        </p:tgtEl>
                                        <p:attrNameLst>
                                          <p:attrName>style.visibility</p:attrName>
                                        </p:attrNameLst>
                                      </p:cBhvr>
                                      <p:to>
                                        <p:strVal val="visible"/>
                                      </p:to>
                                    </p:set>
                                    <p:anim calcmode="lin" valueType="num">
                                      <p:cBhvr additive="base">
                                        <p:cTn id="53" dur="1000"/>
                                        <p:tgtEl>
                                          <p:spTgt spid="4595"/>
                                        </p:tgtEl>
                                        <p:attrNameLst>
                                          <p:attrName>ppt_x</p:attrName>
                                        </p:attrNameLst>
                                      </p:cBhvr>
                                      <p:tavLst>
                                        <p:tav tm="0">
                                          <p:val>
                                            <p:strVal val="#ppt_x+1"/>
                                          </p:val>
                                        </p:tav>
                                        <p:tav tm="100000">
                                          <p:val>
                                            <p:strVal val="#ppt_x"/>
                                          </p:val>
                                        </p:tav>
                                      </p:tavLst>
                                    </p:anim>
                                  </p:childTnLst>
                                </p:cTn>
                              </p:par>
                            </p:childTnLst>
                          </p:cTn>
                        </p:par>
                      </p:childTnLst>
                    </p:cTn>
                  </p:par>
                  <p:par>
                    <p:cTn id="54" fill="hold">
                      <p:stCondLst>
                        <p:cond delay="indefinite"/>
                      </p:stCondLst>
                      <p:childTnLst>
                        <p:par>
                          <p:cTn id="55" fill="hold">
                            <p:stCondLst>
                              <p:cond delay="0"/>
                            </p:stCondLst>
                            <p:childTnLst>
                              <p:par>
                                <p:cTn id="56" presetID="2" presetClass="entr" presetSubtype="2" fill="hold" nodeType="clickEffect">
                                  <p:stCondLst>
                                    <p:cond delay="0"/>
                                  </p:stCondLst>
                                  <p:childTnLst>
                                    <p:set>
                                      <p:cBhvr>
                                        <p:cTn id="57" dur="1" fill="hold">
                                          <p:stCondLst>
                                            <p:cond delay="0"/>
                                          </p:stCondLst>
                                        </p:cTn>
                                        <p:tgtEl>
                                          <p:spTgt spid="4596"/>
                                        </p:tgtEl>
                                        <p:attrNameLst>
                                          <p:attrName>style.visibility</p:attrName>
                                        </p:attrNameLst>
                                      </p:cBhvr>
                                      <p:to>
                                        <p:strVal val="visible"/>
                                      </p:to>
                                    </p:set>
                                    <p:anim calcmode="lin" valueType="num">
                                      <p:cBhvr additive="base">
                                        <p:cTn id="58" dur="1000"/>
                                        <p:tgtEl>
                                          <p:spTgt spid="4596"/>
                                        </p:tgtEl>
                                        <p:attrNameLst>
                                          <p:attrName>ppt_x</p:attrName>
                                        </p:attrNameLst>
                                      </p:cBhvr>
                                      <p:tavLst>
                                        <p:tav tm="0">
                                          <p:val>
                                            <p:strVal val="#ppt_x+1"/>
                                          </p:val>
                                        </p:tav>
                                        <p:tav tm="100000">
                                          <p:val>
                                            <p:strVal val="#ppt_x"/>
                                          </p:val>
                                        </p:tav>
                                      </p:tavLst>
                                    </p:anim>
                                  </p:childTnLst>
                                </p:cTn>
                              </p:par>
                              <p:par>
                                <p:cTn id="59" presetID="2" presetClass="entr" presetSubtype="2" fill="hold" nodeType="withEffect">
                                  <p:stCondLst>
                                    <p:cond delay="0"/>
                                  </p:stCondLst>
                                  <p:childTnLst>
                                    <p:set>
                                      <p:cBhvr>
                                        <p:cTn id="60" dur="1" fill="hold">
                                          <p:stCondLst>
                                            <p:cond delay="0"/>
                                          </p:stCondLst>
                                        </p:cTn>
                                        <p:tgtEl>
                                          <p:spTgt spid="4597"/>
                                        </p:tgtEl>
                                        <p:attrNameLst>
                                          <p:attrName>style.visibility</p:attrName>
                                        </p:attrNameLst>
                                      </p:cBhvr>
                                      <p:to>
                                        <p:strVal val="visible"/>
                                      </p:to>
                                    </p:set>
                                    <p:anim calcmode="lin" valueType="num">
                                      <p:cBhvr additive="base">
                                        <p:cTn id="61" dur="1000"/>
                                        <p:tgtEl>
                                          <p:spTgt spid="4597"/>
                                        </p:tgtEl>
                                        <p:attrNameLst>
                                          <p:attrName>ppt_x</p:attrName>
                                        </p:attrNameLst>
                                      </p:cBhvr>
                                      <p:tavLst>
                                        <p:tav tm="0">
                                          <p:val>
                                            <p:strVal val="#ppt_x+1"/>
                                          </p:val>
                                        </p:tav>
                                        <p:tav tm="100000">
                                          <p:val>
                                            <p:strVal val="#ppt_x"/>
                                          </p:val>
                                        </p:tav>
                                      </p:tavLst>
                                    </p:anim>
                                  </p:childTnLst>
                                </p:cTn>
                              </p:par>
                              <p:par>
                                <p:cTn id="62" presetID="2" presetClass="entr" presetSubtype="2" fill="hold" nodeType="withEffect">
                                  <p:stCondLst>
                                    <p:cond delay="0"/>
                                  </p:stCondLst>
                                  <p:childTnLst>
                                    <p:set>
                                      <p:cBhvr>
                                        <p:cTn id="63" dur="1" fill="hold">
                                          <p:stCondLst>
                                            <p:cond delay="0"/>
                                          </p:stCondLst>
                                        </p:cTn>
                                        <p:tgtEl>
                                          <p:spTgt spid="4600"/>
                                        </p:tgtEl>
                                        <p:attrNameLst>
                                          <p:attrName>style.visibility</p:attrName>
                                        </p:attrNameLst>
                                      </p:cBhvr>
                                      <p:to>
                                        <p:strVal val="visible"/>
                                      </p:to>
                                    </p:set>
                                    <p:anim calcmode="lin" valueType="num">
                                      <p:cBhvr additive="base">
                                        <p:cTn id="64" dur="1000"/>
                                        <p:tgtEl>
                                          <p:spTgt spid="4600"/>
                                        </p:tgtEl>
                                        <p:attrNameLst>
                                          <p:attrName>ppt_x</p:attrName>
                                        </p:attrNameLst>
                                      </p:cBhvr>
                                      <p:tavLst>
                                        <p:tav tm="0">
                                          <p:val>
                                            <p:strVal val="#ppt_x+1"/>
                                          </p:val>
                                        </p:tav>
                                        <p:tav tm="100000">
                                          <p:val>
                                            <p:strVal val="#ppt_x"/>
                                          </p:val>
                                        </p:tav>
                                      </p:tavLst>
                                    </p:anim>
                                  </p:childTnLst>
                                </p:cTn>
                              </p:par>
                              <p:par>
                                <p:cTn id="65" presetID="2" presetClass="entr" presetSubtype="2" fill="hold" nodeType="withEffect">
                                  <p:stCondLst>
                                    <p:cond delay="0"/>
                                  </p:stCondLst>
                                  <p:childTnLst>
                                    <p:set>
                                      <p:cBhvr>
                                        <p:cTn id="66" dur="1" fill="hold">
                                          <p:stCondLst>
                                            <p:cond delay="0"/>
                                          </p:stCondLst>
                                        </p:cTn>
                                        <p:tgtEl>
                                          <p:spTgt spid="4601"/>
                                        </p:tgtEl>
                                        <p:attrNameLst>
                                          <p:attrName>style.visibility</p:attrName>
                                        </p:attrNameLst>
                                      </p:cBhvr>
                                      <p:to>
                                        <p:strVal val="visible"/>
                                      </p:to>
                                    </p:set>
                                    <p:anim calcmode="lin" valueType="num">
                                      <p:cBhvr additive="base">
                                        <p:cTn id="67" dur="1000"/>
                                        <p:tgtEl>
                                          <p:spTgt spid="4601"/>
                                        </p:tgtEl>
                                        <p:attrNameLst>
                                          <p:attrName>ppt_x</p:attrName>
                                        </p:attrNameLst>
                                      </p:cBhvr>
                                      <p:tavLst>
                                        <p:tav tm="0">
                                          <p:val>
                                            <p:strVal val="#ppt_x+1"/>
                                          </p:val>
                                        </p:tav>
                                        <p:tav tm="100000">
                                          <p:val>
                                            <p:strVal val="#ppt_x"/>
                                          </p:val>
                                        </p:tav>
                                      </p:tavLst>
                                    </p:anim>
                                  </p:childTnLst>
                                </p:cTn>
                              </p:par>
                              <p:par>
                                <p:cTn id="68" presetID="2" presetClass="entr" presetSubtype="2" fill="hold" nodeType="withEffect">
                                  <p:stCondLst>
                                    <p:cond delay="0"/>
                                  </p:stCondLst>
                                  <p:childTnLst>
                                    <p:set>
                                      <p:cBhvr>
                                        <p:cTn id="69" dur="1" fill="hold">
                                          <p:stCondLst>
                                            <p:cond delay="0"/>
                                          </p:stCondLst>
                                        </p:cTn>
                                        <p:tgtEl>
                                          <p:spTgt spid="4554"/>
                                        </p:tgtEl>
                                        <p:attrNameLst>
                                          <p:attrName>style.visibility</p:attrName>
                                        </p:attrNameLst>
                                      </p:cBhvr>
                                      <p:to>
                                        <p:strVal val="visible"/>
                                      </p:to>
                                    </p:set>
                                    <p:anim calcmode="lin" valueType="num">
                                      <p:cBhvr additive="base">
                                        <p:cTn id="70" dur="1000"/>
                                        <p:tgtEl>
                                          <p:spTgt spid="4554"/>
                                        </p:tgtEl>
                                        <p:attrNameLst>
                                          <p:attrName>ppt_x</p:attrName>
                                        </p:attrNameLst>
                                      </p:cBhvr>
                                      <p:tavLst>
                                        <p:tav tm="0">
                                          <p:val>
                                            <p:strVal val="#ppt_x+1"/>
                                          </p:val>
                                        </p:tav>
                                        <p:tav tm="100000">
                                          <p:val>
                                            <p:strVal val="#ppt_x"/>
                                          </p:val>
                                        </p:tav>
                                      </p:tavLst>
                                    </p:anim>
                                  </p:childTnLst>
                                </p:cTn>
                              </p:par>
                              <p:par>
                                <p:cTn id="71" presetID="2" presetClass="exit" presetSubtype="2" fill="hold" nodeType="withEffect">
                                  <p:stCondLst>
                                    <p:cond delay="0"/>
                                  </p:stCondLst>
                                  <p:childTnLst>
                                    <p:anim calcmode="lin" valueType="num">
                                      <p:cBhvr additive="base">
                                        <p:cTn id="72" dur="1000"/>
                                        <p:tgtEl>
                                          <p:spTgt spid="4553"/>
                                        </p:tgtEl>
                                        <p:attrNameLst>
                                          <p:attrName>ppt_x</p:attrName>
                                        </p:attrNameLst>
                                      </p:cBhvr>
                                      <p:tavLst>
                                        <p:tav tm="0">
                                          <p:val>
                                            <p:strVal val="#ppt_x"/>
                                          </p:val>
                                        </p:tav>
                                        <p:tav tm="100000">
                                          <p:val>
                                            <p:strVal val="#ppt_x+1"/>
                                          </p:val>
                                        </p:tav>
                                      </p:tavLst>
                                    </p:anim>
                                    <p:set>
                                      <p:cBhvr>
                                        <p:cTn id="73" dur="1" fill="hold">
                                          <p:stCondLst>
                                            <p:cond delay="1000"/>
                                          </p:stCondLst>
                                        </p:cTn>
                                        <p:tgtEl>
                                          <p:spTgt spid="4553"/>
                                        </p:tgtEl>
                                        <p:attrNameLst>
                                          <p:attrName>style.visibility</p:attrName>
                                        </p:attrNameLst>
                                      </p:cBhvr>
                                      <p:to>
                                        <p:strVal val="hidden"/>
                                      </p:to>
                                    </p:set>
                                  </p:childTnLst>
                                </p:cTn>
                              </p:par>
                              <p:par>
                                <p:cTn id="74" presetID="2" presetClass="entr" presetSubtype="2" fill="hold" nodeType="withEffect">
                                  <p:stCondLst>
                                    <p:cond delay="0"/>
                                  </p:stCondLst>
                                  <p:childTnLst>
                                    <p:set>
                                      <p:cBhvr>
                                        <p:cTn id="75" dur="1" fill="hold">
                                          <p:stCondLst>
                                            <p:cond delay="0"/>
                                          </p:stCondLst>
                                        </p:cTn>
                                        <p:tgtEl>
                                          <p:spTgt spid="4604"/>
                                        </p:tgtEl>
                                        <p:attrNameLst>
                                          <p:attrName>style.visibility</p:attrName>
                                        </p:attrNameLst>
                                      </p:cBhvr>
                                      <p:to>
                                        <p:strVal val="visible"/>
                                      </p:to>
                                    </p:set>
                                    <p:anim calcmode="lin" valueType="num">
                                      <p:cBhvr additive="base">
                                        <p:cTn id="76" dur="1000"/>
                                        <p:tgtEl>
                                          <p:spTgt spid="460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608"/>
        <p:cNvGrpSpPr/>
        <p:nvPr/>
      </p:nvGrpSpPr>
      <p:grpSpPr>
        <a:xfrm>
          <a:off x="0" y="0"/>
          <a:ext cx="0" cy="0"/>
          <a:chOff x="0" y="0"/>
          <a:chExt cx="0" cy="0"/>
        </a:xfrm>
      </p:grpSpPr>
      <p:sp>
        <p:nvSpPr>
          <p:cNvPr id="4609" name="Google Shape;4609;p111"/>
          <p:cNvSpPr txBox="1">
            <a:spLocks noGrp="1"/>
          </p:cNvSpPr>
          <p:nvPr>
            <p:ph type="subTitle" idx="1"/>
          </p:nvPr>
        </p:nvSpPr>
        <p:spPr>
          <a:xfrm>
            <a:off x="720000" y="2532242"/>
            <a:ext cx="2300400" cy="159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You can replace the image on the screen with your own work. Delete this one, add yours and center it</a:t>
            </a:r>
            <a:endParaRPr/>
          </a:p>
        </p:txBody>
      </p:sp>
      <p:sp>
        <p:nvSpPr>
          <p:cNvPr id="4610" name="Google Shape;4610;p111"/>
          <p:cNvSpPr txBox="1">
            <a:spLocks noGrp="1"/>
          </p:cNvSpPr>
          <p:nvPr>
            <p:ph type="title"/>
          </p:nvPr>
        </p:nvSpPr>
        <p:spPr>
          <a:xfrm>
            <a:off x="720000" y="1452200"/>
            <a:ext cx="1554900" cy="9936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Desktop software</a:t>
            </a:r>
            <a:endParaRPr/>
          </a:p>
        </p:txBody>
      </p:sp>
      <p:grpSp>
        <p:nvGrpSpPr>
          <p:cNvPr id="4611" name="Google Shape;4611;p111"/>
          <p:cNvGrpSpPr/>
          <p:nvPr/>
        </p:nvGrpSpPr>
        <p:grpSpPr>
          <a:xfrm flipH="1">
            <a:off x="720009" y="1860988"/>
            <a:ext cx="1333249" cy="176025"/>
            <a:chOff x="4345425" y="2175475"/>
            <a:chExt cx="800750" cy="176025"/>
          </a:xfrm>
        </p:grpSpPr>
        <p:sp>
          <p:nvSpPr>
            <p:cNvPr id="4612" name="Google Shape;4612;p11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111"/>
          <p:cNvGrpSpPr/>
          <p:nvPr/>
        </p:nvGrpSpPr>
        <p:grpSpPr>
          <a:xfrm rot="-166874" flipH="1">
            <a:off x="723402" y="2303425"/>
            <a:ext cx="1481932" cy="176021"/>
            <a:chOff x="4345425" y="2175475"/>
            <a:chExt cx="800750" cy="176025"/>
          </a:xfrm>
        </p:grpSpPr>
        <p:sp>
          <p:nvSpPr>
            <p:cNvPr id="4615" name="Google Shape;4615;p11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111"/>
          <p:cNvGrpSpPr/>
          <p:nvPr/>
        </p:nvGrpSpPr>
        <p:grpSpPr>
          <a:xfrm>
            <a:off x="5197397" y="1289616"/>
            <a:ext cx="3366800" cy="2564249"/>
            <a:chOff x="3578510" y="1419647"/>
            <a:chExt cx="4021500" cy="3062887"/>
          </a:xfrm>
        </p:grpSpPr>
        <p:sp>
          <p:nvSpPr>
            <p:cNvPr id="4618" name="Google Shape;4618;p111"/>
            <p:cNvSpPr/>
            <p:nvPr/>
          </p:nvSpPr>
          <p:spPr>
            <a:xfrm>
              <a:off x="3716658" y="1548119"/>
              <a:ext cx="3748500" cy="2285700"/>
            </a:xfrm>
            <a:prstGeom prst="rect">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11"/>
            <p:cNvSpPr/>
            <p:nvPr/>
          </p:nvSpPr>
          <p:spPr>
            <a:xfrm>
              <a:off x="3578510" y="1419647"/>
              <a:ext cx="4021500" cy="2544300"/>
            </a:xfrm>
            <a:prstGeom prst="roundRect">
              <a:avLst>
                <a:gd name="adj" fmla="val 385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1"/>
            <p:cNvSpPr/>
            <p:nvPr/>
          </p:nvSpPr>
          <p:spPr>
            <a:xfrm>
              <a:off x="49009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000000"/>
              </a:solidFill>
              <a:prstDash val="solid"/>
              <a:round/>
              <a:headEnd type="none" w="med" len="med"/>
              <a:tailEnd type="none" w="med" len="med"/>
            </a:ln>
          </p:spPr>
        </p:sp>
        <p:cxnSp>
          <p:nvCxnSpPr>
            <p:cNvPr id="4621" name="Google Shape;4621;p111"/>
            <p:cNvCxnSpPr/>
            <p:nvPr/>
          </p:nvCxnSpPr>
          <p:spPr>
            <a:xfrm>
              <a:off x="4915750" y="4433452"/>
              <a:ext cx="1353300" cy="0"/>
            </a:xfrm>
            <a:prstGeom prst="straightConnector1">
              <a:avLst/>
            </a:prstGeom>
            <a:noFill/>
            <a:ln w="19050" cap="flat" cmpd="sng">
              <a:solidFill>
                <a:schemeClr val="dk2"/>
              </a:solidFill>
              <a:prstDash val="solid"/>
              <a:round/>
              <a:headEnd type="none" w="med" len="med"/>
              <a:tailEnd type="none" w="med" len="med"/>
            </a:ln>
          </p:spPr>
        </p:cxnSp>
      </p:grpSp>
      <p:pic>
        <p:nvPicPr>
          <p:cNvPr id="4622" name="Google Shape;4622;p111"/>
          <p:cNvPicPr preferRelativeResize="0"/>
          <p:nvPr/>
        </p:nvPicPr>
        <p:blipFill rotWithShape="1">
          <a:blip r:embed="rId3">
            <a:alphaModFix/>
          </a:blip>
          <a:srcRect l="4395" r="4404"/>
          <a:stretch/>
        </p:blipFill>
        <p:spPr>
          <a:xfrm>
            <a:off x="5309600" y="1385650"/>
            <a:ext cx="3150749" cy="1943274"/>
          </a:xfrm>
          <a:prstGeom prst="rect">
            <a:avLst/>
          </a:prstGeom>
          <a:noFill/>
          <a:ln w="19050" cap="flat" cmpd="sng">
            <a:solidFill>
              <a:srgbClr val="000000"/>
            </a:solidFill>
            <a:prstDash val="solid"/>
            <a:round/>
            <a:headEnd type="none" w="sm" len="sm"/>
            <a:tailEnd type="none" w="sm" len="sm"/>
          </a:ln>
        </p:spPr>
      </p:pic>
      <p:sp>
        <p:nvSpPr>
          <p:cNvPr id="4623" name="Google Shape;4623;p111"/>
          <p:cNvSpPr/>
          <p:nvPr/>
        </p:nvSpPr>
        <p:spPr>
          <a:xfrm>
            <a:off x="3123650" y="984825"/>
            <a:ext cx="585156" cy="660932"/>
          </a:xfrm>
          <a:custGeom>
            <a:avLst/>
            <a:gdLst/>
            <a:ahLst/>
            <a:cxnLst/>
            <a:rect l="l" t="t" r="r" b="b"/>
            <a:pathLst>
              <a:path w="16286" h="18395" extrusionOk="0">
                <a:moveTo>
                  <a:pt x="8339" y="894"/>
                </a:moveTo>
                <a:cubicBezTo>
                  <a:pt x="7947" y="1051"/>
                  <a:pt x="7555" y="1223"/>
                  <a:pt x="7163" y="1427"/>
                </a:cubicBezTo>
                <a:cubicBezTo>
                  <a:pt x="7461" y="1255"/>
                  <a:pt x="7759" y="1098"/>
                  <a:pt x="8057" y="957"/>
                </a:cubicBezTo>
                <a:cubicBezTo>
                  <a:pt x="8151" y="941"/>
                  <a:pt x="8245" y="910"/>
                  <a:pt x="8339" y="894"/>
                </a:cubicBezTo>
                <a:close/>
                <a:moveTo>
                  <a:pt x="10017" y="731"/>
                </a:moveTo>
                <a:cubicBezTo>
                  <a:pt x="10247" y="731"/>
                  <a:pt x="10476" y="746"/>
                  <a:pt x="10706" y="769"/>
                </a:cubicBezTo>
                <a:cubicBezTo>
                  <a:pt x="10800" y="784"/>
                  <a:pt x="10894" y="800"/>
                  <a:pt x="10988" y="816"/>
                </a:cubicBezTo>
                <a:cubicBezTo>
                  <a:pt x="9875" y="847"/>
                  <a:pt x="8699" y="1129"/>
                  <a:pt x="7743" y="1474"/>
                </a:cubicBezTo>
                <a:cubicBezTo>
                  <a:pt x="8402" y="1160"/>
                  <a:pt x="9091" y="957"/>
                  <a:pt x="9765" y="737"/>
                </a:cubicBezTo>
                <a:cubicBezTo>
                  <a:pt x="9849" y="733"/>
                  <a:pt x="9933" y="731"/>
                  <a:pt x="10017" y="731"/>
                </a:cubicBezTo>
                <a:close/>
                <a:moveTo>
                  <a:pt x="9985" y="4327"/>
                </a:moveTo>
                <a:lnTo>
                  <a:pt x="9985" y="4327"/>
                </a:lnTo>
                <a:cubicBezTo>
                  <a:pt x="10173" y="4436"/>
                  <a:pt x="10345" y="4593"/>
                  <a:pt x="10471" y="4828"/>
                </a:cubicBezTo>
                <a:cubicBezTo>
                  <a:pt x="10471" y="4860"/>
                  <a:pt x="10471" y="4891"/>
                  <a:pt x="10471" y="4922"/>
                </a:cubicBezTo>
                <a:cubicBezTo>
                  <a:pt x="10345" y="4687"/>
                  <a:pt x="10173" y="4483"/>
                  <a:pt x="9985" y="4327"/>
                </a:cubicBezTo>
                <a:close/>
                <a:moveTo>
                  <a:pt x="6286" y="1615"/>
                </a:moveTo>
                <a:cubicBezTo>
                  <a:pt x="5596" y="2085"/>
                  <a:pt x="4953" y="2618"/>
                  <a:pt x="4358" y="3167"/>
                </a:cubicBezTo>
                <a:cubicBezTo>
                  <a:pt x="3590" y="3872"/>
                  <a:pt x="2900" y="4672"/>
                  <a:pt x="2304" y="5518"/>
                </a:cubicBezTo>
                <a:cubicBezTo>
                  <a:pt x="2931" y="4295"/>
                  <a:pt x="3825" y="3214"/>
                  <a:pt x="5000" y="2367"/>
                </a:cubicBezTo>
                <a:cubicBezTo>
                  <a:pt x="5408" y="2085"/>
                  <a:pt x="5831" y="1834"/>
                  <a:pt x="6286" y="1615"/>
                </a:cubicBezTo>
                <a:close/>
                <a:moveTo>
                  <a:pt x="2038" y="6521"/>
                </a:moveTo>
                <a:cubicBezTo>
                  <a:pt x="1756" y="7101"/>
                  <a:pt x="1521" y="7728"/>
                  <a:pt x="1348" y="8371"/>
                </a:cubicBezTo>
                <a:cubicBezTo>
                  <a:pt x="1411" y="7994"/>
                  <a:pt x="1505" y="7634"/>
                  <a:pt x="1599" y="7258"/>
                </a:cubicBezTo>
                <a:cubicBezTo>
                  <a:pt x="1740" y="7007"/>
                  <a:pt x="1881" y="6756"/>
                  <a:pt x="2038" y="6521"/>
                </a:cubicBezTo>
                <a:close/>
                <a:moveTo>
                  <a:pt x="8784" y="3487"/>
                </a:moveTo>
                <a:cubicBezTo>
                  <a:pt x="8978" y="3487"/>
                  <a:pt x="9171" y="3505"/>
                  <a:pt x="9358" y="3543"/>
                </a:cubicBezTo>
                <a:cubicBezTo>
                  <a:pt x="9296" y="3539"/>
                  <a:pt x="9233" y="3537"/>
                  <a:pt x="9170" y="3537"/>
                </a:cubicBezTo>
                <a:cubicBezTo>
                  <a:pt x="7833" y="3537"/>
                  <a:pt x="6157" y="4454"/>
                  <a:pt x="5439" y="5157"/>
                </a:cubicBezTo>
                <a:cubicBezTo>
                  <a:pt x="4938" y="5659"/>
                  <a:pt x="4499" y="6333"/>
                  <a:pt x="4138" y="7085"/>
                </a:cubicBezTo>
                <a:cubicBezTo>
                  <a:pt x="3887" y="7524"/>
                  <a:pt x="3684" y="7979"/>
                  <a:pt x="3511" y="8433"/>
                </a:cubicBezTo>
                <a:cubicBezTo>
                  <a:pt x="3652" y="7650"/>
                  <a:pt x="3934" y="6913"/>
                  <a:pt x="4405" y="6223"/>
                </a:cubicBezTo>
                <a:cubicBezTo>
                  <a:pt x="5063" y="5267"/>
                  <a:pt x="5988" y="4436"/>
                  <a:pt x="7038" y="3919"/>
                </a:cubicBezTo>
                <a:cubicBezTo>
                  <a:pt x="7560" y="3658"/>
                  <a:pt x="8180" y="3487"/>
                  <a:pt x="8784" y="3487"/>
                </a:cubicBezTo>
                <a:close/>
                <a:moveTo>
                  <a:pt x="11380" y="6176"/>
                </a:moveTo>
                <a:lnTo>
                  <a:pt x="11380" y="6176"/>
                </a:lnTo>
                <a:cubicBezTo>
                  <a:pt x="11427" y="6396"/>
                  <a:pt x="11458" y="6599"/>
                  <a:pt x="11474" y="6803"/>
                </a:cubicBezTo>
                <a:cubicBezTo>
                  <a:pt x="11646" y="7932"/>
                  <a:pt x="11725" y="9123"/>
                  <a:pt x="12007" y="10252"/>
                </a:cubicBezTo>
                <a:cubicBezTo>
                  <a:pt x="12148" y="10816"/>
                  <a:pt x="12477" y="11192"/>
                  <a:pt x="12900" y="11396"/>
                </a:cubicBezTo>
                <a:cubicBezTo>
                  <a:pt x="12743" y="11380"/>
                  <a:pt x="12618" y="11349"/>
                  <a:pt x="12493" y="11302"/>
                </a:cubicBezTo>
                <a:cubicBezTo>
                  <a:pt x="12399" y="11208"/>
                  <a:pt x="12305" y="11082"/>
                  <a:pt x="12226" y="10957"/>
                </a:cubicBezTo>
                <a:cubicBezTo>
                  <a:pt x="11944" y="10471"/>
                  <a:pt x="11866" y="9907"/>
                  <a:pt x="11803" y="9374"/>
                </a:cubicBezTo>
                <a:cubicBezTo>
                  <a:pt x="11693" y="8543"/>
                  <a:pt x="11599" y="7681"/>
                  <a:pt x="11427" y="6850"/>
                </a:cubicBezTo>
                <a:cubicBezTo>
                  <a:pt x="11411" y="6631"/>
                  <a:pt x="11411" y="6411"/>
                  <a:pt x="11380" y="6176"/>
                </a:cubicBezTo>
                <a:close/>
                <a:moveTo>
                  <a:pt x="4671" y="10158"/>
                </a:moveTo>
                <a:cubicBezTo>
                  <a:pt x="4671" y="10220"/>
                  <a:pt x="4687" y="10283"/>
                  <a:pt x="4687" y="10346"/>
                </a:cubicBezTo>
                <a:cubicBezTo>
                  <a:pt x="4734" y="10816"/>
                  <a:pt x="4797" y="11317"/>
                  <a:pt x="4953" y="11788"/>
                </a:cubicBezTo>
                <a:cubicBezTo>
                  <a:pt x="4749" y="11317"/>
                  <a:pt x="4671" y="10753"/>
                  <a:pt x="4671" y="10158"/>
                </a:cubicBezTo>
                <a:close/>
                <a:moveTo>
                  <a:pt x="11536" y="10863"/>
                </a:moveTo>
                <a:lnTo>
                  <a:pt x="11536" y="10863"/>
                </a:lnTo>
                <a:cubicBezTo>
                  <a:pt x="11740" y="11176"/>
                  <a:pt x="11991" y="11411"/>
                  <a:pt x="12273" y="11553"/>
                </a:cubicBezTo>
                <a:cubicBezTo>
                  <a:pt x="12367" y="11647"/>
                  <a:pt x="12461" y="11725"/>
                  <a:pt x="12555" y="11803"/>
                </a:cubicBezTo>
                <a:cubicBezTo>
                  <a:pt x="12038" y="11662"/>
                  <a:pt x="11725" y="11317"/>
                  <a:pt x="11536" y="10863"/>
                </a:cubicBezTo>
                <a:close/>
                <a:moveTo>
                  <a:pt x="14703" y="11051"/>
                </a:moveTo>
                <a:lnTo>
                  <a:pt x="14703" y="11051"/>
                </a:lnTo>
                <a:cubicBezTo>
                  <a:pt x="14358" y="11490"/>
                  <a:pt x="13888" y="11803"/>
                  <a:pt x="13229" y="11850"/>
                </a:cubicBezTo>
                <a:cubicBezTo>
                  <a:pt x="13214" y="11835"/>
                  <a:pt x="13214" y="11819"/>
                  <a:pt x="13198" y="11803"/>
                </a:cubicBezTo>
                <a:cubicBezTo>
                  <a:pt x="13167" y="11788"/>
                  <a:pt x="13135" y="11772"/>
                  <a:pt x="13120" y="11756"/>
                </a:cubicBezTo>
                <a:cubicBezTo>
                  <a:pt x="13480" y="11756"/>
                  <a:pt x="13856" y="11631"/>
                  <a:pt x="14201" y="11380"/>
                </a:cubicBezTo>
                <a:cubicBezTo>
                  <a:pt x="14374" y="11302"/>
                  <a:pt x="14546" y="11192"/>
                  <a:pt x="14703" y="11051"/>
                </a:cubicBezTo>
                <a:close/>
                <a:moveTo>
                  <a:pt x="8584" y="4456"/>
                </a:moveTo>
                <a:cubicBezTo>
                  <a:pt x="9393" y="4456"/>
                  <a:pt x="10099" y="4942"/>
                  <a:pt x="10439" y="6255"/>
                </a:cubicBezTo>
                <a:cubicBezTo>
                  <a:pt x="10455" y="6302"/>
                  <a:pt x="10471" y="6364"/>
                  <a:pt x="10486" y="6427"/>
                </a:cubicBezTo>
                <a:cubicBezTo>
                  <a:pt x="10502" y="7023"/>
                  <a:pt x="10518" y="7618"/>
                  <a:pt x="10549" y="8214"/>
                </a:cubicBezTo>
                <a:cubicBezTo>
                  <a:pt x="10455" y="9045"/>
                  <a:pt x="10220" y="9875"/>
                  <a:pt x="9891" y="10565"/>
                </a:cubicBezTo>
                <a:cubicBezTo>
                  <a:pt x="9373" y="11694"/>
                  <a:pt x="8010" y="13042"/>
                  <a:pt x="6771" y="13120"/>
                </a:cubicBezTo>
                <a:cubicBezTo>
                  <a:pt x="6411" y="13042"/>
                  <a:pt x="6066" y="12885"/>
                  <a:pt x="5768" y="12524"/>
                </a:cubicBezTo>
                <a:cubicBezTo>
                  <a:pt x="5141" y="11772"/>
                  <a:pt x="5032" y="10628"/>
                  <a:pt x="5000" y="9687"/>
                </a:cubicBezTo>
                <a:cubicBezTo>
                  <a:pt x="4969" y="9045"/>
                  <a:pt x="5016" y="8418"/>
                  <a:pt x="5141" y="7822"/>
                </a:cubicBezTo>
                <a:cubicBezTo>
                  <a:pt x="5565" y="6646"/>
                  <a:pt x="6286" y="5549"/>
                  <a:pt x="7163" y="4860"/>
                </a:cubicBezTo>
                <a:cubicBezTo>
                  <a:pt x="7638" y="4611"/>
                  <a:pt x="8128" y="4456"/>
                  <a:pt x="8584" y="4456"/>
                </a:cubicBezTo>
                <a:close/>
                <a:moveTo>
                  <a:pt x="5126" y="6584"/>
                </a:moveTo>
                <a:lnTo>
                  <a:pt x="5126" y="6584"/>
                </a:lnTo>
                <a:cubicBezTo>
                  <a:pt x="5016" y="6866"/>
                  <a:pt x="4938" y="7164"/>
                  <a:pt x="4859" y="7462"/>
                </a:cubicBezTo>
                <a:cubicBezTo>
                  <a:pt x="4561" y="8245"/>
                  <a:pt x="4389" y="9092"/>
                  <a:pt x="4326" y="9907"/>
                </a:cubicBezTo>
                <a:cubicBezTo>
                  <a:pt x="4217" y="11082"/>
                  <a:pt x="4530" y="12524"/>
                  <a:pt x="5518" y="13230"/>
                </a:cubicBezTo>
                <a:cubicBezTo>
                  <a:pt x="3480" y="12383"/>
                  <a:pt x="3919" y="9217"/>
                  <a:pt x="4624" y="7524"/>
                </a:cubicBezTo>
                <a:cubicBezTo>
                  <a:pt x="4734" y="7258"/>
                  <a:pt x="4859" y="6991"/>
                  <a:pt x="5000" y="6741"/>
                </a:cubicBezTo>
                <a:cubicBezTo>
                  <a:pt x="5016" y="6725"/>
                  <a:pt x="5032" y="6694"/>
                  <a:pt x="5047" y="6678"/>
                </a:cubicBezTo>
                <a:cubicBezTo>
                  <a:pt x="5079" y="6646"/>
                  <a:pt x="5110" y="6615"/>
                  <a:pt x="5126" y="6584"/>
                </a:cubicBezTo>
                <a:close/>
                <a:moveTo>
                  <a:pt x="800" y="7728"/>
                </a:moveTo>
                <a:cubicBezTo>
                  <a:pt x="392" y="9578"/>
                  <a:pt x="439" y="11568"/>
                  <a:pt x="1003" y="13355"/>
                </a:cubicBezTo>
                <a:cubicBezTo>
                  <a:pt x="345" y="11584"/>
                  <a:pt x="298" y="9562"/>
                  <a:pt x="800" y="7728"/>
                </a:cubicBezTo>
                <a:close/>
                <a:moveTo>
                  <a:pt x="2743" y="15314"/>
                </a:moveTo>
                <a:lnTo>
                  <a:pt x="2743" y="15314"/>
                </a:lnTo>
                <a:cubicBezTo>
                  <a:pt x="2775" y="15346"/>
                  <a:pt x="2790" y="15361"/>
                  <a:pt x="2806" y="15377"/>
                </a:cubicBezTo>
                <a:cubicBezTo>
                  <a:pt x="3386" y="15941"/>
                  <a:pt x="4107" y="16506"/>
                  <a:pt x="4891" y="16945"/>
                </a:cubicBezTo>
                <a:cubicBezTo>
                  <a:pt x="4107" y="16615"/>
                  <a:pt x="3449" y="16161"/>
                  <a:pt x="2900" y="15534"/>
                </a:cubicBezTo>
                <a:cubicBezTo>
                  <a:pt x="2853" y="15471"/>
                  <a:pt x="2790" y="15393"/>
                  <a:pt x="2743" y="15314"/>
                </a:cubicBezTo>
                <a:close/>
                <a:moveTo>
                  <a:pt x="5502" y="16788"/>
                </a:moveTo>
                <a:lnTo>
                  <a:pt x="5502" y="16788"/>
                </a:lnTo>
                <a:cubicBezTo>
                  <a:pt x="6160" y="16992"/>
                  <a:pt x="6834" y="17133"/>
                  <a:pt x="7492" y="17195"/>
                </a:cubicBezTo>
                <a:cubicBezTo>
                  <a:pt x="7670" y="17218"/>
                  <a:pt x="7844" y="17228"/>
                  <a:pt x="8014" y="17228"/>
                </a:cubicBezTo>
                <a:cubicBezTo>
                  <a:pt x="8325" y="17228"/>
                  <a:pt x="8625" y="17193"/>
                  <a:pt x="8919" y="17133"/>
                </a:cubicBezTo>
                <a:lnTo>
                  <a:pt x="8919" y="17133"/>
                </a:lnTo>
                <a:cubicBezTo>
                  <a:pt x="8543" y="17274"/>
                  <a:pt x="8166" y="17383"/>
                  <a:pt x="7759" y="17446"/>
                </a:cubicBezTo>
                <a:cubicBezTo>
                  <a:pt x="7728" y="17446"/>
                  <a:pt x="7696" y="17446"/>
                  <a:pt x="7665" y="17462"/>
                </a:cubicBezTo>
                <a:cubicBezTo>
                  <a:pt x="6928" y="17399"/>
                  <a:pt x="6192" y="17133"/>
                  <a:pt x="5502" y="16788"/>
                </a:cubicBezTo>
                <a:close/>
                <a:moveTo>
                  <a:pt x="10392" y="1"/>
                </a:moveTo>
                <a:cubicBezTo>
                  <a:pt x="10330" y="1"/>
                  <a:pt x="10267" y="16"/>
                  <a:pt x="10220" y="16"/>
                </a:cubicBezTo>
                <a:cubicBezTo>
                  <a:pt x="10155" y="14"/>
                  <a:pt x="10090" y="13"/>
                  <a:pt x="10025" y="13"/>
                </a:cubicBezTo>
                <a:cubicBezTo>
                  <a:pt x="9589" y="13"/>
                  <a:pt x="9152" y="58"/>
                  <a:pt x="8715" y="126"/>
                </a:cubicBezTo>
                <a:cubicBezTo>
                  <a:pt x="8645" y="114"/>
                  <a:pt x="8574" y="109"/>
                  <a:pt x="8502" y="109"/>
                </a:cubicBezTo>
                <a:cubicBezTo>
                  <a:pt x="8092" y="109"/>
                  <a:pt x="7662" y="284"/>
                  <a:pt x="7289" y="471"/>
                </a:cubicBezTo>
                <a:cubicBezTo>
                  <a:pt x="7257" y="486"/>
                  <a:pt x="7226" y="518"/>
                  <a:pt x="7195" y="534"/>
                </a:cubicBezTo>
                <a:cubicBezTo>
                  <a:pt x="5408" y="1160"/>
                  <a:pt x="3778" y="2305"/>
                  <a:pt x="2680" y="3684"/>
                </a:cubicBezTo>
                <a:cubicBezTo>
                  <a:pt x="2367" y="4076"/>
                  <a:pt x="2085" y="4515"/>
                  <a:pt x="1834" y="4969"/>
                </a:cubicBezTo>
                <a:cubicBezTo>
                  <a:pt x="1646" y="5220"/>
                  <a:pt x="1489" y="5487"/>
                  <a:pt x="1332" y="5753"/>
                </a:cubicBezTo>
                <a:cubicBezTo>
                  <a:pt x="768" y="6835"/>
                  <a:pt x="423" y="8042"/>
                  <a:pt x="282" y="9248"/>
                </a:cubicBezTo>
                <a:cubicBezTo>
                  <a:pt x="0" y="11600"/>
                  <a:pt x="549" y="14123"/>
                  <a:pt x="2132" y="15941"/>
                </a:cubicBezTo>
                <a:cubicBezTo>
                  <a:pt x="3384" y="17388"/>
                  <a:pt x="5247" y="18395"/>
                  <a:pt x="7193" y="18395"/>
                </a:cubicBezTo>
                <a:cubicBezTo>
                  <a:pt x="7293" y="18395"/>
                  <a:pt x="7393" y="18392"/>
                  <a:pt x="7492" y="18387"/>
                </a:cubicBezTo>
                <a:cubicBezTo>
                  <a:pt x="7947" y="18355"/>
                  <a:pt x="8386" y="18277"/>
                  <a:pt x="8809" y="18151"/>
                </a:cubicBezTo>
                <a:cubicBezTo>
                  <a:pt x="11113" y="17885"/>
                  <a:pt x="12399" y="16208"/>
                  <a:pt x="13198" y="14076"/>
                </a:cubicBezTo>
                <a:cubicBezTo>
                  <a:pt x="13214" y="14045"/>
                  <a:pt x="13214" y="14013"/>
                  <a:pt x="13198" y="13982"/>
                </a:cubicBezTo>
                <a:cubicBezTo>
                  <a:pt x="13198" y="13966"/>
                  <a:pt x="13198" y="13966"/>
                  <a:pt x="13198" y="13966"/>
                </a:cubicBezTo>
                <a:cubicBezTo>
                  <a:pt x="13198" y="13951"/>
                  <a:pt x="13198" y="13951"/>
                  <a:pt x="13198" y="13951"/>
                </a:cubicBezTo>
                <a:cubicBezTo>
                  <a:pt x="13159" y="13873"/>
                  <a:pt x="13089" y="13817"/>
                  <a:pt x="13004" y="13817"/>
                </a:cubicBezTo>
                <a:cubicBezTo>
                  <a:pt x="12986" y="13817"/>
                  <a:pt x="12967" y="13820"/>
                  <a:pt x="12947" y="13825"/>
                </a:cubicBezTo>
                <a:cubicBezTo>
                  <a:pt x="12919" y="13742"/>
                  <a:pt x="12843" y="13686"/>
                  <a:pt x="12766" y="13686"/>
                </a:cubicBezTo>
                <a:cubicBezTo>
                  <a:pt x="12711" y="13686"/>
                  <a:pt x="12657" y="13714"/>
                  <a:pt x="12618" y="13778"/>
                </a:cubicBezTo>
                <a:cubicBezTo>
                  <a:pt x="12571" y="13841"/>
                  <a:pt x="12524" y="13919"/>
                  <a:pt x="12493" y="13982"/>
                </a:cubicBezTo>
                <a:cubicBezTo>
                  <a:pt x="12461" y="13998"/>
                  <a:pt x="12430" y="14013"/>
                  <a:pt x="12399" y="14045"/>
                </a:cubicBezTo>
                <a:cubicBezTo>
                  <a:pt x="11756" y="14797"/>
                  <a:pt x="11098" y="15550"/>
                  <a:pt x="10283" y="16114"/>
                </a:cubicBezTo>
                <a:cubicBezTo>
                  <a:pt x="9543" y="16619"/>
                  <a:pt x="8794" y="16834"/>
                  <a:pt x="7958" y="16834"/>
                </a:cubicBezTo>
                <a:cubicBezTo>
                  <a:pt x="7732" y="16834"/>
                  <a:pt x="7498" y="16818"/>
                  <a:pt x="7257" y="16788"/>
                </a:cubicBezTo>
                <a:cubicBezTo>
                  <a:pt x="6270" y="16662"/>
                  <a:pt x="5282" y="16459"/>
                  <a:pt x="4405" y="15988"/>
                </a:cubicBezTo>
                <a:cubicBezTo>
                  <a:pt x="3903" y="15738"/>
                  <a:pt x="3464" y="15393"/>
                  <a:pt x="3025" y="15032"/>
                </a:cubicBezTo>
                <a:cubicBezTo>
                  <a:pt x="1944" y="13904"/>
                  <a:pt x="1442" y="12462"/>
                  <a:pt x="1427" y="10800"/>
                </a:cubicBezTo>
                <a:cubicBezTo>
                  <a:pt x="1411" y="9154"/>
                  <a:pt x="1850" y="7509"/>
                  <a:pt x="2680" y="6082"/>
                </a:cubicBezTo>
                <a:cubicBezTo>
                  <a:pt x="4409" y="3085"/>
                  <a:pt x="7763" y="1251"/>
                  <a:pt x="11201" y="1251"/>
                </a:cubicBezTo>
                <a:cubicBezTo>
                  <a:pt x="11287" y="1251"/>
                  <a:pt x="11372" y="1252"/>
                  <a:pt x="11458" y="1255"/>
                </a:cubicBezTo>
                <a:cubicBezTo>
                  <a:pt x="12007" y="1270"/>
                  <a:pt x="12524" y="1349"/>
                  <a:pt x="12979" y="1568"/>
                </a:cubicBezTo>
                <a:cubicBezTo>
                  <a:pt x="13433" y="1881"/>
                  <a:pt x="13825" y="2273"/>
                  <a:pt x="14154" y="2712"/>
                </a:cubicBezTo>
                <a:cubicBezTo>
                  <a:pt x="14468" y="3277"/>
                  <a:pt x="14640" y="3919"/>
                  <a:pt x="14765" y="4530"/>
                </a:cubicBezTo>
                <a:cubicBezTo>
                  <a:pt x="14922" y="5283"/>
                  <a:pt x="15016" y="6035"/>
                  <a:pt x="15079" y="6803"/>
                </a:cubicBezTo>
                <a:cubicBezTo>
                  <a:pt x="15110" y="8089"/>
                  <a:pt x="15189" y="10189"/>
                  <a:pt x="14029" y="11035"/>
                </a:cubicBezTo>
                <a:cubicBezTo>
                  <a:pt x="13935" y="11082"/>
                  <a:pt x="13841" y="11114"/>
                  <a:pt x="13731" y="11145"/>
                </a:cubicBezTo>
                <a:cubicBezTo>
                  <a:pt x="13627" y="11170"/>
                  <a:pt x="13530" y="11182"/>
                  <a:pt x="13437" y="11182"/>
                </a:cubicBezTo>
                <a:cubicBezTo>
                  <a:pt x="12832" y="11182"/>
                  <a:pt x="12472" y="10676"/>
                  <a:pt x="12336" y="10063"/>
                </a:cubicBezTo>
                <a:cubicBezTo>
                  <a:pt x="12085" y="9029"/>
                  <a:pt x="12007" y="7932"/>
                  <a:pt x="11834" y="6866"/>
                </a:cubicBezTo>
                <a:cubicBezTo>
                  <a:pt x="11709" y="6067"/>
                  <a:pt x="11536" y="5063"/>
                  <a:pt x="11051" y="4405"/>
                </a:cubicBezTo>
                <a:cubicBezTo>
                  <a:pt x="11035" y="4342"/>
                  <a:pt x="11019" y="4280"/>
                  <a:pt x="11004" y="4233"/>
                </a:cubicBezTo>
                <a:cubicBezTo>
                  <a:pt x="10960" y="4103"/>
                  <a:pt x="10839" y="4027"/>
                  <a:pt x="10722" y="4027"/>
                </a:cubicBezTo>
                <a:cubicBezTo>
                  <a:pt x="10711" y="4027"/>
                  <a:pt x="10701" y="4028"/>
                  <a:pt x="10690" y="4029"/>
                </a:cubicBezTo>
                <a:cubicBezTo>
                  <a:pt x="10580" y="3951"/>
                  <a:pt x="10471" y="3888"/>
                  <a:pt x="10361" y="3841"/>
                </a:cubicBezTo>
                <a:cubicBezTo>
                  <a:pt x="9908" y="3428"/>
                  <a:pt x="9372" y="3257"/>
                  <a:pt x="8806" y="3257"/>
                </a:cubicBezTo>
                <a:cubicBezTo>
                  <a:pt x="7179" y="3257"/>
                  <a:pt x="5300" y="4673"/>
                  <a:pt x="4405" y="5847"/>
                </a:cubicBezTo>
                <a:cubicBezTo>
                  <a:pt x="3480" y="7070"/>
                  <a:pt x="3151" y="8465"/>
                  <a:pt x="3119" y="9969"/>
                </a:cubicBezTo>
                <a:cubicBezTo>
                  <a:pt x="3057" y="10534"/>
                  <a:pt x="3057" y="11082"/>
                  <a:pt x="3166" y="11584"/>
                </a:cubicBezTo>
                <a:cubicBezTo>
                  <a:pt x="3229" y="12148"/>
                  <a:pt x="3386" y="12681"/>
                  <a:pt x="3762" y="13042"/>
                </a:cubicBezTo>
                <a:cubicBezTo>
                  <a:pt x="4410" y="13966"/>
                  <a:pt x="5402" y="14364"/>
                  <a:pt x="6435" y="14364"/>
                </a:cubicBezTo>
                <a:cubicBezTo>
                  <a:pt x="8452" y="14364"/>
                  <a:pt x="10628" y="12847"/>
                  <a:pt x="10721" y="10753"/>
                </a:cubicBezTo>
                <a:cubicBezTo>
                  <a:pt x="10737" y="10722"/>
                  <a:pt x="10753" y="10690"/>
                  <a:pt x="10768" y="10659"/>
                </a:cubicBezTo>
                <a:cubicBezTo>
                  <a:pt x="10847" y="11051"/>
                  <a:pt x="10988" y="11411"/>
                  <a:pt x="11223" y="11709"/>
                </a:cubicBezTo>
                <a:cubicBezTo>
                  <a:pt x="11651" y="12266"/>
                  <a:pt x="12298" y="12511"/>
                  <a:pt x="12963" y="12511"/>
                </a:cubicBezTo>
                <a:cubicBezTo>
                  <a:pt x="13590" y="12511"/>
                  <a:pt x="14232" y="12293"/>
                  <a:pt x="14718" y="11913"/>
                </a:cubicBezTo>
                <a:cubicBezTo>
                  <a:pt x="16239" y="10737"/>
                  <a:pt x="16286" y="8480"/>
                  <a:pt x="16145" y="6741"/>
                </a:cubicBezTo>
                <a:cubicBezTo>
                  <a:pt x="15972" y="4593"/>
                  <a:pt x="15345" y="2179"/>
                  <a:pt x="13402" y="957"/>
                </a:cubicBezTo>
                <a:cubicBezTo>
                  <a:pt x="12508" y="392"/>
                  <a:pt x="11521" y="110"/>
                  <a:pt x="10502" y="32"/>
                </a:cubicBezTo>
                <a:cubicBezTo>
                  <a:pt x="10471" y="16"/>
                  <a:pt x="10439" y="1"/>
                  <a:pt x="10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4" name="Google Shape;4624;p111"/>
          <p:cNvGrpSpPr/>
          <p:nvPr/>
        </p:nvGrpSpPr>
        <p:grpSpPr>
          <a:xfrm>
            <a:off x="-152797" y="472609"/>
            <a:ext cx="1745583" cy="230173"/>
            <a:chOff x="1394800" y="3522000"/>
            <a:chExt cx="1048650" cy="138275"/>
          </a:xfrm>
        </p:grpSpPr>
        <p:sp>
          <p:nvSpPr>
            <p:cNvPr id="4625" name="Google Shape;4625;p111"/>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11"/>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11"/>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11"/>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11"/>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11"/>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11"/>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11"/>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11"/>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111"/>
          <p:cNvGrpSpPr/>
          <p:nvPr/>
        </p:nvGrpSpPr>
        <p:grpSpPr>
          <a:xfrm>
            <a:off x="5922601" y="4228260"/>
            <a:ext cx="1921912" cy="326735"/>
            <a:chOff x="1816609" y="3851001"/>
            <a:chExt cx="1093674" cy="222193"/>
          </a:xfrm>
        </p:grpSpPr>
        <p:sp>
          <p:nvSpPr>
            <p:cNvPr id="4635" name="Google Shape;4635;p111"/>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11"/>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11"/>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11"/>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11"/>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11"/>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11"/>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11"/>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11"/>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647"/>
        <p:cNvGrpSpPr/>
        <p:nvPr/>
      </p:nvGrpSpPr>
      <p:grpSpPr>
        <a:xfrm>
          <a:off x="0" y="0"/>
          <a:ext cx="0" cy="0"/>
          <a:chOff x="0" y="0"/>
          <a:chExt cx="0" cy="0"/>
        </a:xfrm>
      </p:grpSpPr>
      <p:sp>
        <p:nvSpPr>
          <p:cNvPr id="4648" name="Google Shape;4648;p112"/>
          <p:cNvSpPr txBox="1">
            <a:spLocks noGrp="1"/>
          </p:cNvSpPr>
          <p:nvPr>
            <p:ph type="subTitle" idx="1"/>
          </p:nvPr>
        </p:nvSpPr>
        <p:spPr>
          <a:xfrm>
            <a:off x="6302975" y="2571750"/>
            <a:ext cx="2121300" cy="1594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solidFill>
                  <a:schemeClr val="dk2"/>
                </a:solidFill>
                <a:latin typeface="Muli"/>
                <a:ea typeface="Muli"/>
                <a:cs typeface="Muli"/>
                <a:sym typeface="Muli"/>
              </a:rPr>
              <a:t>You can replace the image on the screen with your own work. Just delete this one, add yours and center it properly</a:t>
            </a:r>
            <a:endParaRPr/>
          </a:p>
        </p:txBody>
      </p:sp>
      <p:sp>
        <p:nvSpPr>
          <p:cNvPr id="4649" name="Google Shape;4649;p112"/>
          <p:cNvSpPr txBox="1">
            <a:spLocks noGrp="1"/>
          </p:cNvSpPr>
          <p:nvPr>
            <p:ph type="title"/>
          </p:nvPr>
        </p:nvSpPr>
        <p:spPr>
          <a:xfrm>
            <a:off x="6682500" y="1452213"/>
            <a:ext cx="1741500" cy="993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Mobile web</a:t>
            </a:r>
            <a:endParaRPr/>
          </a:p>
        </p:txBody>
      </p:sp>
      <p:grpSp>
        <p:nvGrpSpPr>
          <p:cNvPr id="4650" name="Google Shape;4650;p112"/>
          <p:cNvGrpSpPr/>
          <p:nvPr/>
        </p:nvGrpSpPr>
        <p:grpSpPr>
          <a:xfrm>
            <a:off x="7249101" y="1860988"/>
            <a:ext cx="1174940" cy="176025"/>
            <a:chOff x="4345425" y="2175475"/>
            <a:chExt cx="800750" cy="176025"/>
          </a:xfrm>
        </p:grpSpPr>
        <p:sp>
          <p:nvSpPr>
            <p:cNvPr id="4651" name="Google Shape;4651;p11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1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112"/>
          <p:cNvGrpSpPr/>
          <p:nvPr/>
        </p:nvGrpSpPr>
        <p:grpSpPr>
          <a:xfrm rot="166888">
            <a:off x="7664701" y="2321062"/>
            <a:ext cx="755757" cy="176021"/>
            <a:chOff x="4345425" y="2175475"/>
            <a:chExt cx="800750" cy="176025"/>
          </a:xfrm>
        </p:grpSpPr>
        <p:sp>
          <p:nvSpPr>
            <p:cNvPr id="4654" name="Google Shape;4654;p11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1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6" name="Google Shape;4656;p112"/>
          <p:cNvSpPr/>
          <p:nvPr/>
        </p:nvSpPr>
        <p:spPr>
          <a:xfrm>
            <a:off x="1424388" y="1287645"/>
            <a:ext cx="1471227" cy="293371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30303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4657" name="Google Shape;4657;p112"/>
          <p:cNvPicPr preferRelativeResize="0"/>
          <p:nvPr/>
        </p:nvPicPr>
        <p:blipFill rotWithShape="1">
          <a:blip r:embed="rId3">
            <a:alphaModFix/>
          </a:blip>
          <a:srcRect l="7850" r="16149"/>
          <a:stretch/>
        </p:blipFill>
        <p:spPr>
          <a:xfrm>
            <a:off x="1460288" y="1516075"/>
            <a:ext cx="1394856" cy="2471554"/>
          </a:xfrm>
          <a:prstGeom prst="rect">
            <a:avLst/>
          </a:prstGeom>
          <a:noFill/>
          <a:ln w="19050" cap="flat" cmpd="sng">
            <a:solidFill>
              <a:srgbClr val="000000"/>
            </a:solidFill>
            <a:prstDash val="solid"/>
            <a:round/>
            <a:headEnd type="none" w="sm" len="sm"/>
            <a:tailEnd type="none" w="sm" len="sm"/>
          </a:ln>
        </p:spPr>
      </p:pic>
      <p:grpSp>
        <p:nvGrpSpPr>
          <p:cNvPr id="4658" name="Google Shape;4658;p112"/>
          <p:cNvGrpSpPr/>
          <p:nvPr/>
        </p:nvGrpSpPr>
        <p:grpSpPr>
          <a:xfrm>
            <a:off x="5451604" y="1169822"/>
            <a:ext cx="740235" cy="1048555"/>
            <a:chOff x="1607150" y="2401350"/>
            <a:chExt cx="593375" cy="840525"/>
          </a:xfrm>
        </p:grpSpPr>
        <p:sp>
          <p:nvSpPr>
            <p:cNvPr id="4659" name="Google Shape;4659;p112"/>
            <p:cNvSpPr/>
            <p:nvPr/>
          </p:nvSpPr>
          <p:spPr>
            <a:xfrm>
              <a:off x="1607150" y="2401350"/>
              <a:ext cx="593375" cy="840525"/>
            </a:xfrm>
            <a:custGeom>
              <a:avLst/>
              <a:gdLst/>
              <a:ahLst/>
              <a:cxnLst/>
              <a:rect l="l" t="t" r="r" b="b"/>
              <a:pathLst>
                <a:path w="23735" h="33621" extrusionOk="0">
                  <a:moveTo>
                    <a:pt x="17634" y="322"/>
                  </a:moveTo>
                  <a:lnTo>
                    <a:pt x="17634" y="322"/>
                  </a:lnTo>
                  <a:cubicBezTo>
                    <a:pt x="17681" y="479"/>
                    <a:pt x="17650" y="808"/>
                    <a:pt x="17697" y="1043"/>
                  </a:cubicBezTo>
                  <a:cubicBezTo>
                    <a:pt x="17775" y="1357"/>
                    <a:pt x="17854" y="1670"/>
                    <a:pt x="17932" y="2000"/>
                  </a:cubicBezTo>
                  <a:cubicBezTo>
                    <a:pt x="18058" y="2564"/>
                    <a:pt x="18199" y="3128"/>
                    <a:pt x="18324" y="3708"/>
                  </a:cubicBezTo>
                  <a:cubicBezTo>
                    <a:pt x="18591" y="4915"/>
                    <a:pt x="18841" y="6138"/>
                    <a:pt x="19076" y="7345"/>
                  </a:cubicBezTo>
                  <a:cubicBezTo>
                    <a:pt x="19155" y="7752"/>
                    <a:pt x="19218" y="8144"/>
                    <a:pt x="19296" y="8551"/>
                  </a:cubicBezTo>
                  <a:cubicBezTo>
                    <a:pt x="19202" y="8144"/>
                    <a:pt x="19123" y="7736"/>
                    <a:pt x="19045" y="7329"/>
                  </a:cubicBezTo>
                  <a:cubicBezTo>
                    <a:pt x="18794" y="6169"/>
                    <a:pt x="18544" y="4993"/>
                    <a:pt x="18293" y="3833"/>
                  </a:cubicBezTo>
                  <a:cubicBezTo>
                    <a:pt x="18042" y="2736"/>
                    <a:pt x="17885" y="1545"/>
                    <a:pt x="17446" y="511"/>
                  </a:cubicBezTo>
                  <a:cubicBezTo>
                    <a:pt x="17556" y="511"/>
                    <a:pt x="17666" y="432"/>
                    <a:pt x="17634" y="322"/>
                  </a:cubicBezTo>
                  <a:close/>
                  <a:moveTo>
                    <a:pt x="17039" y="31311"/>
                  </a:moveTo>
                  <a:lnTo>
                    <a:pt x="17039" y="31311"/>
                  </a:lnTo>
                  <a:cubicBezTo>
                    <a:pt x="16051" y="31624"/>
                    <a:pt x="15048" y="31891"/>
                    <a:pt x="14029" y="32110"/>
                  </a:cubicBezTo>
                  <a:cubicBezTo>
                    <a:pt x="13543" y="32204"/>
                    <a:pt x="13058" y="32282"/>
                    <a:pt x="12587" y="32361"/>
                  </a:cubicBezTo>
                  <a:cubicBezTo>
                    <a:pt x="14076" y="32063"/>
                    <a:pt x="15565" y="31718"/>
                    <a:pt x="17039" y="31311"/>
                  </a:cubicBezTo>
                  <a:close/>
                  <a:moveTo>
                    <a:pt x="17227" y="558"/>
                  </a:moveTo>
                  <a:cubicBezTo>
                    <a:pt x="17258" y="1623"/>
                    <a:pt x="17587" y="2689"/>
                    <a:pt x="17807" y="3724"/>
                  </a:cubicBezTo>
                  <a:cubicBezTo>
                    <a:pt x="18042" y="4884"/>
                    <a:pt x="18293" y="6044"/>
                    <a:pt x="18544" y="7219"/>
                  </a:cubicBezTo>
                  <a:cubicBezTo>
                    <a:pt x="19045" y="9680"/>
                    <a:pt x="19562" y="12141"/>
                    <a:pt x="20033" y="14617"/>
                  </a:cubicBezTo>
                  <a:cubicBezTo>
                    <a:pt x="20973" y="19382"/>
                    <a:pt x="21741" y="24194"/>
                    <a:pt x="22697" y="28959"/>
                  </a:cubicBezTo>
                  <a:cubicBezTo>
                    <a:pt x="22666" y="28959"/>
                    <a:pt x="22635" y="28959"/>
                    <a:pt x="22619" y="28975"/>
                  </a:cubicBezTo>
                  <a:cubicBezTo>
                    <a:pt x="19782" y="29978"/>
                    <a:pt x="16882" y="30856"/>
                    <a:pt x="13951" y="31530"/>
                  </a:cubicBezTo>
                  <a:cubicBezTo>
                    <a:pt x="12556" y="31843"/>
                    <a:pt x="11177" y="32126"/>
                    <a:pt x="9766" y="32376"/>
                  </a:cubicBezTo>
                  <a:cubicBezTo>
                    <a:pt x="9061" y="32502"/>
                    <a:pt x="8371" y="32612"/>
                    <a:pt x="7666" y="32721"/>
                  </a:cubicBezTo>
                  <a:cubicBezTo>
                    <a:pt x="7509" y="32737"/>
                    <a:pt x="7305" y="32784"/>
                    <a:pt x="7070" y="32831"/>
                  </a:cubicBezTo>
                  <a:cubicBezTo>
                    <a:pt x="6490" y="32847"/>
                    <a:pt x="5910" y="32878"/>
                    <a:pt x="5330" y="32894"/>
                  </a:cubicBezTo>
                  <a:cubicBezTo>
                    <a:pt x="5189" y="32847"/>
                    <a:pt x="5079" y="32784"/>
                    <a:pt x="4985" y="32706"/>
                  </a:cubicBezTo>
                  <a:cubicBezTo>
                    <a:pt x="5001" y="32612"/>
                    <a:pt x="4938" y="32549"/>
                    <a:pt x="4860" y="32533"/>
                  </a:cubicBezTo>
                  <a:cubicBezTo>
                    <a:pt x="4938" y="32502"/>
                    <a:pt x="5001" y="32423"/>
                    <a:pt x="4985" y="32298"/>
                  </a:cubicBezTo>
                  <a:cubicBezTo>
                    <a:pt x="4092" y="27470"/>
                    <a:pt x="3136" y="22674"/>
                    <a:pt x="2368" y="17831"/>
                  </a:cubicBezTo>
                  <a:cubicBezTo>
                    <a:pt x="1615" y="13034"/>
                    <a:pt x="1161" y="8191"/>
                    <a:pt x="393" y="3395"/>
                  </a:cubicBezTo>
                  <a:cubicBezTo>
                    <a:pt x="1600" y="3395"/>
                    <a:pt x="2869" y="3034"/>
                    <a:pt x="4045" y="2815"/>
                  </a:cubicBezTo>
                  <a:cubicBezTo>
                    <a:pt x="5534" y="2564"/>
                    <a:pt x="7007" y="2297"/>
                    <a:pt x="8496" y="2031"/>
                  </a:cubicBezTo>
                  <a:cubicBezTo>
                    <a:pt x="11396" y="1529"/>
                    <a:pt x="14311" y="1043"/>
                    <a:pt x="17211" y="558"/>
                  </a:cubicBezTo>
                  <a:close/>
                  <a:moveTo>
                    <a:pt x="17587" y="1"/>
                  </a:moveTo>
                  <a:cubicBezTo>
                    <a:pt x="17472" y="1"/>
                    <a:pt x="17388" y="57"/>
                    <a:pt x="17337" y="134"/>
                  </a:cubicBezTo>
                  <a:cubicBezTo>
                    <a:pt x="17298" y="96"/>
                    <a:pt x="17238" y="68"/>
                    <a:pt x="17174" y="68"/>
                  </a:cubicBezTo>
                  <a:cubicBezTo>
                    <a:pt x="17161" y="68"/>
                    <a:pt x="17147" y="69"/>
                    <a:pt x="17133" y="72"/>
                  </a:cubicBezTo>
                  <a:cubicBezTo>
                    <a:pt x="14217" y="542"/>
                    <a:pt x="11318" y="1028"/>
                    <a:pt x="8402" y="1545"/>
                  </a:cubicBezTo>
                  <a:cubicBezTo>
                    <a:pt x="6992" y="1780"/>
                    <a:pt x="5565" y="2047"/>
                    <a:pt x="4155" y="2297"/>
                  </a:cubicBezTo>
                  <a:cubicBezTo>
                    <a:pt x="2822" y="2548"/>
                    <a:pt x="1333" y="2642"/>
                    <a:pt x="95" y="3191"/>
                  </a:cubicBezTo>
                  <a:cubicBezTo>
                    <a:pt x="1" y="3222"/>
                    <a:pt x="16" y="3348"/>
                    <a:pt x="111" y="3379"/>
                  </a:cubicBezTo>
                  <a:cubicBezTo>
                    <a:pt x="361" y="8238"/>
                    <a:pt x="1161" y="13113"/>
                    <a:pt x="1913" y="17909"/>
                  </a:cubicBezTo>
                  <a:cubicBezTo>
                    <a:pt x="2650" y="22721"/>
                    <a:pt x="3449" y="27549"/>
                    <a:pt x="4515" y="32298"/>
                  </a:cubicBezTo>
                  <a:cubicBezTo>
                    <a:pt x="4515" y="32314"/>
                    <a:pt x="4499" y="32329"/>
                    <a:pt x="4499" y="32345"/>
                  </a:cubicBezTo>
                  <a:cubicBezTo>
                    <a:pt x="4499" y="32596"/>
                    <a:pt x="4562" y="32784"/>
                    <a:pt x="4656" y="32925"/>
                  </a:cubicBezTo>
                  <a:cubicBezTo>
                    <a:pt x="4656" y="32941"/>
                    <a:pt x="4640" y="32941"/>
                    <a:pt x="4640" y="32956"/>
                  </a:cubicBezTo>
                  <a:cubicBezTo>
                    <a:pt x="4499" y="33066"/>
                    <a:pt x="4499" y="33317"/>
                    <a:pt x="4734" y="33364"/>
                  </a:cubicBezTo>
                  <a:cubicBezTo>
                    <a:pt x="4797" y="33364"/>
                    <a:pt x="4844" y="33364"/>
                    <a:pt x="4891" y="33380"/>
                  </a:cubicBezTo>
                  <a:cubicBezTo>
                    <a:pt x="5222" y="33589"/>
                    <a:pt x="5809" y="33620"/>
                    <a:pt x="6254" y="33620"/>
                  </a:cubicBezTo>
                  <a:cubicBezTo>
                    <a:pt x="6441" y="33620"/>
                    <a:pt x="6603" y="33615"/>
                    <a:pt x="6709" y="33615"/>
                  </a:cubicBezTo>
                  <a:cubicBezTo>
                    <a:pt x="8528" y="33615"/>
                    <a:pt x="10346" y="33458"/>
                    <a:pt x="12133" y="33191"/>
                  </a:cubicBezTo>
                  <a:cubicBezTo>
                    <a:pt x="15879" y="32612"/>
                    <a:pt x="19531" y="31467"/>
                    <a:pt x="22964" y="29853"/>
                  </a:cubicBezTo>
                  <a:cubicBezTo>
                    <a:pt x="23058" y="29806"/>
                    <a:pt x="23120" y="29712"/>
                    <a:pt x="23136" y="29633"/>
                  </a:cubicBezTo>
                  <a:cubicBezTo>
                    <a:pt x="23188" y="29770"/>
                    <a:pt x="23302" y="29834"/>
                    <a:pt x="23415" y="29834"/>
                  </a:cubicBezTo>
                  <a:cubicBezTo>
                    <a:pt x="23575" y="29834"/>
                    <a:pt x="23734" y="29706"/>
                    <a:pt x="23716" y="29477"/>
                  </a:cubicBezTo>
                  <a:cubicBezTo>
                    <a:pt x="23403" y="26467"/>
                    <a:pt x="22650" y="23442"/>
                    <a:pt x="22102" y="20464"/>
                  </a:cubicBezTo>
                  <a:cubicBezTo>
                    <a:pt x="21537" y="17407"/>
                    <a:pt x="20989" y="14335"/>
                    <a:pt x="20409" y="11294"/>
                  </a:cubicBezTo>
                  <a:cubicBezTo>
                    <a:pt x="19844" y="8332"/>
                    <a:pt x="19249" y="5401"/>
                    <a:pt x="18528" y="2485"/>
                  </a:cubicBezTo>
                  <a:cubicBezTo>
                    <a:pt x="18371" y="1843"/>
                    <a:pt x="18293" y="965"/>
                    <a:pt x="17979" y="401"/>
                  </a:cubicBezTo>
                  <a:cubicBezTo>
                    <a:pt x="17901" y="260"/>
                    <a:pt x="17854" y="56"/>
                    <a:pt x="17666" y="9"/>
                  </a:cubicBezTo>
                  <a:cubicBezTo>
                    <a:pt x="17638" y="3"/>
                    <a:pt x="17612" y="1"/>
                    <a:pt x="17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12"/>
            <p:cNvSpPr/>
            <p:nvPr/>
          </p:nvSpPr>
          <p:spPr>
            <a:xfrm>
              <a:off x="1653800" y="2452825"/>
              <a:ext cx="454850" cy="630400"/>
            </a:xfrm>
            <a:custGeom>
              <a:avLst/>
              <a:gdLst/>
              <a:ahLst/>
              <a:cxnLst/>
              <a:rect l="l" t="t" r="r" b="b"/>
              <a:pathLst>
                <a:path w="18194" h="25216" extrusionOk="0">
                  <a:moveTo>
                    <a:pt x="13637" y="442"/>
                  </a:moveTo>
                  <a:cubicBezTo>
                    <a:pt x="14985" y="6790"/>
                    <a:pt x="16145" y="13154"/>
                    <a:pt x="17257" y="19533"/>
                  </a:cubicBezTo>
                  <a:cubicBezTo>
                    <a:pt x="17038" y="18562"/>
                    <a:pt x="16787" y="17590"/>
                    <a:pt x="16583" y="16634"/>
                  </a:cubicBezTo>
                  <a:cubicBezTo>
                    <a:pt x="16223" y="14941"/>
                    <a:pt x="15815" y="13264"/>
                    <a:pt x="15455" y="11571"/>
                  </a:cubicBezTo>
                  <a:cubicBezTo>
                    <a:pt x="14734" y="8201"/>
                    <a:pt x="14076" y="4815"/>
                    <a:pt x="13339" y="1445"/>
                  </a:cubicBezTo>
                  <a:cubicBezTo>
                    <a:pt x="13339" y="1437"/>
                    <a:pt x="13335" y="1434"/>
                    <a:pt x="13331" y="1434"/>
                  </a:cubicBezTo>
                  <a:cubicBezTo>
                    <a:pt x="13327" y="1434"/>
                    <a:pt x="13323" y="1437"/>
                    <a:pt x="13323" y="1445"/>
                  </a:cubicBezTo>
                  <a:cubicBezTo>
                    <a:pt x="13935" y="4909"/>
                    <a:pt x="14656" y="8358"/>
                    <a:pt x="15345" y="11806"/>
                  </a:cubicBezTo>
                  <a:cubicBezTo>
                    <a:pt x="15690" y="13483"/>
                    <a:pt x="15988" y="15192"/>
                    <a:pt x="16333" y="16869"/>
                  </a:cubicBezTo>
                  <a:cubicBezTo>
                    <a:pt x="16678" y="18483"/>
                    <a:pt x="16897" y="20192"/>
                    <a:pt x="17430" y="21759"/>
                  </a:cubicBezTo>
                  <a:cubicBezTo>
                    <a:pt x="17441" y="21800"/>
                    <a:pt x="17472" y="21817"/>
                    <a:pt x="17505" y="21817"/>
                  </a:cubicBezTo>
                  <a:cubicBezTo>
                    <a:pt x="17563" y="21817"/>
                    <a:pt x="17628" y="21766"/>
                    <a:pt x="17618" y="21697"/>
                  </a:cubicBezTo>
                  <a:cubicBezTo>
                    <a:pt x="17602" y="21602"/>
                    <a:pt x="17587" y="21493"/>
                    <a:pt x="17587" y="21399"/>
                  </a:cubicBezTo>
                  <a:lnTo>
                    <a:pt x="17587" y="21399"/>
                  </a:lnTo>
                  <a:cubicBezTo>
                    <a:pt x="17618" y="21571"/>
                    <a:pt x="17649" y="21759"/>
                    <a:pt x="17681" y="21947"/>
                  </a:cubicBezTo>
                  <a:cubicBezTo>
                    <a:pt x="15486" y="22574"/>
                    <a:pt x="13276" y="23123"/>
                    <a:pt x="11050" y="23593"/>
                  </a:cubicBezTo>
                  <a:cubicBezTo>
                    <a:pt x="8793" y="24079"/>
                    <a:pt x="6458" y="24330"/>
                    <a:pt x="4201" y="24831"/>
                  </a:cubicBezTo>
                  <a:cubicBezTo>
                    <a:pt x="4201" y="24831"/>
                    <a:pt x="4185" y="24831"/>
                    <a:pt x="4169" y="24847"/>
                  </a:cubicBezTo>
                  <a:cubicBezTo>
                    <a:pt x="3276" y="21195"/>
                    <a:pt x="2461" y="17527"/>
                    <a:pt x="1818" y="13812"/>
                  </a:cubicBezTo>
                  <a:cubicBezTo>
                    <a:pt x="1191" y="10207"/>
                    <a:pt x="925" y="6524"/>
                    <a:pt x="298" y="2919"/>
                  </a:cubicBezTo>
                  <a:cubicBezTo>
                    <a:pt x="4734" y="1790"/>
                    <a:pt x="9060" y="787"/>
                    <a:pt x="13637" y="442"/>
                  </a:cubicBezTo>
                  <a:close/>
                  <a:moveTo>
                    <a:pt x="13800" y="1"/>
                  </a:moveTo>
                  <a:cubicBezTo>
                    <a:pt x="13787" y="1"/>
                    <a:pt x="13775" y="2"/>
                    <a:pt x="13762" y="3"/>
                  </a:cubicBezTo>
                  <a:cubicBezTo>
                    <a:pt x="9232" y="317"/>
                    <a:pt x="4530" y="1022"/>
                    <a:pt x="251" y="2590"/>
                  </a:cubicBezTo>
                  <a:cubicBezTo>
                    <a:pt x="235" y="2574"/>
                    <a:pt x="235" y="2558"/>
                    <a:pt x="235" y="2527"/>
                  </a:cubicBezTo>
                  <a:cubicBezTo>
                    <a:pt x="220" y="2466"/>
                    <a:pt x="164" y="2435"/>
                    <a:pt x="111" y="2435"/>
                  </a:cubicBezTo>
                  <a:cubicBezTo>
                    <a:pt x="54" y="2435"/>
                    <a:pt x="0" y="2470"/>
                    <a:pt x="0" y="2543"/>
                  </a:cubicBezTo>
                  <a:cubicBezTo>
                    <a:pt x="31" y="6242"/>
                    <a:pt x="752" y="10051"/>
                    <a:pt x="1379" y="13703"/>
                  </a:cubicBezTo>
                  <a:cubicBezTo>
                    <a:pt x="2038" y="17511"/>
                    <a:pt x="2806" y="21305"/>
                    <a:pt x="3778" y="25051"/>
                  </a:cubicBezTo>
                  <a:cubicBezTo>
                    <a:pt x="3813" y="25165"/>
                    <a:pt x="3902" y="25215"/>
                    <a:pt x="3990" y="25215"/>
                  </a:cubicBezTo>
                  <a:cubicBezTo>
                    <a:pt x="4059" y="25215"/>
                    <a:pt x="4128" y="25184"/>
                    <a:pt x="4169" y="25129"/>
                  </a:cubicBezTo>
                  <a:cubicBezTo>
                    <a:pt x="4201" y="25145"/>
                    <a:pt x="4232" y="25161"/>
                    <a:pt x="4263" y="25161"/>
                  </a:cubicBezTo>
                  <a:cubicBezTo>
                    <a:pt x="6552" y="25035"/>
                    <a:pt x="8887" y="24502"/>
                    <a:pt x="11129" y="24048"/>
                  </a:cubicBezTo>
                  <a:cubicBezTo>
                    <a:pt x="13402" y="23593"/>
                    <a:pt x="15659" y="23060"/>
                    <a:pt x="17884" y="22449"/>
                  </a:cubicBezTo>
                  <a:cubicBezTo>
                    <a:pt x="17902" y="22453"/>
                    <a:pt x="17921" y="22455"/>
                    <a:pt x="17939" y="22455"/>
                  </a:cubicBezTo>
                  <a:cubicBezTo>
                    <a:pt x="18066" y="22455"/>
                    <a:pt x="18194" y="22362"/>
                    <a:pt x="18167" y="22198"/>
                  </a:cubicBezTo>
                  <a:cubicBezTo>
                    <a:pt x="17007" y="14831"/>
                    <a:pt x="15565" y="7480"/>
                    <a:pt x="14013" y="176"/>
                  </a:cubicBezTo>
                  <a:cubicBezTo>
                    <a:pt x="13999" y="63"/>
                    <a:pt x="13909" y="1"/>
                    <a:pt x="13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12"/>
            <p:cNvSpPr/>
            <p:nvPr/>
          </p:nvSpPr>
          <p:spPr>
            <a:xfrm>
              <a:off x="1896750" y="3068100"/>
              <a:ext cx="104025" cy="107025"/>
            </a:xfrm>
            <a:custGeom>
              <a:avLst/>
              <a:gdLst/>
              <a:ahLst/>
              <a:cxnLst/>
              <a:rect l="l" t="t" r="r" b="b"/>
              <a:pathLst>
                <a:path w="4161" h="4281" extrusionOk="0">
                  <a:moveTo>
                    <a:pt x="1176" y="1"/>
                  </a:moveTo>
                  <a:lnTo>
                    <a:pt x="1176" y="1"/>
                  </a:lnTo>
                  <a:cubicBezTo>
                    <a:pt x="878" y="205"/>
                    <a:pt x="643" y="471"/>
                    <a:pt x="470" y="769"/>
                  </a:cubicBezTo>
                  <a:cubicBezTo>
                    <a:pt x="251" y="1114"/>
                    <a:pt x="110" y="1553"/>
                    <a:pt x="79" y="1913"/>
                  </a:cubicBezTo>
                  <a:cubicBezTo>
                    <a:pt x="0" y="2760"/>
                    <a:pt x="298" y="3731"/>
                    <a:pt x="1176" y="4014"/>
                  </a:cubicBezTo>
                  <a:cubicBezTo>
                    <a:pt x="1181" y="4015"/>
                    <a:pt x="1186" y="4016"/>
                    <a:pt x="1191" y="4016"/>
                  </a:cubicBezTo>
                  <a:cubicBezTo>
                    <a:pt x="1232" y="4016"/>
                    <a:pt x="1266" y="3963"/>
                    <a:pt x="1238" y="3935"/>
                  </a:cubicBezTo>
                  <a:cubicBezTo>
                    <a:pt x="1223" y="3920"/>
                    <a:pt x="1223" y="3920"/>
                    <a:pt x="1223" y="3920"/>
                  </a:cubicBezTo>
                  <a:lnTo>
                    <a:pt x="1223" y="3920"/>
                  </a:lnTo>
                  <a:cubicBezTo>
                    <a:pt x="1285" y="3951"/>
                    <a:pt x="1332" y="3982"/>
                    <a:pt x="1395" y="4029"/>
                  </a:cubicBezTo>
                  <a:cubicBezTo>
                    <a:pt x="1738" y="4202"/>
                    <a:pt x="2061" y="4280"/>
                    <a:pt x="2355" y="4280"/>
                  </a:cubicBezTo>
                  <a:cubicBezTo>
                    <a:pt x="3469" y="4280"/>
                    <a:pt x="4161" y="3160"/>
                    <a:pt x="3950" y="1882"/>
                  </a:cubicBezTo>
                  <a:cubicBezTo>
                    <a:pt x="3942" y="1835"/>
                    <a:pt x="3903" y="1811"/>
                    <a:pt x="3864" y="1811"/>
                  </a:cubicBezTo>
                  <a:cubicBezTo>
                    <a:pt x="3825" y="1811"/>
                    <a:pt x="3785" y="1835"/>
                    <a:pt x="3778" y="1882"/>
                  </a:cubicBezTo>
                  <a:cubicBezTo>
                    <a:pt x="3699" y="2430"/>
                    <a:pt x="3778" y="3057"/>
                    <a:pt x="3433" y="3528"/>
                  </a:cubicBezTo>
                  <a:cubicBezTo>
                    <a:pt x="3185" y="3881"/>
                    <a:pt x="2813" y="4018"/>
                    <a:pt x="2425" y="4018"/>
                  </a:cubicBezTo>
                  <a:cubicBezTo>
                    <a:pt x="2005" y="4018"/>
                    <a:pt x="1564" y="3857"/>
                    <a:pt x="1238" y="3637"/>
                  </a:cubicBezTo>
                  <a:cubicBezTo>
                    <a:pt x="1082" y="3543"/>
                    <a:pt x="956" y="3434"/>
                    <a:pt x="847" y="3308"/>
                  </a:cubicBezTo>
                  <a:cubicBezTo>
                    <a:pt x="392" y="2274"/>
                    <a:pt x="439" y="816"/>
                    <a:pt x="1536" y="314"/>
                  </a:cubicBezTo>
                  <a:cubicBezTo>
                    <a:pt x="1568" y="283"/>
                    <a:pt x="1552" y="236"/>
                    <a:pt x="1521" y="236"/>
                  </a:cubicBezTo>
                  <a:cubicBezTo>
                    <a:pt x="1458" y="223"/>
                    <a:pt x="1396" y="217"/>
                    <a:pt x="1336" y="217"/>
                  </a:cubicBezTo>
                  <a:cubicBezTo>
                    <a:pt x="1113" y="217"/>
                    <a:pt x="913" y="304"/>
                    <a:pt x="752" y="440"/>
                  </a:cubicBezTo>
                  <a:cubicBezTo>
                    <a:pt x="878" y="283"/>
                    <a:pt x="1019" y="126"/>
                    <a:pt x="1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12"/>
            <p:cNvSpPr/>
            <p:nvPr/>
          </p:nvSpPr>
          <p:spPr>
            <a:xfrm>
              <a:off x="1941025" y="3073800"/>
              <a:ext cx="54725" cy="36650"/>
            </a:xfrm>
            <a:custGeom>
              <a:avLst/>
              <a:gdLst/>
              <a:ahLst/>
              <a:cxnLst/>
              <a:rect l="l" t="t" r="r" b="b"/>
              <a:pathLst>
                <a:path w="2189" h="1466" extrusionOk="0">
                  <a:moveTo>
                    <a:pt x="553" y="1"/>
                  </a:moveTo>
                  <a:cubicBezTo>
                    <a:pt x="356" y="1"/>
                    <a:pt x="172" y="50"/>
                    <a:pt x="47" y="180"/>
                  </a:cubicBezTo>
                  <a:cubicBezTo>
                    <a:pt x="0" y="212"/>
                    <a:pt x="16" y="306"/>
                    <a:pt x="79" y="306"/>
                  </a:cubicBezTo>
                  <a:cubicBezTo>
                    <a:pt x="267" y="306"/>
                    <a:pt x="439" y="243"/>
                    <a:pt x="627" y="243"/>
                  </a:cubicBezTo>
                  <a:cubicBezTo>
                    <a:pt x="831" y="243"/>
                    <a:pt x="1035" y="306"/>
                    <a:pt x="1207" y="384"/>
                  </a:cubicBezTo>
                  <a:cubicBezTo>
                    <a:pt x="1615" y="588"/>
                    <a:pt x="1897" y="933"/>
                    <a:pt x="1975" y="1387"/>
                  </a:cubicBezTo>
                  <a:cubicBezTo>
                    <a:pt x="1982" y="1441"/>
                    <a:pt x="2023" y="1466"/>
                    <a:pt x="2067" y="1466"/>
                  </a:cubicBezTo>
                  <a:cubicBezTo>
                    <a:pt x="2125" y="1466"/>
                    <a:pt x="2188" y="1421"/>
                    <a:pt x="2179" y="1340"/>
                  </a:cubicBezTo>
                  <a:cubicBezTo>
                    <a:pt x="2101" y="839"/>
                    <a:pt x="1772" y="431"/>
                    <a:pt x="1317" y="196"/>
                  </a:cubicBezTo>
                  <a:cubicBezTo>
                    <a:pt x="1125" y="96"/>
                    <a:pt x="827" y="1"/>
                    <a:pt x="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12"/>
            <p:cNvSpPr/>
            <p:nvPr/>
          </p:nvSpPr>
          <p:spPr>
            <a:xfrm>
              <a:off x="1715300" y="3089375"/>
              <a:ext cx="35025" cy="126250"/>
            </a:xfrm>
            <a:custGeom>
              <a:avLst/>
              <a:gdLst/>
              <a:ahLst/>
              <a:cxnLst/>
              <a:rect l="l" t="t" r="r" b="b"/>
              <a:pathLst>
                <a:path w="1401" h="5050" extrusionOk="0">
                  <a:moveTo>
                    <a:pt x="19" y="0"/>
                  </a:moveTo>
                  <a:cubicBezTo>
                    <a:pt x="9" y="0"/>
                    <a:pt x="1" y="4"/>
                    <a:pt x="1" y="12"/>
                  </a:cubicBezTo>
                  <a:cubicBezTo>
                    <a:pt x="283" y="1721"/>
                    <a:pt x="659" y="3366"/>
                    <a:pt x="1208" y="4996"/>
                  </a:cubicBezTo>
                  <a:cubicBezTo>
                    <a:pt x="1224" y="5034"/>
                    <a:pt x="1252" y="5049"/>
                    <a:pt x="1282" y="5049"/>
                  </a:cubicBezTo>
                  <a:cubicBezTo>
                    <a:pt x="1340" y="5049"/>
                    <a:pt x="1401" y="4991"/>
                    <a:pt x="1380" y="4918"/>
                  </a:cubicBezTo>
                  <a:cubicBezTo>
                    <a:pt x="847" y="3304"/>
                    <a:pt x="393" y="1674"/>
                    <a:pt x="48" y="12"/>
                  </a:cubicBezTo>
                  <a:cubicBezTo>
                    <a:pt x="40" y="4"/>
                    <a:pt x="28"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12"/>
            <p:cNvSpPr/>
            <p:nvPr/>
          </p:nvSpPr>
          <p:spPr>
            <a:xfrm>
              <a:off x="1679250" y="2554750"/>
              <a:ext cx="79400" cy="493875"/>
            </a:xfrm>
            <a:custGeom>
              <a:avLst/>
              <a:gdLst/>
              <a:ahLst/>
              <a:cxnLst/>
              <a:rect l="l" t="t" r="r" b="b"/>
              <a:pathLst>
                <a:path w="3176" h="19755" extrusionOk="0">
                  <a:moveTo>
                    <a:pt x="36" y="0"/>
                  </a:moveTo>
                  <a:cubicBezTo>
                    <a:pt x="19" y="0"/>
                    <a:pt x="1" y="14"/>
                    <a:pt x="1" y="33"/>
                  </a:cubicBezTo>
                  <a:cubicBezTo>
                    <a:pt x="220" y="3340"/>
                    <a:pt x="612" y="6648"/>
                    <a:pt x="1114" y="9923"/>
                  </a:cubicBezTo>
                  <a:cubicBezTo>
                    <a:pt x="1615" y="13168"/>
                    <a:pt x="2070" y="16554"/>
                    <a:pt x="3026" y="19704"/>
                  </a:cubicBezTo>
                  <a:cubicBezTo>
                    <a:pt x="3040" y="19738"/>
                    <a:pt x="3071" y="19754"/>
                    <a:pt x="3100" y="19754"/>
                  </a:cubicBezTo>
                  <a:cubicBezTo>
                    <a:pt x="3139" y="19754"/>
                    <a:pt x="3176" y="19726"/>
                    <a:pt x="3167" y="19673"/>
                  </a:cubicBezTo>
                  <a:cubicBezTo>
                    <a:pt x="2650" y="16397"/>
                    <a:pt x="1819" y="13168"/>
                    <a:pt x="1302" y="9892"/>
                  </a:cubicBezTo>
                  <a:cubicBezTo>
                    <a:pt x="785" y="6616"/>
                    <a:pt x="393" y="3325"/>
                    <a:pt x="64" y="17"/>
                  </a:cubicBezTo>
                  <a:cubicBezTo>
                    <a:pt x="58" y="5"/>
                    <a:pt x="47"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12"/>
            <p:cNvSpPr/>
            <p:nvPr/>
          </p:nvSpPr>
          <p:spPr>
            <a:xfrm>
              <a:off x="1759600" y="2485025"/>
              <a:ext cx="163025" cy="35300"/>
            </a:xfrm>
            <a:custGeom>
              <a:avLst/>
              <a:gdLst/>
              <a:ahLst/>
              <a:cxnLst/>
              <a:rect l="l" t="t" r="r" b="b"/>
              <a:pathLst>
                <a:path w="6521" h="1412" extrusionOk="0">
                  <a:moveTo>
                    <a:pt x="6442" y="1"/>
                  </a:moveTo>
                  <a:cubicBezTo>
                    <a:pt x="4264" y="157"/>
                    <a:pt x="2085" y="800"/>
                    <a:pt x="0" y="1396"/>
                  </a:cubicBezTo>
                  <a:cubicBezTo>
                    <a:pt x="0" y="1396"/>
                    <a:pt x="0" y="1411"/>
                    <a:pt x="0" y="1411"/>
                  </a:cubicBezTo>
                  <a:cubicBezTo>
                    <a:pt x="2132" y="894"/>
                    <a:pt x="4342" y="628"/>
                    <a:pt x="6458" y="79"/>
                  </a:cubicBezTo>
                  <a:cubicBezTo>
                    <a:pt x="6521" y="63"/>
                    <a:pt x="6505" y="1"/>
                    <a:pt x="6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112"/>
          <p:cNvGrpSpPr/>
          <p:nvPr/>
        </p:nvGrpSpPr>
        <p:grpSpPr>
          <a:xfrm>
            <a:off x="6684543" y="540006"/>
            <a:ext cx="1745583" cy="230173"/>
            <a:chOff x="1394800" y="3522000"/>
            <a:chExt cx="1048650" cy="138275"/>
          </a:xfrm>
        </p:grpSpPr>
        <p:sp>
          <p:nvSpPr>
            <p:cNvPr id="4667" name="Google Shape;4667;p112"/>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12"/>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12"/>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12"/>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12"/>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12"/>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12"/>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12"/>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12"/>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112"/>
          <p:cNvGrpSpPr/>
          <p:nvPr/>
        </p:nvGrpSpPr>
        <p:grpSpPr>
          <a:xfrm rot="-1419281">
            <a:off x="417284" y="739429"/>
            <a:ext cx="755394" cy="711775"/>
            <a:chOff x="378575" y="1776375"/>
            <a:chExt cx="737425" cy="578050"/>
          </a:xfrm>
        </p:grpSpPr>
        <p:sp>
          <p:nvSpPr>
            <p:cNvPr id="4677" name="Google Shape;4677;p112"/>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12"/>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12"/>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12"/>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12"/>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12"/>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12"/>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12"/>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12"/>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12"/>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12"/>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12"/>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112"/>
          <p:cNvGrpSpPr/>
          <p:nvPr/>
        </p:nvGrpSpPr>
        <p:grpSpPr>
          <a:xfrm>
            <a:off x="2725674" y="4570781"/>
            <a:ext cx="1608138" cy="326735"/>
            <a:chOff x="1816609" y="3851001"/>
            <a:chExt cx="1093674" cy="222193"/>
          </a:xfrm>
        </p:grpSpPr>
        <p:sp>
          <p:nvSpPr>
            <p:cNvPr id="4690" name="Google Shape;4690;p112"/>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12"/>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12"/>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12"/>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12"/>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12"/>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12"/>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12"/>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12"/>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702"/>
        <p:cNvGrpSpPr/>
        <p:nvPr/>
      </p:nvGrpSpPr>
      <p:grpSpPr>
        <a:xfrm>
          <a:off x="0" y="0"/>
          <a:ext cx="0" cy="0"/>
          <a:chOff x="0" y="0"/>
          <a:chExt cx="0" cy="0"/>
        </a:xfrm>
      </p:grpSpPr>
      <p:sp>
        <p:nvSpPr>
          <p:cNvPr id="4703" name="Google Shape;4703;p113"/>
          <p:cNvSpPr txBox="1">
            <a:spLocks noGrp="1"/>
          </p:cNvSpPr>
          <p:nvPr>
            <p:ph type="subTitle" idx="1"/>
          </p:nvPr>
        </p:nvSpPr>
        <p:spPr>
          <a:xfrm>
            <a:off x="720000" y="2532242"/>
            <a:ext cx="2300400" cy="159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delete this one, add yours and center it properly</a:t>
            </a:r>
            <a:endParaRPr/>
          </a:p>
          <a:p>
            <a:pPr marL="0" lvl="0" indent="0" algn="l" rtl="0">
              <a:spcBef>
                <a:spcPts val="0"/>
              </a:spcBef>
              <a:spcAft>
                <a:spcPts val="0"/>
              </a:spcAft>
              <a:buNone/>
            </a:pPr>
            <a:endParaRPr/>
          </a:p>
        </p:txBody>
      </p:sp>
      <p:sp>
        <p:nvSpPr>
          <p:cNvPr id="4704" name="Google Shape;4704;p113"/>
          <p:cNvSpPr txBox="1">
            <a:spLocks noGrp="1"/>
          </p:cNvSpPr>
          <p:nvPr>
            <p:ph type="title"/>
          </p:nvPr>
        </p:nvSpPr>
        <p:spPr>
          <a:xfrm>
            <a:off x="720000" y="1452200"/>
            <a:ext cx="1554900" cy="9936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Tablet app</a:t>
            </a:r>
            <a:endParaRPr/>
          </a:p>
          <a:p>
            <a:pPr marL="0" lvl="0" indent="0" algn="l" rtl="0">
              <a:spcBef>
                <a:spcPts val="0"/>
              </a:spcBef>
              <a:spcAft>
                <a:spcPts val="0"/>
              </a:spcAft>
              <a:buNone/>
            </a:pPr>
            <a:endParaRPr/>
          </a:p>
        </p:txBody>
      </p:sp>
      <p:grpSp>
        <p:nvGrpSpPr>
          <p:cNvPr id="4705" name="Google Shape;4705;p113"/>
          <p:cNvGrpSpPr/>
          <p:nvPr/>
        </p:nvGrpSpPr>
        <p:grpSpPr>
          <a:xfrm flipH="1">
            <a:off x="720004" y="1860988"/>
            <a:ext cx="1028643" cy="176025"/>
            <a:chOff x="4345425" y="2175475"/>
            <a:chExt cx="800750" cy="176025"/>
          </a:xfrm>
        </p:grpSpPr>
        <p:sp>
          <p:nvSpPr>
            <p:cNvPr id="4706" name="Google Shape;4706;p11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1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 name="Google Shape;4708;p113"/>
          <p:cNvGrpSpPr/>
          <p:nvPr/>
        </p:nvGrpSpPr>
        <p:grpSpPr>
          <a:xfrm rot="-166947" flipH="1">
            <a:off x="724049" y="2323047"/>
            <a:ext cx="676310" cy="176021"/>
            <a:chOff x="4345425" y="2175475"/>
            <a:chExt cx="800750" cy="176025"/>
          </a:xfrm>
        </p:grpSpPr>
        <p:sp>
          <p:nvSpPr>
            <p:cNvPr id="4709" name="Google Shape;4709;p11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1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 name="Google Shape;4711;p113"/>
          <p:cNvGrpSpPr/>
          <p:nvPr/>
        </p:nvGrpSpPr>
        <p:grpSpPr>
          <a:xfrm>
            <a:off x="5904227" y="1124124"/>
            <a:ext cx="2105525" cy="2895263"/>
            <a:chOff x="1835466" y="929768"/>
            <a:chExt cx="2388300" cy="3284100"/>
          </a:xfrm>
        </p:grpSpPr>
        <p:sp>
          <p:nvSpPr>
            <p:cNvPr id="4712" name="Google Shape;4712;p113"/>
            <p:cNvSpPr/>
            <p:nvPr/>
          </p:nvSpPr>
          <p:spPr>
            <a:xfrm>
              <a:off x="1835466" y="929768"/>
              <a:ext cx="2388300" cy="3284100"/>
            </a:xfrm>
            <a:prstGeom prst="roundRect">
              <a:avLst>
                <a:gd name="adj" fmla="val 484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13" name="Google Shape;4713;p113"/>
            <p:cNvSpPr/>
            <p:nvPr/>
          </p:nvSpPr>
          <p:spPr>
            <a:xfrm>
              <a:off x="2010540" y="1124747"/>
              <a:ext cx="2038200" cy="2909100"/>
            </a:xfrm>
            <a:prstGeom prst="rect">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13"/>
            <p:cNvSpPr/>
            <p:nvPr/>
          </p:nvSpPr>
          <p:spPr>
            <a:xfrm>
              <a:off x="2947422" y="4067543"/>
              <a:ext cx="164400" cy="975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715" name="Google Shape;4715;p113"/>
          <p:cNvPicPr preferRelativeResize="0"/>
          <p:nvPr/>
        </p:nvPicPr>
        <p:blipFill rotWithShape="1">
          <a:blip r:embed="rId3">
            <a:alphaModFix/>
          </a:blip>
          <a:srcRect l="5169" r="55155"/>
          <a:stretch/>
        </p:blipFill>
        <p:spPr>
          <a:xfrm>
            <a:off x="6048163" y="1289725"/>
            <a:ext cx="1813301" cy="2570875"/>
          </a:xfrm>
          <a:prstGeom prst="rect">
            <a:avLst/>
          </a:prstGeom>
          <a:noFill/>
          <a:ln w="19050" cap="flat" cmpd="sng">
            <a:solidFill>
              <a:srgbClr val="000000"/>
            </a:solidFill>
            <a:prstDash val="solid"/>
            <a:round/>
            <a:headEnd type="none" w="sm" len="sm"/>
            <a:tailEnd type="none" w="sm" len="sm"/>
          </a:ln>
        </p:spPr>
      </p:pic>
      <p:grpSp>
        <p:nvGrpSpPr>
          <p:cNvPr id="4716" name="Google Shape;4716;p113"/>
          <p:cNvGrpSpPr/>
          <p:nvPr/>
        </p:nvGrpSpPr>
        <p:grpSpPr>
          <a:xfrm>
            <a:off x="2519975" y="1386150"/>
            <a:ext cx="639525" cy="438000"/>
            <a:chOff x="5501450" y="2545600"/>
            <a:chExt cx="639525" cy="438000"/>
          </a:xfrm>
        </p:grpSpPr>
        <p:sp>
          <p:nvSpPr>
            <p:cNvPr id="4717" name="Google Shape;4717;p113"/>
            <p:cNvSpPr/>
            <p:nvPr/>
          </p:nvSpPr>
          <p:spPr>
            <a:xfrm>
              <a:off x="5501450" y="2545600"/>
              <a:ext cx="639525" cy="438000"/>
            </a:xfrm>
            <a:custGeom>
              <a:avLst/>
              <a:gdLst/>
              <a:ahLst/>
              <a:cxnLst/>
              <a:rect l="l" t="t" r="r" b="b"/>
              <a:pathLst>
                <a:path w="25581" h="17520" extrusionOk="0">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13"/>
            <p:cNvSpPr/>
            <p:nvPr/>
          </p:nvSpPr>
          <p:spPr>
            <a:xfrm>
              <a:off x="5714775" y="2654925"/>
              <a:ext cx="280075" cy="257600"/>
            </a:xfrm>
            <a:custGeom>
              <a:avLst/>
              <a:gdLst/>
              <a:ahLst/>
              <a:cxnLst/>
              <a:rect l="l" t="t" r="r" b="b"/>
              <a:pathLst>
                <a:path w="11203" h="10304" extrusionOk="0">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113"/>
          <p:cNvGrpSpPr/>
          <p:nvPr/>
        </p:nvGrpSpPr>
        <p:grpSpPr>
          <a:xfrm>
            <a:off x="7037115" y="4525309"/>
            <a:ext cx="1745583" cy="230173"/>
            <a:chOff x="1394800" y="3522000"/>
            <a:chExt cx="1048650" cy="138275"/>
          </a:xfrm>
        </p:grpSpPr>
        <p:sp>
          <p:nvSpPr>
            <p:cNvPr id="4720" name="Google Shape;4720;p113"/>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13"/>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13"/>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13"/>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13"/>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13"/>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13"/>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13"/>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13"/>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 name="Google Shape;4729;p113"/>
          <p:cNvGrpSpPr/>
          <p:nvPr/>
        </p:nvGrpSpPr>
        <p:grpSpPr>
          <a:xfrm>
            <a:off x="1748639" y="643497"/>
            <a:ext cx="1921912" cy="326735"/>
            <a:chOff x="1816609" y="3851001"/>
            <a:chExt cx="1093674" cy="222193"/>
          </a:xfrm>
        </p:grpSpPr>
        <p:sp>
          <p:nvSpPr>
            <p:cNvPr id="4730" name="Google Shape;4730;p113"/>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13"/>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13"/>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13"/>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13"/>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13"/>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13"/>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13"/>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13"/>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742"/>
        <p:cNvGrpSpPr/>
        <p:nvPr/>
      </p:nvGrpSpPr>
      <p:grpSpPr>
        <a:xfrm>
          <a:off x="0" y="0"/>
          <a:ext cx="0" cy="0"/>
          <a:chOff x="0" y="0"/>
          <a:chExt cx="0" cy="0"/>
        </a:xfrm>
      </p:grpSpPr>
      <p:sp>
        <p:nvSpPr>
          <p:cNvPr id="4743" name="Google Shape;4743;p114"/>
          <p:cNvSpPr txBox="1">
            <a:spLocks noGrp="1"/>
          </p:cNvSpPr>
          <p:nvPr>
            <p:ph type="subTitle" idx="1"/>
          </p:nvPr>
        </p:nvSpPr>
        <p:spPr>
          <a:xfrm>
            <a:off x="6302975" y="2571750"/>
            <a:ext cx="2121300" cy="1594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t>You can replace the image on the screen with your own work. Just delete this one, add yours and center it properly</a:t>
            </a:r>
            <a:endParaRPr/>
          </a:p>
        </p:txBody>
      </p:sp>
      <p:sp>
        <p:nvSpPr>
          <p:cNvPr id="4744" name="Google Shape;4744;p114"/>
          <p:cNvSpPr txBox="1">
            <a:spLocks noGrp="1"/>
          </p:cNvSpPr>
          <p:nvPr>
            <p:ph type="title"/>
          </p:nvPr>
        </p:nvSpPr>
        <p:spPr>
          <a:xfrm>
            <a:off x="6682500" y="1452213"/>
            <a:ext cx="1741500" cy="993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Laptop software</a:t>
            </a:r>
            <a:endParaRPr/>
          </a:p>
        </p:txBody>
      </p:sp>
      <p:grpSp>
        <p:nvGrpSpPr>
          <p:cNvPr id="4745" name="Google Shape;4745;p114"/>
          <p:cNvGrpSpPr/>
          <p:nvPr/>
        </p:nvGrpSpPr>
        <p:grpSpPr>
          <a:xfrm flipH="1">
            <a:off x="7349404" y="1860988"/>
            <a:ext cx="1028643" cy="176025"/>
            <a:chOff x="4345425" y="2175475"/>
            <a:chExt cx="800750" cy="176025"/>
          </a:xfrm>
        </p:grpSpPr>
        <p:sp>
          <p:nvSpPr>
            <p:cNvPr id="4746" name="Google Shape;4746;p11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1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114"/>
          <p:cNvGrpSpPr/>
          <p:nvPr/>
        </p:nvGrpSpPr>
        <p:grpSpPr>
          <a:xfrm rot="-166947" flipH="1">
            <a:off x="7697867" y="2323047"/>
            <a:ext cx="676310" cy="176021"/>
            <a:chOff x="4345425" y="2175475"/>
            <a:chExt cx="800750" cy="176025"/>
          </a:xfrm>
        </p:grpSpPr>
        <p:sp>
          <p:nvSpPr>
            <p:cNvPr id="4749" name="Google Shape;4749;p11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1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114"/>
          <p:cNvGrpSpPr/>
          <p:nvPr/>
        </p:nvGrpSpPr>
        <p:grpSpPr>
          <a:xfrm>
            <a:off x="699895" y="1620145"/>
            <a:ext cx="3256518" cy="2197389"/>
            <a:chOff x="1293506" y="2959057"/>
            <a:chExt cx="374730" cy="252870"/>
          </a:xfrm>
        </p:grpSpPr>
        <p:sp>
          <p:nvSpPr>
            <p:cNvPr id="4752" name="Google Shape;4752;p114"/>
            <p:cNvSpPr/>
            <p:nvPr/>
          </p:nvSpPr>
          <p:spPr>
            <a:xfrm>
              <a:off x="1311599" y="2959057"/>
              <a:ext cx="338544" cy="228735"/>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1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1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1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756" name="Google Shape;4756;p114"/>
          <p:cNvPicPr preferRelativeResize="0"/>
          <p:nvPr/>
        </p:nvPicPr>
        <p:blipFill rotWithShape="1">
          <a:blip r:embed="rId3">
            <a:alphaModFix/>
          </a:blip>
          <a:srcRect l="3643" r="3643"/>
          <a:stretch/>
        </p:blipFill>
        <p:spPr>
          <a:xfrm>
            <a:off x="1048851" y="1858810"/>
            <a:ext cx="2557800" cy="1551900"/>
          </a:xfrm>
          <a:prstGeom prst="rect">
            <a:avLst/>
          </a:prstGeom>
          <a:noFill/>
          <a:ln w="19050" cap="flat" cmpd="sng">
            <a:solidFill>
              <a:schemeClr val="dk2"/>
            </a:solidFill>
            <a:prstDash val="solid"/>
            <a:round/>
            <a:headEnd type="none" w="sm" len="sm"/>
            <a:tailEnd type="none" w="sm" len="sm"/>
          </a:ln>
        </p:spPr>
      </p:pic>
      <p:sp>
        <p:nvSpPr>
          <p:cNvPr id="4757" name="Google Shape;4757;p114"/>
          <p:cNvSpPr/>
          <p:nvPr/>
        </p:nvSpPr>
        <p:spPr>
          <a:xfrm rot="8780359">
            <a:off x="6212460" y="1760172"/>
            <a:ext cx="513075" cy="416238"/>
          </a:xfrm>
          <a:custGeom>
            <a:avLst/>
            <a:gdLst/>
            <a:ahLst/>
            <a:cxnLst/>
            <a:rect l="l" t="t" r="r" b="b"/>
            <a:pathLst>
              <a:path w="8827" h="7161" extrusionOk="0">
                <a:moveTo>
                  <a:pt x="5444" y="3259"/>
                </a:moveTo>
                <a:cubicBezTo>
                  <a:pt x="5469" y="3333"/>
                  <a:pt x="5481" y="3408"/>
                  <a:pt x="5481" y="3494"/>
                </a:cubicBezTo>
                <a:cubicBezTo>
                  <a:pt x="5481" y="3728"/>
                  <a:pt x="5296" y="3889"/>
                  <a:pt x="5111" y="4000"/>
                </a:cubicBezTo>
                <a:cubicBezTo>
                  <a:pt x="5382" y="4630"/>
                  <a:pt x="5481" y="5234"/>
                  <a:pt x="5024" y="5815"/>
                </a:cubicBezTo>
                <a:cubicBezTo>
                  <a:pt x="4605" y="6321"/>
                  <a:pt x="4061" y="6703"/>
                  <a:pt x="3432" y="6926"/>
                </a:cubicBezTo>
                <a:cubicBezTo>
                  <a:pt x="2950" y="7074"/>
                  <a:pt x="2432" y="7160"/>
                  <a:pt x="1926" y="7148"/>
                </a:cubicBezTo>
                <a:cubicBezTo>
                  <a:pt x="1728" y="7148"/>
                  <a:pt x="1543" y="7111"/>
                  <a:pt x="1358" y="7037"/>
                </a:cubicBezTo>
                <a:cubicBezTo>
                  <a:pt x="593" y="6728"/>
                  <a:pt x="0" y="5753"/>
                  <a:pt x="0" y="4926"/>
                </a:cubicBezTo>
                <a:cubicBezTo>
                  <a:pt x="62" y="3000"/>
                  <a:pt x="2099" y="1790"/>
                  <a:pt x="3827" y="2667"/>
                </a:cubicBezTo>
                <a:cubicBezTo>
                  <a:pt x="3864" y="2692"/>
                  <a:pt x="3913" y="2716"/>
                  <a:pt x="3950" y="2741"/>
                </a:cubicBezTo>
                <a:cubicBezTo>
                  <a:pt x="4148" y="2593"/>
                  <a:pt x="4345" y="2469"/>
                  <a:pt x="4555" y="2346"/>
                </a:cubicBezTo>
                <a:cubicBezTo>
                  <a:pt x="4654" y="2284"/>
                  <a:pt x="4753" y="2371"/>
                  <a:pt x="4827" y="2445"/>
                </a:cubicBezTo>
                <a:cubicBezTo>
                  <a:pt x="4864" y="2408"/>
                  <a:pt x="4901" y="2383"/>
                  <a:pt x="4925" y="2371"/>
                </a:cubicBezTo>
                <a:cubicBezTo>
                  <a:pt x="5037" y="2272"/>
                  <a:pt x="5160" y="2173"/>
                  <a:pt x="5283" y="2087"/>
                </a:cubicBezTo>
                <a:cubicBezTo>
                  <a:pt x="5629" y="1803"/>
                  <a:pt x="5999" y="1519"/>
                  <a:pt x="6357" y="1247"/>
                </a:cubicBezTo>
                <a:cubicBezTo>
                  <a:pt x="6703" y="1000"/>
                  <a:pt x="7036" y="741"/>
                  <a:pt x="7382" y="494"/>
                </a:cubicBezTo>
                <a:cubicBezTo>
                  <a:pt x="7505" y="408"/>
                  <a:pt x="7629" y="309"/>
                  <a:pt x="7752" y="223"/>
                </a:cubicBezTo>
                <a:cubicBezTo>
                  <a:pt x="7826" y="173"/>
                  <a:pt x="7900" y="124"/>
                  <a:pt x="7974" y="87"/>
                </a:cubicBezTo>
                <a:cubicBezTo>
                  <a:pt x="8160" y="1"/>
                  <a:pt x="8419" y="198"/>
                  <a:pt x="8542" y="322"/>
                </a:cubicBezTo>
                <a:cubicBezTo>
                  <a:pt x="8666" y="433"/>
                  <a:pt x="8826" y="667"/>
                  <a:pt x="8777" y="865"/>
                </a:cubicBezTo>
                <a:cubicBezTo>
                  <a:pt x="8740" y="988"/>
                  <a:pt x="8382" y="1223"/>
                  <a:pt x="8283" y="1284"/>
                </a:cubicBezTo>
                <a:cubicBezTo>
                  <a:pt x="7950" y="1507"/>
                  <a:pt x="7604" y="1716"/>
                  <a:pt x="7271" y="1926"/>
                </a:cubicBezTo>
                <a:cubicBezTo>
                  <a:pt x="6999" y="2099"/>
                  <a:pt x="6715" y="2272"/>
                  <a:pt x="6444" y="2445"/>
                </a:cubicBezTo>
                <a:cubicBezTo>
                  <a:pt x="6259" y="2556"/>
                  <a:pt x="6073" y="2679"/>
                  <a:pt x="5901" y="2815"/>
                </a:cubicBezTo>
                <a:cubicBezTo>
                  <a:pt x="5876" y="2840"/>
                  <a:pt x="5851" y="2864"/>
                  <a:pt x="5827" y="2877"/>
                </a:cubicBezTo>
                <a:cubicBezTo>
                  <a:pt x="5691" y="2988"/>
                  <a:pt x="5567" y="3111"/>
                  <a:pt x="5456" y="3247"/>
                </a:cubicBezTo>
                <a:lnTo>
                  <a:pt x="5444" y="3259"/>
                </a:lnTo>
                <a:close/>
                <a:moveTo>
                  <a:pt x="803" y="3593"/>
                </a:moveTo>
                <a:cubicBezTo>
                  <a:pt x="494" y="4000"/>
                  <a:pt x="346" y="4494"/>
                  <a:pt x="383" y="5000"/>
                </a:cubicBezTo>
                <a:cubicBezTo>
                  <a:pt x="494" y="6148"/>
                  <a:pt x="1482" y="6518"/>
                  <a:pt x="2506" y="6296"/>
                </a:cubicBezTo>
                <a:cubicBezTo>
                  <a:pt x="3395" y="6111"/>
                  <a:pt x="4777" y="5494"/>
                  <a:pt x="4666" y="4370"/>
                </a:cubicBezTo>
                <a:cubicBezTo>
                  <a:pt x="4617" y="3877"/>
                  <a:pt x="4308" y="3296"/>
                  <a:pt x="3876" y="3050"/>
                </a:cubicBezTo>
                <a:cubicBezTo>
                  <a:pt x="2852" y="2420"/>
                  <a:pt x="1531" y="2655"/>
                  <a:pt x="790" y="3593"/>
                </a:cubicBezTo>
                <a:close/>
                <a:moveTo>
                  <a:pt x="827" y="5370"/>
                </a:moveTo>
                <a:cubicBezTo>
                  <a:pt x="1037" y="5790"/>
                  <a:pt x="1494" y="5889"/>
                  <a:pt x="1926" y="5876"/>
                </a:cubicBezTo>
                <a:cubicBezTo>
                  <a:pt x="2592" y="5852"/>
                  <a:pt x="3234" y="5617"/>
                  <a:pt x="3765" y="5210"/>
                </a:cubicBezTo>
                <a:cubicBezTo>
                  <a:pt x="4617" y="4531"/>
                  <a:pt x="4222" y="3358"/>
                  <a:pt x="3259" y="3037"/>
                </a:cubicBezTo>
                <a:cubicBezTo>
                  <a:pt x="2679" y="2877"/>
                  <a:pt x="2049" y="2926"/>
                  <a:pt x="1494" y="3173"/>
                </a:cubicBezTo>
                <a:cubicBezTo>
                  <a:pt x="1111" y="3346"/>
                  <a:pt x="827" y="3667"/>
                  <a:pt x="679" y="4049"/>
                </a:cubicBezTo>
                <a:cubicBezTo>
                  <a:pt x="556" y="4494"/>
                  <a:pt x="605" y="4963"/>
                  <a:pt x="827" y="5370"/>
                </a:cubicBezTo>
                <a:close/>
                <a:moveTo>
                  <a:pt x="3000" y="3284"/>
                </a:moveTo>
                <a:cubicBezTo>
                  <a:pt x="2284" y="3210"/>
                  <a:pt x="1111" y="3420"/>
                  <a:pt x="938" y="4259"/>
                </a:cubicBezTo>
                <a:cubicBezTo>
                  <a:pt x="877" y="4617"/>
                  <a:pt x="938" y="4975"/>
                  <a:pt x="1124" y="5284"/>
                </a:cubicBezTo>
                <a:cubicBezTo>
                  <a:pt x="1161" y="5346"/>
                  <a:pt x="1222" y="5395"/>
                  <a:pt x="1284" y="5444"/>
                </a:cubicBezTo>
                <a:cubicBezTo>
                  <a:pt x="1839" y="5827"/>
                  <a:pt x="3000" y="5432"/>
                  <a:pt x="3469" y="5049"/>
                </a:cubicBezTo>
                <a:cubicBezTo>
                  <a:pt x="3815" y="4778"/>
                  <a:pt x="4086" y="4358"/>
                  <a:pt x="3876" y="3914"/>
                </a:cubicBezTo>
                <a:cubicBezTo>
                  <a:pt x="3703" y="3568"/>
                  <a:pt x="3382" y="3333"/>
                  <a:pt x="3000" y="3284"/>
                </a:cubicBezTo>
                <a:close/>
                <a:moveTo>
                  <a:pt x="1235" y="6592"/>
                </a:moveTo>
                <a:cubicBezTo>
                  <a:pt x="1543" y="6864"/>
                  <a:pt x="1778" y="6876"/>
                  <a:pt x="2321" y="6827"/>
                </a:cubicBezTo>
                <a:cubicBezTo>
                  <a:pt x="2654" y="6814"/>
                  <a:pt x="3000" y="6753"/>
                  <a:pt x="3321" y="6642"/>
                </a:cubicBezTo>
                <a:cubicBezTo>
                  <a:pt x="3839" y="6444"/>
                  <a:pt x="4370" y="6148"/>
                  <a:pt x="4716" y="5716"/>
                </a:cubicBezTo>
                <a:cubicBezTo>
                  <a:pt x="5012" y="5383"/>
                  <a:pt x="5098" y="4914"/>
                  <a:pt x="4963" y="4494"/>
                </a:cubicBezTo>
                <a:cubicBezTo>
                  <a:pt x="4913" y="5654"/>
                  <a:pt x="3703" y="6345"/>
                  <a:pt x="2654" y="6580"/>
                </a:cubicBezTo>
                <a:cubicBezTo>
                  <a:pt x="2210" y="6679"/>
                  <a:pt x="1679" y="6740"/>
                  <a:pt x="1235" y="6592"/>
                </a:cubicBezTo>
                <a:close/>
                <a:moveTo>
                  <a:pt x="4864" y="3815"/>
                </a:moveTo>
                <a:cubicBezTo>
                  <a:pt x="5012" y="3753"/>
                  <a:pt x="5222" y="3630"/>
                  <a:pt x="5185" y="3469"/>
                </a:cubicBezTo>
                <a:cubicBezTo>
                  <a:pt x="5086" y="3148"/>
                  <a:pt x="4888" y="2864"/>
                  <a:pt x="4605" y="2679"/>
                </a:cubicBezTo>
                <a:cubicBezTo>
                  <a:pt x="4530" y="2716"/>
                  <a:pt x="4456" y="2766"/>
                  <a:pt x="4382" y="2803"/>
                </a:cubicBezTo>
                <a:cubicBezTo>
                  <a:pt x="4358" y="2827"/>
                  <a:pt x="4259" y="2889"/>
                  <a:pt x="4210" y="2926"/>
                </a:cubicBezTo>
                <a:cubicBezTo>
                  <a:pt x="4308" y="3000"/>
                  <a:pt x="4395" y="3087"/>
                  <a:pt x="4481" y="3185"/>
                </a:cubicBezTo>
                <a:cubicBezTo>
                  <a:pt x="4642" y="3358"/>
                  <a:pt x="4777" y="3580"/>
                  <a:pt x="4864" y="3815"/>
                </a:cubicBezTo>
                <a:close/>
                <a:moveTo>
                  <a:pt x="5345" y="2432"/>
                </a:moveTo>
                <a:cubicBezTo>
                  <a:pt x="5271" y="2494"/>
                  <a:pt x="5197" y="2543"/>
                  <a:pt x="5123" y="2605"/>
                </a:cubicBezTo>
                <a:cubicBezTo>
                  <a:pt x="5111" y="2618"/>
                  <a:pt x="5074" y="2642"/>
                  <a:pt x="5049" y="2667"/>
                </a:cubicBezTo>
                <a:cubicBezTo>
                  <a:pt x="5135" y="2753"/>
                  <a:pt x="5222" y="2864"/>
                  <a:pt x="5296" y="2976"/>
                </a:cubicBezTo>
                <a:cubicBezTo>
                  <a:pt x="5382" y="2877"/>
                  <a:pt x="5469" y="2790"/>
                  <a:pt x="5555" y="2716"/>
                </a:cubicBezTo>
                <a:cubicBezTo>
                  <a:pt x="5481" y="2618"/>
                  <a:pt x="5419" y="2531"/>
                  <a:pt x="5345" y="2432"/>
                </a:cubicBezTo>
                <a:close/>
                <a:moveTo>
                  <a:pt x="5777" y="2519"/>
                </a:moveTo>
                <a:cubicBezTo>
                  <a:pt x="5938" y="2408"/>
                  <a:pt x="6111" y="2297"/>
                  <a:pt x="6271" y="2198"/>
                </a:cubicBezTo>
                <a:cubicBezTo>
                  <a:pt x="6543" y="2025"/>
                  <a:pt x="6814" y="1852"/>
                  <a:pt x="7086" y="1679"/>
                </a:cubicBezTo>
                <a:cubicBezTo>
                  <a:pt x="7258" y="1568"/>
                  <a:pt x="8332" y="889"/>
                  <a:pt x="8456" y="754"/>
                </a:cubicBezTo>
                <a:cubicBezTo>
                  <a:pt x="8431" y="680"/>
                  <a:pt x="8382" y="605"/>
                  <a:pt x="8332" y="544"/>
                </a:cubicBezTo>
                <a:cubicBezTo>
                  <a:pt x="8295" y="507"/>
                  <a:pt x="8172" y="383"/>
                  <a:pt x="8135" y="383"/>
                </a:cubicBezTo>
                <a:cubicBezTo>
                  <a:pt x="8086" y="408"/>
                  <a:pt x="8024" y="445"/>
                  <a:pt x="7962" y="494"/>
                </a:cubicBezTo>
                <a:cubicBezTo>
                  <a:pt x="7863" y="556"/>
                  <a:pt x="7765" y="630"/>
                  <a:pt x="7653" y="704"/>
                </a:cubicBezTo>
                <a:cubicBezTo>
                  <a:pt x="7382" y="902"/>
                  <a:pt x="7098" y="1099"/>
                  <a:pt x="6814" y="1309"/>
                </a:cubicBezTo>
                <a:cubicBezTo>
                  <a:pt x="6543" y="1507"/>
                  <a:pt x="6246" y="1729"/>
                  <a:pt x="5962" y="1939"/>
                </a:cubicBezTo>
                <a:cubicBezTo>
                  <a:pt x="5864" y="2013"/>
                  <a:pt x="5765" y="2099"/>
                  <a:pt x="5666" y="2173"/>
                </a:cubicBezTo>
                <a:cubicBezTo>
                  <a:pt x="5641" y="2198"/>
                  <a:pt x="5592" y="2235"/>
                  <a:pt x="5555" y="2260"/>
                </a:cubicBezTo>
                <a:cubicBezTo>
                  <a:pt x="5592" y="2309"/>
                  <a:pt x="5654" y="2371"/>
                  <a:pt x="5678" y="2395"/>
                </a:cubicBezTo>
                <a:cubicBezTo>
                  <a:pt x="5703" y="2432"/>
                  <a:pt x="5740" y="2482"/>
                  <a:pt x="5777" y="25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8" name="Google Shape;4758;p114"/>
          <p:cNvGrpSpPr/>
          <p:nvPr/>
        </p:nvGrpSpPr>
        <p:grpSpPr>
          <a:xfrm>
            <a:off x="6797878" y="1134659"/>
            <a:ext cx="1745583" cy="230173"/>
            <a:chOff x="1394800" y="3522000"/>
            <a:chExt cx="1048650" cy="138275"/>
          </a:xfrm>
        </p:grpSpPr>
        <p:sp>
          <p:nvSpPr>
            <p:cNvPr id="4759" name="Google Shape;4759;p114"/>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14"/>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14"/>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14"/>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14"/>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14"/>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14"/>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14"/>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14"/>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 name="Google Shape;4768;p114"/>
          <p:cNvGrpSpPr/>
          <p:nvPr/>
        </p:nvGrpSpPr>
        <p:grpSpPr>
          <a:xfrm>
            <a:off x="536489" y="1039022"/>
            <a:ext cx="1921912" cy="326735"/>
            <a:chOff x="1816609" y="3851001"/>
            <a:chExt cx="1093674" cy="222193"/>
          </a:xfrm>
        </p:grpSpPr>
        <p:sp>
          <p:nvSpPr>
            <p:cNvPr id="4769" name="Google Shape;4769;p114"/>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14"/>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14"/>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14"/>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14"/>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14"/>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14"/>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14"/>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14"/>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114"/>
          <p:cNvGrpSpPr/>
          <p:nvPr/>
        </p:nvGrpSpPr>
        <p:grpSpPr>
          <a:xfrm rot="674490">
            <a:off x="4731839" y="4552453"/>
            <a:ext cx="3474315" cy="888859"/>
            <a:chOff x="3809875" y="1963175"/>
            <a:chExt cx="1923600" cy="492150"/>
          </a:xfrm>
        </p:grpSpPr>
        <p:sp>
          <p:nvSpPr>
            <p:cNvPr id="4779" name="Google Shape;4779;p114"/>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14"/>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14"/>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14"/>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14"/>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14"/>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14"/>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14"/>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14"/>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14"/>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14"/>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4743"/>
                                        </p:tgtEl>
                                        <p:attrNameLst>
                                          <p:attrName>style.visibility</p:attrName>
                                        </p:attrNameLst>
                                      </p:cBhvr>
                                      <p:to>
                                        <p:strVal val="visible"/>
                                      </p:to>
                                    </p:set>
                                    <p:anim calcmode="lin" valueType="num">
                                      <p:cBhvr additive="base">
                                        <p:cTn id="7" dur="1000"/>
                                        <p:tgtEl>
                                          <p:spTgt spid="4743"/>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4744"/>
                                        </p:tgtEl>
                                        <p:attrNameLst>
                                          <p:attrName>style.visibility</p:attrName>
                                        </p:attrNameLst>
                                      </p:cBhvr>
                                      <p:to>
                                        <p:strVal val="visible"/>
                                      </p:to>
                                    </p:set>
                                    <p:anim calcmode="lin" valueType="num">
                                      <p:cBhvr additive="base">
                                        <p:cTn id="10" dur="1000"/>
                                        <p:tgtEl>
                                          <p:spTgt spid="4744"/>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4745"/>
                                        </p:tgtEl>
                                        <p:attrNameLst>
                                          <p:attrName>style.visibility</p:attrName>
                                        </p:attrNameLst>
                                      </p:cBhvr>
                                      <p:to>
                                        <p:strVal val="visible"/>
                                      </p:to>
                                    </p:set>
                                    <p:anim calcmode="lin" valueType="num">
                                      <p:cBhvr additive="base">
                                        <p:cTn id="13" dur="1000"/>
                                        <p:tgtEl>
                                          <p:spTgt spid="4745"/>
                                        </p:tgtEl>
                                        <p:attrNameLst>
                                          <p:attrName>ppt_x</p:attrName>
                                        </p:attrNameLst>
                                      </p:cBhvr>
                                      <p:tavLst>
                                        <p:tav tm="0">
                                          <p:val>
                                            <p:strVal val="#ppt_x+1"/>
                                          </p:val>
                                        </p:tav>
                                        <p:tav tm="100000">
                                          <p:val>
                                            <p:strVal val="#ppt_x"/>
                                          </p:val>
                                        </p:tav>
                                      </p:tavLst>
                                    </p:anim>
                                  </p:childTnLst>
                                </p:cTn>
                              </p:par>
                              <p:par>
                                <p:cTn id="14" presetID="2" presetClass="entr" presetSubtype="2" fill="hold" nodeType="withEffect">
                                  <p:stCondLst>
                                    <p:cond delay="0"/>
                                  </p:stCondLst>
                                  <p:childTnLst>
                                    <p:set>
                                      <p:cBhvr>
                                        <p:cTn id="15" dur="1" fill="hold">
                                          <p:stCondLst>
                                            <p:cond delay="0"/>
                                          </p:stCondLst>
                                        </p:cTn>
                                        <p:tgtEl>
                                          <p:spTgt spid="4748"/>
                                        </p:tgtEl>
                                        <p:attrNameLst>
                                          <p:attrName>style.visibility</p:attrName>
                                        </p:attrNameLst>
                                      </p:cBhvr>
                                      <p:to>
                                        <p:strVal val="visible"/>
                                      </p:to>
                                    </p:set>
                                    <p:anim calcmode="lin" valueType="num">
                                      <p:cBhvr additive="base">
                                        <p:cTn id="16" dur="1000"/>
                                        <p:tgtEl>
                                          <p:spTgt spid="4748"/>
                                        </p:tgtEl>
                                        <p:attrNameLst>
                                          <p:attrName>ppt_x</p:attrName>
                                        </p:attrNameLst>
                                      </p:cBhvr>
                                      <p:tavLst>
                                        <p:tav tm="0">
                                          <p:val>
                                            <p:strVal val="#ppt_x+1"/>
                                          </p:val>
                                        </p:tav>
                                        <p:tav tm="100000">
                                          <p:val>
                                            <p:strVal val="#ppt_x"/>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751"/>
                                        </p:tgtEl>
                                        <p:attrNameLst>
                                          <p:attrName>style.visibility</p:attrName>
                                        </p:attrNameLst>
                                      </p:cBhvr>
                                      <p:to>
                                        <p:strVal val="visible"/>
                                      </p:to>
                                    </p:set>
                                    <p:anim calcmode="lin" valueType="num">
                                      <p:cBhvr additive="base">
                                        <p:cTn id="21" dur="1000"/>
                                        <p:tgtEl>
                                          <p:spTgt spid="4751"/>
                                        </p:tgtEl>
                                        <p:attrNameLst>
                                          <p:attrName>ppt_x</p:attrName>
                                        </p:attrNameLst>
                                      </p:cBhvr>
                                      <p:tavLst>
                                        <p:tav tm="0">
                                          <p:val>
                                            <p:strVal val="#ppt_x-1"/>
                                          </p:val>
                                        </p:tav>
                                        <p:tav tm="100000">
                                          <p:val>
                                            <p:strVal val="#ppt_x"/>
                                          </p:val>
                                        </p:tav>
                                      </p:tavLst>
                                    </p:anim>
                                  </p:childTnLst>
                                </p:cTn>
                              </p:par>
                              <p:par>
                                <p:cTn id="22" presetID="2" presetClass="entr" presetSubtype="8" fill="hold" nodeType="withEffect">
                                  <p:stCondLst>
                                    <p:cond delay="0"/>
                                  </p:stCondLst>
                                  <p:childTnLst>
                                    <p:set>
                                      <p:cBhvr>
                                        <p:cTn id="23" dur="1" fill="hold">
                                          <p:stCondLst>
                                            <p:cond delay="0"/>
                                          </p:stCondLst>
                                        </p:cTn>
                                        <p:tgtEl>
                                          <p:spTgt spid="4756"/>
                                        </p:tgtEl>
                                        <p:attrNameLst>
                                          <p:attrName>style.visibility</p:attrName>
                                        </p:attrNameLst>
                                      </p:cBhvr>
                                      <p:to>
                                        <p:strVal val="visible"/>
                                      </p:to>
                                    </p:set>
                                    <p:anim calcmode="lin" valueType="num">
                                      <p:cBhvr additive="base">
                                        <p:cTn id="24" dur="1000"/>
                                        <p:tgtEl>
                                          <p:spTgt spid="475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650"/>
        <p:cNvGrpSpPr/>
        <p:nvPr/>
      </p:nvGrpSpPr>
      <p:grpSpPr>
        <a:xfrm>
          <a:off x="0" y="0"/>
          <a:ext cx="0" cy="0"/>
          <a:chOff x="0" y="0"/>
          <a:chExt cx="0" cy="0"/>
        </a:xfrm>
      </p:grpSpPr>
      <p:sp>
        <p:nvSpPr>
          <p:cNvPr id="1651" name="Google Shape;1651;p62"/>
          <p:cNvSpPr txBox="1">
            <a:spLocks noGrp="1"/>
          </p:cNvSpPr>
          <p:nvPr>
            <p:ph type="title"/>
          </p:nvPr>
        </p:nvSpPr>
        <p:spPr>
          <a:xfrm>
            <a:off x="412328" y="1738694"/>
            <a:ext cx="4998746" cy="755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vi-VN" sz="4400" dirty="0"/>
              <a:t>II. LUYỆN TẬP</a:t>
            </a:r>
            <a:endParaRPr sz="4400" dirty="0"/>
          </a:p>
        </p:txBody>
      </p:sp>
      <p:grpSp>
        <p:nvGrpSpPr>
          <p:cNvPr id="1653" name="Google Shape;1653;p62"/>
          <p:cNvGrpSpPr/>
          <p:nvPr/>
        </p:nvGrpSpPr>
        <p:grpSpPr>
          <a:xfrm flipH="1">
            <a:off x="878607" y="2496534"/>
            <a:ext cx="4127346" cy="240350"/>
            <a:chOff x="4345425" y="2175475"/>
            <a:chExt cx="800750" cy="176025"/>
          </a:xfrm>
        </p:grpSpPr>
        <p:sp>
          <p:nvSpPr>
            <p:cNvPr id="1654" name="Google Shape;1654;p6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 name="Google Shape;1656;p62"/>
          <p:cNvGrpSpPr/>
          <p:nvPr/>
        </p:nvGrpSpPr>
        <p:grpSpPr>
          <a:xfrm rot="807122">
            <a:off x="5649475" y="860577"/>
            <a:ext cx="2497551" cy="2401906"/>
            <a:chOff x="1857000" y="3245400"/>
            <a:chExt cx="1233825" cy="1186575"/>
          </a:xfrm>
        </p:grpSpPr>
        <p:sp>
          <p:nvSpPr>
            <p:cNvPr id="1657" name="Google Shape;1657;p62"/>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2"/>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2"/>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2"/>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62"/>
          <p:cNvGrpSpPr/>
          <p:nvPr/>
        </p:nvGrpSpPr>
        <p:grpSpPr>
          <a:xfrm rot="2556023">
            <a:off x="6280455" y="1142182"/>
            <a:ext cx="1144723" cy="1961055"/>
            <a:chOff x="2946668" y="3613769"/>
            <a:chExt cx="640047" cy="1096481"/>
          </a:xfrm>
        </p:grpSpPr>
        <p:sp>
          <p:nvSpPr>
            <p:cNvPr id="1664" name="Google Shape;1664;p62"/>
            <p:cNvSpPr/>
            <p:nvPr/>
          </p:nvSpPr>
          <p:spPr>
            <a:xfrm rot="1150281">
              <a:off x="3079389" y="3651109"/>
              <a:ext cx="374604" cy="871569"/>
            </a:xfrm>
            <a:custGeom>
              <a:avLst/>
              <a:gdLst/>
              <a:ahLst/>
              <a:cxnLst/>
              <a:rect l="l" t="t" r="r" b="b"/>
              <a:pathLst>
                <a:path w="11600" h="26989" extrusionOk="0">
                  <a:moveTo>
                    <a:pt x="7894" y="394"/>
                  </a:moveTo>
                  <a:cubicBezTo>
                    <a:pt x="7952" y="394"/>
                    <a:pt x="8012" y="398"/>
                    <a:pt x="8072" y="405"/>
                  </a:cubicBezTo>
                  <a:cubicBezTo>
                    <a:pt x="8887" y="468"/>
                    <a:pt x="9608" y="875"/>
                    <a:pt x="10423" y="985"/>
                  </a:cubicBezTo>
                  <a:lnTo>
                    <a:pt x="10439" y="985"/>
                  </a:lnTo>
                  <a:cubicBezTo>
                    <a:pt x="10894" y="1189"/>
                    <a:pt x="11333" y="1518"/>
                    <a:pt x="11254" y="2333"/>
                  </a:cubicBezTo>
                  <a:cubicBezTo>
                    <a:pt x="11160" y="3164"/>
                    <a:pt x="10627" y="4214"/>
                    <a:pt x="10267" y="5044"/>
                  </a:cubicBezTo>
                  <a:cubicBezTo>
                    <a:pt x="10016" y="4684"/>
                    <a:pt x="9655" y="4386"/>
                    <a:pt x="9436" y="4276"/>
                  </a:cubicBezTo>
                  <a:cubicBezTo>
                    <a:pt x="8558" y="3822"/>
                    <a:pt x="7571" y="3571"/>
                    <a:pt x="6630" y="3273"/>
                  </a:cubicBezTo>
                  <a:cubicBezTo>
                    <a:pt x="6416" y="3209"/>
                    <a:pt x="6231" y="3159"/>
                    <a:pt x="6041" y="3159"/>
                  </a:cubicBezTo>
                  <a:cubicBezTo>
                    <a:pt x="5952" y="3159"/>
                    <a:pt x="5863" y="3170"/>
                    <a:pt x="5768" y="3195"/>
                  </a:cubicBezTo>
                  <a:cubicBezTo>
                    <a:pt x="6003" y="2693"/>
                    <a:pt x="6176" y="2176"/>
                    <a:pt x="6395" y="1674"/>
                  </a:cubicBezTo>
                  <a:cubicBezTo>
                    <a:pt x="6781" y="774"/>
                    <a:pt x="7285" y="394"/>
                    <a:pt x="7894" y="394"/>
                  </a:cubicBezTo>
                  <a:close/>
                  <a:moveTo>
                    <a:pt x="5959" y="3426"/>
                  </a:moveTo>
                  <a:cubicBezTo>
                    <a:pt x="6707" y="3426"/>
                    <a:pt x="7540" y="3948"/>
                    <a:pt x="8057" y="4135"/>
                  </a:cubicBezTo>
                  <a:cubicBezTo>
                    <a:pt x="8370" y="4245"/>
                    <a:pt x="11050" y="5154"/>
                    <a:pt x="10016" y="6345"/>
                  </a:cubicBezTo>
                  <a:cubicBezTo>
                    <a:pt x="9702" y="5703"/>
                    <a:pt x="8715" y="5436"/>
                    <a:pt x="8260" y="5264"/>
                  </a:cubicBezTo>
                  <a:cubicBezTo>
                    <a:pt x="7864" y="5132"/>
                    <a:pt x="6564" y="4520"/>
                    <a:pt x="5630" y="4520"/>
                  </a:cubicBezTo>
                  <a:cubicBezTo>
                    <a:pt x="5457" y="4520"/>
                    <a:pt x="5297" y="4541"/>
                    <a:pt x="5157" y="4590"/>
                  </a:cubicBezTo>
                  <a:cubicBezTo>
                    <a:pt x="5063" y="4590"/>
                    <a:pt x="4969" y="4637"/>
                    <a:pt x="4875" y="4684"/>
                  </a:cubicBezTo>
                  <a:cubicBezTo>
                    <a:pt x="4796" y="4480"/>
                    <a:pt x="4796" y="4198"/>
                    <a:pt x="4937" y="3932"/>
                  </a:cubicBezTo>
                  <a:cubicBezTo>
                    <a:pt x="5016" y="3791"/>
                    <a:pt x="5110" y="3696"/>
                    <a:pt x="5204" y="3634"/>
                  </a:cubicBezTo>
                  <a:cubicBezTo>
                    <a:pt x="5213" y="3643"/>
                    <a:pt x="5222" y="3652"/>
                    <a:pt x="5231" y="3652"/>
                  </a:cubicBezTo>
                  <a:cubicBezTo>
                    <a:pt x="5238" y="3652"/>
                    <a:pt x="5244" y="3647"/>
                    <a:pt x="5251" y="3634"/>
                  </a:cubicBezTo>
                  <a:cubicBezTo>
                    <a:pt x="5467" y="3484"/>
                    <a:pt x="5708" y="3426"/>
                    <a:pt x="5959" y="3426"/>
                  </a:cubicBezTo>
                  <a:close/>
                  <a:moveTo>
                    <a:pt x="5331" y="4825"/>
                  </a:moveTo>
                  <a:cubicBezTo>
                    <a:pt x="6116" y="4825"/>
                    <a:pt x="7484" y="5382"/>
                    <a:pt x="7727" y="5468"/>
                  </a:cubicBezTo>
                  <a:cubicBezTo>
                    <a:pt x="8088" y="5577"/>
                    <a:pt x="10361" y="6095"/>
                    <a:pt x="9671" y="7443"/>
                  </a:cubicBezTo>
                  <a:cubicBezTo>
                    <a:pt x="9138" y="6628"/>
                    <a:pt x="7837" y="6361"/>
                    <a:pt x="7148" y="6173"/>
                  </a:cubicBezTo>
                  <a:cubicBezTo>
                    <a:pt x="6773" y="6066"/>
                    <a:pt x="6128" y="5813"/>
                    <a:pt x="5486" y="5813"/>
                  </a:cubicBezTo>
                  <a:cubicBezTo>
                    <a:pt x="5189" y="5813"/>
                    <a:pt x="4892" y="5867"/>
                    <a:pt x="4624" y="6016"/>
                  </a:cubicBezTo>
                  <a:cubicBezTo>
                    <a:pt x="4624" y="5828"/>
                    <a:pt x="4624" y="5656"/>
                    <a:pt x="4718" y="5483"/>
                  </a:cubicBezTo>
                  <a:cubicBezTo>
                    <a:pt x="4796" y="5295"/>
                    <a:pt x="4922" y="5186"/>
                    <a:pt x="5063" y="5076"/>
                  </a:cubicBezTo>
                  <a:cubicBezTo>
                    <a:pt x="5076" y="5063"/>
                    <a:pt x="5078" y="5040"/>
                    <a:pt x="5070" y="5040"/>
                  </a:cubicBezTo>
                  <a:cubicBezTo>
                    <a:pt x="5068" y="5040"/>
                    <a:pt x="5066" y="5041"/>
                    <a:pt x="5063" y="5044"/>
                  </a:cubicBezTo>
                  <a:cubicBezTo>
                    <a:pt x="4718" y="5107"/>
                    <a:pt x="4405" y="5671"/>
                    <a:pt x="4577" y="6032"/>
                  </a:cubicBezTo>
                  <a:cubicBezTo>
                    <a:pt x="4452" y="6110"/>
                    <a:pt x="4342" y="6204"/>
                    <a:pt x="4232" y="6314"/>
                  </a:cubicBezTo>
                  <a:cubicBezTo>
                    <a:pt x="4279" y="5640"/>
                    <a:pt x="4655" y="5154"/>
                    <a:pt x="5126" y="4841"/>
                  </a:cubicBezTo>
                  <a:cubicBezTo>
                    <a:pt x="5188" y="4830"/>
                    <a:pt x="5257" y="4825"/>
                    <a:pt x="5331" y="4825"/>
                  </a:cubicBezTo>
                  <a:close/>
                  <a:moveTo>
                    <a:pt x="4373" y="7160"/>
                  </a:moveTo>
                  <a:cubicBezTo>
                    <a:pt x="4373" y="7223"/>
                    <a:pt x="4373" y="7270"/>
                    <a:pt x="4405" y="7302"/>
                  </a:cubicBezTo>
                  <a:cubicBezTo>
                    <a:pt x="4326" y="7474"/>
                    <a:pt x="4263" y="7646"/>
                    <a:pt x="4201" y="7819"/>
                  </a:cubicBezTo>
                  <a:cubicBezTo>
                    <a:pt x="4201" y="7772"/>
                    <a:pt x="4201" y="7740"/>
                    <a:pt x="4185" y="7709"/>
                  </a:cubicBezTo>
                  <a:cubicBezTo>
                    <a:pt x="4248" y="7505"/>
                    <a:pt x="4310" y="7333"/>
                    <a:pt x="4373" y="7160"/>
                  </a:cubicBezTo>
                  <a:close/>
                  <a:moveTo>
                    <a:pt x="5232" y="6227"/>
                  </a:moveTo>
                  <a:cubicBezTo>
                    <a:pt x="5264" y="6227"/>
                    <a:pt x="5297" y="6230"/>
                    <a:pt x="5329" y="6236"/>
                  </a:cubicBezTo>
                  <a:cubicBezTo>
                    <a:pt x="5517" y="6236"/>
                    <a:pt x="5690" y="6251"/>
                    <a:pt x="5862" y="6283"/>
                  </a:cubicBezTo>
                  <a:cubicBezTo>
                    <a:pt x="6395" y="6361"/>
                    <a:pt x="6897" y="6471"/>
                    <a:pt x="7383" y="6643"/>
                  </a:cubicBezTo>
                  <a:cubicBezTo>
                    <a:pt x="7759" y="6769"/>
                    <a:pt x="8119" y="6925"/>
                    <a:pt x="8480" y="7113"/>
                  </a:cubicBezTo>
                  <a:cubicBezTo>
                    <a:pt x="8762" y="7270"/>
                    <a:pt x="10361" y="8195"/>
                    <a:pt x="9170" y="9277"/>
                  </a:cubicBezTo>
                  <a:cubicBezTo>
                    <a:pt x="9217" y="9151"/>
                    <a:pt x="9248" y="9026"/>
                    <a:pt x="9295" y="8900"/>
                  </a:cubicBezTo>
                  <a:cubicBezTo>
                    <a:pt x="9326" y="8806"/>
                    <a:pt x="9295" y="8775"/>
                    <a:pt x="9248" y="8775"/>
                  </a:cubicBezTo>
                  <a:lnTo>
                    <a:pt x="9217" y="8681"/>
                  </a:lnTo>
                  <a:cubicBezTo>
                    <a:pt x="9232" y="8634"/>
                    <a:pt x="9232" y="8603"/>
                    <a:pt x="9201" y="8571"/>
                  </a:cubicBezTo>
                  <a:cubicBezTo>
                    <a:pt x="7978" y="7443"/>
                    <a:pt x="6160" y="7113"/>
                    <a:pt x="4530" y="6988"/>
                  </a:cubicBezTo>
                  <a:cubicBezTo>
                    <a:pt x="4522" y="6985"/>
                    <a:pt x="4514" y="6984"/>
                    <a:pt x="4506" y="6984"/>
                  </a:cubicBezTo>
                  <a:cubicBezTo>
                    <a:pt x="4472" y="6984"/>
                    <a:pt x="4446" y="7012"/>
                    <a:pt x="4420" y="7051"/>
                  </a:cubicBezTo>
                  <a:cubicBezTo>
                    <a:pt x="4661" y="6498"/>
                    <a:pt x="4928" y="6227"/>
                    <a:pt x="5232" y="6227"/>
                  </a:cubicBezTo>
                  <a:close/>
                  <a:moveTo>
                    <a:pt x="6270" y="7740"/>
                  </a:moveTo>
                  <a:cubicBezTo>
                    <a:pt x="6771" y="7913"/>
                    <a:pt x="7257" y="8101"/>
                    <a:pt x="7759" y="8289"/>
                  </a:cubicBezTo>
                  <a:cubicBezTo>
                    <a:pt x="7759" y="8352"/>
                    <a:pt x="7759" y="8414"/>
                    <a:pt x="7759" y="8461"/>
                  </a:cubicBezTo>
                  <a:cubicBezTo>
                    <a:pt x="6176" y="12082"/>
                    <a:pt x="4812" y="16001"/>
                    <a:pt x="3715" y="19763"/>
                  </a:cubicBezTo>
                  <a:cubicBezTo>
                    <a:pt x="3684" y="19308"/>
                    <a:pt x="3495" y="18963"/>
                    <a:pt x="3182" y="18838"/>
                  </a:cubicBezTo>
                  <a:cubicBezTo>
                    <a:pt x="3121" y="18819"/>
                    <a:pt x="3058" y="18809"/>
                    <a:pt x="2994" y="18809"/>
                  </a:cubicBezTo>
                  <a:cubicBezTo>
                    <a:pt x="2639" y="18809"/>
                    <a:pt x="2233" y="19088"/>
                    <a:pt x="1928" y="19512"/>
                  </a:cubicBezTo>
                  <a:cubicBezTo>
                    <a:pt x="2618" y="17662"/>
                    <a:pt x="3260" y="15797"/>
                    <a:pt x="3903" y="13932"/>
                  </a:cubicBezTo>
                  <a:cubicBezTo>
                    <a:pt x="4248" y="12960"/>
                    <a:pt x="4593" y="11973"/>
                    <a:pt x="4937" y="11001"/>
                  </a:cubicBezTo>
                  <a:cubicBezTo>
                    <a:pt x="5094" y="10562"/>
                    <a:pt x="5235" y="10123"/>
                    <a:pt x="5392" y="9684"/>
                  </a:cubicBezTo>
                  <a:cubicBezTo>
                    <a:pt x="5423" y="9621"/>
                    <a:pt x="5800" y="8430"/>
                    <a:pt x="5956" y="7866"/>
                  </a:cubicBezTo>
                  <a:cubicBezTo>
                    <a:pt x="6066" y="7819"/>
                    <a:pt x="6160" y="7772"/>
                    <a:pt x="6270" y="7740"/>
                  </a:cubicBezTo>
                  <a:close/>
                  <a:moveTo>
                    <a:pt x="8010" y="8399"/>
                  </a:moveTo>
                  <a:cubicBezTo>
                    <a:pt x="8213" y="8477"/>
                    <a:pt x="8433" y="8571"/>
                    <a:pt x="8637" y="8650"/>
                  </a:cubicBezTo>
                  <a:cubicBezTo>
                    <a:pt x="8762" y="8728"/>
                    <a:pt x="8856" y="8853"/>
                    <a:pt x="8919" y="9010"/>
                  </a:cubicBezTo>
                  <a:cubicBezTo>
                    <a:pt x="8934" y="9073"/>
                    <a:pt x="8950" y="9135"/>
                    <a:pt x="8966" y="9198"/>
                  </a:cubicBezTo>
                  <a:cubicBezTo>
                    <a:pt x="8981" y="9230"/>
                    <a:pt x="8981" y="9245"/>
                    <a:pt x="8997" y="9245"/>
                  </a:cubicBezTo>
                  <a:cubicBezTo>
                    <a:pt x="8401" y="10860"/>
                    <a:pt x="7790" y="12490"/>
                    <a:pt x="7195" y="14120"/>
                  </a:cubicBezTo>
                  <a:cubicBezTo>
                    <a:pt x="7492" y="13242"/>
                    <a:pt x="7759" y="12364"/>
                    <a:pt x="8057" y="11502"/>
                  </a:cubicBezTo>
                  <a:cubicBezTo>
                    <a:pt x="8307" y="10687"/>
                    <a:pt x="8715" y="9825"/>
                    <a:pt x="8574" y="8979"/>
                  </a:cubicBezTo>
                  <a:cubicBezTo>
                    <a:pt x="8574" y="8972"/>
                    <a:pt x="8569" y="8968"/>
                    <a:pt x="8562" y="8968"/>
                  </a:cubicBezTo>
                  <a:cubicBezTo>
                    <a:pt x="8553" y="8968"/>
                    <a:pt x="8543" y="8976"/>
                    <a:pt x="8543" y="8994"/>
                  </a:cubicBezTo>
                  <a:cubicBezTo>
                    <a:pt x="8574" y="9982"/>
                    <a:pt x="8213" y="10922"/>
                    <a:pt x="7900" y="11863"/>
                  </a:cubicBezTo>
                  <a:cubicBezTo>
                    <a:pt x="7586" y="12819"/>
                    <a:pt x="7257" y="13791"/>
                    <a:pt x="6944" y="14747"/>
                  </a:cubicBezTo>
                  <a:cubicBezTo>
                    <a:pt x="6850" y="15013"/>
                    <a:pt x="6771" y="15280"/>
                    <a:pt x="6677" y="15546"/>
                  </a:cubicBezTo>
                  <a:cubicBezTo>
                    <a:pt x="6113" y="17161"/>
                    <a:pt x="5549" y="18759"/>
                    <a:pt x="5016" y="20374"/>
                  </a:cubicBezTo>
                  <a:cubicBezTo>
                    <a:pt x="4922" y="20050"/>
                    <a:pt x="4699" y="19875"/>
                    <a:pt x="4429" y="19875"/>
                  </a:cubicBezTo>
                  <a:cubicBezTo>
                    <a:pt x="4203" y="19875"/>
                    <a:pt x="3943" y="19999"/>
                    <a:pt x="3699" y="20264"/>
                  </a:cubicBezTo>
                  <a:cubicBezTo>
                    <a:pt x="5110" y="16314"/>
                    <a:pt x="6568" y="12380"/>
                    <a:pt x="8010" y="8430"/>
                  </a:cubicBezTo>
                  <a:cubicBezTo>
                    <a:pt x="8010" y="8414"/>
                    <a:pt x="8010" y="8414"/>
                    <a:pt x="8010" y="8399"/>
                  </a:cubicBezTo>
                  <a:close/>
                  <a:moveTo>
                    <a:pt x="1630" y="23195"/>
                  </a:moveTo>
                  <a:cubicBezTo>
                    <a:pt x="1724" y="23211"/>
                    <a:pt x="1834" y="23242"/>
                    <a:pt x="1912" y="23305"/>
                  </a:cubicBezTo>
                  <a:cubicBezTo>
                    <a:pt x="1944" y="23321"/>
                    <a:pt x="1959" y="23336"/>
                    <a:pt x="1991" y="23352"/>
                  </a:cubicBezTo>
                  <a:cubicBezTo>
                    <a:pt x="1991" y="23352"/>
                    <a:pt x="2006" y="23368"/>
                    <a:pt x="2006" y="23383"/>
                  </a:cubicBezTo>
                  <a:cubicBezTo>
                    <a:pt x="1897" y="23321"/>
                    <a:pt x="1787" y="23274"/>
                    <a:pt x="1662" y="23242"/>
                  </a:cubicBezTo>
                  <a:cubicBezTo>
                    <a:pt x="1646" y="23227"/>
                    <a:pt x="1646" y="23211"/>
                    <a:pt x="1630" y="23195"/>
                  </a:cubicBezTo>
                  <a:close/>
                  <a:moveTo>
                    <a:pt x="1019" y="23477"/>
                  </a:moveTo>
                  <a:cubicBezTo>
                    <a:pt x="1035" y="23509"/>
                    <a:pt x="1050" y="23556"/>
                    <a:pt x="1066" y="23603"/>
                  </a:cubicBezTo>
                  <a:cubicBezTo>
                    <a:pt x="1050" y="23650"/>
                    <a:pt x="1035" y="23697"/>
                    <a:pt x="1019" y="23744"/>
                  </a:cubicBezTo>
                  <a:cubicBezTo>
                    <a:pt x="1003" y="23760"/>
                    <a:pt x="988" y="23775"/>
                    <a:pt x="972" y="23807"/>
                  </a:cubicBezTo>
                  <a:cubicBezTo>
                    <a:pt x="972" y="23760"/>
                    <a:pt x="972" y="23713"/>
                    <a:pt x="972" y="23666"/>
                  </a:cubicBezTo>
                  <a:cubicBezTo>
                    <a:pt x="988" y="23619"/>
                    <a:pt x="1003" y="23556"/>
                    <a:pt x="1019" y="23493"/>
                  </a:cubicBezTo>
                  <a:cubicBezTo>
                    <a:pt x="1019" y="23493"/>
                    <a:pt x="1019" y="23477"/>
                    <a:pt x="1019" y="23477"/>
                  </a:cubicBezTo>
                  <a:close/>
                  <a:moveTo>
                    <a:pt x="1072" y="18956"/>
                  </a:moveTo>
                  <a:cubicBezTo>
                    <a:pt x="1135" y="18956"/>
                    <a:pt x="1196" y="18969"/>
                    <a:pt x="1254" y="18995"/>
                  </a:cubicBezTo>
                  <a:cubicBezTo>
                    <a:pt x="1630" y="19167"/>
                    <a:pt x="1614" y="19669"/>
                    <a:pt x="1583" y="20202"/>
                  </a:cubicBezTo>
                  <a:cubicBezTo>
                    <a:pt x="1583" y="20263"/>
                    <a:pt x="1623" y="20305"/>
                    <a:pt x="1668" y="20305"/>
                  </a:cubicBezTo>
                  <a:cubicBezTo>
                    <a:pt x="1704" y="20305"/>
                    <a:pt x="1744" y="20279"/>
                    <a:pt x="1771" y="20217"/>
                  </a:cubicBezTo>
                  <a:cubicBezTo>
                    <a:pt x="1803" y="20123"/>
                    <a:pt x="1834" y="20013"/>
                    <a:pt x="1850" y="19919"/>
                  </a:cubicBezTo>
                  <a:cubicBezTo>
                    <a:pt x="2149" y="19427"/>
                    <a:pt x="2521" y="19199"/>
                    <a:pt x="2832" y="19199"/>
                  </a:cubicBezTo>
                  <a:cubicBezTo>
                    <a:pt x="3302" y="19199"/>
                    <a:pt x="3634" y="19719"/>
                    <a:pt x="3370" y="20625"/>
                  </a:cubicBezTo>
                  <a:cubicBezTo>
                    <a:pt x="3337" y="20748"/>
                    <a:pt x="3386" y="20811"/>
                    <a:pt x="3450" y="20811"/>
                  </a:cubicBezTo>
                  <a:cubicBezTo>
                    <a:pt x="3507" y="20811"/>
                    <a:pt x="3575" y="20760"/>
                    <a:pt x="3605" y="20656"/>
                  </a:cubicBezTo>
                  <a:cubicBezTo>
                    <a:pt x="3605" y="20640"/>
                    <a:pt x="3605" y="20640"/>
                    <a:pt x="3621" y="20625"/>
                  </a:cubicBezTo>
                  <a:cubicBezTo>
                    <a:pt x="3621" y="20625"/>
                    <a:pt x="3636" y="20625"/>
                    <a:pt x="3636" y="20609"/>
                  </a:cubicBezTo>
                  <a:cubicBezTo>
                    <a:pt x="3860" y="20314"/>
                    <a:pt x="4092" y="20183"/>
                    <a:pt x="4289" y="20183"/>
                  </a:cubicBezTo>
                  <a:cubicBezTo>
                    <a:pt x="4604" y="20183"/>
                    <a:pt x="4829" y="20517"/>
                    <a:pt x="4781" y="21048"/>
                  </a:cubicBezTo>
                  <a:cubicBezTo>
                    <a:pt x="4781" y="21064"/>
                    <a:pt x="4781" y="21064"/>
                    <a:pt x="4781" y="21079"/>
                  </a:cubicBezTo>
                  <a:cubicBezTo>
                    <a:pt x="4765" y="21079"/>
                    <a:pt x="4765" y="21095"/>
                    <a:pt x="4765" y="21111"/>
                  </a:cubicBezTo>
                  <a:cubicBezTo>
                    <a:pt x="4075" y="22035"/>
                    <a:pt x="3401" y="22976"/>
                    <a:pt x="2712" y="23901"/>
                  </a:cubicBezTo>
                  <a:cubicBezTo>
                    <a:pt x="2696" y="23932"/>
                    <a:pt x="2665" y="23963"/>
                    <a:pt x="2618" y="24010"/>
                  </a:cubicBezTo>
                  <a:cubicBezTo>
                    <a:pt x="2649" y="23979"/>
                    <a:pt x="2649" y="23948"/>
                    <a:pt x="2649" y="23916"/>
                  </a:cubicBezTo>
                  <a:cubicBezTo>
                    <a:pt x="2557" y="23255"/>
                    <a:pt x="2083" y="22825"/>
                    <a:pt x="1552" y="22825"/>
                  </a:cubicBezTo>
                  <a:cubicBezTo>
                    <a:pt x="1177" y="22825"/>
                    <a:pt x="773" y="23040"/>
                    <a:pt x="455" y="23540"/>
                  </a:cubicBezTo>
                  <a:cubicBezTo>
                    <a:pt x="455" y="23462"/>
                    <a:pt x="439" y="23383"/>
                    <a:pt x="439" y="23305"/>
                  </a:cubicBezTo>
                  <a:cubicBezTo>
                    <a:pt x="345" y="22161"/>
                    <a:pt x="266" y="21001"/>
                    <a:pt x="172" y="19857"/>
                  </a:cubicBezTo>
                  <a:cubicBezTo>
                    <a:pt x="157" y="19810"/>
                    <a:pt x="141" y="19778"/>
                    <a:pt x="110" y="19778"/>
                  </a:cubicBezTo>
                  <a:cubicBezTo>
                    <a:pt x="141" y="19731"/>
                    <a:pt x="172" y="19684"/>
                    <a:pt x="204" y="19622"/>
                  </a:cubicBezTo>
                  <a:cubicBezTo>
                    <a:pt x="235" y="19575"/>
                    <a:pt x="235" y="19543"/>
                    <a:pt x="235" y="19512"/>
                  </a:cubicBezTo>
                  <a:cubicBezTo>
                    <a:pt x="478" y="19192"/>
                    <a:pt x="794" y="18956"/>
                    <a:pt x="1072" y="18956"/>
                  </a:cubicBezTo>
                  <a:close/>
                  <a:moveTo>
                    <a:pt x="1567" y="23697"/>
                  </a:moveTo>
                  <a:lnTo>
                    <a:pt x="1646" y="23713"/>
                  </a:lnTo>
                  <a:cubicBezTo>
                    <a:pt x="1583" y="23885"/>
                    <a:pt x="1505" y="24042"/>
                    <a:pt x="1442" y="24214"/>
                  </a:cubicBezTo>
                  <a:cubicBezTo>
                    <a:pt x="1489" y="24042"/>
                    <a:pt x="1536" y="23869"/>
                    <a:pt x="1567" y="23697"/>
                  </a:cubicBezTo>
                  <a:close/>
                  <a:moveTo>
                    <a:pt x="2116" y="23791"/>
                  </a:moveTo>
                  <a:cubicBezTo>
                    <a:pt x="2100" y="23869"/>
                    <a:pt x="2069" y="23932"/>
                    <a:pt x="2038" y="23995"/>
                  </a:cubicBezTo>
                  <a:cubicBezTo>
                    <a:pt x="1991" y="24089"/>
                    <a:pt x="1928" y="24198"/>
                    <a:pt x="1865" y="24293"/>
                  </a:cubicBezTo>
                  <a:cubicBezTo>
                    <a:pt x="1944" y="24120"/>
                    <a:pt x="2022" y="23963"/>
                    <a:pt x="2100" y="23791"/>
                  </a:cubicBezTo>
                  <a:close/>
                  <a:moveTo>
                    <a:pt x="2336" y="23838"/>
                  </a:moveTo>
                  <a:cubicBezTo>
                    <a:pt x="2367" y="23901"/>
                    <a:pt x="2414" y="23963"/>
                    <a:pt x="2461" y="24010"/>
                  </a:cubicBezTo>
                  <a:cubicBezTo>
                    <a:pt x="2449" y="24005"/>
                    <a:pt x="2436" y="24001"/>
                    <a:pt x="2422" y="24001"/>
                  </a:cubicBezTo>
                  <a:cubicBezTo>
                    <a:pt x="2397" y="24001"/>
                    <a:pt x="2371" y="24012"/>
                    <a:pt x="2351" y="24042"/>
                  </a:cubicBezTo>
                  <a:cubicBezTo>
                    <a:pt x="2257" y="24136"/>
                    <a:pt x="2163" y="24246"/>
                    <a:pt x="2085" y="24340"/>
                  </a:cubicBezTo>
                  <a:cubicBezTo>
                    <a:pt x="2116" y="24277"/>
                    <a:pt x="2147" y="24214"/>
                    <a:pt x="2179" y="24136"/>
                  </a:cubicBezTo>
                  <a:cubicBezTo>
                    <a:pt x="2226" y="24057"/>
                    <a:pt x="2257" y="23995"/>
                    <a:pt x="2288" y="23932"/>
                  </a:cubicBezTo>
                  <a:cubicBezTo>
                    <a:pt x="2304" y="23901"/>
                    <a:pt x="2320" y="23869"/>
                    <a:pt x="2336" y="23838"/>
                  </a:cubicBezTo>
                  <a:close/>
                  <a:moveTo>
                    <a:pt x="1865" y="23744"/>
                  </a:moveTo>
                  <a:cubicBezTo>
                    <a:pt x="1881" y="23744"/>
                    <a:pt x="1897" y="23744"/>
                    <a:pt x="1928" y="23760"/>
                  </a:cubicBezTo>
                  <a:cubicBezTo>
                    <a:pt x="1787" y="24057"/>
                    <a:pt x="1630" y="24355"/>
                    <a:pt x="1489" y="24653"/>
                  </a:cubicBezTo>
                  <a:cubicBezTo>
                    <a:pt x="1599" y="24355"/>
                    <a:pt x="1709" y="24042"/>
                    <a:pt x="1818" y="23744"/>
                  </a:cubicBezTo>
                  <a:close/>
                  <a:moveTo>
                    <a:pt x="2602" y="24042"/>
                  </a:moveTo>
                  <a:lnTo>
                    <a:pt x="2602" y="24042"/>
                  </a:lnTo>
                  <a:cubicBezTo>
                    <a:pt x="2351" y="24402"/>
                    <a:pt x="1834" y="25170"/>
                    <a:pt x="1379" y="25703"/>
                  </a:cubicBezTo>
                  <a:cubicBezTo>
                    <a:pt x="1677" y="25139"/>
                    <a:pt x="2038" y="24637"/>
                    <a:pt x="2477" y="24183"/>
                  </a:cubicBezTo>
                  <a:cubicBezTo>
                    <a:pt x="2508" y="24151"/>
                    <a:pt x="2524" y="24104"/>
                    <a:pt x="2508" y="24073"/>
                  </a:cubicBezTo>
                  <a:lnTo>
                    <a:pt x="2508" y="24073"/>
                  </a:lnTo>
                  <a:cubicBezTo>
                    <a:pt x="2512" y="24077"/>
                    <a:pt x="2519" y="24079"/>
                    <a:pt x="2526" y="24079"/>
                  </a:cubicBezTo>
                  <a:cubicBezTo>
                    <a:pt x="2548" y="24079"/>
                    <a:pt x="2579" y="24065"/>
                    <a:pt x="2602" y="24042"/>
                  </a:cubicBezTo>
                  <a:close/>
                  <a:moveTo>
                    <a:pt x="815" y="23383"/>
                  </a:moveTo>
                  <a:cubicBezTo>
                    <a:pt x="815" y="23430"/>
                    <a:pt x="815" y="23477"/>
                    <a:pt x="815" y="23524"/>
                  </a:cubicBezTo>
                  <a:cubicBezTo>
                    <a:pt x="799" y="23572"/>
                    <a:pt x="784" y="23619"/>
                    <a:pt x="784" y="23681"/>
                  </a:cubicBezTo>
                  <a:cubicBezTo>
                    <a:pt x="784" y="23713"/>
                    <a:pt x="799" y="23744"/>
                    <a:pt x="815" y="23760"/>
                  </a:cubicBezTo>
                  <a:cubicBezTo>
                    <a:pt x="815" y="24026"/>
                    <a:pt x="799" y="24293"/>
                    <a:pt x="784" y="24559"/>
                  </a:cubicBezTo>
                  <a:cubicBezTo>
                    <a:pt x="784" y="24230"/>
                    <a:pt x="784" y="23901"/>
                    <a:pt x="768" y="23572"/>
                  </a:cubicBezTo>
                  <a:cubicBezTo>
                    <a:pt x="768" y="23542"/>
                    <a:pt x="747" y="23526"/>
                    <a:pt x="723" y="23526"/>
                  </a:cubicBezTo>
                  <a:cubicBezTo>
                    <a:pt x="697" y="23526"/>
                    <a:pt x="667" y="23546"/>
                    <a:pt x="658" y="23587"/>
                  </a:cubicBezTo>
                  <a:cubicBezTo>
                    <a:pt x="643" y="24418"/>
                    <a:pt x="658" y="25233"/>
                    <a:pt x="658" y="26064"/>
                  </a:cubicBezTo>
                  <a:cubicBezTo>
                    <a:pt x="611" y="25703"/>
                    <a:pt x="580" y="24888"/>
                    <a:pt x="564" y="24778"/>
                  </a:cubicBezTo>
                  <a:cubicBezTo>
                    <a:pt x="533" y="24434"/>
                    <a:pt x="502" y="24104"/>
                    <a:pt x="470" y="23760"/>
                  </a:cubicBezTo>
                  <a:cubicBezTo>
                    <a:pt x="580" y="23603"/>
                    <a:pt x="690" y="23477"/>
                    <a:pt x="815" y="23383"/>
                  </a:cubicBezTo>
                  <a:close/>
                  <a:moveTo>
                    <a:pt x="1176" y="25876"/>
                  </a:moveTo>
                  <a:cubicBezTo>
                    <a:pt x="1176" y="25876"/>
                    <a:pt x="1191" y="25891"/>
                    <a:pt x="1223" y="25891"/>
                  </a:cubicBezTo>
                  <a:cubicBezTo>
                    <a:pt x="1160" y="25954"/>
                    <a:pt x="1113" y="26017"/>
                    <a:pt x="1066" y="26064"/>
                  </a:cubicBezTo>
                  <a:cubicBezTo>
                    <a:pt x="1097" y="26001"/>
                    <a:pt x="1129" y="25938"/>
                    <a:pt x="1176" y="25876"/>
                  </a:cubicBezTo>
                  <a:close/>
                  <a:moveTo>
                    <a:pt x="7911" y="1"/>
                  </a:moveTo>
                  <a:cubicBezTo>
                    <a:pt x="7753" y="1"/>
                    <a:pt x="7588" y="25"/>
                    <a:pt x="7414" y="91"/>
                  </a:cubicBezTo>
                  <a:cubicBezTo>
                    <a:pt x="6395" y="468"/>
                    <a:pt x="5988" y="1988"/>
                    <a:pt x="5674" y="3179"/>
                  </a:cubicBezTo>
                  <a:cubicBezTo>
                    <a:pt x="5658" y="3195"/>
                    <a:pt x="5658" y="3211"/>
                    <a:pt x="5674" y="3226"/>
                  </a:cubicBezTo>
                  <a:cubicBezTo>
                    <a:pt x="5627" y="3242"/>
                    <a:pt x="5596" y="3258"/>
                    <a:pt x="5549" y="3273"/>
                  </a:cubicBezTo>
                  <a:cubicBezTo>
                    <a:pt x="5520" y="3264"/>
                    <a:pt x="5490" y="3260"/>
                    <a:pt x="5460" y="3260"/>
                  </a:cubicBezTo>
                  <a:cubicBezTo>
                    <a:pt x="5222" y="3260"/>
                    <a:pt x="4934" y="3518"/>
                    <a:pt x="4781" y="3838"/>
                  </a:cubicBezTo>
                  <a:cubicBezTo>
                    <a:pt x="4608" y="4182"/>
                    <a:pt x="4608" y="4559"/>
                    <a:pt x="4734" y="4794"/>
                  </a:cubicBezTo>
                  <a:cubicBezTo>
                    <a:pt x="4326" y="5170"/>
                    <a:pt x="4028" y="5922"/>
                    <a:pt x="4091" y="6424"/>
                  </a:cubicBezTo>
                  <a:cubicBezTo>
                    <a:pt x="4091" y="6439"/>
                    <a:pt x="4107" y="6455"/>
                    <a:pt x="4107" y="6455"/>
                  </a:cubicBezTo>
                  <a:cubicBezTo>
                    <a:pt x="3668" y="7082"/>
                    <a:pt x="3699" y="7646"/>
                    <a:pt x="4060" y="7929"/>
                  </a:cubicBezTo>
                  <a:cubicBezTo>
                    <a:pt x="4068" y="7937"/>
                    <a:pt x="4078" y="7941"/>
                    <a:pt x="4089" y="7941"/>
                  </a:cubicBezTo>
                  <a:cubicBezTo>
                    <a:pt x="4116" y="7941"/>
                    <a:pt x="4147" y="7915"/>
                    <a:pt x="4169" y="7882"/>
                  </a:cubicBezTo>
                  <a:lnTo>
                    <a:pt x="4169" y="7882"/>
                  </a:lnTo>
                  <a:cubicBezTo>
                    <a:pt x="2665" y="11581"/>
                    <a:pt x="1301" y="15390"/>
                    <a:pt x="63" y="19167"/>
                  </a:cubicBezTo>
                  <a:cubicBezTo>
                    <a:pt x="63" y="19261"/>
                    <a:pt x="78" y="19371"/>
                    <a:pt x="78" y="19465"/>
                  </a:cubicBezTo>
                  <a:cubicBezTo>
                    <a:pt x="549" y="18775"/>
                    <a:pt x="784" y="17709"/>
                    <a:pt x="1082" y="16879"/>
                  </a:cubicBezTo>
                  <a:cubicBezTo>
                    <a:pt x="1458" y="15781"/>
                    <a:pt x="1850" y="14684"/>
                    <a:pt x="2241" y="13587"/>
                  </a:cubicBezTo>
                  <a:cubicBezTo>
                    <a:pt x="2947" y="11643"/>
                    <a:pt x="3684" y="9700"/>
                    <a:pt x="4405" y="7756"/>
                  </a:cubicBezTo>
                  <a:cubicBezTo>
                    <a:pt x="4420" y="7756"/>
                    <a:pt x="4420" y="7740"/>
                    <a:pt x="4436" y="7740"/>
                  </a:cubicBezTo>
                  <a:cubicBezTo>
                    <a:pt x="4577" y="7552"/>
                    <a:pt x="4749" y="7443"/>
                    <a:pt x="4922" y="7380"/>
                  </a:cubicBezTo>
                  <a:cubicBezTo>
                    <a:pt x="5141" y="7427"/>
                    <a:pt x="5361" y="7474"/>
                    <a:pt x="5580" y="7537"/>
                  </a:cubicBezTo>
                  <a:cubicBezTo>
                    <a:pt x="5658" y="7599"/>
                    <a:pt x="5737" y="7709"/>
                    <a:pt x="5800" y="7819"/>
                  </a:cubicBezTo>
                  <a:cubicBezTo>
                    <a:pt x="5674" y="8070"/>
                    <a:pt x="5611" y="8367"/>
                    <a:pt x="5486" y="8681"/>
                  </a:cubicBezTo>
                  <a:cubicBezTo>
                    <a:pt x="5079" y="9872"/>
                    <a:pt x="4655" y="11079"/>
                    <a:pt x="4248" y="12270"/>
                  </a:cubicBezTo>
                  <a:cubicBezTo>
                    <a:pt x="3433" y="14637"/>
                    <a:pt x="2602" y="16988"/>
                    <a:pt x="1834" y="19339"/>
                  </a:cubicBezTo>
                  <a:cubicBezTo>
                    <a:pt x="1756" y="18995"/>
                    <a:pt x="1552" y="18728"/>
                    <a:pt x="1317" y="18665"/>
                  </a:cubicBezTo>
                  <a:cubicBezTo>
                    <a:pt x="1267" y="18652"/>
                    <a:pt x="1217" y="18646"/>
                    <a:pt x="1165" y="18646"/>
                  </a:cubicBezTo>
                  <a:cubicBezTo>
                    <a:pt x="794" y="18646"/>
                    <a:pt x="385" y="18981"/>
                    <a:pt x="110" y="19449"/>
                  </a:cubicBezTo>
                  <a:cubicBezTo>
                    <a:pt x="94" y="19465"/>
                    <a:pt x="78" y="19465"/>
                    <a:pt x="78" y="19481"/>
                  </a:cubicBezTo>
                  <a:cubicBezTo>
                    <a:pt x="78" y="19778"/>
                    <a:pt x="47" y="20076"/>
                    <a:pt x="0" y="20358"/>
                  </a:cubicBezTo>
                  <a:cubicBezTo>
                    <a:pt x="63" y="22600"/>
                    <a:pt x="266" y="24747"/>
                    <a:pt x="502" y="26879"/>
                  </a:cubicBezTo>
                  <a:cubicBezTo>
                    <a:pt x="510" y="26954"/>
                    <a:pt x="545" y="26989"/>
                    <a:pt x="587" y="26989"/>
                  </a:cubicBezTo>
                  <a:cubicBezTo>
                    <a:pt x="625" y="26989"/>
                    <a:pt x="669" y="26962"/>
                    <a:pt x="705" y="26910"/>
                  </a:cubicBezTo>
                  <a:cubicBezTo>
                    <a:pt x="2163" y="25061"/>
                    <a:pt x="3605" y="23180"/>
                    <a:pt x="4969" y="21220"/>
                  </a:cubicBezTo>
                  <a:cubicBezTo>
                    <a:pt x="5031" y="21142"/>
                    <a:pt x="5031" y="21079"/>
                    <a:pt x="5016" y="21032"/>
                  </a:cubicBezTo>
                  <a:cubicBezTo>
                    <a:pt x="5031" y="20970"/>
                    <a:pt x="5031" y="20923"/>
                    <a:pt x="5047" y="20876"/>
                  </a:cubicBezTo>
                  <a:cubicBezTo>
                    <a:pt x="6474" y="17176"/>
                    <a:pt x="7759" y="13383"/>
                    <a:pt x="9044" y="9637"/>
                  </a:cubicBezTo>
                  <a:cubicBezTo>
                    <a:pt x="9049" y="9642"/>
                    <a:pt x="9055" y="9644"/>
                    <a:pt x="9060" y="9644"/>
                  </a:cubicBezTo>
                  <a:cubicBezTo>
                    <a:pt x="9070" y="9644"/>
                    <a:pt x="9081" y="9637"/>
                    <a:pt x="9091" y="9637"/>
                  </a:cubicBezTo>
                  <a:cubicBezTo>
                    <a:pt x="9655" y="9324"/>
                    <a:pt x="10016" y="8587"/>
                    <a:pt x="9875" y="7897"/>
                  </a:cubicBezTo>
                  <a:cubicBezTo>
                    <a:pt x="9859" y="7819"/>
                    <a:pt x="9828" y="7756"/>
                    <a:pt x="9796" y="7678"/>
                  </a:cubicBezTo>
                  <a:cubicBezTo>
                    <a:pt x="10063" y="7239"/>
                    <a:pt x="10141" y="6894"/>
                    <a:pt x="10094" y="6596"/>
                  </a:cubicBezTo>
                  <a:cubicBezTo>
                    <a:pt x="10565" y="6173"/>
                    <a:pt x="10580" y="5718"/>
                    <a:pt x="10423" y="5311"/>
                  </a:cubicBezTo>
                  <a:cubicBezTo>
                    <a:pt x="10815" y="4339"/>
                    <a:pt x="11599" y="2913"/>
                    <a:pt x="11536" y="1910"/>
                  </a:cubicBezTo>
                  <a:cubicBezTo>
                    <a:pt x="11489" y="1157"/>
                    <a:pt x="11035" y="812"/>
                    <a:pt x="10533" y="687"/>
                  </a:cubicBezTo>
                  <a:cubicBezTo>
                    <a:pt x="9922" y="436"/>
                    <a:pt x="9264" y="279"/>
                    <a:pt x="8637" y="123"/>
                  </a:cubicBezTo>
                  <a:cubicBezTo>
                    <a:pt x="8404" y="65"/>
                    <a:pt x="8166" y="1"/>
                    <a:pt x="7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2"/>
            <p:cNvSpPr/>
            <p:nvPr/>
          </p:nvSpPr>
          <p:spPr>
            <a:xfrm>
              <a:off x="3380325" y="3719775"/>
              <a:ext cx="23925" cy="52975"/>
            </a:xfrm>
            <a:custGeom>
              <a:avLst/>
              <a:gdLst/>
              <a:ahLst/>
              <a:cxnLst/>
              <a:rect l="l" t="t" r="r" b="b"/>
              <a:pathLst>
                <a:path w="957" h="2119" extrusionOk="0">
                  <a:moveTo>
                    <a:pt x="956" y="0"/>
                  </a:moveTo>
                  <a:lnTo>
                    <a:pt x="956" y="0"/>
                  </a:lnTo>
                  <a:cubicBezTo>
                    <a:pt x="470" y="471"/>
                    <a:pt x="63" y="1348"/>
                    <a:pt x="0" y="2101"/>
                  </a:cubicBezTo>
                  <a:cubicBezTo>
                    <a:pt x="0" y="2110"/>
                    <a:pt x="5" y="2119"/>
                    <a:pt x="13" y="2119"/>
                  </a:cubicBezTo>
                  <a:cubicBezTo>
                    <a:pt x="18" y="2119"/>
                    <a:pt x="25" y="2114"/>
                    <a:pt x="31" y="2101"/>
                  </a:cubicBezTo>
                  <a:cubicBezTo>
                    <a:pt x="220" y="1254"/>
                    <a:pt x="486" y="674"/>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2"/>
            <p:cNvSpPr/>
            <p:nvPr/>
          </p:nvSpPr>
          <p:spPr>
            <a:xfrm>
              <a:off x="3385800" y="3742450"/>
              <a:ext cx="10225" cy="27275"/>
            </a:xfrm>
            <a:custGeom>
              <a:avLst/>
              <a:gdLst/>
              <a:ahLst/>
              <a:cxnLst/>
              <a:rect l="l" t="t" r="r" b="b"/>
              <a:pathLst>
                <a:path w="409" h="1091" extrusionOk="0">
                  <a:moveTo>
                    <a:pt x="395" y="0"/>
                  </a:moveTo>
                  <a:cubicBezTo>
                    <a:pt x="390" y="0"/>
                    <a:pt x="383" y="5"/>
                    <a:pt x="377" y="18"/>
                  </a:cubicBezTo>
                  <a:cubicBezTo>
                    <a:pt x="251" y="363"/>
                    <a:pt x="126" y="708"/>
                    <a:pt x="1" y="1053"/>
                  </a:cubicBezTo>
                  <a:cubicBezTo>
                    <a:pt x="1" y="1079"/>
                    <a:pt x="10" y="1090"/>
                    <a:pt x="21" y="1090"/>
                  </a:cubicBezTo>
                  <a:cubicBezTo>
                    <a:pt x="30" y="1090"/>
                    <a:pt x="41" y="1082"/>
                    <a:pt x="48" y="1068"/>
                  </a:cubicBezTo>
                  <a:cubicBezTo>
                    <a:pt x="173" y="723"/>
                    <a:pt x="283" y="363"/>
                    <a:pt x="408" y="18"/>
                  </a:cubicBezTo>
                  <a:cubicBezTo>
                    <a:pt x="408" y="9"/>
                    <a:pt x="403" y="0"/>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2"/>
            <p:cNvSpPr/>
            <p:nvPr/>
          </p:nvSpPr>
          <p:spPr>
            <a:xfrm>
              <a:off x="3397550" y="3877700"/>
              <a:ext cx="60275" cy="34650"/>
            </a:xfrm>
            <a:custGeom>
              <a:avLst/>
              <a:gdLst/>
              <a:ahLst/>
              <a:cxnLst/>
              <a:rect l="l" t="t" r="r" b="b"/>
              <a:pathLst>
                <a:path w="2411" h="1386" extrusionOk="0">
                  <a:moveTo>
                    <a:pt x="16" y="0"/>
                  </a:moveTo>
                  <a:cubicBezTo>
                    <a:pt x="1" y="0"/>
                    <a:pt x="1" y="16"/>
                    <a:pt x="16" y="16"/>
                  </a:cubicBezTo>
                  <a:cubicBezTo>
                    <a:pt x="487" y="125"/>
                    <a:pt x="1004" y="251"/>
                    <a:pt x="1443" y="470"/>
                  </a:cubicBezTo>
                  <a:cubicBezTo>
                    <a:pt x="1835" y="690"/>
                    <a:pt x="2085" y="1019"/>
                    <a:pt x="2368" y="1379"/>
                  </a:cubicBezTo>
                  <a:cubicBezTo>
                    <a:pt x="2372" y="1384"/>
                    <a:pt x="2378" y="1386"/>
                    <a:pt x="2384" y="1386"/>
                  </a:cubicBezTo>
                  <a:cubicBezTo>
                    <a:pt x="2398" y="1386"/>
                    <a:pt x="2410" y="1375"/>
                    <a:pt x="2399" y="1364"/>
                  </a:cubicBezTo>
                  <a:cubicBezTo>
                    <a:pt x="2132" y="314"/>
                    <a:pt x="832" y="14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2"/>
            <p:cNvSpPr/>
            <p:nvPr/>
          </p:nvSpPr>
          <p:spPr>
            <a:xfrm>
              <a:off x="3423800" y="3854950"/>
              <a:ext cx="38375" cy="26000"/>
            </a:xfrm>
            <a:custGeom>
              <a:avLst/>
              <a:gdLst/>
              <a:ahLst/>
              <a:cxnLst/>
              <a:rect l="l" t="t" r="r" b="b"/>
              <a:pathLst>
                <a:path w="1535" h="1040" extrusionOk="0">
                  <a:moveTo>
                    <a:pt x="46" y="1"/>
                  </a:moveTo>
                  <a:cubicBezTo>
                    <a:pt x="36" y="1"/>
                    <a:pt x="26" y="1"/>
                    <a:pt x="17" y="1"/>
                  </a:cubicBezTo>
                  <a:cubicBezTo>
                    <a:pt x="1" y="1"/>
                    <a:pt x="1" y="17"/>
                    <a:pt x="1" y="17"/>
                  </a:cubicBezTo>
                  <a:cubicBezTo>
                    <a:pt x="314" y="126"/>
                    <a:pt x="612" y="220"/>
                    <a:pt x="879" y="409"/>
                  </a:cubicBezTo>
                  <a:cubicBezTo>
                    <a:pt x="1114" y="581"/>
                    <a:pt x="1271" y="847"/>
                    <a:pt x="1490" y="1035"/>
                  </a:cubicBezTo>
                  <a:cubicBezTo>
                    <a:pt x="1493" y="1038"/>
                    <a:pt x="1497" y="1040"/>
                    <a:pt x="1500" y="1040"/>
                  </a:cubicBezTo>
                  <a:cubicBezTo>
                    <a:pt x="1516" y="1040"/>
                    <a:pt x="1534" y="1017"/>
                    <a:pt x="1521" y="1004"/>
                  </a:cubicBezTo>
                  <a:cubicBezTo>
                    <a:pt x="1321" y="419"/>
                    <a:pt x="59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2"/>
            <p:cNvSpPr/>
            <p:nvPr/>
          </p:nvSpPr>
          <p:spPr>
            <a:xfrm>
              <a:off x="3449275" y="3833800"/>
              <a:ext cx="18725" cy="17825"/>
            </a:xfrm>
            <a:custGeom>
              <a:avLst/>
              <a:gdLst/>
              <a:ahLst/>
              <a:cxnLst/>
              <a:rect l="l" t="t" r="r" b="b"/>
              <a:pathLst>
                <a:path w="749" h="713" extrusionOk="0">
                  <a:moveTo>
                    <a:pt x="16" y="1"/>
                  </a:moveTo>
                  <a:cubicBezTo>
                    <a:pt x="1" y="1"/>
                    <a:pt x="1" y="16"/>
                    <a:pt x="1" y="16"/>
                  </a:cubicBezTo>
                  <a:cubicBezTo>
                    <a:pt x="173" y="95"/>
                    <a:pt x="314" y="204"/>
                    <a:pt x="440" y="345"/>
                  </a:cubicBezTo>
                  <a:cubicBezTo>
                    <a:pt x="534" y="455"/>
                    <a:pt x="596" y="612"/>
                    <a:pt x="706" y="706"/>
                  </a:cubicBezTo>
                  <a:cubicBezTo>
                    <a:pt x="711" y="711"/>
                    <a:pt x="717" y="712"/>
                    <a:pt x="722" y="712"/>
                  </a:cubicBezTo>
                  <a:cubicBezTo>
                    <a:pt x="736" y="712"/>
                    <a:pt x="749" y="701"/>
                    <a:pt x="737" y="690"/>
                  </a:cubicBezTo>
                  <a:cubicBezTo>
                    <a:pt x="722" y="502"/>
                    <a:pt x="581" y="361"/>
                    <a:pt x="471" y="251"/>
                  </a:cubicBezTo>
                  <a:cubicBezTo>
                    <a:pt x="346" y="126"/>
                    <a:pt x="189" y="48"/>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2"/>
            <p:cNvSpPr/>
            <p:nvPr/>
          </p:nvSpPr>
          <p:spPr>
            <a:xfrm>
              <a:off x="3108375" y="4434875"/>
              <a:ext cx="173600" cy="275375"/>
            </a:xfrm>
            <a:custGeom>
              <a:avLst/>
              <a:gdLst/>
              <a:ahLst/>
              <a:cxnLst/>
              <a:rect l="l" t="t" r="r" b="b"/>
              <a:pathLst>
                <a:path w="6944" h="11015" extrusionOk="0">
                  <a:moveTo>
                    <a:pt x="4426" y="1"/>
                  </a:moveTo>
                  <a:cubicBezTo>
                    <a:pt x="3056" y="1"/>
                    <a:pt x="1514" y="1379"/>
                    <a:pt x="894" y="2369"/>
                  </a:cubicBezTo>
                  <a:cubicBezTo>
                    <a:pt x="486" y="3011"/>
                    <a:pt x="0" y="3999"/>
                    <a:pt x="392" y="4751"/>
                  </a:cubicBezTo>
                  <a:cubicBezTo>
                    <a:pt x="684" y="5301"/>
                    <a:pt x="1230" y="5371"/>
                    <a:pt x="1781" y="5371"/>
                  </a:cubicBezTo>
                  <a:cubicBezTo>
                    <a:pt x="1968" y="5371"/>
                    <a:pt x="2156" y="5363"/>
                    <a:pt x="2336" y="5363"/>
                  </a:cubicBezTo>
                  <a:cubicBezTo>
                    <a:pt x="2755" y="5363"/>
                    <a:pt x="3292" y="5274"/>
                    <a:pt x="3770" y="5274"/>
                  </a:cubicBezTo>
                  <a:cubicBezTo>
                    <a:pt x="3989" y="5274"/>
                    <a:pt x="4196" y="5293"/>
                    <a:pt x="4373" y="5347"/>
                  </a:cubicBezTo>
                  <a:lnTo>
                    <a:pt x="4828" y="5347"/>
                  </a:lnTo>
                  <a:cubicBezTo>
                    <a:pt x="5235" y="6115"/>
                    <a:pt x="5141" y="6570"/>
                    <a:pt x="4546" y="6679"/>
                  </a:cubicBezTo>
                  <a:cubicBezTo>
                    <a:pt x="4232" y="6867"/>
                    <a:pt x="3778" y="6977"/>
                    <a:pt x="3433" y="7118"/>
                  </a:cubicBezTo>
                  <a:cubicBezTo>
                    <a:pt x="2586" y="7447"/>
                    <a:pt x="1301" y="7839"/>
                    <a:pt x="690" y="8576"/>
                  </a:cubicBezTo>
                  <a:cubicBezTo>
                    <a:pt x="282" y="9062"/>
                    <a:pt x="220" y="9704"/>
                    <a:pt x="705" y="10175"/>
                  </a:cubicBezTo>
                  <a:cubicBezTo>
                    <a:pt x="1017" y="10465"/>
                    <a:pt x="1373" y="10531"/>
                    <a:pt x="1743" y="10531"/>
                  </a:cubicBezTo>
                  <a:cubicBezTo>
                    <a:pt x="2054" y="10531"/>
                    <a:pt x="2375" y="10484"/>
                    <a:pt x="2686" y="10484"/>
                  </a:cubicBezTo>
                  <a:cubicBezTo>
                    <a:pt x="2822" y="10484"/>
                    <a:pt x="2957" y="10493"/>
                    <a:pt x="3088" y="10519"/>
                  </a:cubicBezTo>
                  <a:cubicBezTo>
                    <a:pt x="3072" y="10566"/>
                    <a:pt x="3072" y="10614"/>
                    <a:pt x="3057" y="10661"/>
                  </a:cubicBezTo>
                  <a:cubicBezTo>
                    <a:pt x="3001" y="10873"/>
                    <a:pt x="3161" y="11014"/>
                    <a:pt x="3331" y="11014"/>
                  </a:cubicBezTo>
                  <a:cubicBezTo>
                    <a:pt x="3399" y="11014"/>
                    <a:pt x="3469" y="10992"/>
                    <a:pt x="3527" y="10943"/>
                  </a:cubicBezTo>
                  <a:cubicBezTo>
                    <a:pt x="3684" y="10802"/>
                    <a:pt x="3840" y="10676"/>
                    <a:pt x="3997" y="10551"/>
                  </a:cubicBezTo>
                  <a:cubicBezTo>
                    <a:pt x="4248" y="10347"/>
                    <a:pt x="4122" y="9940"/>
                    <a:pt x="3903" y="9798"/>
                  </a:cubicBezTo>
                  <a:cubicBezTo>
                    <a:pt x="3621" y="9626"/>
                    <a:pt x="3417" y="9548"/>
                    <a:pt x="3088" y="9516"/>
                  </a:cubicBezTo>
                  <a:cubicBezTo>
                    <a:pt x="3074" y="9514"/>
                    <a:pt x="3057" y="9513"/>
                    <a:pt x="3038" y="9513"/>
                  </a:cubicBezTo>
                  <a:cubicBezTo>
                    <a:pt x="2815" y="9513"/>
                    <a:pt x="2268" y="9640"/>
                    <a:pt x="1980" y="9640"/>
                  </a:cubicBezTo>
                  <a:cubicBezTo>
                    <a:pt x="1905" y="9640"/>
                    <a:pt x="1848" y="9631"/>
                    <a:pt x="1818" y="9610"/>
                  </a:cubicBezTo>
                  <a:cubicBezTo>
                    <a:pt x="737" y="8889"/>
                    <a:pt x="4264" y="7651"/>
                    <a:pt x="4452" y="7588"/>
                  </a:cubicBezTo>
                  <a:cubicBezTo>
                    <a:pt x="5345" y="7228"/>
                    <a:pt x="6944" y="6413"/>
                    <a:pt x="6191" y="5143"/>
                  </a:cubicBezTo>
                  <a:cubicBezTo>
                    <a:pt x="5877" y="4622"/>
                    <a:pt x="5324" y="4477"/>
                    <a:pt x="4692" y="4477"/>
                  </a:cubicBezTo>
                  <a:cubicBezTo>
                    <a:pt x="3899" y="4477"/>
                    <a:pt x="2983" y="4706"/>
                    <a:pt x="2264" y="4706"/>
                  </a:cubicBezTo>
                  <a:cubicBezTo>
                    <a:pt x="2041" y="4706"/>
                    <a:pt x="1837" y="4684"/>
                    <a:pt x="1662" y="4626"/>
                  </a:cubicBezTo>
                  <a:cubicBezTo>
                    <a:pt x="173" y="4124"/>
                    <a:pt x="1740" y="2275"/>
                    <a:pt x="2398" y="1695"/>
                  </a:cubicBezTo>
                  <a:cubicBezTo>
                    <a:pt x="3245" y="974"/>
                    <a:pt x="4311" y="942"/>
                    <a:pt x="5173" y="362"/>
                  </a:cubicBezTo>
                  <a:cubicBezTo>
                    <a:pt x="5235" y="315"/>
                    <a:pt x="5251" y="190"/>
                    <a:pt x="5173" y="159"/>
                  </a:cubicBezTo>
                  <a:cubicBezTo>
                    <a:pt x="4935" y="50"/>
                    <a:pt x="4683" y="1"/>
                    <a:pt x="4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62"/>
          <p:cNvGrpSpPr/>
          <p:nvPr/>
        </p:nvGrpSpPr>
        <p:grpSpPr>
          <a:xfrm rot="674490">
            <a:off x="4321689" y="4071103"/>
            <a:ext cx="3474315" cy="888859"/>
            <a:chOff x="3809875" y="1963175"/>
            <a:chExt cx="1923600" cy="492150"/>
          </a:xfrm>
        </p:grpSpPr>
        <p:sp>
          <p:nvSpPr>
            <p:cNvPr id="1672" name="Google Shape;1672;p62"/>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2"/>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2"/>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2"/>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2"/>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2"/>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2"/>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2"/>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2"/>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2"/>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2"/>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62"/>
          <p:cNvGrpSpPr/>
          <p:nvPr/>
        </p:nvGrpSpPr>
        <p:grpSpPr>
          <a:xfrm rot="1386640">
            <a:off x="3606831" y="807890"/>
            <a:ext cx="806665" cy="421749"/>
            <a:chOff x="1822875" y="1377000"/>
            <a:chExt cx="548075" cy="286550"/>
          </a:xfrm>
        </p:grpSpPr>
        <p:sp>
          <p:nvSpPr>
            <p:cNvPr id="1684" name="Google Shape;1684;p62"/>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2"/>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2"/>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2"/>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2"/>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2"/>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2"/>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2"/>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2"/>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793"/>
        <p:cNvGrpSpPr/>
        <p:nvPr/>
      </p:nvGrpSpPr>
      <p:grpSpPr>
        <a:xfrm>
          <a:off x="0" y="0"/>
          <a:ext cx="0" cy="0"/>
          <a:chOff x="0" y="0"/>
          <a:chExt cx="0" cy="0"/>
        </a:xfrm>
      </p:grpSpPr>
      <p:grpSp>
        <p:nvGrpSpPr>
          <p:cNvPr id="4794" name="Google Shape;4794;p115"/>
          <p:cNvGrpSpPr/>
          <p:nvPr/>
        </p:nvGrpSpPr>
        <p:grpSpPr>
          <a:xfrm rot="834164">
            <a:off x="6387374" y="2833407"/>
            <a:ext cx="1625332" cy="585362"/>
            <a:chOff x="4345425" y="2175475"/>
            <a:chExt cx="800750" cy="176025"/>
          </a:xfrm>
        </p:grpSpPr>
        <p:sp>
          <p:nvSpPr>
            <p:cNvPr id="4795" name="Google Shape;4795;p11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1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115"/>
          <p:cNvGrpSpPr/>
          <p:nvPr/>
        </p:nvGrpSpPr>
        <p:grpSpPr>
          <a:xfrm rot="340145">
            <a:off x="3532791" y="2015854"/>
            <a:ext cx="2078423" cy="585858"/>
            <a:chOff x="4345425" y="2175475"/>
            <a:chExt cx="800750" cy="176025"/>
          </a:xfrm>
        </p:grpSpPr>
        <p:sp>
          <p:nvSpPr>
            <p:cNvPr id="4798" name="Google Shape;4798;p11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1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115"/>
          <p:cNvGrpSpPr/>
          <p:nvPr/>
        </p:nvGrpSpPr>
        <p:grpSpPr>
          <a:xfrm rot="834071">
            <a:off x="1256206" y="2838931"/>
            <a:ext cx="1433529" cy="585362"/>
            <a:chOff x="4345425" y="2175475"/>
            <a:chExt cx="800750" cy="176025"/>
          </a:xfrm>
        </p:grpSpPr>
        <p:sp>
          <p:nvSpPr>
            <p:cNvPr id="4801" name="Google Shape;4801;p11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1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3" name="Google Shape;4803;p115"/>
          <p:cNvSpPr txBox="1">
            <a:spLocks noGrp="1"/>
          </p:cNvSpPr>
          <p:nvPr>
            <p:ph type="title"/>
          </p:nvPr>
        </p:nvSpPr>
        <p:spPr>
          <a:xfrm>
            <a:off x="5917800" y="540000"/>
            <a:ext cx="2506200" cy="4962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Our team</a:t>
            </a:r>
            <a:endParaRPr/>
          </a:p>
          <a:p>
            <a:pPr marL="0" lvl="0" indent="0" algn="r" rtl="0">
              <a:spcBef>
                <a:spcPts val="0"/>
              </a:spcBef>
              <a:spcAft>
                <a:spcPts val="0"/>
              </a:spcAft>
              <a:buNone/>
            </a:pPr>
            <a:endParaRPr/>
          </a:p>
        </p:txBody>
      </p:sp>
      <p:sp>
        <p:nvSpPr>
          <p:cNvPr id="4804" name="Google Shape;4804;p115"/>
          <p:cNvSpPr txBox="1">
            <a:spLocks noGrp="1"/>
          </p:cNvSpPr>
          <p:nvPr>
            <p:ph type="subTitle" idx="1"/>
          </p:nvPr>
        </p:nvSpPr>
        <p:spPr>
          <a:xfrm>
            <a:off x="804150" y="2853903"/>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John Doe</a:t>
            </a:r>
            <a:endParaRPr/>
          </a:p>
        </p:txBody>
      </p:sp>
      <p:sp>
        <p:nvSpPr>
          <p:cNvPr id="4805" name="Google Shape;4805;p115"/>
          <p:cNvSpPr txBox="1">
            <a:spLocks noGrp="1"/>
          </p:cNvSpPr>
          <p:nvPr>
            <p:ph type="subTitle" idx="2"/>
          </p:nvPr>
        </p:nvSpPr>
        <p:spPr>
          <a:xfrm>
            <a:off x="5833650" y="2853903"/>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Ann Smith</a:t>
            </a:r>
            <a:endParaRPr/>
          </a:p>
        </p:txBody>
      </p:sp>
      <p:sp>
        <p:nvSpPr>
          <p:cNvPr id="4806" name="Google Shape;4806;p115"/>
          <p:cNvSpPr txBox="1">
            <a:spLocks noGrp="1"/>
          </p:cNvSpPr>
          <p:nvPr>
            <p:ph type="subTitle" idx="3"/>
          </p:nvPr>
        </p:nvSpPr>
        <p:spPr>
          <a:xfrm>
            <a:off x="3318900" y="2003065"/>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Helena Patterson</a:t>
            </a:r>
            <a:endParaRPr/>
          </a:p>
        </p:txBody>
      </p:sp>
      <p:sp>
        <p:nvSpPr>
          <p:cNvPr id="4807" name="Google Shape;4807;p115"/>
          <p:cNvSpPr txBox="1">
            <a:spLocks noGrp="1"/>
          </p:cNvSpPr>
          <p:nvPr>
            <p:ph type="subTitle" idx="4"/>
          </p:nvPr>
        </p:nvSpPr>
        <p:spPr>
          <a:xfrm>
            <a:off x="804150" y="3240773"/>
            <a:ext cx="2506200" cy="9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You can replace the star on the screen with a picture of this person</a:t>
            </a:r>
            <a:endParaRPr/>
          </a:p>
        </p:txBody>
      </p:sp>
      <p:sp>
        <p:nvSpPr>
          <p:cNvPr id="4808" name="Google Shape;4808;p115"/>
          <p:cNvSpPr txBox="1">
            <a:spLocks noGrp="1"/>
          </p:cNvSpPr>
          <p:nvPr>
            <p:ph type="subTitle" idx="5"/>
          </p:nvPr>
        </p:nvSpPr>
        <p:spPr>
          <a:xfrm>
            <a:off x="5833650" y="3240773"/>
            <a:ext cx="2506200" cy="9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star on the screen with a picture of this person</a:t>
            </a:r>
            <a:endParaRPr/>
          </a:p>
        </p:txBody>
      </p:sp>
      <p:sp>
        <p:nvSpPr>
          <p:cNvPr id="4809" name="Google Shape;4809;p115"/>
          <p:cNvSpPr txBox="1">
            <a:spLocks noGrp="1"/>
          </p:cNvSpPr>
          <p:nvPr>
            <p:ph type="subTitle" idx="6"/>
          </p:nvPr>
        </p:nvSpPr>
        <p:spPr>
          <a:xfrm>
            <a:off x="3318900" y="2389956"/>
            <a:ext cx="2506200" cy="9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star on the screen with a picture of this person</a:t>
            </a:r>
            <a:endParaRPr/>
          </a:p>
        </p:txBody>
      </p:sp>
      <p:sp>
        <p:nvSpPr>
          <p:cNvPr id="4810" name="Google Shape;4810;p115"/>
          <p:cNvSpPr/>
          <p:nvPr/>
        </p:nvSpPr>
        <p:spPr>
          <a:xfrm>
            <a:off x="4323938" y="1443900"/>
            <a:ext cx="496125" cy="459050"/>
          </a:xfrm>
          <a:custGeom>
            <a:avLst/>
            <a:gdLst/>
            <a:ahLst/>
            <a:cxnLst/>
            <a:rect l="l" t="t" r="r" b="b"/>
            <a:pathLst>
              <a:path w="19845" h="18362" extrusionOk="0">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15"/>
          <p:cNvSpPr/>
          <p:nvPr/>
        </p:nvSpPr>
        <p:spPr>
          <a:xfrm>
            <a:off x="6952175" y="2219279"/>
            <a:ext cx="496125" cy="459050"/>
          </a:xfrm>
          <a:custGeom>
            <a:avLst/>
            <a:gdLst/>
            <a:ahLst/>
            <a:cxnLst/>
            <a:rect l="l" t="t" r="r" b="b"/>
            <a:pathLst>
              <a:path w="19845" h="18362" extrusionOk="0">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15"/>
          <p:cNvSpPr/>
          <p:nvPr/>
        </p:nvSpPr>
        <p:spPr>
          <a:xfrm>
            <a:off x="1695725" y="2216079"/>
            <a:ext cx="496125" cy="459050"/>
          </a:xfrm>
          <a:custGeom>
            <a:avLst/>
            <a:gdLst/>
            <a:ahLst/>
            <a:cxnLst/>
            <a:rect l="l" t="t" r="r" b="b"/>
            <a:pathLst>
              <a:path w="19845" h="18362" extrusionOk="0">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3" name="Google Shape;4813;p115"/>
          <p:cNvGrpSpPr/>
          <p:nvPr/>
        </p:nvGrpSpPr>
        <p:grpSpPr>
          <a:xfrm flipH="1">
            <a:off x="6837628" y="938650"/>
            <a:ext cx="1586366" cy="176025"/>
            <a:chOff x="4345425" y="2175475"/>
            <a:chExt cx="800750" cy="176025"/>
          </a:xfrm>
        </p:grpSpPr>
        <p:sp>
          <p:nvSpPr>
            <p:cNvPr id="4814" name="Google Shape;4814;p11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1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115"/>
          <p:cNvGrpSpPr/>
          <p:nvPr/>
        </p:nvGrpSpPr>
        <p:grpSpPr>
          <a:xfrm>
            <a:off x="-152797" y="472609"/>
            <a:ext cx="1745583" cy="230173"/>
            <a:chOff x="1394800" y="3522000"/>
            <a:chExt cx="1048650" cy="138275"/>
          </a:xfrm>
        </p:grpSpPr>
        <p:sp>
          <p:nvSpPr>
            <p:cNvPr id="4817" name="Google Shape;4817;p115"/>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15"/>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15"/>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15"/>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15"/>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15"/>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15"/>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15"/>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15"/>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115"/>
          <p:cNvGrpSpPr/>
          <p:nvPr/>
        </p:nvGrpSpPr>
        <p:grpSpPr>
          <a:xfrm>
            <a:off x="4172018" y="4196675"/>
            <a:ext cx="806657" cy="421744"/>
            <a:chOff x="1822875" y="1377000"/>
            <a:chExt cx="548075" cy="286550"/>
          </a:xfrm>
        </p:grpSpPr>
        <p:sp>
          <p:nvSpPr>
            <p:cNvPr id="4827" name="Google Shape;4827;p115"/>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15"/>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15"/>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15"/>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15"/>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15"/>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15"/>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15"/>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15"/>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839"/>
        <p:cNvGrpSpPr/>
        <p:nvPr/>
      </p:nvGrpSpPr>
      <p:grpSpPr>
        <a:xfrm>
          <a:off x="0" y="0"/>
          <a:ext cx="0" cy="0"/>
          <a:chOff x="0" y="0"/>
          <a:chExt cx="0" cy="0"/>
        </a:xfrm>
      </p:grpSpPr>
      <p:grpSp>
        <p:nvGrpSpPr>
          <p:cNvPr id="4840" name="Google Shape;4840;p116"/>
          <p:cNvGrpSpPr/>
          <p:nvPr/>
        </p:nvGrpSpPr>
        <p:grpSpPr>
          <a:xfrm rot="834058">
            <a:off x="5610693" y="3205961"/>
            <a:ext cx="1875514" cy="585379"/>
            <a:chOff x="4345425" y="2175475"/>
            <a:chExt cx="800750" cy="176025"/>
          </a:xfrm>
        </p:grpSpPr>
        <p:sp>
          <p:nvSpPr>
            <p:cNvPr id="4841" name="Google Shape;4841;p11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842" name="Google Shape;4842;p11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4843" name="Google Shape;4843;p116"/>
          <p:cNvGrpSpPr/>
          <p:nvPr/>
        </p:nvGrpSpPr>
        <p:grpSpPr>
          <a:xfrm rot="834071">
            <a:off x="1878785" y="3216069"/>
            <a:ext cx="1433529" cy="585362"/>
            <a:chOff x="4345425" y="2175475"/>
            <a:chExt cx="800750" cy="176025"/>
          </a:xfrm>
        </p:grpSpPr>
        <p:sp>
          <p:nvSpPr>
            <p:cNvPr id="4844" name="Google Shape;4844;p11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845" name="Google Shape;4845;p11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846" name="Google Shape;4846;p116"/>
          <p:cNvSpPr txBox="1">
            <a:spLocks noGrp="1"/>
          </p:cNvSpPr>
          <p:nvPr>
            <p:ph type="title"/>
          </p:nvPr>
        </p:nvSpPr>
        <p:spPr>
          <a:xfrm>
            <a:off x="720000" y="540000"/>
            <a:ext cx="7704000" cy="496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Our team</a:t>
            </a:r>
            <a:endParaRPr/>
          </a:p>
        </p:txBody>
      </p:sp>
      <p:sp>
        <p:nvSpPr>
          <p:cNvPr id="4847" name="Google Shape;4847;p116"/>
          <p:cNvSpPr txBox="1">
            <a:spLocks noGrp="1"/>
          </p:cNvSpPr>
          <p:nvPr>
            <p:ph type="subTitle" idx="1"/>
          </p:nvPr>
        </p:nvSpPr>
        <p:spPr>
          <a:xfrm>
            <a:off x="1342450" y="3241403"/>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Sarah Clear</a:t>
            </a:r>
            <a:endParaRPr/>
          </a:p>
        </p:txBody>
      </p:sp>
      <p:sp>
        <p:nvSpPr>
          <p:cNvPr id="4848" name="Google Shape;4848;p116"/>
          <p:cNvSpPr txBox="1">
            <a:spLocks noGrp="1"/>
          </p:cNvSpPr>
          <p:nvPr>
            <p:ph type="subTitle" idx="2"/>
          </p:nvPr>
        </p:nvSpPr>
        <p:spPr>
          <a:xfrm>
            <a:off x="5295350" y="3232090"/>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Jonathan Blue</a:t>
            </a:r>
            <a:endParaRPr/>
          </a:p>
        </p:txBody>
      </p:sp>
      <p:sp>
        <p:nvSpPr>
          <p:cNvPr id="4849" name="Google Shape;4849;p116"/>
          <p:cNvSpPr txBox="1">
            <a:spLocks noGrp="1"/>
          </p:cNvSpPr>
          <p:nvPr>
            <p:ph type="subTitle" idx="3"/>
          </p:nvPr>
        </p:nvSpPr>
        <p:spPr>
          <a:xfrm>
            <a:off x="1342450" y="3615440"/>
            <a:ext cx="2506200" cy="99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You can replace the star on the screen with a picture of this person</a:t>
            </a:r>
            <a:endParaRPr/>
          </a:p>
        </p:txBody>
      </p:sp>
      <p:sp>
        <p:nvSpPr>
          <p:cNvPr id="4850" name="Google Shape;4850;p116"/>
          <p:cNvSpPr txBox="1">
            <a:spLocks noGrp="1"/>
          </p:cNvSpPr>
          <p:nvPr>
            <p:ph type="subTitle" idx="4"/>
          </p:nvPr>
        </p:nvSpPr>
        <p:spPr>
          <a:xfrm>
            <a:off x="5295350" y="3606127"/>
            <a:ext cx="2506200" cy="99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You can replace the star on the screen with a picture of this person</a:t>
            </a:r>
            <a:endParaRPr/>
          </a:p>
        </p:txBody>
      </p:sp>
      <p:pic>
        <p:nvPicPr>
          <p:cNvPr id="4851" name="Google Shape;4851;p116"/>
          <p:cNvPicPr preferRelativeResize="0"/>
          <p:nvPr/>
        </p:nvPicPr>
        <p:blipFill rotWithShape="1">
          <a:blip r:embed="rId3">
            <a:alphaModFix/>
          </a:blip>
          <a:srcRect l="5002" r="27489"/>
          <a:stretch/>
        </p:blipFill>
        <p:spPr>
          <a:xfrm>
            <a:off x="1647250" y="1252638"/>
            <a:ext cx="1896600" cy="1873800"/>
          </a:xfrm>
          <a:prstGeom prst="snip1Rect">
            <a:avLst>
              <a:gd name="adj" fmla="val 16667"/>
            </a:avLst>
          </a:prstGeom>
          <a:noFill/>
          <a:ln>
            <a:noFill/>
          </a:ln>
        </p:spPr>
      </p:pic>
      <p:pic>
        <p:nvPicPr>
          <p:cNvPr id="4852" name="Google Shape;4852;p116"/>
          <p:cNvPicPr preferRelativeResize="0"/>
          <p:nvPr/>
        </p:nvPicPr>
        <p:blipFill rotWithShape="1">
          <a:blip r:embed="rId4">
            <a:alphaModFix/>
          </a:blip>
          <a:srcRect t="3741" b="30508"/>
          <a:stretch/>
        </p:blipFill>
        <p:spPr>
          <a:xfrm>
            <a:off x="5600150" y="1247975"/>
            <a:ext cx="1896600" cy="1873800"/>
          </a:xfrm>
          <a:prstGeom prst="snip1Rect">
            <a:avLst>
              <a:gd name="adj" fmla="val 16667"/>
            </a:avLst>
          </a:prstGeom>
          <a:noFill/>
          <a:ln>
            <a:noFill/>
          </a:ln>
        </p:spPr>
      </p:pic>
      <p:grpSp>
        <p:nvGrpSpPr>
          <p:cNvPr id="4853" name="Google Shape;4853;p116"/>
          <p:cNvGrpSpPr/>
          <p:nvPr/>
        </p:nvGrpSpPr>
        <p:grpSpPr>
          <a:xfrm flipH="1">
            <a:off x="3778817" y="938650"/>
            <a:ext cx="1586366" cy="176025"/>
            <a:chOff x="4345425" y="2175475"/>
            <a:chExt cx="800750" cy="176025"/>
          </a:xfrm>
        </p:grpSpPr>
        <p:sp>
          <p:nvSpPr>
            <p:cNvPr id="4854" name="Google Shape;4854;p11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1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116"/>
          <p:cNvGrpSpPr/>
          <p:nvPr/>
        </p:nvGrpSpPr>
        <p:grpSpPr>
          <a:xfrm>
            <a:off x="7037115" y="4525309"/>
            <a:ext cx="1745583" cy="230173"/>
            <a:chOff x="1394800" y="3522000"/>
            <a:chExt cx="1048650" cy="138275"/>
          </a:xfrm>
        </p:grpSpPr>
        <p:sp>
          <p:nvSpPr>
            <p:cNvPr id="4857" name="Google Shape;4857;p11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1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1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1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1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1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1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1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1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116"/>
          <p:cNvGrpSpPr/>
          <p:nvPr/>
        </p:nvGrpSpPr>
        <p:grpSpPr>
          <a:xfrm>
            <a:off x="-80161" y="643497"/>
            <a:ext cx="1921912" cy="326735"/>
            <a:chOff x="1816609" y="3851001"/>
            <a:chExt cx="1093674" cy="222193"/>
          </a:xfrm>
        </p:grpSpPr>
        <p:sp>
          <p:nvSpPr>
            <p:cNvPr id="4867" name="Google Shape;4867;p116"/>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16"/>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16"/>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16"/>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16"/>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16"/>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16"/>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16"/>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16"/>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116"/>
          <p:cNvGrpSpPr/>
          <p:nvPr/>
        </p:nvGrpSpPr>
        <p:grpSpPr>
          <a:xfrm>
            <a:off x="1342460" y="1541794"/>
            <a:ext cx="2480057" cy="1295520"/>
            <a:chOff x="1342460" y="1541794"/>
            <a:chExt cx="2480057" cy="1295520"/>
          </a:xfrm>
        </p:grpSpPr>
        <p:grpSp>
          <p:nvGrpSpPr>
            <p:cNvPr id="4877" name="Google Shape;4877;p116"/>
            <p:cNvGrpSpPr/>
            <p:nvPr/>
          </p:nvGrpSpPr>
          <p:grpSpPr>
            <a:xfrm rot="-108528">
              <a:off x="3406226" y="1547462"/>
              <a:ext cx="391000" cy="1284182"/>
              <a:chOff x="1276425" y="1928068"/>
              <a:chExt cx="378577" cy="1391130"/>
            </a:xfrm>
          </p:grpSpPr>
          <p:sp>
            <p:nvSpPr>
              <p:cNvPr id="4878" name="Google Shape;4878;p116"/>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16"/>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116"/>
            <p:cNvGrpSpPr/>
            <p:nvPr/>
          </p:nvGrpSpPr>
          <p:grpSpPr>
            <a:xfrm rot="-108528">
              <a:off x="1367751" y="1547462"/>
              <a:ext cx="391000" cy="1284182"/>
              <a:chOff x="1276425" y="1928068"/>
              <a:chExt cx="378577" cy="1391130"/>
            </a:xfrm>
          </p:grpSpPr>
          <p:sp>
            <p:nvSpPr>
              <p:cNvPr id="4881" name="Google Shape;4881;p116"/>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16"/>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3" name="Google Shape;4883;p116"/>
          <p:cNvGrpSpPr/>
          <p:nvPr/>
        </p:nvGrpSpPr>
        <p:grpSpPr>
          <a:xfrm>
            <a:off x="5419393" y="1586916"/>
            <a:ext cx="2294880" cy="1094468"/>
            <a:chOff x="5419393" y="1586916"/>
            <a:chExt cx="2294880" cy="1094468"/>
          </a:xfrm>
        </p:grpSpPr>
        <p:grpSp>
          <p:nvGrpSpPr>
            <p:cNvPr id="4884" name="Google Shape;4884;p116"/>
            <p:cNvGrpSpPr/>
            <p:nvPr/>
          </p:nvGrpSpPr>
          <p:grpSpPr>
            <a:xfrm>
              <a:off x="5419393" y="1586916"/>
              <a:ext cx="400080" cy="1094468"/>
              <a:chOff x="3443472" y="1907731"/>
              <a:chExt cx="454327" cy="1325503"/>
            </a:xfrm>
          </p:grpSpPr>
          <p:sp>
            <p:nvSpPr>
              <p:cNvPr id="4885" name="Google Shape;4885;p116"/>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16"/>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116"/>
            <p:cNvGrpSpPr/>
            <p:nvPr/>
          </p:nvGrpSpPr>
          <p:grpSpPr>
            <a:xfrm>
              <a:off x="7314193" y="1586916"/>
              <a:ext cx="400080" cy="1094468"/>
              <a:chOff x="3443472" y="1907731"/>
              <a:chExt cx="454327" cy="1325503"/>
            </a:xfrm>
          </p:grpSpPr>
          <p:sp>
            <p:nvSpPr>
              <p:cNvPr id="4888" name="Google Shape;4888;p116"/>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16"/>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846"/>
                                        </p:tgtEl>
                                        <p:attrNameLst>
                                          <p:attrName>style.visibility</p:attrName>
                                        </p:attrNameLst>
                                      </p:cBhvr>
                                      <p:to>
                                        <p:strVal val="visible"/>
                                      </p:to>
                                    </p:set>
                                    <p:anim calcmode="lin" valueType="num">
                                      <p:cBhvr additive="base">
                                        <p:cTn id="7" dur="1000"/>
                                        <p:tgtEl>
                                          <p:spTgt spid="4846"/>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853"/>
                                        </p:tgtEl>
                                        <p:attrNameLst>
                                          <p:attrName>style.visibility</p:attrName>
                                        </p:attrNameLst>
                                      </p:cBhvr>
                                      <p:to>
                                        <p:strVal val="visible"/>
                                      </p:to>
                                    </p:set>
                                    <p:anim calcmode="lin" valueType="num">
                                      <p:cBhvr additive="base">
                                        <p:cTn id="10" dur="1000"/>
                                        <p:tgtEl>
                                          <p:spTgt spid="4853"/>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4843"/>
                                        </p:tgtEl>
                                        <p:attrNameLst>
                                          <p:attrName>style.visibility</p:attrName>
                                        </p:attrNameLst>
                                      </p:cBhvr>
                                      <p:to>
                                        <p:strVal val="visible"/>
                                      </p:to>
                                    </p:set>
                                    <p:anim calcmode="lin" valueType="num">
                                      <p:cBhvr additive="base">
                                        <p:cTn id="15" dur="1000"/>
                                        <p:tgtEl>
                                          <p:spTgt spid="4843"/>
                                        </p:tgtEl>
                                        <p:attrNameLst>
                                          <p:attrName>ppt_x</p:attrName>
                                        </p:attrNameLst>
                                      </p:cBhvr>
                                      <p:tavLst>
                                        <p:tav tm="0">
                                          <p:val>
                                            <p:strVal val="#ppt_x-1"/>
                                          </p:val>
                                        </p:tav>
                                        <p:tav tm="100000">
                                          <p:val>
                                            <p:strVal val="#ppt_x"/>
                                          </p:val>
                                        </p:tav>
                                      </p:tavLst>
                                    </p:anim>
                                  </p:childTnLst>
                                </p:cTn>
                              </p:par>
                              <p:par>
                                <p:cTn id="16" presetID="2" presetClass="entr" presetSubtype="8" fill="hold" nodeType="withEffect">
                                  <p:stCondLst>
                                    <p:cond delay="0"/>
                                  </p:stCondLst>
                                  <p:childTnLst>
                                    <p:set>
                                      <p:cBhvr>
                                        <p:cTn id="17" dur="1" fill="hold">
                                          <p:stCondLst>
                                            <p:cond delay="0"/>
                                          </p:stCondLst>
                                        </p:cTn>
                                        <p:tgtEl>
                                          <p:spTgt spid="4847"/>
                                        </p:tgtEl>
                                        <p:attrNameLst>
                                          <p:attrName>style.visibility</p:attrName>
                                        </p:attrNameLst>
                                      </p:cBhvr>
                                      <p:to>
                                        <p:strVal val="visible"/>
                                      </p:to>
                                    </p:set>
                                    <p:anim calcmode="lin" valueType="num">
                                      <p:cBhvr additive="base">
                                        <p:cTn id="18" dur="1000"/>
                                        <p:tgtEl>
                                          <p:spTgt spid="4847"/>
                                        </p:tgtEl>
                                        <p:attrNameLst>
                                          <p:attrName>ppt_x</p:attrName>
                                        </p:attrNameLst>
                                      </p:cBhvr>
                                      <p:tavLst>
                                        <p:tav tm="0">
                                          <p:val>
                                            <p:strVal val="#ppt_x-1"/>
                                          </p:val>
                                        </p:tav>
                                        <p:tav tm="100000">
                                          <p:val>
                                            <p:strVal val="#ppt_x"/>
                                          </p:val>
                                        </p:tav>
                                      </p:tavLst>
                                    </p:anim>
                                  </p:childTnLst>
                                </p:cTn>
                              </p:par>
                              <p:par>
                                <p:cTn id="19" presetID="2" presetClass="entr" presetSubtype="8" fill="hold" nodeType="withEffect">
                                  <p:stCondLst>
                                    <p:cond delay="0"/>
                                  </p:stCondLst>
                                  <p:childTnLst>
                                    <p:set>
                                      <p:cBhvr>
                                        <p:cTn id="20" dur="1" fill="hold">
                                          <p:stCondLst>
                                            <p:cond delay="0"/>
                                          </p:stCondLst>
                                        </p:cTn>
                                        <p:tgtEl>
                                          <p:spTgt spid="4849"/>
                                        </p:tgtEl>
                                        <p:attrNameLst>
                                          <p:attrName>style.visibility</p:attrName>
                                        </p:attrNameLst>
                                      </p:cBhvr>
                                      <p:to>
                                        <p:strVal val="visible"/>
                                      </p:to>
                                    </p:set>
                                    <p:anim calcmode="lin" valueType="num">
                                      <p:cBhvr additive="base">
                                        <p:cTn id="21" dur="1000"/>
                                        <p:tgtEl>
                                          <p:spTgt spid="4849"/>
                                        </p:tgtEl>
                                        <p:attrNameLst>
                                          <p:attrName>ppt_x</p:attrName>
                                        </p:attrNameLst>
                                      </p:cBhvr>
                                      <p:tavLst>
                                        <p:tav tm="0">
                                          <p:val>
                                            <p:strVal val="#ppt_x-1"/>
                                          </p:val>
                                        </p:tav>
                                        <p:tav tm="100000">
                                          <p:val>
                                            <p:strVal val="#ppt_x"/>
                                          </p:val>
                                        </p:tav>
                                      </p:tavLst>
                                    </p:anim>
                                  </p:childTnLst>
                                </p:cTn>
                              </p:par>
                              <p:par>
                                <p:cTn id="22" presetID="2" presetClass="entr" presetSubtype="8" fill="hold" nodeType="withEffect">
                                  <p:stCondLst>
                                    <p:cond delay="0"/>
                                  </p:stCondLst>
                                  <p:childTnLst>
                                    <p:set>
                                      <p:cBhvr>
                                        <p:cTn id="23" dur="1" fill="hold">
                                          <p:stCondLst>
                                            <p:cond delay="0"/>
                                          </p:stCondLst>
                                        </p:cTn>
                                        <p:tgtEl>
                                          <p:spTgt spid="4851"/>
                                        </p:tgtEl>
                                        <p:attrNameLst>
                                          <p:attrName>style.visibility</p:attrName>
                                        </p:attrNameLst>
                                      </p:cBhvr>
                                      <p:to>
                                        <p:strVal val="visible"/>
                                      </p:to>
                                    </p:set>
                                    <p:anim calcmode="lin" valueType="num">
                                      <p:cBhvr additive="base">
                                        <p:cTn id="24" dur="1000"/>
                                        <p:tgtEl>
                                          <p:spTgt spid="4851"/>
                                        </p:tgtEl>
                                        <p:attrNameLst>
                                          <p:attrName>ppt_x</p:attrName>
                                        </p:attrNameLst>
                                      </p:cBhvr>
                                      <p:tavLst>
                                        <p:tav tm="0">
                                          <p:val>
                                            <p:strVal val="#ppt_x-1"/>
                                          </p:val>
                                        </p:tav>
                                        <p:tav tm="100000">
                                          <p:val>
                                            <p:strVal val="#ppt_x"/>
                                          </p:val>
                                        </p:tav>
                                      </p:tavLst>
                                    </p:anim>
                                  </p:childTnLst>
                                </p:cTn>
                              </p:par>
                              <p:par>
                                <p:cTn id="25" presetID="2" presetClass="entr" presetSubtype="8" fill="hold" nodeType="withEffect">
                                  <p:stCondLst>
                                    <p:cond delay="0"/>
                                  </p:stCondLst>
                                  <p:childTnLst>
                                    <p:set>
                                      <p:cBhvr>
                                        <p:cTn id="26" dur="1" fill="hold">
                                          <p:stCondLst>
                                            <p:cond delay="0"/>
                                          </p:stCondLst>
                                        </p:cTn>
                                        <p:tgtEl>
                                          <p:spTgt spid="4876"/>
                                        </p:tgtEl>
                                        <p:attrNameLst>
                                          <p:attrName>style.visibility</p:attrName>
                                        </p:attrNameLst>
                                      </p:cBhvr>
                                      <p:to>
                                        <p:strVal val="visible"/>
                                      </p:to>
                                    </p:set>
                                    <p:anim calcmode="lin" valueType="num">
                                      <p:cBhvr additive="base">
                                        <p:cTn id="27" dur="1000"/>
                                        <p:tgtEl>
                                          <p:spTgt spid="4876"/>
                                        </p:tgtEl>
                                        <p:attrNameLst>
                                          <p:attrName>ppt_x</p:attrName>
                                        </p:attrNameLst>
                                      </p:cBhvr>
                                      <p:tavLst>
                                        <p:tav tm="0">
                                          <p:val>
                                            <p:strVal val="#ppt_x-1"/>
                                          </p:val>
                                        </p:tav>
                                        <p:tav tm="100000">
                                          <p:val>
                                            <p:strVal val="#ppt_x"/>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2" fill="hold" nodeType="clickEffect">
                                  <p:stCondLst>
                                    <p:cond delay="0"/>
                                  </p:stCondLst>
                                  <p:childTnLst>
                                    <p:set>
                                      <p:cBhvr>
                                        <p:cTn id="31" dur="1" fill="hold">
                                          <p:stCondLst>
                                            <p:cond delay="0"/>
                                          </p:stCondLst>
                                        </p:cTn>
                                        <p:tgtEl>
                                          <p:spTgt spid="4840"/>
                                        </p:tgtEl>
                                        <p:attrNameLst>
                                          <p:attrName>style.visibility</p:attrName>
                                        </p:attrNameLst>
                                      </p:cBhvr>
                                      <p:to>
                                        <p:strVal val="visible"/>
                                      </p:to>
                                    </p:set>
                                    <p:anim calcmode="lin" valueType="num">
                                      <p:cBhvr additive="base">
                                        <p:cTn id="32" dur="1000"/>
                                        <p:tgtEl>
                                          <p:spTgt spid="4840"/>
                                        </p:tgtEl>
                                        <p:attrNameLst>
                                          <p:attrName>ppt_x</p:attrName>
                                        </p:attrNameLst>
                                      </p:cBhvr>
                                      <p:tavLst>
                                        <p:tav tm="0">
                                          <p:val>
                                            <p:strVal val="#ppt_x+1"/>
                                          </p:val>
                                        </p:tav>
                                        <p:tav tm="100000">
                                          <p:val>
                                            <p:strVal val="#ppt_x"/>
                                          </p:val>
                                        </p:tav>
                                      </p:tavLst>
                                    </p:anim>
                                  </p:childTnLst>
                                </p:cTn>
                              </p:par>
                              <p:par>
                                <p:cTn id="33" presetID="2" presetClass="entr" presetSubtype="2" fill="hold" nodeType="withEffect">
                                  <p:stCondLst>
                                    <p:cond delay="0"/>
                                  </p:stCondLst>
                                  <p:childTnLst>
                                    <p:set>
                                      <p:cBhvr>
                                        <p:cTn id="34" dur="1" fill="hold">
                                          <p:stCondLst>
                                            <p:cond delay="0"/>
                                          </p:stCondLst>
                                        </p:cTn>
                                        <p:tgtEl>
                                          <p:spTgt spid="4848"/>
                                        </p:tgtEl>
                                        <p:attrNameLst>
                                          <p:attrName>style.visibility</p:attrName>
                                        </p:attrNameLst>
                                      </p:cBhvr>
                                      <p:to>
                                        <p:strVal val="visible"/>
                                      </p:to>
                                    </p:set>
                                    <p:anim calcmode="lin" valueType="num">
                                      <p:cBhvr additive="base">
                                        <p:cTn id="35" dur="1000"/>
                                        <p:tgtEl>
                                          <p:spTgt spid="4848"/>
                                        </p:tgtEl>
                                        <p:attrNameLst>
                                          <p:attrName>ppt_x</p:attrName>
                                        </p:attrNameLst>
                                      </p:cBhvr>
                                      <p:tavLst>
                                        <p:tav tm="0">
                                          <p:val>
                                            <p:strVal val="#ppt_x+1"/>
                                          </p:val>
                                        </p:tav>
                                        <p:tav tm="100000">
                                          <p:val>
                                            <p:strVal val="#ppt_x"/>
                                          </p:val>
                                        </p:tav>
                                      </p:tavLst>
                                    </p:anim>
                                  </p:childTnLst>
                                </p:cTn>
                              </p:par>
                              <p:par>
                                <p:cTn id="36" presetID="2" presetClass="entr" presetSubtype="2" fill="hold" nodeType="withEffect">
                                  <p:stCondLst>
                                    <p:cond delay="0"/>
                                  </p:stCondLst>
                                  <p:childTnLst>
                                    <p:set>
                                      <p:cBhvr>
                                        <p:cTn id="37" dur="1" fill="hold">
                                          <p:stCondLst>
                                            <p:cond delay="0"/>
                                          </p:stCondLst>
                                        </p:cTn>
                                        <p:tgtEl>
                                          <p:spTgt spid="4850"/>
                                        </p:tgtEl>
                                        <p:attrNameLst>
                                          <p:attrName>style.visibility</p:attrName>
                                        </p:attrNameLst>
                                      </p:cBhvr>
                                      <p:to>
                                        <p:strVal val="visible"/>
                                      </p:to>
                                    </p:set>
                                    <p:anim calcmode="lin" valueType="num">
                                      <p:cBhvr additive="base">
                                        <p:cTn id="38" dur="1000"/>
                                        <p:tgtEl>
                                          <p:spTgt spid="4850"/>
                                        </p:tgtEl>
                                        <p:attrNameLst>
                                          <p:attrName>ppt_x</p:attrName>
                                        </p:attrNameLst>
                                      </p:cBhvr>
                                      <p:tavLst>
                                        <p:tav tm="0">
                                          <p:val>
                                            <p:strVal val="#ppt_x+1"/>
                                          </p:val>
                                        </p:tav>
                                        <p:tav tm="100000">
                                          <p:val>
                                            <p:strVal val="#ppt_x"/>
                                          </p:val>
                                        </p:tav>
                                      </p:tavLst>
                                    </p:anim>
                                  </p:childTnLst>
                                </p:cTn>
                              </p:par>
                              <p:par>
                                <p:cTn id="39" presetID="2" presetClass="entr" presetSubtype="2" fill="hold" nodeType="withEffect">
                                  <p:stCondLst>
                                    <p:cond delay="0"/>
                                  </p:stCondLst>
                                  <p:childTnLst>
                                    <p:set>
                                      <p:cBhvr>
                                        <p:cTn id="40" dur="1" fill="hold">
                                          <p:stCondLst>
                                            <p:cond delay="0"/>
                                          </p:stCondLst>
                                        </p:cTn>
                                        <p:tgtEl>
                                          <p:spTgt spid="4852"/>
                                        </p:tgtEl>
                                        <p:attrNameLst>
                                          <p:attrName>style.visibility</p:attrName>
                                        </p:attrNameLst>
                                      </p:cBhvr>
                                      <p:to>
                                        <p:strVal val="visible"/>
                                      </p:to>
                                    </p:set>
                                    <p:anim calcmode="lin" valueType="num">
                                      <p:cBhvr additive="base">
                                        <p:cTn id="41" dur="1000"/>
                                        <p:tgtEl>
                                          <p:spTgt spid="4852"/>
                                        </p:tgtEl>
                                        <p:attrNameLst>
                                          <p:attrName>ppt_x</p:attrName>
                                        </p:attrNameLst>
                                      </p:cBhvr>
                                      <p:tavLst>
                                        <p:tav tm="0">
                                          <p:val>
                                            <p:strVal val="#ppt_x+1"/>
                                          </p:val>
                                        </p:tav>
                                        <p:tav tm="100000">
                                          <p:val>
                                            <p:strVal val="#ppt_x"/>
                                          </p:val>
                                        </p:tav>
                                      </p:tavLst>
                                    </p:anim>
                                  </p:childTnLst>
                                </p:cTn>
                              </p:par>
                              <p:par>
                                <p:cTn id="42" presetID="2" presetClass="entr" presetSubtype="2" fill="hold" nodeType="withEffect">
                                  <p:stCondLst>
                                    <p:cond delay="0"/>
                                  </p:stCondLst>
                                  <p:childTnLst>
                                    <p:set>
                                      <p:cBhvr>
                                        <p:cTn id="43" dur="1" fill="hold">
                                          <p:stCondLst>
                                            <p:cond delay="0"/>
                                          </p:stCondLst>
                                        </p:cTn>
                                        <p:tgtEl>
                                          <p:spTgt spid="4883"/>
                                        </p:tgtEl>
                                        <p:attrNameLst>
                                          <p:attrName>style.visibility</p:attrName>
                                        </p:attrNameLst>
                                      </p:cBhvr>
                                      <p:to>
                                        <p:strVal val="visible"/>
                                      </p:to>
                                    </p:set>
                                    <p:anim calcmode="lin" valueType="num">
                                      <p:cBhvr additive="base">
                                        <p:cTn id="44" dur="1000"/>
                                        <p:tgtEl>
                                          <p:spTgt spid="488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893"/>
        <p:cNvGrpSpPr/>
        <p:nvPr/>
      </p:nvGrpSpPr>
      <p:grpSpPr>
        <a:xfrm>
          <a:off x="0" y="0"/>
          <a:ext cx="0" cy="0"/>
          <a:chOff x="0" y="0"/>
          <a:chExt cx="0" cy="0"/>
        </a:xfrm>
      </p:grpSpPr>
      <p:sp>
        <p:nvSpPr>
          <p:cNvPr id="4894" name="Google Shape;4894;p117"/>
          <p:cNvSpPr txBox="1">
            <a:spLocks noGrp="1"/>
          </p:cNvSpPr>
          <p:nvPr>
            <p:ph type="ctrTitle"/>
          </p:nvPr>
        </p:nvSpPr>
        <p:spPr>
          <a:xfrm>
            <a:off x="2351875" y="540000"/>
            <a:ext cx="4440300" cy="9291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Thanks!</a:t>
            </a:r>
            <a:endParaRPr/>
          </a:p>
        </p:txBody>
      </p:sp>
      <p:sp>
        <p:nvSpPr>
          <p:cNvPr id="4895" name="Google Shape;4895;p117"/>
          <p:cNvSpPr txBox="1">
            <a:spLocks noGrp="1"/>
          </p:cNvSpPr>
          <p:nvPr>
            <p:ph type="subTitle" idx="1"/>
          </p:nvPr>
        </p:nvSpPr>
        <p:spPr>
          <a:xfrm>
            <a:off x="2955600" y="2255325"/>
            <a:ext cx="3232800" cy="132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solidFill>
                  <a:schemeClr val="dk2"/>
                </a:solidFill>
              </a:rPr>
              <a:t>Do you have any questions?</a:t>
            </a:r>
            <a:endParaRPr>
              <a:solidFill>
                <a:schemeClr val="dk2"/>
              </a:solidFill>
            </a:endParaRPr>
          </a:p>
          <a:p>
            <a:pPr marL="0" lvl="0" indent="0" algn="l" rtl="0">
              <a:spcBef>
                <a:spcPts val="0"/>
              </a:spcBef>
              <a:spcAft>
                <a:spcPts val="0"/>
              </a:spcAft>
              <a:buClr>
                <a:schemeClr val="dk2"/>
              </a:buClr>
              <a:buSzPts val="1100"/>
              <a:buFont typeface="Arial"/>
              <a:buNone/>
            </a:pPr>
            <a:endParaRPr>
              <a:solidFill>
                <a:schemeClr val="dk2"/>
              </a:solidFill>
            </a:endParaRPr>
          </a:p>
          <a:p>
            <a:pPr marL="0" lvl="0" indent="0" algn="ctr" rtl="0">
              <a:spcBef>
                <a:spcPts val="0"/>
              </a:spcBef>
              <a:spcAft>
                <a:spcPts val="0"/>
              </a:spcAft>
              <a:buClr>
                <a:schemeClr val="dk2"/>
              </a:buClr>
              <a:buSzPts val="1100"/>
              <a:buFont typeface="Arial"/>
              <a:buNone/>
            </a:pPr>
            <a:r>
              <a:rPr lang="en">
                <a:solidFill>
                  <a:schemeClr val="dk2"/>
                </a:solidFill>
              </a:rPr>
              <a:t>addyouremail@freepik.com </a:t>
            </a:r>
            <a:br>
              <a:rPr lang="en">
                <a:solidFill>
                  <a:schemeClr val="dk2"/>
                </a:solidFill>
              </a:rPr>
            </a:br>
            <a:r>
              <a:rPr lang="en">
                <a:solidFill>
                  <a:schemeClr val="dk2"/>
                </a:solidFill>
              </a:rPr>
              <a:t>+91  620 421 838 yourcompany.com</a:t>
            </a:r>
            <a:endParaRPr/>
          </a:p>
        </p:txBody>
      </p:sp>
      <p:grpSp>
        <p:nvGrpSpPr>
          <p:cNvPr id="4896" name="Google Shape;4896;p117"/>
          <p:cNvGrpSpPr/>
          <p:nvPr/>
        </p:nvGrpSpPr>
        <p:grpSpPr>
          <a:xfrm>
            <a:off x="3950686" y="1787058"/>
            <a:ext cx="375421" cy="353610"/>
            <a:chOff x="2870687" y="3796508"/>
            <a:chExt cx="375421" cy="353610"/>
          </a:xfrm>
        </p:grpSpPr>
        <p:sp>
          <p:nvSpPr>
            <p:cNvPr id="4897" name="Google Shape;4897;p117"/>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17"/>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285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17"/>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17"/>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117"/>
          <p:cNvGrpSpPr/>
          <p:nvPr/>
        </p:nvGrpSpPr>
        <p:grpSpPr>
          <a:xfrm>
            <a:off x="4382934" y="1787084"/>
            <a:ext cx="372740" cy="353610"/>
            <a:chOff x="3744430" y="3796534"/>
            <a:chExt cx="372740" cy="353610"/>
          </a:xfrm>
        </p:grpSpPr>
        <p:sp>
          <p:nvSpPr>
            <p:cNvPr id="4902" name="Google Shape;4902;p117"/>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17"/>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285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17"/>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17"/>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17"/>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17"/>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17"/>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17"/>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17"/>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117"/>
          <p:cNvGrpSpPr/>
          <p:nvPr/>
        </p:nvGrpSpPr>
        <p:grpSpPr>
          <a:xfrm>
            <a:off x="4825167" y="1787084"/>
            <a:ext cx="372844" cy="353610"/>
            <a:chOff x="4186663" y="3796534"/>
            <a:chExt cx="372844" cy="353610"/>
          </a:xfrm>
        </p:grpSpPr>
        <p:sp>
          <p:nvSpPr>
            <p:cNvPr id="4912" name="Google Shape;4912;p117"/>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17"/>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285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17"/>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17"/>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17"/>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117"/>
          <p:cNvGrpSpPr/>
          <p:nvPr/>
        </p:nvGrpSpPr>
        <p:grpSpPr>
          <a:xfrm rot="-3462324" flipH="1">
            <a:off x="-177766" y="3147016"/>
            <a:ext cx="2743514" cy="1090983"/>
            <a:chOff x="4038775" y="3369325"/>
            <a:chExt cx="1789725" cy="711700"/>
          </a:xfrm>
        </p:grpSpPr>
        <p:sp>
          <p:nvSpPr>
            <p:cNvPr id="4918" name="Google Shape;4918;p117"/>
            <p:cNvSpPr/>
            <p:nvPr/>
          </p:nvSpPr>
          <p:spPr>
            <a:xfrm>
              <a:off x="4059950" y="3603700"/>
              <a:ext cx="523950" cy="276175"/>
            </a:xfrm>
            <a:custGeom>
              <a:avLst/>
              <a:gdLst/>
              <a:ahLst/>
              <a:cxnLst/>
              <a:rect l="l" t="t" r="r" b="b"/>
              <a:pathLst>
                <a:path w="20958" h="11047" extrusionOk="0">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17"/>
            <p:cNvSpPr/>
            <p:nvPr/>
          </p:nvSpPr>
          <p:spPr>
            <a:xfrm>
              <a:off x="4043050" y="3372050"/>
              <a:ext cx="501200" cy="322275"/>
            </a:xfrm>
            <a:custGeom>
              <a:avLst/>
              <a:gdLst/>
              <a:ahLst/>
              <a:cxnLst/>
              <a:rect l="l" t="t" r="r" b="b"/>
              <a:pathLst>
                <a:path w="20048" h="12891" extrusionOk="0">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17"/>
            <p:cNvSpPr/>
            <p:nvPr/>
          </p:nvSpPr>
          <p:spPr>
            <a:xfrm>
              <a:off x="4101875" y="3397400"/>
              <a:ext cx="372750" cy="117625"/>
            </a:xfrm>
            <a:custGeom>
              <a:avLst/>
              <a:gdLst/>
              <a:ahLst/>
              <a:cxnLst/>
              <a:rect l="l" t="t" r="r" b="b"/>
              <a:pathLst>
                <a:path w="14910" h="4705" extrusionOk="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17"/>
            <p:cNvSpPr/>
            <p:nvPr/>
          </p:nvSpPr>
          <p:spPr>
            <a:xfrm>
              <a:off x="4038775" y="3369325"/>
              <a:ext cx="550325" cy="519150"/>
            </a:xfrm>
            <a:custGeom>
              <a:avLst/>
              <a:gdLst/>
              <a:ahLst/>
              <a:cxnLst/>
              <a:rect l="l" t="t" r="r" b="b"/>
              <a:pathLst>
                <a:path w="22013" h="20766" extrusionOk="0">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17"/>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17"/>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17"/>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17"/>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17"/>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17"/>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17"/>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17"/>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17"/>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17"/>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17"/>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17"/>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17"/>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17"/>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17"/>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117"/>
          <p:cNvGrpSpPr/>
          <p:nvPr/>
        </p:nvGrpSpPr>
        <p:grpSpPr>
          <a:xfrm>
            <a:off x="598264" y="532772"/>
            <a:ext cx="1921912" cy="326735"/>
            <a:chOff x="1816609" y="3851001"/>
            <a:chExt cx="1093674" cy="222193"/>
          </a:xfrm>
        </p:grpSpPr>
        <p:sp>
          <p:nvSpPr>
            <p:cNvPr id="4938" name="Google Shape;4938;p117"/>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17"/>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17"/>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17"/>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17"/>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17"/>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17"/>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17"/>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17"/>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117"/>
          <p:cNvGrpSpPr/>
          <p:nvPr/>
        </p:nvGrpSpPr>
        <p:grpSpPr>
          <a:xfrm>
            <a:off x="7224440" y="4447106"/>
            <a:ext cx="1745583" cy="230173"/>
            <a:chOff x="1394800" y="3522000"/>
            <a:chExt cx="1048650" cy="138275"/>
          </a:xfrm>
        </p:grpSpPr>
        <p:sp>
          <p:nvSpPr>
            <p:cNvPr id="4948" name="Google Shape;4948;p117"/>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17"/>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17"/>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17"/>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17"/>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17"/>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17"/>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17"/>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17"/>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117"/>
          <p:cNvGrpSpPr/>
          <p:nvPr/>
        </p:nvGrpSpPr>
        <p:grpSpPr>
          <a:xfrm rot="514806">
            <a:off x="7119919" y="1692026"/>
            <a:ext cx="1118061" cy="876421"/>
            <a:chOff x="378575" y="1776375"/>
            <a:chExt cx="737425" cy="578050"/>
          </a:xfrm>
        </p:grpSpPr>
        <p:sp>
          <p:nvSpPr>
            <p:cNvPr id="4958" name="Google Shape;4958;p117"/>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17"/>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17"/>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17"/>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17"/>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17"/>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17"/>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17"/>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17"/>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17"/>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17"/>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17"/>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117"/>
          <p:cNvGrpSpPr/>
          <p:nvPr/>
        </p:nvGrpSpPr>
        <p:grpSpPr>
          <a:xfrm rot="-130633" flipH="1">
            <a:off x="2998933" y="1332021"/>
            <a:ext cx="3355563" cy="230166"/>
            <a:chOff x="4345425" y="2175475"/>
            <a:chExt cx="800750" cy="176025"/>
          </a:xfrm>
        </p:grpSpPr>
        <p:sp>
          <p:nvSpPr>
            <p:cNvPr id="4971" name="Google Shape;4971;p11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1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3" name="Google Shape;4973;p117"/>
          <p:cNvSpPr txBox="1"/>
          <p:nvPr/>
        </p:nvSpPr>
        <p:spPr>
          <a:xfrm>
            <a:off x="3363450" y="4360225"/>
            <a:ext cx="2417100" cy="326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b="1">
                <a:solidFill>
                  <a:srgbClr val="434343"/>
                </a:solidFill>
                <a:latin typeface="Muli"/>
                <a:ea typeface="Muli"/>
                <a:cs typeface="Muli"/>
                <a:sym typeface="Muli"/>
              </a:rPr>
              <a:t>Please keep this slide for attribution</a:t>
            </a:r>
            <a:endParaRPr sz="1000" b="1">
              <a:solidFill>
                <a:srgbClr val="434343"/>
              </a:solidFill>
              <a:latin typeface="Muli"/>
              <a:ea typeface="Muli"/>
              <a:cs typeface="Muli"/>
              <a:sym typeface="Muli"/>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977"/>
        <p:cNvGrpSpPr/>
        <p:nvPr/>
      </p:nvGrpSpPr>
      <p:grpSpPr>
        <a:xfrm>
          <a:off x="0" y="0"/>
          <a:ext cx="0" cy="0"/>
          <a:chOff x="0" y="0"/>
          <a:chExt cx="0" cy="0"/>
        </a:xfrm>
      </p:grpSpPr>
      <p:grpSp>
        <p:nvGrpSpPr>
          <p:cNvPr id="4978" name="Google Shape;4978;p118"/>
          <p:cNvGrpSpPr/>
          <p:nvPr/>
        </p:nvGrpSpPr>
        <p:grpSpPr>
          <a:xfrm>
            <a:off x="7731825" y="2103087"/>
            <a:ext cx="406800" cy="406125"/>
            <a:chOff x="7731825" y="2103087"/>
            <a:chExt cx="406800" cy="406125"/>
          </a:xfrm>
        </p:grpSpPr>
        <p:sp>
          <p:nvSpPr>
            <p:cNvPr id="4979" name="Google Shape;4979;p118"/>
            <p:cNvSpPr/>
            <p:nvPr/>
          </p:nvSpPr>
          <p:spPr>
            <a:xfrm>
              <a:off x="7983250" y="2162637"/>
              <a:ext cx="137475" cy="299050"/>
            </a:xfrm>
            <a:custGeom>
              <a:avLst/>
              <a:gdLst/>
              <a:ahLst/>
              <a:cxnLst/>
              <a:rect l="l" t="t" r="r" b="b"/>
              <a:pathLst>
                <a:path w="5499" h="11962" extrusionOk="0">
                  <a:moveTo>
                    <a:pt x="5016" y="2330"/>
                  </a:moveTo>
                  <a:cubicBezTo>
                    <a:pt x="5018" y="2330"/>
                    <a:pt x="5021" y="2330"/>
                    <a:pt x="5023" y="2330"/>
                  </a:cubicBezTo>
                  <a:lnTo>
                    <a:pt x="5023" y="2330"/>
                  </a:lnTo>
                  <a:cubicBezTo>
                    <a:pt x="5025" y="2330"/>
                    <a:pt x="5027" y="2330"/>
                    <a:pt x="5030" y="2330"/>
                  </a:cubicBezTo>
                  <a:close/>
                  <a:moveTo>
                    <a:pt x="2740" y="1"/>
                  </a:moveTo>
                  <a:cubicBezTo>
                    <a:pt x="2727" y="1"/>
                    <a:pt x="2714" y="1"/>
                    <a:pt x="2701" y="2"/>
                  </a:cubicBezTo>
                  <a:lnTo>
                    <a:pt x="965" y="2"/>
                  </a:lnTo>
                  <a:lnTo>
                    <a:pt x="442" y="222"/>
                  </a:lnTo>
                  <a:cubicBezTo>
                    <a:pt x="180" y="222"/>
                    <a:pt x="1" y="222"/>
                    <a:pt x="1" y="484"/>
                  </a:cubicBezTo>
                  <a:lnTo>
                    <a:pt x="1" y="2399"/>
                  </a:lnTo>
                  <a:cubicBezTo>
                    <a:pt x="1" y="2661"/>
                    <a:pt x="208" y="2868"/>
                    <a:pt x="469" y="2868"/>
                  </a:cubicBezTo>
                  <a:lnTo>
                    <a:pt x="2632" y="2868"/>
                  </a:lnTo>
                  <a:lnTo>
                    <a:pt x="2632" y="11479"/>
                  </a:lnTo>
                  <a:cubicBezTo>
                    <a:pt x="2632" y="11741"/>
                    <a:pt x="2853" y="11961"/>
                    <a:pt x="3115" y="11961"/>
                  </a:cubicBezTo>
                  <a:lnTo>
                    <a:pt x="5016" y="11961"/>
                  </a:lnTo>
                  <a:cubicBezTo>
                    <a:pt x="5292" y="11961"/>
                    <a:pt x="5223" y="11727"/>
                    <a:pt x="5223" y="11465"/>
                  </a:cubicBezTo>
                  <a:lnTo>
                    <a:pt x="5498" y="11010"/>
                  </a:lnTo>
                  <a:lnTo>
                    <a:pt x="5498" y="2813"/>
                  </a:lnTo>
                  <a:cubicBezTo>
                    <a:pt x="5498" y="2553"/>
                    <a:pt x="5282" y="2334"/>
                    <a:pt x="5023" y="2330"/>
                  </a:cubicBezTo>
                  <a:lnTo>
                    <a:pt x="5023" y="2330"/>
                  </a:lnTo>
                  <a:cubicBezTo>
                    <a:pt x="4751" y="2334"/>
                    <a:pt x="4548" y="2553"/>
                    <a:pt x="4548" y="2813"/>
                  </a:cubicBezTo>
                  <a:lnTo>
                    <a:pt x="3583" y="2813"/>
                  </a:lnTo>
                  <a:cubicBezTo>
                    <a:pt x="3583" y="2565"/>
                    <a:pt x="3404" y="2372"/>
                    <a:pt x="3170" y="2344"/>
                  </a:cubicBezTo>
                  <a:cubicBezTo>
                    <a:pt x="3142" y="2096"/>
                    <a:pt x="2936" y="1917"/>
                    <a:pt x="2701" y="1917"/>
                  </a:cubicBezTo>
                  <a:lnTo>
                    <a:pt x="2701" y="953"/>
                  </a:lnTo>
                  <a:cubicBezTo>
                    <a:pt x="2714" y="953"/>
                    <a:pt x="2727" y="954"/>
                    <a:pt x="2740" y="954"/>
                  </a:cubicBezTo>
                  <a:cubicBezTo>
                    <a:pt x="3350" y="954"/>
                    <a:pt x="3350" y="1"/>
                    <a:pt x="274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18"/>
            <p:cNvSpPr/>
            <p:nvPr/>
          </p:nvSpPr>
          <p:spPr>
            <a:xfrm>
              <a:off x="8013225" y="2144762"/>
              <a:ext cx="125400" cy="107750"/>
            </a:xfrm>
            <a:custGeom>
              <a:avLst/>
              <a:gdLst/>
              <a:ahLst/>
              <a:cxnLst/>
              <a:rect l="l" t="t" r="r" b="b"/>
              <a:pathLst>
                <a:path w="5016" h="4310" extrusionOk="0">
                  <a:moveTo>
                    <a:pt x="2866" y="1"/>
                  </a:moveTo>
                  <a:cubicBezTo>
                    <a:pt x="951" y="1"/>
                    <a:pt x="1" y="2315"/>
                    <a:pt x="1351" y="3679"/>
                  </a:cubicBezTo>
                  <a:cubicBezTo>
                    <a:pt x="1786" y="4114"/>
                    <a:pt x="2321" y="4309"/>
                    <a:pt x="2847" y="4309"/>
                  </a:cubicBezTo>
                  <a:cubicBezTo>
                    <a:pt x="3953" y="4309"/>
                    <a:pt x="5016" y="3448"/>
                    <a:pt x="5016" y="2150"/>
                  </a:cubicBezTo>
                  <a:cubicBezTo>
                    <a:pt x="5016" y="965"/>
                    <a:pt x="4051" y="1"/>
                    <a:pt x="2866"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18"/>
            <p:cNvSpPr/>
            <p:nvPr/>
          </p:nvSpPr>
          <p:spPr>
            <a:xfrm>
              <a:off x="7935725" y="2396562"/>
              <a:ext cx="23800" cy="64175"/>
            </a:xfrm>
            <a:custGeom>
              <a:avLst/>
              <a:gdLst/>
              <a:ahLst/>
              <a:cxnLst/>
              <a:rect l="l" t="t" r="r" b="b"/>
              <a:pathLst>
                <a:path w="952" h="2567" extrusionOk="0">
                  <a:moveTo>
                    <a:pt x="471" y="0"/>
                  </a:moveTo>
                  <a:cubicBezTo>
                    <a:pt x="242" y="0"/>
                    <a:pt x="14" y="152"/>
                    <a:pt x="1" y="455"/>
                  </a:cubicBezTo>
                  <a:lnTo>
                    <a:pt x="1" y="2122"/>
                  </a:lnTo>
                  <a:cubicBezTo>
                    <a:pt x="14" y="2418"/>
                    <a:pt x="242" y="2566"/>
                    <a:pt x="471" y="2566"/>
                  </a:cubicBezTo>
                  <a:cubicBezTo>
                    <a:pt x="700" y="2566"/>
                    <a:pt x="931" y="2418"/>
                    <a:pt x="951" y="2122"/>
                  </a:cubicBezTo>
                  <a:lnTo>
                    <a:pt x="951" y="455"/>
                  </a:lnTo>
                  <a:cubicBezTo>
                    <a:pt x="931" y="152"/>
                    <a:pt x="700" y="0"/>
                    <a:pt x="471"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18"/>
            <p:cNvSpPr/>
            <p:nvPr/>
          </p:nvSpPr>
          <p:spPr>
            <a:xfrm>
              <a:off x="7947450" y="2395862"/>
              <a:ext cx="12075" cy="65825"/>
            </a:xfrm>
            <a:custGeom>
              <a:avLst/>
              <a:gdLst/>
              <a:ahLst/>
              <a:cxnLst/>
              <a:rect l="l" t="t" r="r" b="b"/>
              <a:pathLst>
                <a:path w="483" h="2633" extrusionOk="0">
                  <a:moveTo>
                    <a:pt x="0" y="0"/>
                  </a:moveTo>
                  <a:lnTo>
                    <a:pt x="0" y="2632"/>
                  </a:lnTo>
                  <a:cubicBezTo>
                    <a:pt x="262" y="2632"/>
                    <a:pt x="482" y="2412"/>
                    <a:pt x="482" y="2150"/>
                  </a:cubicBezTo>
                  <a:lnTo>
                    <a:pt x="482" y="483"/>
                  </a:lnTo>
                  <a:cubicBezTo>
                    <a:pt x="482" y="207"/>
                    <a:pt x="262" y="0"/>
                    <a:pt x="0" y="0"/>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18"/>
            <p:cNvSpPr/>
            <p:nvPr/>
          </p:nvSpPr>
          <p:spPr>
            <a:xfrm>
              <a:off x="7895075" y="2389987"/>
              <a:ext cx="100275" cy="23850"/>
            </a:xfrm>
            <a:custGeom>
              <a:avLst/>
              <a:gdLst/>
              <a:ahLst/>
              <a:cxnLst/>
              <a:rect l="l" t="t" r="r" b="b"/>
              <a:pathLst>
                <a:path w="4011" h="954" extrusionOk="0">
                  <a:moveTo>
                    <a:pt x="623" y="0"/>
                  </a:moveTo>
                  <a:cubicBezTo>
                    <a:pt x="0" y="0"/>
                    <a:pt x="0" y="953"/>
                    <a:pt x="623" y="953"/>
                  </a:cubicBezTo>
                  <a:cubicBezTo>
                    <a:pt x="636" y="953"/>
                    <a:pt x="649" y="953"/>
                    <a:pt x="662" y="952"/>
                  </a:cubicBezTo>
                  <a:lnTo>
                    <a:pt x="3528" y="952"/>
                  </a:lnTo>
                  <a:cubicBezTo>
                    <a:pt x="3790" y="952"/>
                    <a:pt x="4010" y="731"/>
                    <a:pt x="4010" y="470"/>
                  </a:cubicBezTo>
                  <a:cubicBezTo>
                    <a:pt x="4010" y="208"/>
                    <a:pt x="3790" y="1"/>
                    <a:pt x="3528" y="1"/>
                  </a:cubicBezTo>
                  <a:lnTo>
                    <a:pt x="662" y="1"/>
                  </a:lnTo>
                  <a:cubicBezTo>
                    <a:pt x="649" y="0"/>
                    <a:pt x="636" y="0"/>
                    <a:pt x="6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18"/>
            <p:cNvSpPr/>
            <p:nvPr/>
          </p:nvSpPr>
          <p:spPr>
            <a:xfrm>
              <a:off x="7947450" y="2390012"/>
              <a:ext cx="47900" cy="23775"/>
            </a:xfrm>
            <a:custGeom>
              <a:avLst/>
              <a:gdLst/>
              <a:ahLst/>
              <a:cxnLst/>
              <a:rect l="l" t="t" r="r" b="b"/>
              <a:pathLst>
                <a:path w="1916" h="951" extrusionOk="0">
                  <a:moveTo>
                    <a:pt x="0" y="0"/>
                  </a:moveTo>
                  <a:lnTo>
                    <a:pt x="0" y="951"/>
                  </a:lnTo>
                  <a:lnTo>
                    <a:pt x="1433" y="951"/>
                  </a:lnTo>
                  <a:cubicBezTo>
                    <a:pt x="1695" y="951"/>
                    <a:pt x="1915" y="730"/>
                    <a:pt x="1915" y="469"/>
                  </a:cubicBezTo>
                  <a:cubicBezTo>
                    <a:pt x="1915" y="207"/>
                    <a:pt x="1695" y="0"/>
                    <a:pt x="1433"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18"/>
            <p:cNvSpPr/>
            <p:nvPr/>
          </p:nvSpPr>
          <p:spPr>
            <a:xfrm>
              <a:off x="7834125" y="2437537"/>
              <a:ext cx="286600" cy="71675"/>
            </a:xfrm>
            <a:custGeom>
              <a:avLst/>
              <a:gdLst/>
              <a:ahLst/>
              <a:cxnLst/>
              <a:rect l="l" t="t" r="r" b="b"/>
              <a:pathLst>
                <a:path w="11464" h="2867" extrusionOk="0">
                  <a:moveTo>
                    <a:pt x="469" y="1"/>
                  </a:moveTo>
                  <a:cubicBezTo>
                    <a:pt x="207" y="1"/>
                    <a:pt x="0" y="221"/>
                    <a:pt x="0" y="483"/>
                  </a:cubicBezTo>
                  <a:lnTo>
                    <a:pt x="0" y="2398"/>
                  </a:lnTo>
                  <a:cubicBezTo>
                    <a:pt x="0" y="2660"/>
                    <a:pt x="207" y="2866"/>
                    <a:pt x="469" y="2866"/>
                  </a:cubicBezTo>
                  <a:lnTo>
                    <a:pt x="10995" y="2866"/>
                  </a:lnTo>
                  <a:cubicBezTo>
                    <a:pt x="11257" y="2866"/>
                    <a:pt x="11463" y="2660"/>
                    <a:pt x="11463" y="2398"/>
                  </a:cubicBezTo>
                  <a:lnTo>
                    <a:pt x="11463"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18"/>
            <p:cNvSpPr/>
            <p:nvPr/>
          </p:nvSpPr>
          <p:spPr>
            <a:xfrm>
              <a:off x="7947450" y="2437537"/>
              <a:ext cx="173275" cy="71675"/>
            </a:xfrm>
            <a:custGeom>
              <a:avLst/>
              <a:gdLst/>
              <a:ahLst/>
              <a:cxnLst/>
              <a:rect l="l" t="t" r="r" b="b"/>
              <a:pathLst>
                <a:path w="6931" h="2867" extrusionOk="0">
                  <a:moveTo>
                    <a:pt x="0" y="1"/>
                  </a:moveTo>
                  <a:lnTo>
                    <a:pt x="0" y="2866"/>
                  </a:lnTo>
                  <a:lnTo>
                    <a:pt x="6462" y="2866"/>
                  </a:lnTo>
                  <a:cubicBezTo>
                    <a:pt x="6724" y="2866"/>
                    <a:pt x="6930" y="2660"/>
                    <a:pt x="6930" y="2398"/>
                  </a:cubicBezTo>
                  <a:lnTo>
                    <a:pt x="6930"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18"/>
            <p:cNvSpPr/>
            <p:nvPr/>
          </p:nvSpPr>
          <p:spPr>
            <a:xfrm>
              <a:off x="7911625" y="2108587"/>
              <a:ext cx="72000" cy="77875"/>
            </a:xfrm>
            <a:custGeom>
              <a:avLst/>
              <a:gdLst/>
              <a:ahLst/>
              <a:cxnLst/>
              <a:rect l="l" t="t" r="r" b="b"/>
              <a:pathLst>
                <a:path w="2880" h="3115" extrusionOk="0">
                  <a:moveTo>
                    <a:pt x="503" y="1"/>
                  </a:moveTo>
                  <a:cubicBezTo>
                    <a:pt x="260" y="1"/>
                    <a:pt x="0" y="12"/>
                    <a:pt x="0" y="249"/>
                  </a:cubicBezTo>
                  <a:lnTo>
                    <a:pt x="0" y="2646"/>
                  </a:lnTo>
                  <a:cubicBezTo>
                    <a:pt x="0" y="2908"/>
                    <a:pt x="221" y="3115"/>
                    <a:pt x="482" y="3115"/>
                  </a:cubicBezTo>
                  <a:lnTo>
                    <a:pt x="2397" y="3115"/>
                  </a:lnTo>
                  <a:cubicBezTo>
                    <a:pt x="2659" y="3115"/>
                    <a:pt x="2866" y="2908"/>
                    <a:pt x="2866" y="2646"/>
                  </a:cubicBezTo>
                  <a:lnTo>
                    <a:pt x="2866" y="249"/>
                  </a:lnTo>
                  <a:lnTo>
                    <a:pt x="2880" y="249"/>
                  </a:lnTo>
                  <a:cubicBezTo>
                    <a:pt x="2880" y="65"/>
                    <a:pt x="2695" y="37"/>
                    <a:pt x="2495" y="37"/>
                  </a:cubicBezTo>
                  <a:cubicBezTo>
                    <a:pt x="2411" y="37"/>
                    <a:pt x="2323" y="42"/>
                    <a:pt x="2246" y="42"/>
                  </a:cubicBezTo>
                  <a:lnTo>
                    <a:pt x="1447" y="28"/>
                  </a:lnTo>
                  <a:lnTo>
                    <a:pt x="579" y="1"/>
                  </a:lnTo>
                  <a:cubicBezTo>
                    <a:pt x="554" y="1"/>
                    <a:pt x="528" y="1"/>
                    <a:pt x="503"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18"/>
            <p:cNvSpPr/>
            <p:nvPr/>
          </p:nvSpPr>
          <p:spPr>
            <a:xfrm>
              <a:off x="7947450" y="2108937"/>
              <a:ext cx="35825" cy="77525"/>
            </a:xfrm>
            <a:custGeom>
              <a:avLst/>
              <a:gdLst/>
              <a:ahLst/>
              <a:cxnLst/>
              <a:rect l="l" t="t" r="r" b="b"/>
              <a:pathLst>
                <a:path w="1433" h="3101" extrusionOk="0">
                  <a:moveTo>
                    <a:pt x="0" y="1"/>
                  </a:moveTo>
                  <a:lnTo>
                    <a:pt x="0" y="3101"/>
                  </a:lnTo>
                  <a:lnTo>
                    <a:pt x="964" y="3101"/>
                  </a:lnTo>
                  <a:cubicBezTo>
                    <a:pt x="1226" y="3101"/>
                    <a:pt x="1433" y="2894"/>
                    <a:pt x="1433" y="2632"/>
                  </a:cubicBezTo>
                  <a:lnTo>
                    <a:pt x="1433" y="235"/>
                  </a:lnTo>
                  <a:cubicBezTo>
                    <a:pt x="1433" y="51"/>
                    <a:pt x="1249" y="23"/>
                    <a:pt x="1048" y="23"/>
                  </a:cubicBezTo>
                  <a:cubicBezTo>
                    <a:pt x="964" y="23"/>
                    <a:pt x="877" y="28"/>
                    <a:pt x="799" y="28"/>
                  </a:cubicBezTo>
                  <a:lnTo>
                    <a:pt x="0" y="1"/>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18"/>
            <p:cNvSpPr/>
            <p:nvPr/>
          </p:nvSpPr>
          <p:spPr>
            <a:xfrm>
              <a:off x="7887850" y="2162662"/>
              <a:ext cx="119550" cy="179500"/>
            </a:xfrm>
            <a:custGeom>
              <a:avLst/>
              <a:gdLst/>
              <a:ahLst/>
              <a:cxnLst/>
              <a:rect l="l" t="t" r="r" b="b"/>
              <a:pathLst>
                <a:path w="4782" h="7180" extrusionOk="0">
                  <a:moveTo>
                    <a:pt x="469" y="1"/>
                  </a:moveTo>
                  <a:cubicBezTo>
                    <a:pt x="207" y="1"/>
                    <a:pt x="1" y="221"/>
                    <a:pt x="1" y="483"/>
                  </a:cubicBezTo>
                  <a:lnTo>
                    <a:pt x="1" y="4313"/>
                  </a:lnTo>
                  <a:lnTo>
                    <a:pt x="317" y="4782"/>
                  </a:lnTo>
                  <a:lnTo>
                    <a:pt x="1" y="5264"/>
                  </a:lnTo>
                  <a:lnTo>
                    <a:pt x="1" y="6697"/>
                  </a:lnTo>
                  <a:cubicBezTo>
                    <a:pt x="1" y="6959"/>
                    <a:pt x="207" y="7165"/>
                    <a:pt x="469" y="7179"/>
                  </a:cubicBezTo>
                  <a:lnTo>
                    <a:pt x="4299" y="7179"/>
                  </a:lnTo>
                  <a:cubicBezTo>
                    <a:pt x="4561" y="7179"/>
                    <a:pt x="4781" y="6959"/>
                    <a:pt x="4781" y="6697"/>
                  </a:cubicBezTo>
                  <a:lnTo>
                    <a:pt x="4781" y="5264"/>
                  </a:lnTo>
                  <a:lnTo>
                    <a:pt x="4299" y="4851"/>
                  </a:lnTo>
                  <a:lnTo>
                    <a:pt x="4781" y="4313"/>
                  </a:lnTo>
                  <a:lnTo>
                    <a:pt x="4781"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18"/>
            <p:cNvSpPr/>
            <p:nvPr/>
          </p:nvSpPr>
          <p:spPr>
            <a:xfrm>
              <a:off x="7947450" y="2162662"/>
              <a:ext cx="59950" cy="179500"/>
            </a:xfrm>
            <a:custGeom>
              <a:avLst/>
              <a:gdLst/>
              <a:ahLst/>
              <a:cxnLst/>
              <a:rect l="l" t="t" r="r" b="b"/>
              <a:pathLst>
                <a:path w="2398" h="7180" extrusionOk="0">
                  <a:moveTo>
                    <a:pt x="0" y="1"/>
                  </a:moveTo>
                  <a:lnTo>
                    <a:pt x="0" y="7179"/>
                  </a:lnTo>
                  <a:lnTo>
                    <a:pt x="1915" y="7179"/>
                  </a:lnTo>
                  <a:cubicBezTo>
                    <a:pt x="2177" y="7179"/>
                    <a:pt x="2397" y="6959"/>
                    <a:pt x="2397" y="6697"/>
                  </a:cubicBezTo>
                  <a:lnTo>
                    <a:pt x="2397" y="5264"/>
                  </a:lnTo>
                  <a:lnTo>
                    <a:pt x="1915" y="4851"/>
                  </a:lnTo>
                  <a:lnTo>
                    <a:pt x="2397" y="4313"/>
                  </a:lnTo>
                  <a:lnTo>
                    <a:pt x="2397" y="1"/>
                  </a:ln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18"/>
            <p:cNvSpPr/>
            <p:nvPr/>
          </p:nvSpPr>
          <p:spPr>
            <a:xfrm>
              <a:off x="7887850" y="2270487"/>
              <a:ext cx="119550" cy="23800"/>
            </a:xfrm>
            <a:custGeom>
              <a:avLst/>
              <a:gdLst/>
              <a:ahLst/>
              <a:cxnLst/>
              <a:rect l="l" t="t" r="r" b="b"/>
              <a:pathLst>
                <a:path w="4782" h="952" extrusionOk="0">
                  <a:moveTo>
                    <a:pt x="1" y="0"/>
                  </a:moveTo>
                  <a:lnTo>
                    <a:pt x="1" y="951"/>
                  </a:lnTo>
                  <a:lnTo>
                    <a:pt x="4781" y="951"/>
                  </a:lnTo>
                  <a:lnTo>
                    <a:pt x="4781" y="0"/>
                  </a:ln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18"/>
            <p:cNvSpPr/>
            <p:nvPr/>
          </p:nvSpPr>
          <p:spPr>
            <a:xfrm>
              <a:off x="7947450" y="2270487"/>
              <a:ext cx="59950" cy="23800"/>
            </a:xfrm>
            <a:custGeom>
              <a:avLst/>
              <a:gdLst/>
              <a:ahLst/>
              <a:cxnLst/>
              <a:rect l="l" t="t" r="r" b="b"/>
              <a:pathLst>
                <a:path w="2398" h="952" extrusionOk="0">
                  <a:moveTo>
                    <a:pt x="0" y="0"/>
                  </a:moveTo>
                  <a:lnTo>
                    <a:pt x="0" y="951"/>
                  </a:lnTo>
                  <a:lnTo>
                    <a:pt x="2397" y="951"/>
                  </a:lnTo>
                  <a:lnTo>
                    <a:pt x="2397" y="0"/>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18"/>
            <p:cNvSpPr/>
            <p:nvPr/>
          </p:nvSpPr>
          <p:spPr>
            <a:xfrm>
              <a:off x="7731825" y="2364862"/>
              <a:ext cx="84050" cy="79250"/>
            </a:xfrm>
            <a:custGeom>
              <a:avLst/>
              <a:gdLst/>
              <a:ahLst/>
              <a:cxnLst/>
              <a:rect l="l" t="t" r="r" b="b"/>
              <a:pathLst>
                <a:path w="3362" h="3170" extrusionOk="0">
                  <a:moveTo>
                    <a:pt x="1819" y="0"/>
                  </a:moveTo>
                  <a:lnTo>
                    <a:pt x="799" y="276"/>
                  </a:lnTo>
                  <a:lnTo>
                    <a:pt x="83" y="1488"/>
                  </a:lnTo>
                  <a:cubicBezTo>
                    <a:pt x="0" y="1640"/>
                    <a:pt x="0" y="1819"/>
                    <a:pt x="83" y="1971"/>
                  </a:cubicBezTo>
                  <a:lnTo>
                    <a:pt x="662" y="2949"/>
                  </a:lnTo>
                  <a:cubicBezTo>
                    <a:pt x="758" y="3087"/>
                    <a:pt x="910" y="3169"/>
                    <a:pt x="1075" y="3169"/>
                  </a:cubicBezTo>
                  <a:lnTo>
                    <a:pt x="2232" y="3169"/>
                  </a:lnTo>
                  <a:cubicBezTo>
                    <a:pt x="2398" y="3169"/>
                    <a:pt x="2549" y="3087"/>
                    <a:pt x="2646" y="2949"/>
                  </a:cubicBezTo>
                  <a:lnTo>
                    <a:pt x="3362" y="1723"/>
                  </a:lnTo>
                  <a:lnTo>
                    <a:pt x="3114" y="813"/>
                  </a:lnTo>
                  <a:lnTo>
                    <a:pt x="2508" y="276"/>
                  </a:lnTo>
                  <a:lnTo>
                    <a:pt x="1819"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18"/>
            <p:cNvSpPr/>
            <p:nvPr/>
          </p:nvSpPr>
          <p:spPr>
            <a:xfrm>
              <a:off x="7731825" y="2299762"/>
              <a:ext cx="84050" cy="72350"/>
            </a:xfrm>
            <a:custGeom>
              <a:avLst/>
              <a:gdLst/>
              <a:ahLst/>
              <a:cxnLst/>
              <a:rect l="l" t="t" r="r" b="b"/>
              <a:pathLst>
                <a:path w="3362" h="2894" extrusionOk="0">
                  <a:moveTo>
                    <a:pt x="1075" y="1"/>
                  </a:moveTo>
                  <a:cubicBezTo>
                    <a:pt x="910" y="1"/>
                    <a:pt x="758" y="97"/>
                    <a:pt x="662" y="235"/>
                  </a:cubicBezTo>
                  <a:lnTo>
                    <a:pt x="97" y="1199"/>
                  </a:lnTo>
                  <a:cubicBezTo>
                    <a:pt x="0" y="1351"/>
                    <a:pt x="0" y="1544"/>
                    <a:pt x="97" y="1695"/>
                  </a:cubicBezTo>
                  <a:lnTo>
                    <a:pt x="813" y="2894"/>
                  </a:lnTo>
                  <a:lnTo>
                    <a:pt x="2508" y="2894"/>
                  </a:lnTo>
                  <a:lnTo>
                    <a:pt x="3128" y="2356"/>
                  </a:lnTo>
                  <a:lnTo>
                    <a:pt x="3362" y="1447"/>
                  </a:lnTo>
                  <a:lnTo>
                    <a:pt x="2646" y="235"/>
                  </a:lnTo>
                  <a:cubicBezTo>
                    <a:pt x="2563" y="97"/>
                    <a:pt x="2398" y="1"/>
                    <a:pt x="223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18"/>
            <p:cNvSpPr/>
            <p:nvPr/>
          </p:nvSpPr>
          <p:spPr>
            <a:xfrm>
              <a:off x="7794500" y="2335937"/>
              <a:ext cx="84075" cy="72000"/>
            </a:xfrm>
            <a:custGeom>
              <a:avLst/>
              <a:gdLst/>
              <a:ahLst/>
              <a:cxnLst/>
              <a:rect l="l" t="t" r="r" b="b"/>
              <a:pathLst>
                <a:path w="3363" h="2880" extrusionOk="0">
                  <a:moveTo>
                    <a:pt x="855" y="0"/>
                  </a:moveTo>
                  <a:lnTo>
                    <a:pt x="1" y="1433"/>
                  </a:lnTo>
                  <a:lnTo>
                    <a:pt x="855" y="2880"/>
                  </a:lnTo>
                  <a:lnTo>
                    <a:pt x="2288" y="2880"/>
                  </a:lnTo>
                  <a:cubicBezTo>
                    <a:pt x="2453" y="2880"/>
                    <a:pt x="2605" y="2797"/>
                    <a:pt x="2701" y="2645"/>
                  </a:cubicBezTo>
                  <a:lnTo>
                    <a:pt x="3266" y="1681"/>
                  </a:lnTo>
                  <a:cubicBezTo>
                    <a:pt x="3363" y="1529"/>
                    <a:pt x="3363" y="1350"/>
                    <a:pt x="3266" y="1199"/>
                  </a:cubicBezTo>
                  <a:lnTo>
                    <a:pt x="2701" y="221"/>
                  </a:lnTo>
                  <a:cubicBezTo>
                    <a:pt x="2605" y="83"/>
                    <a:pt x="2453" y="0"/>
                    <a:pt x="2288"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18"/>
            <p:cNvSpPr/>
            <p:nvPr/>
          </p:nvSpPr>
          <p:spPr>
            <a:xfrm>
              <a:off x="7745575" y="2204662"/>
              <a:ext cx="121300" cy="23850"/>
            </a:xfrm>
            <a:custGeom>
              <a:avLst/>
              <a:gdLst/>
              <a:ahLst/>
              <a:cxnLst/>
              <a:rect l="l" t="t" r="r" b="b"/>
              <a:pathLst>
                <a:path w="4852" h="954" extrusionOk="0">
                  <a:moveTo>
                    <a:pt x="624" y="1"/>
                  </a:moveTo>
                  <a:cubicBezTo>
                    <a:pt x="1" y="1"/>
                    <a:pt x="1" y="954"/>
                    <a:pt x="624" y="954"/>
                  </a:cubicBezTo>
                  <a:cubicBezTo>
                    <a:pt x="636" y="954"/>
                    <a:pt x="649" y="953"/>
                    <a:pt x="663" y="953"/>
                  </a:cubicBezTo>
                  <a:lnTo>
                    <a:pt x="4259" y="953"/>
                  </a:lnTo>
                  <a:cubicBezTo>
                    <a:pt x="4851" y="911"/>
                    <a:pt x="4851" y="29"/>
                    <a:pt x="4259" y="2"/>
                  </a:cubicBezTo>
                  <a:lnTo>
                    <a:pt x="663" y="2"/>
                  </a:lnTo>
                  <a:cubicBezTo>
                    <a:pt x="649" y="1"/>
                    <a:pt x="636"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18"/>
            <p:cNvSpPr/>
            <p:nvPr/>
          </p:nvSpPr>
          <p:spPr>
            <a:xfrm>
              <a:off x="7745575" y="2156787"/>
              <a:ext cx="121300" cy="23850"/>
            </a:xfrm>
            <a:custGeom>
              <a:avLst/>
              <a:gdLst/>
              <a:ahLst/>
              <a:cxnLst/>
              <a:rect l="l" t="t" r="r" b="b"/>
              <a:pathLst>
                <a:path w="4852" h="954" extrusionOk="0">
                  <a:moveTo>
                    <a:pt x="624" y="1"/>
                  </a:moveTo>
                  <a:cubicBezTo>
                    <a:pt x="1" y="1"/>
                    <a:pt x="1" y="954"/>
                    <a:pt x="624" y="954"/>
                  </a:cubicBezTo>
                  <a:cubicBezTo>
                    <a:pt x="636" y="954"/>
                    <a:pt x="649" y="953"/>
                    <a:pt x="663" y="952"/>
                  </a:cubicBezTo>
                  <a:lnTo>
                    <a:pt x="4259" y="952"/>
                  </a:lnTo>
                  <a:cubicBezTo>
                    <a:pt x="4851" y="925"/>
                    <a:pt x="4851" y="43"/>
                    <a:pt x="4259" y="2"/>
                  </a:cubicBezTo>
                  <a:lnTo>
                    <a:pt x="663" y="2"/>
                  </a:lnTo>
                  <a:cubicBezTo>
                    <a:pt x="649" y="1"/>
                    <a:pt x="636"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18"/>
            <p:cNvSpPr/>
            <p:nvPr/>
          </p:nvSpPr>
          <p:spPr>
            <a:xfrm>
              <a:off x="7746275" y="2252562"/>
              <a:ext cx="91650" cy="23800"/>
            </a:xfrm>
            <a:custGeom>
              <a:avLst/>
              <a:gdLst/>
              <a:ahLst/>
              <a:cxnLst/>
              <a:rect l="l" t="t" r="r" b="b"/>
              <a:pathLst>
                <a:path w="3666" h="952" extrusionOk="0">
                  <a:moveTo>
                    <a:pt x="621" y="1"/>
                  </a:moveTo>
                  <a:cubicBezTo>
                    <a:pt x="1" y="1"/>
                    <a:pt x="5" y="952"/>
                    <a:pt x="635" y="952"/>
                  </a:cubicBezTo>
                  <a:lnTo>
                    <a:pt x="3032" y="952"/>
                  </a:lnTo>
                  <a:cubicBezTo>
                    <a:pt x="3666" y="952"/>
                    <a:pt x="3666" y="1"/>
                    <a:pt x="3032" y="1"/>
                  </a:cubicBezTo>
                  <a:lnTo>
                    <a:pt x="635" y="1"/>
                  </a:lnTo>
                  <a:cubicBezTo>
                    <a:pt x="630" y="1"/>
                    <a:pt x="626" y="1"/>
                    <a:pt x="621"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18"/>
            <p:cNvSpPr/>
            <p:nvPr/>
          </p:nvSpPr>
          <p:spPr>
            <a:xfrm>
              <a:off x="7878550" y="2103087"/>
              <a:ext cx="134700" cy="23800"/>
            </a:xfrm>
            <a:custGeom>
              <a:avLst/>
              <a:gdLst/>
              <a:ahLst/>
              <a:cxnLst/>
              <a:rect l="l" t="t" r="r" b="b"/>
              <a:pathLst>
                <a:path w="5388" h="952" extrusionOk="0">
                  <a:moveTo>
                    <a:pt x="607" y="0"/>
                  </a:moveTo>
                  <a:cubicBezTo>
                    <a:pt x="1" y="28"/>
                    <a:pt x="1" y="910"/>
                    <a:pt x="607" y="951"/>
                  </a:cubicBezTo>
                  <a:lnTo>
                    <a:pt x="4905" y="951"/>
                  </a:lnTo>
                  <a:cubicBezTo>
                    <a:pt x="5167" y="951"/>
                    <a:pt x="5388" y="731"/>
                    <a:pt x="5388" y="469"/>
                  </a:cubicBezTo>
                  <a:cubicBezTo>
                    <a:pt x="5388" y="207"/>
                    <a:pt x="5167" y="0"/>
                    <a:pt x="490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18"/>
            <p:cNvSpPr/>
            <p:nvPr/>
          </p:nvSpPr>
          <p:spPr>
            <a:xfrm>
              <a:off x="7947450" y="2103087"/>
              <a:ext cx="65800" cy="23800"/>
            </a:xfrm>
            <a:custGeom>
              <a:avLst/>
              <a:gdLst/>
              <a:ahLst/>
              <a:cxnLst/>
              <a:rect l="l" t="t" r="r" b="b"/>
              <a:pathLst>
                <a:path w="2632" h="952" extrusionOk="0">
                  <a:moveTo>
                    <a:pt x="0" y="0"/>
                  </a:moveTo>
                  <a:lnTo>
                    <a:pt x="0" y="951"/>
                  </a:lnTo>
                  <a:lnTo>
                    <a:pt x="2149" y="951"/>
                  </a:lnTo>
                  <a:cubicBezTo>
                    <a:pt x="2411" y="951"/>
                    <a:pt x="2632" y="731"/>
                    <a:pt x="2632" y="469"/>
                  </a:cubicBezTo>
                  <a:cubicBezTo>
                    <a:pt x="2632" y="207"/>
                    <a:pt x="2411" y="0"/>
                    <a:pt x="2149"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118"/>
          <p:cNvGrpSpPr/>
          <p:nvPr/>
        </p:nvGrpSpPr>
        <p:grpSpPr>
          <a:xfrm>
            <a:off x="6855900" y="4128662"/>
            <a:ext cx="406125" cy="405850"/>
            <a:chOff x="6855900" y="4128662"/>
            <a:chExt cx="406125" cy="405850"/>
          </a:xfrm>
        </p:grpSpPr>
        <p:sp>
          <p:nvSpPr>
            <p:cNvPr id="5002" name="Google Shape;5002;p118"/>
            <p:cNvSpPr/>
            <p:nvPr/>
          </p:nvSpPr>
          <p:spPr>
            <a:xfrm>
              <a:off x="6885525" y="4272037"/>
              <a:ext cx="89925" cy="262475"/>
            </a:xfrm>
            <a:custGeom>
              <a:avLst/>
              <a:gdLst/>
              <a:ahLst/>
              <a:cxnLst/>
              <a:rect l="l" t="t" r="r" b="b"/>
              <a:pathLst>
                <a:path w="3597" h="10499" extrusionOk="0">
                  <a:moveTo>
                    <a:pt x="1199" y="0"/>
                  </a:moveTo>
                  <a:lnTo>
                    <a:pt x="483" y="1185"/>
                  </a:lnTo>
                  <a:lnTo>
                    <a:pt x="483" y="2150"/>
                  </a:lnTo>
                  <a:lnTo>
                    <a:pt x="0" y="3335"/>
                  </a:lnTo>
                  <a:lnTo>
                    <a:pt x="1213" y="10499"/>
                  </a:lnTo>
                  <a:lnTo>
                    <a:pt x="3128" y="10499"/>
                  </a:lnTo>
                  <a:cubicBezTo>
                    <a:pt x="3390" y="10499"/>
                    <a:pt x="3596" y="10279"/>
                    <a:pt x="3596" y="10017"/>
                  </a:cubicBezTo>
                  <a:lnTo>
                    <a:pt x="3596" y="2852"/>
                  </a:lnTo>
                  <a:lnTo>
                    <a:pt x="3224" y="2384"/>
                  </a:lnTo>
                  <a:lnTo>
                    <a:pt x="3596" y="1902"/>
                  </a:lnTo>
                  <a:lnTo>
                    <a:pt x="3596" y="469"/>
                  </a:lnTo>
                  <a:cubicBezTo>
                    <a:pt x="3583" y="207"/>
                    <a:pt x="3376" y="0"/>
                    <a:pt x="311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18"/>
            <p:cNvSpPr/>
            <p:nvPr/>
          </p:nvSpPr>
          <p:spPr>
            <a:xfrm>
              <a:off x="6945800" y="4271687"/>
              <a:ext cx="29650" cy="262825"/>
            </a:xfrm>
            <a:custGeom>
              <a:avLst/>
              <a:gdLst/>
              <a:ahLst/>
              <a:cxnLst/>
              <a:rect l="l" t="t" r="r" b="b"/>
              <a:pathLst>
                <a:path w="1186" h="10513" extrusionOk="0">
                  <a:moveTo>
                    <a:pt x="0" y="1"/>
                  </a:moveTo>
                  <a:lnTo>
                    <a:pt x="0" y="10513"/>
                  </a:lnTo>
                  <a:lnTo>
                    <a:pt x="717" y="10513"/>
                  </a:lnTo>
                  <a:cubicBezTo>
                    <a:pt x="979" y="10513"/>
                    <a:pt x="1185" y="10293"/>
                    <a:pt x="1185" y="10031"/>
                  </a:cubicBezTo>
                  <a:lnTo>
                    <a:pt x="1185" y="2866"/>
                  </a:lnTo>
                  <a:lnTo>
                    <a:pt x="813" y="2398"/>
                  </a:lnTo>
                  <a:lnTo>
                    <a:pt x="1185" y="1916"/>
                  </a:lnTo>
                  <a:lnTo>
                    <a:pt x="1185" y="483"/>
                  </a:lnTo>
                  <a:cubicBezTo>
                    <a:pt x="1185" y="221"/>
                    <a:pt x="979" y="1"/>
                    <a:pt x="717"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18"/>
            <p:cNvSpPr/>
            <p:nvPr/>
          </p:nvSpPr>
          <p:spPr>
            <a:xfrm>
              <a:off x="6915825" y="4319562"/>
              <a:ext cx="59625" cy="23800"/>
            </a:xfrm>
            <a:custGeom>
              <a:avLst/>
              <a:gdLst/>
              <a:ahLst/>
              <a:cxnLst/>
              <a:rect l="l" t="t" r="r" b="b"/>
              <a:pathLst>
                <a:path w="2385" h="952" extrusionOk="0">
                  <a:moveTo>
                    <a:pt x="1" y="1"/>
                  </a:moveTo>
                  <a:lnTo>
                    <a:pt x="1" y="951"/>
                  </a:lnTo>
                  <a:lnTo>
                    <a:pt x="2384" y="951"/>
                  </a:lnTo>
                  <a:lnTo>
                    <a:pt x="2384"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18"/>
            <p:cNvSpPr/>
            <p:nvPr/>
          </p:nvSpPr>
          <p:spPr>
            <a:xfrm>
              <a:off x="6945450" y="4319562"/>
              <a:ext cx="30000" cy="23800"/>
            </a:xfrm>
            <a:custGeom>
              <a:avLst/>
              <a:gdLst/>
              <a:ahLst/>
              <a:cxnLst/>
              <a:rect l="l" t="t" r="r" b="b"/>
              <a:pathLst>
                <a:path w="1200" h="952" extrusionOk="0">
                  <a:moveTo>
                    <a:pt x="1" y="1"/>
                  </a:moveTo>
                  <a:lnTo>
                    <a:pt x="1" y="951"/>
                  </a:lnTo>
                  <a:lnTo>
                    <a:pt x="1199" y="951"/>
                  </a:lnTo>
                  <a:lnTo>
                    <a:pt x="1199"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18"/>
            <p:cNvSpPr/>
            <p:nvPr/>
          </p:nvSpPr>
          <p:spPr>
            <a:xfrm>
              <a:off x="6855900" y="4212112"/>
              <a:ext cx="59950" cy="322400"/>
            </a:xfrm>
            <a:custGeom>
              <a:avLst/>
              <a:gdLst/>
              <a:ahLst/>
              <a:cxnLst/>
              <a:rect l="l" t="t" r="r" b="b"/>
              <a:pathLst>
                <a:path w="2398" h="12896" extrusionOk="0">
                  <a:moveTo>
                    <a:pt x="469" y="0"/>
                  </a:moveTo>
                  <a:cubicBezTo>
                    <a:pt x="207" y="0"/>
                    <a:pt x="0" y="221"/>
                    <a:pt x="0" y="482"/>
                  </a:cubicBezTo>
                  <a:lnTo>
                    <a:pt x="0" y="10030"/>
                  </a:lnTo>
                  <a:lnTo>
                    <a:pt x="414" y="10512"/>
                  </a:lnTo>
                  <a:lnTo>
                    <a:pt x="0" y="10981"/>
                  </a:lnTo>
                  <a:lnTo>
                    <a:pt x="0" y="12414"/>
                  </a:lnTo>
                  <a:cubicBezTo>
                    <a:pt x="0" y="12676"/>
                    <a:pt x="207" y="12896"/>
                    <a:pt x="469" y="12896"/>
                  </a:cubicBezTo>
                  <a:lnTo>
                    <a:pt x="2398" y="12896"/>
                  </a:lnTo>
                  <a:lnTo>
                    <a:pt x="2398" y="10981"/>
                  </a:lnTo>
                  <a:lnTo>
                    <a:pt x="2164" y="10512"/>
                  </a:lnTo>
                  <a:lnTo>
                    <a:pt x="2398" y="10030"/>
                  </a:lnTo>
                  <a:lnTo>
                    <a:pt x="2398" y="482"/>
                  </a:lnTo>
                  <a:cubicBezTo>
                    <a:pt x="2398" y="221"/>
                    <a:pt x="2177" y="0"/>
                    <a:pt x="191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18"/>
            <p:cNvSpPr/>
            <p:nvPr/>
          </p:nvSpPr>
          <p:spPr>
            <a:xfrm>
              <a:off x="6885525" y="4212112"/>
              <a:ext cx="30325" cy="322400"/>
            </a:xfrm>
            <a:custGeom>
              <a:avLst/>
              <a:gdLst/>
              <a:ahLst/>
              <a:cxnLst/>
              <a:rect l="l" t="t" r="r" b="b"/>
              <a:pathLst>
                <a:path w="1213" h="12896" extrusionOk="0">
                  <a:moveTo>
                    <a:pt x="0" y="0"/>
                  </a:moveTo>
                  <a:lnTo>
                    <a:pt x="0" y="12896"/>
                  </a:lnTo>
                  <a:lnTo>
                    <a:pt x="1213" y="12896"/>
                  </a:lnTo>
                  <a:lnTo>
                    <a:pt x="1213" y="10981"/>
                  </a:lnTo>
                  <a:lnTo>
                    <a:pt x="979" y="10512"/>
                  </a:lnTo>
                  <a:lnTo>
                    <a:pt x="1213" y="10030"/>
                  </a:lnTo>
                  <a:lnTo>
                    <a:pt x="1213" y="482"/>
                  </a:lnTo>
                  <a:cubicBezTo>
                    <a:pt x="1213" y="221"/>
                    <a:pt x="992" y="0"/>
                    <a:pt x="73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18"/>
            <p:cNvSpPr/>
            <p:nvPr/>
          </p:nvSpPr>
          <p:spPr>
            <a:xfrm>
              <a:off x="6855900" y="4462862"/>
              <a:ext cx="59600" cy="23775"/>
            </a:xfrm>
            <a:custGeom>
              <a:avLst/>
              <a:gdLst/>
              <a:ahLst/>
              <a:cxnLst/>
              <a:rect l="l" t="t" r="r" b="b"/>
              <a:pathLst>
                <a:path w="2384" h="951" extrusionOk="0">
                  <a:moveTo>
                    <a:pt x="0" y="0"/>
                  </a:moveTo>
                  <a:lnTo>
                    <a:pt x="0" y="951"/>
                  </a:lnTo>
                  <a:lnTo>
                    <a:pt x="2384" y="951"/>
                  </a:lnTo>
                  <a:lnTo>
                    <a:pt x="2384" y="0"/>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18"/>
            <p:cNvSpPr/>
            <p:nvPr/>
          </p:nvSpPr>
          <p:spPr>
            <a:xfrm>
              <a:off x="7133875" y="4297637"/>
              <a:ext cx="95025" cy="135625"/>
            </a:xfrm>
            <a:custGeom>
              <a:avLst/>
              <a:gdLst/>
              <a:ahLst/>
              <a:cxnLst/>
              <a:rect l="l" t="t" r="r" b="b"/>
              <a:pathLst>
                <a:path w="3801" h="5425" extrusionOk="0">
                  <a:moveTo>
                    <a:pt x="3157" y="1"/>
                  </a:moveTo>
                  <a:cubicBezTo>
                    <a:pt x="3009" y="1"/>
                    <a:pt x="2859" y="72"/>
                    <a:pt x="2756" y="244"/>
                  </a:cubicBezTo>
                  <a:lnTo>
                    <a:pt x="179" y="4708"/>
                  </a:lnTo>
                  <a:cubicBezTo>
                    <a:pt x="0" y="5025"/>
                    <a:pt x="220" y="5424"/>
                    <a:pt x="592" y="5424"/>
                  </a:cubicBezTo>
                  <a:cubicBezTo>
                    <a:pt x="758" y="5424"/>
                    <a:pt x="923" y="5328"/>
                    <a:pt x="1006" y="5176"/>
                  </a:cubicBezTo>
                  <a:lnTo>
                    <a:pt x="3582" y="726"/>
                  </a:lnTo>
                  <a:cubicBezTo>
                    <a:pt x="3800" y="347"/>
                    <a:pt x="3484" y="1"/>
                    <a:pt x="3157"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18"/>
            <p:cNvSpPr/>
            <p:nvPr/>
          </p:nvSpPr>
          <p:spPr>
            <a:xfrm>
              <a:off x="7111275" y="4179187"/>
              <a:ext cx="114225" cy="105275"/>
            </a:xfrm>
            <a:custGeom>
              <a:avLst/>
              <a:gdLst/>
              <a:ahLst/>
              <a:cxnLst/>
              <a:rect l="l" t="t" r="r" b="b"/>
              <a:pathLst>
                <a:path w="4569" h="4211" extrusionOk="0">
                  <a:moveTo>
                    <a:pt x="687" y="1"/>
                  </a:moveTo>
                  <a:cubicBezTo>
                    <a:pt x="320" y="1"/>
                    <a:pt x="1" y="472"/>
                    <a:pt x="339" y="821"/>
                  </a:cubicBezTo>
                  <a:lnTo>
                    <a:pt x="3591" y="4073"/>
                  </a:lnTo>
                  <a:cubicBezTo>
                    <a:pt x="3687" y="4169"/>
                    <a:pt x="3811" y="4210"/>
                    <a:pt x="3935" y="4210"/>
                  </a:cubicBezTo>
                  <a:cubicBezTo>
                    <a:pt x="4348" y="4210"/>
                    <a:pt x="4569" y="3701"/>
                    <a:pt x="4280" y="3398"/>
                  </a:cubicBezTo>
                  <a:lnTo>
                    <a:pt x="1014" y="146"/>
                  </a:lnTo>
                  <a:cubicBezTo>
                    <a:pt x="912" y="44"/>
                    <a:pt x="797" y="1"/>
                    <a:pt x="687"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18"/>
            <p:cNvSpPr/>
            <p:nvPr/>
          </p:nvSpPr>
          <p:spPr>
            <a:xfrm>
              <a:off x="7178300" y="4254112"/>
              <a:ext cx="83725" cy="71625"/>
            </a:xfrm>
            <a:custGeom>
              <a:avLst/>
              <a:gdLst/>
              <a:ahLst/>
              <a:cxnLst/>
              <a:rect l="l" t="t" r="r" b="b"/>
              <a:pathLst>
                <a:path w="3349" h="2865" extrusionOk="0">
                  <a:moveTo>
                    <a:pt x="1915" y="1"/>
                  </a:moveTo>
                  <a:cubicBezTo>
                    <a:pt x="648" y="1"/>
                    <a:pt x="0" y="1544"/>
                    <a:pt x="910" y="2440"/>
                  </a:cubicBezTo>
                  <a:cubicBezTo>
                    <a:pt x="1199" y="2733"/>
                    <a:pt x="1556" y="2865"/>
                    <a:pt x="1906" y="2865"/>
                  </a:cubicBezTo>
                  <a:cubicBezTo>
                    <a:pt x="2641" y="2865"/>
                    <a:pt x="3348" y="2288"/>
                    <a:pt x="3348" y="1420"/>
                  </a:cubicBezTo>
                  <a:cubicBezTo>
                    <a:pt x="3348" y="635"/>
                    <a:pt x="2715" y="1"/>
                    <a:pt x="191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18"/>
            <p:cNvSpPr/>
            <p:nvPr/>
          </p:nvSpPr>
          <p:spPr>
            <a:xfrm>
              <a:off x="7226175" y="4254112"/>
              <a:ext cx="35850" cy="71325"/>
            </a:xfrm>
            <a:custGeom>
              <a:avLst/>
              <a:gdLst/>
              <a:ahLst/>
              <a:cxnLst/>
              <a:rect l="l" t="t" r="r" b="b"/>
              <a:pathLst>
                <a:path w="1434" h="2853" extrusionOk="0">
                  <a:moveTo>
                    <a:pt x="26" y="1"/>
                  </a:moveTo>
                  <a:cubicBezTo>
                    <a:pt x="17" y="1"/>
                    <a:pt x="9" y="1"/>
                    <a:pt x="0" y="1"/>
                  </a:cubicBezTo>
                  <a:lnTo>
                    <a:pt x="0" y="2853"/>
                  </a:lnTo>
                  <a:cubicBezTo>
                    <a:pt x="800" y="2853"/>
                    <a:pt x="1433" y="2219"/>
                    <a:pt x="1433" y="1420"/>
                  </a:cubicBezTo>
                  <a:cubicBezTo>
                    <a:pt x="1433" y="643"/>
                    <a:pt x="813" y="1"/>
                    <a:pt x="2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18"/>
            <p:cNvSpPr/>
            <p:nvPr/>
          </p:nvSpPr>
          <p:spPr>
            <a:xfrm>
              <a:off x="7112175" y="4408087"/>
              <a:ext cx="73025" cy="78900"/>
            </a:xfrm>
            <a:custGeom>
              <a:avLst/>
              <a:gdLst/>
              <a:ahLst/>
              <a:cxnLst/>
              <a:rect l="l" t="t" r="r" b="b"/>
              <a:pathLst>
                <a:path w="2921" h="3156" extrusionOk="0">
                  <a:moveTo>
                    <a:pt x="1460" y="1"/>
                  </a:moveTo>
                  <a:cubicBezTo>
                    <a:pt x="648" y="1"/>
                    <a:pt x="0" y="676"/>
                    <a:pt x="28" y="1475"/>
                  </a:cubicBezTo>
                  <a:lnTo>
                    <a:pt x="28" y="2673"/>
                  </a:lnTo>
                  <a:cubicBezTo>
                    <a:pt x="28" y="2935"/>
                    <a:pt x="248" y="3156"/>
                    <a:pt x="510" y="3156"/>
                  </a:cubicBezTo>
                  <a:lnTo>
                    <a:pt x="2411" y="3156"/>
                  </a:lnTo>
                  <a:cubicBezTo>
                    <a:pt x="2673" y="3156"/>
                    <a:pt x="2893" y="2935"/>
                    <a:pt x="2893" y="2673"/>
                  </a:cubicBezTo>
                  <a:lnTo>
                    <a:pt x="2893" y="1475"/>
                  </a:lnTo>
                  <a:cubicBezTo>
                    <a:pt x="2921" y="676"/>
                    <a:pt x="2273" y="1"/>
                    <a:pt x="146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18"/>
            <p:cNvSpPr/>
            <p:nvPr/>
          </p:nvSpPr>
          <p:spPr>
            <a:xfrm>
              <a:off x="7148675" y="4409462"/>
              <a:ext cx="35850" cy="77525"/>
            </a:xfrm>
            <a:custGeom>
              <a:avLst/>
              <a:gdLst/>
              <a:ahLst/>
              <a:cxnLst/>
              <a:rect l="l" t="t" r="r" b="b"/>
              <a:pathLst>
                <a:path w="1434" h="3101" extrusionOk="0">
                  <a:moveTo>
                    <a:pt x="0" y="1"/>
                  </a:moveTo>
                  <a:lnTo>
                    <a:pt x="0" y="3101"/>
                  </a:lnTo>
                  <a:lnTo>
                    <a:pt x="951" y="3101"/>
                  </a:lnTo>
                  <a:cubicBezTo>
                    <a:pt x="1213" y="3101"/>
                    <a:pt x="1433" y="2880"/>
                    <a:pt x="1433" y="2618"/>
                  </a:cubicBezTo>
                  <a:lnTo>
                    <a:pt x="1433" y="1434"/>
                  </a:lnTo>
                  <a:cubicBezTo>
                    <a:pt x="1433" y="634"/>
                    <a:pt x="786" y="1"/>
                    <a:pt x="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18"/>
            <p:cNvSpPr/>
            <p:nvPr/>
          </p:nvSpPr>
          <p:spPr>
            <a:xfrm>
              <a:off x="7059125" y="4463187"/>
              <a:ext cx="179125" cy="63325"/>
            </a:xfrm>
            <a:custGeom>
              <a:avLst/>
              <a:gdLst/>
              <a:ahLst/>
              <a:cxnLst/>
              <a:rect l="l" t="t" r="r" b="b"/>
              <a:pathLst>
                <a:path w="7165" h="2533" extrusionOk="0">
                  <a:moveTo>
                    <a:pt x="6706" y="0"/>
                  </a:moveTo>
                  <a:cubicBezTo>
                    <a:pt x="6698" y="0"/>
                    <a:pt x="6690" y="1"/>
                    <a:pt x="6682" y="1"/>
                  </a:cubicBezTo>
                  <a:lnTo>
                    <a:pt x="483" y="1"/>
                  </a:lnTo>
                  <a:cubicBezTo>
                    <a:pt x="207" y="1"/>
                    <a:pt x="0" y="208"/>
                    <a:pt x="0" y="469"/>
                  </a:cubicBezTo>
                  <a:lnTo>
                    <a:pt x="0" y="2385"/>
                  </a:lnTo>
                  <a:cubicBezTo>
                    <a:pt x="0" y="2486"/>
                    <a:pt x="73" y="2517"/>
                    <a:pt x="177" y="2517"/>
                  </a:cubicBezTo>
                  <a:cubicBezTo>
                    <a:pt x="341" y="2517"/>
                    <a:pt x="584" y="2440"/>
                    <a:pt x="744" y="2440"/>
                  </a:cubicBezTo>
                  <a:lnTo>
                    <a:pt x="6393" y="2481"/>
                  </a:lnTo>
                  <a:cubicBezTo>
                    <a:pt x="6532" y="2481"/>
                    <a:pt x="6756" y="2533"/>
                    <a:pt x="6927" y="2533"/>
                  </a:cubicBezTo>
                  <a:cubicBezTo>
                    <a:pt x="7062" y="2533"/>
                    <a:pt x="7165" y="2500"/>
                    <a:pt x="7165" y="2385"/>
                  </a:cubicBezTo>
                  <a:lnTo>
                    <a:pt x="7165" y="469"/>
                  </a:lnTo>
                  <a:cubicBezTo>
                    <a:pt x="7165" y="215"/>
                    <a:pt x="6957" y="0"/>
                    <a:pt x="670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18"/>
            <p:cNvSpPr/>
            <p:nvPr/>
          </p:nvSpPr>
          <p:spPr>
            <a:xfrm>
              <a:off x="7148675" y="4463187"/>
              <a:ext cx="89575" cy="64650"/>
            </a:xfrm>
            <a:custGeom>
              <a:avLst/>
              <a:gdLst/>
              <a:ahLst/>
              <a:cxnLst/>
              <a:rect l="l" t="t" r="r" b="b"/>
              <a:pathLst>
                <a:path w="3583" h="2586" extrusionOk="0">
                  <a:moveTo>
                    <a:pt x="3124" y="0"/>
                  </a:moveTo>
                  <a:cubicBezTo>
                    <a:pt x="3116" y="0"/>
                    <a:pt x="3108" y="1"/>
                    <a:pt x="3100" y="1"/>
                  </a:cubicBezTo>
                  <a:lnTo>
                    <a:pt x="0" y="1"/>
                  </a:lnTo>
                  <a:lnTo>
                    <a:pt x="0" y="2536"/>
                  </a:lnTo>
                  <a:lnTo>
                    <a:pt x="2825" y="2577"/>
                  </a:lnTo>
                  <a:cubicBezTo>
                    <a:pt x="2915" y="2577"/>
                    <a:pt x="3033" y="2586"/>
                    <a:pt x="3149" y="2586"/>
                  </a:cubicBezTo>
                  <a:cubicBezTo>
                    <a:pt x="3370" y="2586"/>
                    <a:pt x="3583" y="2556"/>
                    <a:pt x="3583" y="2385"/>
                  </a:cubicBezTo>
                  <a:lnTo>
                    <a:pt x="3583" y="469"/>
                  </a:lnTo>
                  <a:cubicBezTo>
                    <a:pt x="3583" y="215"/>
                    <a:pt x="3375" y="0"/>
                    <a:pt x="312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18"/>
            <p:cNvSpPr/>
            <p:nvPr/>
          </p:nvSpPr>
          <p:spPr>
            <a:xfrm>
              <a:off x="7029850" y="4510737"/>
              <a:ext cx="230800" cy="23775"/>
            </a:xfrm>
            <a:custGeom>
              <a:avLst/>
              <a:gdLst/>
              <a:ahLst/>
              <a:cxnLst/>
              <a:rect l="l" t="t" r="r" b="b"/>
              <a:pathLst>
                <a:path w="9232" h="951" extrusionOk="0">
                  <a:moveTo>
                    <a:pt x="634" y="0"/>
                  </a:moveTo>
                  <a:cubicBezTo>
                    <a:pt x="0" y="0"/>
                    <a:pt x="0" y="951"/>
                    <a:pt x="634" y="951"/>
                  </a:cubicBezTo>
                  <a:lnTo>
                    <a:pt x="8749" y="951"/>
                  </a:lnTo>
                  <a:cubicBezTo>
                    <a:pt x="9011" y="951"/>
                    <a:pt x="9231" y="744"/>
                    <a:pt x="9231" y="483"/>
                  </a:cubicBezTo>
                  <a:cubicBezTo>
                    <a:pt x="9231" y="221"/>
                    <a:pt x="9011" y="0"/>
                    <a:pt x="874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18"/>
            <p:cNvSpPr/>
            <p:nvPr/>
          </p:nvSpPr>
          <p:spPr>
            <a:xfrm>
              <a:off x="7148675" y="4510737"/>
              <a:ext cx="111975" cy="23775"/>
            </a:xfrm>
            <a:custGeom>
              <a:avLst/>
              <a:gdLst/>
              <a:ahLst/>
              <a:cxnLst/>
              <a:rect l="l" t="t" r="r" b="b"/>
              <a:pathLst>
                <a:path w="4479" h="951" extrusionOk="0">
                  <a:moveTo>
                    <a:pt x="0" y="0"/>
                  </a:moveTo>
                  <a:lnTo>
                    <a:pt x="0" y="951"/>
                  </a:lnTo>
                  <a:lnTo>
                    <a:pt x="3996" y="951"/>
                  </a:lnTo>
                  <a:cubicBezTo>
                    <a:pt x="4258" y="951"/>
                    <a:pt x="4478" y="744"/>
                    <a:pt x="4478" y="483"/>
                  </a:cubicBezTo>
                  <a:cubicBezTo>
                    <a:pt x="4478" y="221"/>
                    <a:pt x="4258" y="0"/>
                    <a:pt x="399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18"/>
            <p:cNvSpPr/>
            <p:nvPr/>
          </p:nvSpPr>
          <p:spPr>
            <a:xfrm>
              <a:off x="7039475" y="4128662"/>
              <a:ext cx="113700" cy="108425"/>
            </a:xfrm>
            <a:custGeom>
              <a:avLst/>
              <a:gdLst/>
              <a:ahLst/>
              <a:cxnLst/>
              <a:rect l="l" t="t" r="r" b="b"/>
              <a:pathLst>
                <a:path w="4548" h="4337" extrusionOk="0">
                  <a:moveTo>
                    <a:pt x="2720" y="0"/>
                  </a:moveTo>
                  <a:cubicBezTo>
                    <a:pt x="2292" y="0"/>
                    <a:pt x="1861" y="162"/>
                    <a:pt x="1530" y="486"/>
                  </a:cubicBezTo>
                  <a:lnTo>
                    <a:pt x="180" y="1836"/>
                  </a:lnTo>
                  <a:cubicBezTo>
                    <a:pt x="1" y="2015"/>
                    <a:pt x="1" y="2319"/>
                    <a:pt x="180" y="2511"/>
                  </a:cubicBezTo>
                  <a:lnTo>
                    <a:pt x="1034" y="3352"/>
                  </a:lnTo>
                  <a:lnTo>
                    <a:pt x="1875" y="4192"/>
                  </a:lnTo>
                  <a:cubicBezTo>
                    <a:pt x="1964" y="4289"/>
                    <a:pt x="2085" y="4337"/>
                    <a:pt x="2207" y="4337"/>
                  </a:cubicBezTo>
                  <a:cubicBezTo>
                    <a:pt x="2329" y="4337"/>
                    <a:pt x="2453" y="4289"/>
                    <a:pt x="2550" y="4192"/>
                  </a:cubicBezTo>
                  <a:lnTo>
                    <a:pt x="3900" y="2842"/>
                  </a:lnTo>
                  <a:cubicBezTo>
                    <a:pt x="4548" y="2195"/>
                    <a:pt x="4548" y="1134"/>
                    <a:pt x="3900" y="486"/>
                  </a:cubicBezTo>
                  <a:cubicBezTo>
                    <a:pt x="3576" y="162"/>
                    <a:pt x="3149" y="0"/>
                    <a:pt x="2720"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18"/>
            <p:cNvSpPr/>
            <p:nvPr/>
          </p:nvSpPr>
          <p:spPr>
            <a:xfrm>
              <a:off x="7065325" y="4140812"/>
              <a:ext cx="87850" cy="96275"/>
            </a:xfrm>
            <a:custGeom>
              <a:avLst/>
              <a:gdLst/>
              <a:ahLst/>
              <a:cxnLst/>
              <a:rect l="l" t="t" r="r" b="b"/>
              <a:pathLst>
                <a:path w="3514" h="3851" extrusionOk="0">
                  <a:moveTo>
                    <a:pt x="2866" y="0"/>
                  </a:moveTo>
                  <a:lnTo>
                    <a:pt x="0" y="2866"/>
                  </a:lnTo>
                  <a:lnTo>
                    <a:pt x="841" y="3706"/>
                  </a:lnTo>
                  <a:cubicBezTo>
                    <a:pt x="930" y="3803"/>
                    <a:pt x="1051" y="3851"/>
                    <a:pt x="1173" y="3851"/>
                  </a:cubicBezTo>
                  <a:cubicBezTo>
                    <a:pt x="1295" y="3851"/>
                    <a:pt x="1419" y="3803"/>
                    <a:pt x="1516" y="3706"/>
                  </a:cubicBezTo>
                  <a:lnTo>
                    <a:pt x="2866" y="2356"/>
                  </a:lnTo>
                  <a:cubicBezTo>
                    <a:pt x="3514" y="1709"/>
                    <a:pt x="3514" y="648"/>
                    <a:pt x="286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18"/>
            <p:cNvSpPr/>
            <p:nvPr/>
          </p:nvSpPr>
          <p:spPr>
            <a:xfrm>
              <a:off x="6959225" y="4157762"/>
              <a:ext cx="167775" cy="159675"/>
            </a:xfrm>
            <a:custGeom>
              <a:avLst/>
              <a:gdLst/>
              <a:ahLst/>
              <a:cxnLst/>
              <a:rect l="l" t="t" r="r" b="b"/>
              <a:pathLst>
                <a:path w="6711" h="6387" extrusionOk="0">
                  <a:moveTo>
                    <a:pt x="2219" y="1"/>
                  </a:moveTo>
                  <a:cubicBezTo>
                    <a:pt x="1485" y="1"/>
                    <a:pt x="752" y="280"/>
                    <a:pt x="194" y="838"/>
                  </a:cubicBezTo>
                  <a:cubicBezTo>
                    <a:pt x="1" y="1031"/>
                    <a:pt x="1" y="1334"/>
                    <a:pt x="194" y="1513"/>
                  </a:cubicBezTo>
                  <a:lnTo>
                    <a:pt x="2550" y="3883"/>
                  </a:lnTo>
                  <a:lnTo>
                    <a:pt x="4919" y="6252"/>
                  </a:lnTo>
                  <a:cubicBezTo>
                    <a:pt x="5009" y="6342"/>
                    <a:pt x="5130" y="6387"/>
                    <a:pt x="5252" y="6387"/>
                  </a:cubicBezTo>
                  <a:cubicBezTo>
                    <a:pt x="5374" y="6387"/>
                    <a:pt x="5498" y="6342"/>
                    <a:pt x="5595" y="6252"/>
                  </a:cubicBezTo>
                  <a:lnTo>
                    <a:pt x="5595" y="6239"/>
                  </a:lnTo>
                  <a:cubicBezTo>
                    <a:pt x="6711" y="5123"/>
                    <a:pt x="6711" y="3318"/>
                    <a:pt x="5595" y="2188"/>
                  </a:cubicBezTo>
                  <a:lnTo>
                    <a:pt x="4244" y="838"/>
                  </a:lnTo>
                  <a:cubicBezTo>
                    <a:pt x="3686" y="280"/>
                    <a:pt x="2953" y="1"/>
                    <a:pt x="2219"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18"/>
            <p:cNvSpPr/>
            <p:nvPr/>
          </p:nvSpPr>
          <p:spPr>
            <a:xfrm>
              <a:off x="7022950" y="4195562"/>
              <a:ext cx="104050" cy="121875"/>
            </a:xfrm>
            <a:custGeom>
              <a:avLst/>
              <a:gdLst/>
              <a:ahLst/>
              <a:cxnLst/>
              <a:rect l="l" t="t" r="r" b="b"/>
              <a:pathLst>
                <a:path w="4162" h="4875" extrusionOk="0">
                  <a:moveTo>
                    <a:pt x="2370" y="1"/>
                  </a:moveTo>
                  <a:lnTo>
                    <a:pt x="1" y="2371"/>
                  </a:lnTo>
                  <a:lnTo>
                    <a:pt x="2370" y="4740"/>
                  </a:lnTo>
                  <a:cubicBezTo>
                    <a:pt x="2460" y="4830"/>
                    <a:pt x="2581" y="4875"/>
                    <a:pt x="2703" y="4875"/>
                  </a:cubicBezTo>
                  <a:cubicBezTo>
                    <a:pt x="2825" y="4875"/>
                    <a:pt x="2949" y="4830"/>
                    <a:pt x="3046" y="4740"/>
                  </a:cubicBezTo>
                  <a:cubicBezTo>
                    <a:pt x="4162" y="3611"/>
                    <a:pt x="4162" y="1806"/>
                    <a:pt x="3046" y="676"/>
                  </a:cubicBezTo>
                  <a:lnTo>
                    <a:pt x="2370"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18"/>
            <p:cNvSpPr/>
            <p:nvPr/>
          </p:nvSpPr>
          <p:spPr>
            <a:xfrm>
              <a:off x="6885875" y="4462862"/>
              <a:ext cx="29975" cy="23775"/>
            </a:xfrm>
            <a:custGeom>
              <a:avLst/>
              <a:gdLst/>
              <a:ahLst/>
              <a:cxnLst/>
              <a:rect l="l" t="t" r="r" b="b"/>
              <a:pathLst>
                <a:path w="1199" h="951" extrusionOk="0">
                  <a:moveTo>
                    <a:pt x="0" y="0"/>
                  </a:moveTo>
                  <a:lnTo>
                    <a:pt x="0" y="951"/>
                  </a:lnTo>
                  <a:lnTo>
                    <a:pt x="1199" y="951"/>
                  </a:lnTo>
                  <a:lnTo>
                    <a:pt x="1199" y="0"/>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118"/>
          <p:cNvGrpSpPr/>
          <p:nvPr/>
        </p:nvGrpSpPr>
        <p:grpSpPr>
          <a:xfrm>
            <a:off x="6855550" y="3422287"/>
            <a:ext cx="406825" cy="406900"/>
            <a:chOff x="6855550" y="3422287"/>
            <a:chExt cx="406825" cy="406900"/>
          </a:xfrm>
        </p:grpSpPr>
        <p:sp>
          <p:nvSpPr>
            <p:cNvPr id="5025" name="Google Shape;5025;p118"/>
            <p:cNvSpPr/>
            <p:nvPr/>
          </p:nvSpPr>
          <p:spPr>
            <a:xfrm>
              <a:off x="6944925" y="3422912"/>
              <a:ext cx="24825" cy="47550"/>
            </a:xfrm>
            <a:custGeom>
              <a:avLst/>
              <a:gdLst/>
              <a:ahLst/>
              <a:cxnLst/>
              <a:rect l="l" t="t" r="r" b="b"/>
              <a:pathLst>
                <a:path w="993" h="1902" extrusionOk="0">
                  <a:moveTo>
                    <a:pt x="502" y="0"/>
                  </a:moveTo>
                  <a:cubicBezTo>
                    <a:pt x="273" y="0"/>
                    <a:pt x="42" y="148"/>
                    <a:pt x="22" y="444"/>
                  </a:cubicBezTo>
                  <a:lnTo>
                    <a:pt x="22" y="1395"/>
                  </a:lnTo>
                  <a:cubicBezTo>
                    <a:pt x="1" y="1733"/>
                    <a:pt x="249" y="1901"/>
                    <a:pt x="497" y="1901"/>
                  </a:cubicBezTo>
                  <a:cubicBezTo>
                    <a:pt x="745" y="1901"/>
                    <a:pt x="993" y="1733"/>
                    <a:pt x="972" y="1395"/>
                  </a:cubicBezTo>
                  <a:lnTo>
                    <a:pt x="972" y="444"/>
                  </a:lnTo>
                  <a:cubicBezTo>
                    <a:pt x="959" y="148"/>
                    <a:pt x="731" y="0"/>
                    <a:pt x="502"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18"/>
            <p:cNvSpPr/>
            <p:nvPr/>
          </p:nvSpPr>
          <p:spPr>
            <a:xfrm>
              <a:off x="6957500" y="3422287"/>
              <a:ext cx="11750" cy="47575"/>
            </a:xfrm>
            <a:custGeom>
              <a:avLst/>
              <a:gdLst/>
              <a:ahLst/>
              <a:cxnLst/>
              <a:rect l="l" t="t" r="r" b="b"/>
              <a:pathLst>
                <a:path w="470" h="1903" extrusionOk="0">
                  <a:moveTo>
                    <a:pt x="24" y="0"/>
                  </a:moveTo>
                  <a:cubicBezTo>
                    <a:pt x="16" y="0"/>
                    <a:pt x="9" y="1"/>
                    <a:pt x="1" y="1"/>
                  </a:cubicBezTo>
                  <a:lnTo>
                    <a:pt x="1" y="1902"/>
                  </a:lnTo>
                  <a:cubicBezTo>
                    <a:pt x="263" y="1902"/>
                    <a:pt x="469" y="1682"/>
                    <a:pt x="469" y="1420"/>
                  </a:cubicBezTo>
                  <a:lnTo>
                    <a:pt x="469" y="469"/>
                  </a:lnTo>
                  <a:cubicBezTo>
                    <a:pt x="469" y="215"/>
                    <a:pt x="275" y="0"/>
                    <a:pt x="24"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18"/>
            <p:cNvSpPr/>
            <p:nvPr/>
          </p:nvSpPr>
          <p:spPr>
            <a:xfrm>
              <a:off x="6875175" y="3648512"/>
              <a:ext cx="159850" cy="180675"/>
            </a:xfrm>
            <a:custGeom>
              <a:avLst/>
              <a:gdLst/>
              <a:ahLst/>
              <a:cxnLst/>
              <a:rect l="l" t="t" r="r" b="b"/>
              <a:pathLst>
                <a:path w="6394" h="7227" extrusionOk="0">
                  <a:moveTo>
                    <a:pt x="4347" y="1"/>
                  </a:moveTo>
                  <a:cubicBezTo>
                    <a:pt x="4076" y="1"/>
                    <a:pt x="3805" y="206"/>
                    <a:pt x="3873" y="569"/>
                  </a:cubicBezTo>
                  <a:lnTo>
                    <a:pt x="4065" y="1947"/>
                  </a:lnTo>
                  <a:lnTo>
                    <a:pt x="2509" y="1947"/>
                  </a:lnTo>
                  <a:lnTo>
                    <a:pt x="2701" y="569"/>
                  </a:lnTo>
                  <a:cubicBezTo>
                    <a:pt x="2732" y="235"/>
                    <a:pt x="2478" y="47"/>
                    <a:pt x="2226" y="47"/>
                  </a:cubicBezTo>
                  <a:cubicBezTo>
                    <a:pt x="2019" y="47"/>
                    <a:pt x="1814" y="172"/>
                    <a:pt x="1765" y="445"/>
                  </a:cubicBezTo>
                  <a:lnTo>
                    <a:pt x="1558" y="1947"/>
                  </a:lnTo>
                  <a:lnTo>
                    <a:pt x="662" y="1947"/>
                  </a:lnTo>
                  <a:cubicBezTo>
                    <a:pt x="649" y="1946"/>
                    <a:pt x="636" y="1945"/>
                    <a:pt x="623" y="1945"/>
                  </a:cubicBezTo>
                  <a:cubicBezTo>
                    <a:pt x="0" y="1945"/>
                    <a:pt x="0" y="2898"/>
                    <a:pt x="623" y="2898"/>
                  </a:cubicBezTo>
                  <a:cubicBezTo>
                    <a:pt x="636" y="2898"/>
                    <a:pt x="649" y="2898"/>
                    <a:pt x="662" y="2897"/>
                  </a:cubicBezTo>
                  <a:lnTo>
                    <a:pt x="1420" y="2897"/>
                  </a:lnTo>
                  <a:lnTo>
                    <a:pt x="910" y="6658"/>
                  </a:lnTo>
                  <a:cubicBezTo>
                    <a:pt x="880" y="6985"/>
                    <a:pt x="1135" y="7170"/>
                    <a:pt x="1388" y="7170"/>
                  </a:cubicBezTo>
                  <a:cubicBezTo>
                    <a:pt x="1593" y="7170"/>
                    <a:pt x="1798" y="7048"/>
                    <a:pt x="1847" y="6782"/>
                  </a:cubicBezTo>
                  <a:lnTo>
                    <a:pt x="2385" y="2897"/>
                  </a:lnTo>
                  <a:lnTo>
                    <a:pt x="4189" y="2897"/>
                  </a:lnTo>
                  <a:lnTo>
                    <a:pt x="4727" y="6782"/>
                  </a:lnTo>
                  <a:cubicBezTo>
                    <a:pt x="4752" y="7087"/>
                    <a:pt x="4973" y="7226"/>
                    <a:pt x="5196" y="7226"/>
                  </a:cubicBezTo>
                  <a:cubicBezTo>
                    <a:pt x="5467" y="7226"/>
                    <a:pt x="5739" y="7021"/>
                    <a:pt x="5664" y="6658"/>
                  </a:cubicBezTo>
                  <a:lnTo>
                    <a:pt x="5154" y="2897"/>
                  </a:lnTo>
                  <a:lnTo>
                    <a:pt x="5912" y="2897"/>
                  </a:lnTo>
                  <a:cubicBezTo>
                    <a:pt x="6173" y="2897"/>
                    <a:pt x="6394" y="2677"/>
                    <a:pt x="6394" y="2415"/>
                  </a:cubicBezTo>
                  <a:cubicBezTo>
                    <a:pt x="6394" y="2153"/>
                    <a:pt x="6187" y="1947"/>
                    <a:pt x="5925" y="1947"/>
                  </a:cubicBezTo>
                  <a:lnTo>
                    <a:pt x="5030" y="1947"/>
                  </a:lnTo>
                  <a:lnTo>
                    <a:pt x="4823" y="445"/>
                  </a:lnTo>
                  <a:cubicBezTo>
                    <a:pt x="4792" y="140"/>
                    <a:pt x="4570" y="1"/>
                    <a:pt x="4347"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18"/>
            <p:cNvSpPr/>
            <p:nvPr/>
          </p:nvSpPr>
          <p:spPr>
            <a:xfrm>
              <a:off x="6957175" y="3648462"/>
              <a:ext cx="77850" cy="180725"/>
            </a:xfrm>
            <a:custGeom>
              <a:avLst/>
              <a:gdLst/>
              <a:ahLst/>
              <a:cxnLst/>
              <a:rect l="l" t="t" r="r" b="b"/>
              <a:pathLst>
                <a:path w="3114" h="7229" extrusionOk="0">
                  <a:moveTo>
                    <a:pt x="1065" y="1"/>
                  </a:moveTo>
                  <a:cubicBezTo>
                    <a:pt x="793" y="1"/>
                    <a:pt x="517" y="206"/>
                    <a:pt x="593" y="571"/>
                  </a:cubicBezTo>
                  <a:lnTo>
                    <a:pt x="772" y="1949"/>
                  </a:lnTo>
                  <a:lnTo>
                    <a:pt x="0" y="1949"/>
                  </a:lnTo>
                  <a:lnTo>
                    <a:pt x="0" y="2899"/>
                  </a:lnTo>
                  <a:lnTo>
                    <a:pt x="909" y="2899"/>
                  </a:lnTo>
                  <a:lnTo>
                    <a:pt x="1447" y="6784"/>
                  </a:lnTo>
                  <a:cubicBezTo>
                    <a:pt x="1472" y="7089"/>
                    <a:pt x="1693" y="7228"/>
                    <a:pt x="1916" y="7228"/>
                  </a:cubicBezTo>
                  <a:cubicBezTo>
                    <a:pt x="2187" y="7228"/>
                    <a:pt x="2459" y="7023"/>
                    <a:pt x="2384" y="6660"/>
                  </a:cubicBezTo>
                  <a:lnTo>
                    <a:pt x="1874" y="2899"/>
                  </a:lnTo>
                  <a:lnTo>
                    <a:pt x="2632" y="2899"/>
                  </a:lnTo>
                  <a:cubicBezTo>
                    <a:pt x="2893" y="2899"/>
                    <a:pt x="3114" y="2679"/>
                    <a:pt x="3114" y="2417"/>
                  </a:cubicBezTo>
                  <a:cubicBezTo>
                    <a:pt x="3114" y="2155"/>
                    <a:pt x="2893" y="1935"/>
                    <a:pt x="2632" y="1935"/>
                  </a:cubicBezTo>
                  <a:lnTo>
                    <a:pt x="1736" y="1935"/>
                  </a:lnTo>
                  <a:lnTo>
                    <a:pt x="1529" y="433"/>
                  </a:lnTo>
                  <a:cubicBezTo>
                    <a:pt x="1505" y="136"/>
                    <a:pt x="1286" y="1"/>
                    <a:pt x="106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18"/>
            <p:cNvSpPr/>
            <p:nvPr/>
          </p:nvSpPr>
          <p:spPr>
            <a:xfrm>
              <a:off x="6855550" y="3446062"/>
              <a:ext cx="203250" cy="227025"/>
            </a:xfrm>
            <a:custGeom>
              <a:avLst/>
              <a:gdLst/>
              <a:ahLst/>
              <a:cxnLst/>
              <a:rect l="l" t="t" r="r" b="b"/>
              <a:pathLst>
                <a:path w="8130" h="9081" extrusionOk="0">
                  <a:moveTo>
                    <a:pt x="483" y="1"/>
                  </a:moveTo>
                  <a:cubicBezTo>
                    <a:pt x="221" y="1"/>
                    <a:pt x="1" y="207"/>
                    <a:pt x="1" y="469"/>
                  </a:cubicBezTo>
                  <a:lnTo>
                    <a:pt x="1" y="8598"/>
                  </a:lnTo>
                  <a:cubicBezTo>
                    <a:pt x="1" y="8860"/>
                    <a:pt x="221" y="9080"/>
                    <a:pt x="483" y="9080"/>
                  </a:cubicBezTo>
                  <a:lnTo>
                    <a:pt x="7647" y="9080"/>
                  </a:lnTo>
                  <a:cubicBezTo>
                    <a:pt x="7909" y="9080"/>
                    <a:pt x="8130" y="8860"/>
                    <a:pt x="8130" y="8598"/>
                  </a:cubicBezTo>
                  <a:lnTo>
                    <a:pt x="8130" y="469"/>
                  </a:lnTo>
                  <a:cubicBezTo>
                    <a:pt x="8130" y="207"/>
                    <a:pt x="7909" y="1"/>
                    <a:pt x="7647"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18"/>
            <p:cNvSpPr/>
            <p:nvPr/>
          </p:nvSpPr>
          <p:spPr>
            <a:xfrm>
              <a:off x="6957175" y="3446062"/>
              <a:ext cx="101625" cy="227025"/>
            </a:xfrm>
            <a:custGeom>
              <a:avLst/>
              <a:gdLst/>
              <a:ahLst/>
              <a:cxnLst/>
              <a:rect l="l" t="t" r="r" b="b"/>
              <a:pathLst>
                <a:path w="4065" h="9081" extrusionOk="0">
                  <a:moveTo>
                    <a:pt x="0" y="1"/>
                  </a:moveTo>
                  <a:lnTo>
                    <a:pt x="0" y="9080"/>
                  </a:lnTo>
                  <a:lnTo>
                    <a:pt x="3582" y="9080"/>
                  </a:lnTo>
                  <a:cubicBezTo>
                    <a:pt x="3844" y="9080"/>
                    <a:pt x="4065" y="8860"/>
                    <a:pt x="4065" y="8598"/>
                  </a:cubicBezTo>
                  <a:lnTo>
                    <a:pt x="4065" y="469"/>
                  </a:lnTo>
                  <a:cubicBezTo>
                    <a:pt x="4065" y="207"/>
                    <a:pt x="3844" y="1"/>
                    <a:pt x="358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18"/>
            <p:cNvSpPr/>
            <p:nvPr/>
          </p:nvSpPr>
          <p:spPr>
            <a:xfrm>
              <a:off x="6921175" y="3510912"/>
              <a:ext cx="24825" cy="60575"/>
            </a:xfrm>
            <a:custGeom>
              <a:avLst/>
              <a:gdLst/>
              <a:ahLst/>
              <a:cxnLst/>
              <a:rect l="l" t="t" r="r" b="b"/>
              <a:pathLst>
                <a:path w="993" h="2423" extrusionOk="0">
                  <a:moveTo>
                    <a:pt x="496" y="0"/>
                  </a:moveTo>
                  <a:cubicBezTo>
                    <a:pt x="248" y="0"/>
                    <a:pt x="0" y="169"/>
                    <a:pt x="21" y="507"/>
                  </a:cubicBezTo>
                  <a:lnTo>
                    <a:pt x="21" y="2187"/>
                  </a:lnTo>
                  <a:cubicBezTo>
                    <a:pt x="21" y="2404"/>
                    <a:pt x="162" y="2422"/>
                    <a:pt x="359" y="2422"/>
                  </a:cubicBezTo>
                  <a:cubicBezTo>
                    <a:pt x="400" y="2422"/>
                    <a:pt x="444" y="2422"/>
                    <a:pt x="489" y="2422"/>
                  </a:cubicBezTo>
                  <a:cubicBezTo>
                    <a:pt x="535" y="2422"/>
                    <a:pt x="579" y="2422"/>
                    <a:pt x="621" y="2422"/>
                  </a:cubicBezTo>
                  <a:cubicBezTo>
                    <a:pt x="821" y="2422"/>
                    <a:pt x="972" y="2404"/>
                    <a:pt x="972" y="2187"/>
                  </a:cubicBezTo>
                  <a:lnTo>
                    <a:pt x="972" y="507"/>
                  </a:lnTo>
                  <a:cubicBezTo>
                    <a:pt x="992" y="169"/>
                    <a:pt x="744" y="0"/>
                    <a:pt x="496" y="0"/>
                  </a:cubicBezTo>
                  <a:close/>
                </a:path>
              </a:pathLst>
            </a:custGeom>
            <a:solidFill>
              <a:srgbClr val="7FEA8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18"/>
            <p:cNvSpPr/>
            <p:nvPr/>
          </p:nvSpPr>
          <p:spPr>
            <a:xfrm>
              <a:off x="6968700" y="3492987"/>
              <a:ext cx="25000" cy="78500"/>
            </a:xfrm>
            <a:custGeom>
              <a:avLst/>
              <a:gdLst/>
              <a:ahLst/>
              <a:cxnLst/>
              <a:rect l="l" t="t" r="r" b="b"/>
              <a:pathLst>
                <a:path w="1000" h="3140" extrusionOk="0">
                  <a:moveTo>
                    <a:pt x="498" y="1"/>
                  </a:moveTo>
                  <a:cubicBezTo>
                    <a:pt x="249" y="1"/>
                    <a:pt x="1" y="170"/>
                    <a:pt x="21" y="507"/>
                  </a:cubicBezTo>
                  <a:lnTo>
                    <a:pt x="21" y="2904"/>
                  </a:lnTo>
                  <a:cubicBezTo>
                    <a:pt x="21" y="3121"/>
                    <a:pt x="172" y="3139"/>
                    <a:pt x="372" y="3139"/>
                  </a:cubicBezTo>
                  <a:cubicBezTo>
                    <a:pt x="414" y="3139"/>
                    <a:pt x="458" y="3139"/>
                    <a:pt x="504" y="3139"/>
                  </a:cubicBezTo>
                  <a:cubicBezTo>
                    <a:pt x="549" y="3139"/>
                    <a:pt x="593" y="3139"/>
                    <a:pt x="635" y="3139"/>
                  </a:cubicBezTo>
                  <a:cubicBezTo>
                    <a:pt x="835" y="3139"/>
                    <a:pt x="986" y="3121"/>
                    <a:pt x="986" y="2904"/>
                  </a:cubicBezTo>
                  <a:lnTo>
                    <a:pt x="986" y="507"/>
                  </a:lnTo>
                  <a:cubicBezTo>
                    <a:pt x="1000" y="170"/>
                    <a:pt x="748" y="1"/>
                    <a:pt x="498" y="1"/>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18"/>
            <p:cNvSpPr/>
            <p:nvPr/>
          </p:nvSpPr>
          <p:spPr>
            <a:xfrm>
              <a:off x="6898925" y="3553512"/>
              <a:ext cx="112350" cy="23850"/>
            </a:xfrm>
            <a:custGeom>
              <a:avLst/>
              <a:gdLst/>
              <a:ahLst/>
              <a:cxnLst/>
              <a:rect l="l" t="t" r="r" b="b"/>
              <a:pathLst>
                <a:path w="4494" h="954" extrusionOk="0">
                  <a:moveTo>
                    <a:pt x="624" y="0"/>
                  </a:moveTo>
                  <a:cubicBezTo>
                    <a:pt x="1" y="0"/>
                    <a:pt x="1" y="953"/>
                    <a:pt x="624" y="953"/>
                  </a:cubicBezTo>
                  <a:cubicBezTo>
                    <a:pt x="637" y="953"/>
                    <a:pt x="650" y="953"/>
                    <a:pt x="663" y="952"/>
                  </a:cubicBezTo>
                  <a:lnTo>
                    <a:pt x="4011" y="952"/>
                  </a:lnTo>
                  <a:cubicBezTo>
                    <a:pt x="4273" y="952"/>
                    <a:pt x="4493" y="745"/>
                    <a:pt x="4493" y="483"/>
                  </a:cubicBezTo>
                  <a:cubicBezTo>
                    <a:pt x="4493" y="222"/>
                    <a:pt x="4273" y="1"/>
                    <a:pt x="4011" y="1"/>
                  </a:cubicBezTo>
                  <a:lnTo>
                    <a:pt x="663" y="1"/>
                  </a:lnTo>
                  <a:cubicBezTo>
                    <a:pt x="650" y="0"/>
                    <a:pt x="637" y="0"/>
                    <a:pt x="624"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18"/>
            <p:cNvSpPr/>
            <p:nvPr/>
          </p:nvSpPr>
          <p:spPr>
            <a:xfrm>
              <a:off x="6957500" y="3553537"/>
              <a:ext cx="53775" cy="23775"/>
            </a:xfrm>
            <a:custGeom>
              <a:avLst/>
              <a:gdLst/>
              <a:ahLst/>
              <a:cxnLst/>
              <a:rect l="l" t="t" r="r" b="b"/>
              <a:pathLst>
                <a:path w="2151" h="951" extrusionOk="0">
                  <a:moveTo>
                    <a:pt x="1" y="0"/>
                  </a:moveTo>
                  <a:lnTo>
                    <a:pt x="1" y="951"/>
                  </a:lnTo>
                  <a:lnTo>
                    <a:pt x="1668" y="951"/>
                  </a:lnTo>
                  <a:cubicBezTo>
                    <a:pt x="1930" y="951"/>
                    <a:pt x="2150" y="744"/>
                    <a:pt x="2150" y="482"/>
                  </a:cubicBezTo>
                  <a:cubicBezTo>
                    <a:pt x="2150" y="221"/>
                    <a:pt x="1930" y="0"/>
                    <a:pt x="1668"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18"/>
            <p:cNvSpPr/>
            <p:nvPr/>
          </p:nvSpPr>
          <p:spPr>
            <a:xfrm>
              <a:off x="6898925" y="3601387"/>
              <a:ext cx="112350" cy="23850"/>
            </a:xfrm>
            <a:custGeom>
              <a:avLst/>
              <a:gdLst/>
              <a:ahLst/>
              <a:cxnLst/>
              <a:rect l="l" t="t" r="r" b="b"/>
              <a:pathLst>
                <a:path w="4494" h="954" extrusionOk="0">
                  <a:moveTo>
                    <a:pt x="624" y="0"/>
                  </a:moveTo>
                  <a:cubicBezTo>
                    <a:pt x="1" y="0"/>
                    <a:pt x="1" y="953"/>
                    <a:pt x="624" y="953"/>
                  </a:cubicBezTo>
                  <a:cubicBezTo>
                    <a:pt x="637" y="953"/>
                    <a:pt x="650" y="953"/>
                    <a:pt x="663" y="952"/>
                  </a:cubicBezTo>
                  <a:lnTo>
                    <a:pt x="4011" y="952"/>
                  </a:lnTo>
                  <a:cubicBezTo>
                    <a:pt x="4273" y="952"/>
                    <a:pt x="4493" y="732"/>
                    <a:pt x="4493" y="470"/>
                  </a:cubicBezTo>
                  <a:cubicBezTo>
                    <a:pt x="4493" y="208"/>
                    <a:pt x="4273" y="1"/>
                    <a:pt x="4011" y="1"/>
                  </a:cubicBezTo>
                  <a:lnTo>
                    <a:pt x="663" y="1"/>
                  </a:lnTo>
                  <a:cubicBezTo>
                    <a:pt x="650" y="1"/>
                    <a:pt x="637" y="0"/>
                    <a:pt x="624"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18"/>
            <p:cNvSpPr/>
            <p:nvPr/>
          </p:nvSpPr>
          <p:spPr>
            <a:xfrm>
              <a:off x="6957500" y="3601412"/>
              <a:ext cx="53775" cy="23775"/>
            </a:xfrm>
            <a:custGeom>
              <a:avLst/>
              <a:gdLst/>
              <a:ahLst/>
              <a:cxnLst/>
              <a:rect l="l" t="t" r="r" b="b"/>
              <a:pathLst>
                <a:path w="2151" h="951" extrusionOk="0">
                  <a:moveTo>
                    <a:pt x="1" y="0"/>
                  </a:moveTo>
                  <a:lnTo>
                    <a:pt x="1" y="951"/>
                  </a:lnTo>
                  <a:lnTo>
                    <a:pt x="1668" y="951"/>
                  </a:lnTo>
                  <a:cubicBezTo>
                    <a:pt x="1930" y="951"/>
                    <a:pt x="2150" y="731"/>
                    <a:pt x="2150" y="469"/>
                  </a:cubicBezTo>
                  <a:cubicBezTo>
                    <a:pt x="2150" y="207"/>
                    <a:pt x="1930" y="0"/>
                    <a:pt x="1668"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18"/>
            <p:cNvSpPr/>
            <p:nvPr/>
          </p:nvSpPr>
          <p:spPr>
            <a:xfrm>
              <a:off x="7093900" y="3599687"/>
              <a:ext cx="133325" cy="109200"/>
            </a:xfrm>
            <a:custGeom>
              <a:avLst/>
              <a:gdLst/>
              <a:ahLst/>
              <a:cxnLst/>
              <a:rect l="l" t="t" r="r" b="b"/>
              <a:pathLst>
                <a:path w="5333" h="4368" extrusionOk="0">
                  <a:moveTo>
                    <a:pt x="2660" y="0"/>
                  </a:moveTo>
                  <a:cubicBezTo>
                    <a:pt x="1186" y="0"/>
                    <a:pt x="1" y="1213"/>
                    <a:pt x="42" y="2701"/>
                  </a:cubicBezTo>
                  <a:lnTo>
                    <a:pt x="42" y="3886"/>
                  </a:lnTo>
                  <a:cubicBezTo>
                    <a:pt x="28" y="4148"/>
                    <a:pt x="249" y="4368"/>
                    <a:pt x="511" y="4368"/>
                  </a:cubicBezTo>
                  <a:lnTo>
                    <a:pt x="4823" y="4368"/>
                  </a:lnTo>
                  <a:cubicBezTo>
                    <a:pt x="5085" y="4368"/>
                    <a:pt x="5291" y="4148"/>
                    <a:pt x="5291" y="3886"/>
                  </a:cubicBezTo>
                  <a:lnTo>
                    <a:pt x="5291" y="2701"/>
                  </a:lnTo>
                  <a:cubicBezTo>
                    <a:pt x="5333" y="1213"/>
                    <a:pt x="4134" y="0"/>
                    <a:pt x="2660"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18"/>
            <p:cNvSpPr/>
            <p:nvPr/>
          </p:nvSpPr>
          <p:spPr>
            <a:xfrm>
              <a:off x="7160725" y="3601062"/>
              <a:ext cx="65475" cy="107825"/>
            </a:xfrm>
            <a:custGeom>
              <a:avLst/>
              <a:gdLst/>
              <a:ahLst/>
              <a:cxnLst/>
              <a:rect l="l" t="t" r="r" b="b"/>
              <a:pathLst>
                <a:path w="2619" h="4313" extrusionOk="0">
                  <a:moveTo>
                    <a:pt x="1" y="1"/>
                  </a:moveTo>
                  <a:lnTo>
                    <a:pt x="1" y="4313"/>
                  </a:lnTo>
                  <a:lnTo>
                    <a:pt x="2150" y="4313"/>
                  </a:lnTo>
                  <a:cubicBezTo>
                    <a:pt x="2412" y="4313"/>
                    <a:pt x="2618" y="4093"/>
                    <a:pt x="2618" y="3831"/>
                  </a:cubicBezTo>
                  <a:lnTo>
                    <a:pt x="2618" y="2646"/>
                  </a:lnTo>
                  <a:lnTo>
                    <a:pt x="2618" y="2632"/>
                  </a:lnTo>
                  <a:cubicBezTo>
                    <a:pt x="2618" y="1185"/>
                    <a:pt x="1447" y="14"/>
                    <a:pt x="1"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18"/>
            <p:cNvSpPr/>
            <p:nvPr/>
          </p:nvSpPr>
          <p:spPr>
            <a:xfrm>
              <a:off x="7088750" y="3517712"/>
              <a:ext cx="125750" cy="107625"/>
            </a:xfrm>
            <a:custGeom>
              <a:avLst/>
              <a:gdLst/>
              <a:ahLst/>
              <a:cxnLst/>
              <a:rect l="l" t="t" r="r" b="b"/>
              <a:pathLst>
                <a:path w="5030" h="4305" extrusionOk="0">
                  <a:moveTo>
                    <a:pt x="2880" y="0"/>
                  </a:moveTo>
                  <a:cubicBezTo>
                    <a:pt x="965" y="0"/>
                    <a:pt x="0" y="2315"/>
                    <a:pt x="1350" y="3665"/>
                  </a:cubicBezTo>
                  <a:cubicBezTo>
                    <a:pt x="1788" y="4107"/>
                    <a:pt x="2328" y="4305"/>
                    <a:pt x="2858" y="4305"/>
                  </a:cubicBezTo>
                  <a:cubicBezTo>
                    <a:pt x="3965" y="4305"/>
                    <a:pt x="5029" y="3444"/>
                    <a:pt x="5029" y="2150"/>
                  </a:cubicBezTo>
                  <a:cubicBezTo>
                    <a:pt x="5015" y="965"/>
                    <a:pt x="4065" y="0"/>
                    <a:pt x="2880" y="0"/>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18"/>
            <p:cNvSpPr/>
            <p:nvPr/>
          </p:nvSpPr>
          <p:spPr>
            <a:xfrm>
              <a:off x="7160725" y="3517362"/>
              <a:ext cx="53775" cy="107825"/>
            </a:xfrm>
            <a:custGeom>
              <a:avLst/>
              <a:gdLst/>
              <a:ahLst/>
              <a:cxnLst/>
              <a:rect l="l" t="t" r="r" b="b"/>
              <a:pathLst>
                <a:path w="2151" h="4313" extrusionOk="0">
                  <a:moveTo>
                    <a:pt x="1" y="1"/>
                  </a:moveTo>
                  <a:lnTo>
                    <a:pt x="1" y="4313"/>
                  </a:lnTo>
                  <a:cubicBezTo>
                    <a:pt x="1172" y="4299"/>
                    <a:pt x="2136" y="3349"/>
                    <a:pt x="2150" y="2164"/>
                  </a:cubicBezTo>
                  <a:lnTo>
                    <a:pt x="2150" y="2150"/>
                  </a:lnTo>
                  <a:cubicBezTo>
                    <a:pt x="2136" y="965"/>
                    <a:pt x="1186" y="1"/>
                    <a:pt x="1" y="1"/>
                  </a:cubicBezTo>
                  <a:close/>
                </a:path>
              </a:pathLst>
            </a:custGeom>
            <a:solidFill>
              <a:srgbClr val="FCD0A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18"/>
            <p:cNvSpPr/>
            <p:nvPr/>
          </p:nvSpPr>
          <p:spPr>
            <a:xfrm>
              <a:off x="7059125" y="3690962"/>
              <a:ext cx="203250" cy="137800"/>
            </a:xfrm>
            <a:custGeom>
              <a:avLst/>
              <a:gdLst/>
              <a:ahLst/>
              <a:cxnLst/>
              <a:rect l="l" t="t" r="r" b="b"/>
              <a:pathLst>
                <a:path w="8130" h="5512" extrusionOk="0">
                  <a:moveTo>
                    <a:pt x="483" y="1"/>
                  </a:moveTo>
                  <a:cubicBezTo>
                    <a:pt x="221" y="1"/>
                    <a:pt x="0" y="207"/>
                    <a:pt x="14" y="469"/>
                  </a:cubicBezTo>
                  <a:lnTo>
                    <a:pt x="14" y="1681"/>
                  </a:lnTo>
                  <a:lnTo>
                    <a:pt x="620" y="2150"/>
                  </a:lnTo>
                  <a:lnTo>
                    <a:pt x="14" y="2632"/>
                  </a:lnTo>
                  <a:lnTo>
                    <a:pt x="14" y="5029"/>
                  </a:lnTo>
                  <a:cubicBezTo>
                    <a:pt x="14" y="5291"/>
                    <a:pt x="221" y="5498"/>
                    <a:pt x="483" y="5512"/>
                  </a:cubicBezTo>
                  <a:lnTo>
                    <a:pt x="3596" y="5512"/>
                  </a:lnTo>
                  <a:lnTo>
                    <a:pt x="4065" y="5140"/>
                  </a:lnTo>
                  <a:lnTo>
                    <a:pt x="4547" y="5498"/>
                  </a:lnTo>
                  <a:lnTo>
                    <a:pt x="7647" y="5498"/>
                  </a:lnTo>
                  <a:cubicBezTo>
                    <a:pt x="7909" y="5498"/>
                    <a:pt x="8115" y="5291"/>
                    <a:pt x="8115" y="5029"/>
                  </a:cubicBezTo>
                  <a:lnTo>
                    <a:pt x="8115" y="2632"/>
                  </a:lnTo>
                  <a:lnTo>
                    <a:pt x="7702" y="2150"/>
                  </a:lnTo>
                  <a:lnTo>
                    <a:pt x="8115" y="1681"/>
                  </a:lnTo>
                  <a:lnTo>
                    <a:pt x="8115" y="483"/>
                  </a:lnTo>
                  <a:lnTo>
                    <a:pt x="8129" y="469"/>
                  </a:lnTo>
                  <a:cubicBezTo>
                    <a:pt x="8129" y="207"/>
                    <a:pt x="7922" y="1"/>
                    <a:pt x="766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18"/>
            <p:cNvSpPr/>
            <p:nvPr/>
          </p:nvSpPr>
          <p:spPr>
            <a:xfrm>
              <a:off x="7160725" y="3690962"/>
              <a:ext cx="101650" cy="137450"/>
            </a:xfrm>
            <a:custGeom>
              <a:avLst/>
              <a:gdLst/>
              <a:ahLst/>
              <a:cxnLst/>
              <a:rect l="l" t="t" r="r" b="b"/>
              <a:pathLst>
                <a:path w="4066" h="5498" extrusionOk="0">
                  <a:moveTo>
                    <a:pt x="1" y="1"/>
                  </a:moveTo>
                  <a:lnTo>
                    <a:pt x="1" y="5126"/>
                  </a:lnTo>
                  <a:lnTo>
                    <a:pt x="483" y="5498"/>
                  </a:lnTo>
                  <a:lnTo>
                    <a:pt x="3583" y="5498"/>
                  </a:lnTo>
                  <a:cubicBezTo>
                    <a:pt x="3845" y="5498"/>
                    <a:pt x="4051" y="5277"/>
                    <a:pt x="4051" y="5016"/>
                  </a:cubicBezTo>
                  <a:lnTo>
                    <a:pt x="4051" y="2632"/>
                  </a:lnTo>
                  <a:lnTo>
                    <a:pt x="3638" y="2136"/>
                  </a:lnTo>
                  <a:lnTo>
                    <a:pt x="4051" y="1681"/>
                  </a:lnTo>
                  <a:lnTo>
                    <a:pt x="4065" y="483"/>
                  </a:lnTo>
                  <a:cubicBezTo>
                    <a:pt x="4065" y="221"/>
                    <a:pt x="3845" y="1"/>
                    <a:pt x="358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18"/>
            <p:cNvSpPr/>
            <p:nvPr/>
          </p:nvSpPr>
          <p:spPr>
            <a:xfrm>
              <a:off x="7059125" y="3732987"/>
              <a:ext cx="202900" cy="95425"/>
            </a:xfrm>
            <a:custGeom>
              <a:avLst/>
              <a:gdLst/>
              <a:ahLst/>
              <a:cxnLst/>
              <a:rect l="l" t="t" r="r" b="b"/>
              <a:pathLst>
                <a:path w="8116" h="3817" extrusionOk="0">
                  <a:moveTo>
                    <a:pt x="0" y="0"/>
                  </a:moveTo>
                  <a:lnTo>
                    <a:pt x="0" y="951"/>
                  </a:lnTo>
                  <a:lnTo>
                    <a:pt x="3582" y="951"/>
                  </a:lnTo>
                  <a:lnTo>
                    <a:pt x="3582" y="3817"/>
                  </a:lnTo>
                  <a:lnTo>
                    <a:pt x="4533" y="3817"/>
                  </a:lnTo>
                  <a:lnTo>
                    <a:pt x="4533" y="951"/>
                  </a:lnTo>
                  <a:lnTo>
                    <a:pt x="8115" y="951"/>
                  </a:lnTo>
                  <a:lnTo>
                    <a:pt x="8115"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18"/>
            <p:cNvSpPr/>
            <p:nvPr/>
          </p:nvSpPr>
          <p:spPr>
            <a:xfrm>
              <a:off x="7160725" y="3732987"/>
              <a:ext cx="101300" cy="95425"/>
            </a:xfrm>
            <a:custGeom>
              <a:avLst/>
              <a:gdLst/>
              <a:ahLst/>
              <a:cxnLst/>
              <a:rect l="l" t="t" r="r" b="b"/>
              <a:pathLst>
                <a:path w="4052" h="3817" extrusionOk="0">
                  <a:moveTo>
                    <a:pt x="1" y="0"/>
                  </a:moveTo>
                  <a:lnTo>
                    <a:pt x="1" y="3817"/>
                  </a:lnTo>
                  <a:lnTo>
                    <a:pt x="469" y="3817"/>
                  </a:lnTo>
                  <a:lnTo>
                    <a:pt x="469" y="951"/>
                  </a:lnTo>
                  <a:lnTo>
                    <a:pt x="4051" y="951"/>
                  </a:lnTo>
                  <a:lnTo>
                    <a:pt x="4051"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18"/>
          <p:cNvGrpSpPr/>
          <p:nvPr/>
        </p:nvGrpSpPr>
        <p:grpSpPr>
          <a:xfrm>
            <a:off x="6833500" y="2767512"/>
            <a:ext cx="430925" cy="406475"/>
            <a:chOff x="6833500" y="2767512"/>
            <a:chExt cx="430925" cy="406475"/>
          </a:xfrm>
        </p:grpSpPr>
        <p:sp>
          <p:nvSpPr>
            <p:cNvPr id="5046" name="Google Shape;5046;p118"/>
            <p:cNvSpPr/>
            <p:nvPr/>
          </p:nvSpPr>
          <p:spPr>
            <a:xfrm>
              <a:off x="6998500" y="2923087"/>
              <a:ext cx="265925" cy="250900"/>
            </a:xfrm>
            <a:custGeom>
              <a:avLst/>
              <a:gdLst/>
              <a:ahLst/>
              <a:cxnLst/>
              <a:rect l="l" t="t" r="r" b="b"/>
              <a:pathLst>
                <a:path w="10637" h="10036" extrusionOk="0">
                  <a:moveTo>
                    <a:pt x="8182" y="1"/>
                  </a:moveTo>
                  <a:cubicBezTo>
                    <a:pt x="7823" y="1"/>
                    <a:pt x="7481" y="443"/>
                    <a:pt x="7812" y="804"/>
                  </a:cubicBezTo>
                  <a:cubicBezTo>
                    <a:pt x="7812" y="804"/>
                    <a:pt x="7814" y="804"/>
                    <a:pt x="7814" y="804"/>
                  </a:cubicBezTo>
                  <a:lnTo>
                    <a:pt x="7814" y="804"/>
                  </a:lnTo>
                  <a:cubicBezTo>
                    <a:pt x="7818" y="804"/>
                    <a:pt x="7649" y="851"/>
                    <a:pt x="2232" y="2154"/>
                  </a:cubicBezTo>
                  <a:cubicBezTo>
                    <a:pt x="2232" y="2154"/>
                    <a:pt x="2232" y="2154"/>
                    <a:pt x="2232" y="2154"/>
                  </a:cubicBezTo>
                  <a:cubicBezTo>
                    <a:pt x="2146" y="2154"/>
                    <a:pt x="780" y="6618"/>
                    <a:pt x="676" y="6618"/>
                  </a:cubicBezTo>
                  <a:cubicBezTo>
                    <a:pt x="676" y="6618"/>
                    <a:pt x="676" y="6618"/>
                    <a:pt x="676" y="6618"/>
                  </a:cubicBezTo>
                  <a:cubicBezTo>
                    <a:pt x="627" y="6603"/>
                    <a:pt x="578" y="6596"/>
                    <a:pt x="530" y="6596"/>
                  </a:cubicBezTo>
                  <a:cubicBezTo>
                    <a:pt x="319" y="6596"/>
                    <a:pt x="125" y="6736"/>
                    <a:pt x="69" y="6949"/>
                  </a:cubicBezTo>
                  <a:cubicBezTo>
                    <a:pt x="0" y="7197"/>
                    <a:pt x="152" y="7445"/>
                    <a:pt x="400" y="7528"/>
                  </a:cubicBezTo>
                  <a:cubicBezTo>
                    <a:pt x="979" y="7707"/>
                    <a:pt x="1392" y="7858"/>
                    <a:pt x="1640" y="7955"/>
                  </a:cubicBezTo>
                  <a:cubicBezTo>
                    <a:pt x="1819" y="8024"/>
                    <a:pt x="1943" y="8203"/>
                    <a:pt x="1943" y="8396"/>
                  </a:cubicBezTo>
                  <a:lnTo>
                    <a:pt x="1943" y="9553"/>
                  </a:lnTo>
                  <a:cubicBezTo>
                    <a:pt x="1943" y="9815"/>
                    <a:pt x="2164" y="10035"/>
                    <a:pt x="2425" y="10035"/>
                  </a:cubicBezTo>
                  <a:lnTo>
                    <a:pt x="6242" y="10035"/>
                  </a:lnTo>
                  <a:cubicBezTo>
                    <a:pt x="6503" y="10035"/>
                    <a:pt x="6724" y="9815"/>
                    <a:pt x="6724" y="9553"/>
                  </a:cubicBezTo>
                  <a:lnTo>
                    <a:pt x="6724" y="8313"/>
                  </a:lnTo>
                  <a:cubicBezTo>
                    <a:pt x="6724" y="8134"/>
                    <a:pt x="6820" y="7982"/>
                    <a:pt x="6958" y="7900"/>
                  </a:cubicBezTo>
                  <a:cubicBezTo>
                    <a:pt x="7950" y="7321"/>
                    <a:pt x="8722" y="6453"/>
                    <a:pt x="9176" y="5392"/>
                  </a:cubicBezTo>
                  <a:cubicBezTo>
                    <a:pt x="9204" y="5323"/>
                    <a:pt x="9163" y="5365"/>
                    <a:pt x="10306" y="4703"/>
                  </a:cubicBezTo>
                  <a:lnTo>
                    <a:pt x="10306" y="4717"/>
                  </a:lnTo>
                  <a:cubicBezTo>
                    <a:pt x="10609" y="4538"/>
                    <a:pt x="10637" y="4125"/>
                    <a:pt x="10361" y="3918"/>
                  </a:cubicBezTo>
                  <a:lnTo>
                    <a:pt x="9645" y="3367"/>
                  </a:lnTo>
                  <a:cubicBezTo>
                    <a:pt x="9617" y="3339"/>
                    <a:pt x="9590" y="3284"/>
                    <a:pt x="9590" y="3243"/>
                  </a:cubicBezTo>
                  <a:cubicBezTo>
                    <a:pt x="9576" y="2154"/>
                    <a:pt x="9204" y="1094"/>
                    <a:pt x="8556" y="212"/>
                  </a:cubicBezTo>
                  <a:cubicBezTo>
                    <a:pt x="8452" y="62"/>
                    <a:pt x="8316" y="1"/>
                    <a:pt x="8182" y="1"/>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18"/>
            <p:cNvSpPr/>
            <p:nvPr/>
          </p:nvSpPr>
          <p:spPr>
            <a:xfrm>
              <a:off x="7106650" y="2923037"/>
              <a:ext cx="157775" cy="250950"/>
            </a:xfrm>
            <a:custGeom>
              <a:avLst/>
              <a:gdLst/>
              <a:ahLst/>
              <a:cxnLst/>
              <a:rect l="l" t="t" r="r" b="b"/>
              <a:pathLst>
                <a:path w="6311" h="10038" extrusionOk="0">
                  <a:moveTo>
                    <a:pt x="3852" y="1"/>
                  </a:moveTo>
                  <a:cubicBezTo>
                    <a:pt x="3494" y="1"/>
                    <a:pt x="3156" y="436"/>
                    <a:pt x="3486" y="806"/>
                  </a:cubicBezTo>
                  <a:lnTo>
                    <a:pt x="3486" y="806"/>
                  </a:lnTo>
                  <a:cubicBezTo>
                    <a:pt x="3468" y="810"/>
                    <a:pt x="3194" y="875"/>
                    <a:pt x="1" y="1647"/>
                  </a:cubicBezTo>
                  <a:lnTo>
                    <a:pt x="1" y="10037"/>
                  </a:lnTo>
                  <a:lnTo>
                    <a:pt x="1916" y="10037"/>
                  </a:lnTo>
                  <a:cubicBezTo>
                    <a:pt x="2177" y="10037"/>
                    <a:pt x="2398" y="9817"/>
                    <a:pt x="2398" y="9555"/>
                  </a:cubicBezTo>
                  <a:lnTo>
                    <a:pt x="2398" y="8315"/>
                  </a:lnTo>
                  <a:cubicBezTo>
                    <a:pt x="2398" y="8136"/>
                    <a:pt x="2494" y="7984"/>
                    <a:pt x="2632" y="7902"/>
                  </a:cubicBezTo>
                  <a:cubicBezTo>
                    <a:pt x="3624" y="7323"/>
                    <a:pt x="4396" y="6455"/>
                    <a:pt x="4850" y="5394"/>
                  </a:cubicBezTo>
                  <a:cubicBezTo>
                    <a:pt x="4878" y="5325"/>
                    <a:pt x="4837" y="5367"/>
                    <a:pt x="5980" y="4705"/>
                  </a:cubicBezTo>
                  <a:cubicBezTo>
                    <a:pt x="6283" y="4540"/>
                    <a:pt x="6311" y="4127"/>
                    <a:pt x="6035" y="3920"/>
                  </a:cubicBezTo>
                  <a:lnTo>
                    <a:pt x="5333" y="3355"/>
                  </a:lnTo>
                  <a:cubicBezTo>
                    <a:pt x="5291" y="3328"/>
                    <a:pt x="5264" y="3286"/>
                    <a:pt x="5264" y="3231"/>
                  </a:cubicBezTo>
                  <a:cubicBezTo>
                    <a:pt x="5250" y="2143"/>
                    <a:pt x="4878" y="1082"/>
                    <a:pt x="4230" y="214"/>
                  </a:cubicBezTo>
                  <a:cubicBezTo>
                    <a:pt x="4125" y="63"/>
                    <a:pt x="3987" y="1"/>
                    <a:pt x="3852" y="1"/>
                  </a:cubicBezTo>
                  <a:close/>
                </a:path>
              </a:pathLst>
            </a:custGeom>
            <a:solidFill>
              <a:srgbClr val="FCD0A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18"/>
            <p:cNvSpPr/>
            <p:nvPr/>
          </p:nvSpPr>
          <p:spPr>
            <a:xfrm>
              <a:off x="6951475" y="2833162"/>
              <a:ext cx="277475" cy="276625"/>
            </a:xfrm>
            <a:custGeom>
              <a:avLst/>
              <a:gdLst/>
              <a:ahLst/>
              <a:cxnLst/>
              <a:rect l="l" t="t" r="r" b="b"/>
              <a:pathLst>
                <a:path w="11099" h="11065" extrusionOk="0">
                  <a:moveTo>
                    <a:pt x="6071" y="1"/>
                  </a:moveTo>
                  <a:cubicBezTo>
                    <a:pt x="5173" y="1"/>
                    <a:pt x="4264" y="199"/>
                    <a:pt x="3411" y="612"/>
                  </a:cubicBezTo>
                  <a:cubicBezTo>
                    <a:pt x="3273" y="695"/>
                    <a:pt x="3177" y="833"/>
                    <a:pt x="3149" y="984"/>
                  </a:cubicBezTo>
                  <a:lnTo>
                    <a:pt x="366" y="7267"/>
                  </a:lnTo>
                  <a:cubicBezTo>
                    <a:pt x="356" y="7264"/>
                    <a:pt x="347" y="7263"/>
                    <a:pt x="340" y="7263"/>
                  </a:cubicBezTo>
                  <a:cubicBezTo>
                    <a:pt x="1" y="7263"/>
                    <a:pt x="1317" y="9816"/>
                    <a:pt x="1317" y="9816"/>
                  </a:cubicBezTo>
                  <a:cubicBezTo>
                    <a:pt x="1263" y="9800"/>
                    <a:pt x="1211" y="9793"/>
                    <a:pt x="1163" y="9793"/>
                  </a:cubicBezTo>
                  <a:cubicBezTo>
                    <a:pt x="668" y="9793"/>
                    <a:pt x="490" y="10563"/>
                    <a:pt x="1055" y="10739"/>
                  </a:cubicBezTo>
                  <a:cubicBezTo>
                    <a:pt x="1055" y="10739"/>
                    <a:pt x="1496" y="10877"/>
                    <a:pt x="2033" y="11042"/>
                  </a:cubicBezTo>
                  <a:cubicBezTo>
                    <a:pt x="2082" y="11057"/>
                    <a:pt x="2134" y="11065"/>
                    <a:pt x="2185" y="11065"/>
                  </a:cubicBezTo>
                  <a:cubicBezTo>
                    <a:pt x="2276" y="11065"/>
                    <a:pt x="2367" y="11040"/>
                    <a:pt x="2446" y="10987"/>
                  </a:cubicBezTo>
                  <a:lnTo>
                    <a:pt x="4857" y="9389"/>
                  </a:lnTo>
                  <a:cubicBezTo>
                    <a:pt x="5119" y="9210"/>
                    <a:pt x="5133" y="8824"/>
                    <a:pt x="4885" y="8631"/>
                  </a:cubicBezTo>
                  <a:cubicBezTo>
                    <a:pt x="4144" y="7943"/>
                    <a:pt x="4778" y="6946"/>
                    <a:pt x="5530" y="6946"/>
                  </a:cubicBezTo>
                  <a:cubicBezTo>
                    <a:pt x="5756" y="6946"/>
                    <a:pt x="5994" y="7036"/>
                    <a:pt x="6208" y="7253"/>
                  </a:cubicBezTo>
                  <a:cubicBezTo>
                    <a:pt x="6483" y="7556"/>
                    <a:pt x="6387" y="7763"/>
                    <a:pt x="6552" y="7942"/>
                  </a:cubicBezTo>
                  <a:cubicBezTo>
                    <a:pt x="6642" y="8039"/>
                    <a:pt x="6764" y="8088"/>
                    <a:pt x="6889" y="8088"/>
                  </a:cubicBezTo>
                  <a:cubicBezTo>
                    <a:pt x="6996" y="8088"/>
                    <a:pt x="7105" y="8053"/>
                    <a:pt x="7200" y="7983"/>
                  </a:cubicBezTo>
                  <a:cubicBezTo>
                    <a:pt x="8908" y="6675"/>
                    <a:pt x="10231" y="4925"/>
                    <a:pt x="11044" y="2941"/>
                  </a:cubicBezTo>
                  <a:lnTo>
                    <a:pt x="11044" y="2927"/>
                  </a:lnTo>
                  <a:cubicBezTo>
                    <a:pt x="11099" y="2775"/>
                    <a:pt x="11085" y="2596"/>
                    <a:pt x="10988" y="2472"/>
                  </a:cubicBezTo>
                  <a:cubicBezTo>
                    <a:pt x="9803" y="876"/>
                    <a:pt x="7960" y="1"/>
                    <a:pt x="6071"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18"/>
            <p:cNvSpPr/>
            <p:nvPr/>
          </p:nvSpPr>
          <p:spPr>
            <a:xfrm>
              <a:off x="7106650" y="2833312"/>
              <a:ext cx="122300" cy="202050"/>
            </a:xfrm>
            <a:custGeom>
              <a:avLst/>
              <a:gdLst/>
              <a:ahLst/>
              <a:cxnLst/>
              <a:rect l="l" t="t" r="r" b="b"/>
              <a:pathLst>
                <a:path w="4892" h="8082" extrusionOk="0">
                  <a:moveTo>
                    <a:pt x="1" y="0"/>
                  </a:moveTo>
                  <a:lnTo>
                    <a:pt x="1" y="7247"/>
                  </a:lnTo>
                  <a:cubicBezTo>
                    <a:pt x="276" y="7550"/>
                    <a:pt x="180" y="7757"/>
                    <a:pt x="345" y="7936"/>
                  </a:cubicBezTo>
                  <a:cubicBezTo>
                    <a:pt x="435" y="8033"/>
                    <a:pt x="557" y="8082"/>
                    <a:pt x="682" y="8082"/>
                  </a:cubicBezTo>
                  <a:cubicBezTo>
                    <a:pt x="789" y="8082"/>
                    <a:pt x="898" y="8047"/>
                    <a:pt x="993" y="7977"/>
                  </a:cubicBezTo>
                  <a:cubicBezTo>
                    <a:pt x="2701" y="6669"/>
                    <a:pt x="4024" y="4919"/>
                    <a:pt x="4837" y="2935"/>
                  </a:cubicBezTo>
                  <a:cubicBezTo>
                    <a:pt x="4892" y="2769"/>
                    <a:pt x="4878" y="2604"/>
                    <a:pt x="4781" y="2466"/>
                  </a:cubicBezTo>
                  <a:cubicBezTo>
                    <a:pt x="3652" y="951"/>
                    <a:pt x="1888" y="41"/>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18"/>
            <p:cNvSpPr/>
            <p:nvPr/>
          </p:nvSpPr>
          <p:spPr>
            <a:xfrm>
              <a:off x="6921675" y="3030312"/>
              <a:ext cx="71675" cy="71675"/>
            </a:xfrm>
            <a:custGeom>
              <a:avLst/>
              <a:gdLst/>
              <a:ahLst/>
              <a:cxnLst/>
              <a:rect l="l" t="t" r="r" b="b"/>
              <a:pathLst>
                <a:path w="2867" h="2867" extrusionOk="0">
                  <a:moveTo>
                    <a:pt x="469" y="1"/>
                  </a:moveTo>
                  <a:cubicBezTo>
                    <a:pt x="208" y="1"/>
                    <a:pt x="1" y="221"/>
                    <a:pt x="1" y="483"/>
                  </a:cubicBezTo>
                  <a:lnTo>
                    <a:pt x="1" y="2398"/>
                  </a:lnTo>
                  <a:cubicBezTo>
                    <a:pt x="1" y="2660"/>
                    <a:pt x="208" y="2867"/>
                    <a:pt x="469" y="2867"/>
                  </a:cubicBezTo>
                  <a:lnTo>
                    <a:pt x="2385" y="2867"/>
                  </a:lnTo>
                  <a:cubicBezTo>
                    <a:pt x="2646" y="2867"/>
                    <a:pt x="2867" y="2660"/>
                    <a:pt x="2867" y="2398"/>
                  </a:cubicBezTo>
                  <a:lnTo>
                    <a:pt x="2867" y="483"/>
                  </a:lnTo>
                  <a:cubicBezTo>
                    <a:pt x="2867" y="221"/>
                    <a:pt x="2646" y="1"/>
                    <a:pt x="2385"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18"/>
            <p:cNvSpPr/>
            <p:nvPr/>
          </p:nvSpPr>
          <p:spPr>
            <a:xfrm>
              <a:off x="6957500" y="3030312"/>
              <a:ext cx="35850" cy="71675"/>
            </a:xfrm>
            <a:custGeom>
              <a:avLst/>
              <a:gdLst/>
              <a:ahLst/>
              <a:cxnLst/>
              <a:rect l="l" t="t" r="r" b="b"/>
              <a:pathLst>
                <a:path w="1434" h="2867" extrusionOk="0">
                  <a:moveTo>
                    <a:pt x="1" y="1"/>
                  </a:moveTo>
                  <a:lnTo>
                    <a:pt x="1" y="2867"/>
                  </a:lnTo>
                  <a:lnTo>
                    <a:pt x="952" y="2867"/>
                  </a:lnTo>
                  <a:cubicBezTo>
                    <a:pt x="1213" y="2867"/>
                    <a:pt x="1434" y="2660"/>
                    <a:pt x="1434" y="2398"/>
                  </a:cubicBezTo>
                  <a:lnTo>
                    <a:pt x="1434" y="483"/>
                  </a:lnTo>
                  <a:cubicBezTo>
                    <a:pt x="1434" y="221"/>
                    <a:pt x="1213" y="1"/>
                    <a:pt x="952" y="1"/>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18"/>
            <p:cNvSpPr/>
            <p:nvPr/>
          </p:nvSpPr>
          <p:spPr>
            <a:xfrm>
              <a:off x="6903775" y="2982787"/>
              <a:ext cx="107500" cy="71675"/>
            </a:xfrm>
            <a:custGeom>
              <a:avLst/>
              <a:gdLst/>
              <a:ahLst/>
              <a:cxnLst/>
              <a:rect l="l" t="t" r="r" b="b"/>
              <a:pathLst>
                <a:path w="4300" h="2867" extrusionOk="0">
                  <a:moveTo>
                    <a:pt x="469" y="1"/>
                  </a:moveTo>
                  <a:cubicBezTo>
                    <a:pt x="207" y="1"/>
                    <a:pt x="1" y="207"/>
                    <a:pt x="1" y="469"/>
                  </a:cubicBezTo>
                  <a:lnTo>
                    <a:pt x="1" y="2384"/>
                  </a:lnTo>
                  <a:cubicBezTo>
                    <a:pt x="1" y="2646"/>
                    <a:pt x="207" y="2853"/>
                    <a:pt x="469" y="2866"/>
                  </a:cubicBezTo>
                  <a:lnTo>
                    <a:pt x="3817" y="2866"/>
                  </a:lnTo>
                  <a:cubicBezTo>
                    <a:pt x="4079" y="2866"/>
                    <a:pt x="4299" y="2646"/>
                    <a:pt x="4299" y="2384"/>
                  </a:cubicBezTo>
                  <a:lnTo>
                    <a:pt x="4299" y="469"/>
                  </a:lnTo>
                  <a:cubicBezTo>
                    <a:pt x="4299" y="207"/>
                    <a:pt x="4079" y="1"/>
                    <a:pt x="3817"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18"/>
            <p:cNvSpPr/>
            <p:nvPr/>
          </p:nvSpPr>
          <p:spPr>
            <a:xfrm>
              <a:off x="6957500" y="2982787"/>
              <a:ext cx="53775" cy="71675"/>
            </a:xfrm>
            <a:custGeom>
              <a:avLst/>
              <a:gdLst/>
              <a:ahLst/>
              <a:cxnLst/>
              <a:rect l="l" t="t" r="r" b="b"/>
              <a:pathLst>
                <a:path w="2151" h="2867" extrusionOk="0">
                  <a:moveTo>
                    <a:pt x="1" y="1"/>
                  </a:moveTo>
                  <a:lnTo>
                    <a:pt x="1" y="2866"/>
                  </a:lnTo>
                  <a:lnTo>
                    <a:pt x="1668" y="2866"/>
                  </a:lnTo>
                  <a:cubicBezTo>
                    <a:pt x="1930" y="2866"/>
                    <a:pt x="2150" y="2646"/>
                    <a:pt x="2150" y="2384"/>
                  </a:cubicBezTo>
                  <a:lnTo>
                    <a:pt x="2150" y="469"/>
                  </a:lnTo>
                  <a:cubicBezTo>
                    <a:pt x="2150" y="207"/>
                    <a:pt x="1930" y="1"/>
                    <a:pt x="1668"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18"/>
            <p:cNvSpPr/>
            <p:nvPr/>
          </p:nvSpPr>
          <p:spPr>
            <a:xfrm>
              <a:off x="6833500" y="2767512"/>
              <a:ext cx="232875" cy="239075"/>
            </a:xfrm>
            <a:custGeom>
              <a:avLst/>
              <a:gdLst/>
              <a:ahLst/>
              <a:cxnLst/>
              <a:rect l="l" t="t" r="r" b="b"/>
              <a:pathLst>
                <a:path w="9315" h="9563" extrusionOk="0">
                  <a:moveTo>
                    <a:pt x="4961" y="1"/>
                  </a:moveTo>
                  <a:cubicBezTo>
                    <a:pt x="1930" y="1"/>
                    <a:pt x="1" y="3073"/>
                    <a:pt x="1310" y="5636"/>
                  </a:cubicBezTo>
                  <a:cubicBezTo>
                    <a:pt x="1847" y="6710"/>
                    <a:pt x="2109" y="7881"/>
                    <a:pt x="2095" y="9080"/>
                  </a:cubicBezTo>
                  <a:cubicBezTo>
                    <a:pt x="2095" y="9342"/>
                    <a:pt x="2302" y="9562"/>
                    <a:pt x="2564" y="9562"/>
                  </a:cubicBezTo>
                  <a:lnTo>
                    <a:pt x="4479" y="9562"/>
                  </a:lnTo>
                  <a:lnTo>
                    <a:pt x="4961" y="9245"/>
                  </a:lnTo>
                  <a:lnTo>
                    <a:pt x="5429" y="9562"/>
                  </a:lnTo>
                  <a:lnTo>
                    <a:pt x="7344" y="9562"/>
                  </a:lnTo>
                  <a:cubicBezTo>
                    <a:pt x="7606" y="9562"/>
                    <a:pt x="7827" y="9342"/>
                    <a:pt x="7827" y="9080"/>
                  </a:cubicBezTo>
                  <a:cubicBezTo>
                    <a:pt x="7827" y="7923"/>
                    <a:pt x="7455" y="6793"/>
                    <a:pt x="8061" y="5553"/>
                  </a:cubicBezTo>
                  <a:cubicBezTo>
                    <a:pt x="9315" y="2977"/>
                    <a:pt x="4961" y="1"/>
                    <a:pt x="4961" y="1"/>
                  </a:cubicBezTo>
                  <a:close/>
                </a:path>
              </a:pathLst>
            </a:custGeom>
            <a:solidFill>
              <a:srgbClr val="FFD92C"/>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18"/>
            <p:cNvSpPr/>
            <p:nvPr/>
          </p:nvSpPr>
          <p:spPr>
            <a:xfrm>
              <a:off x="6957500" y="2767512"/>
              <a:ext cx="123350" cy="239075"/>
            </a:xfrm>
            <a:custGeom>
              <a:avLst/>
              <a:gdLst/>
              <a:ahLst/>
              <a:cxnLst/>
              <a:rect l="l" t="t" r="r" b="b"/>
              <a:pathLst>
                <a:path w="4934" h="9563" extrusionOk="0">
                  <a:moveTo>
                    <a:pt x="1" y="1"/>
                  </a:moveTo>
                  <a:lnTo>
                    <a:pt x="1" y="9342"/>
                  </a:lnTo>
                  <a:lnTo>
                    <a:pt x="469" y="9562"/>
                  </a:lnTo>
                  <a:lnTo>
                    <a:pt x="2384" y="9562"/>
                  </a:lnTo>
                  <a:cubicBezTo>
                    <a:pt x="2646" y="9562"/>
                    <a:pt x="2867" y="9342"/>
                    <a:pt x="2867" y="9080"/>
                  </a:cubicBezTo>
                  <a:cubicBezTo>
                    <a:pt x="2853" y="7868"/>
                    <a:pt x="3128" y="6669"/>
                    <a:pt x="3680" y="5581"/>
                  </a:cubicBezTo>
                  <a:cubicBezTo>
                    <a:pt x="4933" y="2990"/>
                    <a:pt x="2963" y="1"/>
                    <a:pt x="1"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18"/>
            <p:cNvSpPr/>
            <p:nvPr/>
          </p:nvSpPr>
          <p:spPr>
            <a:xfrm>
              <a:off x="6916700" y="2880937"/>
              <a:ext cx="80250" cy="125650"/>
            </a:xfrm>
            <a:custGeom>
              <a:avLst/>
              <a:gdLst/>
              <a:ahLst/>
              <a:cxnLst/>
              <a:rect l="l" t="t" r="r" b="b"/>
              <a:pathLst>
                <a:path w="3210" h="5026" extrusionOk="0">
                  <a:moveTo>
                    <a:pt x="671" y="0"/>
                  </a:moveTo>
                  <a:cubicBezTo>
                    <a:pt x="322" y="0"/>
                    <a:pt x="1" y="409"/>
                    <a:pt x="283" y="782"/>
                  </a:cubicBezTo>
                  <a:lnTo>
                    <a:pt x="1151" y="1870"/>
                  </a:lnTo>
                  <a:lnTo>
                    <a:pt x="1151" y="5025"/>
                  </a:lnTo>
                  <a:lnTo>
                    <a:pt x="2101" y="5025"/>
                  </a:lnTo>
                  <a:lnTo>
                    <a:pt x="2101" y="1870"/>
                  </a:lnTo>
                  <a:lnTo>
                    <a:pt x="2956" y="782"/>
                  </a:lnTo>
                  <a:cubicBezTo>
                    <a:pt x="3209" y="417"/>
                    <a:pt x="2895" y="14"/>
                    <a:pt x="2552" y="14"/>
                  </a:cubicBezTo>
                  <a:cubicBezTo>
                    <a:pt x="2430" y="14"/>
                    <a:pt x="2303" y="66"/>
                    <a:pt x="2198" y="189"/>
                  </a:cubicBezTo>
                  <a:lnTo>
                    <a:pt x="1619" y="933"/>
                  </a:lnTo>
                  <a:lnTo>
                    <a:pt x="1040" y="189"/>
                  </a:lnTo>
                  <a:cubicBezTo>
                    <a:pt x="933" y="56"/>
                    <a:pt x="800" y="0"/>
                    <a:pt x="671"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18"/>
            <p:cNvSpPr/>
            <p:nvPr/>
          </p:nvSpPr>
          <p:spPr>
            <a:xfrm>
              <a:off x="6957175" y="2881287"/>
              <a:ext cx="40025" cy="125300"/>
            </a:xfrm>
            <a:custGeom>
              <a:avLst/>
              <a:gdLst/>
              <a:ahLst/>
              <a:cxnLst/>
              <a:rect l="l" t="t" r="r" b="b"/>
              <a:pathLst>
                <a:path w="1601" h="5012" extrusionOk="0">
                  <a:moveTo>
                    <a:pt x="941" y="0"/>
                  </a:moveTo>
                  <a:cubicBezTo>
                    <a:pt x="819" y="0"/>
                    <a:pt x="694" y="52"/>
                    <a:pt x="593" y="175"/>
                  </a:cubicBezTo>
                  <a:lnTo>
                    <a:pt x="0" y="919"/>
                  </a:lnTo>
                  <a:lnTo>
                    <a:pt x="0" y="5011"/>
                  </a:lnTo>
                  <a:lnTo>
                    <a:pt x="482" y="5011"/>
                  </a:lnTo>
                  <a:lnTo>
                    <a:pt x="482" y="1856"/>
                  </a:lnTo>
                  <a:lnTo>
                    <a:pt x="1337" y="768"/>
                  </a:lnTo>
                  <a:cubicBezTo>
                    <a:pt x="1600" y="403"/>
                    <a:pt x="1281" y="0"/>
                    <a:pt x="941"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118"/>
          <p:cNvGrpSpPr/>
          <p:nvPr/>
        </p:nvGrpSpPr>
        <p:grpSpPr>
          <a:xfrm>
            <a:off x="6855900" y="2174737"/>
            <a:ext cx="406125" cy="262825"/>
            <a:chOff x="6855900" y="2174737"/>
            <a:chExt cx="406125" cy="262825"/>
          </a:xfrm>
        </p:grpSpPr>
        <p:sp>
          <p:nvSpPr>
            <p:cNvPr id="5059" name="Google Shape;5059;p118"/>
            <p:cNvSpPr/>
            <p:nvPr/>
          </p:nvSpPr>
          <p:spPr>
            <a:xfrm>
              <a:off x="6891725" y="2186437"/>
              <a:ext cx="334475" cy="215300"/>
            </a:xfrm>
            <a:custGeom>
              <a:avLst/>
              <a:gdLst/>
              <a:ahLst/>
              <a:cxnLst/>
              <a:rect l="l" t="t" r="r" b="b"/>
              <a:pathLst>
                <a:path w="13379" h="8612" extrusionOk="0">
                  <a:moveTo>
                    <a:pt x="0" y="1"/>
                  </a:moveTo>
                  <a:lnTo>
                    <a:pt x="0" y="8612"/>
                  </a:lnTo>
                  <a:lnTo>
                    <a:pt x="13378" y="8612"/>
                  </a:lnTo>
                  <a:lnTo>
                    <a:pt x="13378"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18"/>
            <p:cNvSpPr/>
            <p:nvPr/>
          </p:nvSpPr>
          <p:spPr>
            <a:xfrm>
              <a:off x="7059125" y="2186437"/>
              <a:ext cx="167075" cy="215300"/>
            </a:xfrm>
            <a:custGeom>
              <a:avLst/>
              <a:gdLst/>
              <a:ahLst/>
              <a:cxnLst/>
              <a:rect l="l" t="t" r="r" b="b"/>
              <a:pathLst>
                <a:path w="6683" h="8612" extrusionOk="0">
                  <a:moveTo>
                    <a:pt x="0" y="1"/>
                  </a:moveTo>
                  <a:lnTo>
                    <a:pt x="0" y="8612"/>
                  </a:lnTo>
                  <a:lnTo>
                    <a:pt x="6682" y="8612"/>
                  </a:lnTo>
                  <a:lnTo>
                    <a:pt x="6682"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18"/>
            <p:cNvSpPr/>
            <p:nvPr/>
          </p:nvSpPr>
          <p:spPr>
            <a:xfrm>
              <a:off x="6885175" y="2180562"/>
              <a:ext cx="66150" cy="65825"/>
            </a:xfrm>
            <a:custGeom>
              <a:avLst/>
              <a:gdLst/>
              <a:ahLst/>
              <a:cxnLst/>
              <a:rect l="l" t="t" r="r" b="b"/>
              <a:pathLst>
                <a:path w="2646" h="2633" extrusionOk="0">
                  <a:moveTo>
                    <a:pt x="439" y="1"/>
                  </a:moveTo>
                  <a:cubicBezTo>
                    <a:pt x="329" y="1"/>
                    <a:pt x="262" y="1"/>
                    <a:pt x="262" y="1"/>
                  </a:cubicBezTo>
                  <a:cubicBezTo>
                    <a:pt x="1" y="1"/>
                    <a:pt x="1" y="2633"/>
                    <a:pt x="262" y="2633"/>
                  </a:cubicBezTo>
                  <a:lnTo>
                    <a:pt x="2177" y="2633"/>
                  </a:lnTo>
                  <a:cubicBezTo>
                    <a:pt x="2439" y="2633"/>
                    <a:pt x="2646" y="2413"/>
                    <a:pt x="2646" y="2151"/>
                  </a:cubicBezTo>
                  <a:lnTo>
                    <a:pt x="2646" y="249"/>
                  </a:lnTo>
                  <a:cubicBezTo>
                    <a:pt x="2646" y="20"/>
                    <a:pt x="991" y="1"/>
                    <a:pt x="43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18"/>
            <p:cNvSpPr/>
            <p:nvPr/>
          </p:nvSpPr>
          <p:spPr>
            <a:xfrm>
              <a:off x="6927550" y="2330062"/>
              <a:ext cx="107475" cy="83725"/>
            </a:xfrm>
            <a:custGeom>
              <a:avLst/>
              <a:gdLst/>
              <a:ahLst/>
              <a:cxnLst/>
              <a:rect l="l" t="t" r="r" b="b"/>
              <a:pathLst>
                <a:path w="4299" h="3349" extrusionOk="0">
                  <a:moveTo>
                    <a:pt x="2150" y="1"/>
                  </a:moveTo>
                  <a:cubicBezTo>
                    <a:pt x="965" y="1"/>
                    <a:pt x="0" y="965"/>
                    <a:pt x="0" y="2150"/>
                  </a:cubicBezTo>
                  <a:lnTo>
                    <a:pt x="0" y="2867"/>
                  </a:lnTo>
                  <a:cubicBezTo>
                    <a:pt x="0" y="3128"/>
                    <a:pt x="207" y="3349"/>
                    <a:pt x="482" y="3349"/>
                  </a:cubicBezTo>
                  <a:lnTo>
                    <a:pt x="3817" y="3349"/>
                  </a:lnTo>
                  <a:cubicBezTo>
                    <a:pt x="4078" y="3349"/>
                    <a:pt x="4299" y="3128"/>
                    <a:pt x="4299" y="2867"/>
                  </a:cubicBezTo>
                  <a:lnTo>
                    <a:pt x="4299" y="2150"/>
                  </a:lnTo>
                  <a:cubicBezTo>
                    <a:pt x="4299" y="965"/>
                    <a:pt x="3334" y="1"/>
                    <a:pt x="215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18"/>
            <p:cNvSpPr/>
            <p:nvPr/>
          </p:nvSpPr>
          <p:spPr>
            <a:xfrm>
              <a:off x="6925575" y="2270487"/>
              <a:ext cx="97400" cy="83550"/>
            </a:xfrm>
            <a:custGeom>
              <a:avLst/>
              <a:gdLst/>
              <a:ahLst/>
              <a:cxnLst/>
              <a:rect l="l" t="t" r="r" b="b"/>
              <a:pathLst>
                <a:path w="3896" h="3342" extrusionOk="0">
                  <a:moveTo>
                    <a:pt x="2212" y="0"/>
                  </a:moveTo>
                  <a:cubicBezTo>
                    <a:pt x="735" y="0"/>
                    <a:pt x="1" y="1796"/>
                    <a:pt x="1044" y="2852"/>
                  </a:cubicBezTo>
                  <a:cubicBezTo>
                    <a:pt x="1382" y="3190"/>
                    <a:pt x="1799" y="3342"/>
                    <a:pt x="2208" y="3342"/>
                  </a:cubicBezTo>
                  <a:cubicBezTo>
                    <a:pt x="3068" y="3342"/>
                    <a:pt x="3896" y="2675"/>
                    <a:pt x="3896" y="1668"/>
                  </a:cubicBezTo>
                  <a:cubicBezTo>
                    <a:pt x="3896" y="744"/>
                    <a:pt x="3152" y="0"/>
                    <a:pt x="2229" y="0"/>
                  </a:cubicBezTo>
                  <a:cubicBezTo>
                    <a:pt x="2223" y="0"/>
                    <a:pt x="2217" y="0"/>
                    <a:pt x="221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18"/>
            <p:cNvSpPr/>
            <p:nvPr/>
          </p:nvSpPr>
          <p:spPr>
            <a:xfrm>
              <a:off x="7058775" y="2234312"/>
              <a:ext cx="131600" cy="71675"/>
            </a:xfrm>
            <a:custGeom>
              <a:avLst/>
              <a:gdLst/>
              <a:ahLst/>
              <a:cxnLst/>
              <a:rect l="l" t="t" r="r" b="b"/>
              <a:pathLst>
                <a:path w="5264" h="2867" extrusionOk="0">
                  <a:moveTo>
                    <a:pt x="483" y="1"/>
                  </a:moveTo>
                  <a:cubicBezTo>
                    <a:pt x="221" y="1"/>
                    <a:pt x="1" y="221"/>
                    <a:pt x="1" y="483"/>
                  </a:cubicBezTo>
                  <a:lnTo>
                    <a:pt x="1" y="2384"/>
                  </a:lnTo>
                  <a:cubicBezTo>
                    <a:pt x="1" y="2646"/>
                    <a:pt x="221" y="2867"/>
                    <a:pt x="483" y="2867"/>
                  </a:cubicBezTo>
                  <a:lnTo>
                    <a:pt x="4795" y="2867"/>
                  </a:lnTo>
                  <a:cubicBezTo>
                    <a:pt x="5057" y="2867"/>
                    <a:pt x="5264" y="2646"/>
                    <a:pt x="5264" y="2384"/>
                  </a:cubicBezTo>
                  <a:lnTo>
                    <a:pt x="5264" y="483"/>
                  </a:lnTo>
                  <a:cubicBezTo>
                    <a:pt x="5264" y="221"/>
                    <a:pt x="5057" y="1"/>
                    <a:pt x="4795"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18"/>
            <p:cNvSpPr/>
            <p:nvPr/>
          </p:nvSpPr>
          <p:spPr>
            <a:xfrm>
              <a:off x="7054275" y="2330037"/>
              <a:ext cx="140600" cy="23850"/>
            </a:xfrm>
            <a:custGeom>
              <a:avLst/>
              <a:gdLst/>
              <a:ahLst/>
              <a:cxnLst/>
              <a:rect l="l" t="t" r="r" b="b"/>
              <a:pathLst>
                <a:path w="5624" h="954" extrusionOk="0">
                  <a:moveTo>
                    <a:pt x="624" y="1"/>
                  </a:moveTo>
                  <a:cubicBezTo>
                    <a:pt x="1" y="1"/>
                    <a:pt x="1" y="954"/>
                    <a:pt x="624" y="954"/>
                  </a:cubicBezTo>
                  <a:cubicBezTo>
                    <a:pt x="637" y="954"/>
                    <a:pt x="649" y="953"/>
                    <a:pt x="663" y="953"/>
                  </a:cubicBezTo>
                  <a:lnTo>
                    <a:pt x="4975" y="953"/>
                  </a:lnTo>
                  <a:cubicBezTo>
                    <a:pt x="4988" y="953"/>
                    <a:pt x="5001" y="954"/>
                    <a:pt x="5013" y="954"/>
                  </a:cubicBezTo>
                  <a:cubicBezTo>
                    <a:pt x="5624" y="954"/>
                    <a:pt x="5624" y="1"/>
                    <a:pt x="5013" y="1"/>
                  </a:cubicBezTo>
                  <a:cubicBezTo>
                    <a:pt x="5001" y="1"/>
                    <a:pt x="4988" y="1"/>
                    <a:pt x="4975" y="2"/>
                  </a:cubicBezTo>
                  <a:lnTo>
                    <a:pt x="663" y="2"/>
                  </a:lnTo>
                  <a:cubicBezTo>
                    <a:pt x="649" y="1"/>
                    <a:pt x="637"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18"/>
            <p:cNvSpPr/>
            <p:nvPr/>
          </p:nvSpPr>
          <p:spPr>
            <a:xfrm>
              <a:off x="6879675" y="2174737"/>
              <a:ext cx="358575" cy="239050"/>
            </a:xfrm>
            <a:custGeom>
              <a:avLst/>
              <a:gdLst/>
              <a:ahLst/>
              <a:cxnLst/>
              <a:rect l="l" t="t" r="r" b="b"/>
              <a:pathLst>
                <a:path w="14343" h="9562" extrusionOk="0">
                  <a:moveTo>
                    <a:pt x="13392" y="951"/>
                  </a:moveTo>
                  <a:lnTo>
                    <a:pt x="13392" y="8873"/>
                  </a:lnTo>
                  <a:lnTo>
                    <a:pt x="7178" y="8969"/>
                  </a:lnTo>
                  <a:lnTo>
                    <a:pt x="951" y="9080"/>
                  </a:lnTo>
                  <a:lnTo>
                    <a:pt x="951" y="951"/>
                  </a:lnTo>
                  <a:close/>
                  <a:moveTo>
                    <a:pt x="482" y="0"/>
                  </a:moveTo>
                  <a:cubicBezTo>
                    <a:pt x="221" y="0"/>
                    <a:pt x="0" y="207"/>
                    <a:pt x="0" y="482"/>
                  </a:cubicBezTo>
                  <a:lnTo>
                    <a:pt x="0" y="9093"/>
                  </a:lnTo>
                  <a:cubicBezTo>
                    <a:pt x="0" y="9355"/>
                    <a:pt x="221" y="9562"/>
                    <a:pt x="482" y="9562"/>
                  </a:cubicBezTo>
                  <a:lnTo>
                    <a:pt x="13860" y="9562"/>
                  </a:lnTo>
                  <a:cubicBezTo>
                    <a:pt x="14122" y="9562"/>
                    <a:pt x="14343" y="9355"/>
                    <a:pt x="14343" y="9093"/>
                  </a:cubicBezTo>
                  <a:lnTo>
                    <a:pt x="14343" y="482"/>
                  </a:lnTo>
                  <a:cubicBezTo>
                    <a:pt x="14343" y="207"/>
                    <a:pt x="14122" y="0"/>
                    <a:pt x="13860"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18"/>
            <p:cNvSpPr/>
            <p:nvPr/>
          </p:nvSpPr>
          <p:spPr>
            <a:xfrm>
              <a:off x="7059125" y="2174737"/>
              <a:ext cx="179125" cy="239050"/>
            </a:xfrm>
            <a:custGeom>
              <a:avLst/>
              <a:gdLst/>
              <a:ahLst/>
              <a:cxnLst/>
              <a:rect l="l" t="t" r="r" b="b"/>
              <a:pathLst>
                <a:path w="7165" h="9562" extrusionOk="0">
                  <a:moveTo>
                    <a:pt x="0" y="0"/>
                  </a:moveTo>
                  <a:lnTo>
                    <a:pt x="0" y="951"/>
                  </a:lnTo>
                  <a:lnTo>
                    <a:pt x="6214" y="951"/>
                  </a:lnTo>
                  <a:lnTo>
                    <a:pt x="6214" y="8873"/>
                  </a:lnTo>
                  <a:lnTo>
                    <a:pt x="0" y="8983"/>
                  </a:lnTo>
                  <a:lnTo>
                    <a:pt x="0" y="9562"/>
                  </a:lnTo>
                  <a:lnTo>
                    <a:pt x="6682" y="9562"/>
                  </a:lnTo>
                  <a:cubicBezTo>
                    <a:pt x="6944" y="9562"/>
                    <a:pt x="7165" y="9355"/>
                    <a:pt x="7165" y="9093"/>
                  </a:cubicBezTo>
                  <a:lnTo>
                    <a:pt x="7165" y="482"/>
                  </a:lnTo>
                  <a:cubicBezTo>
                    <a:pt x="7165" y="207"/>
                    <a:pt x="6944" y="0"/>
                    <a:pt x="6682"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18"/>
            <p:cNvSpPr/>
            <p:nvPr/>
          </p:nvSpPr>
          <p:spPr>
            <a:xfrm>
              <a:off x="6855900" y="2389662"/>
              <a:ext cx="406125" cy="47900"/>
            </a:xfrm>
            <a:custGeom>
              <a:avLst/>
              <a:gdLst/>
              <a:ahLst/>
              <a:cxnLst/>
              <a:rect l="l" t="t" r="r" b="b"/>
              <a:pathLst>
                <a:path w="16245" h="1916" extrusionOk="0">
                  <a:moveTo>
                    <a:pt x="469" y="0"/>
                  </a:moveTo>
                  <a:cubicBezTo>
                    <a:pt x="207" y="14"/>
                    <a:pt x="0" y="221"/>
                    <a:pt x="0" y="483"/>
                  </a:cubicBezTo>
                  <a:lnTo>
                    <a:pt x="0" y="1447"/>
                  </a:lnTo>
                  <a:cubicBezTo>
                    <a:pt x="0" y="1709"/>
                    <a:pt x="207" y="1916"/>
                    <a:pt x="469" y="1916"/>
                  </a:cubicBezTo>
                  <a:lnTo>
                    <a:pt x="15776" y="1916"/>
                  </a:lnTo>
                  <a:cubicBezTo>
                    <a:pt x="16038" y="1916"/>
                    <a:pt x="16244" y="1709"/>
                    <a:pt x="16244" y="1447"/>
                  </a:cubicBezTo>
                  <a:lnTo>
                    <a:pt x="16244" y="483"/>
                  </a:lnTo>
                  <a:cubicBezTo>
                    <a:pt x="16244" y="221"/>
                    <a:pt x="16038" y="0"/>
                    <a:pt x="1577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18"/>
            <p:cNvSpPr/>
            <p:nvPr/>
          </p:nvSpPr>
          <p:spPr>
            <a:xfrm>
              <a:off x="7059125" y="2390012"/>
              <a:ext cx="202900" cy="47550"/>
            </a:xfrm>
            <a:custGeom>
              <a:avLst/>
              <a:gdLst/>
              <a:ahLst/>
              <a:cxnLst/>
              <a:rect l="l" t="t" r="r" b="b"/>
              <a:pathLst>
                <a:path w="8116" h="1902" extrusionOk="0">
                  <a:moveTo>
                    <a:pt x="0" y="0"/>
                  </a:moveTo>
                  <a:lnTo>
                    <a:pt x="0" y="1902"/>
                  </a:lnTo>
                  <a:lnTo>
                    <a:pt x="7647" y="1902"/>
                  </a:lnTo>
                  <a:cubicBezTo>
                    <a:pt x="7909" y="1902"/>
                    <a:pt x="8115" y="1695"/>
                    <a:pt x="8115" y="1433"/>
                  </a:cubicBezTo>
                  <a:lnTo>
                    <a:pt x="8115" y="469"/>
                  </a:lnTo>
                  <a:cubicBezTo>
                    <a:pt x="8115" y="207"/>
                    <a:pt x="7909" y="0"/>
                    <a:pt x="764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118"/>
          <p:cNvGrpSpPr/>
          <p:nvPr/>
        </p:nvGrpSpPr>
        <p:grpSpPr>
          <a:xfrm>
            <a:off x="6927200" y="1459337"/>
            <a:ext cx="264200" cy="407150"/>
            <a:chOff x="6927200" y="1459337"/>
            <a:chExt cx="264200" cy="407150"/>
          </a:xfrm>
        </p:grpSpPr>
        <p:sp>
          <p:nvSpPr>
            <p:cNvPr id="5071" name="Google Shape;5071;p118"/>
            <p:cNvSpPr/>
            <p:nvPr/>
          </p:nvSpPr>
          <p:spPr>
            <a:xfrm>
              <a:off x="6927200" y="1459337"/>
              <a:ext cx="263175" cy="406450"/>
            </a:xfrm>
            <a:custGeom>
              <a:avLst/>
              <a:gdLst/>
              <a:ahLst/>
              <a:cxnLst/>
              <a:rect l="l" t="t" r="r" b="b"/>
              <a:pathLst>
                <a:path w="10527" h="16258" extrusionOk="0">
                  <a:moveTo>
                    <a:pt x="496" y="0"/>
                  </a:moveTo>
                  <a:cubicBezTo>
                    <a:pt x="221" y="0"/>
                    <a:pt x="0" y="207"/>
                    <a:pt x="14" y="482"/>
                  </a:cubicBezTo>
                  <a:lnTo>
                    <a:pt x="14" y="5511"/>
                  </a:lnTo>
                  <a:lnTo>
                    <a:pt x="317" y="5938"/>
                  </a:lnTo>
                  <a:lnTo>
                    <a:pt x="14" y="6448"/>
                  </a:lnTo>
                  <a:lnTo>
                    <a:pt x="14" y="7660"/>
                  </a:lnTo>
                  <a:lnTo>
                    <a:pt x="331" y="8129"/>
                  </a:lnTo>
                  <a:lnTo>
                    <a:pt x="14" y="8611"/>
                  </a:lnTo>
                  <a:lnTo>
                    <a:pt x="14" y="9796"/>
                  </a:lnTo>
                  <a:lnTo>
                    <a:pt x="510" y="10278"/>
                  </a:lnTo>
                  <a:lnTo>
                    <a:pt x="14" y="10747"/>
                  </a:lnTo>
                  <a:lnTo>
                    <a:pt x="14" y="11945"/>
                  </a:lnTo>
                  <a:lnTo>
                    <a:pt x="235" y="12386"/>
                  </a:lnTo>
                  <a:lnTo>
                    <a:pt x="14" y="12896"/>
                  </a:lnTo>
                  <a:lnTo>
                    <a:pt x="14" y="14108"/>
                  </a:lnTo>
                  <a:lnTo>
                    <a:pt x="400" y="14508"/>
                  </a:lnTo>
                  <a:lnTo>
                    <a:pt x="14" y="15059"/>
                  </a:lnTo>
                  <a:lnTo>
                    <a:pt x="14" y="15775"/>
                  </a:lnTo>
                  <a:cubicBezTo>
                    <a:pt x="14" y="16037"/>
                    <a:pt x="221" y="16244"/>
                    <a:pt x="483" y="16258"/>
                  </a:cubicBezTo>
                  <a:lnTo>
                    <a:pt x="4795" y="16258"/>
                  </a:lnTo>
                  <a:lnTo>
                    <a:pt x="5264" y="15596"/>
                  </a:lnTo>
                  <a:lnTo>
                    <a:pt x="5746" y="16258"/>
                  </a:lnTo>
                  <a:lnTo>
                    <a:pt x="7661" y="16258"/>
                  </a:lnTo>
                  <a:lnTo>
                    <a:pt x="8212" y="15803"/>
                  </a:lnTo>
                  <a:lnTo>
                    <a:pt x="8611" y="16258"/>
                  </a:lnTo>
                  <a:lnTo>
                    <a:pt x="10058" y="16258"/>
                  </a:lnTo>
                  <a:cubicBezTo>
                    <a:pt x="10320" y="16258"/>
                    <a:pt x="10527" y="16037"/>
                    <a:pt x="10527" y="15775"/>
                  </a:cubicBezTo>
                  <a:lnTo>
                    <a:pt x="10527" y="10774"/>
                  </a:lnTo>
                  <a:lnTo>
                    <a:pt x="10113" y="10388"/>
                  </a:lnTo>
                  <a:lnTo>
                    <a:pt x="10527" y="9810"/>
                  </a:lnTo>
                  <a:lnTo>
                    <a:pt x="10527" y="8611"/>
                  </a:lnTo>
                  <a:lnTo>
                    <a:pt x="10113" y="8129"/>
                  </a:lnTo>
                  <a:lnTo>
                    <a:pt x="10527" y="7660"/>
                  </a:lnTo>
                  <a:lnTo>
                    <a:pt x="10527" y="6448"/>
                  </a:lnTo>
                  <a:lnTo>
                    <a:pt x="9810" y="5993"/>
                  </a:lnTo>
                  <a:lnTo>
                    <a:pt x="10527" y="5497"/>
                  </a:lnTo>
                  <a:lnTo>
                    <a:pt x="10527" y="482"/>
                  </a:lnTo>
                  <a:cubicBezTo>
                    <a:pt x="10527" y="220"/>
                    <a:pt x="10320" y="0"/>
                    <a:pt x="1005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18"/>
            <p:cNvSpPr/>
            <p:nvPr/>
          </p:nvSpPr>
          <p:spPr>
            <a:xfrm>
              <a:off x="7058775" y="1459337"/>
              <a:ext cx="131600" cy="406450"/>
            </a:xfrm>
            <a:custGeom>
              <a:avLst/>
              <a:gdLst/>
              <a:ahLst/>
              <a:cxnLst/>
              <a:rect l="l" t="t" r="r" b="b"/>
              <a:pathLst>
                <a:path w="5264" h="16258" extrusionOk="0">
                  <a:moveTo>
                    <a:pt x="1" y="0"/>
                  </a:moveTo>
                  <a:lnTo>
                    <a:pt x="1" y="15596"/>
                  </a:lnTo>
                  <a:lnTo>
                    <a:pt x="483" y="16258"/>
                  </a:lnTo>
                  <a:lnTo>
                    <a:pt x="2398" y="16258"/>
                  </a:lnTo>
                  <a:lnTo>
                    <a:pt x="2949" y="15803"/>
                  </a:lnTo>
                  <a:lnTo>
                    <a:pt x="3348" y="16258"/>
                  </a:lnTo>
                  <a:lnTo>
                    <a:pt x="4795" y="16258"/>
                  </a:lnTo>
                  <a:cubicBezTo>
                    <a:pt x="5057" y="16258"/>
                    <a:pt x="5264" y="16037"/>
                    <a:pt x="5264" y="15775"/>
                  </a:cubicBezTo>
                  <a:lnTo>
                    <a:pt x="5264" y="10774"/>
                  </a:lnTo>
                  <a:lnTo>
                    <a:pt x="4850" y="10388"/>
                  </a:lnTo>
                  <a:lnTo>
                    <a:pt x="5264" y="9810"/>
                  </a:lnTo>
                  <a:lnTo>
                    <a:pt x="5264" y="8611"/>
                  </a:lnTo>
                  <a:lnTo>
                    <a:pt x="4850" y="8129"/>
                  </a:lnTo>
                  <a:lnTo>
                    <a:pt x="5264" y="7660"/>
                  </a:lnTo>
                  <a:lnTo>
                    <a:pt x="5264" y="6448"/>
                  </a:lnTo>
                  <a:lnTo>
                    <a:pt x="4547" y="5993"/>
                  </a:lnTo>
                  <a:lnTo>
                    <a:pt x="5264" y="5497"/>
                  </a:lnTo>
                  <a:lnTo>
                    <a:pt x="5264" y="482"/>
                  </a:lnTo>
                  <a:cubicBezTo>
                    <a:pt x="5264" y="220"/>
                    <a:pt x="5043" y="0"/>
                    <a:pt x="478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18"/>
            <p:cNvSpPr/>
            <p:nvPr/>
          </p:nvSpPr>
          <p:spPr>
            <a:xfrm>
              <a:off x="6975425" y="1492037"/>
              <a:ext cx="167075" cy="71675"/>
            </a:xfrm>
            <a:custGeom>
              <a:avLst/>
              <a:gdLst/>
              <a:ahLst/>
              <a:cxnLst/>
              <a:rect l="l" t="t" r="r" b="b"/>
              <a:pathLst>
                <a:path w="6683" h="2867" extrusionOk="0">
                  <a:moveTo>
                    <a:pt x="469" y="1"/>
                  </a:moveTo>
                  <a:cubicBezTo>
                    <a:pt x="207" y="1"/>
                    <a:pt x="0" y="208"/>
                    <a:pt x="0" y="483"/>
                  </a:cubicBezTo>
                  <a:lnTo>
                    <a:pt x="0" y="2384"/>
                  </a:lnTo>
                  <a:cubicBezTo>
                    <a:pt x="0" y="2646"/>
                    <a:pt x="207" y="2867"/>
                    <a:pt x="469" y="2867"/>
                  </a:cubicBezTo>
                  <a:lnTo>
                    <a:pt x="6214" y="2867"/>
                  </a:lnTo>
                  <a:cubicBezTo>
                    <a:pt x="6476" y="2867"/>
                    <a:pt x="6682" y="2646"/>
                    <a:pt x="6682" y="2384"/>
                  </a:cubicBezTo>
                  <a:lnTo>
                    <a:pt x="6682" y="483"/>
                  </a:lnTo>
                  <a:cubicBezTo>
                    <a:pt x="6682" y="208"/>
                    <a:pt x="6476" y="1"/>
                    <a:pt x="6214"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18"/>
            <p:cNvSpPr/>
            <p:nvPr/>
          </p:nvSpPr>
          <p:spPr>
            <a:xfrm>
              <a:off x="7058775" y="1492037"/>
              <a:ext cx="83725" cy="71675"/>
            </a:xfrm>
            <a:custGeom>
              <a:avLst/>
              <a:gdLst/>
              <a:ahLst/>
              <a:cxnLst/>
              <a:rect l="l" t="t" r="r" b="b"/>
              <a:pathLst>
                <a:path w="3349" h="2867" extrusionOk="0">
                  <a:moveTo>
                    <a:pt x="1" y="1"/>
                  </a:moveTo>
                  <a:lnTo>
                    <a:pt x="1" y="2867"/>
                  </a:lnTo>
                  <a:lnTo>
                    <a:pt x="2880" y="2867"/>
                  </a:lnTo>
                  <a:cubicBezTo>
                    <a:pt x="3142" y="2867"/>
                    <a:pt x="3348" y="2646"/>
                    <a:pt x="3348" y="2384"/>
                  </a:cubicBezTo>
                  <a:lnTo>
                    <a:pt x="3348" y="483"/>
                  </a:lnTo>
                  <a:cubicBezTo>
                    <a:pt x="3348" y="208"/>
                    <a:pt x="3128" y="1"/>
                    <a:pt x="2866"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18"/>
            <p:cNvSpPr/>
            <p:nvPr/>
          </p:nvSpPr>
          <p:spPr>
            <a:xfrm>
              <a:off x="6927875" y="1596762"/>
              <a:ext cx="263525" cy="269725"/>
            </a:xfrm>
            <a:custGeom>
              <a:avLst/>
              <a:gdLst/>
              <a:ahLst/>
              <a:cxnLst/>
              <a:rect l="l" t="t" r="r" b="b"/>
              <a:pathLst>
                <a:path w="10541" h="10789" extrusionOk="0">
                  <a:moveTo>
                    <a:pt x="4768" y="951"/>
                  </a:moveTo>
                  <a:lnTo>
                    <a:pt x="4768" y="2150"/>
                  </a:lnTo>
                  <a:lnTo>
                    <a:pt x="2839" y="2150"/>
                  </a:lnTo>
                  <a:lnTo>
                    <a:pt x="2839" y="951"/>
                  </a:lnTo>
                  <a:close/>
                  <a:moveTo>
                    <a:pt x="4768" y="3100"/>
                  </a:moveTo>
                  <a:lnTo>
                    <a:pt x="4768" y="4299"/>
                  </a:lnTo>
                  <a:lnTo>
                    <a:pt x="2839" y="4299"/>
                  </a:lnTo>
                  <a:lnTo>
                    <a:pt x="2839" y="3100"/>
                  </a:lnTo>
                  <a:close/>
                  <a:moveTo>
                    <a:pt x="7634" y="3114"/>
                  </a:moveTo>
                  <a:lnTo>
                    <a:pt x="7634" y="4326"/>
                  </a:lnTo>
                  <a:lnTo>
                    <a:pt x="5719" y="4326"/>
                  </a:lnTo>
                  <a:lnTo>
                    <a:pt x="5719" y="3114"/>
                  </a:lnTo>
                  <a:close/>
                  <a:moveTo>
                    <a:pt x="4768" y="5250"/>
                  </a:moveTo>
                  <a:lnTo>
                    <a:pt x="4768" y="6462"/>
                  </a:lnTo>
                  <a:lnTo>
                    <a:pt x="2825" y="6462"/>
                  </a:lnTo>
                  <a:lnTo>
                    <a:pt x="2825" y="5250"/>
                  </a:lnTo>
                  <a:close/>
                  <a:moveTo>
                    <a:pt x="4768" y="7399"/>
                  </a:moveTo>
                  <a:lnTo>
                    <a:pt x="4768" y="8611"/>
                  </a:lnTo>
                  <a:lnTo>
                    <a:pt x="2812" y="8611"/>
                  </a:lnTo>
                  <a:lnTo>
                    <a:pt x="2812" y="7399"/>
                  </a:lnTo>
                  <a:close/>
                  <a:moveTo>
                    <a:pt x="1" y="0"/>
                  </a:moveTo>
                  <a:lnTo>
                    <a:pt x="1" y="951"/>
                  </a:lnTo>
                  <a:lnTo>
                    <a:pt x="1902" y="951"/>
                  </a:lnTo>
                  <a:lnTo>
                    <a:pt x="1902" y="2163"/>
                  </a:lnTo>
                  <a:lnTo>
                    <a:pt x="15" y="2163"/>
                  </a:lnTo>
                  <a:lnTo>
                    <a:pt x="15" y="3114"/>
                  </a:lnTo>
                  <a:lnTo>
                    <a:pt x="1902" y="3114"/>
                  </a:lnTo>
                  <a:lnTo>
                    <a:pt x="1902" y="4326"/>
                  </a:lnTo>
                  <a:lnTo>
                    <a:pt x="15" y="4326"/>
                  </a:lnTo>
                  <a:lnTo>
                    <a:pt x="15" y="5277"/>
                  </a:lnTo>
                  <a:lnTo>
                    <a:pt x="1902" y="5277"/>
                  </a:lnTo>
                  <a:lnTo>
                    <a:pt x="1902" y="6476"/>
                  </a:lnTo>
                  <a:lnTo>
                    <a:pt x="15" y="6476"/>
                  </a:lnTo>
                  <a:lnTo>
                    <a:pt x="15" y="7426"/>
                  </a:lnTo>
                  <a:lnTo>
                    <a:pt x="1902" y="7426"/>
                  </a:lnTo>
                  <a:lnTo>
                    <a:pt x="1902" y="8639"/>
                  </a:lnTo>
                  <a:lnTo>
                    <a:pt x="29" y="8639"/>
                  </a:lnTo>
                  <a:lnTo>
                    <a:pt x="29" y="9590"/>
                  </a:lnTo>
                  <a:lnTo>
                    <a:pt x="4809" y="9590"/>
                  </a:lnTo>
                  <a:lnTo>
                    <a:pt x="4809" y="10788"/>
                  </a:lnTo>
                  <a:lnTo>
                    <a:pt x="5760" y="10788"/>
                  </a:lnTo>
                  <a:lnTo>
                    <a:pt x="5760" y="5263"/>
                  </a:lnTo>
                  <a:lnTo>
                    <a:pt x="7675" y="5263"/>
                  </a:lnTo>
                  <a:lnTo>
                    <a:pt x="7675" y="10761"/>
                  </a:lnTo>
                  <a:lnTo>
                    <a:pt x="8626" y="10761"/>
                  </a:lnTo>
                  <a:lnTo>
                    <a:pt x="8626" y="5263"/>
                  </a:lnTo>
                  <a:lnTo>
                    <a:pt x="10541" y="5263"/>
                  </a:lnTo>
                  <a:lnTo>
                    <a:pt x="10541" y="4299"/>
                  </a:lnTo>
                  <a:lnTo>
                    <a:pt x="8626" y="4299"/>
                  </a:lnTo>
                  <a:lnTo>
                    <a:pt x="8626" y="3114"/>
                  </a:lnTo>
                  <a:lnTo>
                    <a:pt x="10541" y="3114"/>
                  </a:lnTo>
                  <a:lnTo>
                    <a:pt x="10541" y="2150"/>
                  </a:lnTo>
                  <a:lnTo>
                    <a:pt x="5760" y="2150"/>
                  </a:lnTo>
                  <a:lnTo>
                    <a:pt x="5760" y="951"/>
                  </a:lnTo>
                  <a:lnTo>
                    <a:pt x="10500" y="951"/>
                  </a:lnTo>
                  <a:lnTo>
                    <a:pt x="10500"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18"/>
            <p:cNvSpPr/>
            <p:nvPr/>
          </p:nvSpPr>
          <p:spPr>
            <a:xfrm>
              <a:off x="7058775" y="1596762"/>
              <a:ext cx="131600" cy="269025"/>
            </a:xfrm>
            <a:custGeom>
              <a:avLst/>
              <a:gdLst/>
              <a:ahLst/>
              <a:cxnLst/>
              <a:rect l="l" t="t" r="r" b="b"/>
              <a:pathLst>
                <a:path w="5264" h="10761" extrusionOk="0">
                  <a:moveTo>
                    <a:pt x="2398" y="3114"/>
                  </a:moveTo>
                  <a:lnTo>
                    <a:pt x="2398" y="4326"/>
                  </a:lnTo>
                  <a:lnTo>
                    <a:pt x="483" y="4326"/>
                  </a:lnTo>
                  <a:lnTo>
                    <a:pt x="483" y="3114"/>
                  </a:lnTo>
                  <a:close/>
                  <a:moveTo>
                    <a:pt x="1" y="0"/>
                  </a:moveTo>
                  <a:lnTo>
                    <a:pt x="1" y="10761"/>
                  </a:lnTo>
                  <a:lnTo>
                    <a:pt x="483" y="10761"/>
                  </a:lnTo>
                  <a:lnTo>
                    <a:pt x="483" y="5263"/>
                  </a:lnTo>
                  <a:lnTo>
                    <a:pt x="2398" y="5263"/>
                  </a:lnTo>
                  <a:lnTo>
                    <a:pt x="2398" y="10761"/>
                  </a:lnTo>
                  <a:lnTo>
                    <a:pt x="3348" y="10761"/>
                  </a:lnTo>
                  <a:lnTo>
                    <a:pt x="3348" y="5263"/>
                  </a:lnTo>
                  <a:lnTo>
                    <a:pt x="5264" y="5263"/>
                  </a:lnTo>
                  <a:lnTo>
                    <a:pt x="5264" y="4299"/>
                  </a:lnTo>
                  <a:lnTo>
                    <a:pt x="3348" y="4299"/>
                  </a:lnTo>
                  <a:lnTo>
                    <a:pt x="3348" y="3114"/>
                  </a:lnTo>
                  <a:lnTo>
                    <a:pt x="5264" y="3114"/>
                  </a:lnTo>
                  <a:lnTo>
                    <a:pt x="5264" y="2150"/>
                  </a:lnTo>
                  <a:lnTo>
                    <a:pt x="483" y="2150"/>
                  </a:lnTo>
                  <a:lnTo>
                    <a:pt x="483" y="951"/>
                  </a:lnTo>
                  <a:lnTo>
                    <a:pt x="5264" y="951"/>
                  </a:lnTo>
                  <a:lnTo>
                    <a:pt x="5264"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118"/>
          <p:cNvGrpSpPr/>
          <p:nvPr/>
        </p:nvGrpSpPr>
        <p:grpSpPr>
          <a:xfrm>
            <a:off x="7732500" y="3422287"/>
            <a:ext cx="406825" cy="406125"/>
            <a:chOff x="7732500" y="3422287"/>
            <a:chExt cx="406825" cy="406125"/>
          </a:xfrm>
        </p:grpSpPr>
        <p:sp>
          <p:nvSpPr>
            <p:cNvPr id="5078" name="Google Shape;5078;p118"/>
            <p:cNvSpPr/>
            <p:nvPr/>
          </p:nvSpPr>
          <p:spPr>
            <a:xfrm>
              <a:off x="7732500" y="3768812"/>
              <a:ext cx="137475" cy="59600"/>
            </a:xfrm>
            <a:custGeom>
              <a:avLst/>
              <a:gdLst/>
              <a:ahLst/>
              <a:cxnLst/>
              <a:rect l="l" t="t" r="r" b="b"/>
              <a:pathLst>
                <a:path w="5499" h="2384" extrusionOk="0">
                  <a:moveTo>
                    <a:pt x="951" y="0"/>
                  </a:moveTo>
                  <a:cubicBezTo>
                    <a:pt x="428" y="0"/>
                    <a:pt x="83" y="469"/>
                    <a:pt x="83" y="469"/>
                  </a:cubicBezTo>
                  <a:lnTo>
                    <a:pt x="1" y="1378"/>
                  </a:lnTo>
                  <a:lnTo>
                    <a:pt x="1" y="1433"/>
                  </a:lnTo>
                  <a:cubicBezTo>
                    <a:pt x="1" y="1957"/>
                    <a:pt x="428" y="2384"/>
                    <a:pt x="951" y="2384"/>
                  </a:cubicBezTo>
                  <a:lnTo>
                    <a:pt x="5016" y="2384"/>
                  </a:lnTo>
                  <a:cubicBezTo>
                    <a:pt x="5278" y="2384"/>
                    <a:pt x="5498" y="2163"/>
                    <a:pt x="5498" y="1902"/>
                  </a:cubicBezTo>
                  <a:lnTo>
                    <a:pt x="5498"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18"/>
            <p:cNvSpPr/>
            <p:nvPr/>
          </p:nvSpPr>
          <p:spPr>
            <a:xfrm>
              <a:off x="7732500" y="3537087"/>
              <a:ext cx="406825" cy="267225"/>
            </a:xfrm>
            <a:custGeom>
              <a:avLst/>
              <a:gdLst/>
              <a:ahLst/>
              <a:cxnLst/>
              <a:rect l="l" t="t" r="r" b="b"/>
              <a:pathLst>
                <a:path w="16273" h="10689" extrusionOk="0">
                  <a:moveTo>
                    <a:pt x="12580" y="0"/>
                  </a:moveTo>
                  <a:cubicBezTo>
                    <a:pt x="11016" y="0"/>
                    <a:pt x="7861" y="11"/>
                    <a:pt x="1447" y="11"/>
                  </a:cubicBezTo>
                  <a:cubicBezTo>
                    <a:pt x="648" y="11"/>
                    <a:pt x="1048" y="824"/>
                    <a:pt x="1048" y="1609"/>
                  </a:cubicBezTo>
                  <a:lnTo>
                    <a:pt x="1" y="7354"/>
                  </a:lnTo>
                  <a:lnTo>
                    <a:pt x="1" y="10688"/>
                  </a:lnTo>
                  <a:cubicBezTo>
                    <a:pt x="1" y="10165"/>
                    <a:pt x="428" y="9738"/>
                    <a:pt x="951" y="9738"/>
                  </a:cubicBezTo>
                  <a:lnTo>
                    <a:pt x="15294" y="9738"/>
                  </a:lnTo>
                  <a:cubicBezTo>
                    <a:pt x="15818" y="9738"/>
                    <a:pt x="16245" y="9311"/>
                    <a:pt x="16245" y="8787"/>
                  </a:cubicBezTo>
                  <a:lnTo>
                    <a:pt x="16245" y="8305"/>
                  </a:lnTo>
                  <a:cubicBezTo>
                    <a:pt x="16272" y="7588"/>
                    <a:pt x="15749" y="6982"/>
                    <a:pt x="15046" y="6886"/>
                  </a:cubicBezTo>
                  <a:lnTo>
                    <a:pt x="14343" y="369"/>
                  </a:lnTo>
                  <a:cubicBezTo>
                    <a:pt x="14330" y="245"/>
                    <a:pt x="14261" y="135"/>
                    <a:pt x="14164" y="52"/>
                  </a:cubicBezTo>
                  <a:cubicBezTo>
                    <a:pt x="14116" y="11"/>
                    <a:pt x="14144" y="0"/>
                    <a:pt x="12580"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18"/>
            <p:cNvSpPr/>
            <p:nvPr/>
          </p:nvSpPr>
          <p:spPr>
            <a:xfrm>
              <a:off x="7935375" y="3536962"/>
              <a:ext cx="203950" cy="243575"/>
            </a:xfrm>
            <a:custGeom>
              <a:avLst/>
              <a:gdLst/>
              <a:ahLst/>
              <a:cxnLst/>
              <a:rect l="l" t="t" r="r" b="b"/>
              <a:pathLst>
                <a:path w="8158" h="9743" extrusionOk="0">
                  <a:moveTo>
                    <a:pt x="3620" y="1"/>
                  </a:moveTo>
                  <a:cubicBezTo>
                    <a:pt x="2760" y="1"/>
                    <a:pt x="1591" y="2"/>
                    <a:pt x="1" y="2"/>
                  </a:cubicBezTo>
                  <a:lnTo>
                    <a:pt x="1" y="9743"/>
                  </a:lnTo>
                  <a:lnTo>
                    <a:pt x="7179" y="9743"/>
                  </a:lnTo>
                  <a:cubicBezTo>
                    <a:pt x="7703" y="9743"/>
                    <a:pt x="8130" y="9316"/>
                    <a:pt x="8130" y="8792"/>
                  </a:cubicBezTo>
                  <a:lnTo>
                    <a:pt x="8130" y="8310"/>
                  </a:lnTo>
                  <a:cubicBezTo>
                    <a:pt x="8157" y="7593"/>
                    <a:pt x="7634" y="6987"/>
                    <a:pt x="6931" y="6891"/>
                  </a:cubicBezTo>
                  <a:lnTo>
                    <a:pt x="6228" y="374"/>
                  </a:lnTo>
                  <a:cubicBezTo>
                    <a:pt x="6215" y="250"/>
                    <a:pt x="6146" y="140"/>
                    <a:pt x="6049" y="57"/>
                  </a:cubicBezTo>
                  <a:cubicBezTo>
                    <a:pt x="5990" y="8"/>
                    <a:pt x="5769" y="1"/>
                    <a:pt x="362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18"/>
            <p:cNvSpPr/>
            <p:nvPr/>
          </p:nvSpPr>
          <p:spPr>
            <a:xfrm>
              <a:off x="8066950" y="3487737"/>
              <a:ext cx="72350" cy="267650"/>
            </a:xfrm>
            <a:custGeom>
              <a:avLst/>
              <a:gdLst/>
              <a:ahLst/>
              <a:cxnLst/>
              <a:rect l="l" t="t" r="r" b="b"/>
              <a:pathLst>
                <a:path w="2894" h="10706" extrusionOk="0">
                  <a:moveTo>
                    <a:pt x="1459" y="0"/>
                  </a:moveTo>
                  <a:cubicBezTo>
                    <a:pt x="1451" y="0"/>
                    <a:pt x="1442" y="1"/>
                    <a:pt x="1434" y="1"/>
                  </a:cubicBezTo>
                  <a:lnTo>
                    <a:pt x="483" y="1"/>
                  </a:lnTo>
                  <a:cubicBezTo>
                    <a:pt x="221" y="1"/>
                    <a:pt x="1" y="221"/>
                    <a:pt x="1" y="745"/>
                  </a:cubicBezTo>
                  <a:lnTo>
                    <a:pt x="1" y="9328"/>
                  </a:lnTo>
                  <a:cubicBezTo>
                    <a:pt x="1" y="9590"/>
                    <a:pt x="221" y="9797"/>
                    <a:pt x="483" y="9797"/>
                  </a:cubicBezTo>
                  <a:lnTo>
                    <a:pt x="1916" y="9797"/>
                  </a:lnTo>
                  <a:cubicBezTo>
                    <a:pt x="2412" y="9797"/>
                    <a:pt x="2839" y="10196"/>
                    <a:pt x="2867" y="10706"/>
                  </a:cubicBezTo>
                  <a:lnTo>
                    <a:pt x="2867" y="1434"/>
                  </a:lnTo>
                  <a:cubicBezTo>
                    <a:pt x="2894" y="643"/>
                    <a:pt x="2247" y="0"/>
                    <a:pt x="1459"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18"/>
            <p:cNvSpPr/>
            <p:nvPr/>
          </p:nvSpPr>
          <p:spPr>
            <a:xfrm>
              <a:off x="7732500" y="3452012"/>
              <a:ext cx="284550" cy="280650"/>
            </a:xfrm>
            <a:custGeom>
              <a:avLst/>
              <a:gdLst/>
              <a:ahLst/>
              <a:cxnLst/>
              <a:rect l="l" t="t" r="r" b="b"/>
              <a:pathLst>
                <a:path w="11382" h="11226" extrusionOk="0">
                  <a:moveTo>
                    <a:pt x="2393" y="4784"/>
                  </a:moveTo>
                  <a:cubicBezTo>
                    <a:pt x="2505" y="4784"/>
                    <a:pt x="2620" y="4824"/>
                    <a:pt x="2715" y="4915"/>
                  </a:cubicBezTo>
                  <a:lnTo>
                    <a:pt x="6531" y="8498"/>
                  </a:lnTo>
                  <a:cubicBezTo>
                    <a:pt x="6669" y="8635"/>
                    <a:pt x="6724" y="8828"/>
                    <a:pt x="6655" y="9007"/>
                  </a:cubicBezTo>
                  <a:lnTo>
                    <a:pt x="6655" y="9021"/>
                  </a:lnTo>
                  <a:cubicBezTo>
                    <a:pt x="6586" y="9200"/>
                    <a:pt x="6407" y="9311"/>
                    <a:pt x="6215" y="9311"/>
                  </a:cubicBezTo>
                  <a:lnTo>
                    <a:pt x="2384" y="9311"/>
                  </a:lnTo>
                  <a:cubicBezTo>
                    <a:pt x="2123" y="9311"/>
                    <a:pt x="1916" y="9104"/>
                    <a:pt x="1916" y="8842"/>
                  </a:cubicBezTo>
                  <a:lnTo>
                    <a:pt x="1916" y="5260"/>
                  </a:lnTo>
                  <a:cubicBezTo>
                    <a:pt x="1916" y="4977"/>
                    <a:pt x="2149" y="4784"/>
                    <a:pt x="2393" y="4784"/>
                  </a:cubicBezTo>
                  <a:close/>
                  <a:moveTo>
                    <a:pt x="482" y="0"/>
                  </a:moveTo>
                  <a:cubicBezTo>
                    <a:pt x="236" y="0"/>
                    <a:pt x="1" y="189"/>
                    <a:pt x="1" y="479"/>
                  </a:cubicBezTo>
                  <a:lnTo>
                    <a:pt x="1" y="10757"/>
                  </a:lnTo>
                  <a:cubicBezTo>
                    <a:pt x="1" y="11019"/>
                    <a:pt x="207" y="11226"/>
                    <a:pt x="469" y="11226"/>
                  </a:cubicBezTo>
                  <a:lnTo>
                    <a:pt x="10747" y="11226"/>
                  </a:lnTo>
                  <a:cubicBezTo>
                    <a:pt x="11174" y="11226"/>
                    <a:pt x="11381" y="10716"/>
                    <a:pt x="11092" y="10413"/>
                  </a:cubicBezTo>
                  <a:lnTo>
                    <a:pt x="8116" y="7451"/>
                  </a:lnTo>
                  <a:lnTo>
                    <a:pt x="814" y="135"/>
                  </a:lnTo>
                  <a:cubicBezTo>
                    <a:pt x="717" y="42"/>
                    <a:pt x="598" y="0"/>
                    <a:pt x="48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18"/>
            <p:cNvSpPr/>
            <p:nvPr/>
          </p:nvSpPr>
          <p:spPr>
            <a:xfrm>
              <a:off x="7935375" y="3638262"/>
              <a:ext cx="78575" cy="94400"/>
            </a:xfrm>
            <a:custGeom>
              <a:avLst/>
              <a:gdLst/>
              <a:ahLst/>
              <a:cxnLst/>
              <a:rect l="l" t="t" r="r" b="b"/>
              <a:pathLst>
                <a:path w="3143" h="3776" extrusionOk="0">
                  <a:moveTo>
                    <a:pt x="1" y="1"/>
                  </a:moveTo>
                  <a:lnTo>
                    <a:pt x="1" y="3776"/>
                  </a:lnTo>
                  <a:lnTo>
                    <a:pt x="2632" y="3776"/>
                  </a:lnTo>
                  <a:cubicBezTo>
                    <a:pt x="2825" y="3776"/>
                    <a:pt x="3004" y="3665"/>
                    <a:pt x="3073" y="3486"/>
                  </a:cubicBezTo>
                  <a:cubicBezTo>
                    <a:pt x="3142" y="3307"/>
                    <a:pt x="3101" y="3100"/>
                    <a:pt x="2977" y="2963"/>
                  </a:cubicBezTo>
                  <a:lnTo>
                    <a:pt x="1"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18"/>
            <p:cNvSpPr/>
            <p:nvPr/>
          </p:nvSpPr>
          <p:spPr>
            <a:xfrm>
              <a:off x="8001175" y="3422287"/>
              <a:ext cx="23800" cy="47400"/>
            </a:xfrm>
            <a:custGeom>
              <a:avLst/>
              <a:gdLst/>
              <a:ahLst/>
              <a:cxnLst/>
              <a:rect l="l" t="t" r="r" b="b"/>
              <a:pathLst>
                <a:path w="952" h="1896" extrusionOk="0">
                  <a:moveTo>
                    <a:pt x="506" y="0"/>
                  </a:moveTo>
                  <a:cubicBezTo>
                    <a:pt x="498" y="0"/>
                    <a:pt x="490" y="1"/>
                    <a:pt x="483" y="1"/>
                  </a:cubicBezTo>
                  <a:cubicBezTo>
                    <a:pt x="221" y="1"/>
                    <a:pt x="0" y="208"/>
                    <a:pt x="0" y="469"/>
                  </a:cubicBezTo>
                  <a:lnTo>
                    <a:pt x="0" y="1420"/>
                  </a:lnTo>
                  <a:cubicBezTo>
                    <a:pt x="0" y="1737"/>
                    <a:pt x="238" y="1895"/>
                    <a:pt x="476" y="1895"/>
                  </a:cubicBezTo>
                  <a:cubicBezTo>
                    <a:pt x="713" y="1895"/>
                    <a:pt x="951" y="1737"/>
                    <a:pt x="951" y="1420"/>
                  </a:cubicBezTo>
                  <a:lnTo>
                    <a:pt x="951" y="469"/>
                  </a:lnTo>
                  <a:cubicBezTo>
                    <a:pt x="951" y="215"/>
                    <a:pt x="756" y="0"/>
                    <a:pt x="50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18"/>
            <p:cNvSpPr/>
            <p:nvPr/>
          </p:nvSpPr>
          <p:spPr>
            <a:xfrm>
              <a:off x="7983250" y="3446037"/>
              <a:ext cx="59975" cy="197075"/>
            </a:xfrm>
            <a:custGeom>
              <a:avLst/>
              <a:gdLst/>
              <a:ahLst/>
              <a:cxnLst/>
              <a:rect l="l" t="t" r="r" b="b"/>
              <a:pathLst>
                <a:path w="2399" h="7883" extrusionOk="0">
                  <a:moveTo>
                    <a:pt x="637" y="1"/>
                  </a:moveTo>
                  <a:cubicBezTo>
                    <a:pt x="401" y="1"/>
                    <a:pt x="207" y="189"/>
                    <a:pt x="180" y="429"/>
                  </a:cubicBezTo>
                  <a:cubicBezTo>
                    <a:pt x="84" y="1448"/>
                    <a:pt x="56" y="1738"/>
                    <a:pt x="42" y="1903"/>
                  </a:cubicBezTo>
                  <a:cubicBezTo>
                    <a:pt x="42" y="1903"/>
                    <a:pt x="442" y="2110"/>
                    <a:pt x="414" y="2344"/>
                  </a:cubicBezTo>
                  <a:cubicBezTo>
                    <a:pt x="414" y="2371"/>
                    <a:pt x="1" y="2867"/>
                    <a:pt x="1" y="2867"/>
                  </a:cubicBezTo>
                  <a:lnTo>
                    <a:pt x="1" y="7400"/>
                  </a:lnTo>
                  <a:cubicBezTo>
                    <a:pt x="1" y="7662"/>
                    <a:pt x="221" y="7882"/>
                    <a:pt x="483" y="7882"/>
                  </a:cubicBezTo>
                  <a:lnTo>
                    <a:pt x="1916" y="7882"/>
                  </a:lnTo>
                  <a:cubicBezTo>
                    <a:pt x="2178" y="7882"/>
                    <a:pt x="2384" y="7662"/>
                    <a:pt x="2384" y="7400"/>
                  </a:cubicBezTo>
                  <a:cubicBezTo>
                    <a:pt x="2384" y="4576"/>
                    <a:pt x="2398" y="3598"/>
                    <a:pt x="2384" y="2854"/>
                  </a:cubicBezTo>
                  <a:cubicBezTo>
                    <a:pt x="2384" y="2854"/>
                    <a:pt x="1930" y="2592"/>
                    <a:pt x="1930" y="2468"/>
                  </a:cubicBezTo>
                  <a:cubicBezTo>
                    <a:pt x="1930" y="2275"/>
                    <a:pt x="2343" y="1903"/>
                    <a:pt x="2343" y="1903"/>
                  </a:cubicBezTo>
                  <a:cubicBezTo>
                    <a:pt x="2316" y="1558"/>
                    <a:pt x="2274" y="1159"/>
                    <a:pt x="2205" y="429"/>
                  </a:cubicBezTo>
                  <a:cubicBezTo>
                    <a:pt x="2179" y="189"/>
                    <a:pt x="1985" y="1"/>
                    <a:pt x="1761" y="1"/>
                  </a:cubicBezTo>
                  <a:cubicBezTo>
                    <a:pt x="1753" y="1"/>
                    <a:pt x="1745" y="1"/>
                    <a:pt x="1737" y="2"/>
                  </a:cubicBezTo>
                  <a:lnTo>
                    <a:pt x="662" y="2"/>
                  </a:lnTo>
                  <a:cubicBezTo>
                    <a:pt x="654" y="1"/>
                    <a:pt x="646" y="1"/>
                    <a:pt x="637"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18"/>
            <p:cNvSpPr/>
            <p:nvPr/>
          </p:nvSpPr>
          <p:spPr>
            <a:xfrm>
              <a:off x="7982925" y="3493937"/>
              <a:ext cx="60300" cy="23800"/>
            </a:xfrm>
            <a:custGeom>
              <a:avLst/>
              <a:gdLst/>
              <a:ahLst/>
              <a:cxnLst/>
              <a:rect l="l" t="t" r="r" b="b"/>
              <a:pathLst>
                <a:path w="2412" h="952" extrusionOk="0">
                  <a:moveTo>
                    <a:pt x="55" y="1"/>
                  </a:moveTo>
                  <a:cubicBezTo>
                    <a:pt x="14" y="318"/>
                    <a:pt x="0" y="634"/>
                    <a:pt x="14" y="951"/>
                  </a:cubicBezTo>
                  <a:lnTo>
                    <a:pt x="2397" y="951"/>
                  </a:lnTo>
                  <a:cubicBezTo>
                    <a:pt x="2411" y="634"/>
                    <a:pt x="2397" y="318"/>
                    <a:pt x="2356" y="1"/>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118"/>
          <p:cNvGrpSpPr/>
          <p:nvPr/>
        </p:nvGrpSpPr>
        <p:grpSpPr>
          <a:xfrm>
            <a:off x="6033250" y="4128237"/>
            <a:ext cx="410600" cy="406625"/>
            <a:chOff x="6033250" y="4128237"/>
            <a:chExt cx="410600" cy="406625"/>
          </a:xfrm>
        </p:grpSpPr>
        <p:sp>
          <p:nvSpPr>
            <p:cNvPr id="5088" name="Google Shape;5088;p118"/>
            <p:cNvSpPr/>
            <p:nvPr/>
          </p:nvSpPr>
          <p:spPr>
            <a:xfrm>
              <a:off x="6158750" y="4253712"/>
              <a:ext cx="285100" cy="281150"/>
            </a:xfrm>
            <a:custGeom>
              <a:avLst/>
              <a:gdLst/>
              <a:ahLst/>
              <a:cxnLst/>
              <a:rect l="l" t="t" r="r" b="b"/>
              <a:pathLst>
                <a:path w="11404" h="11246" extrusionOk="0">
                  <a:moveTo>
                    <a:pt x="8997" y="5032"/>
                  </a:moveTo>
                  <a:lnTo>
                    <a:pt x="8997" y="8848"/>
                  </a:lnTo>
                  <a:lnTo>
                    <a:pt x="5415" y="8848"/>
                  </a:lnTo>
                  <a:lnTo>
                    <a:pt x="8997" y="5032"/>
                  </a:lnTo>
                  <a:close/>
                  <a:moveTo>
                    <a:pt x="10916" y="0"/>
                  </a:moveTo>
                  <a:cubicBezTo>
                    <a:pt x="10799" y="0"/>
                    <a:pt x="10679" y="44"/>
                    <a:pt x="10582" y="141"/>
                  </a:cubicBezTo>
                  <a:lnTo>
                    <a:pt x="10582" y="155"/>
                  </a:lnTo>
                  <a:lnTo>
                    <a:pt x="303" y="10433"/>
                  </a:lnTo>
                  <a:cubicBezTo>
                    <a:pt x="0" y="10736"/>
                    <a:pt x="221" y="11246"/>
                    <a:pt x="648" y="11246"/>
                  </a:cubicBezTo>
                  <a:lnTo>
                    <a:pt x="10926" y="11246"/>
                  </a:lnTo>
                  <a:cubicBezTo>
                    <a:pt x="11050" y="11246"/>
                    <a:pt x="11160" y="11191"/>
                    <a:pt x="11257" y="11108"/>
                  </a:cubicBezTo>
                  <a:cubicBezTo>
                    <a:pt x="11312" y="10998"/>
                    <a:pt x="11339" y="10888"/>
                    <a:pt x="11353" y="10764"/>
                  </a:cubicBezTo>
                  <a:lnTo>
                    <a:pt x="11394" y="485"/>
                  </a:lnTo>
                  <a:cubicBezTo>
                    <a:pt x="11404" y="195"/>
                    <a:pt x="11165" y="0"/>
                    <a:pt x="1091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18"/>
            <p:cNvSpPr/>
            <p:nvPr/>
          </p:nvSpPr>
          <p:spPr>
            <a:xfrm>
              <a:off x="6294450" y="4254062"/>
              <a:ext cx="149400" cy="277350"/>
            </a:xfrm>
            <a:custGeom>
              <a:avLst/>
              <a:gdLst/>
              <a:ahLst/>
              <a:cxnLst/>
              <a:rect l="l" t="t" r="r" b="b"/>
              <a:pathLst>
                <a:path w="5976" h="11094" extrusionOk="0">
                  <a:moveTo>
                    <a:pt x="5488" y="0"/>
                  </a:moveTo>
                  <a:cubicBezTo>
                    <a:pt x="5371" y="0"/>
                    <a:pt x="5251" y="44"/>
                    <a:pt x="5154" y="141"/>
                  </a:cubicBezTo>
                  <a:lnTo>
                    <a:pt x="1" y="5280"/>
                  </a:lnTo>
                  <a:lnTo>
                    <a:pt x="1723" y="7002"/>
                  </a:lnTo>
                  <a:lnTo>
                    <a:pt x="3583" y="5018"/>
                  </a:lnTo>
                  <a:lnTo>
                    <a:pt x="3583" y="8834"/>
                  </a:lnTo>
                  <a:lnTo>
                    <a:pt x="5815" y="11094"/>
                  </a:lnTo>
                  <a:cubicBezTo>
                    <a:pt x="5911" y="10998"/>
                    <a:pt x="5966" y="10874"/>
                    <a:pt x="5966" y="10750"/>
                  </a:cubicBezTo>
                  <a:lnTo>
                    <a:pt x="5966" y="485"/>
                  </a:lnTo>
                  <a:cubicBezTo>
                    <a:pt x="5976" y="195"/>
                    <a:pt x="5737" y="0"/>
                    <a:pt x="548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18"/>
            <p:cNvSpPr/>
            <p:nvPr/>
          </p:nvSpPr>
          <p:spPr>
            <a:xfrm>
              <a:off x="6073675" y="4166137"/>
              <a:ext cx="71325" cy="69750"/>
            </a:xfrm>
            <a:custGeom>
              <a:avLst/>
              <a:gdLst/>
              <a:ahLst/>
              <a:cxnLst/>
              <a:rect l="l" t="t" r="r" b="b"/>
              <a:pathLst>
                <a:path w="2853" h="2790" extrusionOk="0">
                  <a:moveTo>
                    <a:pt x="2591" y="0"/>
                  </a:moveTo>
                  <a:cubicBezTo>
                    <a:pt x="2488" y="0"/>
                    <a:pt x="2362" y="79"/>
                    <a:pt x="2260" y="89"/>
                  </a:cubicBezTo>
                  <a:lnTo>
                    <a:pt x="620" y="158"/>
                  </a:lnTo>
                  <a:cubicBezTo>
                    <a:pt x="414" y="186"/>
                    <a:pt x="248" y="351"/>
                    <a:pt x="221" y="558"/>
                  </a:cubicBezTo>
                  <a:lnTo>
                    <a:pt x="152" y="2252"/>
                  </a:lnTo>
                  <a:cubicBezTo>
                    <a:pt x="138" y="2390"/>
                    <a:pt x="0" y="2514"/>
                    <a:pt x="97" y="2611"/>
                  </a:cubicBezTo>
                  <a:cubicBezTo>
                    <a:pt x="179" y="2721"/>
                    <a:pt x="317" y="2790"/>
                    <a:pt x="455" y="2790"/>
                  </a:cubicBezTo>
                  <a:lnTo>
                    <a:pt x="2370" y="2790"/>
                  </a:lnTo>
                  <a:cubicBezTo>
                    <a:pt x="2632" y="2790"/>
                    <a:pt x="2838" y="2569"/>
                    <a:pt x="2838" y="2308"/>
                  </a:cubicBezTo>
                  <a:lnTo>
                    <a:pt x="2838" y="406"/>
                  </a:lnTo>
                  <a:lnTo>
                    <a:pt x="2852" y="392"/>
                  </a:lnTo>
                  <a:cubicBezTo>
                    <a:pt x="2852" y="255"/>
                    <a:pt x="2783" y="117"/>
                    <a:pt x="2687" y="34"/>
                  </a:cubicBezTo>
                  <a:cubicBezTo>
                    <a:pt x="2659" y="10"/>
                    <a:pt x="2626" y="0"/>
                    <a:pt x="259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18"/>
            <p:cNvSpPr/>
            <p:nvPr/>
          </p:nvSpPr>
          <p:spPr>
            <a:xfrm>
              <a:off x="6082275" y="4166637"/>
              <a:ext cx="62725" cy="65800"/>
            </a:xfrm>
            <a:custGeom>
              <a:avLst/>
              <a:gdLst/>
              <a:ahLst/>
              <a:cxnLst/>
              <a:rect l="l" t="t" r="r" b="b"/>
              <a:pathLst>
                <a:path w="2509" h="2632" extrusionOk="0">
                  <a:moveTo>
                    <a:pt x="2252" y="0"/>
                  </a:moveTo>
                  <a:cubicBezTo>
                    <a:pt x="2148" y="0"/>
                    <a:pt x="2020" y="76"/>
                    <a:pt x="1916" y="97"/>
                  </a:cubicBezTo>
                  <a:lnTo>
                    <a:pt x="276" y="152"/>
                  </a:lnTo>
                  <a:cubicBezTo>
                    <a:pt x="180" y="166"/>
                    <a:pt x="70" y="221"/>
                    <a:pt x="1" y="304"/>
                  </a:cubicBezTo>
                  <a:cubicBezTo>
                    <a:pt x="221" y="524"/>
                    <a:pt x="414" y="689"/>
                    <a:pt x="593" y="868"/>
                  </a:cubicBezTo>
                  <a:lnTo>
                    <a:pt x="2357" y="2632"/>
                  </a:lnTo>
                  <a:cubicBezTo>
                    <a:pt x="2453" y="2549"/>
                    <a:pt x="2508" y="2425"/>
                    <a:pt x="2494" y="2288"/>
                  </a:cubicBezTo>
                  <a:lnTo>
                    <a:pt x="2494" y="386"/>
                  </a:lnTo>
                  <a:lnTo>
                    <a:pt x="2508" y="386"/>
                  </a:lnTo>
                  <a:cubicBezTo>
                    <a:pt x="2508" y="248"/>
                    <a:pt x="2439" y="111"/>
                    <a:pt x="2343" y="28"/>
                  </a:cubicBezTo>
                  <a:cubicBezTo>
                    <a:pt x="2316" y="8"/>
                    <a:pt x="2285" y="0"/>
                    <a:pt x="2252"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18"/>
            <p:cNvSpPr/>
            <p:nvPr/>
          </p:nvSpPr>
          <p:spPr>
            <a:xfrm>
              <a:off x="6033250" y="4128312"/>
              <a:ext cx="271250" cy="263875"/>
            </a:xfrm>
            <a:custGeom>
              <a:avLst/>
              <a:gdLst/>
              <a:ahLst/>
              <a:cxnLst/>
              <a:rect l="l" t="t" r="r" b="b"/>
              <a:pathLst>
                <a:path w="10850" h="10555" extrusionOk="0">
                  <a:moveTo>
                    <a:pt x="7211" y="2388"/>
                  </a:moveTo>
                  <a:cubicBezTo>
                    <a:pt x="6756" y="5061"/>
                    <a:pt x="4814" y="6741"/>
                    <a:pt x="2540" y="7100"/>
                  </a:cubicBezTo>
                  <a:lnTo>
                    <a:pt x="2540" y="2388"/>
                  </a:lnTo>
                  <a:close/>
                  <a:moveTo>
                    <a:pt x="2065" y="1"/>
                  </a:moveTo>
                  <a:cubicBezTo>
                    <a:pt x="1827" y="1"/>
                    <a:pt x="1590" y="163"/>
                    <a:pt x="1590" y="486"/>
                  </a:cubicBezTo>
                  <a:lnTo>
                    <a:pt x="1590" y="1437"/>
                  </a:lnTo>
                  <a:lnTo>
                    <a:pt x="639" y="1437"/>
                  </a:lnTo>
                  <a:cubicBezTo>
                    <a:pt x="33" y="1478"/>
                    <a:pt x="33" y="2360"/>
                    <a:pt x="639" y="2388"/>
                  </a:cubicBezTo>
                  <a:lnTo>
                    <a:pt x="1590" y="2388"/>
                  </a:lnTo>
                  <a:lnTo>
                    <a:pt x="1590" y="7182"/>
                  </a:lnTo>
                  <a:cubicBezTo>
                    <a:pt x="1149" y="7182"/>
                    <a:pt x="846" y="7155"/>
                    <a:pt x="667" y="7141"/>
                  </a:cubicBezTo>
                  <a:cubicBezTo>
                    <a:pt x="653" y="7140"/>
                    <a:pt x="640" y="7140"/>
                    <a:pt x="628" y="7140"/>
                  </a:cubicBezTo>
                  <a:cubicBezTo>
                    <a:pt x="0" y="7140"/>
                    <a:pt x="4" y="8106"/>
                    <a:pt x="640" y="8106"/>
                  </a:cubicBezTo>
                  <a:cubicBezTo>
                    <a:pt x="649" y="8106"/>
                    <a:pt x="658" y="8106"/>
                    <a:pt x="667" y="8105"/>
                  </a:cubicBezTo>
                  <a:cubicBezTo>
                    <a:pt x="777" y="8105"/>
                    <a:pt x="1163" y="8133"/>
                    <a:pt x="1590" y="8133"/>
                  </a:cubicBezTo>
                  <a:lnTo>
                    <a:pt x="1590" y="10048"/>
                  </a:lnTo>
                  <a:cubicBezTo>
                    <a:pt x="1569" y="10386"/>
                    <a:pt x="1817" y="10554"/>
                    <a:pt x="2065" y="10554"/>
                  </a:cubicBezTo>
                  <a:cubicBezTo>
                    <a:pt x="2313" y="10554"/>
                    <a:pt x="2561" y="10386"/>
                    <a:pt x="2540" y="10048"/>
                  </a:cubicBezTo>
                  <a:lnTo>
                    <a:pt x="2540" y="8064"/>
                  </a:lnTo>
                  <a:cubicBezTo>
                    <a:pt x="5420" y="7665"/>
                    <a:pt x="7707" y="5543"/>
                    <a:pt x="8175" y="2388"/>
                  </a:cubicBezTo>
                  <a:lnTo>
                    <a:pt x="10201" y="2388"/>
                  </a:lnTo>
                  <a:cubicBezTo>
                    <a:pt x="10214" y="2388"/>
                    <a:pt x="10226" y="2389"/>
                    <a:pt x="10239" y="2389"/>
                  </a:cubicBezTo>
                  <a:cubicBezTo>
                    <a:pt x="10849" y="2389"/>
                    <a:pt x="10849" y="1436"/>
                    <a:pt x="10239" y="1436"/>
                  </a:cubicBezTo>
                  <a:cubicBezTo>
                    <a:pt x="10226" y="1436"/>
                    <a:pt x="10214" y="1436"/>
                    <a:pt x="10201" y="1437"/>
                  </a:cubicBezTo>
                  <a:lnTo>
                    <a:pt x="8258" y="1437"/>
                  </a:lnTo>
                  <a:cubicBezTo>
                    <a:pt x="8272" y="996"/>
                    <a:pt x="8258" y="638"/>
                    <a:pt x="8258" y="514"/>
                  </a:cubicBezTo>
                  <a:cubicBezTo>
                    <a:pt x="8237" y="211"/>
                    <a:pt x="8007" y="59"/>
                    <a:pt x="7778" y="59"/>
                  </a:cubicBezTo>
                  <a:cubicBezTo>
                    <a:pt x="7549" y="59"/>
                    <a:pt x="7321" y="211"/>
                    <a:pt x="7307" y="514"/>
                  </a:cubicBezTo>
                  <a:cubicBezTo>
                    <a:pt x="7307" y="679"/>
                    <a:pt x="7335" y="996"/>
                    <a:pt x="7307" y="1437"/>
                  </a:cubicBezTo>
                  <a:lnTo>
                    <a:pt x="2540" y="1437"/>
                  </a:lnTo>
                  <a:lnTo>
                    <a:pt x="2540" y="486"/>
                  </a:lnTo>
                  <a:cubicBezTo>
                    <a:pt x="2540" y="163"/>
                    <a:pt x="2303" y="1"/>
                    <a:pt x="206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18"/>
            <p:cNvSpPr/>
            <p:nvPr/>
          </p:nvSpPr>
          <p:spPr>
            <a:xfrm>
              <a:off x="6073325" y="4128237"/>
              <a:ext cx="227000" cy="154500"/>
            </a:xfrm>
            <a:custGeom>
              <a:avLst/>
              <a:gdLst/>
              <a:ahLst/>
              <a:cxnLst/>
              <a:rect l="l" t="t" r="r" b="b"/>
              <a:pathLst>
                <a:path w="9080" h="6180" extrusionOk="0">
                  <a:moveTo>
                    <a:pt x="476" y="0"/>
                  </a:moveTo>
                  <a:cubicBezTo>
                    <a:pt x="238" y="0"/>
                    <a:pt x="0" y="159"/>
                    <a:pt x="0" y="476"/>
                  </a:cubicBezTo>
                  <a:lnTo>
                    <a:pt x="0" y="1440"/>
                  </a:lnTo>
                  <a:lnTo>
                    <a:pt x="951" y="2391"/>
                  </a:lnTo>
                  <a:lnTo>
                    <a:pt x="5608" y="2391"/>
                  </a:lnTo>
                  <a:cubicBezTo>
                    <a:pt x="5443" y="3562"/>
                    <a:pt x="4892" y="4650"/>
                    <a:pt x="4065" y="5504"/>
                  </a:cubicBezTo>
                  <a:lnTo>
                    <a:pt x="4740" y="6180"/>
                  </a:lnTo>
                  <a:cubicBezTo>
                    <a:pt x="5746" y="5146"/>
                    <a:pt x="6393" y="3824"/>
                    <a:pt x="6572" y="2391"/>
                  </a:cubicBezTo>
                  <a:lnTo>
                    <a:pt x="8598" y="2391"/>
                  </a:lnTo>
                  <a:cubicBezTo>
                    <a:pt x="8860" y="2391"/>
                    <a:pt x="9066" y="2184"/>
                    <a:pt x="9080" y="1922"/>
                  </a:cubicBezTo>
                  <a:lnTo>
                    <a:pt x="9066" y="1922"/>
                  </a:lnTo>
                  <a:cubicBezTo>
                    <a:pt x="9066" y="1647"/>
                    <a:pt x="8860" y="1440"/>
                    <a:pt x="8598" y="1440"/>
                  </a:cubicBezTo>
                  <a:lnTo>
                    <a:pt x="6669" y="1440"/>
                  </a:lnTo>
                  <a:cubicBezTo>
                    <a:pt x="6683" y="985"/>
                    <a:pt x="6669" y="641"/>
                    <a:pt x="6669" y="517"/>
                  </a:cubicBezTo>
                  <a:cubicBezTo>
                    <a:pt x="6648" y="214"/>
                    <a:pt x="6417" y="62"/>
                    <a:pt x="6188" y="62"/>
                  </a:cubicBezTo>
                  <a:cubicBezTo>
                    <a:pt x="5959" y="62"/>
                    <a:pt x="5732" y="214"/>
                    <a:pt x="5718" y="517"/>
                  </a:cubicBezTo>
                  <a:cubicBezTo>
                    <a:pt x="5718" y="682"/>
                    <a:pt x="5732" y="999"/>
                    <a:pt x="5718" y="1440"/>
                  </a:cubicBezTo>
                  <a:lnTo>
                    <a:pt x="951" y="1440"/>
                  </a:lnTo>
                  <a:lnTo>
                    <a:pt x="951" y="476"/>
                  </a:lnTo>
                  <a:cubicBezTo>
                    <a:pt x="951" y="159"/>
                    <a:pt x="713" y="0"/>
                    <a:pt x="476"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18"/>
            <p:cNvSpPr/>
            <p:nvPr/>
          </p:nvSpPr>
          <p:spPr>
            <a:xfrm>
              <a:off x="6120175" y="4197112"/>
              <a:ext cx="264200" cy="262675"/>
            </a:xfrm>
            <a:custGeom>
              <a:avLst/>
              <a:gdLst/>
              <a:ahLst/>
              <a:cxnLst/>
              <a:rect l="l" t="t" r="r" b="b"/>
              <a:pathLst>
                <a:path w="10568" h="10507" extrusionOk="0">
                  <a:moveTo>
                    <a:pt x="8696" y="1"/>
                  </a:moveTo>
                  <a:cubicBezTo>
                    <a:pt x="8573" y="1"/>
                    <a:pt x="8453" y="49"/>
                    <a:pt x="8363" y="145"/>
                  </a:cubicBezTo>
                  <a:lnTo>
                    <a:pt x="7178" y="1330"/>
                  </a:lnTo>
                  <a:lnTo>
                    <a:pt x="6586" y="2336"/>
                  </a:lnTo>
                  <a:lnTo>
                    <a:pt x="5649" y="2846"/>
                  </a:lnTo>
                  <a:lnTo>
                    <a:pt x="4134" y="4375"/>
                  </a:lnTo>
                  <a:lnTo>
                    <a:pt x="3431" y="5381"/>
                  </a:lnTo>
                  <a:lnTo>
                    <a:pt x="2618" y="5891"/>
                  </a:lnTo>
                  <a:lnTo>
                    <a:pt x="1089" y="7420"/>
                  </a:lnTo>
                  <a:lnTo>
                    <a:pt x="207" y="8715"/>
                  </a:lnTo>
                  <a:cubicBezTo>
                    <a:pt x="14" y="8880"/>
                    <a:pt x="0" y="8867"/>
                    <a:pt x="193" y="9060"/>
                  </a:cubicBezTo>
                  <a:lnTo>
                    <a:pt x="1323" y="10382"/>
                  </a:lnTo>
                  <a:cubicBezTo>
                    <a:pt x="1406" y="10465"/>
                    <a:pt x="1530" y="10506"/>
                    <a:pt x="1654" y="10506"/>
                  </a:cubicBezTo>
                  <a:cubicBezTo>
                    <a:pt x="1764" y="10492"/>
                    <a:pt x="1874" y="10424"/>
                    <a:pt x="1943" y="10327"/>
                  </a:cubicBezTo>
                  <a:lnTo>
                    <a:pt x="3114" y="9432"/>
                  </a:lnTo>
                  <a:lnTo>
                    <a:pt x="4643" y="7916"/>
                  </a:lnTo>
                  <a:lnTo>
                    <a:pt x="5057" y="7172"/>
                  </a:lnTo>
                  <a:lnTo>
                    <a:pt x="6159" y="6387"/>
                  </a:lnTo>
                  <a:lnTo>
                    <a:pt x="7688" y="4871"/>
                  </a:lnTo>
                  <a:lnTo>
                    <a:pt x="8226" y="4058"/>
                  </a:lnTo>
                  <a:lnTo>
                    <a:pt x="9204" y="3356"/>
                  </a:lnTo>
                  <a:lnTo>
                    <a:pt x="10389" y="2171"/>
                  </a:lnTo>
                  <a:cubicBezTo>
                    <a:pt x="10568" y="1978"/>
                    <a:pt x="10568" y="1675"/>
                    <a:pt x="10389" y="1496"/>
                  </a:cubicBezTo>
                  <a:lnTo>
                    <a:pt x="9038" y="145"/>
                  </a:lnTo>
                  <a:cubicBezTo>
                    <a:pt x="8942" y="49"/>
                    <a:pt x="8818" y="1"/>
                    <a:pt x="869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18"/>
            <p:cNvSpPr/>
            <p:nvPr/>
          </p:nvSpPr>
          <p:spPr>
            <a:xfrm>
              <a:off x="6139450" y="4217612"/>
              <a:ext cx="244925" cy="242175"/>
            </a:xfrm>
            <a:custGeom>
              <a:avLst/>
              <a:gdLst/>
              <a:ahLst/>
              <a:cxnLst/>
              <a:rect l="l" t="t" r="r" b="b"/>
              <a:pathLst>
                <a:path w="9797" h="9687" extrusionOk="0">
                  <a:moveTo>
                    <a:pt x="8943" y="1"/>
                  </a:moveTo>
                  <a:lnTo>
                    <a:pt x="1" y="8928"/>
                  </a:lnTo>
                  <a:lnTo>
                    <a:pt x="552" y="9562"/>
                  </a:lnTo>
                  <a:cubicBezTo>
                    <a:pt x="635" y="9645"/>
                    <a:pt x="759" y="9686"/>
                    <a:pt x="883" y="9686"/>
                  </a:cubicBezTo>
                  <a:cubicBezTo>
                    <a:pt x="993" y="9672"/>
                    <a:pt x="1103" y="9604"/>
                    <a:pt x="1172" y="9507"/>
                  </a:cubicBezTo>
                  <a:lnTo>
                    <a:pt x="2343" y="8612"/>
                  </a:lnTo>
                  <a:lnTo>
                    <a:pt x="3872" y="7096"/>
                  </a:lnTo>
                  <a:lnTo>
                    <a:pt x="4286" y="6352"/>
                  </a:lnTo>
                  <a:lnTo>
                    <a:pt x="5388" y="5567"/>
                  </a:lnTo>
                  <a:lnTo>
                    <a:pt x="6917" y="4051"/>
                  </a:lnTo>
                  <a:lnTo>
                    <a:pt x="7455" y="3238"/>
                  </a:lnTo>
                  <a:lnTo>
                    <a:pt x="8433" y="2536"/>
                  </a:lnTo>
                  <a:lnTo>
                    <a:pt x="9618" y="1351"/>
                  </a:lnTo>
                  <a:cubicBezTo>
                    <a:pt x="9797" y="1158"/>
                    <a:pt x="9797" y="855"/>
                    <a:pt x="9618" y="676"/>
                  </a:cubicBezTo>
                  <a:lnTo>
                    <a:pt x="8943"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18"/>
            <p:cNvSpPr/>
            <p:nvPr/>
          </p:nvSpPr>
          <p:spPr>
            <a:xfrm>
              <a:off x="6113275" y="4382262"/>
              <a:ext cx="84750" cy="83625"/>
            </a:xfrm>
            <a:custGeom>
              <a:avLst/>
              <a:gdLst/>
              <a:ahLst/>
              <a:cxnLst/>
              <a:rect l="l" t="t" r="r" b="b"/>
              <a:pathLst>
                <a:path w="3390" h="3345" extrusionOk="0">
                  <a:moveTo>
                    <a:pt x="1365" y="0"/>
                  </a:moveTo>
                  <a:lnTo>
                    <a:pt x="194" y="1185"/>
                  </a:lnTo>
                  <a:cubicBezTo>
                    <a:pt x="1" y="1364"/>
                    <a:pt x="1" y="1667"/>
                    <a:pt x="194" y="1860"/>
                  </a:cubicBezTo>
                  <a:lnTo>
                    <a:pt x="1544" y="3210"/>
                  </a:lnTo>
                  <a:cubicBezTo>
                    <a:pt x="1633" y="3300"/>
                    <a:pt x="1754" y="3345"/>
                    <a:pt x="1876" y="3345"/>
                  </a:cubicBezTo>
                  <a:cubicBezTo>
                    <a:pt x="1998" y="3345"/>
                    <a:pt x="2122" y="3300"/>
                    <a:pt x="2219" y="3210"/>
                  </a:cubicBezTo>
                  <a:lnTo>
                    <a:pt x="3390" y="2026"/>
                  </a:lnTo>
                  <a:lnTo>
                    <a:pt x="1365"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18"/>
            <p:cNvSpPr/>
            <p:nvPr/>
          </p:nvSpPr>
          <p:spPr>
            <a:xfrm>
              <a:off x="6185600" y="4306487"/>
              <a:ext cx="88550" cy="88550"/>
            </a:xfrm>
            <a:custGeom>
              <a:avLst/>
              <a:gdLst/>
              <a:ahLst/>
              <a:cxnLst/>
              <a:rect l="l" t="t" r="r" b="b"/>
              <a:pathLst>
                <a:path w="3542" h="3542" extrusionOk="0">
                  <a:moveTo>
                    <a:pt x="1517" y="0"/>
                  </a:moveTo>
                  <a:lnTo>
                    <a:pt x="1" y="1516"/>
                  </a:lnTo>
                  <a:lnTo>
                    <a:pt x="2026" y="3541"/>
                  </a:lnTo>
                  <a:lnTo>
                    <a:pt x="3542" y="2026"/>
                  </a:lnTo>
                  <a:lnTo>
                    <a:pt x="1517"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18"/>
            <p:cNvSpPr/>
            <p:nvPr/>
          </p:nvSpPr>
          <p:spPr>
            <a:xfrm>
              <a:off x="6261725" y="4230012"/>
              <a:ext cx="88550" cy="88900"/>
            </a:xfrm>
            <a:custGeom>
              <a:avLst/>
              <a:gdLst/>
              <a:ahLst/>
              <a:cxnLst/>
              <a:rect l="l" t="t" r="r" b="b"/>
              <a:pathLst>
                <a:path w="3542" h="3556" extrusionOk="0">
                  <a:moveTo>
                    <a:pt x="1516" y="1"/>
                  </a:moveTo>
                  <a:lnTo>
                    <a:pt x="1" y="1530"/>
                  </a:lnTo>
                  <a:lnTo>
                    <a:pt x="2026" y="3555"/>
                  </a:lnTo>
                  <a:lnTo>
                    <a:pt x="3542" y="2040"/>
                  </a:lnTo>
                  <a:lnTo>
                    <a:pt x="1516"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18"/>
            <p:cNvSpPr/>
            <p:nvPr/>
          </p:nvSpPr>
          <p:spPr>
            <a:xfrm>
              <a:off x="6286875" y="4255512"/>
              <a:ext cx="63400" cy="63400"/>
            </a:xfrm>
            <a:custGeom>
              <a:avLst/>
              <a:gdLst/>
              <a:ahLst/>
              <a:cxnLst/>
              <a:rect l="l" t="t" r="r" b="b"/>
              <a:pathLst>
                <a:path w="2536" h="2536" extrusionOk="0">
                  <a:moveTo>
                    <a:pt x="1516" y="0"/>
                  </a:moveTo>
                  <a:lnTo>
                    <a:pt x="1" y="1516"/>
                  </a:lnTo>
                  <a:lnTo>
                    <a:pt x="1020" y="2535"/>
                  </a:lnTo>
                  <a:lnTo>
                    <a:pt x="2536" y="1006"/>
                  </a:lnTo>
                  <a:lnTo>
                    <a:pt x="1516"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18"/>
            <p:cNvSpPr/>
            <p:nvPr/>
          </p:nvSpPr>
          <p:spPr>
            <a:xfrm>
              <a:off x="6210750" y="4331612"/>
              <a:ext cx="63400" cy="63425"/>
            </a:xfrm>
            <a:custGeom>
              <a:avLst/>
              <a:gdLst/>
              <a:ahLst/>
              <a:cxnLst/>
              <a:rect l="l" t="t" r="r" b="b"/>
              <a:pathLst>
                <a:path w="2536" h="2537" extrusionOk="0">
                  <a:moveTo>
                    <a:pt x="1516" y="1"/>
                  </a:moveTo>
                  <a:lnTo>
                    <a:pt x="1" y="1517"/>
                  </a:lnTo>
                  <a:lnTo>
                    <a:pt x="1020" y="2536"/>
                  </a:lnTo>
                  <a:lnTo>
                    <a:pt x="2536" y="1007"/>
                  </a:lnTo>
                  <a:lnTo>
                    <a:pt x="1516"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18"/>
            <p:cNvSpPr/>
            <p:nvPr/>
          </p:nvSpPr>
          <p:spPr>
            <a:xfrm>
              <a:off x="6134975" y="4407737"/>
              <a:ext cx="63050" cy="58150"/>
            </a:xfrm>
            <a:custGeom>
              <a:avLst/>
              <a:gdLst/>
              <a:ahLst/>
              <a:cxnLst/>
              <a:rect l="l" t="t" r="r" b="b"/>
              <a:pathLst>
                <a:path w="2522" h="2326" extrusionOk="0">
                  <a:moveTo>
                    <a:pt x="1516" y="1"/>
                  </a:moveTo>
                  <a:lnTo>
                    <a:pt x="1" y="1516"/>
                  </a:lnTo>
                  <a:lnTo>
                    <a:pt x="676" y="2191"/>
                  </a:lnTo>
                  <a:cubicBezTo>
                    <a:pt x="765" y="2281"/>
                    <a:pt x="886" y="2326"/>
                    <a:pt x="1008" y="2326"/>
                  </a:cubicBezTo>
                  <a:cubicBezTo>
                    <a:pt x="1130" y="2326"/>
                    <a:pt x="1254" y="2281"/>
                    <a:pt x="1351" y="2191"/>
                  </a:cubicBezTo>
                  <a:lnTo>
                    <a:pt x="2522" y="1007"/>
                  </a:lnTo>
                  <a:lnTo>
                    <a:pt x="1516"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118"/>
          <p:cNvGrpSpPr/>
          <p:nvPr/>
        </p:nvGrpSpPr>
        <p:grpSpPr>
          <a:xfrm>
            <a:off x="6072975" y="3421962"/>
            <a:ext cx="334825" cy="406450"/>
            <a:chOff x="6072975" y="3421962"/>
            <a:chExt cx="334825" cy="406450"/>
          </a:xfrm>
        </p:grpSpPr>
        <p:sp>
          <p:nvSpPr>
            <p:cNvPr id="5103" name="Google Shape;5103;p118"/>
            <p:cNvSpPr/>
            <p:nvPr/>
          </p:nvSpPr>
          <p:spPr>
            <a:xfrm>
              <a:off x="6109150" y="3421962"/>
              <a:ext cx="76825" cy="184725"/>
            </a:xfrm>
            <a:custGeom>
              <a:avLst/>
              <a:gdLst/>
              <a:ahLst/>
              <a:cxnLst/>
              <a:rect l="l" t="t" r="r" b="b"/>
              <a:pathLst>
                <a:path w="3073" h="7389" extrusionOk="0">
                  <a:moveTo>
                    <a:pt x="469" y="0"/>
                  </a:moveTo>
                  <a:cubicBezTo>
                    <a:pt x="207" y="0"/>
                    <a:pt x="0" y="221"/>
                    <a:pt x="0" y="482"/>
                  </a:cubicBezTo>
                  <a:lnTo>
                    <a:pt x="0" y="6944"/>
                  </a:lnTo>
                  <a:cubicBezTo>
                    <a:pt x="14" y="7240"/>
                    <a:pt x="241" y="7388"/>
                    <a:pt x="470" y="7388"/>
                  </a:cubicBezTo>
                  <a:cubicBezTo>
                    <a:pt x="700" y="7388"/>
                    <a:pt x="930" y="7240"/>
                    <a:pt x="951" y="6944"/>
                  </a:cubicBezTo>
                  <a:lnTo>
                    <a:pt x="951" y="6173"/>
                  </a:lnTo>
                  <a:lnTo>
                    <a:pt x="2343" y="3941"/>
                  </a:lnTo>
                  <a:cubicBezTo>
                    <a:pt x="2423" y="3989"/>
                    <a:pt x="2509" y="4012"/>
                    <a:pt x="2593" y="4012"/>
                  </a:cubicBezTo>
                  <a:cubicBezTo>
                    <a:pt x="2842" y="4012"/>
                    <a:pt x="3073" y="3816"/>
                    <a:pt x="3073" y="3527"/>
                  </a:cubicBezTo>
                  <a:lnTo>
                    <a:pt x="3073" y="482"/>
                  </a:lnTo>
                  <a:cubicBezTo>
                    <a:pt x="3073" y="221"/>
                    <a:pt x="2852" y="0"/>
                    <a:pt x="2591"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18"/>
            <p:cNvSpPr/>
            <p:nvPr/>
          </p:nvSpPr>
          <p:spPr>
            <a:xfrm>
              <a:off x="6294800" y="3421962"/>
              <a:ext cx="77175" cy="184375"/>
            </a:xfrm>
            <a:custGeom>
              <a:avLst/>
              <a:gdLst/>
              <a:ahLst/>
              <a:cxnLst/>
              <a:rect l="l" t="t" r="r" b="b"/>
              <a:pathLst>
                <a:path w="3087" h="7375" extrusionOk="0">
                  <a:moveTo>
                    <a:pt x="483" y="0"/>
                  </a:moveTo>
                  <a:cubicBezTo>
                    <a:pt x="221" y="0"/>
                    <a:pt x="1" y="221"/>
                    <a:pt x="1" y="482"/>
                  </a:cubicBezTo>
                  <a:lnTo>
                    <a:pt x="1" y="3582"/>
                  </a:lnTo>
                  <a:cubicBezTo>
                    <a:pt x="1" y="3859"/>
                    <a:pt x="229" y="4059"/>
                    <a:pt x="476" y="4059"/>
                  </a:cubicBezTo>
                  <a:cubicBezTo>
                    <a:pt x="561" y="4059"/>
                    <a:pt x="649" y="4035"/>
                    <a:pt x="731" y="3982"/>
                  </a:cubicBezTo>
                  <a:lnTo>
                    <a:pt x="2136" y="6186"/>
                  </a:lnTo>
                  <a:lnTo>
                    <a:pt x="2136" y="6930"/>
                  </a:lnTo>
                  <a:cubicBezTo>
                    <a:pt x="2150" y="7227"/>
                    <a:pt x="2377" y="7375"/>
                    <a:pt x="2606" y="7375"/>
                  </a:cubicBezTo>
                  <a:cubicBezTo>
                    <a:pt x="2835" y="7375"/>
                    <a:pt x="3066" y="7227"/>
                    <a:pt x="3087" y="6930"/>
                  </a:cubicBezTo>
                  <a:lnTo>
                    <a:pt x="3087" y="482"/>
                  </a:lnTo>
                  <a:cubicBezTo>
                    <a:pt x="3087" y="221"/>
                    <a:pt x="2866" y="0"/>
                    <a:pt x="2605"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18"/>
            <p:cNvSpPr/>
            <p:nvPr/>
          </p:nvSpPr>
          <p:spPr>
            <a:xfrm>
              <a:off x="6108275" y="3481887"/>
              <a:ext cx="263700" cy="191800"/>
            </a:xfrm>
            <a:custGeom>
              <a:avLst/>
              <a:gdLst/>
              <a:ahLst/>
              <a:cxnLst/>
              <a:rect l="l" t="t" r="r" b="b"/>
              <a:pathLst>
                <a:path w="10548" h="7672" extrusionOk="0">
                  <a:moveTo>
                    <a:pt x="5285" y="0"/>
                  </a:moveTo>
                  <a:cubicBezTo>
                    <a:pt x="2336" y="0"/>
                    <a:pt x="22" y="1998"/>
                    <a:pt x="22" y="4547"/>
                  </a:cubicBezTo>
                  <a:lnTo>
                    <a:pt x="22" y="7165"/>
                  </a:lnTo>
                  <a:cubicBezTo>
                    <a:pt x="1" y="7502"/>
                    <a:pt x="249" y="7671"/>
                    <a:pt x="499" y="7671"/>
                  </a:cubicBezTo>
                  <a:cubicBezTo>
                    <a:pt x="748" y="7671"/>
                    <a:pt x="1000" y="7502"/>
                    <a:pt x="986" y="7165"/>
                  </a:cubicBezTo>
                  <a:lnTo>
                    <a:pt x="9597" y="7165"/>
                  </a:lnTo>
                  <a:cubicBezTo>
                    <a:pt x="9597" y="7482"/>
                    <a:pt x="9835" y="7640"/>
                    <a:pt x="10072" y="7640"/>
                  </a:cubicBezTo>
                  <a:cubicBezTo>
                    <a:pt x="10310" y="7640"/>
                    <a:pt x="10548" y="7482"/>
                    <a:pt x="10548" y="7165"/>
                  </a:cubicBezTo>
                  <a:lnTo>
                    <a:pt x="10548" y="4547"/>
                  </a:lnTo>
                  <a:cubicBezTo>
                    <a:pt x="10548" y="1984"/>
                    <a:pt x="8040" y="0"/>
                    <a:pt x="528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18"/>
            <p:cNvSpPr/>
            <p:nvPr/>
          </p:nvSpPr>
          <p:spPr>
            <a:xfrm>
              <a:off x="6240375" y="3481887"/>
              <a:ext cx="131600" cy="191025"/>
            </a:xfrm>
            <a:custGeom>
              <a:avLst/>
              <a:gdLst/>
              <a:ahLst/>
              <a:cxnLst/>
              <a:rect l="l" t="t" r="r" b="b"/>
              <a:pathLst>
                <a:path w="5264" h="7641" extrusionOk="0">
                  <a:moveTo>
                    <a:pt x="1" y="0"/>
                  </a:moveTo>
                  <a:lnTo>
                    <a:pt x="1" y="7165"/>
                  </a:lnTo>
                  <a:lnTo>
                    <a:pt x="4313" y="7165"/>
                  </a:lnTo>
                  <a:cubicBezTo>
                    <a:pt x="4313" y="7482"/>
                    <a:pt x="4551" y="7640"/>
                    <a:pt x="4788" y="7640"/>
                  </a:cubicBezTo>
                  <a:cubicBezTo>
                    <a:pt x="5026" y="7640"/>
                    <a:pt x="5264" y="7482"/>
                    <a:pt x="5264" y="7165"/>
                  </a:cubicBezTo>
                  <a:lnTo>
                    <a:pt x="5264" y="4547"/>
                  </a:lnTo>
                  <a:cubicBezTo>
                    <a:pt x="5264" y="1984"/>
                    <a:pt x="2756" y="0"/>
                    <a:pt x="1"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18"/>
            <p:cNvSpPr/>
            <p:nvPr/>
          </p:nvSpPr>
          <p:spPr>
            <a:xfrm>
              <a:off x="6072975" y="3655137"/>
              <a:ext cx="334825" cy="173275"/>
            </a:xfrm>
            <a:custGeom>
              <a:avLst/>
              <a:gdLst/>
              <a:ahLst/>
              <a:cxnLst/>
              <a:rect l="l" t="t" r="r" b="b"/>
              <a:pathLst>
                <a:path w="13393" h="6931" extrusionOk="0">
                  <a:moveTo>
                    <a:pt x="483" y="1"/>
                  </a:moveTo>
                  <a:cubicBezTo>
                    <a:pt x="221" y="1"/>
                    <a:pt x="1" y="207"/>
                    <a:pt x="14" y="483"/>
                  </a:cubicBezTo>
                  <a:lnTo>
                    <a:pt x="14" y="6449"/>
                  </a:lnTo>
                  <a:cubicBezTo>
                    <a:pt x="1" y="6710"/>
                    <a:pt x="221" y="6931"/>
                    <a:pt x="483" y="6931"/>
                  </a:cubicBezTo>
                  <a:lnTo>
                    <a:pt x="4065" y="6931"/>
                  </a:lnTo>
                  <a:lnTo>
                    <a:pt x="12153" y="4547"/>
                  </a:lnTo>
                  <a:cubicBezTo>
                    <a:pt x="12399" y="4547"/>
                    <a:pt x="13279" y="6473"/>
                    <a:pt x="13383" y="6473"/>
                  </a:cubicBezTo>
                  <a:cubicBezTo>
                    <a:pt x="13389" y="6473"/>
                    <a:pt x="13393" y="6465"/>
                    <a:pt x="13393" y="6449"/>
                  </a:cubicBezTo>
                  <a:lnTo>
                    <a:pt x="13393" y="483"/>
                  </a:lnTo>
                  <a:cubicBezTo>
                    <a:pt x="13393" y="453"/>
                    <a:pt x="13363" y="440"/>
                    <a:pt x="13309" y="440"/>
                  </a:cubicBezTo>
                  <a:cubicBezTo>
                    <a:pt x="12886" y="440"/>
                    <a:pt x="10993" y="1254"/>
                    <a:pt x="10761" y="1254"/>
                  </a:cubicBezTo>
                  <a:lnTo>
                    <a:pt x="4065"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18"/>
            <p:cNvSpPr/>
            <p:nvPr/>
          </p:nvSpPr>
          <p:spPr>
            <a:xfrm>
              <a:off x="6240375" y="3655137"/>
              <a:ext cx="167425" cy="173275"/>
            </a:xfrm>
            <a:custGeom>
              <a:avLst/>
              <a:gdLst/>
              <a:ahLst/>
              <a:cxnLst/>
              <a:rect l="l" t="t" r="r" b="b"/>
              <a:pathLst>
                <a:path w="6697" h="6931" extrusionOk="0">
                  <a:moveTo>
                    <a:pt x="1" y="1"/>
                  </a:moveTo>
                  <a:lnTo>
                    <a:pt x="1" y="6931"/>
                  </a:lnTo>
                  <a:lnTo>
                    <a:pt x="6214" y="6931"/>
                  </a:lnTo>
                  <a:cubicBezTo>
                    <a:pt x="6476" y="6931"/>
                    <a:pt x="6697" y="6710"/>
                    <a:pt x="6697" y="6449"/>
                  </a:cubicBezTo>
                  <a:lnTo>
                    <a:pt x="6697" y="483"/>
                  </a:lnTo>
                  <a:cubicBezTo>
                    <a:pt x="6697" y="207"/>
                    <a:pt x="6476" y="1"/>
                    <a:pt x="621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18"/>
            <p:cNvSpPr/>
            <p:nvPr/>
          </p:nvSpPr>
          <p:spPr>
            <a:xfrm>
              <a:off x="6174925" y="3655137"/>
              <a:ext cx="120925" cy="173275"/>
            </a:xfrm>
            <a:custGeom>
              <a:avLst/>
              <a:gdLst/>
              <a:ahLst/>
              <a:cxnLst/>
              <a:rect l="l" t="t" r="r" b="b"/>
              <a:pathLst>
                <a:path w="4837" h="6931" extrusionOk="0">
                  <a:moveTo>
                    <a:pt x="1" y="1"/>
                  </a:moveTo>
                  <a:lnTo>
                    <a:pt x="1" y="6931"/>
                  </a:lnTo>
                  <a:lnTo>
                    <a:pt x="2632" y="6931"/>
                  </a:lnTo>
                  <a:lnTo>
                    <a:pt x="4837" y="6242"/>
                  </a:lnTo>
                  <a:lnTo>
                    <a:pt x="4327" y="717"/>
                  </a:lnTo>
                  <a:lnTo>
                    <a:pt x="2632"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18"/>
            <p:cNvSpPr/>
            <p:nvPr/>
          </p:nvSpPr>
          <p:spPr>
            <a:xfrm>
              <a:off x="6240375" y="3655137"/>
              <a:ext cx="65825" cy="173275"/>
            </a:xfrm>
            <a:custGeom>
              <a:avLst/>
              <a:gdLst/>
              <a:ahLst/>
              <a:cxnLst/>
              <a:rect l="l" t="t" r="r" b="b"/>
              <a:pathLst>
                <a:path w="2633" h="6931" extrusionOk="0">
                  <a:moveTo>
                    <a:pt x="1" y="1"/>
                  </a:moveTo>
                  <a:lnTo>
                    <a:pt x="1" y="6931"/>
                  </a:lnTo>
                  <a:lnTo>
                    <a:pt x="2632" y="6931"/>
                  </a:lnTo>
                  <a:lnTo>
                    <a:pt x="2632"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18"/>
            <p:cNvSpPr/>
            <p:nvPr/>
          </p:nvSpPr>
          <p:spPr>
            <a:xfrm>
              <a:off x="6134275" y="3697137"/>
              <a:ext cx="207750" cy="23850"/>
            </a:xfrm>
            <a:custGeom>
              <a:avLst/>
              <a:gdLst/>
              <a:ahLst/>
              <a:cxnLst/>
              <a:rect l="l" t="t" r="r" b="b"/>
              <a:pathLst>
                <a:path w="8310" h="954" extrusionOk="0">
                  <a:moveTo>
                    <a:pt x="623" y="0"/>
                  </a:moveTo>
                  <a:cubicBezTo>
                    <a:pt x="0" y="0"/>
                    <a:pt x="0" y="953"/>
                    <a:pt x="623" y="953"/>
                  </a:cubicBezTo>
                  <a:cubicBezTo>
                    <a:pt x="636" y="953"/>
                    <a:pt x="649" y="953"/>
                    <a:pt x="662" y="952"/>
                  </a:cubicBezTo>
                  <a:lnTo>
                    <a:pt x="7827" y="952"/>
                  </a:lnTo>
                  <a:cubicBezTo>
                    <a:pt x="8089" y="952"/>
                    <a:pt x="8309" y="732"/>
                    <a:pt x="8309" y="470"/>
                  </a:cubicBezTo>
                  <a:cubicBezTo>
                    <a:pt x="8309" y="216"/>
                    <a:pt x="8102" y="1"/>
                    <a:pt x="7850" y="1"/>
                  </a:cubicBezTo>
                  <a:cubicBezTo>
                    <a:pt x="7842" y="1"/>
                    <a:pt x="7835" y="1"/>
                    <a:pt x="7827" y="2"/>
                  </a:cubicBezTo>
                  <a:lnTo>
                    <a:pt x="662" y="2"/>
                  </a:lnTo>
                  <a:cubicBezTo>
                    <a:pt x="649" y="1"/>
                    <a:pt x="636" y="0"/>
                    <a:pt x="623"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18"/>
            <p:cNvSpPr/>
            <p:nvPr/>
          </p:nvSpPr>
          <p:spPr>
            <a:xfrm>
              <a:off x="6134275" y="3762587"/>
              <a:ext cx="207750" cy="23850"/>
            </a:xfrm>
            <a:custGeom>
              <a:avLst/>
              <a:gdLst/>
              <a:ahLst/>
              <a:cxnLst/>
              <a:rect l="l" t="t" r="r" b="b"/>
              <a:pathLst>
                <a:path w="8310" h="954" extrusionOk="0">
                  <a:moveTo>
                    <a:pt x="623" y="0"/>
                  </a:moveTo>
                  <a:cubicBezTo>
                    <a:pt x="0" y="0"/>
                    <a:pt x="0" y="953"/>
                    <a:pt x="623" y="953"/>
                  </a:cubicBezTo>
                  <a:cubicBezTo>
                    <a:pt x="636" y="953"/>
                    <a:pt x="649" y="953"/>
                    <a:pt x="662" y="952"/>
                  </a:cubicBezTo>
                  <a:lnTo>
                    <a:pt x="7827" y="952"/>
                  </a:lnTo>
                  <a:cubicBezTo>
                    <a:pt x="8089" y="952"/>
                    <a:pt x="8309" y="745"/>
                    <a:pt x="8309" y="483"/>
                  </a:cubicBezTo>
                  <a:cubicBezTo>
                    <a:pt x="8309" y="222"/>
                    <a:pt x="8089" y="1"/>
                    <a:pt x="7827" y="1"/>
                  </a:cubicBezTo>
                  <a:lnTo>
                    <a:pt x="662" y="1"/>
                  </a:lnTo>
                  <a:cubicBezTo>
                    <a:pt x="649" y="0"/>
                    <a:pt x="636" y="0"/>
                    <a:pt x="623"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18"/>
            <p:cNvSpPr/>
            <p:nvPr/>
          </p:nvSpPr>
          <p:spPr>
            <a:xfrm>
              <a:off x="6240375" y="3762937"/>
              <a:ext cx="101650" cy="23450"/>
            </a:xfrm>
            <a:custGeom>
              <a:avLst/>
              <a:gdLst/>
              <a:ahLst/>
              <a:cxnLst/>
              <a:rect l="l" t="t" r="r" b="b"/>
              <a:pathLst>
                <a:path w="4066" h="938" extrusionOk="0">
                  <a:moveTo>
                    <a:pt x="3606" y="0"/>
                  </a:moveTo>
                  <a:cubicBezTo>
                    <a:pt x="3598" y="0"/>
                    <a:pt x="3591" y="1"/>
                    <a:pt x="3583" y="1"/>
                  </a:cubicBezTo>
                  <a:lnTo>
                    <a:pt x="1" y="1"/>
                  </a:lnTo>
                  <a:lnTo>
                    <a:pt x="1" y="938"/>
                  </a:lnTo>
                  <a:lnTo>
                    <a:pt x="3583" y="938"/>
                  </a:lnTo>
                  <a:cubicBezTo>
                    <a:pt x="3845" y="938"/>
                    <a:pt x="4065" y="731"/>
                    <a:pt x="4065" y="469"/>
                  </a:cubicBezTo>
                  <a:cubicBezTo>
                    <a:pt x="4065" y="215"/>
                    <a:pt x="3858" y="0"/>
                    <a:pt x="3606" y="0"/>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18"/>
            <p:cNvSpPr/>
            <p:nvPr/>
          </p:nvSpPr>
          <p:spPr>
            <a:xfrm>
              <a:off x="6240375" y="3697162"/>
              <a:ext cx="104750" cy="23800"/>
            </a:xfrm>
            <a:custGeom>
              <a:avLst/>
              <a:gdLst/>
              <a:ahLst/>
              <a:cxnLst/>
              <a:rect l="l" t="t" r="r" b="b"/>
              <a:pathLst>
                <a:path w="4190" h="952" extrusionOk="0">
                  <a:moveTo>
                    <a:pt x="1" y="1"/>
                  </a:moveTo>
                  <a:lnTo>
                    <a:pt x="1" y="951"/>
                  </a:lnTo>
                  <a:lnTo>
                    <a:pt x="3583" y="951"/>
                  </a:lnTo>
                  <a:cubicBezTo>
                    <a:pt x="4189" y="910"/>
                    <a:pt x="4189" y="28"/>
                    <a:pt x="3583" y="1"/>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18"/>
            <p:cNvSpPr/>
            <p:nvPr/>
          </p:nvSpPr>
          <p:spPr>
            <a:xfrm>
              <a:off x="6194575" y="3541462"/>
              <a:ext cx="87850" cy="24150"/>
            </a:xfrm>
            <a:custGeom>
              <a:avLst/>
              <a:gdLst/>
              <a:ahLst/>
              <a:cxnLst/>
              <a:rect l="l" t="t" r="r" b="b"/>
              <a:pathLst>
                <a:path w="3514" h="966" extrusionOk="0">
                  <a:moveTo>
                    <a:pt x="648" y="1"/>
                  </a:moveTo>
                  <a:cubicBezTo>
                    <a:pt x="0" y="1"/>
                    <a:pt x="0" y="965"/>
                    <a:pt x="648" y="965"/>
                  </a:cubicBezTo>
                  <a:lnTo>
                    <a:pt x="3031" y="965"/>
                  </a:lnTo>
                  <a:cubicBezTo>
                    <a:pt x="3293" y="965"/>
                    <a:pt x="3500" y="745"/>
                    <a:pt x="3500" y="483"/>
                  </a:cubicBezTo>
                  <a:lnTo>
                    <a:pt x="3514" y="483"/>
                  </a:lnTo>
                  <a:cubicBezTo>
                    <a:pt x="3514" y="221"/>
                    <a:pt x="3293" y="1"/>
                    <a:pt x="3031"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18"/>
            <p:cNvSpPr/>
            <p:nvPr/>
          </p:nvSpPr>
          <p:spPr>
            <a:xfrm>
              <a:off x="6194200" y="3589312"/>
              <a:ext cx="88225" cy="23850"/>
            </a:xfrm>
            <a:custGeom>
              <a:avLst/>
              <a:gdLst/>
              <a:ahLst/>
              <a:cxnLst/>
              <a:rect l="l" t="t" r="r" b="b"/>
              <a:pathLst>
                <a:path w="3529" h="954" extrusionOk="0">
                  <a:moveTo>
                    <a:pt x="624" y="1"/>
                  </a:moveTo>
                  <a:cubicBezTo>
                    <a:pt x="1" y="1"/>
                    <a:pt x="1" y="954"/>
                    <a:pt x="624" y="954"/>
                  </a:cubicBezTo>
                  <a:cubicBezTo>
                    <a:pt x="637" y="954"/>
                    <a:pt x="650" y="954"/>
                    <a:pt x="663" y="953"/>
                  </a:cubicBezTo>
                  <a:lnTo>
                    <a:pt x="3046" y="953"/>
                  </a:lnTo>
                  <a:cubicBezTo>
                    <a:pt x="3308" y="953"/>
                    <a:pt x="3515" y="746"/>
                    <a:pt x="3515" y="484"/>
                  </a:cubicBezTo>
                  <a:lnTo>
                    <a:pt x="3529" y="484"/>
                  </a:lnTo>
                  <a:cubicBezTo>
                    <a:pt x="3529" y="223"/>
                    <a:pt x="3308" y="2"/>
                    <a:pt x="3046" y="2"/>
                  </a:cubicBezTo>
                  <a:lnTo>
                    <a:pt x="663" y="2"/>
                  </a:lnTo>
                  <a:cubicBezTo>
                    <a:pt x="650" y="1"/>
                    <a:pt x="637" y="1"/>
                    <a:pt x="624"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18"/>
            <p:cNvSpPr/>
            <p:nvPr/>
          </p:nvSpPr>
          <p:spPr>
            <a:xfrm>
              <a:off x="6240375" y="3589362"/>
              <a:ext cx="44800" cy="23775"/>
            </a:xfrm>
            <a:custGeom>
              <a:avLst/>
              <a:gdLst/>
              <a:ahLst/>
              <a:cxnLst/>
              <a:rect l="l" t="t" r="r" b="b"/>
              <a:pathLst>
                <a:path w="1792" h="951" extrusionOk="0">
                  <a:moveTo>
                    <a:pt x="1" y="0"/>
                  </a:moveTo>
                  <a:lnTo>
                    <a:pt x="1" y="951"/>
                  </a:lnTo>
                  <a:lnTo>
                    <a:pt x="1199" y="951"/>
                  </a:lnTo>
                  <a:cubicBezTo>
                    <a:pt x="1792" y="923"/>
                    <a:pt x="1792" y="41"/>
                    <a:pt x="1199"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18"/>
            <p:cNvSpPr/>
            <p:nvPr/>
          </p:nvSpPr>
          <p:spPr>
            <a:xfrm>
              <a:off x="6240375" y="3541462"/>
              <a:ext cx="45850" cy="24150"/>
            </a:xfrm>
            <a:custGeom>
              <a:avLst/>
              <a:gdLst/>
              <a:ahLst/>
              <a:cxnLst/>
              <a:rect l="l" t="t" r="r" b="b"/>
              <a:pathLst>
                <a:path w="1834" h="966" extrusionOk="0">
                  <a:moveTo>
                    <a:pt x="1" y="1"/>
                  </a:moveTo>
                  <a:lnTo>
                    <a:pt x="1" y="965"/>
                  </a:lnTo>
                  <a:lnTo>
                    <a:pt x="1199" y="965"/>
                  </a:lnTo>
                  <a:cubicBezTo>
                    <a:pt x="1833" y="965"/>
                    <a:pt x="1833" y="1"/>
                    <a:pt x="1199"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9" name="Google Shape;5119;p118"/>
          <p:cNvSpPr/>
          <p:nvPr/>
        </p:nvSpPr>
        <p:spPr>
          <a:xfrm>
            <a:off x="6162875" y="3089387"/>
            <a:ext cx="155375" cy="65375"/>
          </a:xfrm>
          <a:custGeom>
            <a:avLst/>
            <a:gdLst/>
            <a:ahLst/>
            <a:cxnLst/>
            <a:rect l="l" t="t" r="r" b="b"/>
            <a:pathLst>
              <a:path w="6215" h="2615" extrusionOk="0">
                <a:moveTo>
                  <a:pt x="517" y="1"/>
                </a:moveTo>
                <a:cubicBezTo>
                  <a:pt x="259" y="1"/>
                  <a:pt x="1" y="173"/>
                  <a:pt x="1" y="517"/>
                </a:cubicBezTo>
                <a:lnTo>
                  <a:pt x="1" y="2419"/>
                </a:lnTo>
                <a:cubicBezTo>
                  <a:pt x="1" y="2581"/>
                  <a:pt x="120" y="2614"/>
                  <a:pt x="277" y="2614"/>
                </a:cubicBezTo>
                <a:cubicBezTo>
                  <a:pt x="387" y="2614"/>
                  <a:pt x="515" y="2598"/>
                  <a:pt x="634" y="2598"/>
                </a:cubicBezTo>
                <a:lnTo>
                  <a:pt x="3114" y="2557"/>
                </a:lnTo>
                <a:lnTo>
                  <a:pt x="5457" y="2529"/>
                </a:lnTo>
                <a:cubicBezTo>
                  <a:pt x="5614" y="2529"/>
                  <a:pt x="5826" y="2578"/>
                  <a:pt x="5985" y="2578"/>
                </a:cubicBezTo>
                <a:cubicBezTo>
                  <a:pt x="6118" y="2578"/>
                  <a:pt x="6214" y="2544"/>
                  <a:pt x="6214" y="2419"/>
                </a:cubicBezTo>
                <a:lnTo>
                  <a:pt x="6214" y="517"/>
                </a:lnTo>
                <a:cubicBezTo>
                  <a:pt x="6214" y="173"/>
                  <a:pt x="5956" y="1"/>
                  <a:pt x="5698" y="1"/>
                </a:cubicBezTo>
                <a:cubicBezTo>
                  <a:pt x="5439" y="1"/>
                  <a:pt x="5181" y="173"/>
                  <a:pt x="5181" y="517"/>
                </a:cubicBezTo>
                <a:lnTo>
                  <a:pt x="1034" y="517"/>
                </a:lnTo>
                <a:cubicBezTo>
                  <a:pt x="1034" y="173"/>
                  <a:pt x="776" y="1"/>
                  <a:pt x="517"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18"/>
          <p:cNvSpPr/>
          <p:nvPr/>
        </p:nvSpPr>
        <p:spPr>
          <a:xfrm>
            <a:off x="6240725" y="3089387"/>
            <a:ext cx="77525" cy="64475"/>
          </a:xfrm>
          <a:custGeom>
            <a:avLst/>
            <a:gdLst/>
            <a:ahLst/>
            <a:cxnLst/>
            <a:rect l="l" t="t" r="r" b="b"/>
            <a:pathLst>
              <a:path w="3101" h="2579" extrusionOk="0">
                <a:moveTo>
                  <a:pt x="2584" y="1"/>
                </a:moveTo>
                <a:cubicBezTo>
                  <a:pt x="2325" y="1"/>
                  <a:pt x="2067" y="173"/>
                  <a:pt x="2067" y="517"/>
                </a:cubicBezTo>
                <a:lnTo>
                  <a:pt x="0" y="517"/>
                </a:lnTo>
                <a:lnTo>
                  <a:pt x="0" y="2557"/>
                </a:lnTo>
                <a:lnTo>
                  <a:pt x="2343" y="2529"/>
                </a:lnTo>
                <a:cubicBezTo>
                  <a:pt x="2500" y="2529"/>
                  <a:pt x="2712" y="2578"/>
                  <a:pt x="2871" y="2578"/>
                </a:cubicBezTo>
                <a:cubicBezTo>
                  <a:pt x="3004" y="2578"/>
                  <a:pt x="3100" y="2544"/>
                  <a:pt x="3100" y="2419"/>
                </a:cubicBezTo>
                <a:lnTo>
                  <a:pt x="3100" y="517"/>
                </a:lnTo>
                <a:cubicBezTo>
                  <a:pt x="3100" y="173"/>
                  <a:pt x="2842" y="1"/>
                  <a:pt x="2584" y="1"/>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18"/>
          <p:cNvSpPr/>
          <p:nvPr/>
        </p:nvSpPr>
        <p:spPr>
          <a:xfrm>
            <a:off x="6049225" y="2803337"/>
            <a:ext cx="382350" cy="299000"/>
          </a:xfrm>
          <a:custGeom>
            <a:avLst/>
            <a:gdLst/>
            <a:ahLst/>
            <a:cxnLst/>
            <a:rect l="l" t="t" r="r" b="b"/>
            <a:pathLst>
              <a:path w="15294" h="11960" extrusionOk="0">
                <a:moveTo>
                  <a:pt x="0" y="0"/>
                </a:moveTo>
                <a:lnTo>
                  <a:pt x="0" y="11959"/>
                </a:lnTo>
                <a:lnTo>
                  <a:pt x="15293" y="11959"/>
                </a:lnTo>
                <a:lnTo>
                  <a:pt x="15293"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18"/>
          <p:cNvSpPr/>
          <p:nvPr/>
        </p:nvSpPr>
        <p:spPr>
          <a:xfrm>
            <a:off x="6240375" y="2803337"/>
            <a:ext cx="191200" cy="299000"/>
          </a:xfrm>
          <a:custGeom>
            <a:avLst/>
            <a:gdLst/>
            <a:ahLst/>
            <a:cxnLst/>
            <a:rect l="l" t="t" r="r" b="b"/>
            <a:pathLst>
              <a:path w="7648" h="11960" extrusionOk="0">
                <a:moveTo>
                  <a:pt x="1" y="0"/>
                </a:moveTo>
                <a:lnTo>
                  <a:pt x="1" y="11959"/>
                </a:lnTo>
                <a:lnTo>
                  <a:pt x="7647" y="11959"/>
                </a:lnTo>
                <a:lnTo>
                  <a:pt x="7647"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18"/>
          <p:cNvSpPr/>
          <p:nvPr/>
        </p:nvSpPr>
        <p:spPr>
          <a:xfrm>
            <a:off x="6049225" y="2863262"/>
            <a:ext cx="382350" cy="202900"/>
          </a:xfrm>
          <a:custGeom>
            <a:avLst/>
            <a:gdLst/>
            <a:ahLst/>
            <a:cxnLst/>
            <a:rect l="l" t="t" r="r" b="b"/>
            <a:pathLst>
              <a:path w="15294" h="8116" extrusionOk="0">
                <a:moveTo>
                  <a:pt x="0" y="1"/>
                </a:moveTo>
                <a:lnTo>
                  <a:pt x="0" y="8116"/>
                </a:lnTo>
                <a:lnTo>
                  <a:pt x="2866" y="8116"/>
                </a:lnTo>
                <a:lnTo>
                  <a:pt x="5015" y="7248"/>
                </a:lnTo>
                <a:lnTo>
                  <a:pt x="7164" y="8116"/>
                </a:lnTo>
                <a:lnTo>
                  <a:pt x="8129" y="8116"/>
                </a:lnTo>
                <a:lnTo>
                  <a:pt x="10182" y="7510"/>
                </a:lnTo>
                <a:lnTo>
                  <a:pt x="12428" y="8116"/>
                </a:lnTo>
                <a:lnTo>
                  <a:pt x="15293" y="8116"/>
                </a:lnTo>
                <a:lnTo>
                  <a:pt x="15293"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18"/>
          <p:cNvSpPr/>
          <p:nvPr/>
        </p:nvSpPr>
        <p:spPr>
          <a:xfrm>
            <a:off x="6240375" y="2863262"/>
            <a:ext cx="191200" cy="202900"/>
          </a:xfrm>
          <a:custGeom>
            <a:avLst/>
            <a:gdLst/>
            <a:ahLst/>
            <a:cxnLst/>
            <a:rect l="l" t="t" r="r" b="b"/>
            <a:pathLst>
              <a:path w="7648" h="8116" extrusionOk="0">
                <a:moveTo>
                  <a:pt x="1" y="1"/>
                </a:moveTo>
                <a:lnTo>
                  <a:pt x="1" y="8116"/>
                </a:lnTo>
                <a:lnTo>
                  <a:pt x="483" y="8116"/>
                </a:lnTo>
                <a:lnTo>
                  <a:pt x="2536" y="7510"/>
                </a:lnTo>
                <a:lnTo>
                  <a:pt x="4782" y="8116"/>
                </a:lnTo>
                <a:lnTo>
                  <a:pt x="7647" y="8116"/>
                </a:lnTo>
                <a:lnTo>
                  <a:pt x="7647"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18"/>
          <p:cNvSpPr/>
          <p:nvPr/>
        </p:nvSpPr>
        <p:spPr>
          <a:xfrm>
            <a:off x="6368850" y="2911137"/>
            <a:ext cx="69275" cy="23800"/>
          </a:xfrm>
          <a:custGeom>
            <a:avLst/>
            <a:gdLst/>
            <a:ahLst/>
            <a:cxnLst/>
            <a:rect l="l" t="t" r="r" b="b"/>
            <a:pathLst>
              <a:path w="2771" h="952" extrusionOk="0">
                <a:moveTo>
                  <a:pt x="593" y="1"/>
                </a:moveTo>
                <a:cubicBezTo>
                  <a:pt x="1" y="28"/>
                  <a:pt x="1" y="910"/>
                  <a:pt x="593" y="952"/>
                </a:cubicBezTo>
                <a:lnTo>
                  <a:pt x="2508" y="952"/>
                </a:lnTo>
                <a:cubicBezTo>
                  <a:pt x="2770" y="952"/>
                  <a:pt x="2632" y="731"/>
                  <a:pt x="2632" y="469"/>
                </a:cubicBezTo>
                <a:cubicBezTo>
                  <a:pt x="2632" y="208"/>
                  <a:pt x="2770" y="1"/>
                  <a:pt x="2508"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18"/>
          <p:cNvSpPr/>
          <p:nvPr/>
        </p:nvSpPr>
        <p:spPr>
          <a:xfrm>
            <a:off x="6368850" y="2958687"/>
            <a:ext cx="69275" cy="23775"/>
          </a:xfrm>
          <a:custGeom>
            <a:avLst/>
            <a:gdLst/>
            <a:ahLst/>
            <a:cxnLst/>
            <a:rect l="l" t="t" r="r" b="b"/>
            <a:pathLst>
              <a:path w="2771" h="951" extrusionOk="0">
                <a:moveTo>
                  <a:pt x="607" y="0"/>
                </a:moveTo>
                <a:cubicBezTo>
                  <a:pt x="1" y="42"/>
                  <a:pt x="1" y="923"/>
                  <a:pt x="607" y="951"/>
                </a:cubicBezTo>
                <a:lnTo>
                  <a:pt x="2508" y="951"/>
                </a:lnTo>
                <a:cubicBezTo>
                  <a:pt x="2770" y="951"/>
                  <a:pt x="2674" y="744"/>
                  <a:pt x="2674" y="482"/>
                </a:cubicBezTo>
                <a:cubicBezTo>
                  <a:pt x="2674" y="221"/>
                  <a:pt x="2770" y="0"/>
                  <a:pt x="2508"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18"/>
          <p:cNvSpPr/>
          <p:nvPr/>
        </p:nvSpPr>
        <p:spPr>
          <a:xfrm>
            <a:off x="6042675" y="2911137"/>
            <a:ext cx="69250" cy="23800"/>
          </a:xfrm>
          <a:custGeom>
            <a:avLst/>
            <a:gdLst/>
            <a:ahLst/>
            <a:cxnLst/>
            <a:rect l="l" t="t" r="r" b="b"/>
            <a:pathLst>
              <a:path w="2770" h="952" extrusionOk="0">
                <a:moveTo>
                  <a:pt x="262" y="1"/>
                </a:moveTo>
                <a:cubicBezTo>
                  <a:pt x="0" y="1"/>
                  <a:pt x="55" y="208"/>
                  <a:pt x="55" y="469"/>
                </a:cubicBezTo>
                <a:cubicBezTo>
                  <a:pt x="55" y="731"/>
                  <a:pt x="0" y="952"/>
                  <a:pt x="262" y="952"/>
                </a:cubicBezTo>
                <a:lnTo>
                  <a:pt x="2177" y="952"/>
                </a:lnTo>
                <a:cubicBezTo>
                  <a:pt x="2770" y="910"/>
                  <a:pt x="2770" y="28"/>
                  <a:pt x="2177" y="1"/>
                </a:cubicBezTo>
                <a:close/>
              </a:path>
            </a:pathLst>
          </a:custGeom>
          <a:solidFill>
            <a:srgbClr val="27D9F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18"/>
          <p:cNvSpPr/>
          <p:nvPr/>
        </p:nvSpPr>
        <p:spPr>
          <a:xfrm>
            <a:off x="6042675" y="2958687"/>
            <a:ext cx="69250" cy="23775"/>
          </a:xfrm>
          <a:custGeom>
            <a:avLst/>
            <a:gdLst/>
            <a:ahLst/>
            <a:cxnLst/>
            <a:rect l="l" t="t" r="r" b="b"/>
            <a:pathLst>
              <a:path w="2770" h="951" extrusionOk="0">
                <a:moveTo>
                  <a:pt x="262" y="0"/>
                </a:moveTo>
                <a:cubicBezTo>
                  <a:pt x="0" y="0"/>
                  <a:pt x="152" y="262"/>
                  <a:pt x="152" y="538"/>
                </a:cubicBezTo>
                <a:cubicBezTo>
                  <a:pt x="152" y="799"/>
                  <a:pt x="0" y="951"/>
                  <a:pt x="262" y="951"/>
                </a:cubicBezTo>
                <a:lnTo>
                  <a:pt x="2177" y="951"/>
                </a:lnTo>
                <a:cubicBezTo>
                  <a:pt x="2770" y="923"/>
                  <a:pt x="2770" y="42"/>
                  <a:pt x="2177" y="0"/>
                </a:cubicBezTo>
                <a:close/>
              </a:path>
            </a:pathLst>
          </a:custGeom>
          <a:solidFill>
            <a:srgbClr val="27D9F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18"/>
          <p:cNvSpPr/>
          <p:nvPr/>
        </p:nvSpPr>
        <p:spPr>
          <a:xfrm>
            <a:off x="6037150" y="2791587"/>
            <a:ext cx="406825" cy="322450"/>
          </a:xfrm>
          <a:custGeom>
            <a:avLst/>
            <a:gdLst/>
            <a:ahLst/>
            <a:cxnLst/>
            <a:rect l="l" t="t" r="r" b="b"/>
            <a:pathLst>
              <a:path w="16273" h="12898" extrusionOk="0">
                <a:moveTo>
                  <a:pt x="4104" y="1"/>
                </a:moveTo>
                <a:cubicBezTo>
                  <a:pt x="4091" y="1"/>
                  <a:pt x="4078" y="1"/>
                  <a:pt x="4065" y="2"/>
                </a:cubicBezTo>
                <a:lnTo>
                  <a:pt x="483" y="2"/>
                </a:lnTo>
                <a:cubicBezTo>
                  <a:pt x="475" y="2"/>
                  <a:pt x="467" y="1"/>
                  <a:pt x="460" y="1"/>
                </a:cubicBezTo>
                <a:cubicBezTo>
                  <a:pt x="208" y="1"/>
                  <a:pt x="1" y="216"/>
                  <a:pt x="1" y="470"/>
                </a:cubicBezTo>
                <a:lnTo>
                  <a:pt x="1" y="12429"/>
                </a:lnTo>
                <a:cubicBezTo>
                  <a:pt x="1" y="12691"/>
                  <a:pt x="221" y="12898"/>
                  <a:pt x="483" y="12898"/>
                </a:cubicBezTo>
                <a:lnTo>
                  <a:pt x="15776" y="12898"/>
                </a:lnTo>
                <a:cubicBezTo>
                  <a:pt x="16038" y="12898"/>
                  <a:pt x="16258" y="12691"/>
                  <a:pt x="16258" y="12429"/>
                </a:cubicBezTo>
                <a:lnTo>
                  <a:pt x="16258" y="470"/>
                </a:lnTo>
                <a:lnTo>
                  <a:pt x="16272" y="470"/>
                </a:lnTo>
                <a:cubicBezTo>
                  <a:pt x="16272" y="216"/>
                  <a:pt x="16078" y="1"/>
                  <a:pt x="15827" y="1"/>
                </a:cubicBezTo>
                <a:cubicBezTo>
                  <a:pt x="15819" y="1"/>
                  <a:pt x="15812" y="2"/>
                  <a:pt x="15804" y="2"/>
                </a:cubicBezTo>
                <a:lnTo>
                  <a:pt x="12208" y="2"/>
                </a:lnTo>
                <a:cubicBezTo>
                  <a:pt x="12195" y="1"/>
                  <a:pt x="12182" y="1"/>
                  <a:pt x="12169" y="1"/>
                </a:cubicBezTo>
                <a:cubicBezTo>
                  <a:pt x="11546" y="1"/>
                  <a:pt x="11546" y="954"/>
                  <a:pt x="12169" y="954"/>
                </a:cubicBezTo>
                <a:cubicBezTo>
                  <a:pt x="12182" y="954"/>
                  <a:pt x="12195" y="953"/>
                  <a:pt x="12208" y="953"/>
                </a:cubicBezTo>
                <a:lnTo>
                  <a:pt x="15308" y="953"/>
                </a:lnTo>
                <a:lnTo>
                  <a:pt x="15308" y="11947"/>
                </a:lnTo>
                <a:lnTo>
                  <a:pt x="965" y="11947"/>
                </a:lnTo>
                <a:lnTo>
                  <a:pt x="965" y="953"/>
                </a:lnTo>
                <a:lnTo>
                  <a:pt x="4065" y="953"/>
                </a:lnTo>
                <a:cubicBezTo>
                  <a:pt x="4078" y="953"/>
                  <a:pt x="4091" y="954"/>
                  <a:pt x="4104" y="954"/>
                </a:cubicBezTo>
                <a:cubicBezTo>
                  <a:pt x="4727" y="954"/>
                  <a:pt x="4727" y="1"/>
                  <a:pt x="410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18"/>
          <p:cNvSpPr/>
          <p:nvPr/>
        </p:nvSpPr>
        <p:spPr>
          <a:xfrm>
            <a:off x="6240375" y="2791587"/>
            <a:ext cx="203250" cy="322450"/>
          </a:xfrm>
          <a:custGeom>
            <a:avLst/>
            <a:gdLst/>
            <a:ahLst/>
            <a:cxnLst/>
            <a:rect l="l" t="t" r="r" b="b"/>
            <a:pathLst>
              <a:path w="8130" h="12898" extrusionOk="0">
                <a:moveTo>
                  <a:pt x="4040" y="1"/>
                </a:moveTo>
                <a:cubicBezTo>
                  <a:pt x="3417" y="1"/>
                  <a:pt x="3417" y="954"/>
                  <a:pt x="4040" y="954"/>
                </a:cubicBezTo>
                <a:cubicBezTo>
                  <a:pt x="4053" y="954"/>
                  <a:pt x="4066" y="953"/>
                  <a:pt x="4079" y="953"/>
                </a:cubicBezTo>
                <a:lnTo>
                  <a:pt x="7179" y="953"/>
                </a:lnTo>
                <a:lnTo>
                  <a:pt x="7179" y="11947"/>
                </a:lnTo>
                <a:lnTo>
                  <a:pt x="1" y="11947"/>
                </a:lnTo>
                <a:lnTo>
                  <a:pt x="1" y="12898"/>
                </a:lnTo>
                <a:lnTo>
                  <a:pt x="7647" y="12898"/>
                </a:lnTo>
                <a:cubicBezTo>
                  <a:pt x="7909" y="12898"/>
                  <a:pt x="8129" y="12691"/>
                  <a:pt x="8129" y="12429"/>
                </a:cubicBezTo>
                <a:lnTo>
                  <a:pt x="8129" y="470"/>
                </a:lnTo>
                <a:cubicBezTo>
                  <a:pt x="8129" y="209"/>
                  <a:pt x="7923" y="2"/>
                  <a:pt x="7661" y="2"/>
                </a:cubicBezTo>
                <a:lnTo>
                  <a:pt x="4079" y="2"/>
                </a:lnTo>
                <a:cubicBezTo>
                  <a:pt x="4066" y="1"/>
                  <a:pt x="4053" y="1"/>
                  <a:pt x="404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18"/>
          <p:cNvSpPr/>
          <p:nvPr/>
        </p:nvSpPr>
        <p:spPr>
          <a:xfrm>
            <a:off x="6127050" y="2779562"/>
            <a:ext cx="227025" cy="47900"/>
          </a:xfrm>
          <a:custGeom>
            <a:avLst/>
            <a:gdLst/>
            <a:ahLst/>
            <a:cxnLst/>
            <a:rect l="l" t="t" r="r" b="b"/>
            <a:pathLst>
              <a:path w="9081" h="1916" extrusionOk="0">
                <a:moveTo>
                  <a:pt x="483" y="1"/>
                </a:moveTo>
                <a:cubicBezTo>
                  <a:pt x="221" y="1"/>
                  <a:pt x="1" y="221"/>
                  <a:pt x="1" y="483"/>
                </a:cubicBezTo>
                <a:lnTo>
                  <a:pt x="1" y="1447"/>
                </a:lnTo>
                <a:cubicBezTo>
                  <a:pt x="1" y="1709"/>
                  <a:pt x="221" y="1916"/>
                  <a:pt x="483" y="1916"/>
                </a:cubicBezTo>
                <a:lnTo>
                  <a:pt x="3583" y="1916"/>
                </a:lnTo>
                <a:lnTo>
                  <a:pt x="4506" y="1351"/>
                </a:lnTo>
                <a:lnTo>
                  <a:pt x="4547" y="1379"/>
                </a:lnTo>
                <a:lnTo>
                  <a:pt x="5498" y="1916"/>
                </a:lnTo>
                <a:lnTo>
                  <a:pt x="8598" y="1916"/>
                </a:lnTo>
                <a:cubicBezTo>
                  <a:pt x="8860" y="1916"/>
                  <a:pt x="9080" y="1709"/>
                  <a:pt x="9080" y="1447"/>
                </a:cubicBezTo>
                <a:lnTo>
                  <a:pt x="9080" y="483"/>
                </a:lnTo>
                <a:cubicBezTo>
                  <a:pt x="9080" y="221"/>
                  <a:pt x="8860" y="1"/>
                  <a:pt x="8598" y="1"/>
                </a:cubicBezTo>
                <a:lnTo>
                  <a:pt x="5498" y="1"/>
                </a:lnTo>
                <a:lnTo>
                  <a:pt x="4547" y="373"/>
                </a:lnTo>
                <a:lnTo>
                  <a:pt x="3583" y="1"/>
                </a:ln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18"/>
          <p:cNvSpPr/>
          <p:nvPr/>
        </p:nvSpPr>
        <p:spPr>
          <a:xfrm>
            <a:off x="6240725" y="2779562"/>
            <a:ext cx="113350" cy="47900"/>
          </a:xfrm>
          <a:custGeom>
            <a:avLst/>
            <a:gdLst/>
            <a:ahLst/>
            <a:cxnLst/>
            <a:rect l="l" t="t" r="r" b="b"/>
            <a:pathLst>
              <a:path w="4534" h="1916" extrusionOk="0">
                <a:moveTo>
                  <a:pt x="951" y="1"/>
                </a:moveTo>
                <a:lnTo>
                  <a:pt x="0" y="373"/>
                </a:lnTo>
                <a:lnTo>
                  <a:pt x="0" y="1379"/>
                </a:lnTo>
                <a:lnTo>
                  <a:pt x="951" y="1916"/>
                </a:lnTo>
                <a:lnTo>
                  <a:pt x="4051" y="1916"/>
                </a:lnTo>
                <a:cubicBezTo>
                  <a:pt x="4313" y="1916"/>
                  <a:pt x="4533" y="1709"/>
                  <a:pt x="4533" y="1447"/>
                </a:cubicBezTo>
                <a:lnTo>
                  <a:pt x="4533" y="483"/>
                </a:lnTo>
                <a:cubicBezTo>
                  <a:pt x="4533" y="221"/>
                  <a:pt x="4313" y="1"/>
                  <a:pt x="405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18"/>
          <p:cNvSpPr/>
          <p:nvPr/>
        </p:nvSpPr>
        <p:spPr>
          <a:xfrm>
            <a:off x="6216600" y="2779562"/>
            <a:ext cx="47925" cy="47575"/>
          </a:xfrm>
          <a:custGeom>
            <a:avLst/>
            <a:gdLst/>
            <a:ahLst/>
            <a:cxnLst/>
            <a:rect l="l" t="t" r="r" b="b"/>
            <a:pathLst>
              <a:path w="1917" h="1903" extrusionOk="0">
                <a:moveTo>
                  <a:pt x="1" y="1"/>
                </a:moveTo>
                <a:lnTo>
                  <a:pt x="1" y="1902"/>
                </a:lnTo>
                <a:lnTo>
                  <a:pt x="1916" y="1902"/>
                </a:lnTo>
                <a:lnTo>
                  <a:pt x="1916" y="1"/>
                </a:lnTo>
                <a:close/>
              </a:path>
            </a:pathLst>
          </a:custGeom>
          <a:solidFill>
            <a:srgbClr val="27D9F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18"/>
          <p:cNvSpPr/>
          <p:nvPr/>
        </p:nvSpPr>
        <p:spPr>
          <a:xfrm>
            <a:off x="6240375" y="2779562"/>
            <a:ext cx="24150" cy="47575"/>
          </a:xfrm>
          <a:custGeom>
            <a:avLst/>
            <a:gdLst/>
            <a:ahLst/>
            <a:cxnLst/>
            <a:rect l="l" t="t" r="r" b="b"/>
            <a:pathLst>
              <a:path w="966" h="1903" extrusionOk="0">
                <a:moveTo>
                  <a:pt x="1" y="1"/>
                </a:moveTo>
                <a:lnTo>
                  <a:pt x="1" y="1902"/>
                </a:lnTo>
                <a:lnTo>
                  <a:pt x="965" y="1902"/>
                </a:lnTo>
                <a:lnTo>
                  <a:pt x="965" y="1"/>
                </a:ln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18"/>
          <p:cNvSpPr/>
          <p:nvPr/>
        </p:nvSpPr>
        <p:spPr>
          <a:xfrm>
            <a:off x="6120850" y="2994512"/>
            <a:ext cx="107500" cy="71650"/>
          </a:xfrm>
          <a:custGeom>
            <a:avLst/>
            <a:gdLst/>
            <a:ahLst/>
            <a:cxnLst/>
            <a:rect l="l" t="t" r="r" b="b"/>
            <a:pathLst>
              <a:path w="4300" h="2866" extrusionOk="0">
                <a:moveTo>
                  <a:pt x="2150" y="0"/>
                </a:moveTo>
                <a:cubicBezTo>
                  <a:pt x="965" y="0"/>
                  <a:pt x="1" y="964"/>
                  <a:pt x="1" y="2149"/>
                </a:cubicBezTo>
                <a:lnTo>
                  <a:pt x="1" y="2866"/>
                </a:lnTo>
                <a:lnTo>
                  <a:pt x="4299" y="2866"/>
                </a:lnTo>
                <a:lnTo>
                  <a:pt x="4299" y="2149"/>
                </a:lnTo>
                <a:cubicBezTo>
                  <a:pt x="4299" y="964"/>
                  <a:pt x="3335" y="0"/>
                  <a:pt x="215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18"/>
          <p:cNvSpPr/>
          <p:nvPr/>
        </p:nvSpPr>
        <p:spPr>
          <a:xfrm>
            <a:off x="6252425" y="2994512"/>
            <a:ext cx="107500" cy="71650"/>
          </a:xfrm>
          <a:custGeom>
            <a:avLst/>
            <a:gdLst/>
            <a:ahLst/>
            <a:cxnLst/>
            <a:rect l="l" t="t" r="r" b="b"/>
            <a:pathLst>
              <a:path w="4300" h="2866" extrusionOk="0">
                <a:moveTo>
                  <a:pt x="2150" y="0"/>
                </a:moveTo>
                <a:cubicBezTo>
                  <a:pt x="952" y="0"/>
                  <a:pt x="1" y="964"/>
                  <a:pt x="1" y="2149"/>
                </a:cubicBezTo>
                <a:lnTo>
                  <a:pt x="1" y="2866"/>
                </a:lnTo>
                <a:lnTo>
                  <a:pt x="4300" y="2866"/>
                </a:lnTo>
                <a:lnTo>
                  <a:pt x="4300" y="2149"/>
                </a:lnTo>
                <a:cubicBezTo>
                  <a:pt x="4300" y="964"/>
                  <a:pt x="3335" y="0"/>
                  <a:pt x="215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18"/>
          <p:cNvSpPr/>
          <p:nvPr/>
        </p:nvSpPr>
        <p:spPr>
          <a:xfrm>
            <a:off x="6250375" y="2934912"/>
            <a:ext cx="97500" cy="83700"/>
          </a:xfrm>
          <a:custGeom>
            <a:avLst/>
            <a:gdLst/>
            <a:ahLst/>
            <a:cxnLst/>
            <a:rect l="l" t="t" r="r" b="b"/>
            <a:pathLst>
              <a:path w="3900" h="3348" extrusionOk="0">
                <a:moveTo>
                  <a:pt x="2232" y="1"/>
                </a:moveTo>
                <a:cubicBezTo>
                  <a:pt x="744" y="1"/>
                  <a:pt x="0" y="1805"/>
                  <a:pt x="1047" y="2853"/>
                </a:cubicBezTo>
                <a:cubicBezTo>
                  <a:pt x="1390" y="3195"/>
                  <a:pt x="1808" y="3348"/>
                  <a:pt x="2218" y="3348"/>
                </a:cubicBezTo>
                <a:cubicBezTo>
                  <a:pt x="3078" y="3348"/>
                  <a:pt x="3899" y="2675"/>
                  <a:pt x="3899" y="1668"/>
                </a:cubicBezTo>
                <a:cubicBezTo>
                  <a:pt x="3899" y="745"/>
                  <a:pt x="3155" y="1"/>
                  <a:pt x="2232" y="1"/>
                </a:cubicBezTo>
                <a:close/>
              </a:path>
            </a:pathLst>
          </a:custGeom>
          <a:solidFill>
            <a:srgbClr val="FCD0A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18"/>
          <p:cNvSpPr/>
          <p:nvPr/>
        </p:nvSpPr>
        <p:spPr>
          <a:xfrm>
            <a:off x="6118800" y="2934912"/>
            <a:ext cx="97825" cy="83700"/>
          </a:xfrm>
          <a:custGeom>
            <a:avLst/>
            <a:gdLst/>
            <a:ahLst/>
            <a:cxnLst/>
            <a:rect l="l" t="t" r="r" b="b"/>
            <a:pathLst>
              <a:path w="3913" h="3348" extrusionOk="0">
                <a:moveTo>
                  <a:pt x="2232" y="1"/>
                </a:moveTo>
                <a:cubicBezTo>
                  <a:pt x="744" y="1"/>
                  <a:pt x="0" y="1805"/>
                  <a:pt x="1047" y="2853"/>
                </a:cubicBezTo>
                <a:cubicBezTo>
                  <a:pt x="1390" y="3195"/>
                  <a:pt x="1810" y="3348"/>
                  <a:pt x="2222" y="3348"/>
                </a:cubicBezTo>
                <a:cubicBezTo>
                  <a:pt x="3085" y="3348"/>
                  <a:pt x="3913" y="2675"/>
                  <a:pt x="3913" y="1668"/>
                </a:cubicBezTo>
                <a:cubicBezTo>
                  <a:pt x="3913" y="745"/>
                  <a:pt x="3155" y="1"/>
                  <a:pt x="2232" y="1"/>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18"/>
          <p:cNvSpPr/>
          <p:nvPr/>
        </p:nvSpPr>
        <p:spPr>
          <a:xfrm>
            <a:off x="6104300" y="3138112"/>
            <a:ext cx="267675" cy="23850"/>
          </a:xfrm>
          <a:custGeom>
            <a:avLst/>
            <a:gdLst/>
            <a:ahLst/>
            <a:cxnLst/>
            <a:rect l="l" t="t" r="r" b="b"/>
            <a:pathLst>
              <a:path w="10707" h="954" extrusionOk="0">
                <a:moveTo>
                  <a:pt x="624" y="0"/>
                </a:moveTo>
                <a:cubicBezTo>
                  <a:pt x="1" y="0"/>
                  <a:pt x="1" y="953"/>
                  <a:pt x="624" y="953"/>
                </a:cubicBezTo>
                <a:cubicBezTo>
                  <a:pt x="637" y="953"/>
                  <a:pt x="650" y="953"/>
                  <a:pt x="663" y="952"/>
                </a:cubicBezTo>
                <a:lnTo>
                  <a:pt x="10225" y="952"/>
                </a:lnTo>
                <a:cubicBezTo>
                  <a:pt x="10483" y="952"/>
                  <a:pt x="10701" y="737"/>
                  <a:pt x="10707" y="480"/>
                </a:cubicBezTo>
                <a:lnTo>
                  <a:pt x="10707" y="480"/>
                </a:lnTo>
                <a:cubicBezTo>
                  <a:pt x="10707" y="481"/>
                  <a:pt x="10707" y="482"/>
                  <a:pt x="10707" y="484"/>
                </a:cubicBezTo>
                <a:lnTo>
                  <a:pt x="10707" y="470"/>
                </a:lnTo>
                <a:cubicBezTo>
                  <a:pt x="10707" y="473"/>
                  <a:pt x="10707" y="476"/>
                  <a:pt x="10707" y="480"/>
                </a:cubicBezTo>
                <a:lnTo>
                  <a:pt x="10707" y="480"/>
                </a:lnTo>
                <a:cubicBezTo>
                  <a:pt x="10700" y="348"/>
                  <a:pt x="10365" y="316"/>
                  <a:pt x="10005" y="316"/>
                </a:cubicBezTo>
                <a:cubicBezTo>
                  <a:pt x="9660" y="316"/>
                  <a:pt x="9291" y="346"/>
                  <a:pt x="9164" y="346"/>
                </a:cubicBezTo>
                <a:lnTo>
                  <a:pt x="5444" y="1"/>
                </a:lnTo>
                <a:lnTo>
                  <a:pt x="663" y="1"/>
                </a:lnTo>
                <a:cubicBezTo>
                  <a:pt x="650" y="1"/>
                  <a:pt x="637" y="0"/>
                  <a:pt x="62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18"/>
          <p:cNvSpPr/>
          <p:nvPr/>
        </p:nvSpPr>
        <p:spPr>
          <a:xfrm>
            <a:off x="6240375" y="3138137"/>
            <a:ext cx="131600" cy="23775"/>
          </a:xfrm>
          <a:custGeom>
            <a:avLst/>
            <a:gdLst/>
            <a:ahLst/>
            <a:cxnLst/>
            <a:rect l="l" t="t" r="r" b="b"/>
            <a:pathLst>
              <a:path w="5264" h="951" extrusionOk="0">
                <a:moveTo>
                  <a:pt x="1" y="0"/>
                </a:moveTo>
                <a:lnTo>
                  <a:pt x="1" y="951"/>
                </a:lnTo>
                <a:lnTo>
                  <a:pt x="4782" y="951"/>
                </a:lnTo>
                <a:cubicBezTo>
                  <a:pt x="5043" y="951"/>
                  <a:pt x="5264" y="731"/>
                  <a:pt x="5264" y="469"/>
                </a:cubicBezTo>
                <a:cubicBezTo>
                  <a:pt x="5264" y="207"/>
                  <a:pt x="5043" y="0"/>
                  <a:pt x="4782"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1" name="Google Shape;5141;p118"/>
          <p:cNvGrpSpPr/>
          <p:nvPr/>
        </p:nvGrpSpPr>
        <p:grpSpPr>
          <a:xfrm>
            <a:off x="6037150" y="2103087"/>
            <a:ext cx="406475" cy="406125"/>
            <a:chOff x="6037150" y="2103087"/>
            <a:chExt cx="406475" cy="406125"/>
          </a:xfrm>
        </p:grpSpPr>
        <p:sp>
          <p:nvSpPr>
            <p:cNvPr id="5142" name="Google Shape;5142;p118"/>
            <p:cNvSpPr/>
            <p:nvPr/>
          </p:nvSpPr>
          <p:spPr>
            <a:xfrm>
              <a:off x="6037150" y="2186787"/>
              <a:ext cx="406475" cy="322425"/>
            </a:xfrm>
            <a:custGeom>
              <a:avLst/>
              <a:gdLst/>
              <a:ahLst/>
              <a:cxnLst/>
              <a:rect l="l" t="t" r="r" b="b"/>
              <a:pathLst>
                <a:path w="16259" h="12897" extrusionOk="0">
                  <a:moveTo>
                    <a:pt x="483" y="0"/>
                  </a:moveTo>
                  <a:cubicBezTo>
                    <a:pt x="221" y="0"/>
                    <a:pt x="1" y="207"/>
                    <a:pt x="1" y="469"/>
                  </a:cubicBezTo>
                  <a:lnTo>
                    <a:pt x="1" y="12428"/>
                  </a:lnTo>
                  <a:cubicBezTo>
                    <a:pt x="1" y="12690"/>
                    <a:pt x="221" y="12896"/>
                    <a:pt x="483" y="12896"/>
                  </a:cubicBezTo>
                  <a:lnTo>
                    <a:pt x="15776" y="12896"/>
                  </a:lnTo>
                  <a:cubicBezTo>
                    <a:pt x="16038" y="12896"/>
                    <a:pt x="16258" y="12690"/>
                    <a:pt x="16258" y="12428"/>
                  </a:cubicBezTo>
                  <a:lnTo>
                    <a:pt x="16258" y="469"/>
                  </a:lnTo>
                  <a:cubicBezTo>
                    <a:pt x="16258" y="207"/>
                    <a:pt x="16038" y="0"/>
                    <a:pt x="15776" y="0"/>
                  </a:cubicBezTo>
                  <a:lnTo>
                    <a:pt x="13861" y="0"/>
                  </a:lnTo>
                  <a:cubicBezTo>
                    <a:pt x="13599" y="0"/>
                    <a:pt x="13393" y="207"/>
                    <a:pt x="13393" y="469"/>
                  </a:cubicBezTo>
                  <a:lnTo>
                    <a:pt x="2867" y="469"/>
                  </a:lnTo>
                  <a:cubicBezTo>
                    <a:pt x="2867" y="207"/>
                    <a:pt x="2660" y="0"/>
                    <a:pt x="239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18"/>
            <p:cNvSpPr/>
            <p:nvPr/>
          </p:nvSpPr>
          <p:spPr>
            <a:xfrm>
              <a:off x="6240375" y="2186787"/>
              <a:ext cx="203250" cy="322425"/>
            </a:xfrm>
            <a:custGeom>
              <a:avLst/>
              <a:gdLst/>
              <a:ahLst/>
              <a:cxnLst/>
              <a:rect l="l" t="t" r="r" b="b"/>
              <a:pathLst>
                <a:path w="8130" h="12897" extrusionOk="0">
                  <a:moveTo>
                    <a:pt x="5732" y="0"/>
                  </a:moveTo>
                  <a:cubicBezTo>
                    <a:pt x="5470" y="0"/>
                    <a:pt x="5264" y="207"/>
                    <a:pt x="5264" y="469"/>
                  </a:cubicBezTo>
                  <a:lnTo>
                    <a:pt x="1" y="469"/>
                  </a:lnTo>
                  <a:lnTo>
                    <a:pt x="1" y="12896"/>
                  </a:lnTo>
                  <a:lnTo>
                    <a:pt x="7647" y="12896"/>
                  </a:lnTo>
                  <a:cubicBezTo>
                    <a:pt x="7909" y="12896"/>
                    <a:pt x="8129" y="12690"/>
                    <a:pt x="8129" y="12428"/>
                  </a:cubicBezTo>
                  <a:lnTo>
                    <a:pt x="8129" y="469"/>
                  </a:lnTo>
                  <a:cubicBezTo>
                    <a:pt x="8129" y="207"/>
                    <a:pt x="7909" y="0"/>
                    <a:pt x="764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18"/>
            <p:cNvSpPr/>
            <p:nvPr/>
          </p:nvSpPr>
          <p:spPr>
            <a:xfrm>
              <a:off x="6061275" y="2156812"/>
              <a:ext cx="358575" cy="328625"/>
            </a:xfrm>
            <a:custGeom>
              <a:avLst/>
              <a:gdLst/>
              <a:ahLst/>
              <a:cxnLst/>
              <a:rect l="l" t="t" r="r" b="b"/>
              <a:pathLst>
                <a:path w="14343" h="13145" extrusionOk="0">
                  <a:moveTo>
                    <a:pt x="469" y="1"/>
                  </a:moveTo>
                  <a:cubicBezTo>
                    <a:pt x="207" y="1"/>
                    <a:pt x="0" y="207"/>
                    <a:pt x="0" y="483"/>
                  </a:cubicBezTo>
                  <a:lnTo>
                    <a:pt x="0" y="12662"/>
                  </a:lnTo>
                  <a:cubicBezTo>
                    <a:pt x="0" y="12924"/>
                    <a:pt x="207" y="13145"/>
                    <a:pt x="469" y="13145"/>
                  </a:cubicBezTo>
                  <a:lnTo>
                    <a:pt x="6682" y="13145"/>
                  </a:lnTo>
                  <a:lnTo>
                    <a:pt x="7165" y="12662"/>
                  </a:lnTo>
                  <a:lnTo>
                    <a:pt x="7647" y="13145"/>
                  </a:lnTo>
                  <a:lnTo>
                    <a:pt x="13861" y="13145"/>
                  </a:lnTo>
                  <a:cubicBezTo>
                    <a:pt x="14122" y="13145"/>
                    <a:pt x="14343" y="12924"/>
                    <a:pt x="14343" y="12662"/>
                  </a:cubicBezTo>
                  <a:lnTo>
                    <a:pt x="14343" y="483"/>
                  </a:lnTo>
                  <a:lnTo>
                    <a:pt x="14329" y="483"/>
                  </a:lnTo>
                  <a:cubicBezTo>
                    <a:pt x="14329" y="207"/>
                    <a:pt x="14122" y="1"/>
                    <a:pt x="13861" y="1"/>
                  </a:cubicBezTo>
                  <a:lnTo>
                    <a:pt x="7647" y="1"/>
                  </a:lnTo>
                  <a:lnTo>
                    <a:pt x="7165" y="359"/>
                  </a:lnTo>
                  <a:lnTo>
                    <a:pt x="6696"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18"/>
            <p:cNvSpPr/>
            <p:nvPr/>
          </p:nvSpPr>
          <p:spPr>
            <a:xfrm>
              <a:off x="6240375" y="2156812"/>
              <a:ext cx="179475" cy="328625"/>
            </a:xfrm>
            <a:custGeom>
              <a:avLst/>
              <a:gdLst/>
              <a:ahLst/>
              <a:cxnLst/>
              <a:rect l="l" t="t" r="r" b="b"/>
              <a:pathLst>
                <a:path w="7179" h="13145" extrusionOk="0">
                  <a:moveTo>
                    <a:pt x="483" y="1"/>
                  </a:moveTo>
                  <a:lnTo>
                    <a:pt x="1" y="359"/>
                  </a:lnTo>
                  <a:lnTo>
                    <a:pt x="1" y="12662"/>
                  </a:lnTo>
                  <a:lnTo>
                    <a:pt x="483" y="13145"/>
                  </a:lnTo>
                  <a:lnTo>
                    <a:pt x="6697" y="13145"/>
                  </a:lnTo>
                  <a:cubicBezTo>
                    <a:pt x="6958" y="13145"/>
                    <a:pt x="7179" y="12924"/>
                    <a:pt x="7179" y="12662"/>
                  </a:cubicBezTo>
                  <a:lnTo>
                    <a:pt x="7179" y="483"/>
                  </a:lnTo>
                  <a:cubicBezTo>
                    <a:pt x="7179" y="207"/>
                    <a:pt x="6958" y="1"/>
                    <a:pt x="66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18"/>
            <p:cNvSpPr/>
            <p:nvPr/>
          </p:nvSpPr>
          <p:spPr>
            <a:xfrm>
              <a:off x="6228675" y="2156812"/>
              <a:ext cx="23775" cy="328625"/>
            </a:xfrm>
            <a:custGeom>
              <a:avLst/>
              <a:gdLst/>
              <a:ahLst/>
              <a:cxnLst/>
              <a:rect l="l" t="t" r="r" b="b"/>
              <a:pathLst>
                <a:path w="951" h="13145" extrusionOk="0">
                  <a:moveTo>
                    <a:pt x="0" y="1"/>
                  </a:moveTo>
                  <a:lnTo>
                    <a:pt x="0" y="13145"/>
                  </a:lnTo>
                  <a:lnTo>
                    <a:pt x="951" y="13145"/>
                  </a:lnTo>
                  <a:lnTo>
                    <a:pt x="951"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18"/>
            <p:cNvSpPr/>
            <p:nvPr/>
          </p:nvSpPr>
          <p:spPr>
            <a:xfrm>
              <a:off x="6240375" y="2156812"/>
              <a:ext cx="12075" cy="328625"/>
            </a:xfrm>
            <a:custGeom>
              <a:avLst/>
              <a:gdLst/>
              <a:ahLst/>
              <a:cxnLst/>
              <a:rect l="l" t="t" r="r" b="b"/>
              <a:pathLst>
                <a:path w="483" h="13145" extrusionOk="0">
                  <a:moveTo>
                    <a:pt x="1" y="1"/>
                  </a:moveTo>
                  <a:lnTo>
                    <a:pt x="1" y="13145"/>
                  </a:lnTo>
                  <a:lnTo>
                    <a:pt x="483" y="13145"/>
                  </a:lnTo>
                  <a:lnTo>
                    <a:pt x="483" y="1"/>
                  </a:lnTo>
                  <a:close/>
                </a:path>
              </a:pathLst>
            </a:custGeom>
            <a:solidFill>
              <a:srgbClr val="B4DA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18"/>
            <p:cNvSpPr/>
            <p:nvPr/>
          </p:nvSpPr>
          <p:spPr>
            <a:xfrm>
              <a:off x="6156325" y="2103087"/>
              <a:ext cx="168300" cy="132200"/>
            </a:xfrm>
            <a:custGeom>
              <a:avLst/>
              <a:gdLst/>
              <a:ahLst/>
              <a:cxnLst/>
              <a:rect l="l" t="t" r="r" b="b"/>
              <a:pathLst>
                <a:path w="6732" h="5288" extrusionOk="0">
                  <a:moveTo>
                    <a:pt x="3184" y="0"/>
                  </a:moveTo>
                  <a:cubicBezTo>
                    <a:pt x="1682" y="0"/>
                    <a:pt x="387" y="1061"/>
                    <a:pt x="84" y="2536"/>
                  </a:cubicBezTo>
                  <a:cubicBezTo>
                    <a:pt x="1" y="2935"/>
                    <a:pt x="28" y="3073"/>
                    <a:pt x="28" y="4768"/>
                  </a:cubicBezTo>
                  <a:cubicBezTo>
                    <a:pt x="8" y="5105"/>
                    <a:pt x="256" y="5274"/>
                    <a:pt x="504" y="5274"/>
                  </a:cubicBezTo>
                  <a:cubicBezTo>
                    <a:pt x="752" y="5274"/>
                    <a:pt x="1000" y="5105"/>
                    <a:pt x="979" y="4768"/>
                  </a:cubicBezTo>
                  <a:cubicBezTo>
                    <a:pt x="979" y="3032"/>
                    <a:pt x="965" y="3004"/>
                    <a:pt x="1020" y="2715"/>
                  </a:cubicBezTo>
                  <a:cubicBezTo>
                    <a:pt x="1241" y="1681"/>
                    <a:pt x="2136" y="951"/>
                    <a:pt x="3197" y="951"/>
                  </a:cubicBezTo>
                  <a:lnTo>
                    <a:pt x="3556" y="951"/>
                  </a:lnTo>
                  <a:cubicBezTo>
                    <a:pt x="4768" y="951"/>
                    <a:pt x="5760" y="1943"/>
                    <a:pt x="5760" y="3169"/>
                  </a:cubicBezTo>
                  <a:lnTo>
                    <a:pt x="5760" y="4781"/>
                  </a:lnTo>
                  <a:cubicBezTo>
                    <a:pt x="5739" y="5119"/>
                    <a:pt x="5987" y="5288"/>
                    <a:pt x="6235" y="5288"/>
                  </a:cubicBezTo>
                  <a:cubicBezTo>
                    <a:pt x="6483" y="5288"/>
                    <a:pt x="6731" y="5119"/>
                    <a:pt x="6711" y="4781"/>
                  </a:cubicBezTo>
                  <a:lnTo>
                    <a:pt x="6711" y="3169"/>
                  </a:lnTo>
                  <a:cubicBezTo>
                    <a:pt x="6711" y="1420"/>
                    <a:pt x="5292" y="0"/>
                    <a:pt x="355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18"/>
            <p:cNvSpPr/>
            <p:nvPr/>
          </p:nvSpPr>
          <p:spPr>
            <a:xfrm>
              <a:off x="6240725" y="2103087"/>
              <a:ext cx="83900" cy="132200"/>
            </a:xfrm>
            <a:custGeom>
              <a:avLst/>
              <a:gdLst/>
              <a:ahLst/>
              <a:cxnLst/>
              <a:rect l="l" t="t" r="r" b="b"/>
              <a:pathLst>
                <a:path w="3356" h="5288" extrusionOk="0">
                  <a:moveTo>
                    <a:pt x="0" y="0"/>
                  </a:moveTo>
                  <a:lnTo>
                    <a:pt x="0" y="951"/>
                  </a:lnTo>
                  <a:lnTo>
                    <a:pt x="180" y="951"/>
                  </a:lnTo>
                  <a:cubicBezTo>
                    <a:pt x="1392" y="951"/>
                    <a:pt x="2384" y="1943"/>
                    <a:pt x="2384" y="3169"/>
                  </a:cubicBezTo>
                  <a:lnTo>
                    <a:pt x="2384" y="4781"/>
                  </a:lnTo>
                  <a:cubicBezTo>
                    <a:pt x="2363" y="5119"/>
                    <a:pt x="2611" y="5288"/>
                    <a:pt x="2859" y="5288"/>
                  </a:cubicBezTo>
                  <a:cubicBezTo>
                    <a:pt x="3107" y="5288"/>
                    <a:pt x="3355" y="5119"/>
                    <a:pt x="3335" y="4781"/>
                  </a:cubicBezTo>
                  <a:lnTo>
                    <a:pt x="3335" y="3169"/>
                  </a:lnTo>
                  <a:cubicBezTo>
                    <a:pt x="3335" y="1420"/>
                    <a:pt x="1916" y="0"/>
                    <a:pt x="18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18"/>
            <p:cNvSpPr/>
            <p:nvPr/>
          </p:nvSpPr>
          <p:spPr>
            <a:xfrm>
              <a:off x="6108800" y="2228462"/>
              <a:ext cx="59950" cy="71675"/>
            </a:xfrm>
            <a:custGeom>
              <a:avLst/>
              <a:gdLst/>
              <a:ahLst/>
              <a:cxnLst/>
              <a:rect l="l" t="t" r="r" b="b"/>
              <a:pathLst>
                <a:path w="2398" h="2867" extrusionOk="0">
                  <a:moveTo>
                    <a:pt x="483" y="1"/>
                  </a:moveTo>
                  <a:cubicBezTo>
                    <a:pt x="221" y="1"/>
                    <a:pt x="1" y="221"/>
                    <a:pt x="1" y="483"/>
                  </a:cubicBezTo>
                  <a:lnTo>
                    <a:pt x="1" y="2398"/>
                  </a:lnTo>
                  <a:cubicBezTo>
                    <a:pt x="1" y="2660"/>
                    <a:pt x="221" y="2866"/>
                    <a:pt x="483" y="2866"/>
                  </a:cubicBezTo>
                  <a:lnTo>
                    <a:pt x="1916" y="2866"/>
                  </a:lnTo>
                  <a:cubicBezTo>
                    <a:pt x="2177" y="2866"/>
                    <a:pt x="2398" y="2660"/>
                    <a:pt x="2398" y="2398"/>
                  </a:cubicBezTo>
                  <a:lnTo>
                    <a:pt x="2398" y="483"/>
                  </a:lnTo>
                  <a:cubicBezTo>
                    <a:pt x="2398" y="221"/>
                    <a:pt x="2177" y="1"/>
                    <a:pt x="1916"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18"/>
            <p:cNvSpPr/>
            <p:nvPr/>
          </p:nvSpPr>
          <p:spPr>
            <a:xfrm>
              <a:off x="6138775" y="2210562"/>
              <a:ext cx="59950" cy="107475"/>
            </a:xfrm>
            <a:custGeom>
              <a:avLst/>
              <a:gdLst/>
              <a:ahLst/>
              <a:cxnLst/>
              <a:rect l="l" t="t" r="r" b="b"/>
              <a:pathLst>
                <a:path w="2398" h="4299" extrusionOk="0">
                  <a:moveTo>
                    <a:pt x="482" y="0"/>
                  </a:moveTo>
                  <a:cubicBezTo>
                    <a:pt x="221" y="0"/>
                    <a:pt x="0" y="221"/>
                    <a:pt x="0" y="482"/>
                  </a:cubicBezTo>
                  <a:lnTo>
                    <a:pt x="0" y="3830"/>
                  </a:lnTo>
                  <a:cubicBezTo>
                    <a:pt x="0" y="4092"/>
                    <a:pt x="221" y="4299"/>
                    <a:pt x="482" y="4299"/>
                  </a:cubicBezTo>
                  <a:lnTo>
                    <a:pt x="1915" y="4299"/>
                  </a:lnTo>
                  <a:cubicBezTo>
                    <a:pt x="2177" y="4299"/>
                    <a:pt x="2398" y="4092"/>
                    <a:pt x="2398" y="3830"/>
                  </a:cubicBezTo>
                  <a:lnTo>
                    <a:pt x="2398" y="482"/>
                  </a:lnTo>
                  <a:cubicBezTo>
                    <a:pt x="2398" y="221"/>
                    <a:pt x="2177" y="0"/>
                    <a:pt x="1915" y="0"/>
                  </a:cubicBezTo>
                  <a:close/>
                </a:path>
              </a:pathLst>
            </a:custGeom>
            <a:solidFill>
              <a:srgbClr val="27D9F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18"/>
            <p:cNvSpPr/>
            <p:nvPr/>
          </p:nvSpPr>
          <p:spPr>
            <a:xfrm>
              <a:off x="6312025" y="2228462"/>
              <a:ext cx="59950" cy="71675"/>
            </a:xfrm>
            <a:custGeom>
              <a:avLst/>
              <a:gdLst/>
              <a:ahLst/>
              <a:cxnLst/>
              <a:rect l="l" t="t" r="r" b="b"/>
              <a:pathLst>
                <a:path w="2398" h="2867" extrusionOk="0">
                  <a:moveTo>
                    <a:pt x="483" y="1"/>
                  </a:moveTo>
                  <a:cubicBezTo>
                    <a:pt x="221" y="1"/>
                    <a:pt x="0" y="221"/>
                    <a:pt x="14" y="483"/>
                  </a:cubicBezTo>
                  <a:lnTo>
                    <a:pt x="14" y="2398"/>
                  </a:lnTo>
                  <a:cubicBezTo>
                    <a:pt x="0" y="2660"/>
                    <a:pt x="221" y="2866"/>
                    <a:pt x="483" y="2866"/>
                  </a:cubicBezTo>
                  <a:lnTo>
                    <a:pt x="1916" y="2866"/>
                  </a:lnTo>
                  <a:cubicBezTo>
                    <a:pt x="2177" y="2866"/>
                    <a:pt x="2398" y="2660"/>
                    <a:pt x="2398" y="2398"/>
                  </a:cubicBezTo>
                  <a:lnTo>
                    <a:pt x="2398" y="483"/>
                  </a:lnTo>
                  <a:cubicBezTo>
                    <a:pt x="2398" y="221"/>
                    <a:pt x="2177" y="1"/>
                    <a:pt x="1916" y="1"/>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18"/>
            <p:cNvSpPr/>
            <p:nvPr/>
          </p:nvSpPr>
          <p:spPr>
            <a:xfrm>
              <a:off x="6282400" y="2210562"/>
              <a:ext cx="59625" cy="107475"/>
            </a:xfrm>
            <a:custGeom>
              <a:avLst/>
              <a:gdLst/>
              <a:ahLst/>
              <a:cxnLst/>
              <a:rect l="l" t="t" r="r" b="b"/>
              <a:pathLst>
                <a:path w="2385" h="4299" extrusionOk="0">
                  <a:moveTo>
                    <a:pt x="469" y="0"/>
                  </a:moveTo>
                  <a:cubicBezTo>
                    <a:pt x="207" y="0"/>
                    <a:pt x="1" y="221"/>
                    <a:pt x="1" y="482"/>
                  </a:cubicBezTo>
                  <a:lnTo>
                    <a:pt x="1" y="3830"/>
                  </a:lnTo>
                  <a:cubicBezTo>
                    <a:pt x="1" y="4092"/>
                    <a:pt x="207" y="4299"/>
                    <a:pt x="469" y="4299"/>
                  </a:cubicBezTo>
                  <a:lnTo>
                    <a:pt x="1916" y="4299"/>
                  </a:lnTo>
                  <a:cubicBezTo>
                    <a:pt x="2177" y="4299"/>
                    <a:pt x="2384" y="4092"/>
                    <a:pt x="2384" y="3830"/>
                  </a:cubicBezTo>
                  <a:lnTo>
                    <a:pt x="2384" y="482"/>
                  </a:lnTo>
                  <a:cubicBezTo>
                    <a:pt x="2384" y="221"/>
                    <a:pt x="2177" y="0"/>
                    <a:pt x="1916"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18"/>
            <p:cNvSpPr/>
            <p:nvPr/>
          </p:nvSpPr>
          <p:spPr>
            <a:xfrm>
              <a:off x="6104300" y="2413737"/>
              <a:ext cx="81000" cy="23850"/>
            </a:xfrm>
            <a:custGeom>
              <a:avLst/>
              <a:gdLst/>
              <a:ahLst/>
              <a:cxnLst/>
              <a:rect l="l" t="t" r="r" b="b"/>
              <a:pathLst>
                <a:path w="3240" h="954" extrusionOk="0">
                  <a:moveTo>
                    <a:pt x="624" y="1"/>
                  </a:moveTo>
                  <a:cubicBezTo>
                    <a:pt x="1" y="1"/>
                    <a:pt x="1" y="954"/>
                    <a:pt x="624" y="954"/>
                  </a:cubicBezTo>
                  <a:cubicBezTo>
                    <a:pt x="637" y="954"/>
                    <a:pt x="650" y="953"/>
                    <a:pt x="663" y="953"/>
                  </a:cubicBezTo>
                  <a:lnTo>
                    <a:pt x="2578" y="953"/>
                  </a:lnTo>
                  <a:cubicBezTo>
                    <a:pt x="2591" y="953"/>
                    <a:pt x="2604" y="954"/>
                    <a:pt x="2617" y="954"/>
                  </a:cubicBezTo>
                  <a:cubicBezTo>
                    <a:pt x="3240" y="954"/>
                    <a:pt x="3240" y="1"/>
                    <a:pt x="2617" y="1"/>
                  </a:cubicBezTo>
                  <a:cubicBezTo>
                    <a:pt x="2604" y="1"/>
                    <a:pt x="2591" y="1"/>
                    <a:pt x="2578" y="2"/>
                  </a:cubicBezTo>
                  <a:lnTo>
                    <a:pt x="663" y="2"/>
                  </a:lnTo>
                  <a:cubicBezTo>
                    <a:pt x="650" y="1"/>
                    <a:pt x="637" y="1"/>
                    <a:pt x="624"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18"/>
            <p:cNvSpPr/>
            <p:nvPr/>
          </p:nvSpPr>
          <p:spPr>
            <a:xfrm>
              <a:off x="6104300" y="2365862"/>
              <a:ext cx="81000" cy="23850"/>
            </a:xfrm>
            <a:custGeom>
              <a:avLst/>
              <a:gdLst/>
              <a:ahLst/>
              <a:cxnLst/>
              <a:rect l="l" t="t" r="r" b="b"/>
              <a:pathLst>
                <a:path w="3240" h="954" extrusionOk="0">
                  <a:moveTo>
                    <a:pt x="624" y="1"/>
                  </a:moveTo>
                  <a:cubicBezTo>
                    <a:pt x="1" y="1"/>
                    <a:pt x="1" y="954"/>
                    <a:pt x="624" y="954"/>
                  </a:cubicBezTo>
                  <a:cubicBezTo>
                    <a:pt x="637" y="954"/>
                    <a:pt x="650" y="953"/>
                    <a:pt x="663" y="952"/>
                  </a:cubicBezTo>
                  <a:lnTo>
                    <a:pt x="2578" y="952"/>
                  </a:lnTo>
                  <a:cubicBezTo>
                    <a:pt x="2591" y="953"/>
                    <a:pt x="2604" y="954"/>
                    <a:pt x="2617" y="954"/>
                  </a:cubicBezTo>
                  <a:cubicBezTo>
                    <a:pt x="3240" y="954"/>
                    <a:pt x="3240" y="1"/>
                    <a:pt x="2617" y="1"/>
                  </a:cubicBezTo>
                  <a:cubicBezTo>
                    <a:pt x="2604" y="1"/>
                    <a:pt x="2591" y="1"/>
                    <a:pt x="2578" y="2"/>
                  </a:cubicBezTo>
                  <a:lnTo>
                    <a:pt x="663" y="2"/>
                  </a:lnTo>
                  <a:cubicBezTo>
                    <a:pt x="650" y="1"/>
                    <a:pt x="637" y="1"/>
                    <a:pt x="624"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18"/>
            <p:cNvSpPr/>
            <p:nvPr/>
          </p:nvSpPr>
          <p:spPr>
            <a:xfrm>
              <a:off x="6297200" y="2413762"/>
              <a:ext cx="77525" cy="23800"/>
            </a:xfrm>
            <a:custGeom>
              <a:avLst/>
              <a:gdLst/>
              <a:ahLst/>
              <a:cxnLst/>
              <a:rect l="l" t="t" r="r" b="b"/>
              <a:pathLst>
                <a:path w="3101" h="952" extrusionOk="0">
                  <a:moveTo>
                    <a:pt x="593" y="1"/>
                  </a:moveTo>
                  <a:cubicBezTo>
                    <a:pt x="1" y="28"/>
                    <a:pt x="1" y="910"/>
                    <a:pt x="593" y="952"/>
                  </a:cubicBezTo>
                  <a:lnTo>
                    <a:pt x="2509" y="952"/>
                  </a:lnTo>
                  <a:cubicBezTo>
                    <a:pt x="3101" y="910"/>
                    <a:pt x="3101" y="28"/>
                    <a:pt x="2509"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18"/>
            <p:cNvSpPr/>
            <p:nvPr/>
          </p:nvSpPr>
          <p:spPr>
            <a:xfrm>
              <a:off x="6297200" y="2365887"/>
              <a:ext cx="77525" cy="23800"/>
            </a:xfrm>
            <a:custGeom>
              <a:avLst/>
              <a:gdLst/>
              <a:ahLst/>
              <a:cxnLst/>
              <a:rect l="l" t="t" r="r" b="b"/>
              <a:pathLst>
                <a:path w="3101" h="952" extrusionOk="0">
                  <a:moveTo>
                    <a:pt x="593" y="1"/>
                  </a:moveTo>
                  <a:cubicBezTo>
                    <a:pt x="1" y="42"/>
                    <a:pt x="1" y="924"/>
                    <a:pt x="593" y="951"/>
                  </a:cubicBezTo>
                  <a:lnTo>
                    <a:pt x="2509" y="951"/>
                  </a:lnTo>
                  <a:cubicBezTo>
                    <a:pt x="3101" y="924"/>
                    <a:pt x="3101" y="42"/>
                    <a:pt x="2509"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118"/>
          <p:cNvGrpSpPr/>
          <p:nvPr/>
        </p:nvGrpSpPr>
        <p:grpSpPr>
          <a:xfrm>
            <a:off x="6034050" y="1459337"/>
            <a:ext cx="409575" cy="406450"/>
            <a:chOff x="6034050" y="1459337"/>
            <a:chExt cx="409575" cy="406450"/>
          </a:xfrm>
        </p:grpSpPr>
        <p:sp>
          <p:nvSpPr>
            <p:cNvPr id="5159" name="Google Shape;5159;p118"/>
            <p:cNvSpPr/>
            <p:nvPr/>
          </p:nvSpPr>
          <p:spPr>
            <a:xfrm>
              <a:off x="6233825" y="1459337"/>
              <a:ext cx="90275" cy="71650"/>
            </a:xfrm>
            <a:custGeom>
              <a:avLst/>
              <a:gdLst/>
              <a:ahLst/>
              <a:cxnLst/>
              <a:rect l="l" t="t" r="r" b="b"/>
              <a:pathLst>
                <a:path w="3611" h="2866" extrusionOk="0">
                  <a:moveTo>
                    <a:pt x="745" y="0"/>
                  </a:moveTo>
                  <a:lnTo>
                    <a:pt x="276" y="96"/>
                  </a:lnTo>
                  <a:cubicBezTo>
                    <a:pt x="15" y="96"/>
                    <a:pt x="28" y="220"/>
                    <a:pt x="28" y="482"/>
                  </a:cubicBezTo>
                  <a:lnTo>
                    <a:pt x="28" y="2384"/>
                  </a:lnTo>
                  <a:cubicBezTo>
                    <a:pt x="28" y="2645"/>
                    <a:pt x="1" y="2866"/>
                    <a:pt x="263" y="2866"/>
                  </a:cubicBezTo>
                  <a:lnTo>
                    <a:pt x="3128" y="2866"/>
                  </a:lnTo>
                  <a:cubicBezTo>
                    <a:pt x="3390" y="2866"/>
                    <a:pt x="3611" y="2645"/>
                    <a:pt x="3611" y="2384"/>
                  </a:cubicBezTo>
                  <a:lnTo>
                    <a:pt x="3611" y="482"/>
                  </a:lnTo>
                  <a:cubicBezTo>
                    <a:pt x="3611" y="220"/>
                    <a:pt x="3390" y="0"/>
                    <a:pt x="3128"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18"/>
            <p:cNvSpPr/>
            <p:nvPr/>
          </p:nvSpPr>
          <p:spPr>
            <a:xfrm>
              <a:off x="6228150" y="1459337"/>
              <a:ext cx="24825" cy="127025"/>
            </a:xfrm>
            <a:custGeom>
              <a:avLst/>
              <a:gdLst/>
              <a:ahLst/>
              <a:cxnLst/>
              <a:rect l="l" t="t" r="r" b="b"/>
              <a:pathLst>
                <a:path w="993" h="5081" extrusionOk="0">
                  <a:moveTo>
                    <a:pt x="490" y="0"/>
                  </a:moveTo>
                  <a:cubicBezTo>
                    <a:pt x="228" y="0"/>
                    <a:pt x="21" y="220"/>
                    <a:pt x="21" y="482"/>
                  </a:cubicBezTo>
                  <a:lnTo>
                    <a:pt x="21" y="4574"/>
                  </a:lnTo>
                  <a:cubicBezTo>
                    <a:pt x="1" y="4912"/>
                    <a:pt x="249" y="5081"/>
                    <a:pt x="497" y="5081"/>
                  </a:cubicBezTo>
                  <a:cubicBezTo>
                    <a:pt x="745" y="5081"/>
                    <a:pt x="993" y="4912"/>
                    <a:pt x="972" y="4574"/>
                  </a:cubicBezTo>
                  <a:lnTo>
                    <a:pt x="972"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18"/>
            <p:cNvSpPr/>
            <p:nvPr/>
          </p:nvSpPr>
          <p:spPr>
            <a:xfrm>
              <a:off x="6240375" y="1459337"/>
              <a:ext cx="12075" cy="126075"/>
            </a:xfrm>
            <a:custGeom>
              <a:avLst/>
              <a:gdLst/>
              <a:ahLst/>
              <a:cxnLst/>
              <a:rect l="l" t="t" r="r" b="b"/>
              <a:pathLst>
                <a:path w="483" h="5043" extrusionOk="0">
                  <a:moveTo>
                    <a:pt x="1" y="0"/>
                  </a:moveTo>
                  <a:lnTo>
                    <a:pt x="1" y="5043"/>
                  </a:lnTo>
                  <a:cubicBezTo>
                    <a:pt x="262" y="5043"/>
                    <a:pt x="483" y="4836"/>
                    <a:pt x="483" y="4574"/>
                  </a:cubicBezTo>
                  <a:lnTo>
                    <a:pt x="483"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18"/>
            <p:cNvSpPr/>
            <p:nvPr/>
          </p:nvSpPr>
          <p:spPr>
            <a:xfrm>
              <a:off x="6079175" y="1608812"/>
              <a:ext cx="71675" cy="250500"/>
            </a:xfrm>
            <a:custGeom>
              <a:avLst/>
              <a:gdLst/>
              <a:ahLst/>
              <a:cxnLst/>
              <a:rect l="l" t="t" r="r" b="b"/>
              <a:pathLst>
                <a:path w="2867" h="10020" extrusionOk="0">
                  <a:moveTo>
                    <a:pt x="469" y="1"/>
                  </a:moveTo>
                  <a:cubicBezTo>
                    <a:pt x="207" y="1"/>
                    <a:pt x="1" y="207"/>
                    <a:pt x="1" y="469"/>
                  </a:cubicBezTo>
                  <a:lnTo>
                    <a:pt x="1" y="9796"/>
                  </a:lnTo>
                  <a:cubicBezTo>
                    <a:pt x="1" y="9995"/>
                    <a:pt x="144" y="10019"/>
                    <a:pt x="328" y="10019"/>
                  </a:cubicBezTo>
                  <a:cubicBezTo>
                    <a:pt x="386" y="10019"/>
                    <a:pt x="448" y="10017"/>
                    <a:pt x="510" y="10017"/>
                  </a:cubicBezTo>
                  <a:lnTo>
                    <a:pt x="2370" y="10003"/>
                  </a:lnTo>
                  <a:cubicBezTo>
                    <a:pt x="2448" y="10003"/>
                    <a:pt x="2523" y="10008"/>
                    <a:pt x="2590" y="10008"/>
                  </a:cubicBezTo>
                  <a:cubicBezTo>
                    <a:pt x="2750" y="10008"/>
                    <a:pt x="2866" y="9981"/>
                    <a:pt x="2866" y="9796"/>
                  </a:cubicBezTo>
                  <a:lnTo>
                    <a:pt x="2866"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18"/>
            <p:cNvSpPr/>
            <p:nvPr/>
          </p:nvSpPr>
          <p:spPr>
            <a:xfrm>
              <a:off x="6329925" y="1608812"/>
              <a:ext cx="71675" cy="249300"/>
            </a:xfrm>
            <a:custGeom>
              <a:avLst/>
              <a:gdLst/>
              <a:ahLst/>
              <a:cxnLst/>
              <a:rect l="l" t="t" r="r" b="b"/>
              <a:pathLst>
                <a:path w="2867" h="9972" extrusionOk="0">
                  <a:moveTo>
                    <a:pt x="1" y="1"/>
                  </a:moveTo>
                  <a:lnTo>
                    <a:pt x="1" y="9796"/>
                  </a:lnTo>
                  <a:cubicBezTo>
                    <a:pt x="1" y="9939"/>
                    <a:pt x="115" y="9971"/>
                    <a:pt x="260" y="9971"/>
                  </a:cubicBezTo>
                  <a:cubicBezTo>
                    <a:pt x="383" y="9971"/>
                    <a:pt x="529" y="9948"/>
                    <a:pt x="648" y="9948"/>
                  </a:cubicBezTo>
                  <a:lnTo>
                    <a:pt x="2247" y="9934"/>
                  </a:lnTo>
                  <a:cubicBezTo>
                    <a:pt x="2374" y="9934"/>
                    <a:pt x="2524" y="9964"/>
                    <a:pt x="2645" y="9964"/>
                  </a:cubicBezTo>
                  <a:cubicBezTo>
                    <a:pt x="2772" y="9964"/>
                    <a:pt x="2867" y="9931"/>
                    <a:pt x="2867" y="9796"/>
                  </a:cubicBezTo>
                  <a:lnTo>
                    <a:pt x="2867" y="469"/>
                  </a:lnTo>
                  <a:cubicBezTo>
                    <a:pt x="2867" y="207"/>
                    <a:pt x="2660" y="1"/>
                    <a:pt x="239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18"/>
            <p:cNvSpPr/>
            <p:nvPr/>
          </p:nvSpPr>
          <p:spPr>
            <a:xfrm>
              <a:off x="6126700" y="1561612"/>
              <a:ext cx="227375" cy="297700"/>
            </a:xfrm>
            <a:custGeom>
              <a:avLst/>
              <a:gdLst/>
              <a:ahLst/>
              <a:cxnLst/>
              <a:rect l="l" t="t" r="r" b="b"/>
              <a:pathLst>
                <a:path w="9095" h="11908" extrusionOk="0">
                  <a:moveTo>
                    <a:pt x="483" y="1"/>
                  </a:moveTo>
                  <a:cubicBezTo>
                    <a:pt x="221" y="1"/>
                    <a:pt x="1" y="221"/>
                    <a:pt x="1" y="483"/>
                  </a:cubicBezTo>
                  <a:lnTo>
                    <a:pt x="1" y="7620"/>
                  </a:lnTo>
                  <a:lnTo>
                    <a:pt x="208" y="8130"/>
                  </a:lnTo>
                  <a:lnTo>
                    <a:pt x="1" y="8571"/>
                  </a:lnTo>
                  <a:lnTo>
                    <a:pt x="1" y="11684"/>
                  </a:lnTo>
                  <a:cubicBezTo>
                    <a:pt x="1" y="11883"/>
                    <a:pt x="264" y="11907"/>
                    <a:pt x="505" y="11907"/>
                  </a:cubicBezTo>
                  <a:cubicBezTo>
                    <a:pt x="581" y="11907"/>
                    <a:pt x="655" y="11905"/>
                    <a:pt x="717" y="11905"/>
                  </a:cubicBezTo>
                  <a:lnTo>
                    <a:pt x="4548" y="11891"/>
                  </a:lnTo>
                  <a:lnTo>
                    <a:pt x="8529" y="11877"/>
                  </a:lnTo>
                  <a:cubicBezTo>
                    <a:pt x="8623" y="11877"/>
                    <a:pt x="8720" y="11886"/>
                    <a:pt x="8806" y="11886"/>
                  </a:cubicBezTo>
                  <a:cubicBezTo>
                    <a:pt x="8961" y="11886"/>
                    <a:pt x="9081" y="11858"/>
                    <a:pt x="9081" y="11698"/>
                  </a:cubicBezTo>
                  <a:lnTo>
                    <a:pt x="9081" y="8571"/>
                  </a:lnTo>
                  <a:lnTo>
                    <a:pt x="8874" y="8047"/>
                  </a:lnTo>
                  <a:lnTo>
                    <a:pt x="9094" y="7620"/>
                  </a:lnTo>
                  <a:lnTo>
                    <a:pt x="9081" y="483"/>
                  </a:lnTo>
                  <a:cubicBezTo>
                    <a:pt x="9081" y="221"/>
                    <a:pt x="8874" y="1"/>
                    <a:pt x="86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18"/>
            <p:cNvSpPr/>
            <p:nvPr/>
          </p:nvSpPr>
          <p:spPr>
            <a:xfrm>
              <a:off x="6240375" y="1561612"/>
              <a:ext cx="113700" cy="297300"/>
            </a:xfrm>
            <a:custGeom>
              <a:avLst/>
              <a:gdLst/>
              <a:ahLst/>
              <a:cxnLst/>
              <a:rect l="l" t="t" r="r" b="b"/>
              <a:pathLst>
                <a:path w="4548" h="11892" extrusionOk="0">
                  <a:moveTo>
                    <a:pt x="1" y="1"/>
                  </a:moveTo>
                  <a:lnTo>
                    <a:pt x="1" y="11891"/>
                  </a:lnTo>
                  <a:lnTo>
                    <a:pt x="3982" y="11877"/>
                  </a:lnTo>
                  <a:cubicBezTo>
                    <a:pt x="4076" y="11877"/>
                    <a:pt x="4173" y="11886"/>
                    <a:pt x="4259" y="11886"/>
                  </a:cubicBezTo>
                  <a:cubicBezTo>
                    <a:pt x="4414" y="11886"/>
                    <a:pt x="4534" y="11858"/>
                    <a:pt x="4534" y="11698"/>
                  </a:cubicBezTo>
                  <a:lnTo>
                    <a:pt x="4534" y="8571"/>
                  </a:lnTo>
                  <a:lnTo>
                    <a:pt x="4327" y="8047"/>
                  </a:lnTo>
                  <a:lnTo>
                    <a:pt x="4547" y="7620"/>
                  </a:lnTo>
                  <a:lnTo>
                    <a:pt x="4534" y="483"/>
                  </a:lnTo>
                  <a:cubicBezTo>
                    <a:pt x="4534" y="221"/>
                    <a:pt x="4327" y="1"/>
                    <a:pt x="406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18"/>
            <p:cNvSpPr/>
            <p:nvPr/>
          </p:nvSpPr>
          <p:spPr>
            <a:xfrm>
              <a:off x="6127050" y="1752112"/>
              <a:ext cx="227025" cy="109200"/>
            </a:xfrm>
            <a:custGeom>
              <a:avLst/>
              <a:gdLst/>
              <a:ahLst/>
              <a:cxnLst/>
              <a:rect l="l" t="t" r="r" b="b"/>
              <a:pathLst>
                <a:path w="9081" h="4368" extrusionOk="0">
                  <a:moveTo>
                    <a:pt x="1" y="0"/>
                  </a:moveTo>
                  <a:lnTo>
                    <a:pt x="1" y="951"/>
                  </a:lnTo>
                  <a:lnTo>
                    <a:pt x="1902" y="951"/>
                  </a:lnTo>
                  <a:lnTo>
                    <a:pt x="1902" y="4064"/>
                  </a:lnTo>
                  <a:cubicBezTo>
                    <a:pt x="1902" y="4301"/>
                    <a:pt x="2105" y="4313"/>
                    <a:pt x="2338" y="4313"/>
                  </a:cubicBezTo>
                  <a:cubicBezTo>
                    <a:pt x="2362" y="4313"/>
                    <a:pt x="2387" y="4312"/>
                    <a:pt x="2412" y="4312"/>
                  </a:cubicBezTo>
                  <a:cubicBezTo>
                    <a:pt x="2437" y="4312"/>
                    <a:pt x="2461" y="4313"/>
                    <a:pt x="2485" y="4313"/>
                  </a:cubicBezTo>
                  <a:cubicBezTo>
                    <a:pt x="2709" y="4313"/>
                    <a:pt x="2867" y="4301"/>
                    <a:pt x="2867" y="4064"/>
                  </a:cubicBezTo>
                  <a:lnTo>
                    <a:pt x="2867" y="951"/>
                  </a:lnTo>
                  <a:lnTo>
                    <a:pt x="6215" y="951"/>
                  </a:lnTo>
                  <a:lnTo>
                    <a:pt x="6215" y="4064"/>
                  </a:lnTo>
                  <a:cubicBezTo>
                    <a:pt x="6215" y="4326"/>
                    <a:pt x="6463" y="4368"/>
                    <a:pt x="6724" y="4368"/>
                  </a:cubicBezTo>
                  <a:cubicBezTo>
                    <a:pt x="6986" y="4368"/>
                    <a:pt x="7165" y="4326"/>
                    <a:pt x="7165" y="4064"/>
                  </a:cubicBezTo>
                  <a:lnTo>
                    <a:pt x="7165" y="951"/>
                  </a:lnTo>
                  <a:lnTo>
                    <a:pt x="9080" y="951"/>
                  </a:lnTo>
                  <a:lnTo>
                    <a:pt x="9080"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18"/>
            <p:cNvSpPr/>
            <p:nvPr/>
          </p:nvSpPr>
          <p:spPr>
            <a:xfrm>
              <a:off x="6240375" y="1752112"/>
              <a:ext cx="113700" cy="109200"/>
            </a:xfrm>
            <a:custGeom>
              <a:avLst/>
              <a:gdLst/>
              <a:ahLst/>
              <a:cxnLst/>
              <a:rect l="l" t="t" r="r" b="b"/>
              <a:pathLst>
                <a:path w="4548" h="4368" extrusionOk="0">
                  <a:moveTo>
                    <a:pt x="1" y="0"/>
                  </a:moveTo>
                  <a:lnTo>
                    <a:pt x="1" y="951"/>
                  </a:lnTo>
                  <a:lnTo>
                    <a:pt x="1682" y="951"/>
                  </a:lnTo>
                  <a:lnTo>
                    <a:pt x="1682" y="4064"/>
                  </a:lnTo>
                  <a:cubicBezTo>
                    <a:pt x="1682" y="4326"/>
                    <a:pt x="1930" y="4368"/>
                    <a:pt x="2191" y="4368"/>
                  </a:cubicBezTo>
                  <a:cubicBezTo>
                    <a:pt x="2453" y="4368"/>
                    <a:pt x="2632" y="4326"/>
                    <a:pt x="2632" y="4064"/>
                  </a:cubicBezTo>
                  <a:lnTo>
                    <a:pt x="2632" y="951"/>
                  </a:lnTo>
                  <a:lnTo>
                    <a:pt x="4547" y="951"/>
                  </a:lnTo>
                  <a:lnTo>
                    <a:pt x="4547"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18"/>
            <p:cNvSpPr/>
            <p:nvPr/>
          </p:nvSpPr>
          <p:spPr>
            <a:xfrm>
              <a:off x="6034050" y="1841662"/>
              <a:ext cx="409575" cy="24125"/>
            </a:xfrm>
            <a:custGeom>
              <a:avLst/>
              <a:gdLst/>
              <a:ahLst/>
              <a:cxnLst/>
              <a:rect l="l" t="t" r="r" b="b"/>
              <a:pathLst>
                <a:path w="16383" h="965" extrusionOk="0">
                  <a:moveTo>
                    <a:pt x="607" y="0"/>
                  </a:moveTo>
                  <a:cubicBezTo>
                    <a:pt x="1" y="42"/>
                    <a:pt x="1" y="923"/>
                    <a:pt x="607" y="965"/>
                  </a:cubicBezTo>
                  <a:lnTo>
                    <a:pt x="15900" y="965"/>
                  </a:lnTo>
                  <a:cubicBezTo>
                    <a:pt x="16162" y="951"/>
                    <a:pt x="16382" y="744"/>
                    <a:pt x="16382" y="482"/>
                  </a:cubicBezTo>
                  <a:cubicBezTo>
                    <a:pt x="16382" y="395"/>
                    <a:pt x="16214" y="366"/>
                    <a:pt x="15980" y="366"/>
                  </a:cubicBezTo>
                  <a:cubicBezTo>
                    <a:pt x="15511" y="366"/>
                    <a:pt x="14780" y="482"/>
                    <a:pt x="14605" y="482"/>
                  </a:cubicBezTo>
                  <a:lnTo>
                    <a:pt x="8254"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18"/>
            <p:cNvSpPr/>
            <p:nvPr/>
          </p:nvSpPr>
          <p:spPr>
            <a:xfrm>
              <a:off x="6240375" y="1841662"/>
              <a:ext cx="203250" cy="24125"/>
            </a:xfrm>
            <a:custGeom>
              <a:avLst/>
              <a:gdLst/>
              <a:ahLst/>
              <a:cxnLst/>
              <a:rect l="l" t="t" r="r" b="b"/>
              <a:pathLst>
                <a:path w="8130" h="965" extrusionOk="0">
                  <a:moveTo>
                    <a:pt x="1" y="0"/>
                  </a:moveTo>
                  <a:lnTo>
                    <a:pt x="1" y="965"/>
                  </a:lnTo>
                  <a:lnTo>
                    <a:pt x="7647" y="965"/>
                  </a:lnTo>
                  <a:cubicBezTo>
                    <a:pt x="7909" y="951"/>
                    <a:pt x="8129" y="744"/>
                    <a:pt x="8129" y="482"/>
                  </a:cubicBezTo>
                  <a:cubicBezTo>
                    <a:pt x="8129" y="221"/>
                    <a:pt x="7909" y="0"/>
                    <a:pt x="764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18"/>
            <p:cNvSpPr/>
            <p:nvPr/>
          </p:nvSpPr>
          <p:spPr>
            <a:xfrm>
              <a:off x="6170100" y="1608787"/>
              <a:ext cx="55500" cy="23850"/>
            </a:xfrm>
            <a:custGeom>
              <a:avLst/>
              <a:gdLst/>
              <a:ahLst/>
              <a:cxnLst/>
              <a:rect l="l" t="t" r="r" b="b"/>
              <a:pathLst>
                <a:path w="2220" h="954" extrusionOk="0">
                  <a:moveTo>
                    <a:pt x="623" y="0"/>
                  </a:moveTo>
                  <a:cubicBezTo>
                    <a:pt x="0" y="0"/>
                    <a:pt x="0" y="953"/>
                    <a:pt x="623" y="953"/>
                  </a:cubicBezTo>
                  <a:cubicBezTo>
                    <a:pt x="636" y="953"/>
                    <a:pt x="649" y="953"/>
                    <a:pt x="662" y="952"/>
                  </a:cubicBezTo>
                  <a:lnTo>
                    <a:pt x="1627" y="952"/>
                  </a:lnTo>
                  <a:cubicBezTo>
                    <a:pt x="2219" y="911"/>
                    <a:pt x="2219" y="29"/>
                    <a:pt x="1627" y="2"/>
                  </a:cubicBezTo>
                  <a:lnTo>
                    <a:pt x="662" y="2"/>
                  </a:lnTo>
                  <a:cubicBezTo>
                    <a:pt x="649" y="1"/>
                    <a:pt x="636" y="0"/>
                    <a:pt x="623"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18"/>
            <p:cNvSpPr/>
            <p:nvPr/>
          </p:nvSpPr>
          <p:spPr>
            <a:xfrm>
              <a:off x="6170800" y="1656687"/>
              <a:ext cx="55825" cy="23800"/>
            </a:xfrm>
            <a:custGeom>
              <a:avLst/>
              <a:gdLst/>
              <a:ahLst/>
              <a:cxnLst/>
              <a:rect l="l" t="t" r="r" b="b"/>
              <a:pathLst>
                <a:path w="2233" h="952" extrusionOk="0">
                  <a:moveTo>
                    <a:pt x="634" y="1"/>
                  </a:moveTo>
                  <a:cubicBezTo>
                    <a:pt x="1" y="1"/>
                    <a:pt x="1" y="951"/>
                    <a:pt x="634" y="951"/>
                  </a:cubicBezTo>
                  <a:lnTo>
                    <a:pt x="1599" y="951"/>
                  </a:lnTo>
                  <a:cubicBezTo>
                    <a:pt x="2233" y="951"/>
                    <a:pt x="2233" y="1"/>
                    <a:pt x="1599"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18"/>
            <p:cNvSpPr/>
            <p:nvPr/>
          </p:nvSpPr>
          <p:spPr>
            <a:xfrm>
              <a:off x="6170000" y="1704187"/>
              <a:ext cx="55600" cy="24175"/>
            </a:xfrm>
            <a:custGeom>
              <a:avLst/>
              <a:gdLst/>
              <a:ahLst/>
              <a:cxnLst/>
              <a:rect l="l" t="t" r="r" b="b"/>
              <a:pathLst>
                <a:path w="2224" h="967" extrusionOk="0">
                  <a:moveTo>
                    <a:pt x="627" y="1"/>
                  </a:moveTo>
                  <a:cubicBezTo>
                    <a:pt x="0" y="1"/>
                    <a:pt x="4" y="967"/>
                    <a:pt x="640" y="967"/>
                  </a:cubicBezTo>
                  <a:cubicBezTo>
                    <a:pt x="649" y="967"/>
                    <a:pt x="657" y="967"/>
                    <a:pt x="666" y="966"/>
                  </a:cubicBezTo>
                  <a:lnTo>
                    <a:pt x="1631" y="966"/>
                  </a:lnTo>
                  <a:cubicBezTo>
                    <a:pt x="2223" y="925"/>
                    <a:pt x="2223" y="43"/>
                    <a:pt x="1631" y="2"/>
                  </a:cubicBezTo>
                  <a:lnTo>
                    <a:pt x="666" y="2"/>
                  </a:lnTo>
                  <a:cubicBezTo>
                    <a:pt x="653" y="1"/>
                    <a:pt x="640" y="1"/>
                    <a:pt x="627"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18"/>
            <p:cNvSpPr/>
            <p:nvPr/>
          </p:nvSpPr>
          <p:spPr>
            <a:xfrm>
              <a:off x="6253800" y="1608787"/>
              <a:ext cx="56900" cy="23850"/>
            </a:xfrm>
            <a:custGeom>
              <a:avLst/>
              <a:gdLst/>
              <a:ahLst/>
              <a:cxnLst/>
              <a:rect l="l" t="t" r="r" b="b"/>
              <a:pathLst>
                <a:path w="2276" h="954" extrusionOk="0">
                  <a:moveTo>
                    <a:pt x="623" y="0"/>
                  </a:moveTo>
                  <a:cubicBezTo>
                    <a:pt x="0" y="0"/>
                    <a:pt x="0" y="953"/>
                    <a:pt x="623" y="953"/>
                  </a:cubicBezTo>
                  <a:cubicBezTo>
                    <a:pt x="636" y="953"/>
                    <a:pt x="649" y="953"/>
                    <a:pt x="662" y="952"/>
                  </a:cubicBezTo>
                  <a:lnTo>
                    <a:pt x="1613" y="952"/>
                  </a:lnTo>
                  <a:cubicBezTo>
                    <a:pt x="1626" y="953"/>
                    <a:pt x="1639" y="953"/>
                    <a:pt x="1652" y="953"/>
                  </a:cubicBezTo>
                  <a:cubicBezTo>
                    <a:pt x="2275" y="953"/>
                    <a:pt x="2275" y="0"/>
                    <a:pt x="1652" y="0"/>
                  </a:cubicBezTo>
                  <a:cubicBezTo>
                    <a:pt x="1639" y="0"/>
                    <a:pt x="1626" y="1"/>
                    <a:pt x="1613" y="2"/>
                  </a:cubicBezTo>
                  <a:lnTo>
                    <a:pt x="662" y="2"/>
                  </a:lnTo>
                  <a:cubicBezTo>
                    <a:pt x="649" y="1"/>
                    <a:pt x="636" y="0"/>
                    <a:pt x="623"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18"/>
            <p:cNvSpPr/>
            <p:nvPr/>
          </p:nvSpPr>
          <p:spPr>
            <a:xfrm>
              <a:off x="6254500" y="1656687"/>
              <a:ext cx="55475" cy="23800"/>
            </a:xfrm>
            <a:custGeom>
              <a:avLst/>
              <a:gdLst/>
              <a:ahLst/>
              <a:cxnLst/>
              <a:rect l="l" t="t" r="r" b="b"/>
              <a:pathLst>
                <a:path w="2219" h="952" extrusionOk="0">
                  <a:moveTo>
                    <a:pt x="634" y="1"/>
                  </a:moveTo>
                  <a:cubicBezTo>
                    <a:pt x="1" y="1"/>
                    <a:pt x="1" y="951"/>
                    <a:pt x="634" y="951"/>
                  </a:cubicBezTo>
                  <a:lnTo>
                    <a:pt x="1585" y="951"/>
                  </a:lnTo>
                  <a:cubicBezTo>
                    <a:pt x="2219" y="951"/>
                    <a:pt x="2219" y="1"/>
                    <a:pt x="1585"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18"/>
            <p:cNvSpPr/>
            <p:nvPr/>
          </p:nvSpPr>
          <p:spPr>
            <a:xfrm>
              <a:off x="6253675" y="1704187"/>
              <a:ext cx="57125" cy="24175"/>
            </a:xfrm>
            <a:custGeom>
              <a:avLst/>
              <a:gdLst/>
              <a:ahLst/>
              <a:cxnLst/>
              <a:rect l="l" t="t" r="r" b="b"/>
              <a:pathLst>
                <a:path w="2285" h="967" extrusionOk="0">
                  <a:moveTo>
                    <a:pt x="628" y="1"/>
                  </a:moveTo>
                  <a:cubicBezTo>
                    <a:pt x="1" y="1"/>
                    <a:pt x="5" y="967"/>
                    <a:pt x="641" y="967"/>
                  </a:cubicBezTo>
                  <a:cubicBezTo>
                    <a:pt x="650" y="967"/>
                    <a:pt x="658" y="967"/>
                    <a:pt x="667" y="966"/>
                  </a:cubicBezTo>
                  <a:lnTo>
                    <a:pt x="1618" y="966"/>
                  </a:lnTo>
                  <a:cubicBezTo>
                    <a:pt x="1627" y="967"/>
                    <a:pt x="1636" y="967"/>
                    <a:pt x="1644" y="967"/>
                  </a:cubicBezTo>
                  <a:cubicBezTo>
                    <a:pt x="2280" y="967"/>
                    <a:pt x="2284" y="1"/>
                    <a:pt x="1657" y="1"/>
                  </a:cubicBezTo>
                  <a:cubicBezTo>
                    <a:pt x="1644" y="1"/>
                    <a:pt x="1631" y="1"/>
                    <a:pt x="1618" y="2"/>
                  </a:cubicBezTo>
                  <a:lnTo>
                    <a:pt x="667" y="2"/>
                  </a:lnTo>
                  <a:cubicBezTo>
                    <a:pt x="654" y="1"/>
                    <a:pt x="641" y="1"/>
                    <a:pt x="628"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18"/>
          <p:cNvGrpSpPr/>
          <p:nvPr/>
        </p:nvGrpSpPr>
        <p:grpSpPr>
          <a:xfrm>
            <a:off x="5196375" y="4128337"/>
            <a:ext cx="388200" cy="406525"/>
            <a:chOff x="5196375" y="4128337"/>
            <a:chExt cx="388200" cy="406525"/>
          </a:xfrm>
        </p:grpSpPr>
        <p:sp>
          <p:nvSpPr>
            <p:cNvPr id="5177" name="Google Shape;5177;p118"/>
            <p:cNvSpPr/>
            <p:nvPr/>
          </p:nvSpPr>
          <p:spPr>
            <a:xfrm>
              <a:off x="5270775" y="4128412"/>
              <a:ext cx="313800" cy="406450"/>
            </a:xfrm>
            <a:custGeom>
              <a:avLst/>
              <a:gdLst/>
              <a:ahLst/>
              <a:cxnLst/>
              <a:rect l="l" t="t" r="r" b="b"/>
              <a:pathLst>
                <a:path w="12552" h="16258" extrusionOk="0">
                  <a:moveTo>
                    <a:pt x="607" y="0"/>
                  </a:moveTo>
                  <a:cubicBezTo>
                    <a:pt x="345" y="0"/>
                    <a:pt x="124" y="221"/>
                    <a:pt x="124" y="482"/>
                  </a:cubicBezTo>
                  <a:lnTo>
                    <a:pt x="124" y="13860"/>
                  </a:lnTo>
                  <a:cubicBezTo>
                    <a:pt x="124" y="14122"/>
                    <a:pt x="345" y="14343"/>
                    <a:pt x="607" y="14343"/>
                  </a:cubicBezTo>
                  <a:lnTo>
                    <a:pt x="607" y="15307"/>
                  </a:lnTo>
                  <a:cubicBezTo>
                    <a:pt x="0" y="15335"/>
                    <a:pt x="0" y="16216"/>
                    <a:pt x="607" y="16258"/>
                  </a:cubicBezTo>
                  <a:lnTo>
                    <a:pt x="12083" y="16258"/>
                  </a:lnTo>
                  <a:cubicBezTo>
                    <a:pt x="12345" y="16258"/>
                    <a:pt x="12552" y="16037"/>
                    <a:pt x="12552" y="15776"/>
                  </a:cubicBezTo>
                  <a:lnTo>
                    <a:pt x="12552" y="482"/>
                  </a:lnTo>
                  <a:cubicBezTo>
                    <a:pt x="12552" y="221"/>
                    <a:pt x="12345" y="0"/>
                    <a:pt x="12070"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18"/>
            <p:cNvSpPr/>
            <p:nvPr/>
          </p:nvSpPr>
          <p:spPr>
            <a:xfrm>
              <a:off x="5429225" y="4128412"/>
              <a:ext cx="155350" cy="406450"/>
            </a:xfrm>
            <a:custGeom>
              <a:avLst/>
              <a:gdLst/>
              <a:ahLst/>
              <a:cxnLst/>
              <a:rect l="l" t="t" r="r" b="b"/>
              <a:pathLst>
                <a:path w="6214" h="16258" extrusionOk="0">
                  <a:moveTo>
                    <a:pt x="0" y="0"/>
                  </a:moveTo>
                  <a:lnTo>
                    <a:pt x="0" y="16258"/>
                  </a:lnTo>
                  <a:lnTo>
                    <a:pt x="5732" y="16258"/>
                  </a:lnTo>
                  <a:cubicBezTo>
                    <a:pt x="6007" y="16258"/>
                    <a:pt x="6214" y="16037"/>
                    <a:pt x="6214" y="15776"/>
                  </a:cubicBezTo>
                  <a:lnTo>
                    <a:pt x="6214" y="482"/>
                  </a:lnTo>
                  <a:cubicBezTo>
                    <a:pt x="6214" y="221"/>
                    <a:pt x="6007" y="0"/>
                    <a:pt x="5732"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18"/>
            <p:cNvSpPr/>
            <p:nvPr/>
          </p:nvSpPr>
          <p:spPr>
            <a:xfrm>
              <a:off x="5196375" y="4128337"/>
              <a:ext cx="236300" cy="310775"/>
            </a:xfrm>
            <a:custGeom>
              <a:avLst/>
              <a:gdLst/>
              <a:ahLst/>
              <a:cxnLst/>
              <a:rect l="l" t="t" r="r" b="b"/>
              <a:pathLst>
                <a:path w="9452" h="12431" extrusionOk="0">
                  <a:moveTo>
                    <a:pt x="2385" y="5979"/>
                  </a:moveTo>
                  <a:cubicBezTo>
                    <a:pt x="2526" y="5979"/>
                    <a:pt x="2669" y="6040"/>
                    <a:pt x="2770" y="6176"/>
                  </a:cubicBezTo>
                  <a:lnTo>
                    <a:pt x="5401" y="9758"/>
                  </a:lnTo>
                  <a:cubicBezTo>
                    <a:pt x="5622" y="10075"/>
                    <a:pt x="5401" y="10515"/>
                    <a:pt x="5015" y="10515"/>
                  </a:cubicBezTo>
                  <a:lnTo>
                    <a:pt x="5015" y="10529"/>
                  </a:lnTo>
                  <a:lnTo>
                    <a:pt x="2384" y="10529"/>
                  </a:lnTo>
                  <a:cubicBezTo>
                    <a:pt x="2122" y="10529"/>
                    <a:pt x="1902" y="10309"/>
                    <a:pt x="1902" y="10047"/>
                  </a:cubicBezTo>
                  <a:lnTo>
                    <a:pt x="1902" y="6451"/>
                  </a:lnTo>
                  <a:cubicBezTo>
                    <a:pt x="1902" y="6162"/>
                    <a:pt x="2141" y="5979"/>
                    <a:pt x="2385" y="5979"/>
                  </a:cubicBezTo>
                  <a:close/>
                  <a:moveTo>
                    <a:pt x="477" y="0"/>
                  </a:moveTo>
                  <a:cubicBezTo>
                    <a:pt x="235" y="0"/>
                    <a:pt x="0" y="187"/>
                    <a:pt x="0" y="485"/>
                  </a:cubicBezTo>
                  <a:lnTo>
                    <a:pt x="0" y="11962"/>
                  </a:lnTo>
                  <a:cubicBezTo>
                    <a:pt x="0" y="12224"/>
                    <a:pt x="207" y="12431"/>
                    <a:pt x="469" y="12431"/>
                  </a:cubicBezTo>
                  <a:lnTo>
                    <a:pt x="8846" y="12431"/>
                  </a:lnTo>
                  <a:cubicBezTo>
                    <a:pt x="9231" y="12431"/>
                    <a:pt x="9452" y="11990"/>
                    <a:pt x="9231" y="11673"/>
                  </a:cubicBezTo>
                  <a:cubicBezTo>
                    <a:pt x="7385" y="9152"/>
                    <a:pt x="2701" y="2717"/>
                    <a:pt x="855" y="196"/>
                  </a:cubicBezTo>
                  <a:cubicBezTo>
                    <a:pt x="755" y="61"/>
                    <a:pt x="615" y="0"/>
                    <a:pt x="47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18"/>
            <p:cNvSpPr/>
            <p:nvPr/>
          </p:nvSpPr>
          <p:spPr>
            <a:xfrm>
              <a:off x="5226000" y="4474887"/>
              <a:ext cx="275225" cy="59625"/>
            </a:xfrm>
            <a:custGeom>
              <a:avLst/>
              <a:gdLst/>
              <a:ahLst/>
              <a:cxnLst/>
              <a:rect l="l" t="t" r="r" b="b"/>
              <a:pathLst>
                <a:path w="11009" h="2385" extrusionOk="0">
                  <a:moveTo>
                    <a:pt x="459" y="1"/>
                  </a:moveTo>
                  <a:cubicBezTo>
                    <a:pt x="208" y="1"/>
                    <a:pt x="0" y="216"/>
                    <a:pt x="0" y="470"/>
                  </a:cubicBezTo>
                  <a:lnTo>
                    <a:pt x="0" y="1903"/>
                  </a:lnTo>
                  <a:cubicBezTo>
                    <a:pt x="0" y="2165"/>
                    <a:pt x="221" y="2385"/>
                    <a:pt x="482" y="2385"/>
                  </a:cubicBezTo>
                  <a:lnTo>
                    <a:pt x="9080" y="2385"/>
                  </a:lnTo>
                  <a:cubicBezTo>
                    <a:pt x="9190" y="2247"/>
                    <a:pt x="9300" y="2123"/>
                    <a:pt x="9424" y="1999"/>
                  </a:cubicBezTo>
                  <a:lnTo>
                    <a:pt x="10678" y="1338"/>
                  </a:lnTo>
                  <a:lnTo>
                    <a:pt x="10678" y="1352"/>
                  </a:lnTo>
                  <a:cubicBezTo>
                    <a:pt x="11009" y="1173"/>
                    <a:pt x="10623" y="1090"/>
                    <a:pt x="10292" y="925"/>
                  </a:cubicBezTo>
                  <a:cubicBezTo>
                    <a:pt x="10292" y="925"/>
                    <a:pt x="9369" y="1"/>
                    <a:pt x="9204" y="1"/>
                  </a:cubicBezTo>
                  <a:lnTo>
                    <a:pt x="482" y="1"/>
                  </a:lnTo>
                  <a:cubicBezTo>
                    <a:pt x="475" y="1"/>
                    <a:pt x="467"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18"/>
            <p:cNvSpPr/>
            <p:nvPr/>
          </p:nvSpPr>
          <p:spPr>
            <a:xfrm>
              <a:off x="5226000" y="4504537"/>
              <a:ext cx="271450" cy="29975"/>
            </a:xfrm>
            <a:custGeom>
              <a:avLst/>
              <a:gdLst/>
              <a:ahLst/>
              <a:cxnLst/>
              <a:rect l="l" t="t" r="r" b="b"/>
              <a:pathLst>
                <a:path w="10858" h="1199" extrusionOk="0">
                  <a:moveTo>
                    <a:pt x="0" y="0"/>
                  </a:moveTo>
                  <a:lnTo>
                    <a:pt x="0" y="717"/>
                  </a:lnTo>
                  <a:cubicBezTo>
                    <a:pt x="0" y="979"/>
                    <a:pt x="221" y="1199"/>
                    <a:pt x="482" y="1199"/>
                  </a:cubicBezTo>
                  <a:lnTo>
                    <a:pt x="9094" y="1199"/>
                  </a:lnTo>
                  <a:cubicBezTo>
                    <a:pt x="9190" y="1089"/>
                    <a:pt x="9300" y="992"/>
                    <a:pt x="9424" y="896"/>
                  </a:cubicBezTo>
                  <a:lnTo>
                    <a:pt x="10623" y="359"/>
                  </a:lnTo>
                  <a:cubicBezTo>
                    <a:pt x="10774" y="303"/>
                    <a:pt x="10857" y="152"/>
                    <a:pt x="10857"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18"/>
            <p:cNvSpPr/>
            <p:nvPr/>
          </p:nvSpPr>
          <p:spPr>
            <a:xfrm>
              <a:off x="5452975" y="4474537"/>
              <a:ext cx="47900" cy="59675"/>
            </a:xfrm>
            <a:custGeom>
              <a:avLst/>
              <a:gdLst/>
              <a:ahLst/>
              <a:cxnLst/>
              <a:rect l="l" t="t" r="r" b="b"/>
              <a:pathLst>
                <a:path w="1916" h="2387" extrusionOk="0">
                  <a:moveTo>
                    <a:pt x="110" y="0"/>
                  </a:moveTo>
                  <a:cubicBezTo>
                    <a:pt x="80" y="0"/>
                    <a:pt x="45" y="2"/>
                    <a:pt x="1" y="2"/>
                  </a:cubicBezTo>
                  <a:lnTo>
                    <a:pt x="1" y="2385"/>
                  </a:lnTo>
                  <a:cubicBezTo>
                    <a:pt x="45" y="2385"/>
                    <a:pt x="80" y="2387"/>
                    <a:pt x="111" y="2387"/>
                  </a:cubicBezTo>
                  <a:cubicBezTo>
                    <a:pt x="298" y="2387"/>
                    <a:pt x="342" y="2336"/>
                    <a:pt x="1668" y="1614"/>
                  </a:cubicBezTo>
                  <a:cubicBezTo>
                    <a:pt x="1833" y="1531"/>
                    <a:pt x="1916" y="1200"/>
                    <a:pt x="1916" y="1200"/>
                  </a:cubicBezTo>
                  <a:cubicBezTo>
                    <a:pt x="1916" y="1021"/>
                    <a:pt x="1819" y="856"/>
                    <a:pt x="1668" y="773"/>
                  </a:cubicBezTo>
                  <a:cubicBezTo>
                    <a:pt x="330" y="51"/>
                    <a:pt x="294" y="0"/>
                    <a:pt x="110"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18"/>
            <p:cNvSpPr/>
            <p:nvPr/>
          </p:nvSpPr>
          <p:spPr>
            <a:xfrm>
              <a:off x="5452975" y="4504537"/>
              <a:ext cx="47900" cy="30000"/>
            </a:xfrm>
            <a:custGeom>
              <a:avLst/>
              <a:gdLst/>
              <a:ahLst/>
              <a:cxnLst/>
              <a:rect l="l" t="t" r="r" b="b"/>
              <a:pathLst>
                <a:path w="1916" h="1200" extrusionOk="0">
                  <a:moveTo>
                    <a:pt x="1" y="0"/>
                  </a:moveTo>
                  <a:lnTo>
                    <a:pt x="1" y="1199"/>
                  </a:lnTo>
                  <a:cubicBezTo>
                    <a:pt x="38" y="1199"/>
                    <a:pt x="67" y="1200"/>
                    <a:pt x="94" y="1200"/>
                  </a:cubicBezTo>
                  <a:cubicBezTo>
                    <a:pt x="296" y="1200"/>
                    <a:pt x="304" y="1157"/>
                    <a:pt x="1668" y="414"/>
                  </a:cubicBezTo>
                  <a:cubicBezTo>
                    <a:pt x="1819" y="331"/>
                    <a:pt x="1916" y="166"/>
                    <a:pt x="191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18"/>
            <p:cNvSpPr/>
            <p:nvPr/>
          </p:nvSpPr>
          <p:spPr>
            <a:xfrm>
              <a:off x="5429225" y="4176287"/>
              <a:ext cx="107475" cy="107150"/>
            </a:xfrm>
            <a:custGeom>
              <a:avLst/>
              <a:gdLst/>
              <a:ahLst/>
              <a:cxnLst/>
              <a:rect l="l" t="t" r="r" b="b"/>
              <a:pathLst>
                <a:path w="4299" h="4286" extrusionOk="0">
                  <a:moveTo>
                    <a:pt x="482" y="0"/>
                  </a:moveTo>
                  <a:cubicBezTo>
                    <a:pt x="221" y="0"/>
                    <a:pt x="0" y="207"/>
                    <a:pt x="0" y="469"/>
                  </a:cubicBezTo>
                  <a:lnTo>
                    <a:pt x="0" y="3183"/>
                  </a:lnTo>
                  <a:cubicBezTo>
                    <a:pt x="0" y="3471"/>
                    <a:pt x="241" y="3659"/>
                    <a:pt x="485" y="3659"/>
                  </a:cubicBezTo>
                  <a:cubicBezTo>
                    <a:pt x="614" y="3659"/>
                    <a:pt x="745" y="3606"/>
                    <a:pt x="841" y="3486"/>
                  </a:cubicBezTo>
                  <a:lnTo>
                    <a:pt x="882" y="3514"/>
                  </a:lnTo>
                  <a:cubicBezTo>
                    <a:pt x="813" y="3596"/>
                    <a:pt x="772" y="3706"/>
                    <a:pt x="772" y="3817"/>
                  </a:cubicBezTo>
                  <a:cubicBezTo>
                    <a:pt x="772" y="4078"/>
                    <a:pt x="978" y="4285"/>
                    <a:pt x="1240" y="4285"/>
                  </a:cubicBezTo>
                  <a:lnTo>
                    <a:pt x="3830" y="4285"/>
                  </a:lnTo>
                  <a:cubicBezTo>
                    <a:pt x="4092" y="4285"/>
                    <a:pt x="4299" y="4078"/>
                    <a:pt x="4299" y="3817"/>
                  </a:cubicBezTo>
                  <a:lnTo>
                    <a:pt x="4299" y="469"/>
                  </a:lnTo>
                  <a:cubicBezTo>
                    <a:pt x="4299" y="207"/>
                    <a:pt x="4092" y="0"/>
                    <a:pt x="383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18"/>
            <p:cNvSpPr/>
            <p:nvPr/>
          </p:nvSpPr>
          <p:spPr>
            <a:xfrm>
              <a:off x="5381675" y="4242062"/>
              <a:ext cx="95450" cy="95450"/>
            </a:xfrm>
            <a:custGeom>
              <a:avLst/>
              <a:gdLst/>
              <a:ahLst/>
              <a:cxnLst/>
              <a:rect l="l" t="t" r="r" b="b"/>
              <a:pathLst>
                <a:path w="3818" h="3818" extrusionOk="0">
                  <a:moveTo>
                    <a:pt x="1902" y="1"/>
                  </a:moveTo>
                  <a:cubicBezTo>
                    <a:pt x="855" y="1"/>
                    <a:pt x="1" y="855"/>
                    <a:pt x="1" y="1902"/>
                  </a:cubicBezTo>
                  <a:cubicBezTo>
                    <a:pt x="1" y="2963"/>
                    <a:pt x="855" y="3817"/>
                    <a:pt x="1902" y="3817"/>
                  </a:cubicBezTo>
                  <a:cubicBezTo>
                    <a:pt x="2963" y="3817"/>
                    <a:pt x="3817" y="2963"/>
                    <a:pt x="3817" y="1902"/>
                  </a:cubicBezTo>
                  <a:cubicBezTo>
                    <a:pt x="3817" y="855"/>
                    <a:pt x="2963" y="1"/>
                    <a:pt x="1902"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18"/>
            <p:cNvSpPr/>
            <p:nvPr/>
          </p:nvSpPr>
          <p:spPr>
            <a:xfrm>
              <a:off x="5429225" y="4242062"/>
              <a:ext cx="47900" cy="95450"/>
            </a:xfrm>
            <a:custGeom>
              <a:avLst/>
              <a:gdLst/>
              <a:ahLst/>
              <a:cxnLst/>
              <a:rect l="l" t="t" r="r" b="b"/>
              <a:pathLst>
                <a:path w="1916" h="3818" extrusionOk="0">
                  <a:moveTo>
                    <a:pt x="0" y="1"/>
                  </a:moveTo>
                  <a:lnTo>
                    <a:pt x="0" y="3817"/>
                  </a:lnTo>
                  <a:cubicBezTo>
                    <a:pt x="1061" y="3817"/>
                    <a:pt x="1915" y="2963"/>
                    <a:pt x="1915" y="1902"/>
                  </a:cubicBezTo>
                  <a:cubicBezTo>
                    <a:pt x="1915" y="855"/>
                    <a:pt x="1061" y="1"/>
                    <a:pt x="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18"/>
            <p:cNvSpPr/>
            <p:nvPr/>
          </p:nvSpPr>
          <p:spPr>
            <a:xfrm>
              <a:off x="5456075" y="4361562"/>
              <a:ext cx="85475" cy="23850"/>
            </a:xfrm>
            <a:custGeom>
              <a:avLst/>
              <a:gdLst/>
              <a:ahLst/>
              <a:cxnLst/>
              <a:rect l="l" t="t" r="r" b="b"/>
              <a:pathLst>
                <a:path w="3419" h="954" extrusionOk="0">
                  <a:moveTo>
                    <a:pt x="2795" y="0"/>
                  </a:moveTo>
                  <a:cubicBezTo>
                    <a:pt x="2783" y="0"/>
                    <a:pt x="2770" y="1"/>
                    <a:pt x="2756" y="2"/>
                  </a:cubicBezTo>
                  <a:lnTo>
                    <a:pt x="607" y="2"/>
                  </a:lnTo>
                  <a:cubicBezTo>
                    <a:pt x="1" y="29"/>
                    <a:pt x="1" y="911"/>
                    <a:pt x="607" y="952"/>
                  </a:cubicBezTo>
                  <a:lnTo>
                    <a:pt x="2756" y="952"/>
                  </a:lnTo>
                  <a:cubicBezTo>
                    <a:pt x="2770" y="953"/>
                    <a:pt x="2783" y="953"/>
                    <a:pt x="2795" y="953"/>
                  </a:cubicBezTo>
                  <a:cubicBezTo>
                    <a:pt x="3418" y="953"/>
                    <a:pt x="3418" y="0"/>
                    <a:pt x="2795"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18"/>
            <p:cNvSpPr/>
            <p:nvPr/>
          </p:nvSpPr>
          <p:spPr>
            <a:xfrm>
              <a:off x="5456075" y="4409437"/>
              <a:ext cx="85475" cy="23850"/>
            </a:xfrm>
            <a:custGeom>
              <a:avLst/>
              <a:gdLst/>
              <a:ahLst/>
              <a:cxnLst/>
              <a:rect l="l" t="t" r="r" b="b"/>
              <a:pathLst>
                <a:path w="3419" h="954" extrusionOk="0">
                  <a:moveTo>
                    <a:pt x="2795" y="1"/>
                  </a:moveTo>
                  <a:cubicBezTo>
                    <a:pt x="2783" y="1"/>
                    <a:pt x="2770" y="1"/>
                    <a:pt x="2756" y="2"/>
                  </a:cubicBezTo>
                  <a:lnTo>
                    <a:pt x="607" y="2"/>
                  </a:lnTo>
                  <a:cubicBezTo>
                    <a:pt x="1" y="29"/>
                    <a:pt x="1" y="911"/>
                    <a:pt x="607" y="952"/>
                  </a:cubicBezTo>
                  <a:lnTo>
                    <a:pt x="2756" y="952"/>
                  </a:lnTo>
                  <a:cubicBezTo>
                    <a:pt x="2770" y="953"/>
                    <a:pt x="2783" y="954"/>
                    <a:pt x="2795" y="954"/>
                  </a:cubicBezTo>
                  <a:cubicBezTo>
                    <a:pt x="3418" y="954"/>
                    <a:pt x="3418" y="1"/>
                    <a:pt x="279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118"/>
          <p:cNvGrpSpPr/>
          <p:nvPr/>
        </p:nvGrpSpPr>
        <p:grpSpPr>
          <a:xfrm>
            <a:off x="5187425" y="3434012"/>
            <a:ext cx="406125" cy="382700"/>
            <a:chOff x="5187425" y="3434012"/>
            <a:chExt cx="406125" cy="382700"/>
          </a:xfrm>
        </p:grpSpPr>
        <p:sp>
          <p:nvSpPr>
            <p:cNvPr id="5190" name="Google Shape;5190;p118"/>
            <p:cNvSpPr/>
            <p:nvPr/>
          </p:nvSpPr>
          <p:spPr>
            <a:xfrm>
              <a:off x="5187425" y="3487737"/>
              <a:ext cx="71650" cy="137450"/>
            </a:xfrm>
            <a:custGeom>
              <a:avLst/>
              <a:gdLst/>
              <a:ahLst/>
              <a:cxnLst/>
              <a:rect l="l" t="t" r="r" b="b"/>
              <a:pathLst>
                <a:path w="2866" h="5498" extrusionOk="0">
                  <a:moveTo>
                    <a:pt x="469" y="1"/>
                  </a:moveTo>
                  <a:cubicBezTo>
                    <a:pt x="207" y="1"/>
                    <a:pt x="0" y="221"/>
                    <a:pt x="0" y="483"/>
                  </a:cubicBezTo>
                  <a:lnTo>
                    <a:pt x="0" y="4547"/>
                  </a:lnTo>
                  <a:lnTo>
                    <a:pt x="455" y="5415"/>
                  </a:lnTo>
                  <a:lnTo>
                    <a:pt x="2384" y="5498"/>
                  </a:lnTo>
                  <a:lnTo>
                    <a:pt x="2866" y="3114"/>
                  </a:lnTo>
                  <a:lnTo>
                    <a:pt x="2384" y="1199"/>
                  </a:lnTo>
                  <a:lnTo>
                    <a:pt x="2384" y="483"/>
                  </a:lnTo>
                  <a:cubicBezTo>
                    <a:pt x="2384" y="221"/>
                    <a:pt x="2177" y="1"/>
                    <a:pt x="191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18"/>
            <p:cNvSpPr/>
            <p:nvPr/>
          </p:nvSpPr>
          <p:spPr>
            <a:xfrm>
              <a:off x="5247000" y="3517712"/>
              <a:ext cx="59625" cy="107825"/>
            </a:xfrm>
            <a:custGeom>
              <a:avLst/>
              <a:gdLst/>
              <a:ahLst/>
              <a:cxnLst/>
              <a:rect l="l" t="t" r="r" b="b"/>
              <a:pathLst>
                <a:path w="2385" h="4313" extrusionOk="0">
                  <a:moveTo>
                    <a:pt x="1" y="0"/>
                  </a:moveTo>
                  <a:lnTo>
                    <a:pt x="1" y="4313"/>
                  </a:lnTo>
                  <a:lnTo>
                    <a:pt x="2384" y="4313"/>
                  </a:lnTo>
                  <a:lnTo>
                    <a:pt x="2384" y="483"/>
                  </a:lnTo>
                  <a:cubicBezTo>
                    <a:pt x="2384" y="221"/>
                    <a:pt x="2178" y="0"/>
                    <a:pt x="191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18"/>
            <p:cNvSpPr/>
            <p:nvPr/>
          </p:nvSpPr>
          <p:spPr>
            <a:xfrm>
              <a:off x="5569750" y="3631362"/>
              <a:ext cx="23800" cy="185000"/>
            </a:xfrm>
            <a:custGeom>
              <a:avLst/>
              <a:gdLst/>
              <a:ahLst/>
              <a:cxnLst/>
              <a:rect l="l" t="t" r="r" b="b"/>
              <a:pathLst>
                <a:path w="952" h="7400" extrusionOk="0">
                  <a:moveTo>
                    <a:pt x="469" y="1"/>
                  </a:moveTo>
                  <a:cubicBezTo>
                    <a:pt x="207" y="1"/>
                    <a:pt x="0" y="208"/>
                    <a:pt x="0" y="469"/>
                  </a:cubicBezTo>
                  <a:lnTo>
                    <a:pt x="0" y="6931"/>
                  </a:lnTo>
                  <a:cubicBezTo>
                    <a:pt x="0" y="7193"/>
                    <a:pt x="207" y="7400"/>
                    <a:pt x="469" y="7400"/>
                  </a:cubicBezTo>
                  <a:cubicBezTo>
                    <a:pt x="731" y="7400"/>
                    <a:pt x="951" y="7193"/>
                    <a:pt x="951" y="6931"/>
                  </a:cubicBezTo>
                  <a:lnTo>
                    <a:pt x="951" y="952"/>
                  </a:lnTo>
                  <a:lnTo>
                    <a:pt x="758" y="456"/>
                  </a:lnTo>
                  <a:cubicBezTo>
                    <a:pt x="758" y="180"/>
                    <a:pt x="731" y="1"/>
                    <a:pt x="46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18"/>
            <p:cNvSpPr/>
            <p:nvPr/>
          </p:nvSpPr>
          <p:spPr>
            <a:xfrm>
              <a:off x="5187425" y="3696812"/>
              <a:ext cx="143300" cy="77875"/>
            </a:xfrm>
            <a:custGeom>
              <a:avLst/>
              <a:gdLst/>
              <a:ahLst/>
              <a:cxnLst/>
              <a:rect l="l" t="t" r="r" b="b"/>
              <a:pathLst>
                <a:path w="5732" h="3115" extrusionOk="0">
                  <a:moveTo>
                    <a:pt x="2866" y="1"/>
                  </a:moveTo>
                  <a:lnTo>
                    <a:pt x="0" y="483"/>
                  </a:lnTo>
                  <a:lnTo>
                    <a:pt x="0" y="2646"/>
                  </a:lnTo>
                  <a:lnTo>
                    <a:pt x="2866" y="3114"/>
                  </a:lnTo>
                  <a:lnTo>
                    <a:pt x="5732" y="2632"/>
                  </a:lnTo>
                  <a:lnTo>
                    <a:pt x="5732" y="483"/>
                  </a:lnTo>
                  <a:lnTo>
                    <a:pt x="2866"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18"/>
            <p:cNvSpPr/>
            <p:nvPr/>
          </p:nvSpPr>
          <p:spPr>
            <a:xfrm>
              <a:off x="5187425" y="3643087"/>
              <a:ext cx="143300" cy="65800"/>
            </a:xfrm>
            <a:custGeom>
              <a:avLst/>
              <a:gdLst/>
              <a:ahLst/>
              <a:cxnLst/>
              <a:rect l="l" t="t" r="r" b="b"/>
              <a:pathLst>
                <a:path w="5732" h="2632" extrusionOk="0">
                  <a:moveTo>
                    <a:pt x="3100" y="0"/>
                  </a:moveTo>
                  <a:lnTo>
                    <a:pt x="0" y="483"/>
                  </a:lnTo>
                  <a:lnTo>
                    <a:pt x="0" y="2632"/>
                  </a:lnTo>
                  <a:lnTo>
                    <a:pt x="5732" y="2632"/>
                  </a:lnTo>
                  <a:lnTo>
                    <a:pt x="5732" y="483"/>
                  </a:lnTo>
                  <a:lnTo>
                    <a:pt x="3100"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18"/>
            <p:cNvSpPr/>
            <p:nvPr/>
          </p:nvSpPr>
          <p:spPr>
            <a:xfrm>
              <a:off x="5187425" y="3762962"/>
              <a:ext cx="143300" cy="53750"/>
            </a:xfrm>
            <a:custGeom>
              <a:avLst/>
              <a:gdLst/>
              <a:ahLst/>
              <a:cxnLst/>
              <a:rect l="l" t="t" r="r" b="b"/>
              <a:pathLst>
                <a:path w="5732" h="2150" extrusionOk="0">
                  <a:moveTo>
                    <a:pt x="0" y="0"/>
                  </a:moveTo>
                  <a:lnTo>
                    <a:pt x="0" y="1667"/>
                  </a:lnTo>
                  <a:cubicBezTo>
                    <a:pt x="0" y="1929"/>
                    <a:pt x="207" y="2149"/>
                    <a:pt x="469" y="2149"/>
                  </a:cubicBezTo>
                  <a:lnTo>
                    <a:pt x="5249" y="2149"/>
                  </a:lnTo>
                  <a:cubicBezTo>
                    <a:pt x="5511" y="2149"/>
                    <a:pt x="5732" y="1929"/>
                    <a:pt x="5732" y="1667"/>
                  </a:cubicBezTo>
                  <a:lnTo>
                    <a:pt x="5732"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18"/>
            <p:cNvSpPr/>
            <p:nvPr/>
          </p:nvSpPr>
          <p:spPr>
            <a:xfrm>
              <a:off x="5187425" y="3601412"/>
              <a:ext cx="406125" cy="53750"/>
            </a:xfrm>
            <a:custGeom>
              <a:avLst/>
              <a:gdLst/>
              <a:ahLst/>
              <a:cxnLst/>
              <a:rect l="l" t="t" r="r" b="b"/>
              <a:pathLst>
                <a:path w="16245" h="2150" extrusionOk="0">
                  <a:moveTo>
                    <a:pt x="0" y="0"/>
                  </a:moveTo>
                  <a:lnTo>
                    <a:pt x="0" y="2150"/>
                  </a:lnTo>
                  <a:lnTo>
                    <a:pt x="16244" y="2150"/>
                  </a:lnTo>
                  <a:lnTo>
                    <a:pt x="16244" y="469"/>
                  </a:lnTo>
                  <a:cubicBezTo>
                    <a:pt x="16244" y="207"/>
                    <a:pt x="16037" y="0"/>
                    <a:pt x="1577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18"/>
            <p:cNvSpPr/>
            <p:nvPr/>
          </p:nvSpPr>
          <p:spPr>
            <a:xfrm>
              <a:off x="5390300" y="3601412"/>
              <a:ext cx="203250" cy="53750"/>
            </a:xfrm>
            <a:custGeom>
              <a:avLst/>
              <a:gdLst/>
              <a:ahLst/>
              <a:cxnLst/>
              <a:rect l="l" t="t" r="r" b="b"/>
              <a:pathLst>
                <a:path w="8130" h="2150" extrusionOk="0">
                  <a:moveTo>
                    <a:pt x="0" y="0"/>
                  </a:moveTo>
                  <a:lnTo>
                    <a:pt x="0" y="2150"/>
                  </a:lnTo>
                  <a:lnTo>
                    <a:pt x="8129" y="2150"/>
                  </a:lnTo>
                  <a:lnTo>
                    <a:pt x="8129" y="469"/>
                  </a:lnTo>
                  <a:cubicBezTo>
                    <a:pt x="8129" y="207"/>
                    <a:pt x="7909" y="0"/>
                    <a:pt x="764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18"/>
            <p:cNvSpPr/>
            <p:nvPr/>
          </p:nvSpPr>
          <p:spPr>
            <a:xfrm>
              <a:off x="5402350" y="3446062"/>
              <a:ext cx="179125" cy="119550"/>
            </a:xfrm>
            <a:custGeom>
              <a:avLst/>
              <a:gdLst/>
              <a:ahLst/>
              <a:cxnLst/>
              <a:rect l="l" t="t" r="r" b="b"/>
              <a:pathLst>
                <a:path w="7165" h="4782" extrusionOk="0">
                  <a:moveTo>
                    <a:pt x="0" y="1"/>
                  </a:moveTo>
                  <a:lnTo>
                    <a:pt x="0" y="3996"/>
                  </a:lnTo>
                  <a:lnTo>
                    <a:pt x="4533" y="4781"/>
                  </a:lnTo>
                  <a:lnTo>
                    <a:pt x="7165" y="4781"/>
                  </a:lnTo>
                  <a:lnTo>
                    <a:pt x="7165"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18"/>
            <p:cNvSpPr/>
            <p:nvPr/>
          </p:nvSpPr>
          <p:spPr>
            <a:xfrm>
              <a:off x="5495000" y="3446062"/>
              <a:ext cx="86475" cy="119550"/>
            </a:xfrm>
            <a:custGeom>
              <a:avLst/>
              <a:gdLst/>
              <a:ahLst/>
              <a:cxnLst/>
              <a:rect l="l" t="t" r="r" b="b"/>
              <a:pathLst>
                <a:path w="3459" h="4782" extrusionOk="0">
                  <a:moveTo>
                    <a:pt x="1" y="1"/>
                  </a:moveTo>
                  <a:lnTo>
                    <a:pt x="1" y="4630"/>
                  </a:lnTo>
                  <a:lnTo>
                    <a:pt x="827" y="4781"/>
                  </a:lnTo>
                  <a:lnTo>
                    <a:pt x="3459" y="4781"/>
                  </a:lnTo>
                  <a:lnTo>
                    <a:pt x="3459"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18"/>
            <p:cNvSpPr/>
            <p:nvPr/>
          </p:nvSpPr>
          <p:spPr>
            <a:xfrm>
              <a:off x="5390300" y="3434012"/>
              <a:ext cx="203250" cy="143350"/>
            </a:xfrm>
            <a:custGeom>
              <a:avLst/>
              <a:gdLst/>
              <a:ahLst/>
              <a:cxnLst/>
              <a:rect l="l" t="t" r="r" b="b"/>
              <a:pathLst>
                <a:path w="8130" h="5734" extrusionOk="0">
                  <a:moveTo>
                    <a:pt x="469" y="0"/>
                  </a:moveTo>
                  <a:cubicBezTo>
                    <a:pt x="207" y="0"/>
                    <a:pt x="0" y="221"/>
                    <a:pt x="0" y="483"/>
                  </a:cubicBezTo>
                  <a:lnTo>
                    <a:pt x="0" y="4478"/>
                  </a:lnTo>
                  <a:cubicBezTo>
                    <a:pt x="14" y="4781"/>
                    <a:pt x="241" y="4933"/>
                    <a:pt x="470" y="4933"/>
                  </a:cubicBezTo>
                  <a:cubicBezTo>
                    <a:pt x="699" y="4933"/>
                    <a:pt x="930" y="4781"/>
                    <a:pt x="951" y="4478"/>
                  </a:cubicBezTo>
                  <a:lnTo>
                    <a:pt x="951" y="951"/>
                  </a:lnTo>
                  <a:lnTo>
                    <a:pt x="7178" y="951"/>
                  </a:lnTo>
                  <a:lnTo>
                    <a:pt x="7178" y="4781"/>
                  </a:lnTo>
                  <a:lnTo>
                    <a:pt x="5015" y="4781"/>
                  </a:lnTo>
                  <a:cubicBezTo>
                    <a:pt x="5002" y="4780"/>
                    <a:pt x="4989" y="4780"/>
                    <a:pt x="4976" y="4780"/>
                  </a:cubicBezTo>
                  <a:cubicBezTo>
                    <a:pt x="4353" y="4780"/>
                    <a:pt x="4353" y="5733"/>
                    <a:pt x="4976" y="5733"/>
                  </a:cubicBezTo>
                  <a:cubicBezTo>
                    <a:pt x="4989" y="5733"/>
                    <a:pt x="5002" y="5733"/>
                    <a:pt x="5015" y="5732"/>
                  </a:cubicBezTo>
                  <a:lnTo>
                    <a:pt x="7647" y="5732"/>
                  </a:lnTo>
                  <a:cubicBezTo>
                    <a:pt x="7909" y="5732"/>
                    <a:pt x="8129" y="5525"/>
                    <a:pt x="8129" y="5263"/>
                  </a:cubicBezTo>
                  <a:lnTo>
                    <a:pt x="8129" y="483"/>
                  </a:lnTo>
                  <a:lnTo>
                    <a:pt x="8115" y="483"/>
                  </a:lnTo>
                  <a:cubicBezTo>
                    <a:pt x="8115" y="221"/>
                    <a:pt x="7909" y="0"/>
                    <a:pt x="7647"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18"/>
            <p:cNvSpPr/>
            <p:nvPr/>
          </p:nvSpPr>
          <p:spPr>
            <a:xfrm>
              <a:off x="5495000" y="3434012"/>
              <a:ext cx="98550" cy="143350"/>
            </a:xfrm>
            <a:custGeom>
              <a:avLst/>
              <a:gdLst/>
              <a:ahLst/>
              <a:cxnLst/>
              <a:rect l="l" t="t" r="r" b="b"/>
              <a:pathLst>
                <a:path w="3942" h="5734" extrusionOk="0">
                  <a:moveTo>
                    <a:pt x="1" y="0"/>
                  </a:moveTo>
                  <a:lnTo>
                    <a:pt x="1" y="951"/>
                  </a:lnTo>
                  <a:lnTo>
                    <a:pt x="2990" y="951"/>
                  </a:lnTo>
                  <a:lnTo>
                    <a:pt x="2990" y="4781"/>
                  </a:lnTo>
                  <a:lnTo>
                    <a:pt x="827" y="4781"/>
                  </a:lnTo>
                  <a:cubicBezTo>
                    <a:pt x="814" y="4780"/>
                    <a:pt x="801" y="4780"/>
                    <a:pt x="788" y="4780"/>
                  </a:cubicBezTo>
                  <a:cubicBezTo>
                    <a:pt x="165" y="4780"/>
                    <a:pt x="165" y="5733"/>
                    <a:pt x="788" y="5733"/>
                  </a:cubicBezTo>
                  <a:cubicBezTo>
                    <a:pt x="801" y="5733"/>
                    <a:pt x="814" y="5733"/>
                    <a:pt x="827" y="5732"/>
                  </a:cubicBezTo>
                  <a:lnTo>
                    <a:pt x="3459" y="5732"/>
                  </a:lnTo>
                  <a:cubicBezTo>
                    <a:pt x="3721" y="5732"/>
                    <a:pt x="3941" y="5525"/>
                    <a:pt x="3941" y="5263"/>
                  </a:cubicBezTo>
                  <a:lnTo>
                    <a:pt x="3941" y="483"/>
                  </a:lnTo>
                  <a:cubicBezTo>
                    <a:pt x="3941" y="221"/>
                    <a:pt x="3721" y="0"/>
                    <a:pt x="3459"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18"/>
            <p:cNvSpPr/>
            <p:nvPr/>
          </p:nvSpPr>
          <p:spPr>
            <a:xfrm>
              <a:off x="5426125" y="3714737"/>
              <a:ext cx="47900" cy="65800"/>
            </a:xfrm>
            <a:custGeom>
              <a:avLst/>
              <a:gdLst/>
              <a:ahLst/>
              <a:cxnLst/>
              <a:rect l="l" t="t" r="r" b="b"/>
              <a:pathLst>
                <a:path w="1916" h="2632" extrusionOk="0">
                  <a:moveTo>
                    <a:pt x="317" y="0"/>
                  </a:moveTo>
                  <a:cubicBezTo>
                    <a:pt x="152" y="0"/>
                    <a:pt x="0" y="207"/>
                    <a:pt x="0" y="441"/>
                  </a:cubicBezTo>
                  <a:lnTo>
                    <a:pt x="0" y="2191"/>
                  </a:lnTo>
                  <a:cubicBezTo>
                    <a:pt x="0" y="2439"/>
                    <a:pt x="152" y="2632"/>
                    <a:pt x="317" y="2632"/>
                  </a:cubicBezTo>
                  <a:lnTo>
                    <a:pt x="1598" y="2632"/>
                  </a:lnTo>
                  <a:cubicBezTo>
                    <a:pt x="1777" y="2632"/>
                    <a:pt x="1915" y="2439"/>
                    <a:pt x="1915" y="2191"/>
                  </a:cubicBezTo>
                  <a:lnTo>
                    <a:pt x="1915" y="441"/>
                  </a:lnTo>
                  <a:cubicBezTo>
                    <a:pt x="1915" y="207"/>
                    <a:pt x="1777" y="0"/>
                    <a:pt x="1598"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18"/>
            <p:cNvSpPr/>
            <p:nvPr/>
          </p:nvSpPr>
          <p:spPr>
            <a:xfrm>
              <a:off x="5450225" y="3714737"/>
              <a:ext cx="23800" cy="65800"/>
            </a:xfrm>
            <a:custGeom>
              <a:avLst/>
              <a:gdLst/>
              <a:ahLst/>
              <a:cxnLst/>
              <a:rect l="l" t="t" r="r" b="b"/>
              <a:pathLst>
                <a:path w="952" h="2632" extrusionOk="0">
                  <a:moveTo>
                    <a:pt x="1" y="0"/>
                  </a:moveTo>
                  <a:lnTo>
                    <a:pt x="1" y="2632"/>
                  </a:lnTo>
                  <a:lnTo>
                    <a:pt x="634" y="2632"/>
                  </a:lnTo>
                  <a:cubicBezTo>
                    <a:pt x="813" y="2632"/>
                    <a:pt x="951" y="2439"/>
                    <a:pt x="951" y="2191"/>
                  </a:cubicBezTo>
                  <a:lnTo>
                    <a:pt x="951" y="441"/>
                  </a:lnTo>
                  <a:cubicBezTo>
                    <a:pt x="951" y="207"/>
                    <a:pt x="813" y="0"/>
                    <a:pt x="634" y="0"/>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18"/>
            <p:cNvSpPr/>
            <p:nvPr/>
          </p:nvSpPr>
          <p:spPr>
            <a:xfrm>
              <a:off x="5378575" y="3762612"/>
              <a:ext cx="143325" cy="53150"/>
            </a:xfrm>
            <a:custGeom>
              <a:avLst/>
              <a:gdLst/>
              <a:ahLst/>
              <a:cxnLst/>
              <a:rect l="l" t="t" r="r" b="b"/>
              <a:pathLst>
                <a:path w="5733" h="2126" extrusionOk="0">
                  <a:moveTo>
                    <a:pt x="469" y="0"/>
                  </a:moveTo>
                  <a:cubicBezTo>
                    <a:pt x="207" y="0"/>
                    <a:pt x="1" y="221"/>
                    <a:pt x="1" y="482"/>
                  </a:cubicBezTo>
                  <a:lnTo>
                    <a:pt x="1" y="1667"/>
                  </a:lnTo>
                  <a:cubicBezTo>
                    <a:pt x="15" y="1970"/>
                    <a:pt x="242" y="2122"/>
                    <a:pt x="471" y="2122"/>
                  </a:cubicBezTo>
                  <a:cubicBezTo>
                    <a:pt x="700" y="2122"/>
                    <a:pt x="931" y="1970"/>
                    <a:pt x="951" y="1667"/>
                  </a:cubicBezTo>
                  <a:lnTo>
                    <a:pt x="951" y="951"/>
                  </a:lnTo>
                  <a:lnTo>
                    <a:pt x="2384" y="951"/>
                  </a:lnTo>
                  <a:lnTo>
                    <a:pt x="2384" y="1667"/>
                  </a:lnTo>
                  <a:cubicBezTo>
                    <a:pt x="2405" y="1970"/>
                    <a:pt x="2636" y="2122"/>
                    <a:pt x="2865" y="2122"/>
                  </a:cubicBezTo>
                  <a:cubicBezTo>
                    <a:pt x="3094" y="2122"/>
                    <a:pt x="3321" y="1970"/>
                    <a:pt x="3335" y="1667"/>
                  </a:cubicBezTo>
                  <a:lnTo>
                    <a:pt x="3335" y="951"/>
                  </a:lnTo>
                  <a:lnTo>
                    <a:pt x="4768" y="951"/>
                  </a:lnTo>
                  <a:lnTo>
                    <a:pt x="4768" y="1681"/>
                  </a:lnTo>
                  <a:cubicBezTo>
                    <a:pt x="4789" y="1977"/>
                    <a:pt x="5019" y="2125"/>
                    <a:pt x="5250" y="2125"/>
                  </a:cubicBezTo>
                  <a:cubicBezTo>
                    <a:pt x="5481" y="2125"/>
                    <a:pt x="5712" y="1977"/>
                    <a:pt x="5732" y="1681"/>
                  </a:cubicBezTo>
                  <a:lnTo>
                    <a:pt x="5732" y="482"/>
                  </a:lnTo>
                  <a:cubicBezTo>
                    <a:pt x="5732" y="395"/>
                    <a:pt x="5654" y="366"/>
                    <a:pt x="5540" y="366"/>
                  </a:cubicBezTo>
                  <a:cubicBezTo>
                    <a:pt x="5313" y="366"/>
                    <a:pt x="4942" y="482"/>
                    <a:pt x="4768" y="482"/>
                  </a:cubicBezTo>
                  <a:lnTo>
                    <a:pt x="2867" y="0"/>
                  </a:ln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18"/>
            <p:cNvSpPr/>
            <p:nvPr/>
          </p:nvSpPr>
          <p:spPr>
            <a:xfrm>
              <a:off x="5450225" y="3762962"/>
              <a:ext cx="71675" cy="53400"/>
            </a:xfrm>
            <a:custGeom>
              <a:avLst/>
              <a:gdLst/>
              <a:ahLst/>
              <a:cxnLst/>
              <a:rect l="l" t="t" r="r" b="b"/>
              <a:pathLst>
                <a:path w="2867" h="2136" extrusionOk="0">
                  <a:moveTo>
                    <a:pt x="1" y="0"/>
                  </a:moveTo>
                  <a:lnTo>
                    <a:pt x="1" y="2136"/>
                  </a:lnTo>
                  <a:cubicBezTo>
                    <a:pt x="262" y="2136"/>
                    <a:pt x="469" y="1929"/>
                    <a:pt x="469" y="1653"/>
                  </a:cubicBezTo>
                  <a:lnTo>
                    <a:pt x="469" y="937"/>
                  </a:lnTo>
                  <a:lnTo>
                    <a:pt x="1902" y="937"/>
                  </a:lnTo>
                  <a:lnTo>
                    <a:pt x="1902" y="1667"/>
                  </a:lnTo>
                  <a:cubicBezTo>
                    <a:pt x="1923" y="1963"/>
                    <a:pt x="2153" y="2111"/>
                    <a:pt x="2384" y="2111"/>
                  </a:cubicBezTo>
                  <a:cubicBezTo>
                    <a:pt x="2615" y="2111"/>
                    <a:pt x="2846" y="1963"/>
                    <a:pt x="2866" y="1667"/>
                  </a:cubicBezTo>
                  <a:lnTo>
                    <a:pt x="2866" y="468"/>
                  </a:lnTo>
                  <a:cubicBezTo>
                    <a:pt x="2866" y="207"/>
                    <a:pt x="2646" y="0"/>
                    <a:pt x="2384"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18"/>
            <p:cNvSpPr/>
            <p:nvPr/>
          </p:nvSpPr>
          <p:spPr>
            <a:xfrm>
              <a:off x="5360675" y="3517712"/>
              <a:ext cx="179475" cy="221150"/>
            </a:xfrm>
            <a:custGeom>
              <a:avLst/>
              <a:gdLst/>
              <a:ahLst/>
              <a:cxnLst/>
              <a:rect l="l" t="t" r="r" b="b"/>
              <a:pathLst>
                <a:path w="7179" h="8846" extrusionOk="0">
                  <a:moveTo>
                    <a:pt x="3583" y="0"/>
                  </a:moveTo>
                  <a:cubicBezTo>
                    <a:pt x="1612" y="0"/>
                    <a:pt x="0" y="1612"/>
                    <a:pt x="0" y="3583"/>
                  </a:cubicBezTo>
                  <a:lnTo>
                    <a:pt x="0" y="5980"/>
                  </a:lnTo>
                  <a:lnTo>
                    <a:pt x="483" y="6448"/>
                  </a:lnTo>
                  <a:lnTo>
                    <a:pt x="0" y="6931"/>
                  </a:lnTo>
                  <a:lnTo>
                    <a:pt x="0" y="8363"/>
                  </a:lnTo>
                  <a:cubicBezTo>
                    <a:pt x="0" y="8625"/>
                    <a:pt x="221" y="8846"/>
                    <a:pt x="483" y="8846"/>
                  </a:cubicBezTo>
                  <a:lnTo>
                    <a:pt x="3583" y="8846"/>
                  </a:lnTo>
                  <a:lnTo>
                    <a:pt x="6393" y="8198"/>
                  </a:lnTo>
                  <a:cubicBezTo>
                    <a:pt x="6583" y="8198"/>
                    <a:pt x="6934" y="8448"/>
                    <a:pt x="7089" y="8448"/>
                  </a:cubicBezTo>
                  <a:cubicBezTo>
                    <a:pt x="7136" y="8448"/>
                    <a:pt x="7165" y="8425"/>
                    <a:pt x="7165" y="8363"/>
                  </a:cubicBezTo>
                  <a:lnTo>
                    <a:pt x="7165" y="6931"/>
                  </a:lnTo>
                  <a:lnTo>
                    <a:pt x="6683" y="6448"/>
                  </a:lnTo>
                  <a:lnTo>
                    <a:pt x="7165" y="5980"/>
                  </a:lnTo>
                  <a:lnTo>
                    <a:pt x="7179" y="3583"/>
                  </a:lnTo>
                  <a:cubicBezTo>
                    <a:pt x="7179" y="3118"/>
                    <a:pt x="6953" y="3025"/>
                    <a:pt x="6633" y="3025"/>
                  </a:cubicBezTo>
                  <a:cubicBezTo>
                    <a:pt x="6421" y="3025"/>
                    <a:pt x="6168" y="3066"/>
                    <a:pt x="5910" y="3066"/>
                  </a:cubicBezTo>
                  <a:cubicBezTo>
                    <a:pt x="5633" y="3066"/>
                    <a:pt x="5351" y="3019"/>
                    <a:pt x="5112" y="2825"/>
                  </a:cubicBezTo>
                  <a:cubicBezTo>
                    <a:pt x="4492" y="2301"/>
                    <a:pt x="3583" y="0"/>
                    <a:pt x="358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18"/>
            <p:cNvSpPr/>
            <p:nvPr/>
          </p:nvSpPr>
          <p:spPr>
            <a:xfrm>
              <a:off x="5450225" y="3517712"/>
              <a:ext cx="89575" cy="221150"/>
            </a:xfrm>
            <a:custGeom>
              <a:avLst/>
              <a:gdLst/>
              <a:ahLst/>
              <a:cxnLst/>
              <a:rect l="l" t="t" r="r" b="b"/>
              <a:pathLst>
                <a:path w="3583" h="8846" extrusionOk="0">
                  <a:moveTo>
                    <a:pt x="1" y="0"/>
                  </a:moveTo>
                  <a:lnTo>
                    <a:pt x="1" y="8846"/>
                  </a:lnTo>
                  <a:lnTo>
                    <a:pt x="3101" y="8846"/>
                  </a:lnTo>
                  <a:cubicBezTo>
                    <a:pt x="3362" y="8846"/>
                    <a:pt x="3583" y="8625"/>
                    <a:pt x="3583" y="8363"/>
                  </a:cubicBezTo>
                  <a:lnTo>
                    <a:pt x="3583" y="6931"/>
                  </a:lnTo>
                  <a:lnTo>
                    <a:pt x="3101" y="6448"/>
                  </a:lnTo>
                  <a:lnTo>
                    <a:pt x="3583" y="5980"/>
                  </a:lnTo>
                  <a:lnTo>
                    <a:pt x="3583" y="3583"/>
                  </a:lnTo>
                  <a:cubicBezTo>
                    <a:pt x="3583" y="1612"/>
                    <a:pt x="1985"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18"/>
            <p:cNvSpPr/>
            <p:nvPr/>
          </p:nvSpPr>
          <p:spPr>
            <a:xfrm>
              <a:off x="5360675" y="3667187"/>
              <a:ext cx="179125" cy="23800"/>
            </a:xfrm>
            <a:custGeom>
              <a:avLst/>
              <a:gdLst/>
              <a:ahLst/>
              <a:cxnLst/>
              <a:rect l="l" t="t" r="r" b="b"/>
              <a:pathLst>
                <a:path w="7165" h="952" extrusionOk="0">
                  <a:moveTo>
                    <a:pt x="0" y="1"/>
                  </a:moveTo>
                  <a:lnTo>
                    <a:pt x="0" y="952"/>
                  </a:lnTo>
                  <a:lnTo>
                    <a:pt x="7165" y="952"/>
                  </a:lnTo>
                  <a:lnTo>
                    <a:pt x="716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18"/>
            <p:cNvSpPr/>
            <p:nvPr/>
          </p:nvSpPr>
          <p:spPr>
            <a:xfrm>
              <a:off x="5450225" y="3667187"/>
              <a:ext cx="89575" cy="23800"/>
            </a:xfrm>
            <a:custGeom>
              <a:avLst/>
              <a:gdLst/>
              <a:ahLst/>
              <a:cxnLst/>
              <a:rect l="l" t="t" r="r" b="b"/>
              <a:pathLst>
                <a:path w="3583" h="952" extrusionOk="0">
                  <a:moveTo>
                    <a:pt x="1" y="1"/>
                  </a:moveTo>
                  <a:lnTo>
                    <a:pt x="1" y="952"/>
                  </a:lnTo>
                  <a:lnTo>
                    <a:pt x="3583" y="952"/>
                  </a:lnTo>
                  <a:lnTo>
                    <a:pt x="3583"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18"/>
          <p:cNvGrpSpPr/>
          <p:nvPr/>
        </p:nvGrpSpPr>
        <p:grpSpPr>
          <a:xfrm>
            <a:off x="5238050" y="2767162"/>
            <a:ext cx="302450" cy="406825"/>
            <a:chOff x="5238050" y="2767162"/>
            <a:chExt cx="302450" cy="406825"/>
          </a:xfrm>
        </p:grpSpPr>
        <p:sp>
          <p:nvSpPr>
            <p:cNvPr id="5211" name="Google Shape;5211;p118"/>
            <p:cNvSpPr/>
            <p:nvPr/>
          </p:nvSpPr>
          <p:spPr>
            <a:xfrm>
              <a:off x="5238050" y="2929662"/>
              <a:ext cx="302100" cy="244325"/>
            </a:xfrm>
            <a:custGeom>
              <a:avLst/>
              <a:gdLst/>
              <a:ahLst/>
              <a:cxnLst/>
              <a:rect l="l" t="t" r="r" b="b"/>
              <a:pathLst>
                <a:path w="12084" h="9773" extrusionOk="0">
                  <a:moveTo>
                    <a:pt x="4177" y="0"/>
                  </a:moveTo>
                  <a:cubicBezTo>
                    <a:pt x="3948" y="0"/>
                    <a:pt x="3720" y="149"/>
                    <a:pt x="3707" y="445"/>
                  </a:cubicBezTo>
                  <a:lnTo>
                    <a:pt x="3707" y="3421"/>
                  </a:lnTo>
                  <a:lnTo>
                    <a:pt x="193" y="9042"/>
                  </a:lnTo>
                  <a:cubicBezTo>
                    <a:pt x="0" y="9359"/>
                    <a:pt x="221" y="9758"/>
                    <a:pt x="593" y="9772"/>
                  </a:cubicBezTo>
                  <a:lnTo>
                    <a:pt x="11588" y="9772"/>
                  </a:lnTo>
                  <a:cubicBezTo>
                    <a:pt x="11767" y="9772"/>
                    <a:pt x="11932" y="9676"/>
                    <a:pt x="12015" y="9524"/>
                  </a:cubicBezTo>
                  <a:lnTo>
                    <a:pt x="12001" y="9524"/>
                  </a:lnTo>
                  <a:cubicBezTo>
                    <a:pt x="12084" y="9373"/>
                    <a:pt x="12084" y="9180"/>
                    <a:pt x="11987" y="9042"/>
                  </a:cubicBezTo>
                  <a:lnTo>
                    <a:pt x="8474" y="3421"/>
                  </a:lnTo>
                  <a:lnTo>
                    <a:pt x="8474" y="445"/>
                  </a:lnTo>
                  <a:cubicBezTo>
                    <a:pt x="8460" y="149"/>
                    <a:pt x="8233" y="0"/>
                    <a:pt x="8004" y="0"/>
                  </a:cubicBezTo>
                  <a:cubicBezTo>
                    <a:pt x="7775" y="0"/>
                    <a:pt x="7544" y="149"/>
                    <a:pt x="7523" y="445"/>
                  </a:cubicBezTo>
                  <a:lnTo>
                    <a:pt x="7523" y="514"/>
                  </a:lnTo>
                  <a:cubicBezTo>
                    <a:pt x="7261" y="514"/>
                    <a:pt x="7055" y="734"/>
                    <a:pt x="7055" y="996"/>
                  </a:cubicBezTo>
                  <a:lnTo>
                    <a:pt x="5140" y="996"/>
                  </a:lnTo>
                  <a:cubicBezTo>
                    <a:pt x="5140" y="734"/>
                    <a:pt x="4919" y="514"/>
                    <a:pt x="4657" y="514"/>
                  </a:cubicBezTo>
                  <a:lnTo>
                    <a:pt x="4657" y="445"/>
                  </a:lnTo>
                  <a:cubicBezTo>
                    <a:pt x="4637" y="149"/>
                    <a:pt x="4406" y="0"/>
                    <a:pt x="417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18"/>
            <p:cNvSpPr/>
            <p:nvPr/>
          </p:nvSpPr>
          <p:spPr>
            <a:xfrm>
              <a:off x="5390300" y="2929662"/>
              <a:ext cx="150200" cy="244325"/>
            </a:xfrm>
            <a:custGeom>
              <a:avLst/>
              <a:gdLst/>
              <a:ahLst/>
              <a:cxnLst/>
              <a:rect l="l" t="t" r="r" b="b"/>
              <a:pathLst>
                <a:path w="6008" h="9773" extrusionOk="0">
                  <a:moveTo>
                    <a:pt x="1914" y="0"/>
                  </a:moveTo>
                  <a:cubicBezTo>
                    <a:pt x="1685" y="0"/>
                    <a:pt x="1454" y="149"/>
                    <a:pt x="1433" y="445"/>
                  </a:cubicBezTo>
                  <a:lnTo>
                    <a:pt x="1433" y="514"/>
                  </a:lnTo>
                  <a:cubicBezTo>
                    <a:pt x="1171" y="514"/>
                    <a:pt x="965" y="734"/>
                    <a:pt x="965" y="996"/>
                  </a:cubicBezTo>
                  <a:lnTo>
                    <a:pt x="0" y="996"/>
                  </a:lnTo>
                  <a:lnTo>
                    <a:pt x="0" y="9772"/>
                  </a:lnTo>
                  <a:lnTo>
                    <a:pt x="5498" y="9772"/>
                  </a:lnTo>
                  <a:cubicBezTo>
                    <a:pt x="5677" y="9772"/>
                    <a:pt x="5842" y="9676"/>
                    <a:pt x="5925" y="9524"/>
                  </a:cubicBezTo>
                  <a:lnTo>
                    <a:pt x="5911" y="9524"/>
                  </a:lnTo>
                  <a:cubicBezTo>
                    <a:pt x="6007" y="9373"/>
                    <a:pt x="5994" y="9180"/>
                    <a:pt x="5911" y="9042"/>
                  </a:cubicBezTo>
                  <a:lnTo>
                    <a:pt x="2384" y="3421"/>
                  </a:lnTo>
                  <a:lnTo>
                    <a:pt x="2384" y="445"/>
                  </a:lnTo>
                  <a:cubicBezTo>
                    <a:pt x="2370" y="149"/>
                    <a:pt x="2143" y="0"/>
                    <a:pt x="191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18"/>
            <p:cNvSpPr/>
            <p:nvPr/>
          </p:nvSpPr>
          <p:spPr>
            <a:xfrm>
              <a:off x="5350675" y="3102162"/>
              <a:ext cx="27925" cy="23950"/>
            </a:xfrm>
            <a:custGeom>
              <a:avLst/>
              <a:gdLst/>
              <a:ahLst/>
              <a:cxnLst/>
              <a:rect l="l" t="t" r="r" b="b"/>
              <a:pathLst>
                <a:path w="1117" h="958" extrusionOk="0">
                  <a:moveTo>
                    <a:pt x="643" y="0"/>
                  </a:moveTo>
                  <a:cubicBezTo>
                    <a:pt x="525" y="0"/>
                    <a:pt x="403" y="45"/>
                    <a:pt x="304" y="144"/>
                  </a:cubicBezTo>
                  <a:cubicBezTo>
                    <a:pt x="1" y="434"/>
                    <a:pt x="221" y="957"/>
                    <a:pt x="648" y="957"/>
                  </a:cubicBezTo>
                  <a:cubicBezTo>
                    <a:pt x="910" y="957"/>
                    <a:pt x="1117" y="737"/>
                    <a:pt x="1117" y="475"/>
                  </a:cubicBezTo>
                  <a:cubicBezTo>
                    <a:pt x="1117" y="188"/>
                    <a:pt x="886" y="0"/>
                    <a:pt x="64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18"/>
            <p:cNvSpPr/>
            <p:nvPr/>
          </p:nvSpPr>
          <p:spPr>
            <a:xfrm>
              <a:off x="5398225" y="3102162"/>
              <a:ext cx="27925" cy="23950"/>
            </a:xfrm>
            <a:custGeom>
              <a:avLst/>
              <a:gdLst/>
              <a:ahLst/>
              <a:cxnLst/>
              <a:rect l="l" t="t" r="r" b="b"/>
              <a:pathLst>
                <a:path w="1117" h="958" extrusionOk="0">
                  <a:moveTo>
                    <a:pt x="643" y="0"/>
                  </a:moveTo>
                  <a:cubicBezTo>
                    <a:pt x="524" y="0"/>
                    <a:pt x="403" y="45"/>
                    <a:pt x="303" y="144"/>
                  </a:cubicBezTo>
                  <a:cubicBezTo>
                    <a:pt x="0" y="434"/>
                    <a:pt x="221" y="957"/>
                    <a:pt x="648" y="957"/>
                  </a:cubicBezTo>
                  <a:cubicBezTo>
                    <a:pt x="909" y="957"/>
                    <a:pt x="1116" y="737"/>
                    <a:pt x="1116" y="475"/>
                  </a:cubicBezTo>
                  <a:cubicBezTo>
                    <a:pt x="1116" y="188"/>
                    <a:pt x="886" y="0"/>
                    <a:pt x="64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18"/>
            <p:cNvSpPr/>
            <p:nvPr/>
          </p:nvSpPr>
          <p:spPr>
            <a:xfrm>
              <a:off x="5374450" y="3054437"/>
              <a:ext cx="27925" cy="23850"/>
            </a:xfrm>
            <a:custGeom>
              <a:avLst/>
              <a:gdLst/>
              <a:ahLst/>
              <a:cxnLst/>
              <a:rect l="l" t="t" r="r" b="b"/>
              <a:pathLst>
                <a:path w="1117" h="954" extrusionOk="0">
                  <a:moveTo>
                    <a:pt x="634" y="0"/>
                  </a:moveTo>
                  <a:cubicBezTo>
                    <a:pt x="207" y="0"/>
                    <a:pt x="0" y="510"/>
                    <a:pt x="304" y="813"/>
                  </a:cubicBezTo>
                  <a:cubicBezTo>
                    <a:pt x="401" y="910"/>
                    <a:pt x="519" y="954"/>
                    <a:pt x="635" y="954"/>
                  </a:cubicBezTo>
                  <a:cubicBezTo>
                    <a:pt x="881" y="954"/>
                    <a:pt x="1116" y="759"/>
                    <a:pt x="1116" y="469"/>
                  </a:cubicBezTo>
                  <a:cubicBezTo>
                    <a:pt x="1116" y="207"/>
                    <a:pt x="896" y="0"/>
                    <a:pt x="634"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18"/>
            <p:cNvSpPr/>
            <p:nvPr/>
          </p:nvSpPr>
          <p:spPr>
            <a:xfrm>
              <a:off x="5390300" y="3054437"/>
              <a:ext cx="12075" cy="23800"/>
            </a:xfrm>
            <a:custGeom>
              <a:avLst/>
              <a:gdLst/>
              <a:ahLst/>
              <a:cxnLst/>
              <a:rect l="l" t="t" r="r" b="b"/>
              <a:pathLst>
                <a:path w="483" h="952" extrusionOk="0">
                  <a:moveTo>
                    <a:pt x="0" y="0"/>
                  </a:moveTo>
                  <a:lnTo>
                    <a:pt x="0" y="951"/>
                  </a:lnTo>
                  <a:cubicBezTo>
                    <a:pt x="262" y="951"/>
                    <a:pt x="482" y="731"/>
                    <a:pt x="482" y="469"/>
                  </a:cubicBezTo>
                  <a:cubicBezTo>
                    <a:pt x="482" y="207"/>
                    <a:pt x="262" y="0"/>
                    <a:pt x="0"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18"/>
            <p:cNvSpPr/>
            <p:nvPr/>
          </p:nvSpPr>
          <p:spPr>
            <a:xfrm>
              <a:off x="5252175" y="2767512"/>
              <a:ext cx="257675" cy="215050"/>
            </a:xfrm>
            <a:custGeom>
              <a:avLst/>
              <a:gdLst/>
              <a:ahLst/>
              <a:cxnLst/>
              <a:rect l="l" t="t" r="r" b="b"/>
              <a:pathLst>
                <a:path w="10307" h="8602" extrusionOk="0">
                  <a:moveTo>
                    <a:pt x="5530" y="1"/>
                  </a:moveTo>
                  <a:cubicBezTo>
                    <a:pt x="4688" y="1"/>
                    <a:pt x="3844" y="400"/>
                    <a:pt x="3321" y="1199"/>
                  </a:cubicBezTo>
                  <a:cubicBezTo>
                    <a:pt x="1874" y="1241"/>
                    <a:pt x="992" y="2811"/>
                    <a:pt x="1723" y="4065"/>
                  </a:cubicBezTo>
                  <a:cubicBezTo>
                    <a:pt x="0" y="5029"/>
                    <a:pt x="689" y="7647"/>
                    <a:pt x="2659" y="7647"/>
                  </a:cubicBezTo>
                  <a:cubicBezTo>
                    <a:pt x="2949" y="7647"/>
                    <a:pt x="3238" y="7578"/>
                    <a:pt x="3486" y="7454"/>
                  </a:cubicBezTo>
                  <a:cubicBezTo>
                    <a:pt x="3955" y="8219"/>
                    <a:pt x="4743" y="8601"/>
                    <a:pt x="5530" y="8601"/>
                  </a:cubicBezTo>
                  <a:cubicBezTo>
                    <a:pt x="6317" y="8601"/>
                    <a:pt x="7103" y="8219"/>
                    <a:pt x="7564" y="7454"/>
                  </a:cubicBezTo>
                  <a:cubicBezTo>
                    <a:pt x="7826" y="7578"/>
                    <a:pt x="8115" y="7647"/>
                    <a:pt x="8405" y="7647"/>
                  </a:cubicBezTo>
                  <a:cubicBezTo>
                    <a:pt x="9452" y="7647"/>
                    <a:pt x="10306" y="6793"/>
                    <a:pt x="10306" y="5732"/>
                  </a:cubicBezTo>
                  <a:cubicBezTo>
                    <a:pt x="10306" y="5043"/>
                    <a:pt x="9934" y="4409"/>
                    <a:pt x="9328" y="4065"/>
                  </a:cubicBezTo>
                  <a:cubicBezTo>
                    <a:pt x="10058" y="2811"/>
                    <a:pt x="9190" y="1241"/>
                    <a:pt x="7730" y="1199"/>
                  </a:cubicBezTo>
                  <a:cubicBezTo>
                    <a:pt x="7213" y="400"/>
                    <a:pt x="6373" y="1"/>
                    <a:pt x="553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18"/>
            <p:cNvSpPr/>
            <p:nvPr/>
          </p:nvSpPr>
          <p:spPr>
            <a:xfrm>
              <a:off x="5390300" y="2767162"/>
              <a:ext cx="119550" cy="215300"/>
            </a:xfrm>
            <a:custGeom>
              <a:avLst/>
              <a:gdLst/>
              <a:ahLst/>
              <a:cxnLst/>
              <a:rect l="l" t="t" r="r" b="b"/>
              <a:pathLst>
                <a:path w="4782" h="8612" extrusionOk="0">
                  <a:moveTo>
                    <a:pt x="0" y="1"/>
                  </a:moveTo>
                  <a:lnTo>
                    <a:pt x="0" y="8612"/>
                  </a:lnTo>
                  <a:cubicBezTo>
                    <a:pt x="841" y="8612"/>
                    <a:pt x="1612" y="8185"/>
                    <a:pt x="2039" y="7468"/>
                  </a:cubicBezTo>
                  <a:cubicBezTo>
                    <a:pt x="2301" y="7592"/>
                    <a:pt x="2590" y="7661"/>
                    <a:pt x="2880" y="7661"/>
                  </a:cubicBezTo>
                  <a:cubicBezTo>
                    <a:pt x="3927" y="7661"/>
                    <a:pt x="4781" y="6807"/>
                    <a:pt x="4781" y="5746"/>
                  </a:cubicBezTo>
                  <a:cubicBezTo>
                    <a:pt x="4781" y="5043"/>
                    <a:pt x="4409" y="4410"/>
                    <a:pt x="3803" y="4079"/>
                  </a:cubicBezTo>
                  <a:cubicBezTo>
                    <a:pt x="4533" y="2825"/>
                    <a:pt x="3665" y="1241"/>
                    <a:pt x="2205" y="1199"/>
                  </a:cubicBezTo>
                  <a:cubicBezTo>
                    <a:pt x="1722" y="455"/>
                    <a:pt x="896" y="1"/>
                    <a:pt x="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18"/>
          <p:cNvGrpSpPr/>
          <p:nvPr/>
        </p:nvGrpSpPr>
        <p:grpSpPr>
          <a:xfrm>
            <a:off x="5167100" y="2103087"/>
            <a:ext cx="430575" cy="406125"/>
            <a:chOff x="5167100" y="2103087"/>
            <a:chExt cx="430575" cy="406125"/>
          </a:xfrm>
        </p:grpSpPr>
        <p:sp>
          <p:nvSpPr>
            <p:cNvPr id="5220" name="Google Shape;5220;p118"/>
            <p:cNvSpPr/>
            <p:nvPr/>
          </p:nvSpPr>
          <p:spPr>
            <a:xfrm>
              <a:off x="5473475" y="2281587"/>
              <a:ext cx="24825" cy="149425"/>
            </a:xfrm>
            <a:custGeom>
              <a:avLst/>
              <a:gdLst/>
              <a:ahLst/>
              <a:cxnLst/>
              <a:rect l="l" t="t" r="r" b="b"/>
              <a:pathLst>
                <a:path w="993" h="5977" extrusionOk="0">
                  <a:moveTo>
                    <a:pt x="497" y="1"/>
                  </a:moveTo>
                  <a:cubicBezTo>
                    <a:pt x="249" y="1"/>
                    <a:pt x="1" y="170"/>
                    <a:pt x="21" y="507"/>
                  </a:cubicBezTo>
                  <a:lnTo>
                    <a:pt x="21" y="5522"/>
                  </a:lnTo>
                  <a:cubicBezTo>
                    <a:pt x="42" y="5825"/>
                    <a:pt x="273" y="5977"/>
                    <a:pt x="502" y="5977"/>
                  </a:cubicBezTo>
                  <a:cubicBezTo>
                    <a:pt x="731" y="5977"/>
                    <a:pt x="958" y="5825"/>
                    <a:pt x="972" y="5522"/>
                  </a:cubicBezTo>
                  <a:lnTo>
                    <a:pt x="972" y="507"/>
                  </a:lnTo>
                  <a:cubicBezTo>
                    <a:pt x="993" y="170"/>
                    <a:pt x="745" y="1"/>
                    <a:pt x="497"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18"/>
            <p:cNvSpPr/>
            <p:nvPr/>
          </p:nvSpPr>
          <p:spPr>
            <a:xfrm>
              <a:off x="5486050" y="2282187"/>
              <a:ext cx="11725" cy="149525"/>
            </a:xfrm>
            <a:custGeom>
              <a:avLst/>
              <a:gdLst/>
              <a:ahLst/>
              <a:cxnLst/>
              <a:rect l="l" t="t" r="r" b="b"/>
              <a:pathLst>
                <a:path w="469" h="5981" extrusionOk="0">
                  <a:moveTo>
                    <a:pt x="0" y="1"/>
                  </a:moveTo>
                  <a:lnTo>
                    <a:pt x="0" y="5980"/>
                  </a:lnTo>
                  <a:cubicBezTo>
                    <a:pt x="262" y="5980"/>
                    <a:pt x="469" y="5760"/>
                    <a:pt x="469" y="5498"/>
                  </a:cubicBezTo>
                  <a:lnTo>
                    <a:pt x="469" y="483"/>
                  </a:lnTo>
                  <a:cubicBezTo>
                    <a:pt x="469" y="221"/>
                    <a:pt x="262" y="1"/>
                    <a:pt x="0"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18"/>
            <p:cNvSpPr/>
            <p:nvPr/>
          </p:nvSpPr>
          <p:spPr>
            <a:xfrm>
              <a:off x="5270075" y="2249887"/>
              <a:ext cx="149950" cy="156000"/>
            </a:xfrm>
            <a:custGeom>
              <a:avLst/>
              <a:gdLst/>
              <a:ahLst/>
              <a:cxnLst/>
              <a:rect l="l" t="t" r="r" b="b"/>
              <a:pathLst>
                <a:path w="5998" h="6240" extrusionOk="0">
                  <a:moveTo>
                    <a:pt x="5307" y="1"/>
                  </a:moveTo>
                  <a:cubicBezTo>
                    <a:pt x="5182" y="1"/>
                    <a:pt x="5053" y="56"/>
                    <a:pt x="4947" y="191"/>
                  </a:cubicBezTo>
                  <a:lnTo>
                    <a:pt x="263" y="5454"/>
                  </a:lnTo>
                  <a:cubicBezTo>
                    <a:pt x="1" y="5757"/>
                    <a:pt x="207" y="6239"/>
                    <a:pt x="621" y="6239"/>
                  </a:cubicBezTo>
                  <a:cubicBezTo>
                    <a:pt x="759" y="6239"/>
                    <a:pt x="883" y="6184"/>
                    <a:pt x="979" y="6087"/>
                  </a:cubicBezTo>
                  <a:lnTo>
                    <a:pt x="5650" y="824"/>
                  </a:lnTo>
                  <a:cubicBezTo>
                    <a:pt x="5998" y="466"/>
                    <a:pt x="5668" y="1"/>
                    <a:pt x="5307"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18"/>
            <p:cNvSpPr/>
            <p:nvPr/>
          </p:nvSpPr>
          <p:spPr>
            <a:xfrm>
              <a:off x="5425775" y="2133662"/>
              <a:ext cx="25000" cy="167150"/>
            </a:xfrm>
            <a:custGeom>
              <a:avLst/>
              <a:gdLst/>
              <a:ahLst/>
              <a:cxnLst/>
              <a:rect l="l" t="t" r="r" b="b"/>
              <a:pathLst>
                <a:path w="1000" h="6686" extrusionOk="0">
                  <a:moveTo>
                    <a:pt x="496" y="0"/>
                  </a:moveTo>
                  <a:cubicBezTo>
                    <a:pt x="266" y="0"/>
                    <a:pt x="35" y="148"/>
                    <a:pt x="14" y="445"/>
                  </a:cubicBezTo>
                  <a:lnTo>
                    <a:pt x="14" y="6190"/>
                  </a:lnTo>
                  <a:cubicBezTo>
                    <a:pt x="0" y="6521"/>
                    <a:pt x="252" y="6686"/>
                    <a:pt x="501" y="6686"/>
                  </a:cubicBezTo>
                  <a:cubicBezTo>
                    <a:pt x="751" y="6686"/>
                    <a:pt x="999" y="6521"/>
                    <a:pt x="979" y="6190"/>
                  </a:cubicBezTo>
                  <a:lnTo>
                    <a:pt x="979" y="445"/>
                  </a:lnTo>
                  <a:cubicBezTo>
                    <a:pt x="958" y="148"/>
                    <a:pt x="727" y="0"/>
                    <a:pt x="496"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18"/>
            <p:cNvSpPr/>
            <p:nvPr/>
          </p:nvSpPr>
          <p:spPr>
            <a:xfrm>
              <a:off x="5438175" y="2133062"/>
              <a:ext cx="12075" cy="167075"/>
            </a:xfrm>
            <a:custGeom>
              <a:avLst/>
              <a:gdLst/>
              <a:ahLst/>
              <a:cxnLst/>
              <a:rect l="l" t="t" r="r" b="b"/>
              <a:pathLst>
                <a:path w="483" h="6683" extrusionOk="0">
                  <a:moveTo>
                    <a:pt x="0" y="0"/>
                  </a:moveTo>
                  <a:lnTo>
                    <a:pt x="0" y="6682"/>
                  </a:lnTo>
                  <a:cubicBezTo>
                    <a:pt x="262" y="6682"/>
                    <a:pt x="483" y="6476"/>
                    <a:pt x="483" y="6214"/>
                  </a:cubicBezTo>
                  <a:lnTo>
                    <a:pt x="483" y="469"/>
                  </a:lnTo>
                  <a:cubicBezTo>
                    <a:pt x="483" y="207"/>
                    <a:pt x="262" y="0"/>
                    <a:pt x="0"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18"/>
            <p:cNvSpPr/>
            <p:nvPr/>
          </p:nvSpPr>
          <p:spPr>
            <a:xfrm>
              <a:off x="5358250" y="2234312"/>
              <a:ext cx="139525" cy="119575"/>
            </a:xfrm>
            <a:custGeom>
              <a:avLst/>
              <a:gdLst/>
              <a:ahLst/>
              <a:cxnLst/>
              <a:rect l="l" t="t" r="r" b="b"/>
              <a:pathLst>
                <a:path w="5581" h="4783" extrusionOk="0">
                  <a:moveTo>
                    <a:pt x="3197" y="1"/>
                  </a:moveTo>
                  <a:cubicBezTo>
                    <a:pt x="1076" y="1"/>
                    <a:pt x="1" y="2563"/>
                    <a:pt x="1503" y="4079"/>
                  </a:cubicBezTo>
                  <a:cubicBezTo>
                    <a:pt x="1989" y="4565"/>
                    <a:pt x="2588" y="4783"/>
                    <a:pt x="3175" y="4783"/>
                  </a:cubicBezTo>
                  <a:cubicBezTo>
                    <a:pt x="4403" y="4783"/>
                    <a:pt x="5581" y="3833"/>
                    <a:pt x="5581" y="2398"/>
                  </a:cubicBezTo>
                  <a:lnTo>
                    <a:pt x="5581" y="2384"/>
                  </a:lnTo>
                  <a:cubicBezTo>
                    <a:pt x="5581" y="1075"/>
                    <a:pt x="4520" y="1"/>
                    <a:pt x="31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18"/>
            <p:cNvSpPr/>
            <p:nvPr/>
          </p:nvSpPr>
          <p:spPr>
            <a:xfrm>
              <a:off x="5438175" y="2234312"/>
              <a:ext cx="59600" cy="119550"/>
            </a:xfrm>
            <a:custGeom>
              <a:avLst/>
              <a:gdLst/>
              <a:ahLst/>
              <a:cxnLst/>
              <a:rect l="l" t="t" r="r" b="b"/>
              <a:pathLst>
                <a:path w="2384" h="4782" extrusionOk="0">
                  <a:moveTo>
                    <a:pt x="0" y="1"/>
                  </a:moveTo>
                  <a:lnTo>
                    <a:pt x="0" y="4782"/>
                  </a:lnTo>
                  <a:cubicBezTo>
                    <a:pt x="1323" y="4782"/>
                    <a:pt x="2384" y="3721"/>
                    <a:pt x="2384" y="2398"/>
                  </a:cubicBezTo>
                  <a:lnTo>
                    <a:pt x="2384" y="2384"/>
                  </a:lnTo>
                  <a:cubicBezTo>
                    <a:pt x="2384" y="1075"/>
                    <a:pt x="1323" y="1"/>
                    <a:pt x="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18"/>
            <p:cNvSpPr/>
            <p:nvPr/>
          </p:nvSpPr>
          <p:spPr>
            <a:xfrm>
              <a:off x="5234775" y="2138312"/>
              <a:ext cx="24825" cy="232850"/>
            </a:xfrm>
            <a:custGeom>
              <a:avLst/>
              <a:gdLst/>
              <a:ahLst/>
              <a:cxnLst/>
              <a:rect l="l" t="t" r="r" b="b"/>
              <a:pathLst>
                <a:path w="993" h="9314" extrusionOk="0">
                  <a:moveTo>
                    <a:pt x="497" y="0"/>
                  </a:moveTo>
                  <a:cubicBezTo>
                    <a:pt x="249" y="0"/>
                    <a:pt x="1" y="169"/>
                    <a:pt x="21" y="507"/>
                  </a:cubicBezTo>
                  <a:lnTo>
                    <a:pt x="21" y="8870"/>
                  </a:lnTo>
                  <a:cubicBezTo>
                    <a:pt x="35" y="9166"/>
                    <a:pt x="262" y="9314"/>
                    <a:pt x="491" y="9314"/>
                  </a:cubicBezTo>
                  <a:cubicBezTo>
                    <a:pt x="720" y="9314"/>
                    <a:pt x="951" y="9166"/>
                    <a:pt x="972" y="8870"/>
                  </a:cubicBezTo>
                  <a:lnTo>
                    <a:pt x="972" y="507"/>
                  </a:lnTo>
                  <a:cubicBezTo>
                    <a:pt x="993" y="169"/>
                    <a:pt x="745" y="0"/>
                    <a:pt x="497"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18"/>
            <p:cNvSpPr/>
            <p:nvPr/>
          </p:nvSpPr>
          <p:spPr>
            <a:xfrm>
              <a:off x="5247350" y="2138912"/>
              <a:ext cx="11725" cy="232875"/>
            </a:xfrm>
            <a:custGeom>
              <a:avLst/>
              <a:gdLst/>
              <a:ahLst/>
              <a:cxnLst/>
              <a:rect l="l" t="t" r="r" b="b"/>
              <a:pathLst>
                <a:path w="469" h="9315" extrusionOk="0">
                  <a:moveTo>
                    <a:pt x="0" y="0"/>
                  </a:moveTo>
                  <a:lnTo>
                    <a:pt x="0" y="9314"/>
                  </a:lnTo>
                  <a:cubicBezTo>
                    <a:pt x="262" y="9314"/>
                    <a:pt x="469" y="9107"/>
                    <a:pt x="469" y="8846"/>
                  </a:cubicBezTo>
                  <a:lnTo>
                    <a:pt x="469" y="483"/>
                  </a:lnTo>
                  <a:cubicBezTo>
                    <a:pt x="469" y="207"/>
                    <a:pt x="262" y="0"/>
                    <a:pt x="0"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18"/>
            <p:cNvSpPr/>
            <p:nvPr/>
          </p:nvSpPr>
          <p:spPr>
            <a:xfrm>
              <a:off x="5167100" y="2306312"/>
              <a:ext cx="139525" cy="119550"/>
            </a:xfrm>
            <a:custGeom>
              <a:avLst/>
              <a:gdLst/>
              <a:ahLst/>
              <a:cxnLst/>
              <a:rect l="l" t="t" r="r" b="b"/>
              <a:pathLst>
                <a:path w="5581" h="4782" extrusionOk="0">
                  <a:moveTo>
                    <a:pt x="3197" y="0"/>
                  </a:moveTo>
                  <a:cubicBezTo>
                    <a:pt x="1061" y="0"/>
                    <a:pt x="0" y="2563"/>
                    <a:pt x="1502" y="4078"/>
                  </a:cubicBezTo>
                  <a:cubicBezTo>
                    <a:pt x="1992" y="4564"/>
                    <a:pt x="2592" y="4782"/>
                    <a:pt x="3179" y="4782"/>
                  </a:cubicBezTo>
                  <a:cubicBezTo>
                    <a:pt x="4407" y="4782"/>
                    <a:pt x="5580" y="3829"/>
                    <a:pt x="5580" y="2384"/>
                  </a:cubicBezTo>
                  <a:cubicBezTo>
                    <a:pt x="5580" y="1061"/>
                    <a:pt x="4519" y="0"/>
                    <a:pt x="319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18"/>
            <p:cNvSpPr/>
            <p:nvPr/>
          </p:nvSpPr>
          <p:spPr>
            <a:xfrm>
              <a:off x="5247000" y="2306312"/>
              <a:ext cx="59625" cy="119550"/>
            </a:xfrm>
            <a:custGeom>
              <a:avLst/>
              <a:gdLst/>
              <a:ahLst/>
              <a:cxnLst/>
              <a:rect l="l" t="t" r="r" b="b"/>
              <a:pathLst>
                <a:path w="2385" h="4782" extrusionOk="0">
                  <a:moveTo>
                    <a:pt x="1" y="0"/>
                  </a:moveTo>
                  <a:lnTo>
                    <a:pt x="1" y="4781"/>
                  </a:lnTo>
                  <a:cubicBezTo>
                    <a:pt x="1323" y="4767"/>
                    <a:pt x="2384" y="3706"/>
                    <a:pt x="2384" y="2384"/>
                  </a:cubicBezTo>
                  <a:cubicBezTo>
                    <a:pt x="2384" y="1061"/>
                    <a:pt x="1323" y="0"/>
                    <a:pt x="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18"/>
            <p:cNvSpPr/>
            <p:nvPr/>
          </p:nvSpPr>
          <p:spPr>
            <a:xfrm>
              <a:off x="5402350" y="2407912"/>
              <a:ext cx="167425" cy="101300"/>
            </a:xfrm>
            <a:custGeom>
              <a:avLst/>
              <a:gdLst/>
              <a:ahLst/>
              <a:cxnLst/>
              <a:rect l="l" t="t" r="r" b="b"/>
              <a:pathLst>
                <a:path w="6697" h="4052" extrusionOk="0">
                  <a:moveTo>
                    <a:pt x="483" y="1"/>
                  </a:moveTo>
                  <a:cubicBezTo>
                    <a:pt x="221" y="1"/>
                    <a:pt x="0" y="207"/>
                    <a:pt x="0" y="469"/>
                  </a:cubicBezTo>
                  <a:lnTo>
                    <a:pt x="0" y="3569"/>
                  </a:lnTo>
                  <a:cubicBezTo>
                    <a:pt x="0" y="3831"/>
                    <a:pt x="221" y="4051"/>
                    <a:pt x="483" y="4051"/>
                  </a:cubicBezTo>
                  <a:lnTo>
                    <a:pt x="1668" y="4051"/>
                  </a:lnTo>
                  <a:lnTo>
                    <a:pt x="2150" y="3638"/>
                  </a:lnTo>
                  <a:lnTo>
                    <a:pt x="2632" y="4051"/>
                  </a:lnTo>
                  <a:lnTo>
                    <a:pt x="4065" y="4051"/>
                  </a:lnTo>
                  <a:lnTo>
                    <a:pt x="4547" y="3679"/>
                  </a:lnTo>
                  <a:lnTo>
                    <a:pt x="5016" y="4051"/>
                  </a:lnTo>
                  <a:lnTo>
                    <a:pt x="6214" y="4051"/>
                  </a:lnTo>
                  <a:cubicBezTo>
                    <a:pt x="6476" y="4051"/>
                    <a:pt x="6696" y="3831"/>
                    <a:pt x="6696" y="3569"/>
                  </a:cubicBezTo>
                  <a:lnTo>
                    <a:pt x="6696" y="469"/>
                  </a:lnTo>
                  <a:cubicBezTo>
                    <a:pt x="6696" y="207"/>
                    <a:pt x="6476" y="1"/>
                    <a:pt x="6214" y="1"/>
                  </a:cubicBezTo>
                  <a:lnTo>
                    <a:pt x="5016" y="1"/>
                  </a:lnTo>
                  <a:lnTo>
                    <a:pt x="4616" y="428"/>
                  </a:lnTo>
                  <a:lnTo>
                    <a:pt x="4065" y="1"/>
                  </a:lnTo>
                  <a:lnTo>
                    <a:pt x="2632" y="1"/>
                  </a:lnTo>
                  <a:lnTo>
                    <a:pt x="2150" y="552"/>
                  </a:lnTo>
                  <a:lnTo>
                    <a:pt x="1681"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18"/>
            <p:cNvSpPr/>
            <p:nvPr/>
          </p:nvSpPr>
          <p:spPr>
            <a:xfrm>
              <a:off x="5486050" y="2407912"/>
              <a:ext cx="83725" cy="101300"/>
            </a:xfrm>
            <a:custGeom>
              <a:avLst/>
              <a:gdLst/>
              <a:ahLst/>
              <a:cxnLst/>
              <a:rect l="l" t="t" r="r" b="b"/>
              <a:pathLst>
                <a:path w="3349" h="4052" extrusionOk="0">
                  <a:moveTo>
                    <a:pt x="0" y="1"/>
                  </a:moveTo>
                  <a:lnTo>
                    <a:pt x="0" y="4051"/>
                  </a:lnTo>
                  <a:lnTo>
                    <a:pt x="717" y="4051"/>
                  </a:lnTo>
                  <a:lnTo>
                    <a:pt x="1199" y="3679"/>
                  </a:lnTo>
                  <a:lnTo>
                    <a:pt x="1668" y="4051"/>
                  </a:lnTo>
                  <a:lnTo>
                    <a:pt x="2866" y="4051"/>
                  </a:lnTo>
                  <a:cubicBezTo>
                    <a:pt x="3128" y="4051"/>
                    <a:pt x="3348" y="3831"/>
                    <a:pt x="3348" y="3569"/>
                  </a:cubicBezTo>
                  <a:lnTo>
                    <a:pt x="3348" y="469"/>
                  </a:lnTo>
                  <a:cubicBezTo>
                    <a:pt x="3348" y="207"/>
                    <a:pt x="3128" y="1"/>
                    <a:pt x="2866" y="1"/>
                  </a:cubicBezTo>
                  <a:lnTo>
                    <a:pt x="1668" y="1"/>
                  </a:lnTo>
                  <a:lnTo>
                    <a:pt x="1268" y="428"/>
                  </a:lnTo>
                  <a:lnTo>
                    <a:pt x="717"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18"/>
            <p:cNvSpPr/>
            <p:nvPr/>
          </p:nvSpPr>
          <p:spPr>
            <a:xfrm>
              <a:off x="5444025" y="2407912"/>
              <a:ext cx="23800" cy="101300"/>
            </a:xfrm>
            <a:custGeom>
              <a:avLst/>
              <a:gdLst/>
              <a:ahLst/>
              <a:cxnLst/>
              <a:rect l="l" t="t" r="r" b="b"/>
              <a:pathLst>
                <a:path w="952" h="4052" extrusionOk="0">
                  <a:moveTo>
                    <a:pt x="1" y="1"/>
                  </a:moveTo>
                  <a:lnTo>
                    <a:pt x="1" y="4051"/>
                  </a:lnTo>
                  <a:lnTo>
                    <a:pt x="951" y="4051"/>
                  </a:lnTo>
                  <a:lnTo>
                    <a:pt x="951"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18"/>
            <p:cNvSpPr/>
            <p:nvPr/>
          </p:nvSpPr>
          <p:spPr>
            <a:xfrm>
              <a:off x="5503950" y="2407912"/>
              <a:ext cx="23800" cy="101300"/>
            </a:xfrm>
            <a:custGeom>
              <a:avLst/>
              <a:gdLst/>
              <a:ahLst/>
              <a:cxnLst/>
              <a:rect l="l" t="t" r="r" b="b"/>
              <a:pathLst>
                <a:path w="952" h="4052" extrusionOk="0">
                  <a:moveTo>
                    <a:pt x="1" y="1"/>
                  </a:moveTo>
                  <a:lnTo>
                    <a:pt x="1" y="4051"/>
                  </a:lnTo>
                  <a:lnTo>
                    <a:pt x="952" y="4051"/>
                  </a:lnTo>
                  <a:lnTo>
                    <a:pt x="952"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18"/>
            <p:cNvSpPr/>
            <p:nvPr/>
          </p:nvSpPr>
          <p:spPr>
            <a:xfrm>
              <a:off x="5517825" y="2288262"/>
              <a:ext cx="79850" cy="89025"/>
            </a:xfrm>
            <a:custGeom>
              <a:avLst/>
              <a:gdLst/>
              <a:ahLst/>
              <a:cxnLst/>
              <a:rect l="l" t="t" r="r" b="b"/>
              <a:pathLst>
                <a:path w="3194" h="3561" extrusionOk="0">
                  <a:moveTo>
                    <a:pt x="1616" y="1"/>
                  </a:moveTo>
                  <a:cubicBezTo>
                    <a:pt x="1595" y="1"/>
                    <a:pt x="1575" y="2"/>
                    <a:pt x="1554" y="6"/>
                  </a:cubicBezTo>
                  <a:cubicBezTo>
                    <a:pt x="1320" y="20"/>
                    <a:pt x="1320" y="75"/>
                    <a:pt x="300" y="1094"/>
                  </a:cubicBezTo>
                  <a:cubicBezTo>
                    <a:pt x="1" y="1393"/>
                    <a:pt x="212" y="1907"/>
                    <a:pt x="628" y="1907"/>
                  </a:cubicBezTo>
                  <a:cubicBezTo>
                    <a:pt x="634" y="1907"/>
                    <a:pt x="639" y="1907"/>
                    <a:pt x="645" y="1907"/>
                  </a:cubicBezTo>
                  <a:cubicBezTo>
                    <a:pt x="879" y="1907"/>
                    <a:pt x="975" y="1783"/>
                    <a:pt x="1127" y="1632"/>
                  </a:cubicBezTo>
                  <a:lnTo>
                    <a:pt x="1127" y="3106"/>
                  </a:lnTo>
                  <a:cubicBezTo>
                    <a:pt x="1147" y="3409"/>
                    <a:pt x="1378" y="3560"/>
                    <a:pt x="1607" y="3560"/>
                  </a:cubicBezTo>
                  <a:cubicBezTo>
                    <a:pt x="1836" y="3560"/>
                    <a:pt x="2064" y="3409"/>
                    <a:pt x="2077" y="3106"/>
                  </a:cubicBezTo>
                  <a:lnTo>
                    <a:pt x="2077" y="1632"/>
                  </a:lnTo>
                  <a:cubicBezTo>
                    <a:pt x="2229" y="1783"/>
                    <a:pt x="2325" y="1921"/>
                    <a:pt x="2560" y="1921"/>
                  </a:cubicBezTo>
                  <a:cubicBezTo>
                    <a:pt x="2987" y="1921"/>
                    <a:pt x="3193" y="1397"/>
                    <a:pt x="2890" y="1108"/>
                  </a:cubicBezTo>
                  <a:lnTo>
                    <a:pt x="2890" y="1094"/>
                  </a:lnTo>
                  <a:cubicBezTo>
                    <a:pt x="1885" y="89"/>
                    <a:pt x="1912" y="102"/>
                    <a:pt x="1802" y="47"/>
                  </a:cubicBezTo>
                  <a:cubicBezTo>
                    <a:pt x="1740" y="16"/>
                    <a:pt x="1678" y="1"/>
                    <a:pt x="161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18"/>
            <p:cNvSpPr/>
            <p:nvPr/>
          </p:nvSpPr>
          <p:spPr>
            <a:xfrm>
              <a:off x="5279050" y="2198737"/>
              <a:ext cx="79575" cy="88725"/>
            </a:xfrm>
            <a:custGeom>
              <a:avLst/>
              <a:gdLst/>
              <a:ahLst/>
              <a:cxnLst/>
              <a:rect l="l" t="t" r="r" b="b"/>
              <a:pathLst>
                <a:path w="3183" h="3549" extrusionOk="0">
                  <a:moveTo>
                    <a:pt x="1586" y="0"/>
                  </a:moveTo>
                  <a:cubicBezTo>
                    <a:pt x="1515" y="0"/>
                    <a:pt x="1443" y="16"/>
                    <a:pt x="1378" y="46"/>
                  </a:cubicBezTo>
                  <a:cubicBezTo>
                    <a:pt x="1281" y="87"/>
                    <a:pt x="1309" y="74"/>
                    <a:pt x="289" y="1093"/>
                  </a:cubicBezTo>
                  <a:cubicBezTo>
                    <a:pt x="0" y="1396"/>
                    <a:pt x="207" y="1906"/>
                    <a:pt x="634" y="1906"/>
                  </a:cubicBezTo>
                  <a:cubicBezTo>
                    <a:pt x="854" y="1906"/>
                    <a:pt x="964" y="1768"/>
                    <a:pt x="1116" y="1617"/>
                  </a:cubicBezTo>
                  <a:lnTo>
                    <a:pt x="1116" y="3105"/>
                  </a:lnTo>
                  <a:cubicBezTo>
                    <a:pt x="1130" y="3401"/>
                    <a:pt x="1357" y="3549"/>
                    <a:pt x="1586" y="3549"/>
                  </a:cubicBezTo>
                  <a:cubicBezTo>
                    <a:pt x="1815" y="3549"/>
                    <a:pt x="2046" y="3401"/>
                    <a:pt x="2067" y="3105"/>
                  </a:cubicBezTo>
                  <a:lnTo>
                    <a:pt x="2067" y="1617"/>
                  </a:lnTo>
                  <a:cubicBezTo>
                    <a:pt x="2218" y="1782"/>
                    <a:pt x="2315" y="1906"/>
                    <a:pt x="2535" y="1906"/>
                  </a:cubicBezTo>
                  <a:cubicBezTo>
                    <a:pt x="2962" y="1906"/>
                    <a:pt x="3183" y="1396"/>
                    <a:pt x="2880" y="1093"/>
                  </a:cubicBezTo>
                  <a:lnTo>
                    <a:pt x="1929" y="142"/>
                  </a:lnTo>
                  <a:cubicBezTo>
                    <a:pt x="1833" y="46"/>
                    <a:pt x="1709" y="0"/>
                    <a:pt x="1586"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18"/>
            <p:cNvSpPr/>
            <p:nvPr/>
          </p:nvSpPr>
          <p:spPr>
            <a:xfrm>
              <a:off x="5187075" y="2103087"/>
              <a:ext cx="406475" cy="59600"/>
            </a:xfrm>
            <a:custGeom>
              <a:avLst/>
              <a:gdLst/>
              <a:ahLst/>
              <a:cxnLst/>
              <a:rect l="l" t="t" r="r" b="b"/>
              <a:pathLst>
                <a:path w="16259" h="2384" extrusionOk="0">
                  <a:moveTo>
                    <a:pt x="483" y="0"/>
                  </a:moveTo>
                  <a:cubicBezTo>
                    <a:pt x="221" y="0"/>
                    <a:pt x="0" y="207"/>
                    <a:pt x="14" y="469"/>
                  </a:cubicBezTo>
                  <a:lnTo>
                    <a:pt x="14" y="1916"/>
                  </a:lnTo>
                  <a:cubicBezTo>
                    <a:pt x="0" y="2177"/>
                    <a:pt x="221" y="2384"/>
                    <a:pt x="483" y="2384"/>
                  </a:cubicBezTo>
                  <a:lnTo>
                    <a:pt x="15790" y="2384"/>
                  </a:lnTo>
                  <a:cubicBezTo>
                    <a:pt x="16051" y="2384"/>
                    <a:pt x="16258" y="2177"/>
                    <a:pt x="16258" y="1916"/>
                  </a:cubicBezTo>
                  <a:lnTo>
                    <a:pt x="16258" y="469"/>
                  </a:lnTo>
                  <a:cubicBezTo>
                    <a:pt x="16258" y="207"/>
                    <a:pt x="16051" y="0"/>
                    <a:pt x="15790"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18"/>
            <p:cNvSpPr/>
            <p:nvPr/>
          </p:nvSpPr>
          <p:spPr>
            <a:xfrm>
              <a:off x="5390300" y="2103087"/>
              <a:ext cx="203250" cy="59600"/>
            </a:xfrm>
            <a:custGeom>
              <a:avLst/>
              <a:gdLst/>
              <a:ahLst/>
              <a:cxnLst/>
              <a:rect l="l" t="t" r="r" b="b"/>
              <a:pathLst>
                <a:path w="8130" h="2384" extrusionOk="0">
                  <a:moveTo>
                    <a:pt x="0" y="0"/>
                  </a:moveTo>
                  <a:lnTo>
                    <a:pt x="0" y="2384"/>
                  </a:lnTo>
                  <a:lnTo>
                    <a:pt x="7661" y="2384"/>
                  </a:lnTo>
                  <a:cubicBezTo>
                    <a:pt x="7922" y="2384"/>
                    <a:pt x="8129" y="2177"/>
                    <a:pt x="8129" y="1916"/>
                  </a:cubicBezTo>
                  <a:lnTo>
                    <a:pt x="8129" y="469"/>
                  </a:lnTo>
                  <a:cubicBezTo>
                    <a:pt x="8129" y="207"/>
                    <a:pt x="7922" y="0"/>
                    <a:pt x="766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18"/>
          <p:cNvGrpSpPr/>
          <p:nvPr/>
        </p:nvGrpSpPr>
        <p:grpSpPr>
          <a:xfrm>
            <a:off x="5187425" y="1459337"/>
            <a:ext cx="406625" cy="406450"/>
            <a:chOff x="5187425" y="1459337"/>
            <a:chExt cx="406625" cy="406450"/>
          </a:xfrm>
        </p:grpSpPr>
        <p:sp>
          <p:nvSpPr>
            <p:cNvPr id="5240" name="Google Shape;5240;p118"/>
            <p:cNvSpPr/>
            <p:nvPr/>
          </p:nvSpPr>
          <p:spPr>
            <a:xfrm>
              <a:off x="5270775" y="1787912"/>
              <a:ext cx="83725" cy="77875"/>
            </a:xfrm>
            <a:custGeom>
              <a:avLst/>
              <a:gdLst/>
              <a:ahLst/>
              <a:cxnLst/>
              <a:rect l="l" t="t" r="r" b="b"/>
              <a:pathLst>
                <a:path w="3349" h="3115" extrusionOk="0">
                  <a:moveTo>
                    <a:pt x="483" y="1"/>
                  </a:moveTo>
                  <a:cubicBezTo>
                    <a:pt x="221" y="1"/>
                    <a:pt x="0" y="221"/>
                    <a:pt x="0" y="483"/>
                  </a:cubicBezTo>
                  <a:lnTo>
                    <a:pt x="0" y="2632"/>
                  </a:lnTo>
                  <a:cubicBezTo>
                    <a:pt x="0" y="2894"/>
                    <a:pt x="221" y="3115"/>
                    <a:pt x="483" y="3115"/>
                  </a:cubicBezTo>
                  <a:lnTo>
                    <a:pt x="2880" y="3115"/>
                  </a:lnTo>
                  <a:cubicBezTo>
                    <a:pt x="3142" y="3115"/>
                    <a:pt x="3348" y="2894"/>
                    <a:pt x="3348" y="2632"/>
                  </a:cubicBezTo>
                  <a:lnTo>
                    <a:pt x="3348" y="483"/>
                  </a:lnTo>
                  <a:cubicBezTo>
                    <a:pt x="3348" y="221"/>
                    <a:pt x="3142" y="1"/>
                    <a:pt x="288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18"/>
            <p:cNvSpPr/>
            <p:nvPr/>
          </p:nvSpPr>
          <p:spPr>
            <a:xfrm>
              <a:off x="5426125" y="1787912"/>
              <a:ext cx="83725" cy="77875"/>
            </a:xfrm>
            <a:custGeom>
              <a:avLst/>
              <a:gdLst/>
              <a:ahLst/>
              <a:cxnLst/>
              <a:rect l="l" t="t" r="r" b="b"/>
              <a:pathLst>
                <a:path w="3349" h="3115" extrusionOk="0">
                  <a:moveTo>
                    <a:pt x="482" y="1"/>
                  </a:moveTo>
                  <a:cubicBezTo>
                    <a:pt x="221" y="1"/>
                    <a:pt x="0" y="221"/>
                    <a:pt x="0" y="483"/>
                  </a:cubicBezTo>
                  <a:lnTo>
                    <a:pt x="0" y="2632"/>
                  </a:lnTo>
                  <a:cubicBezTo>
                    <a:pt x="0" y="2894"/>
                    <a:pt x="221" y="3115"/>
                    <a:pt x="482" y="3115"/>
                  </a:cubicBezTo>
                  <a:lnTo>
                    <a:pt x="2880" y="3115"/>
                  </a:lnTo>
                  <a:cubicBezTo>
                    <a:pt x="3141" y="3101"/>
                    <a:pt x="3348" y="2894"/>
                    <a:pt x="3348" y="2632"/>
                  </a:cubicBezTo>
                  <a:lnTo>
                    <a:pt x="3348" y="483"/>
                  </a:lnTo>
                  <a:cubicBezTo>
                    <a:pt x="3348" y="221"/>
                    <a:pt x="3141" y="1"/>
                    <a:pt x="288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18"/>
            <p:cNvSpPr/>
            <p:nvPr/>
          </p:nvSpPr>
          <p:spPr>
            <a:xfrm>
              <a:off x="5234950" y="1459337"/>
              <a:ext cx="310700" cy="352725"/>
            </a:xfrm>
            <a:custGeom>
              <a:avLst/>
              <a:gdLst/>
              <a:ahLst/>
              <a:cxnLst/>
              <a:rect l="l" t="t" r="r" b="b"/>
              <a:pathLst>
                <a:path w="12428" h="14109" extrusionOk="0">
                  <a:moveTo>
                    <a:pt x="483" y="0"/>
                  </a:moveTo>
                  <a:cubicBezTo>
                    <a:pt x="221" y="0"/>
                    <a:pt x="0" y="220"/>
                    <a:pt x="0" y="482"/>
                  </a:cubicBezTo>
                  <a:lnTo>
                    <a:pt x="0" y="1915"/>
                  </a:lnTo>
                  <a:lnTo>
                    <a:pt x="1695" y="6544"/>
                  </a:lnTo>
                  <a:lnTo>
                    <a:pt x="0" y="12193"/>
                  </a:lnTo>
                  <a:lnTo>
                    <a:pt x="0" y="13640"/>
                  </a:lnTo>
                  <a:cubicBezTo>
                    <a:pt x="0" y="13902"/>
                    <a:pt x="221" y="14108"/>
                    <a:pt x="483" y="14108"/>
                  </a:cubicBezTo>
                  <a:lnTo>
                    <a:pt x="11960" y="14108"/>
                  </a:lnTo>
                  <a:cubicBezTo>
                    <a:pt x="12221" y="14108"/>
                    <a:pt x="12428" y="13902"/>
                    <a:pt x="12428" y="13640"/>
                  </a:cubicBezTo>
                  <a:lnTo>
                    <a:pt x="12428" y="12193"/>
                  </a:lnTo>
                  <a:lnTo>
                    <a:pt x="10279" y="6848"/>
                  </a:lnTo>
                  <a:lnTo>
                    <a:pt x="12428" y="1901"/>
                  </a:lnTo>
                  <a:lnTo>
                    <a:pt x="12428" y="482"/>
                  </a:lnTo>
                  <a:cubicBezTo>
                    <a:pt x="12428" y="220"/>
                    <a:pt x="12221" y="0"/>
                    <a:pt x="11960"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18"/>
            <p:cNvSpPr/>
            <p:nvPr/>
          </p:nvSpPr>
          <p:spPr>
            <a:xfrm>
              <a:off x="5390300" y="1459337"/>
              <a:ext cx="155350" cy="352375"/>
            </a:xfrm>
            <a:custGeom>
              <a:avLst/>
              <a:gdLst/>
              <a:ahLst/>
              <a:cxnLst/>
              <a:rect l="l" t="t" r="r" b="b"/>
              <a:pathLst>
                <a:path w="6214" h="14095" extrusionOk="0">
                  <a:moveTo>
                    <a:pt x="0" y="0"/>
                  </a:moveTo>
                  <a:lnTo>
                    <a:pt x="0" y="14095"/>
                  </a:lnTo>
                  <a:lnTo>
                    <a:pt x="5746" y="14095"/>
                  </a:lnTo>
                  <a:cubicBezTo>
                    <a:pt x="6007" y="14095"/>
                    <a:pt x="6214" y="13888"/>
                    <a:pt x="6214" y="13626"/>
                  </a:cubicBezTo>
                  <a:lnTo>
                    <a:pt x="6214" y="12193"/>
                  </a:lnTo>
                  <a:lnTo>
                    <a:pt x="4065" y="6834"/>
                  </a:lnTo>
                  <a:lnTo>
                    <a:pt x="6214" y="1915"/>
                  </a:lnTo>
                  <a:lnTo>
                    <a:pt x="6214" y="482"/>
                  </a:lnTo>
                  <a:cubicBezTo>
                    <a:pt x="6214" y="220"/>
                    <a:pt x="6007" y="0"/>
                    <a:pt x="574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18"/>
            <p:cNvSpPr/>
            <p:nvPr/>
          </p:nvSpPr>
          <p:spPr>
            <a:xfrm>
              <a:off x="5234950" y="1692512"/>
              <a:ext cx="101625" cy="71675"/>
            </a:xfrm>
            <a:custGeom>
              <a:avLst/>
              <a:gdLst/>
              <a:ahLst/>
              <a:cxnLst/>
              <a:rect l="l" t="t" r="r" b="b"/>
              <a:pathLst>
                <a:path w="4065" h="2867" extrusionOk="0">
                  <a:moveTo>
                    <a:pt x="0" y="0"/>
                  </a:moveTo>
                  <a:lnTo>
                    <a:pt x="0" y="2866"/>
                  </a:lnTo>
                  <a:lnTo>
                    <a:pt x="3596" y="2866"/>
                  </a:lnTo>
                  <a:cubicBezTo>
                    <a:pt x="3858" y="2866"/>
                    <a:pt x="4065" y="2646"/>
                    <a:pt x="4065" y="2384"/>
                  </a:cubicBezTo>
                  <a:lnTo>
                    <a:pt x="4065" y="469"/>
                  </a:lnTo>
                  <a:cubicBezTo>
                    <a:pt x="4065" y="207"/>
                    <a:pt x="3858" y="0"/>
                    <a:pt x="359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18"/>
            <p:cNvSpPr/>
            <p:nvPr/>
          </p:nvSpPr>
          <p:spPr>
            <a:xfrm>
              <a:off x="5444025" y="1692512"/>
              <a:ext cx="101625" cy="71675"/>
            </a:xfrm>
            <a:custGeom>
              <a:avLst/>
              <a:gdLst/>
              <a:ahLst/>
              <a:cxnLst/>
              <a:rect l="l" t="t" r="r" b="b"/>
              <a:pathLst>
                <a:path w="4065" h="2867" extrusionOk="0">
                  <a:moveTo>
                    <a:pt x="483" y="0"/>
                  </a:moveTo>
                  <a:cubicBezTo>
                    <a:pt x="221" y="0"/>
                    <a:pt x="1" y="207"/>
                    <a:pt x="14" y="469"/>
                  </a:cubicBezTo>
                  <a:lnTo>
                    <a:pt x="14" y="2384"/>
                  </a:lnTo>
                  <a:cubicBezTo>
                    <a:pt x="1" y="2646"/>
                    <a:pt x="221" y="2866"/>
                    <a:pt x="483" y="2866"/>
                  </a:cubicBezTo>
                  <a:lnTo>
                    <a:pt x="4065" y="2866"/>
                  </a:lnTo>
                  <a:lnTo>
                    <a:pt x="4065"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18"/>
            <p:cNvSpPr/>
            <p:nvPr/>
          </p:nvSpPr>
          <p:spPr>
            <a:xfrm>
              <a:off x="5234950" y="1518912"/>
              <a:ext cx="310700" cy="185325"/>
            </a:xfrm>
            <a:custGeom>
              <a:avLst/>
              <a:gdLst/>
              <a:ahLst/>
              <a:cxnLst/>
              <a:rect l="l" t="t" r="r" b="b"/>
              <a:pathLst>
                <a:path w="12428" h="7413" extrusionOk="0">
                  <a:moveTo>
                    <a:pt x="12428" y="1"/>
                  </a:moveTo>
                  <a:lnTo>
                    <a:pt x="0" y="14"/>
                  </a:lnTo>
                  <a:lnTo>
                    <a:pt x="0" y="7413"/>
                  </a:lnTo>
                  <a:lnTo>
                    <a:pt x="6214" y="7413"/>
                  </a:lnTo>
                  <a:lnTo>
                    <a:pt x="11725" y="5911"/>
                  </a:lnTo>
                  <a:lnTo>
                    <a:pt x="12428"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18"/>
            <p:cNvSpPr/>
            <p:nvPr/>
          </p:nvSpPr>
          <p:spPr>
            <a:xfrm>
              <a:off x="5390300" y="1518912"/>
              <a:ext cx="155350" cy="185325"/>
            </a:xfrm>
            <a:custGeom>
              <a:avLst/>
              <a:gdLst/>
              <a:ahLst/>
              <a:cxnLst/>
              <a:rect l="l" t="t" r="r" b="b"/>
              <a:pathLst>
                <a:path w="6214" h="7413" extrusionOk="0">
                  <a:moveTo>
                    <a:pt x="0" y="1"/>
                  </a:moveTo>
                  <a:lnTo>
                    <a:pt x="0" y="7413"/>
                  </a:lnTo>
                  <a:lnTo>
                    <a:pt x="6214" y="7413"/>
                  </a:lnTo>
                  <a:lnTo>
                    <a:pt x="6214"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18"/>
            <p:cNvSpPr/>
            <p:nvPr/>
          </p:nvSpPr>
          <p:spPr>
            <a:xfrm>
              <a:off x="5378575" y="1518912"/>
              <a:ext cx="23800" cy="185325"/>
            </a:xfrm>
            <a:custGeom>
              <a:avLst/>
              <a:gdLst/>
              <a:ahLst/>
              <a:cxnLst/>
              <a:rect l="l" t="t" r="r" b="b"/>
              <a:pathLst>
                <a:path w="952" h="7413" extrusionOk="0">
                  <a:moveTo>
                    <a:pt x="1" y="1"/>
                  </a:moveTo>
                  <a:lnTo>
                    <a:pt x="1" y="7413"/>
                  </a:lnTo>
                  <a:lnTo>
                    <a:pt x="951" y="7413"/>
                  </a:lnTo>
                  <a:lnTo>
                    <a:pt x="951" y="1"/>
                  </a:ln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18"/>
            <p:cNvSpPr/>
            <p:nvPr/>
          </p:nvSpPr>
          <p:spPr>
            <a:xfrm>
              <a:off x="5390300" y="1518912"/>
              <a:ext cx="12075" cy="185325"/>
            </a:xfrm>
            <a:custGeom>
              <a:avLst/>
              <a:gdLst/>
              <a:ahLst/>
              <a:cxnLst/>
              <a:rect l="l" t="t" r="r" b="b"/>
              <a:pathLst>
                <a:path w="483" h="7413" extrusionOk="0">
                  <a:moveTo>
                    <a:pt x="0" y="1"/>
                  </a:moveTo>
                  <a:lnTo>
                    <a:pt x="0" y="7413"/>
                  </a:lnTo>
                  <a:lnTo>
                    <a:pt x="482" y="7413"/>
                  </a:lnTo>
                  <a:lnTo>
                    <a:pt x="482" y="1"/>
                  </a:ln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18"/>
            <p:cNvSpPr/>
            <p:nvPr/>
          </p:nvSpPr>
          <p:spPr>
            <a:xfrm>
              <a:off x="5187425" y="1507212"/>
              <a:ext cx="406625" cy="60300"/>
            </a:xfrm>
            <a:custGeom>
              <a:avLst/>
              <a:gdLst/>
              <a:ahLst/>
              <a:cxnLst/>
              <a:rect l="l" t="t" r="r" b="b"/>
              <a:pathLst>
                <a:path w="16265" h="2412" extrusionOk="0">
                  <a:moveTo>
                    <a:pt x="469" y="0"/>
                  </a:moveTo>
                  <a:cubicBezTo>
                    <a:pt x="207" y="0"/>
                    <a:pt x="0" y="207"/>
                    <a:pt x="0" y="469"/>
                  </a:cubicBezTo>
                  <a:lnTo>
                    <a:pt x="0" y="1915"/>
                  </a:lnTo>
                  <a:cubicBezTo>
                    <a:pt x="14" y="2211"/>
                    <a:pt x="241" y="2360"/>
                    <a:pt x="470" y="2360"/>
                  </a:cubicBezTo>
                  <a:cubicBezTo>
                    <a:pt x="699" y="2360"/>
                    <a:pt x="930" y="2211"/>
                    <a:pt x="951" y="1915"/>
                  </a:cubicBezTo>
                  <a:lnTo>
                    <a:pt x="951" y="951"/>
                  </a:lnTo>
                  <a:lnTo>
                    <a:pt x="15293" y="951"/>
                  </a:lnTo>
                  <a:lnTo>
                    <a:pt x="15293" y="1915"/>
                  </a:lnTo>
                  <a:cubicBezTo>
                    <a:pt x="15273" y="2246"/>
                    <a:pt x="15521" y="2411"/>
                    <a:pt x="15769" y="2411"/>
                  </a:cubicBezTo>
                  <a:cubicBezTo>
                    <a:pt x="16017" y="2411"/>
                    <a:pt x="16265" y="2246"/>
                    <a:pt x="16244" y="1915"/>
                  </a:cubicBezTo>
                  <a:lnTo>
                    <a:pt x="16244" y="469"/>
                  </a:lnTo>
                  <a:cubicBezTo>
                    <a:pt x="16244" y="207"/>
                    <a:pt x="16037" y="0"/>
                    <a:pt x="1577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18"/>
            <p:cNvSpPr/>
            <p:nvPr/>
          </p:nvSpPr>
          <p:spPr>
            <a:xfrm>
              <a:off x="5390300" y="1507212"/>
              <a:ext cx="203750" cy="60300"/>
            </a:xfrm>
            <a:custGeom>
              <a:avLst/>
              <a:gdLst/>
              <a:ahLst/>
              <a:cxnLst/>
              <a:rect l="l" t="t" r="r" b="b"/>
              <a:pathLst>
                <a:path w="8150" h="2412" extrusionOk="0">
                  <a:moveTo>
                    <a:pt x="0" y="0"/>
                  </a:moveTo>
                  <a:lnTo>
                    <a:pt x="0" y="951"/>
                  </a:lnTo>
                  <a:lnTo>
                    <a:pt x="7178" y="951"/>
                  </a:lnTo>
                  <a:lnTo>
                    <a:pt x="7178" y="1915"/>
                  </a:lnTo>
                  <a:cubicBezTo>
                    <a:pt x="7158" y="2246"/>
                    <a:pt x="7406" y="2411"/>
                    <a:pt x="7654" y="2411"/>
                  </a:cubicBezTo>
                  <a:cubicBezTo>
                    <a:pt x="7902" y="2411"/>
                    <a:pt x="8150" y="2246"/>
                    <a:pt x="8129" y="1915"/>
                  </a:cubicBezTo>
                  <a:lnTo>
                    <a:pt x="8129" y="469"/>
                  </a:lnTo>
                  <a:cubicBezTo>
                    <a:pt x="8129" y="207"/>
                    <a:pt x="7922" y="0"/>
                    <a:pt x="7661"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2" name="Google Shape;5252;p118"/>
          <p:cNvSpPr/>
          <p:nvPr/>
        </p:nvSpPr>
        <p:spPr>
          <a:xfrm>
            <a:off x="3485525" y="2294262"/>
            <a:ext cx="72700" cy="23775"/>
          </a:xfrm>
          <a:custGeom>
            <a:avLst/>
            <a:gdLst/>
            <a:ahLst/>
            <a:cxnLst/>
            <a:rect l="l" t="t" r="r" b="b"/>
            <a:pathLst>
              <a:path w="2908" h="951" extrusionOk="0">
                <a:moveTo>
                  <a:pt x="28" y="0"/>
                </a:moveTo>
                <a:cubicBezTo>
                  <a:pt x="0" y="317"/>
                  <a:pt x="0" y="634"/>
                  <a:pt x="28" y="951"/>
                </a:cubicBezTo>
                <a:lnTo>
                  <a:pt x="2907" y="951"/>
                </a:lnTo>
                <a:cubicBezTo>
                  <a:pt x="2866" y="634"/>
                  <a:pt x="2866" y="317"/>
                  <a:pt x="2907"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18"/>
          <p:cNvSpPr/>
          <p:nvPr/>
        </p:nvSpPr>
        <p:spPr>
          <a:xfrm>
            <a:off x="3485525" y="2306312"/>
            <a:ext cx="72700" cy="11725"/>
          </a:xfrm>
          <a:custGeom>
            <a:avLst/>
            <a:gdLst/>
            <a:ahLst/>
            <a:cxnLst/>
            <a:rect l="l" t="t" r="r" b="b"/>
            <a:pathLst>
              <a:path w="2908" h="469" extrusionOk="0">
                <a:moveTo>
                  <a:pt x="0" y="0"/>
                </a:moveTo>
                <a:cubicBezTo>
                  <a:pt x="0" y="152"/>
                  <a:pt x="14" y="317"/>
                  <a:pt x="28" y="469"/>
                </a:cubicBezTo>
                <a:lnTo>
                  <a:pt x="2907" y="469"/>
                </a:lnTo>
                <a:cubicBezTo>
                  <a:pt x="2880" y="317"/>
                  <a:pt x="2880" y="152"/>
                  <a:pt x="2880"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4" name="Google Shape;5254;p118"/>
          <p:cNvGrpSpPr/>
          <p:nvPr/>
        </p:nvGrpSpPr>
        <p:grpSpPr>
          <a:xfrm>
            <a:off x="3485875" y="2103087"/>
            <a:ext cx="376150" cy="406125"/>
            <a:chOff x="3485875" y="2103087"/>
            <a:chExt cx="376150" cy="406125"/>
          </a:xfrm>
        </p:grpSpPr>
        <p:sp>
          <p:nvSpPr>
            <p:cNvPr id="5255" name="Google Shape;5255;p118"/>
            <p:cNvSpPr/>
            <p:nvPr/>
          </p:nvSpPr>
          <p:spPr>
            <a:xfrm>
              <a:off x="3486200" y="2138912"/>
              <a:ext cx="181900" cy="334475"/>
            </a:xfrm>
            <a:custGeom>
              <a:avLst/>
              <a:gdLst/>
              <a:ahLst/>
              <a:cxnLst/>
              <a:rect l="l" t="t" r="r" b="b"/>
              <a:pathLst>
                <a:path w="7276" h="13379" extrusionOk="0">
                  <a:moveTo>
                    <a:pt x="6683" y="0"/>
                  </a:moveTo>
                  <a:cubicBezTo>
                    <a:pt x="3170" y="0"/>
                    <a:pt x="249" y="2715"/>
                    <a:pt x="1" y="6214"/>
                  </a:cubicBezTo>
                  <a:cubicBezTo>
                    <a:pt x="97" y="6366"/>
                    <a:pt x="180" y="6531"/>
                    <a:pt x="221" y="6710"/>
                  </a:cubicBezTo>
                  <a:cubicBezTo>
                    <a:pt x="180" y="6875"/>
                    <a:pt x="97" y="7027"/>
                    <a:pt x="1" y="7165"/>
                  </a:cubicBezTo>
                  <a:cubicBezTo>
                    <a:pt x="249" y="10664"/>
                    <a:pt x="3156" y="13378"/>
                    <a:pt x="6669" y="13378"/>
                  </a:cubicBezTo>
                  <a:cubicBezTo>
                    <a:pt x="6931" y="13378"/>
                    <a:pt x="7152" y="13172"/>
                    <a:pt x="7152" y="12910"/>
                  </a:cubicBezTo>
                  <a:cubicBezTo>
                    <a:pt x="7152" y="12634"/>
                    <a:pt x="6945" y="12428"/>
                    <a:pt x="6683" y="12428"/>
                  </a:cubicBezTo>
                  <a:lnTo>
                    <a:pt x="6683" y="10513"/>
                  </a:lnTo>
                  <a:cubicBezTo>
                    <a:pt x="4754" y="10513"/>
                    <a:pt x="3128" y="9080"/>
                    <a:pt x="2894" y="7165"/>
                  </a:cubicBezTo>
                  <a:cubicBezTo>
                    <a:pt x="2867" y="7013"/>
                    <a:pt x="2150" y="6848"/>
                    <a:pt x="2150" y="6696"/>
                  </a:cubicBezTo>
                  <a:cubicBezTo>
                    <a:pt x="2150" y="6531"/>
                    <a:pt x="2867" y="6366"/>
                    <a:pt x="2894" y="6214"/>
                  </a:cubicBezTo>
                  <a:cubicBezTo>
                    <a:pt x="3128" y="4299"/>
                    <a:pt x="4754" y="2866"/>
                    <a:pt x="6683" y="2866"/>
                  </a:cubicBezTo>
                  <a:lnTo>
                    <a:pt x="6683" y="951"/>
                  </a:lnTo>
                  <a:cubicBezTo>
                    <a:pt x="7276" y="910"/>
                    <a:pt x="7276" y="28"/>
                    <a:pt x="6683"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18"/>
            <p:cNvSpPr/>
            <p:nvPr/>
          </p:nvSpPr>
          <p:spPr>
            <a:xfrm>
              <a:off x="3485875" y="2307687"/>
              <a:ext cx="179125" cy="165700"/>
            </a:xfrm>
            <a:custGeom>
              <a:avLst/>
              <a:gdLst/>
              <a:ahLst/>
              <a:cxnLst/>
              <a:rect l="l" t="t" r="r" b="b"/>
              <a:pathLst>
                <a:path w="7165" h="6628" extrusionOk="0">
                  <a:moveTo>
                    <a:pt x="138" y="0"/>
                  </a:moveTo>
                  <a:cubicBezTo>
                    <a:pt x="138" y="152"/>
                    <a:pt x="0" y="262"/>
                    <a:pt x="14" y="414"/>
                  </a:cubicBezTo>
                  <a:cubicBezTo>
                    <a:pt x="262" y="3913"/>
                    <a:pt x="3169" y="6627"/>
                    <a:pt x="6682" y="6627"/>
                  </a:cubicBezTo>
                  <a:cubicBezTo>
                    <a:pt x="6944" y="6627"/>
                    <a:pt x="7165" y="6421"/>
                    <a:pt x="7165" y="6159"/>
                  </a:cubicBezTo>
                  <a:lnTo>
                    <a:pt x="7151" y="6159"/>
                  </a:lnTo>
                  <a:cubicBezTo>
                    <a:pt x="7151" y="5883"/>
                    <a:pt x="6944" y="5677"/>
                    <a:pt x="6682" y="5677"/>
                  </a:cubicBezTo>
                  <a:lnTo>
                    <a:pt x="6682" y="3762"/>
                  </a:lnTo>
                  <a:cubicBezTo>
                    <a:pt x="4753" y="3748"/>
                    <a:pt x="3128" y="2315"/>
                    <a:pt x="2893" y="414"/>
                  </a:cubicBezTo>
                  <a:cubicBezTo>
                    <a:pt x="2866" y="262"/>
                    <a:pt x="2604" y="152"/>
                    <a:pt x="260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18"/>
            <p:cNvSpPr/>
            <p:nvPr/>
          </p:nvSpPr>
          <p:spPr>
            <a:xfrm>
              <a:off x="3647075" y="2103087"/>
              <a:ext cx="95425" cy="406125"/>
            </a:xfrm>
            <a:custGeom>
              <a:avLst/>
              <a:gdLst/>
              <a:ahLst/>
              <a:cxnLst/>
              <a:rect l="l" t="t" r="r" b="b"/>
              <a:pathLst>
                <a:path w="3817" h="16245" extrusionOk="0">
                  <a:moveTo>
                    <a:pt x="469" y="0"/>
                  </a:moveTo>
                  <a:cubicBezTo>
                    <a:pt x="207" y="0"/>
                    <a:pt x="0" y="207"/>
                    <a:pt x="0" y="469"/>
                  </a:cubicBezTo>
                  <a:lnTo>
                    <a:pt x="0" y="15762"/>
                  </a:lnTo>
                  <a:cubicBezTo>
                    <a:pt x="0" y="16024"/>
                    <a:pt x="207" y="16244"/>
                    <a:pt x="469" y="16244"/>
                  </a:cubicBezTo>
                  <a:lnTo>
                    <a:pt x="3334" y="16244"/>
                  </a:lnTo>
                  <a:cubicBezTo>
                    <a:pt x="3596" y="16244"/>
                    <a:pt x="3817" y="16024"/>
                    <a:pt x="3817" y="15762"/>
                  </a:cubicBezTo>
                  <a:lnTo>
                    <a:pt x="3817" y="12662"/>
                  </a:lnTo>
                  <a:lnTo>
                    <a:pt x="3376" y="12180"/>
                  </a:lnTo>
                  <a:lnTo>
                    <a:pt x="3817" y="11711"/>
                  </a:lnTo>
                  <a:lnTo>
                    <a:pt x="3817" y="8598"/>
                  </a:lnTo>
                  <a:lnTo>
                    <a:pt x="3348" y="8129"/>
                  </a:lnTo>
                  <a:lnTo>
                    <a:pt x="3817" y="7647"/>
                  </a:lnTo>
                  <a:lnTo>
                    <a:pt x="3817" y="4533"/>
                  </a:lnTo>
                  <a:lnTo>
                    <a:pt x="3100" y="3968"/>
                  </a:lnTo>
                  <a:lnTo>
                    <a:pt x="3817" y="3583"/>
                  </a:lnTo>
                  <a:lnTo>
                    <a:pt x="3817" y="469"/>
                  </a:lnTo>
                  <a:cubicBezTo>
                    <a:pt x="3817" y="207"/>
                    <a:pt x="3610" y="0"/>
                    <a:pt x="3348"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18"/>
            <p:cNvSpPr/>
            <p:nvPr/>
          </p:nvSpPr>
          <p:spPr>
            <a:xfrm>
              <a:off x="3647075" y="2306312"/>
              <a:ext cx="95425" cy="202900"/>
            </a:xfrm>
            <a:custGeom>
              <a:avLst/>
              <a:gdLst/>
              <a:ahLst/>
              <a:cxnLst/>
              <a:rect l="l" t="t" r="r" b="b"/>
              <a:pathLst>
                <a:path w="3817" h="8116" extrusionOk="0">
                  <a:moveTo>
                    <a:pt x="0" y="0"/>
                  </a:moveTo>
                  <a:lnTo>
                    <a:pt x="0" y="7647"/>
                  </a:lnTo>
                  <a:cubicBezTo>
                    <a:pt x="0" y="7909"/>
                    <a:pt x="207" y="8115"/>
                    <a:pt x="469" y="8115"/>
                  </a:cubicBezTo>
                  <a:lnTo>
                    <a:pt x="3348" y="8115"/>
                  </a:lnTo>
                  <a:cubicBezTo>
                    <a:pt x="3610" y="8115"/>
                    <a:pt x="3817" y="7909"/>
                    <a:pt x="3817" y="7647"/>
                  </a:cubicBezTo>
                  <a:lnTo>
                    <a:pt x="3817" y="469"/>
                  </a:lnTo>
                  <a:lnTo>
                    <a:pt x="3348" y="0"/>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18"/>
            <p:cNvSpPr/>
            <p:nvPr/>
          </p:nvSpPr>
          <p:spPr>
            <a:xfrm>
              <a:off x="3685650" y="2395862"/>
              <a:ext cx="56850" cy="23800"/>
            </a:xfrm>
            <a:custGeom>
              <a:avLst/>
              <a:gdLst/>
              <a:ahLst/>
              <a:cxnLst/>
              <a:rect l="l" t="t" r="r" b="b"/>
              <a:pathLst>
                <a:path w="2274" h="952" extrusionOk="0">
                  <a:moveTo>
                    <a:pt x="606" y="0"/>
                  </a:moveTo>
                  <a:cubicBezTo>
                    <a:pt x="0" y="42"/>
                    <a:pt x="0" y="924"/>
                    <a:pt x="606" y="951"/>
                  </a:cubicBezTo>
                  <a:lnTo>
                    <a:pt x="2274" y="951"/>
                  </a:lnTo>
                  <a:lnTo>
                    <a:pt x="2274"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18"/>
            <p:cNvSpPr/>
            <p:nvPr/>
          </p:nvSpPr>
          <p:spPr>
            <a:xfrm>
              <a:off x="3685650" y="2192637"/>
              <a:ext cx="56850" cy="23800"/>
            </a:xfrm>
            <a:custGeom>
              <a:avLst/>
              <a:gdLst/>
              <a:ahLst/>
              <a:cxnLst/>
              <a:rect l="l" t="t" r="r" b="b"/>
              <a:pathLst>
                <a:path w="2274" h="952" extrusionOk="0">
                  <a:moveTo>
                    <a:pt x="606" y="1"/>
                  </a:moveTo>
                  <a:cubicBezTo>
                    <a:pt x="0" y="42"/>
                    <a:pt x="0" y="924"/>
                    <a:pt x="606" y="951"/>
                  </a:cubicBezTo>
                  <a:lnTo>
                    <a:pt x="2274" y="951"/>
                  </a:lnTo>
                  <a:lnTo>
                    <a:pt x="2274"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18"/>
            <p:cNvSpPr/>
            <p:nvPr/>
          </p:nvSpPr>
          <p:spPr>
            <a:xfrm>
              <a:off x="3685650" y="2294262"/>
              <a:ext cx="56850" cy="23775"/>
            </a:xfrm>
            <a:custGeom>
              <a:avLst/>
              <a:gdLst/>
              <a:ahLst/>
              <a:cxnLst/>
              <a:rect l="l" t="t" r="r" b="b"/>
              <a:pathLst>
                <a:path w="2274" h="951" extrusionOk="0">
                  <a:moveTo>
                    <a:pt x="606" y="0"/>
                  </a:moveTo>
                  <a:cubicBezTo>
                    <a:pt x="0" y="41"/>
                    <a:pt x="0" y="923"/>
                    <a:pt x="606" y="951"/>
                  </a:cubicBezTo>
                  <a:lnTo>
                    <a:pt x="2274" y="951"/>
                  </a:lnTo>
                  <a:lnTo>
                    <a:pt x="2274"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18"/>
            <p:cNvSpPr/>
            <p:nvPr/>
          </p:nvSpPr>
          <p:spPr>
            <a:xfrm>
              <a:off x="3688750" y="2306312"/>
              <a:ext cx="53750" cy="11725"/>
            </a:xfrm>
            <a:custGeom>
              <a:avLst/>
              <a:gdLst/>
              <a:ahLst/>
              <a:cxnLst/>
              <a:rect l="l" t="t" r="r" b="b"/>
              <a:pathLst>
                <a:path w="2150" h="469" extrusionOk="0">
                  <a:moveTo>
                    <a:pt x="0" y="0"/>
                  </a:moveTo>
                  <a:cubicBezTo>
                    <a:pt x="0" y="262"/>
                    <a:pt x="221" y="469"/>
                    <a:pt x="482" y="469"/>
                  </a:cubicBezTo>
                  <a:lnTo>
                    <a:pt x="2150" y="469"/>
                  </a:lnTo>
                  <a:lnTo>
                    <a:pt x="2150"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18"/>
            <p:cNvSpPr/>
            <p:nvPr/>
          </p:nvSpPr>
          <p:spPr>
            <a:xfrm>
              <a:off x="3778300" y="2103087"/>
              <a:ext cx="78900" cy="89575"/>
            </a:xfrm>
            <a:custGeom>
              <a:avLst/>
              <a:gdLst/>
              <a:ahLst/>
              <a:cxnLst/>
              <a:rect l="l" t="t" r="r" b="b"/>
              <a:pathLst>
                <a:path w="3156" h="3583" extrusionOk="0">
                  <a:moveTo>
                    <a:pt x="1681" y="0"/>
                  </a:moveTo>
                  <a:cubicBezTo>
                    <a:pt x="1488" y="0"/>
                    <a:pt x="1323" y="111"/>
                    <a:pt x="1240" y="276"/>
                  </a:cubicBezTo>
                  <a:lnTo>
                    <a:pt x="56" y="2908"/>
                  </a:lnTo>
                  <a:cubicBezTo>
                    <a:pt x="28" y="2963"/>
                    <a:pt x="0" y="3032"/>
                    <a:pt x="14" y="3100"/>
                  </a:cubicBezTo>
                  <a:cubicBezTo>
                    <a:pt x="14" y="3362"/>
                    <a:pt x="221" y="3583"/>
                    <a:pt x="483" y="3583"/>
                  </a:cubicBezTo>
                  <a:lnTo>
                    <a:pt x="2880" y="3583"/>
                  </a:lnTo>
                  <a:cubicBezTo>
                    <a:pt x="3156" y="3583"/>
                    <a:pt x="3087" y="3376"/>
                    <a:pt x="3087" y="3114"/>
                  </a:cubicBezTo>
                  <a:cubicBezTo>
                    <a:pt x="3087" y="3059"/>
                    <a:pt x="3128" y="2963"/>
                    <a:pt x="3100" y="2908"/>
                  </a:cubicBezTo>
                  <a:lnTo>
                    <a:pt x="1929" y="620"/>
                  </a:lnTo>
                  <a:cubicBezTo>
                    <a:pt x="1847" y="441"/>
                    <a:pt x="1681" y="0"/>
                    <a:pt x="168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18"/>
            <p:cNvSpPr/>
            <p:nvPr/>
          </p:nvSpPr>
          <p:spPr>
            <a:xfrm>
              <a:off x="3820325" y="2103087"/>
              <a:ext cx="41700" cy="89575"/>
            </a:xfrm>
            <a:custGeom>
              <a:avLst/>
              <a:gdLst/>
              <a:ahLst/>
              <a:cxnLst/>
              <a:rect l="l" t="t" r="r" b="b"/>
              <a:pathLst>
                <a:path w="1668" h="3583" extrusionOk="0">
                  <a:moveTo>
                    <a:pt x="0" y="0"/>
                  </a:moveTo>
                  <a:lnTo>
                    <a:pt x="0" y="3583"/>
                  </a:lnTo>
                  <a:lnTo>
                    <a:pt x="1199" y="3583"/>
                  </a:lnTo>
                  <a:cubicBezTo>
                    <a:pt x="1461" y="3583"/>
                    <a:pt x="1667" y="3362"/>
                    <a:pt x="1667" y="3100"/>
                  </a:cubicBezTo>
                  <a:cubicBezTo>
                    <a:pt x="1667" y="3032"/>
                    <a:pt x="1654" y="2963"/>
                    <a:pt x="1626" y="2908"/>
                  </a:cubicBezTo>
                  <a:lnTo>
                    <a:pt x="427" y="276"/>
                  </a:lnTo>
                  <a:cubicBezTo>
                    <a:pt x="359" y="111"/>
                    <a:pt x="179" y="0"/>
                    <a:pt x="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18"/>
            <p:cNvSpPr/>
            <p:nvPr/>
          </p:nvSpPr>
          <p:spPr>
            <a:xfrm>
              <a:off x="3778300" y="2180587"/>
              <a:ext cx="83725" cy="328625"/>
            </a:xfrm>
            <a:custGeom>
              <a:avLst/>
              <a:gdLst/>
              <a:ahLst/>
              <a:cxnLst/>
              <a:rect l="l" t="t" r="r" b="b"/>
              <a:pathLst>
                <a:path w="3349" h="13145" extrusionOk="0">
                  <a:moveTo>
                    <a:pt x="14" y="0"/>
                  </a:moveTo>
                  <a:lnTo>
                    <a:pt x="14" y="1433"/>
                  </a:lnTo>
                  <a:lnTo>
                    <a:pt x="455" y="1874"/>
                  </a:lnTo>
                  <a:lnTo>
                    <a:pt x="14" y="2398"/>
                  </a:lnTo>
                  <a:lnTo>
                    <a:pt x="14" y="10279"/>
                  </a:lnTo>
                  <a:lnTo>
                    <a:pt x="428" y="10761"/>
                  </a:lnTo>
                  <a:lnTo>
                    <a:pt x="14" y="11229"/>
                  </a:lnTo>
                  <a:lnTo>
                    <a:pt x="14" y="12662"/>
                  </a:lnTo>
                  <a:cubicBezTo>
                    <a:pt x="0" y="12924"/>
                    <a:pt x="221" y="13144"/>
                    <a:pt x="483" y="13144"/>
                  </a:cubicBezTo>
                  <a:lnTo>
                    <a:pt x="2880" y="13144"/>
                  </a:lnTo>
                  <a:cubicBezTo>
                    <a:pt x="3142" y="13144"/>
                    <a:pt x="3348" y="12924"/>
                    <a:pt x="3348" y="12662"/>
                  </a:cubicBezTo>
                  <a:lnTo>
                    <a:pt x="3348" y="11229"/>
                  </a:lnTo>
                  <a:lnTo>
                    <a:pt x="2963" y="10816"/>
                  </a:lnTo>
                  <a:lnTo>
                    <a:pt x="3348" y="10279"/>
                  </a:lnTo>
                  <a:lnTo>
                    <a:pt x="3348" y="2384"/>
                  </a:lnTo>
                  <a:lnTo>
                    <a:pt x="3004" y="1957"/>
                  </a:lnTo>
                  <a:lnTo>
                    <a:pt x="3348" y="1447"/>
                  </a:lnTo>
                  <a:lnTo>
                    <a:pt x="3348"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18"/>
            <p:cNvSpPr/>
            <p:nvPr/>
          </p:nvSpPr>
          <p:spPr>
            <a:xfrm>
              <a:off x="3820325" y="2180587"/>
              <a:ext cx="41700" cy="328625"/>
            </a:xfrm>
            <a:custGeom>
              <a:avLst/>
              <a:gdLst/>
              <a:ahLst/>
              <a:cxnLst/>
              <a:rect l="l" t="t" r="r" b="b"/>
              <a:pathLst>
                <a:path w="1668" h="13145" extrusionOk="0">
                  <a:moveTo>
                    <a:pt x="0" y="0"/>
                  </a:moveTo>
                  <a:lnTo>
                    <a:pt x="0" y="13144"/>
                  </a:lnTo>
                  <a:lnTo>
                    <a:pt x="1199" y="13144"/>
                  </a:lnTo>
                  <a:cubicBezTo>
                    <a:pt x="1461" y="13144"/>
                    <a:pt x="1667" y="12924"/>
                    <a:pt x="1667" y="12662"/>
                  </a:cubicBezTo>
                  <a:lnTo>
                    <a:pt x="1667" y="11229"/>
                  </a:lnTo>
                  <a:lnTo>
                    <a:pt x="1392" y="10733"/>
                  </a:lnTo>
                  <a:lnTo>
                    <a:pt x="1667" y="10279"/>
                  </a:lnTo>
                  <a:lnTo>
                    <a:pt x="1667" y="2384"/>
                  </a:lnTo>
                  <a:lnTo>
                    <a:pt x="1323" y="1957"/>
                  </a:lnTo>
                  <a:lnTo>
                    <a:pt x="1667" y="1447"/>
                  </a:lnTo>
                  <a:lnTo>
                    <a:pt x="1667"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18"/>
            <p:cNvSpPr/>
            <p:nvPr/>
          </p:nvSpPr>
          <p:spPr>
            <a:xfrm>
              <a:off x="3778300" y="2216762"/>
              <a:ext cx="83725" cy="23775"/>
            </a:xfrm>
            <a:custGeom>
              <a:avLst/>
              <a:gdLst/>
              <a:ahLst/>
              <a:cxnLst/>
              <a:rect l="l" t="t" r="r" b="b"/>
              <a:pathLst>
                <a:path w="3349" h="951" extrusionOk="0">
                  <a:moveTo>
                    <a:pt x="0" y="0"/>
                  </a:moveTo>
                  <a:lnTo>
                    <a:pt x="0" y="951"/>
                  </a:lnTo>
                  <a:lnTo>
                    <a:pt x="3348" y="951"/>
                  </a:lnTo>
                  <a:lnTo>
                    <a:pt x="334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18"/>
            <p:cNvSpPr/>
            <p:nvPr/>
          </p:nvSpPr>
          <p:spPr>
            <a:xfrm>
              <a:off x="3778300" y="2437537"/>
              <a:ext cx="83725" cy="23800"/>
            </a:xfrm>
            <a:custGeom>
              <a:avLst/>
              <a:gdLst/>
              <a:ahLst/>
              <a:cxnLst/>
              <a:rect l="l" t="t" r="r" b="b"/>
              <a:pathLst>
                <a:path w="3349" h="952" extrusionOk="0">
                  <a:moveTo>
                    <a:pt x="0" y="1"/>
                  </a:moveTo>
                  <a:lnTo>
                    <a:pt x="0" y="951"/>
                  </a:lnTo>
                  <a:lnTo>
                    <a:pt x="3348" y="951"/>
                  </a:lnTo>
                  <a:lnTo>
                    <a:pt x="3348"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18"/>
            <p:cNvSpPr/>
            <p:nvPr/>
          </p:nvSpPr>
          <p:spPr>
            <a:xfrm>
              <a:off x="3820325" y="2216762"/>
              <a:ext cx="41700" cy="23775"/>
            </a:xfrm>
            <a:custGeom>
              <a:avLst/>
              <a:gdLst/>
              <a:ahLst/>
              <a:cxnLst/>
              <a:rect l="l" t="t" r="r" b="b"/>
              <a:pathLst>
                <a:path w="1668" h="951" extrusionOk="0">
                  <a:moveTo>
                    <a:pt x="0" y="0"/>
                  </a:moveTo>
                  <a:lnTo>
                    <a:pt x="0" y="951"/>
                  </a:lnTo>
                  <a:lnTo>
                    <a:pt x="1667" y="951"/>
                  </a:lnTo>
                  <a:lnTo>
                    <a:pt x="1667"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18"/>
            <p:cNvSpPr/>
            <p:nvPr/>
          </p:nvSpPr>
          <p:spPr>
            <a:xfrm>
              <a:off x="3820325" y="2437537"/>
              <a:ext cx="41700" cy="23800"/>
            </a:xfrm>
            <a:custGeom>
              <a:avLst/>
              <a:gdLst/>
              <a:ahLst/>
              <a:cxnLst/>
              <a:rect l="l" t="t" r="r" b="b"/>
              <a:pathLst>
                <a:path w="1668" h="952" extrusionOk="0">
                  <a:moveTo>
                    <a:pt x="0" y="1"/>
                  </a:moveTo>
                  <a:lnTo>
                    <a:pt x="0" y="951"/>
                  </a:lnTo>
                  <a:lnTo>
                    <a:pt x="1667" y="951"/>
                  </a:lnTo>
                  <a:lnTo>
                    <a:pt x="1667"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1" name="Google Shape;5271;p118"/>
          <p:cNvGrpSpPr/>
          <p:nvPr/>
        </p:nvGrpSpPr>
        <p:grpSpPr>
          <a:xfrm>
            <a:off x="4317675" y="4129087"/>
            <a:ext cx="415925" cy="405800"/>
            <a:chOff x="4317675" y="4129087"/>
            <a:chExt cx="415925" cy="405800"/>
          </a:xfrm>
        </p:grpSpPr>
        <p:sp>
          <p:nvSpPr>
            <p:cNvPr id="5272" name="Google Shape;5272;p118"/>
            <p:cNvSpPr/>
            <p:nvPr/>
          </p:nvSpPr>
          <p:spPr>
            <a:xfrm>
              <a:off x="4317675" y="4129087"/>
              <a:ext cx="415800" cy="405475"/>
            </a:xfrm>
            <a:custGeom>
              <a:avLst/>
              <a:gdLst/>
              <a:ahLst/>
              <a:cxnLst/>
              <a:rect l="l" t="t" r="r" b="b"/>
              <a:pathLst>
                <a:path w="16632" h="16219" extrusionOk="0">
                  <a:moveTo>
                    <a:pt x="14068" y="2357"/>
                  </a:moveTo>
                  <a:lnTo>
                    <a:pt x="14041" y="4754"/>
                  </a:lnTo>
                  <a:lnTo>
                    <a:pt x="2578" y="4754"/>
                  </a:lnTo>
                  <a:lnTo>
                    <a:pt x="2578" y="2357"/>
                  </a:lnTo>
                  <a:close/>
                  <a:moveTo>
                    <a:pt x="14068" y="5705"/>
                  </a:moveTo>
                  <a:lnTo>
                    <a:pt x="14041" y="10017"/>
                  </a:lnTo>
                  <a:lnTo>
                    <a:pt x="2578" y="10017"/>
                  </a:lnTo>
                  <a:lnTo>
                    <a:pt x="2578" y="5705"/>
                  </a:lnTo>
                  <a:close/>
                  <a:moveTo>
                    <a:pt x="14068" y="10968"/>
                  </a:moveTo>
                  <a:lnTo>
                    <a:pt x="14041" y="13365"/>
                  </a:lnTo>
                  <a:lnTo>
                    <a:pt x="2578" y="13365"/>
                  </a:lnTo>
                  <a:lnTo>
                    <a:pt x="2578" y="10968"/>
                  </a:lnTo>
                  <a:close/>
                  <a:moveTo>
                    <a:pt x="4727" y="14316"/>
                  </a:moveTo>
                  <a:lnTo>
                    <a:pt x="4727" y="15266"/>
                  </a:lnTo>
                  <a:lnTo>
                    <a:pt x="2578" y="15266"/>
                  </a:lnTo>
                  <a:lnTo>
                    <a:pt x="2578" y="14316"/>
                  </a:lnTo>
                  <a:close/>
                  <a:moveTo>
                    <a:pt x="7841" y="14316"/>
                  </a:moveTo>
                  <a:lnTo>
                    <a:pt x="7827" y="15266"/>
                  </a:lnTo>
                  <a:lnTo>
                    <a:pt x="5692" y="15266"/>
                  </a:lnTo>
                  <a:lnTo>
                    <a:pt x="5692" y="14316"/>
                  </a:lnTo>
                  <a:close/>
                  <a:moveTo>
                    <a:pt x="10941" y="14316"/>
                  </a:moveTo>
                  <a:lnTo>
                    <a:pt x="10927" y="15266"/>
                  </a:lnTo>
                  <a:lnTo>
                    <a:pt x="8792" y="15266"/>
                  </a:lnTo>
                  <a:lnTo>
                    <a:pt x="8792" y="14316"/>
                  </a:lnTo>
                  <a:close/>
                  <a:moveTo>
                    <a:pt x="14068" y="14316"/>
                  </a:moveTo>
                  <a:lnTo>
                    <a:pt x="14041" y="15266"/>
                  </a:lnTo>
                  <a:lnTo>
                    <a:pt x="11905" y="15266"/>
                  </a:lnTo>
                  <a:lnTo>
                    <a:pt x="11905" y="14316"/>
                  </a:lnTo>
                  <a:close/>
                  <a:moveTo>
                    <a:pt x="2097" y="1"/>
                  </a:moveTo>
                  <a:cubicBezTo>
                    <a:pt x="1868" y="1"/>
                    <a:pt x="1641" y="152"/>
                    <a:pt x="1627" y="455"/>
                  </a:cubicBezTo>
                  <a:lnTo>
                    <a:pt x="1627" y="1406"/>
                  </a:lnTo>
                  <a:lnTo>
                    <a:pt x="663" y="1406"/>
                  </a:lnTo>
                  <a:cubicBezTo>
                    <a:pt x="649" y="1405"/>
                    <a:pt x="636" y="1405"/>
                    <a:pt x="624" y="1405"/>
                  </a:cubicBezTo>
                  <a:cubicBezTo>
                    <a:pt x="1" y="1405"/>
                    <a:pt x="1" y="2358"/>
                    <a:pt x="624" y="2358"/>
                  </a:cubicBezTo>
                  <a:cubicBezTo>
                    <a:pt x="636" y="2358"/>
                    <a:pt x="649" y="2357"/>
                    <a:pt x="663" y="2357"/>
                  </a:cubicBezTo>
                  <a:lnTo>
                    <a:pt x="1627" y="2357"/>
                  </a:lnTo>
                  <a:lnTo>
                    <a:pt x="1627" y="4754"/>
                  </a:lnTo>
                  <a:lnTo>
                    <a:pt x="663" y="4754"/>
                  </a:lnTo>
                  <a:cubicBezTo>
                    <a:pt x="649" y="4753"/>
                    <a:pt x="636" y="4753"/>
                    <a:pt x="624" y="4753"/>
                  </a:cubicBezTo>
                  <a:cubicBezTo>
                    <a:pt x="1" y="4753"/>
                    <a:pt x="1" y="5706"/>
                    <a:pt x="624" y="5706"/>
                  </a:cubicBezTo>
                  <a:cubicBezTo>
                    <a:pt x="636" y="5706"/>
                    <a:pt x="649" y="5705"/>
                    <a:pt x="663" y="5705"/>
                  </a:cubicBezTo>
                  <a:lnTo>
                    <a:pt x="1627" y="5705"/>
                  </a:lnTo>
                  <a:lnTo>
                    <a:pt x="1627" y="10017"/>
                  </a:lnTo>
                  <a:lnTo>
                    <a:pt x="663" y="10017"/>
                  </a:lnTo>
                  <a:cubicBezTo>
                    <a:pt x="649" y="10016"/>
                    <a:pt x="636" y="10016"/>
                    <a:pt x="624" y="10016"/>
                  </a:cubicBezTo>
                  <a:cubicBezTo>
                    <a:pt x="1" y="10016"/>
                    <a:pt x="1" y="10969"/>
                    <a:pt x="624" y="10969"/>
                  </a:cubicBezTo>
                  <a:cubicBezTo>
                    <a:pt x="636" y="10969"/>
                    <a:pt x="649" y="10969"/>
                    <a:pt x="663" y="10968"/>
                  </a:cubicBezTo>
                  <a:lnTo>
                    <a:pt x="1627" y="10968"/>
                  </a:lnTo>
                  <a:lnTo>
                    <a:pt x="1627" y="15266"/>
                  </a:lnTo>
                  <a:lnTo>
                    <a:pt x="663" y="15266"/>
                  </a:lnTo>
                  <a:cubicBezTo>
                    <a:pt x="649" y="15266"/>
                    <a:pt x="636" y="15265"/>
                    <a:pt x="624" y="15265"/>
                  </a:cubicBezTo>
                  <a:cubicBezTo>
                    <a:pt x="1" y="15265"/>
                    <a:pt x="1" y="16218"/>
                    <a:pt x="624" y="16218"/>
                  </a:cubicBezTo>
                  <a:cubicBezTo>
                    <a:pt x="636" y="16218"/>
                    <a:pt x="649" y="16218"/>
                    <a:pt x="663" y="16217"/>
                  </a:cubicBezTo>
                  <a:lnTo>
                    <a:pt x="15970" y="16217"/>
                  </a:lnTo>
                  <a:cubicBezTo>
                    <a:pt x="15983" y="16218"/>
                    <a:pt x="15996" y="16218"/>
                    <a:pt x="16009" y="16218"/>
                  </a:cubicBezTo>
                  <a:cubicBezTo>
                    <a:pt x="16632" y="16218"/>
                    <a:pt x="16632" y="15265"/>
                    <a:pt x="16009" y="15265"/>
                  </a:cubicBezTo>
                  <a:cubicBezTo>
                    <a:pt x="15996" y="15265"/>
                    <a:pt x="15983" y="15266"/>
                    <a:pt x="15970" y="15266"/>
                  </a:cubicBezTo>
                  <a:lnTo>
                    <a:pt x="15005" y="15266"/>
                  </a:lnTo>
                  <a:lnTo>
                    <a:pt x="15005" y="10968"/>
                  </a:lnTo>
                  <a:lnTo>
                    <a:pt x="15970" y="10968"/>
                  </a:lnTo>
                  <a:cubicBezTo>
                    <a:pt x="15983" y="10969"/>
                    <a:pt x="15996" y="10969"/>
                    <a:pt x="16009" y="10969"/>
                  </a:cubicBezTo>
                  <a:cubicBezTo>
                    <a:pt x="16632" y="10969"/>
                    <a:pt x="16632" y="10016"/>
                    <a:pt x="16009" y="10016"/>
                  </a:cubicBezTo>
                  <a:cubicBezTo>
                    <a:pt x="15996" y="10016"/>
                    <a:pt x="15983" y="10016"/>
                    <a:pt x="15970" y="10017"/>
                  </a:cubicBezTo>
                  <a:lnTo>
                    <a:pt x="15005" y="10017"/>
                  </a:lnTo>
                  <a:lnTo>
                    <a:pt x="15005" y="5705"/>
                  </a:lnTo>
                  <a:lnTo>
                    <a:pt x="15970" y="5705"/>
                  </a:lnTo>
                  <a:cubicBezTo>
                    <a:pt x="15983" y="5705"/>
                    <a:pt x="15996" y="5706"/>
                    <a:pt x="16009" y="5706"/>
                  </a:cubicBezTo>
                  <a:cubicBezTo>
                    <a:pt x="16632" y="5706"/>
                    <a:pt x="16632" y="4753"/>
                    <a:pt x="16009" y="4753"/>
                  </a:cubicBezTo>
                  <a:cubicBezTo>
                    <a:pt x="15996" y="4753"/>
                    <a:pt x="15983" y="4753"/>
                    <a:pt x="15970" y="4754"/>
                  </a:cubicBezTo>
                  <a:lnTo>
                    <a:pt x="15005" y="4754"/>
                  </a:lnTo>
                  <a:lnTo>
                    <a:pt x="15005" y="2357"/>
                  </a:lnTo>
                  <a:lnTo>
                    <a:pt x="15722" y="2357"/>
                  </a:lnTo>
                  <a:cubicBezTo>
                    <a:pt x="15735" y="2357"/>
                    <a:pt x="15748" y="2358"/>
                    <a:pt x="15761" y="2358"/>
                  </a:cubicBezTo>
                  <a:cubicBezTo>
                    <a:pt x="16384" y="2358"/>
                    <a:pt x="16384" y="1405"/>
                    <a:pt x="15761" y="1405"/>
                  </a:cubicBezTo>
                  <a:cubicBezTo>
                    <a:pt x="15748" y="1405"/>
                    <a:pt x="15735" y="1405"/>
                    <a:pt x="15722" y="1406"/>
                  </a:cubicBezTo>
                  <a:lnTo>
                    <a:pt x="15005" y="1406"/>
                  </a:lnTo>
                  <a:lnTo>
                    <a:pt x="15005" y="455"/>
                  </a:lnTo>
                  <a:cubicBezTo>
                    <a:pt x="14992" y="152"/>
                    <a:pt x="14764" y="1"/>
                    <a:pt x="14535" y="1"/>
                  </a:cubicBezTo>
                  <a:cubicBezTo>
                    <a:pt x="14306" y="1"/>
                    <a:pt x="14075" y="152"/>
                    <a:pt x="14055" y="455"/>
                  </a:cubicBezTo>
                  <a:lnTo>
                    <a:pt x="14055" y="1406"/>
                  </a:lnTo>
                  <a:lnTo>
                    <a:pt x="2578" y="1406"/>
                  </a:lnTo>
                  <a:lnTo>
                    <a:pt x="2578" y="455"/>
                  </a:lnTo>
                  <a:cubicBezTo>
                    <a:pt x="2557" y="152"/>
                    <a:pt x="2326" y="1"/>
                    <a:pt x="2097"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18"/>
            <p:cNvSpPr/>
            <p:nvPr/>
          </p:nvSpPr>
          <p:spPr>
            <a:xfrm>
              <a:off x="4525750" y="4129087"/>
              <a:ext cx="207850" cy="405800"/>
            </a:xfrm>
            <a:custGeom>
              <a:avLst/>
              <a:gdLst/>
              <a:ahLst/>
              <a:cxnLst/>
              <a:rect l="l" t="t" r="r" b="b"/>
              <a:pathLst>
                <a:path w="8314" h="16232" extrusionOk="0">
                  <a:moveTo>
                    <a:pt x="2618" y="14316"/>
                  </a:moveTo>
                  <a:lnTo>
                    <a:pt x="2618" y="15266"/>
                  </a:lnTo>
                  <a:lnTo>
                    <a:pt x="469" y="15266"/>
                  </a:lnTo>
                  <a:lnTo>
                    <a:pt x="469" y="14316"/>
                  </a:lnTo>
                  <a:close/>
                  <a:moveTo>
                    <a:pt x="5745" y="14316"/>
                  </a:moveTo>
                  <a:lnTo>
                    <a:pt x="5732" y="15266"/>
                  </a:lnTo>
                  <a:lnTo>
                    <a:pt x="3582" y="15266"/>
                  </a:lnTo>
                  <a:lnTo>
                    <a:pt x="3582" y="14316"/>
                  </a:lnTo>
                  <a:close/>
                  <a:moveTo>
                    <a:pt x="6212" y="1"/>
                  </a:moveTo>
                  <a:cubicBezTo>
                    <a:pt x="5983" y="1"/>
                    <a:pt x="5752" y="152"/>
                    <a:pt x="5732" y="455"/>
                  </a:cubicBezTo>
                  <a:lnTo>
                    <a:pt x="5732" y="1406"/>
                  </a:lnTo>
                  <a:lnTo>
                    <a:pt x="0" y="1406"/>
                  </a:lnTo>
                  <a:lnTo>
                    <a:pt x="0" y="2357"/>
                  </a:lnTo>
                  <a:lnTo>
                    <a:pt x="5745" y="2357"/>
                  </a:lnTo>
                  <a:lnTo>
                    <a:pt x="5745" y="4754"/>
                  </a:lnTo>
                  <a:lnTo>
                    <a:pt x="0" y="4754"/>
                  </a:lnTo>
                  <a:lnTo>
                    <a:pt x="0" y="5705"/>
                  </a:lnTo>
                  <a:lnTo>
                    <a:pt x="5745" y="5705"/>
                  </a:lnTo>
                  <a:lnTo>
                    <a:pt x="5745" y="10017"/>
                  </a:lnTo>
                  <a:lnTo>
                    <a:pt x="0" y="10017"/>
                  </a:lnTo>
                  <a:lnTo>
                    <a:pt x="0" y="10968"/>
                  </a:lnTo>
                  <a:lnTo>
                    <a:pt x="5745" y="10968"/>
                  </a:lnTo>
                  <a:lnTo>
                    <a:pt x="5745" y="13365"/>
                  </a:lnTo>
                  <a:lnTo>
                    <a:pt x="0" y="13365"/>
                  </a:lnTo>
                  <a:lnTo>
                    <a:pt x="0" y="16231"/>
                  </a:lnTo>
                  <a:lnTo>
                    <a:pt x="7647" y="16231"/>
                  </a:lnTo>
                  <a:cubicBezTo>
                    <a:pt x="7660" y="16232"/>
                    <a:pt x="7673" y="16232"/>
                    <a:pt x="7686" y="16232"/>
                  </a:cubicBezTo>
                  <a:cubicBezTo>
                    <a:pt x="8313" y="16232"/>
                    <a:pt x="8309" y="15266"/>
                    <a:pt x="7673" y="15266"/>
                  </a:cubicBezTo>
                  <a:cubicBezTo>
                    <a:pt x="7664" y="15266"/>
                    <a:pt x="7656" y="15266"/>
                    <a:pt x="7647" y="15266"/>
                  </a:cubicBezTo>
                  <a:lnTo>
                    <a:pt x="6682" y="15266"/>
                  </a:lnTo>
                  <a:lnTo>
                    <a:pt x="6682" y="10968"/>
                  </a:lnTo>
                  <a:lnTo>
                    <a:pt x="7647" y="10968"/>
                  </a:lnTo>
                  <a:cubicBezTo>
                    <a:pt x="7660" y="10969"/>
                    <a:pt x="7673" y="10969"/>
                    <a:pt x="7686" y="10969"/>
                  </a:cubicBezTo>
                  <a:cubicBezTo>
                    <a:pt x="8309" y="10969"/>
                    <a:pt x="8309" y="10016"/>
                    <a:pt x="7686" y="10016"/>
                  </a:cubicBezTo>
                  <a:cubicBezTo>
                    <a:pt x="7673" y="10016"/>
                    <a:pt x="7660" y="10016"/>
                    <a:pt x="7647" y="10017"/>
                  </a:cubicBezTo>
                  <a:lnTo>
                    <a:pt x="6682" y="10017"/>
                  </a:lnTo>
                  <a:lnTo>
                    <a:pt x="6682" y="5705"/>
                  </a:lnTo>
                  <a:lnTo>
                    <a:pt x="7647" y="5705"/>
                  </a:lnTo>
                  <a:cubicBezTo>
                    <a:pt x="7660" y="5705"/>
                    <a:pt x="7673" y="5706"/>
                    <a:pt x="7686" y="5706"/>
                  </a:cubicBezTo>
                  <a:cubicBezTo>
                    <a:pt x="8309" y="5706"/>
                    <a:pt x="8309" y="4753"/>
                    <a:pt x="7686" y="4753"/>
                  </a:cubicBezTo>
                  <a:cubicBezTo>
                    <a:pt x="7673" y="4753"/>
                    <a:pt x="7660" y="4753"/>
                    <a:pt x="7647" y="4754"/>
                  </a:cubicBezTo>
                  <a:lnTo>
                    <a:pt x="6682" y="4754"/>
                  </a:lnTo>
                  <a:lnTo>
                    <a:pt x="6682" y="2357"/>
                  </a:lnTo>
                  <a:lnTo>
                    <a:pt x="7399" y="2357"/>
                  </a:lnTo>
                  <a:cubicBezTo>
                    <a:pt x="7412" y="2357"/>
                    <a:pt x="7425" y="2358"/>
                    <a:pt x="7438" y="2358"/>
                  </a:cubicBezTo>
                  <a:cubicBezTo>
                    <a:pt x="8061" y="2358"/>
                    <a:pt x="8061" y="1405"/>
                    <a:pt x="7438" y="1405"/>
                  </a:cubicBezTo>
                  <a:cubicBezTo>
                    <a:pt x="7425" y="1405"/>
                    <a:pt x="7412" y="1405"/>
                    <a:pt x="7399" y="1406"/>
                  </a:cubicBezTo>
                  <a:lnTo>
                    <a:pt x="6682" y="1406"/>
                  </a:lnTo>
                  <a:lnTo>
                    <a:pt x="6682" y="455"/>
                  </a:lnTo>
                  <a:cubicBezTo>
                    <a:pt x="6669" y="152"/>
                    <a:pt x="6441" y="1"/>
                    <a:pt x="621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18"/>
            <p:cNvSpPr/>
            <p:nvPr/>
          </p:nvSpPr>
          <p:spPr>
            <a:xfrm>
              <a:off x="4423775" y="4212112"/>
              <a:ext cx="47925" cy="95425"/>
            </a:xfrm>
            <a:custGeom>
              <a:avLst/>
              <a:gdLst/>
              <a:ahLst/>
              <a:cxnLst/>
              <a:rect l="l" t="t" r="r" b="b"/>
              <a:pathLst>
                <a:path w="1917" h="3817" extrusionOk="0">
                  <a:moveTo>
                    <a:pt x="952" y="0"/>
                  </a:moveTo>
                  <a:cubicBezTo>
                    <a:pt x="428" y="0"/>
                    <a:pt x="1" y="427"/>
                    <a:pt x="1" y="951"/>
                  </a:cubicBezTo>
                  <a:lnTo>
                    <a:pt x="1" y="2866"/>
                  </a:lnTo>
                  <a:cubicBezTo>
                    <a:pt x="1" y="3381"/>
                    <a:pt x="415" y="3817"/>
                    <a:pt x="941" y="3817"/>
                  </a:cubicBezTo>
                  <a:cubicBezTo>
                    <a:pt x="949" y="3817"/>
                    <a:pt x="957" y="3817"/>
                    <a:pt x="965" y="3817"/>
                  </a:cubicBezTo>
                  <a:lnTo>
                    <a:pt x="952" y="3817"/>
                  </a:lnTo>
                  <a:cubicBezTo>
                    <a:pt x="1489" y="3817"/>
                    <a:pt x="1916" y="3389"/>
                    <a:pt x="1916" y="2866"/>
                  </a:cubicBezTo>
                  <a:lnTo>
                    <a:pt x="1916" y="951"/>
                  </a:lnTo>
                  <a:cubicBezTo>
                    <a:pt x="1916" y="427"/>
                    <a:pt x="1489" y="0"/>
                    <a:pt x="95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18"/>
            <p:cNvSpPr/>
            <p:nvPr/>
          </p:nvSpPr>
          <p:spPr>
            <a:xfrm>
              <a:off x="4525400" y="4212112"/>
              <a:ext cx="47900" cy="95425"/>
            </a:xfrm>
            <a:custGeom>
              <a:avLst/>
              <a:gdLst/>
              <a:ahLst/>
              <a:cxnLst/>
              <a:rect l="l" t="t" r="r" b="b"/>
              <a:pathLst>
                <a:path w="1916" h="3817" extrusionOk="0">
                  <a:moveTo>
                    <a:pt x="965" y="0"/>
                  </a:moveTo>
                  <a:cubicBezTo>
                    <a:pt x="441" y="0"/>
                    <a:pt x="14" y="427"/>
                    <a:pt x="14" y="951"/>
                  </a:cubicBezTo>
                  <a:lnTo>
                    <a:pt x="14" y="2866"/>
                  </a:lnTo>
                  <a:cubicBezTo>
                    <a:pt x="0" y="3389"/>
                    <a:pt x="441" y="3817"/>
                    <a:pt x="965" y="3817"/>
                  </a:cubicBezTo>
                  <a:cubicBezTo>
                    <a:pt x="1488" y="3817"/>
                    <a:pt x="1915" y="3389"/>
                    <a:pt x="1915" y="2866"/>
                  </a:cubicBezTo>
                  <a:lnTo>
                    <a:pt x="1915" y="951"/>
                  </a:lnTo>
                  <a:cubicBezTo>
                    <a:pt x="1915" y="427"/>
                    <a:pt x="1488" y="0"/>
                    <a:pt x="96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18"/>
            <p:cNvSpPr/>
            <p:nvPr/>
          </p:nvSpPr>
          <p:spPr>
            <a:xfrm>
              <a:off x="4579475" y="4343687"/>
              <a:ext cx="47550" cy="95425"/>
            </a:xfrm>
            <a:custGeom>
              <a:avLst/>
              <a:gdLst/>
              <a:ahLst/>
              <a:cxnLst/>
              <a:rect l="l" t="t" r="r" b="b"/>
              <a:pathLst>
                <a:path w="1902" h="3817" extrusionOk="0">
                  <a:moveTo>
                    <a:pt x="951" y="0"/>
                  </a:moveTo>
                  <a:cubicBezTo>
                    <a:pt x="428" y="0"/>
                    <a:pt x="0" y="427"/>
                    <a:pt x="0" y="951"/>
                  </a:cubicBezTo>
                  <a:lnTo>
                    <a:pt x="0" y="2866"/>
                  </a:lnTo>
                  <a:cubicBezTo>
                    <a:pt x="0" y="3389"/>
                    <a:pt x="428" y="3817"/>
                    <a:pt x="951" y="3817"/>
                  </a:cubicBezTo>
                  <a:cubicBezTo>
                    <a:pt x="1475" y="3817"/>
                    <a:pt x="1902" y="3389"/>
                    <a:pt x="1902" y="2866"/>
                  </a:cubicBezTo>
                  <a:lnTo>
                    <a:pt x="1902" y="951"/>
                  </a:lnTo>
                  <a:cubicBezTo>
                    <a:pt x="1902" y="427"/>
                    <a:pt x="1475" y="0"/>
                    <a:pt x="951"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18"/>
            <p:cNvSpPr/>
            <p:nvPr/>
          </p:nvSpPr>
          <p:spPr>
            <a:xfrm>
              <a:off x="4424125" y="4343687"/>
              <a:ext cx="47575" cy="95425"/>
            </a:xfrm>
            <a:custGeom>
              <a:avLst/>
              <a:gdLst/>
              <a:ahLst/>
              <a:cxnLst/>
              <a:rect l="l" t="t" r="r" b="b"/>
              <a:pathLst>
                <a:path w="1903" h="3817" extrusionOk="0">
                  <a:moveTo>
                    <a:pt x="951" y="0"/>
                  </a:moveTo>
                  <a:cubicBezTo>
                    <a:pt x="428" y="0"/>
                    <a:pt x="1" y="427"/>
                    <a:pt x="1" y="951"/>
                  </a:cubicBezTo>
                  <a:lnTo>
                    <a:pt x="1" y="2866"/>
                  </a:lnTo>
                  <a:cubicBezTo>
                    <a:pt x="1" y="3389"/>
                    <a:pt x="428" y="3817"/>
                    <a:pt x="951" y="3817"/>
                  </a:cubicBezTo>
                  <a:cubicBezTo>
                    <a:pt x="1475" y="3817"/>
                    <a:pt x="1902" y="3389"/>
                    <a:pt x="1902" y="2866"/>
                  </a:cubicBezTo>
                  <a:lnTo>
                    <a:pt x="1902" y="951"/>
                  </a:lnTo>
                  <a:cubicBezTo>
                    <a:pt x="1902" y="427"/>
                    <a:pt x="1475" y="0"/>
                    <a:pt x="951"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118"/>
          <p:cNvGrpSpPr/>
          <p:nvPr/>
        </p:nvGrpSpPr>
        <p:grpSpPr>
          <a:xfrm>
            <a:off x="4322525" y="3458112"/>
            <a:ext cx="406125" cy="334475"/>
            <a:chOff x="4322525" y="3458112"/>
            <a:chExt cx="406125" cy="334475"/>
          </a:xfrm>
        </p:grpSpPr>
        <p:sp>
          <p:nvSpPr>
            <p:cNvPr id="5279" name="Google Shape;5279;p118"/>
            <p:cNvSpPr/>
            <p:nvPr/>
          </p:nvSpPr>
          <p:spPr>
            <a:xfrm>
              <a:off x="4459950" y="3458112"/>
              <a:ext cx="131250" cy="95450"/>
            </a:xfrm>
            <a:custGeom>
              <a:avLst/>
              <a:gdLst/>
              <a:ahLst/>
              <a:cxnLst/>
              <a:rect l="l" t="t" r="r" b="b"/>
              <a:pathLst>
                <a:path w="5250" h="3818" extrusionOk="0">
                  <a:moveTo>
                    <a:pt x="4299" y="951"/>
                  </a:moveTo>
                  <a:lnTo>
                    <a:pt x="4299" y="2867"/>
                  </a:lnTo>
                  <a:lnTo>
                    <a:pt x="951" y="2867"/>
                  </a:lnTo>
                  <a:lnTo>
                    <a:pt x="951" y="951"/>
                  </a:lnTo>
                  <a:close/>
                  <a:moveTo>
                    <a:pt x="469" y="1"/>
                  </a:moveTo>
                  <a:cubicBezTo>
                    <a:pt x="207" y="1"/>
                    <a:pt x="1" y="207"/>
                    <a:pt x="1" y="469"/>
                  </a:cubicBezTo>
                  <a:lnTo>
                    <a:pt x="1" y="3335"/>
                  </a:lnTo>
                  <a:cubicBezTo>
                    <a:pt x="1" y="3597"/>
                    <a:pt x="207" y="3817"/>
                    <a:pt x="469" y="3817"/>
                  </a:cubicBezTo>
                  <a:lnTo>
                    <a:pt x="4781" y="3817"/>
                  </a:lnTo>
                  <a:cubicBezTo>
                    <a:pt x="5043" y="3817"/>
                    <a:pt x="5250" y="3597"/>
                    <a:pt x="5250" y="3335"/>
                  </a:cubicBezTo>
                  <a:lnTo>
                    <a:pt x="5250" y="483"/>
                  </a:lnTo>
                  <a:cubicBezTo>
                    <a:pt x="5250" y="207"/>
                    <a:pt x="5043" y="1"/>
                    <a:pt x="4781"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18"/>
            <p:cNvSpPr/>
            <p:nvPr/>
          </p:nvSpPr>
          <p:spPr>
            <a:xfrm>
              <a:off x="4525750" y="3458112"/>
              <a:ext cx="65450" cy="95450"/>
            </a:xfrm>
            <a:custGeom>
              <a:avLst/>
              <a:gdLst/>
              <a:ahLst/>
              <a:cxnLst/>
              <a:rect l="l" t="t" r="r" b="b"/>
              <a:pathLst>
                <a:path w="2618" h="3818" extrusionOk="0">
                  <a:moveTo>
                    <a:pt x="2173" y="0"/>
                  </a:moveTo>
                  <a:cubicBezTo>
                    <a:pt x="2165" y="0"/>
                    <a:pt x="2157" y="0"/>
                    <a:pt x="2149" y="1"/>
                  </a:cubicBezTo>
                  <a:lnTo>
                    <a:pt x="0" y="1"/>
                  </a:lnTo>
                  <a:lnTo>
                    <a:pt x="0" y="951"/>
                  </a:lnTo>
                  <a:lnTo>
                    <a:pt x="1667" y="951"/>
                  </a:lnTo>
                  <a:lnTo>
                    <a:pt x="1667" y="2867"/>
                  </a:lnTo>
                  <a:lnTo>
                    <a:pt x="0" y="2867"/>
                  </a:lnTo>
                  <a:lnTo>
                    <a:pt x="0" y="3817"/>
                  </a:lnTo>
                  <a:lnTo>
                    <a:pt x="2149" y="3817"/>
                  </a:lnTo>
                  <a:cubicBezTo>
                    <a:pt x="2411" y="3817"/>
                    <a:pt x="2618" y="3611"/>
                    <a:pt x="2618" y="3349"/>
                  </a:cubicBezTo>
                  <a:lnTo>
                    <a:pt x="2618" y="483"/>
                  </a:lnTo>
                  <a:lnTo>
                    <a:pt x="2618" y="469"/>
                  </a:lnTo>
                  <a:cubicBezTo>
                    <a:pt x="2618" y="215"/>
                    <a:pt x="2423" y="0"/>
                    <a:pt x="2173"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18"/>
            <p:cNvSpPr/>
            <p:nvPr/>
          </p:nvSpPr>
          <p:spPr>
            <a:xfrm>
              <a:off x="4346275" y="3649287"/>
              <a:ext cx="358600" cy="143300"/>
            </a:xfrm>
            <a:custGeom>
              <a:avLst/>
              <a:gdLst/>
              <a:ahLst/>
              <a:cxnLst/>
              <a:rect l="l" t="t" r="r" b="b"/>
              <a:pathLst>
                <a:path w="14344" h="5732" extrusionOk="0">
                  <a:moveTo>
                    <a:pt x="483" y="0"/>
                  </a:moveTo>
                  <a:cubicBezTo>
                    <a:pt x="208" y="0"/>
                    <a:pt x="1" y="207"/>
                    <a:pt x="1" y="469"/>
                  </a:cubicBezTo>
                  <a:lnTo>
                    <a:pt x="1" y="5250"/>
                  </a:lnTo>
                  <a:cubicBezTo>
                    <a:pt x="1" y="5511"/>
                    <a:pt x="208" y="5732"/>
                    <a:pt x="483" y="5732"/>
                  </a:cubicBezTo>
                  <a:lnTo>
                    <a:pt x="2150" y="5732"/>
                  </a:lnTo>
                  <a:lnTo>
                    <a:pt x="3528" y="5139"/>
                  </a:lnTo>
                  <a:lnTo>
                    <a:pt x="4548" y="5732"/>
                  </a:lnTo>
                  <a:lnTo>
                    <a:pt x="9080" y="5732"/>
                  </a:lnTo>
                  <a:lnTo>
                    <a:pt x="10431" y="4919"/>
                  </a:lnTo>
                  <a:lnTo>
                    <a:pt x="11946" y="5732"/>
                  </a:lnTo>
                  <a:lnTo>
                    <a:pt x="13861" y="5732"/>
                  </a:lnTo>
                  <a:cubicBezTo>
                    <a:pt x="14123" y="5732"/>
                    <a:pt x="14344" y="5511"/>
                    <a:pt x="14344" y="5250"/>
                  </a:cubicBezTo>
                  <a:lnTo>
                    <a:pt x="14344" y="469"/>
                  </a:lnTo>
                  <a:cubicBezTo>
                    <a:pt x="14344" y="207"/>
                    <a:pt x="14123" y="0"/>
                    <a:pt x="1386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18"/>
            <p:cNvSpPr/>
            <p:nvPr/>
          </p:nvSpPr>
          <p:spPr>
            <a:xfrm>
              <a:off x="4525750" y="3649287"/>
              <a:ext cx="179125" cy="143300"/>
            </a:xfrm>
            <a:custGeom>
              <a:avLst/>
              <a:gdLst/>
              <a:ahLst/>
              <a:cxnLst/>
              <a:rect l="l" t="t" r="r" b="b"/>
              <a:pathLst>
                <a:path w="7165" h="5732" extrusionOk="0">
                  <a:moveTo>
                    <a:pt x="0" y="0"/>
                  </a:moveTo>
                  <a:lnTo>
                    <a:pt x="0" y="5732"/>
                  </a:lnTo>
                  <a:lnTo>
                    <a:pt x="2618" y="5732"/>
                  </a:lnTo>
                  <a:lnTo>
                    <a:pt x="3252" y="4919"/>
                  </a:lnTo>
                  <a:lnTo>
                    <a:pt x="5015" y="5732"/>
                  </a:lnTo>
                  <a:lnTo>
                    <a:pt x="6682" y="5732"/>
                  </a:lnTo>
                  <a:cubicBezTo>
                    <a:pt x="6944" y="5732"/>
                    <a:pt x="7165" y="5511"/>
                    <a:pt x="7165" y="5250"/>
                  </a:cubicBezTo>
                  <a:lnTo>
                    <a:pt x="7165" y="469"/>
                  </a:lnTo>
                  <a:cubicBezTo>
                    <a:pt x="7165" y="207"/>
                    <a:pt x="6944" y="0"/>
                    <a:pt x="6682"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18"/>
            <p:cNvSpPr/>
            <p:nvPr/>
          </p:nvSpPr>
          <p:spPr>
            <a:xfrm>
              <a:off x="4590850" y="3649287"/>
              <a:ext cx="60625" cy="143300"/>
            </a:xfrm>
            <a:custGeom>
              <a:avLst/>
              <a:gdLst/>
              <a:ahLst/>
              <a:cxnLst/>
              <a:rect l="l" t="t" r="r" b="b"/>
              <a:pathLst>
                <a:path w="2425" h="5732" extrusionOk="0">
                  <a:moveTo>
                    <a:pt x="413" y="0"/>
                  </a:moveTo>
                  <a:cubicBezTo>
                    <a:pt x="179" y="14"/>
                    <a:pt x="0" y="235"/>
                    <a:pt x="14" y="469"/>
                  </a:cubicBezTo>
                  <a:lnTo>
                    <a:pt x="14" y="2384"/>
                  </a:lnTo>
                  <a:lnTo>
                    <a:pt x="386" y="2852"/>
                  </a:lnTo>
                  <a:lnTo>
                    <a:pt x="14" y="3335"/>
                  </a:lnTo>
                  <a:lnTo>
                    <a:pt x="14" y="5732"/>
                  </a:lnTo>
                  <a:lnTo>
                    <a:pt x="2411" y="5732"/>
                  </a:lnTo>
                  <a:lnTo>
                    <a:pt x="2411" y="3335"/>
                  </a:lnTo>
                  <a:lnTo>
                    <a:pt x="2039" y="2866"/>
                  </a:lnTo>
                  <a:lnTo>
                    <a:pt x="2411" y="2384"/>
                  </a:lnTo>
                  <a:lnTo>
                    <a:pt x="2411" y="469"/>
                  </a:lnTo>
                  <a:cubicBezTo>
                    <a:pt x="2425" y="235"/>
                    <a:pt x="2246" y="14"/>
                    <a:pt x="201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18"/>
            <p:cNvSpPr/>
            <p:nvPr/>
          </p:nvSpPr>
          <p:spPr>
            <a:xfrm>
              <a:off x="4591175" y="3708862"/>
              <a:ext cx="59975" cy="23800"/>
            </a:xfrm>
            <a:custGeom>
              <a:avLst/>
              <a:gdLst/>
              <a:ahLst/>
              <a:cxnLst/>
              <a:rect l="l" t="t" r="r" b="b"/>
              <a:pathLst>
                <a:path w="2399" h="952" extrusionOk="0">
                  <a:moveTo>
                    <a:pt x="1" y="1"/>
                  </a:moveTo>
                  <a:lnTo>
                    <a:pt x="1" y="952"/>
                  </a:lnTo>
                  <a:lnTo>
                    <a:pt x="2398" y="952"/>
                  </a:lnTo>
                  <a:lnTo>
                    <a:pt x="2398"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18"/>
            <p:cNvSpPr/>
            <p:nvPr/>
          </p:nvSpPr>
          <p:spPr>
            <a:xfrm>
              <a:off x="4399675" y="3649287"/>
              <a:ext cx="60650" cy="143300"/>
            </a:xfrm>
            <a:custGeom>
              <a:avLst/>
              <a:gdLst/>
              <a:ahLst/>
              <a:cxnLst/>
              <a:rect l="l" t="t" r="r" b="b"/>
              <a:pathLst>
                <a:path w="2426" h="5732" extrusionOk="0">
                  <a:moveTo>
                    <a:pt x="414" y="0"/>
                  </a:moveTo>
                  <a:cubicBezTo>
                    <a:pt x="166" y="14"/>
                    <a:pt x="0" y="235"/>
                    <a:pt x="14" y="469"/>
                  </a:cubicBezTo>
                  <a:lnTo>
                    <a:pt x="14" y="2384"/>
                  </a:lnTo>
                  <a:lnTo>
                    <a:pt x="441" y="2852"/>
                  </a:lnTo>
                  <a:lnTo>
                    <a:pt x="14" y="3335"/>
                  </a:lnTo>
                  <a:lnTo>
                    <a:pt x="14" y="5732"/>
                  </a:lnTo>
                  <a:lnTo>
                    <a:pt x="2412" y="5732"/>
                  </a:lnTo>
                  <a:lnTo>
                    <a:pt x="2412" y="3335"/>
                  </a:lnTo>
                  <a:lnTo>
                    <a:pt x="2081" y="2866"/>
                  </a:lnTo>
                  <a:lnTo>
                    <a:pt x="2412" y="2384"/>
                  </a:lnTo>
                  <a:lnTo>
                    <a:pt x="2412" y="469"/>
                  </a:lnTo>
                  <a:cubicBezTo>
                    <a:pt x="2425" y="235"/>
                    <a:pt x="2246" y="14"/>
                    <a:pt x="201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18"/>
            <p:cNvSpPr/>
            <p:nvPr/>
          </p:nvSpPr>
          <p:spPr>
            <a:xfrm>
              <a:off x="4400025" y="3708862"/>
              <a:ext cx="59950" cy="23800"/>
            </a:xfrm>
            <a:custGeom>
              <a:avLst/>
              <a:gdLst/>
              <a:ahLst/>
              <a:cxnLst/>
              <a:rect l="l" t="t" r="r" b="b"/>
              <a:pathLst>
                <a:path w="2398" h="952" extrusionOk="0">
                  <a:moveTo>
                    <a:pt x="0" y="1"/>
                  </a:moveTo>
                  <a:lnTo>
                    <a:pt x="0" y="952"/>
                  </a:lnTo>
                  <a:lnTo>
                    <a:pt x="2398" y="952"/>
                  </a:lnTo>
                  <a:lnTo>
                    <a:pt x="2398"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18"/>
            <p:cNvSpPr/>
            <p:nvPr/>
          </p:nvSpPr>
          <p:spPr>
            <a:xfrm>
              <a:off x="4322525" y="3505662"/>
              <a:ext cx="406125" cy="167425"/>
            </a:xfrm>
            <a:custGeom>
              <a:avLst/>
              <a:gdLst/>
              <a:ahLst/>
              <a:cxnLst/>
              <a:rect l="l" t="t" r="r" b="b"/>
              <a:pathLst>
                <a:path w="16245" h="6697" extrusionOk="0">
                  <a:moveTo>
                    <a:pt x="469" y="0"/>
                  </a:moveTo>
                  <a:cubicBezTo>
                    <a:pt x="207" y="0"/>
                    <a:pt x="0" y="221"/>
                    <a:pt x="0" y="482"/>
                  </a:cubicBezTo>
                  <a:lnTo>
                    <a:pt x="0" y="1915"/>
                  </a:lnTo>
                  <a:lnTo>
                    <a:pt x="358" y="2315"/>
                  </a:lnTo>
                  <a:lnTo>
                    <a:pt x="0" y="2866"/>
                  </a:lnTo>
                  <a:lnTo>
                    <a:pt x="0" y="6214"/>
                  </a:lnTo>
                  <a:cubicBezTo>
                    <a:pt x="0" y="6476"/>
                    <a:pt x="207" y="6696"/>
                    <a:pt x="469" y="6696"/>
                  </a:cubicBezTo>
                  <a:lnTo>
                    <a:pt x="15776" y="6696"/>
                  </a:lnTo>
                  <a:cubicBezTo>
                    <a:pt x="16038" y="6696"/>
                    <a:pt x="16244" y="6476"/>
                    <a:pt x="16244" y="6214"/>
                  </a:cubicBezTo>
                  <a:lnTo>
                    <a:pt x="16244" y="2866"/>
                  </a:lnTo>
                  <a:lnTo>
                    <a:pt x="15445" y="2397"/>
                  </a:lnTo>
                  <a:lnTo>
                    <a:pt x="16244" y="1915"/>
                  </a:lnTo>
                  <a:lnTo>
                    <a:pt x="16244" y="482"/>
                  </a:lnTo>
                  <a:cubicBezTo>
                    <a:pt x="16244" y="221"/>
                    <a:pt x="16038" y="0"/>
                    <a:pt x="15776" y="0"/>
                  </a:cubicBezTo>
                  <a:lnTo>
                    <a:pt x="4767" y="0"/>
                  </a:lnTo>
                  <a:lnTo>
                    <a:pt x="4244" y="400"/>
                  </a:lnTo>
                  <a:lnTo>
                    <a:pt x="3817" y="0"/>
                  </a:lnTo>
                  <a:lnTo>
                    <a:pt x="2866" y="0"/>
                  </a:lnTo>
                  <a:lnTo>
                    <a:pt x="2439" y="413"/>
                  </a:lnTo>
                  <a:lnTo>
                    <a:pt x="1915"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18"/>
            <p:cNvSpPr/>
            <p:nvPr/>
          </p:nvSpPr>
          <p:spPr>
            <a:xfrm>
              <a:off x="4525750" y="3505662"/>
              <a:ext cx="202900" cy="167425"/>
            </a:xfrm>
            <a:custGeom>
              <a:avLst/>
              <a:gdLst/>
              <a:ahLst/>
              <a:cxnLst/>
              <a:rect l="l" t="t" r="r" b="b"/>
              <a:pathLst>
                <a:path w="8116" h="6697" extrusionOk="0">
                  <a:moveTo>
                    <a:pt x="0" y="0"/>
                  </a:moveTo>
                  <a:lnTo>
                    <a:pt x="0" y="6696"/>
                  </a:lnTo>
                  <a:lnTo>
                    <a:pt x="7647" y="6696"/>
                  </a:lnTo>
                  <a:cubicBezTo>
                    <a:pt x="7909" y="6696"/>
                    <a:pt x="8115" y="6476"/>
                    <a:pt x="8115" y="6214"/>
                  </a:cubicBezTo>
                  <a:lnTo>
                    <a:pt x="8115" y="482"/>
                  </a:lnTo>
                  <a:cubicBezTo>
                    <a:pt x="8115" y="221"/>
                    <a:pt x="7909" y="0"/>
                    <a:pt x="764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18"/>
            <p:cNvSpPr/>
            <p:nvPr/>
          </p:nvSpPr>
          <p:spPr>
            <a:xfrm>
              <a:off x="4489925" y="3560687"/>
              <a:ext cx="71650" cy="64500"/>
            </a:xfrm>
            <a:custGeom>
              <a:avLst/>
              <a:gdLst/>
              <a:ahLst/>
              <a:cxnLst/>
              <a:rect l="l" t="t" r="r" b="b"/>
              <a:pathLst>
                <a:path w="2866" h="2580" extrusionOk="0">
                  <a:moveTo>
                    <a:pt x="1426" y="0"/>
                  </a:moveTo>
                  <a:cubicBezTo>
                    <a:pt x="713" y="0"/>
                    <a:pt x="0" y="66"/>
                    <a:pt x="0" y="196"/>
                  </a:cubicBezTo>
                  <a:lnTo>
                    <a:pt x="0" y="2112"/>
                  </a:lnTo>
                  <a:cubicBezTo>
                    <a:pt x="0" y="2373"/>
                    <a:pt x="207" y="2580"/>
                    <a:pt x="469" y="2580"/>
                  </a:cubicBezTo>
                  <a:lnTo>
                    <a:pt x="2398" y="2580"/>
                  </a:lnTo>
                  <a:cubicBezTo>
                    <a:pt x="2659" y="2580"/>
                    <a:pt x="2866" y="2373"/>
                    <a:pt x="2866" y="2112"/>
                  </a:cubicBezTo>
                  <a:lnTo>
                    <a:pt x="2866" y="196"/>
                  </a:lnTo>
                  <a:lnTo>
                    <a:pt x="2852" y="196"/>
                  </a:lnTo>
                  <a:cubicBezTo>
                    <a:pt x="2852" y="66"/>
                    <a:pt x="2139" y="0"/>
                    <a:pt x="1426" y="0"/>
                  </a:cubicBezTo>
                  <a:close/>
                </a:path>
              </a:pathLst>
            </a:custGeom>
            <a:solidFill>
              <a:srgbClr val="FFD92C"/>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18"/>
            <p:cNvSpPr/>
            <p:nvPr/>
          </p:nvSpPr>
          <p:spPr>
            <a:xfrm>
              <a:off x="4525750" y="3560412"/>
              <a:ext cx="35825" cy="64775"/>
            </a:xfrm>
            <a:custGeom>
              <a:avLst/>
              <a:gdLst/>
              <a:ahLst/>
              <a:cxnLst/>
              <a:rect l="l" t="t" r="r" b="b"/>
              <a:pathLst>
                <a:path w="1433" h="2591" extrusionOk="0">
                  <a:moveTo>
                    <a:pt x="0" y="1"/>
                  </a:moveTo>
                  <a:lnTo>
                    <a:pt x="0" y="2591"/>
                  </a:lnTo>
                  <a:lnTo>
                    <a:pt x="965" y="2591"/>
                  </a:lnTo>
                  <a:cubicBezTo>
                    <a:pt x="1226" y="2591"/>
                    <a:pt x="1433" y="2384"/>
                    <a:pt x="1433" y="2123"/>
                  </a:cubicBezTo>
                  <a:lnTo>
                    <a:pt x="1433" y="207"/>
                  </a:lnTo>
                  <a:lnTo>
                    <a:pt x="1433" y="194"/>
                  </a:lnTo>
                  <a:cubicBezTo>
                    <a:pt x="1433" y="70"/>
                    <a:pt x="717" y="1"/>
                    <a:pt x="0"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18"/>
            <p:cNvSpPr/>
            <p:nvPr/>
          </p:nvSpPr>
          <p:spPr>
            <a:xfrm>
              <a:off x="4322525" y="3505662"/>
              <a:ext cx="406125" cy="71650"/>
            </a:xfrm>
            <a:custGeom>
              <a:avLst/>
              <a:gdLst/>
              <a:ahLst/>
              <a:cxnLst/>
              <a:rect l="l" t="t" r="r" b="b"/>
              <a:pathLst>
                <a:path w="16245" h="2866" extrusionOk="0">
                  <a:moveTo>
                    <a:pt x="1915" y="0"/>
                  </a:moveTo>
                  <a:lnTo>
                    <a:pt x="1915" y="1915"/>
                  </a:lnTo>
                  <a:lnTo>
                    <a:pt x="0" y="1915"/>
                  </a:lnTo>
                  <a:lnTo>
                    <a:pt x="0" y="2866"/>
                  </a:lnTo>
                  <a:lnTo>
                    <a:pt x="16244" y="2866"/>
                  </a:lnTo>
                  <a:lnTo>
                    <a:pt x="16244" y="1915"/>
                  </a:lnTo>
                  <a:lnTo>
                    <a:pt x="4767" y="1915"/>
                  </a:lnTo>
                  <a:lnTo>
                    <a:pt x="4767" y="0"/>
                  </a:lnTo>
                  <a:lnTo>
                    <a:pt x="3817" y="0"/>
                  </a:lnTo>
                  <a:lnTo>
                    <a:pt x="3817" y="1915"/>
                  </a:lnTo>
                  <a:lnTo>
                    <a:pt x="2866" y="1915"/>
                  </a:lnTo>
                  <a:lnTo>
                    <a:pt x="2866"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18"/>
            <p:cNvSpPr/>
            <p:nvPr/>
          </p:nvSpPr>
          <p:spPr>
            <a:xfrm>
              <a:off x="4525750" y="3553537"/>
              <a:ext cx="202900" cy="23775"/>
            </a:xfrm>
            <a:custGeom>
              <a:avLst/>
              <a:gdLst/>
              <a:ahLst/>
              <a:cxnLst/>
              <a:rect l="l" t="t" r="r" b="b"/>
              <a:pathLst>
                <a:path w="8116" h="951" extrusionOk="0">
                  <a:moveTo>
                    <a:pt x="0" y="0"/>
                  </a:moveTo>
                  <a:lnTo>
                    <a:pt x="0" y="951"/>
                  </a:lnTo>
                  <a:lnTo>
                    <a:pt x="8115" y="951"/>
                  </a:lnTo>
                  <a:lnTo>
                    <a:pt x="8115"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3" name="Google Shape;5293;p118"/>
          <p:cNvGrpSpPr/>
          <p:nvPr/>
        </p:nvGrpSpPr>
        <p:grpSpPr>
          <a:xfrm>
            <a:off x="4328375" y="2767512"/>
            <a:ext cx="406475" cy="406475"/>
            <a:chOff x="4328375" y="2767512"/>
            <a:chExt cx="406475" cy="406475"/>
          </a:xfrm>
        </p:grpSpPr>
        <p:sp>
          <p:nvSpPr>
            <p:cNvPr id="5294" name="Google Shape;5294;p118"/>
            <p:cNvSpPr/>
            <p:nvPr/>
          </p:nvSpPr>
          <p:spPr>
            <a:xfrm>
              <a:off x="4328375" y="2767512"/>
              <a:ext cx="313800" cy="406125"/>
            </a:xfrm>
            <a:custGeom>
              <a:avLst/>
              <a:gdLst/>
              <a:ahLst/>
              <a:cxnLst/>
              <a:rect l="l" t="t" r="r" b="b"/>
              <a:pathLst>
                <a:path w="12552" h="16245" extrusionOk="0">
                  <a:moveTo>
                    <a:pt x="483" y="1"/>
                  </a:moveTo>
                  <a:cubicBezTo>
                    <a:pt x="221" y="1"/>
                    <a:pt x="0" y="207"/>
                    <a:pt x="0" y="483"/>
                  </a:cubicBezTo>
                  <a:lnTo>
                    <a:pt x="0" y="15776"/>
                  </a:lnTo>
                  <a:cubicBezTo>
                    <a:pt x="0" y="16038"/>
                    <a:pt x="221" y="16244"/>
                    <a:pt x="483" y="16244"/>
                  </a:cubicBezTo>
                  <a:lnTo>
                    <a:pt x="11960" y="16244"/>
                  </a:lnTo>
                  <a:cubicBezTo>
                    <a:pt x="12552" y="16217"/>
                    <a:pt x="12552" y="15335"/>
                    <a:pt x="11960" y="15294"/>
                  </a:cubicBezTo>
                  <a:lnTo>
                    <a:pt x="11960" y="10513"/>
                  </a:lnTo>
                  <a:cubicBezTo>
                    <a:pt x="12221" y="10513"/>
                    <a:pt x="12428" y="10306"/>
                    <a:pt x="12428" y="10044"/>
                  </a:cubicBezTo>
                  <a:lnTo>
                    <a:pt x="12428" y="483"/>
                  </a:lnTo>
                  <a:cubicBezTo>
                    <a:pt x="12428" y="207"/>
                    <a:pt x="12221" y="1"/>
                    <a:pt x="1196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18"/>
            <p:cNvSpPr/>
            <p:nvPr/>
          </p:nvSpPr>
          <p:spPr>
            <a:xfrm>
              <a:off x="4483725" y="2767512"/>
              <a:ext cx="161900" cy="406125"/>
            </a:xfrm>
            <a:custGeom>
              <a:avLst/>
              <a:gdLst/>
              <a:ahLst/>
              <a:cxnLst/>
              <a:rect l="l" t="t" r="r" b="b"/>
              <a:pathLst>
                <a:path w="6476" h="16245" extrusionOk="0">
                  <a:moveTo>
                    <a:pt x="0" y="1"/>
                  </a:moveTo>
                  <a:lnTo>
                    <a:pt x="0" y="16244"/>
                  </a:lnTo>
                  <a:lnTo>
                    <a:pt x="6214" y="16244"/>
                  </a:lnTo>
                  <a:cubicBezTo>
                    <a:pt x="6476" y="16244"/>
                    <a:pt x="6214" y="16038"/>
                    <a:pt x="6214" y="15776"/>
                  </a:cubicBezTo>
                  <a:cubicBezTo>
                    <a:pt x="6214" y="15514"/>
                    <a:pt x="6007" y="15294"/>
                    <a:pt x="5746" y="15294"/>
                  </a:cubicBezTo>
                  <a:lnTo>
                    <a:pt x="5746" y="10513"/>
                  </a:lnTo>
                  <a:cubicBezTo>
                    <a:pt x="6007" y="10513"/>
                    <a:pt x="6214" y="10306"/>
                    <a:pt x="6214" y="10044"/>
                  </a:cubicBezTo>
                  <a:lnTo>
                    <a:pt x="6214" y="483"/>
                  </a:lnTo>
                  <a:cubicBezTo>
                    <a:pt x="6214" y="207"/>
                    <a:pt x="6007" y="1"/>
                    <a:pt x="574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18"/>
            <p:cNvSpPr/>
            <p:nvPr/>
          </p:nvSpPr>
          <p:spPr>
            <a:xfrm>
              <a:off x="4371775" y="2815387"/>
              <a:ext cx="218400" cy="23800"/>
            </a:xfrm>
            <a:custGeom>
              <a:avLst/>
              <a:gdLst/>
              <a:ahLst/>
              <a:cxnLst/>
              <a:rect l="l" t="t" r="r" b="b"/>
              <a:pathLst>
                <a:path w="8736" h="952" extrusionOk="0">
                  <a:moveTo>
                    <a:pt x="607" y="1"/>
                  </a:moveTo>
                  <a:cubicBezTo>
                    <a:pt x="0" y="28"/>
                    <a:pt x="0" y="910"/>
                    <a:pt x="607" y="951"/>
                  </a:cubicBezTo>
                  <a:lnTo>
                    <a:pt x="8253" y="951"/>
                  </a:lnTo>
                  <a:cubicBezTo>
                    <a:pt x="8515" y="951"/>
                    <a:pt x="8736" y="731"/>
                    <a:pt x="8736" y="469"/>
                  </a:cubicBezTo>
                  <a:cubicBezTo>
                    <a:pt x="8736" y="207"/>
                    <a:pt x="8515" y="1"/>
                    <a:pt x="825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18"/>
            <p:cNvSpPr/>
            <p:nvPr/>
          </p:nvSpPr>
          <p:spPr>
            <a:xfrm>
              <a:off x="4483725" y="2815387"/>
              <a:ext cx="106450" cy="23800"/>
            </a:xfrm>
            <a:custGeom>
              <a:avLst/>
              <a:gdLst/>
              <a:ahLst/>
              <a:cxnLst/>
              <a:rect l="l" t="t" r="r" b="b"/>
              <a:pathLst>
                <a:path w="4258" h="952" extrusionOk="0">
                  <a:moveTo>
                    <a:pt x="0" y="1"/>
                  </a:moveTo>
                  <a:lnTo>
                    <a:pt x="0" y="951"/>
                  </a:lnTo>
                  <a:lnTo>
                    <a:pt x="3775" y="951"/>
                  </a:lnTo>
                  <a:cubicBezTo>
                    <a:pt x="4037" y="951"/>
                    <a:pt x="4258" y="731"/>
                    <a:pt x="4258" y="469"/>
                  </a:cubicBezTo>
                  <a:cubicBezTo>
                    <a:pt x="4258" y="207"/>
                    <a:pt x="4037" y="1"/>
                    <a:pt x="3775"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18"/>
            <p:cNvSpPr/>
            <p:nvPr/>
          </p:nvSpPr>
          <p:spPr>
            <a:xfrm>
              <a:off x="4376250" y="2863262"/>
              <a:ext cx="71675" cy="71675"/>
            </a:xfrm>
            <a:custGeom>
              <a:avLst/>
              <a:gdLst/>
              <a:ahLst/>
              <a:cxnLst/>
              <a:rect l="l" t="t" r="r" b="b"/>
              <a:pathLst>
                <a:path w="2867" h="2867" extrusionOk="0">
                  <a:moveTo>
                    <a:pt x="483" y="1"/>
                  </a:moveTo>
                  <a:cubicBezTo>
                    <a:pt x="207" y="1"/>
                    <a:pt x="1" y="207"/>
                    <a:pt x="1" y="469"/>
                  </a:cubicBezTo>
                  <a:lnTo>
                    <a:pt x="1" y="2384"/>
                  </a:lnTo>
                  <a:cubicBezTo>
                    <a:pt x="1" y="2646"/>
                    <a:pt x="207" y="2867"/>
                    <a:pt x="483" y="2867"/>
                  </a:cubicBezTo>
                  <a:lnTo>
                    <a:pt x="2384" y="2867"/>
                  </a:lnTo>
                  <a:cubicBezTo>
                    <a:pt x="2646" y="2867"/>
                    <a:pt x="2866" y="2646"/>
                    <a:pt x="2866" y="2384"/>
                  </a:cubicBezTo>
                  <a:lnTo>
                    <a:pt x="2866" y="469"/>
                  </a:lnTo>
                  <a:cubicBezTo>
                    <a:pt x="2866" y="207"/>
                    <a:pt x="2646" y="1"/>
                    <a:pt x="238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18"/>
            <p:cNvSpPr/>
            <p:nvPr/>
          </p:nvSpPr>
          <p:spPr>
            <a:xfrm>
              <a:off x="4376600" y="2958687"/>
              <a:ext cx="71675" cy="71650"/>
            </a:xfrm>
            <a:custGeom>
              <a:avLst/>
              <a:gdLst/>
              <a:ahLst/>
              <a:cxnLst/>
              <a:rect l="l" t="t" r="r" b="b"/>
              <a:pathLst>
                <a:path w="2867" h="2866" extrusionOk="0">
                  <a:moveTo>
                    <a:pt x="469" y="0"/>
                  </a:moveTo>
                  <a:cubicBezTo>
                    <a:pt x="207" y="14"/>
                    <a:pt x="0" y="221"/>
                    <a:pt x="0" y="482"/>
                  </a:cubicBezTo>
                  <a:lnTo>
                    <a:pt x="0" y="2384"/>
                  </a:lnTo>
                  <a:cubicBezTo>
                    <a:pt x="0" y="2645"/>
                    <a:pt x="207" y="2866"/>
                    <a:pt x="469" y="2866"/>
                  </a:cubicBezTo>
                  <a:lnTo>
                    <a:pt x="2384" y="2866"/>
                  </a:lnTo>
                  <a:cubicBezTo>
                    <a:pt x="2646" y="2866"/>
                    <a:pt x="2852" y="2645"/>
                    <a:pt x="2866" y="2384"/>
                  </a:cubicBezTo>
                  <a:lnTo>
                    <a:pt x="2866" y="482"/>
                  </a:lnTo>
                  <a:cubicBezTo>
                    <a:pt x="2866" y="207"/>
                    <a:pt x="2646" y="0"/>
                    <a:pt x="238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18"/>
            <p:cNvSpPr/>
            <p:nvPr/>
          </p:nvSpPr>
          <p:spPr>
            <a:xfrm>
              <a:off x="4376250" y="3054437"/>
              <a:ext cx="71675" cy="71675"/>
            </a:xfrm>
            <a:custGeom>
              <a:avLst/>
              <a:gdLst/>
              <a:ahLst/>
              <a:cxnLst/>
              <a:rect l="l" t="t" r="r" b="b"/>
              <a:pathLst>
                <a:path w="2867" h="2867" extrusionOk="0">
                  <a:moveTo>
                    <a:pt x="483" y="0"/>
                  </a:moveTo>
                  <a:cubicBezTo>
                    <a:pt x="207" y="0"/>
                    <a:pt x="1" y="207"/>
                    <a:pt x="1" y="469"/>
                  </a:cubicBezTo>
                  <a:lnTo>
                    <a:pt x="1" y="2384"/>
                  </a:lnTo>
                  <a:cubicBezTo>
                    <a:pt x="1" y="2646"/>
                    <a:pt x="207" y="2866"/>
                    <a:pt x="483" y="2866"/>
                  </a:cubicBezTo>
                  <a:lnTo>
                    <a:pt x="2384" y="2866"/>
                  </a:lnTo>
                  <a:cubicBezTo>
                    <a:pt x="2646" y="2866"/>
                    <a:pt x="2866" y="2646"/>
                    <a:pt x="2866" y="2384"/>
                  </a:cubicBezTo>
                  <a:lnTo>
                    <a:pt x="2866" y="469"/>
                  </a:lnTo>
                  <a:cubicBezTo>
                    <a:pt x="2866" y="207"/>
                    <a:pt x="2646" y="0"/>
                    <a:pt x="238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18"/>
            <p:cNvSpPr/>
            <p:nvPr/>
          </p:nvSpPr>
          <p:spPr>
            <a:xfrm>
              <a:off x="4480625" y="2863237"/>
              <a:ext cx="115425" cy="23850"/>
            </a:xfrm>
            <a:custGeom>
              <a:avLst/>
              <a:gdLst/>
              <a:ahLst/>
              <a:cxnLst/>
              <a:rect l="l" t="t" r="r" b="b"/>
              <a:pathLst>
                <a:path w="4617" h="954" extrusionOk="0">
                  <a:moveTo>
                    <a:pt x="3993" y="1"/>
                  </a:moveTo>
                  <a:cubicBezTo>
                    <a:pt x="3981" y="1"/>
                    <a:pt x="3968" y="1"/>
                    <a:pt x="3954" y="2"/>
                  </a:cubicBezTo>
                  <a:lnTo>
                    <a:pt x="606" y="2"/>
                  </a:lnTo>
                  <a:cubicBezTo>
                    <a:pt x="0" y="29"/>
                    <a:pt x="0" y="911"/>
                    <a:pt x="606" y="952"/>
                  </a:cubicBezTo>
                  <a:lnTo>
                    <a:pt x="3954" y="952"/>
                  </a:lnTo>
                  <a:cubicBezTo>
                    <a:pt x="3968" y="953"/>
                    <a:pt x="3981" y="954"/>
                    <a:pt x="3993" y="954"/>
                  </a:cubicBezTo>
                  <a:cubicBezTo>
                    <a:pt x="4617" y="954"/>
                    <a:pt x="4617" y="1"/>
                    <a:pt x="399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18"/>
            <p:cNvSpPr/>
            <p:nvPr/>
          </p:nvSpPr>
          <p:spPr>
            <a:xfrm>
              <a:off x="4480625" y="2910812"/>
              <a:ext cx="61325" cy="24125"/>
            </a:xfrm>
            <a:custGeom>
              <a:avLst/>
              <a:gdLst/>
              <a:ahLst/>
              <a:cxnLst/>
              <a:rect l="l" t="t" r="r" b="b"/>
              <a:pathLst>
                <a:path w="2453" h="965" extrusionOk="0">
                  <a:moveTo>
                    <a:pt x="606" y="0"/>
                  </a:moveTo>
                  <a:cubicBezTo>
                    <a:pt x="0" y="41"/>
                    <a:pt x="0" y="923"/>
                    <a:pt x="606" y="965"/>
                  </a:cubicBezTo>
                  <a:lnTo>
                    <a:pt x="1860" y="965"/>
                  </a:lnTo>
                  <a:cubicBezTo>
                    <a:pt x="2453" y="923"/>
                    <a:pt x="2453" y="41"/>
                    <a:pt x="1860"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18"/>
            <p:cNvSpPr/>
            <p:nvPr/>
          </p:nvSpPr>
          <p:spPr>
            <a:xfrm>
              <a:off x="4480625" y="2958637"/>
              <a:ext cx="115425" cy="23875"/>
            </a:xfrm>
            <a:custGeom>
              <a:avLst/>
              <a:gdLst/>
              <a:ahLst/>
              <a:cxnLst/>
              <a:rect l="l" t="t" r="r" b="b"/>
              <a:pathLst>
                <a:path w="4617" h="955" extrusionOk="0">
                  <a:moveTo>
                    <a:pt x="3993" y="1"/>
                  </a:moveTo>
                  <a:cubicBezTo>
                    <a:pt x="3981" y="1"/>
                    <a:pt x="3968" y="1"/>
                    <a:pt x="3954" y="2"/>
                  </a:cubicBezTo>
                  <a:lnTo>
                    <a:pt x="606" y="2"/>
                  </a:lnTo>
                  <a:cubicBezTo>
                    <a:pt x="0" y="44"/>
                    <a:pt x="0" y="925"/>
                    <a:pt x="606" y="953"/>
                  </a:cubicBezTo>
                  <a:lnTo>
                    <a:pt x="3954" y="953"/>
                  </a:lnTo>
                  <a:cubicBezTo>
                    <a:pt x="3968" y="954"/>
                    <a:pt x="3981" y="954"/>
                    <a:pt x="3993" y="954"/>
                  </a:cubicBezTo>
                  <a:cubicBezTo>
                    <a:pt x="4617" y="954"/>
                    <a:pt x="4617" y="1"/>
                    <a:pt x="399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18"/>
            <p:cNvSpPr/>
            <p:nvPr/>
          </p:nvSpPr>
          <p:spPr>
            <a:xfrm>
              <a:off x="4480625" y="3006562"/>
              <a:ext cx="61325" cy="23775"/>
            </a:xfrm>
            <a:custGeom>
              <a:avLst/>
              <a:gdLst/>
              <a:ahLst/>
              <a:cxnLst/>
              <a:rect l="l" t="t" r="r" b="b"/>
              <a:pathLst>
                <a:path w="2453" h="951" extrusionOk="0">
                  <a:moveTo>
                    <a:pt x="606" y="0"/>
                  </a:moveTo>
                  <a:cubicBezTo>
                    <a:pt x="0" y="42"/>
                    <a:pt x="0" y="923"/>
                    <a:pt x="606" y="951"/>
                  </a:cubicBezTo>
                  <a:lnTo>
                    <a:pt x="1860" y="951"/>
                  </a:lnTo>
                  <a:cubicBezTo>
                    <a:pt x="2453" y="923"/>
                    <a:pt x="2453" y="42"/>
                    <a:pt x="1860"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18"/>
            <p:cNvSpPr/>
            <p:nvPr/>
          </p:nvSpPr>
          <p:spPr>
            <a:xfrm>
              <a:off x="4480625" y="3054412"/>
              <a:ext cx="95450" cy="23850"/>
            </a:xfrm>
            <a:custGeom>
              <a:avLst/>
              <a:gdLst/>
              <a:ahLst/>
              <a:cxnLst/>
              <a:rect l="l" t="t" r="r" b="b"/>
              <a:pathLst>
                <a:path w="3818" h="954" extrusionOk="0">
                  <a:moveTo>
                    <a:pt x="3194" y="0"/>
                  </a:moveTo>
                  <a:cubicBezTo>
                    <a:pt x="3182" y="0"/>
                    <a:pt x="3169" y="1"/>
                    <a:pt x="3155" y="1"/>
                  </a:cubicBezTo>
                  <a:lnTo>
                    <a:pt x="606" y="1"/>
                  </a:lnTo>
                  <a:cubicBezTo>
                    <a:pt x="0" y="29"/>
                    <a:pt x="0" y="911"/>
                    <a:pt x="606" y="952"/>
                  </a:cubicBezTo>
                  <a:lnTo>
                    <a:pt x="3155" y="952"/>
                  </a:lnTo>
                  <a:cubicBezTo>
                    <a:pt x="3169" y="953"/>
                    <a:pt x="3182" y="953"/>
                    <a:pt x="3194" y="953"/>
                  </a:cubicBezTo>
                  <a:cubicBezTo>
                    <a:pt x="3817" y="953"/>
                    <a:pt x="3817" y="0"/>
                    <a:pt x="319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18"/>
            <p:cNvSpPr/>
            <p:nvPr/>
          </p:nvSpPr>
          <p:spPr>
            <a:xfrm>
              <a:off x="4543300" y="3018437"/>
              <a:ext cx="191550" cy="143475"/>
            </a:xfrm>
            <a:custGeom>
              <a:avLst/>
              <a:gdLst/>
              <a:ahLst/>
              <a:cxnLst/>
              <a:rect l="l" t="t" r="r" b="b"/>
              <a:pathLst>
                <a:path w="7662" h="5739" extrusionOk="0">
                  <a:moveTo>
                    <a:pt x="3831" y="1"/>
                  </a:moveTo>
                  <a:cubicBezTo>
                    <a:pt x="3097" y="1"/>
                    <a:pt x="2364" y="283"/>
                    <a:pt x="1806" y="848"/>
                  </a:cubicBezTo>
                  <a:cubicBezTo>
                    <a:pt x="1" y="2653"/>
                    <a:pt x="1268" y="5739"/>
                    <a:pt x="3831" y="5739"/>
                  </a:cubicBezTo>
                  <a:cubicBezTo>
                    <a:pt x="6380" y="5739"/>
                    <a:pt x="7661" y="2653"/>
                    <a:pt x="5856" y="848"/>
                  </a:cubicBezTo>
                  <a:cubicBezTo>
                    <a:pt x="5298" y="283"/>
                    <a:pt x="4565" y="1"/>
                    <a:pt x="3831"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18"/>
            <p:cNvSpPr/>
            <p:nvPr/>
          </p:nvSpPr>
          <p:spPr>
            <a:xfrm>
              <a:off x="4639050" y="3018612"/>
              <a:ext cx="71675" cy="143300"/>
            </a:xfrm>
            <a:custGeom>
              <a:avLst/>
              <a:gdLst/>
              <a:ahLst/>
              <a:cxnLst/>
              <a:rect l="l" t="t" r="r" b="b"/>
              <a:pathLst>
                <a:path w="2867" h="5732" extrusionOk="0">
                  <a:moveTo>
                    <a:pt x="1" y="0"/>
                  </a:moveTo>
                  <a:lnTo>
                    <a:pt x="1" y="5732"/>
                  </a:lnTo>
                  <a:cubicBezTo>
                    <a:pt x="1585" y="5732"/>
                    <a:pt x="2867" y="4451"/>
                    <a:pt x="2867" y="2866"/>
                  </a:cubicBezTo>
                  <a:cubicBezTo>
                    <a:pt x="2867" y="1282"/>
                    <a:pt x="1585" y="0"/>
                    <a:pt x="1"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18"/>
            <p:cNvSpPr/>
            <p:nvPr/>
          </p:nvSpPr>
          <p:spPr>
            <a:xfrm>
              <a:off x="4626825" y="3053487"/>
              <a:ext cx="43250" cy="66600"/>
            </a:xfrm>
            <a:custGeom>
              <a:avLst/>
              <a:gdLst/>
              <a:ahLst/>
              <a:cxnLst/>
              <a:rect l="l" t="t" r="r" b="b"/>
              <a:pathLst>
                <a:path w="1730" h="2664" extrusionOk="0">
                  <a:moveTo>
                    <a:pt x="497" y="0"/>
                  </a:moveTo>
                  <a:cubicBezTo>
                    <a:pt x="249" y="0"/>
                    <a:pt x="1" y="169"/>
                    <a:pt x="22" y="507"/>
                  </a:cubicBezTo>
                  <a:lnTo>
                    <a:pt x="22" y="1457"/>
                  </a:lnTo>
                  <a:cubicBezTo>
                    <a:pt x="8" y="1595"/>
                    <a:pt x="63" y="1719"/>
                    <a:pt x="159" y="1802"/>
                  </a:cubicBezTo>
                  <a:lnTo>
                    <a:pt x="876" y="2518"/>
                  </a:lnTo>
                  <a:cubicBezTo>
                    <a:pt x="965" y="2615"/>
                    <a:pt x="1086" y="2663"/>
                    <a:pt x="1208" y="2663"/>
                  </a:cubicBezTo>
                  <a:cubicBezTo>
                    <a:pt x="1330" y="2663"/>
                    <a:pt x="1454" y="2615"/>
                    <a:pt x="1551" y="2518"/>
                  </a:cubicBezTo>
                  <a:cubicBezTo>
                    <a:pt x="1730" y="2325"/>
                    <a:pt x="1730" y="2022"/>
                    <a:pt x="1551" y="1843"/>
                  </a:cubicBezTo>
                  <a:lnTo>
                    <a:pt x="972" y="1265"/>
                  </a:lnTo>
                  <a:lnTo>
                    <a:pt x="972" y="507"/>
                  </a:lnTo>
                  <a:cubicBezTo>
                    <a:pt x="993" y="169"/>
                    <a:pt x="745" y="0"/>
                    <a:pt x="49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18"/>
            <p:cNvSpPr/>
            <p:nvPr/>
          </p:nvSpPr>
          <p:spPr>
            <a:xfrm>
              <a:off x="4639050" y="3054437"/>
              <a:ext cx="31025" cy="65650"/>
            </a:xfrm>
            <a:custGeom>
              <a:avLst/>
              <a:gdLst/>
              <a:ahLst/>
              <a:cxnLst/>
              <a:rect l="l" t="t" r="r" b="b"/>
              <a:pathLst>
                <a:path w="1241" h="2626" extrusionOk="0">
                  <a:moveTo>
                    <a:pt x="1" y="0"/>
                  </a:moveTo>
                  <a:lnTo>
                    <a:pt x="1" y="2108"/>
                  </a:lnTo>
                  <a:lnTo>
                    <a:pt x="387" y="2480"/>
                  </a:lnTo>
                  <a:cubicBezTo>
                    <a:pt x="476" y="2577"/>
                    <a:pt x="597" y="2625"/>
                    <a:pt x="719" y="2625"/>
                  </a:cubicBezTo>
                  <a:cubicBezTo>
                    <a:pt x="841" y="2625"/>
                    <a:pt x="965" y="2577"/>
                    <a:pt x="1062" y="2480"/>
                  </a:cubicBezTo>
                  <a:cubicBezTo>
                    <a:pt x="1241" y="2301"/>
                    <a:pt x="1241" y="1998"/>
                    <a:pt x="1062" y="1805"/>
                  </a:cubicBezTo>
                  <a:lnTo>
                    <a:pt x="483" y="1240"/>
                  </a:lnTo>
                  <a:lnTo>
                    <a:pt x="483" y="469"/>
                  </a:lnTo>
                  <a:cubicBezTo>
                    <a:pt x="483" y="207"/>
                    <a:pt x="263"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18"/>
            <p:cNvSpPr/>
            <p:nvPr/>
          </p:nvSpPr>
          <p:spPr>
            <a:xfrm>
              <a:off x="4527125" y="3006562"/>
              <a:ext cx="195650" cy="167325"/>
            </a:xfrm>
            <a:custGeom>
              <a:avLst/>
              <a:gdLst/>
              <a:ahLst/>
              <a:cxnLst/>
              <a:rect l="l" t="t" r="r" b="b"/>
              <a:pathLst>
                <a:path w="7826" h="6693" extrusionOk="0">
                  <a:moveTo>
                    <a:pt x="4463" y="950"/>
                  </a:moveTo>
                  <a:cubicBezTo>
                    <a:pt x="5696" y="950"/>
                    <a:pt x="6875" y="1903"/>
                    <a:pt x="6875" y="3348"/>
                  </a:cubicBezTo>
                  <a:cubicBezTo>
                    <a:pt x="6875" y="4671"/>
                    <a:pt x="5801" y="5732"/>
                    <a:pt x="4478" y="5732"/>
                  </a:cubicBezTo>
                  <a:cubicBezTo>
                    <a:pt x="2342" y="5732"/>
                    <a:pt x="1282" y="3155"/>
                    <a:pt x="2783" y="1654"/>
                  </a:cubicBezTo>
                  <a:cubicBezTo>
                    <a:pt x="3273" y="1168"/>
                    <a:pt x="3874" y="950"/>
                    <a:pt x="4463" y="950"/>
                  </a:cubicBezTo>
                  <a:close/>
                  <a:moveTo>
                    <a:pt x="4478" y="0"/>
                  </a:moveTo>
                  <a:cubicBezTo>
                    <a:pt x="1502" y="0"/>
                    <a:pt x="0" y="3596"/>
                    <a:pt x="2108" y="5704"/>
                  </a:cubicBezTo>
                  <a:cubicBezTo>
                    <a:pt x="2791" y="6387"/>
                    <a:pt x="3631" y="6692"/>
                    <a:pt x="4455" y="6692"/>
                  </a:cubicBezTo>
                  <a:cubicBezTo>
                    <a:pt x="6176" y="6692"/>
                    <a:pt x="7826" y="5360"/>
                    <a:pt x="7826" y="3348"/>
                  </a:cubicBezTo>
                  <a:cubicBezTo>
                    <a:pt x="7826" y="1502"/>
                    <a:pt x="6324" y="0"/>
                    <a:pt x="4478"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18"/>
            <p:cNvSpPr/>
            <p:nvPr/>
          </p:nvSpPr>
          <p:spPr>
            <a:xfrm>
              <a:off x="4639050" y="3006562"/>
              <a:ext cx="83725" cy="167425"/>
            </a:xfrm>
            <a:custGeom>
              <a:avLst/>
              <a:gdLst/>
              <a:ahLst/>
              <a:cxnLst/>
              <a:rect l="l" t="t" r="r" b="b"/>
              <a:pathLst>
                <a:path w="3349" h="6697" extrusionOk="0">
                  <a:moveTo>
                    <a:pt x="1" y="0"/>
                  </a:moveTo>
                  <a:lnTo>
                    <a:pt x="1" y="951"/>
                  </a:lnTo>
                  <a:cubicBezTo>
                    <a:pt x="1324" y="951"/>
                    <a:pt x="2398" y="2026"/>
                    <a:pt x="2398" y="3348"/>
                  </a:cubicBezTo>
                  <a:cubicBezTo>
                    <a:pt x="2398" y="4671"/>
                    <a:pt x="1324" y="5732"/>
                    <a:pt x="1" y="5732"/>
                  </a:cubicBezTo>
                  <a:lnTo>
                    <a:pt x="1" y="6696"/>
                  </a:lnTo>
                  <a:cubicBezTo>
                    <a:pt x="1847" y="6682"/>
                    <a:pt x="3349" y="5194"/>
                    <a:pt x="3349" y="3348"/>
                  </a:cubicBezTo>
                  <a:cubicBezTo>
                    <a:pt x="3349" y="1502"/>
                    <a:pt x="1847" y="0"/>
                    <a:pt x="1"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118"/>
          <p:cNvGrpSpPr/>
          <p:nvPr/>
        </p:nvGrpSpPr>
        <p:grpSpPr>
          <a:xfrm>
            <a:off x="4322525" y="2103087"/>
            <a:ext cx="406125" cy="406125"/>
            <a:chOff x="4322525" y="2103087"/>
            <a:chExt cx="406125" cy="406125"/>
          </a:xfrm>
        </p:grpSpPr>
        <p:sp>
          <p:nvSpPr>
            <p:cNvPr id="5313" name="Google Shape;5313;p118"/>
            <p:cNvSpPr/>
            <p:nvPr/>
          </p:nvSpPr>
          <p:spPr>
            <a:xfrm>
              <a:off x="4322525" y="2103087"/>
              <a:ext cx="406125" cy="262825"/>
            </a:xfrm>
            <a:custGeom>
              <a:avLst/>
              <a:gdLst/>
              <a:ahLst/>
              <a:cxnLst/>
              <a:rect l="l" t="t" r="r" b="b"/>
              <a:pathLst>
                <a:path w="16245" h="10513" extrusionOk="0">
                  <a:moveTo>
                    <a:pt x="469" y="0"/>
                  </a:moveTo>
                  <a:cubicBezTo>
                    <a:pt x="207" y="0"/>
                    <a:pt x="0" y="207"/>
                    <a:pt x="0" y="469"/>
                  </a:cubicBezTo>
                  <a:lnTo>
                    <a:pt x="0" y="10031"/>
                  </a:lnTo>
                  <a:cubicBezTo>
                    <a:pt x="0" y="10292"/>
                    <a:pt x="207" y="10513"/>
                    <a:pt x="469" y="10513"/>
                  </a:cubicBezTo>
                  <a:lnTo>
                    <a:pt x="4533" y="10513"/>
                  </a:lnTo>
                  <a:cubicBezTo>
                    <a:pt x="4795" y="10513"/>
                    <a:pt x="5015" y="10292"/>
                    <a:pt x="5015" y="10031"/>
                  </a:cubicBezTo>
                  <a:lnTo>
                    <a:pt x="6448" y="10031"/>
                  </a:lnTo>
                  <a:cubicBezTo>
                    <a:pt x="6448" y="10292"/>
                    <a:pt x="6669" y="10513"/>
                    <a:pt x="6930" y="10513"/>
                  </a:cubicBezTo>
                  <a:lnTo>
                    <a:pt x="9314" y="10513"/>
                  </a:lnTo>
                  <a:cubicBezTo>
                    <a:pt x="9576" y="10513"/>
                    <a:pt x="9796" y="10292"/>
                    <a:pt x="9796" y="10031"/>
                  </a:cubicBezTo>
                  <a:lnTo>
                    <a:pt x="11229" y="10031"/>
                  </a:lnTo>
                  <a:cubicBezTo>
                    <a:pt x="11229" y="10292"/>
                    <a:pt x="11450" y="10513"/>
                    <a:pt x="11711" y="10513"/>
                  </a:cubicBezTo>
                  <a:lnTo>
                    <a:pt x="15776" y="10513"/>
                  </a:lnTo>
                  <a:cubicBezTo>
                    <a:pt x="16038" y="10513"/>
                    <a:pt x="16244" y="10292"/>
                    <a:pt x="16244" y="10031"/>
                  </a:cubicBezTo>
                  <a:lnTo>
                    <a:pt x="16244" y="469"/>
                  </a:lnTo>
                  <a:cubicBezTo>
                    <a:pt x="16244" y="207"/>
                    <a:pt x="16038" y="0"/>
                    <a:pt x="1577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18"/>
            <p:cNvSpPr/>
            <p:nvPr/>
          </p:nvSpPr>
          <p:spPr>
            <a:xfrm>
              <a:off x="4525750" y="2103087"/>
              <a:ext cx="202900" cy="262825"/>
            </a:xfrm>
            <a:custGeom>
              <a:avLst/>
              <a:gdLst/>
              <a:ahLst/>
              <a:cxnLst/>
              <a:rect l="l" t="t" r="r" b="b"/>
              <a:pathLst>
                <a:path w="8116" h="10513" extrusionOk="0">
                  <a:moveTo>
                    <a:pt x="0" y="0"/>
                  </a:moveTo>
                  <a:lnTo>
                    <a:pt x="0" y="10513"/>
                  </a:lnTo>
                  <a:lnTo>
                    <a:pt x="1185" y="10513"/>
                  </a:lnTo>
                  <a:cubicBezTo>
                    <a:pt x="1447" y="10513"/>
                    <a:pt x="1667" y="10292"/>
                    <a:pt x="1667" y="10031"/>
                  </a:cubicBezTo>
                  <a:lnTo>
                    <a:pt x="3100" y="10031"/>
                  </a:lnTo>
                  <a:cubicBezTo>
                    <a:pt x="3100" y="10292"/>
                    <a:pt x="3321" y="10513"/>
                    <a:pt x="3582" y="10513"/>
                  </a:cubicBezTo>
                  <a:lnTo>
                    <a:pt x="7647" y="10513"/>
                  </a:lnTo>
                  <a:cubicBezTo>
                    <a:pt x="7909" y="10513"/>
                    <a:pt x="8115" y="10292"/>
                    <a:pt x="8115" y="10031"/>
                  </a:cubicBezTo>
                  <a:lnTo>
                    <a:pt x="8115" y="469"/>
                  </a:lnTo>
                  <a:cubicBezTo>
                    <a:pt x="8115" y="207"/>
                    <a:pt x="7909" y="0"/>
                    <a:pt x="764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18"/>
            <p:cNvSpPr/>
            <p:nvPr/>
          </p:nvSpPr>
          <p:spPr>
            <a:xfrm>
              <a:off x="4370400" y="2150612"/>
              <a:ext cx="73725" cy="137475"/>
            </a:xfrm>
            <a:custGeom>
              <a:avLst/>
              <a:gdLst/>
              <a:ahLst/>
              <a:cxnLst/>
              <a:rect l="l" t="t" r="r" b="b"/>
              <a:pathLst>
                <a:path w="2949" h="5499" extrusionOk="0">
                  <a:moveTo>
                    <a:pt x="1902" y="1"/>
                  </a:moveTo>
                  <a:lnTo>
                    <a:pt x="1902" y="15"/>
                  </a:lnTo>
                  <a:lnTo>
                    <a:pt x="469" y="15"/>
                  </a:lnTo>
                  <a:cubicBezTo>
                    <a:pt x="207" y="15"/>
                    <a:pt x="0" y="221"/>
                    <a:pt x="0" y="483"/>
                  </a:cubicBezTo>
                  <a:lnTo>
                    <a:pt x="0" y="5030"/>
                  </a:lnTo>
                  <a:cubicBezTo>
                    <a:pt x="0" y="5291"/>
                    <a:pt x="207" y="5498"/>
                    <a:pt x="469" y="5498"/>
                  </a:cubicBezTo>
                  <a:lnTo>
                    <a:pt x="2384" y="5498"/>
                  </a:lnTo>
                  <a:lnTo>
                    <a:pt x="2949" y="3349"/>
                  </a:lnTo>
                  <a:lnTo>
                    <a:pt x="2384" y="1682"/>
                  </a:lnTo>
                  <a:lnTo>
                    <a:pt x="2384" y="483"/>
                  </a:lnTo>
                  <a:cubicBezTo>
                    <a:pt x="2384" y="221"/>
                    <a:pt x="2163" y="1"/>
                    <a:pt x="1902"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18"/>
            <p:cNvSpPr/>
            <p:nvPr/>
          </p:nvSpPr>
          <p:spPr>
            <a:xfrm>
              <a:off x="4429975" y="2192637"/>
              <a:ext cx="59625" cy="95450"/>
            </a:xfrm>
            <a:custGeom>
              <a:avLst/>
              <a:gdLst/>
              <a:ahLst/>
              <a:cxnLst/>
              <a:rect l="l" t="t" r="r" b="b"/>
              <a:pathLst>
                <a:path w="2385" h="3818" extrusionOk="0">
                  <a:moveTo>
                    <a:pt x="1" y="1"/>
                  </a:moveTo>
                  <a:lnTo>
                    <a:pt x="1" y="3817"/>
                  </a:lnTo>
                  <a:lnTo>
                    <a:pt x="1916" y="3817"/>
                  </a:lnTo>
                  <a:cubicBezTo>
                    <a:pt x="2178" y="3817"/>
                    <a:pt x="2384" y="3610"/>
                    <a:pt x="2384" y="3349"/>
                  </a:cubicBezTo>
                  <a:lnTo>
                    <a:pt x="2384" y="483"/>
                  </a:lnTo>
                  <a:cubicBezTo>
                    <a:pt x="2384" y="221"/>
                    <a:pt x="2178" y="1"/>
                    <a:pt x="191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18"/>
            <p:cNvSpPr/>
            <p:nvPr/>
          </p:nvSpPr>
          <p:spPr>
            <a:xfrm>
              <a:off x="4568775" y="2150937"/>
              <a:ext cx="115425" cy="23850"/>
            </a:xfrm>
            <a:custGeom>
              <a:avLst/>
              <a:gdLst/>
              <a:ahLst/>
              <a:cxnLst/>
              <a:rect l="l" t="t" r="r" b="b"/>
              <a:pathLst>
                <a:path w="4617" h="954" extrusionOk="0">
                  <a:moveTo>
                    <a:pt x="624" y="0"/>
                  </a:moveTo>
                  <a:cubicBezTo>
                    <a:pt x="1" y="0"/>
                    <a:pt x="1" y="953"/>
                    <a:pt x="624" y="953"/>
                  </a:cubicBezTo>
                  <a:cubicBezTo>
                    <a:pt x="636" y="953"/>
                    <a:pt x="649" y="953"/>
                    <a:pt x="663" y="952"/>
                  </a:cubicBezTo>
                  <a:lnTo>
                    <a:pt x="4024" y="952"/>
                  </a:lnTo>
                  <a:cubicBezTo>
                    <a:pt x="4617" y="911"/>
                    <a:pt x="4617" y="29"/>
                    <a:pt x="4024" y="2"/>
                  </a:cubicBezTo>
                  <a:lnTo>
                    <a:pt x="663" y="2"/>
                  </a:lnTo>
                  <a:cubicBezTo>
                    <a:pt x="649" y="1"/>
                    <a:pt x="636" y="0"/>
                    <a:pt x="62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18"/>
            <p:cNvSpPr/>
            <p:nvPr/>
          </p:nvSpPr>
          <p:spPr>
            <a:xfrm>
              <a:off x="4522650" y="2198487"/>
              <a:ext cx="161550" cy="24150"/>
            </a:xfrm>
            <a:custGeom>
              <a:avLst/>
              <a:gdLst/>
              <a:ahLst/>
              <a:cxnLst/>
              <a:rect l="l" t="t" r="r" b="b"/>
              <a:pathLst>
                <a:path w="6462" h="966" extrusionOk="0">
                  <a:moveTo>
                    <a:pt x="593" y="1"/>
                  </a:moveTo>
                  <a:cubicBezTo>
                    <a:pt x="0" y="42"/>
                    <a:pt x="0" y="924"/>
                    <a:pt x="593" y="965"/>
                  </a:cubicBezTo>
                  <a:lnTo>
                    <a:pt x="5869" y="965"/>
                  </a:lnTo>
                  <a:cubicBezTo>
                    <a:pt x="6462" y="924"/>
                    <a:pt x="6462" y="42"/>
                    <a:pt x="586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18"/>
            <p:cNvSpPr/>
            <p:nvPr/>
          </p:nvSpPr>
          <p:spPr>
            <a:xfrm>
              <a:off x="4522650" y="2246362"/>
              <a:ext cx="161550" cy="23800"/>
            </a:xfrm>
            <a:custGeom>
              <a:avLst/>
              <a:gdLst/>
              <a:ahLst/>
              <a:cxnLst/>
              <a:rect l="l" t="t" r="r" b="b"/>
              <a:pathLst>
                <a:path w="6462" h="952" extrusionOk="0">
                  <a:moveTo>
                    <a:pt x="593" y="1"/>
                  </a:moveTo>
                  <a:cubicBezTo>
                    <a:pt x="0" y="42"/>
                    <a:pt x="0" y="924"/>
                    <a:pt x="593" y="952"/>
                  </a:cubicBezTo>
                  <a:lnTo>
                    <a:pt x="5869" y="952"/>
                  </a:lnTo>
                  <a:cubicBezTo>
                    <a:pt x="6462" y="924"/>
                    <a:pt x="6462" y="42"/>
                    <a:pt x="586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18"/>
            <p:cNvSpPr/>
            <p:nvPr/>
          </p:nvSpPr>
          <p:spPr>
            <a:xfrm>
              <a:off x="4417925" y="2372087"/>
              <a:ext cx="95775" cy="83725"/>
            </a:xfrm>
            <a:custGeom>
              <a:avLst/>
              <a:gdLst/>
              <a:ahLst/>
              <a:cxnLst/>
              <a:rect l="l" t="t" r="r" b="b"/>
              <a:pathLst>
                <a:path w="3831" h="3349" extrusionOk="0">
                  <a:moveTo>
                    <a:pt x="1916" y="1"/>
                  </a:moveTo>
                  <a:cubicBezTo>
                    <a:pt x="855" y="1"/>
                    <a:pt x="1" y="855"/>
                    <a:pt x="1" y="1916"/>
                  </a:cubicBezTo>
                  <a:lnTo>
                    <a:pt x="1" y="2867"/>
                  </a:lnTo>
                  <a:cubicBezTo>
                    <a:pt x="1" y="3128"/>
                    <a:pt x="221" y="3349"/>
                    <a:pt x="483" y="3349"/>
                  </a:cubicBezTo>
                  <a:lnTo>
                    <a:pt x="3349" y="3349"/>
                  </a:lnTo>
                  <a:cubicBezTo>
                    <a:pt x="3610" y="3349"/>
                    <a:pt x="3831" y="3128"/>
                    <a:pt x="3831" y="2867"/>
                  </a:cubicBezTo>
                  <a:lnTo>
                    <a:pt x="3831" y="1916"/>
                  </a:lnTo>
                  <a:cubicBezTo>
                    <a:pt x="3831" y="855"/>
                    <a:pt x="2977"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18"/>
            <p:cNvSpPr/>
            <p:nvPr/>
          </p:nvSpPr>
          <p:spPr>
            <a:xfrm>
              <a:off x="4537450" y="2372087"/>
              <a:ext cx="95775" cy="83725"/>
            </a:xfrm>
            <a:custGeom>
              <a:avLst/>
              <a:gdLst/>
              <a:ahLst/>
              <a:cxnLst/>
              <a:rect l="l" t="t" r="r" b="b"/>
              <a:pathLst>
                <a:path w="3831" h="3349" extrusionOk="0">
                  <a:moveTo>
                    <a:pt x="1916" y="1"/>
                  </a:moveTo>
                  <a:cubicBezTo>
                    <a:pt x="855" y="1"/>
                    <a:pt x="1" y="855"/>
                    <a:pt x="1" y="1916"/>
                  </a:cubicBezTo>
                  <a:lnTo>
                    <a:pt x="1" y="2867"/>
                  </a:lnTo>
                  <a:cubicBezTo>
                    <a:pt x="1" y="3128"/>
                    <a:pt x="221" y="3349"/>
                    <a:pt x="483" y="3349"/>
                  </a:cubicBezTo>
                  <a:lnTo>
                    <a:pt x="3349" y="3349"/>
                  </a:lnTo>
                  <a:cubicBezTo>
                    <a:pt x="3610" y="3349"/>
                    <a:pt x="3831" y="3128"/>
                    <a:pt x="3831" y="2867"/>
                  </a:cubicBezTo>
                  <a:lnTo>
                    <a:pt x="3831" y="1916"/>
                  </a:lnTo>
                  <a:cubicBezTo>
                    <a:pt x="3831" y="855"/>
                    <a:pt x="2977"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18"/>
            <p:cNvSpPr/>
            <p:nvPr/>
          </p:nvSpPr>
          <p:spPr>
            <a:xfrm>
              <a:off x="4410000" y="2312162"/>
              <a:ext cx="97500" cy="83775"/>
            </a:xfrm>
            <a:custGeom>
              <a:avLst/>
              <a:gdLst/>
              <a:ahLst/>
              <a:cxnLst/>
              <a:rect l="l" t="t" r="r" b="b"/>
              <a:pathLst>
                <a:path w="3900" h="3351" extrusionOk="0">
                  <a:moveTo>
                    <a:pt x="2233" y="1"/>
                  </a:moveTo>
                  <a:cubicBezTo>
                    <a:pt x="745" y="1"/>
                    <a:pt x="1" y="1805"/>
                    <a:pt x="1048" y="2852"/>
                  </a:cubicBezTo>
                  <a:cubicBezTo>
                    <a:pt x="1388" y="3197"/>
                    <a:pt x="1807" y="3351"/>
                    <a:pt x="2219" y="3351"/>
                  </a:cubicBezTo>
                  <a:cubicBezTo>
                    <a:pt x="3076" y="3351"/>
                    <a:pt x="3900" y="2682"/>
                    <a:pt x="3900" y="1668"/>
                  </a:cubicBezTo>
                  <a:cubicBezTo>
                    <a:pt x="3900" y="744"/>
                    <a:pt x="3156" y="1"/>
                    <a:pt x="223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18"/>
            <p:cNvSpPr/>
            <p:nvPr/>
          </p:nvSpPr>
          <p:spPr>
            <a:xfrm>
              <a:off x="4529525" y="2312162"/>
              <a:ext cx="97500" cy="83775"/>
            </a:xfrm>
            <a:custGeom>
              <a:avLst/>
              <a:gdLst/>
              <a:ahLst/>
              <a:cxnLst/>
              <a:rect l="l" t="t" r="r" b="b"/>
              <a:pathLst>
                <a:path w="3900" h="3351" extrusionOk="0">
                  <a:moveTo>
                    <a:pt x="2233" y="1"/>
                  </a:moveTo>
                  <a:cubicBezTo>
                    <a:pt x="745" y="1"/>
                    <a:pt x="1" y="1805"/>
                    <a:pt x="1048" y="2852"/>
                  </a:cubicBezTo>
                  <a:cubicBezTo>
                    <a:pt x="1387" y="3197"/>
                    <a:pt x="1807" y="3351"/>
                    <a:pt x="2219" y="3351"/>
                  </a:cubicBezTo>
                  <a:cubicBezTo>
                    <a:pt x="3076" y="3351"/>
                    <a:pt x="3900" y="2682"/>
                    <a:pt x="3900" y="1668"/>
                  </a:cubicBezTo>
                  <a:cubicBezTo>
                    <a:pt x="3900" y="744"/>
                    <a:pt x="3156" y="1"/>
                    <a:pt x="223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18"/>
            <p:cNvSpPr/>
            <p:nvPr/>
          </p:nvSpPr>
          <p:spPr>
            <a:xfrm>
              <a:off x="4322525" y="2443737"/>
              <a:ext cx="406125" cy="65475"/>
            </a:xfrm>
            <a:custGeom>
              <a:avLst/>
              <a:gdLst/>
              <a:ahLst/>
              <a:cxnLst/>
              <a:rect l="l" t="t" r="r" b="b"/>
              <a:pathLst>
                <a:path w="16245" h="2619" extrusionOk="0">
                  <a:moveTo>
                    <a:pt x="469" y="1"/>
                  </a:moveTo>
                  <a:cubicBezTo>
                    <a:pt x="207" y="1"/>
                    <a:pt x="0" y="207"/>
                    <a:pt x="0" y="469"/>
                  </a:cubicBezTo>
                  <a:lnTo>
                    <a:pt x="0" y="2150"/>
                  </a:lnTo>
                  <a:cubicBezTo>
                    <a:pt x="0" y="2412"/>
                    <a:pt x="207" y="2618"/>
                    <a:pt x="469" y="2618"/>
                  </a:cubicBezTo>
                  <a:lnTo>
                    <a:pt x="3817" y="2618"/>
                  </a:lnTo>
                  <a:lnTo>
                    <a:pt x="4340" y="2329"/>
                  </a:lnTo>
                  <a:lnTo>
                    <a:pt x="4767" y="2618"/>
                  </a:lnTo>
                  <a:lnTo>
                    <a:pt x="11477" y="2618"/>
                  </a:lnTo>
                  <a:lnTo>
                    <a:pt x="11946" y="2343"/>
                  </a:lnTo>
                  <a:lnTo>
                    <a:pt x="12428" y="2618"/>
                  </a:lnTo>
                  <a:lnTo>
                    <a:pt x="15776" y="2618"/>
                  </a:lnTo>
                  <a:cubicBezTo>
                    <a:pt x="16038" y="2618"/>
                    <a:pt x="16244" y="2412"/>
                    <a:pt x="16244" y="2150"/>
                  </a:cubicBezTo>
                  <a:lnTo>
                    <a:pt x="16244" y="469"/>
                  </a:lnTo>
                  <a:cubicBezTo>
                    <a:pt x="16244" y="207"/>
                    <a:pt x="16038" y="1"/>
                    <a:pt x="15776" y="1"/>
                  </a:cubicBezTo>
                  <a:lnTo>
                    <a:pt x="12428" y="1"/>
                  </a:lnTo>
                  <a:lnTo>
                    <a:pt x="11904" y="373"/>
                  </a:lnTo>
                  <a:lnTo>
                    <a:pt x="10237" y="703"/>
                  </a:lnTo>
                  <a:lnTo>
                    <a:pt x="8129" y="1"/>
                  </a:lnTo>
                  <a:lnTo>
                    <a:pt x="4767" y="1"/>
                  </a:lnTo>
                  <a:lnTo>
                    <a:pt x="4299" y="469"/>
                  </a:lnTo>
                  <a:lnTo>
                    <a:pt x="3817"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18"/>
            <p:cNvSpPr/>
            <p:nvPr/>
          </p:nvSpPr>
          <p:spPr>
            <a:xfrm>
              <a:off x="4525750" y="2443737"/>
              <a:ext cx="202900" cy="65475"/>
            </a:xfrm>
            <a:custGeom>
              <a:avLst/>
              <a:gdLst/>
              <a:ahLst/>
              <a:cxnLst/>
              <a:rect l="l" t="t" r="r" b="b"/>
              <a:pathLst>
                <a:path w="8116" h="2619" extrusionOk="0">
                  <a:moveTo>
                    <a:pt x="0" y="1"/>
                  </a:moveTo>
                  <a:lnTo>
                    <a:pt x="0" y="2618"/>
                  </a:lnTo>
                  <a:lnTo>
                    <a:pt x="3348" y="2618"/>
                  </a:lnTo>
                  <a:lnTo>
                    <a:pt x="3817" y="2343"/>
                  </a:lnTo>
                  <a:lnTo>
                    <a:pt x="4299" y="2618"/>
                  </a:lnTo>
                  <a:lnTo>
                    <a:pt x="7647" y="2618"/>
                  </a:lnTo>
                  <a:cubicBezTo>
                    <a:pt x="7909" y="2618"/>
                    <a:pt x="8115" y="2412"/>
                    <a:pt x="8115" y="2150"/>
                  </a:cubicBezTo>
                  <a:lnTo>
                    <a:pt x="8115" y="469"/>
                  </a:lnTo>
                  <a:cubicBezTo>
                    <a:pt x="8115" y="207"/>
                    <a:pt x="7909" y="1"/>
                    <a:pt x="7647" y="1"/>
                  </a:cubicBezTo>
                  <a:lnTo>
                    <a:pt x="4299" y="1"/>
                  </a:lnTo>
                  <a:lnTo>
                    <a:pt x="3775" y="373"/>
                  </a:lnTo>
                  <a:lnTo>
                    <a:pt x="3348"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18"/>
            <p:cNvSpPr/>
            <p:nvPr/>
          </p:nvSpPr>
          <p:spPr>
            <a:xfrm>
              <a:off x="4417925" y="2443737"/>
              <a:ext cx="23800" cy="65475"/>
            </a:xfrm>
            <a:custGeom>
              <a:avLst/>
              <a:gdLst/>
              <a:ahLst/>
              <a:cxnLst/>
              <a:rect l="l" t="t" r="r" b="b"/>
              <a:pathLst>
                <a:path w="952" h="2619" extrusionOk="0">
                  <a:moveTo>
                    <a:pt x="1" y="1"/>
                  </a:moveTo>
                  <a:lnTo>
                    <a:pt x="1" y="2618"/>
                  </a:lnTo>
                  <a:lnTo>
                    <a:pt x="951" y="2618"/>
                  </a:lnTo>
                  <a:lnTo>
                    <a:pt x="951"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18"/>
            <p:cNvSpPr/>
            <p:nvPr/>
          </p:nvSpPr>
          <p:spPr>
            <a:xfrm>
              <a:off x="4609450" y="2443737"/>
              <a:ext cx="23775" cy="65475"/>
            </a:xfrm>
            <a:custGeom>
              <a:avLst/>
              <a:gdLst/>
              <a:ahLst/>
              <a:cxnLst/>
              <a:rect l="l" t="t" r="r" b="b"/>
              <a:pathLst>
                <a:path w="951" h="2619" extrusionOk="0">
                  <a:moveTo>
                    <a:pt x="0" y="1"/>
                  </a:moveTo>
                  <a:lnTo>
                    <a:pt x="0" y="2618"/>
                  </a:lnTo>
                  <a:lnTo>
                    <a:pt x="951" y="2618"/>
                  </a:lnTo>
                  <a:lnTo>
                    <a:pt x="951"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118"/>
          <p:cNvGrpSpPr/>
          <p:nvPr/>
        </p:nvGrpSpPr>
        <p:grpSpPr>
          <a:xfrm>
            <a:off x="4319075" y="1459337"/>
            <a:ext cx="409575" cy="406450"/>
            <a:chOff x="4319075" y="1459337"/>
            <a:chExt cx="409575" cy="406450"/>
          </a:xfrm>
        </p:grpSpPr>
        <p:sp>
          <p:nvSpPr>
            <p:cNvPr id="5329" name="Google Shape;5329;p118"/>
            <p:cNvSpPr/>
            <p:nvPr/>
          </p:nvSpPr>
          <p:spPr>
            <a:xfrm>
              <a:off x="4319075" y="1585962"/>
              <a:ext cx="267300" cy="260875"/>
            </a:xfrm>
            <a:custGeom>
              <a:avLst/>
              <a:gdLst/>
              <a:ahLst/>
              <a:cxnLst/>
              <a:rect l="l" t="t" r="r" b="b"/>
              <a:pathLst>
                <a:path w="10692" h="10435" extrusionOk="0">
                  <a:moveTo>
                    <a:pt x="8661" y="0"/>
                  </a:moveTo>
                  <a:cubicBezTo>
                    <a:pt x="8607" y="0"/>
                    <a:pt x="8553" y="22"/>
                    <a:pt x="8501" y="74"/>
                  </a:cubicBezTo>
                  <a:lnTo>
                    <a:pt x="552" y="8024"/>
                  </a:lnTo>
                  <a:cubicBezTo>
                    <a:pt x="0" y="8589"/>
                    <a:pt x="0" y="9498"/>
                    <a:pt x="552" y="10049"/>
                  </a:cubicBezTo>
                  <a:cubicBezTo>
                    <a:pt x="744" y="10242"/>
                    <a:pt x="979" y="10366"/>
                    <a:pt x="1240" y="10435"/>
                  </a:cubicBezTo>
                  <a:lnTo>
                    <a:pt x="2577" y="10049"/>
                  </a:lnTo>
                  <a:lnTo>
                    <a:pt x="10513" y="2113"/>
                  </a:lnTo>
                  <a:lnTo>
                    <a:pt x="10527" y="2086"/>
                  </a:lnTo>
                  <a:cubicBezTo>
                    <a:pt x="10692" y="1907"/>
                    <a:pt x="10348" y="1727"/>
                    <a:pt x="10168" y="1548"/>
                  </a:cubicBezTo>
                  <a:cubicBezTo>
                    <a:pt x="10100" y="1466"/>
                    <a:pt x="9879" y="1204"/>
                    <a:pt x="9659" y="942"/>
                  </a:cubicBezTo>
                  <a:cubicBezTo>
                    <a:pt x="9411" y="653"/>
                    <a:pt x="9149" y="350"/>
                    <a:pt x="9066" y="267"/>
                  </a:cubicBezTo>
                  <a:cubicBezTo>
                    <a:pt x="8929" y="130"/>
                    <a:pt x="8793" y="0"/>
                    <a:pt x="8661"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18"/>
            <p:cNvSpPr/>
            <p:nvPr/>
          </p:nvSpPr>
          <p:spPr>
            <a:xfrm>
              <a:off x="4332850" y="1609512"/>
              <a:ext cx="253525" cy="238225"/>
            </a:xfrm>
            <a:custGeom>
              <a:avLst/>
              <a:gdLst/>
              <a:ahLst/>
              <a:cxnLst/>
              <a:rect l="l" t="t" r="r" b="b"/>
              <a:pathLst>
                <a:path w="10141" h="9529" extrusionOk="0">
                  <a:moveTo>
                    <a:pt x="9108" y="0"/>
                  </a:moveTo>
                  <a:lnTo>
                    <a:pt x="5787" y="3320"/>
                  </a:lnTo>
                  <a:lnTo>
                    <a:pt x="3776" y="3320"/>
                  </a:lnTo>
                  <a:lnTo>
                    <a:pt x="1" y="7082"/>
                  </a:lnTo>
                  <a:lnTo>
                    <a:pt x="1013" y="8094"/>
                  </a:lnTo>
                  <a:lnTo>
                    <a:pt x="1013" y="8094"/>
                  </a:lnTo>
                  <a:lnTo>
                    <a:pt x="1" y="9107"/>
                  </a:lnTo>
                  <a:cubicBezTo>
                    <a:pt x="125" y="9231"/>
                    <a:pt x="262" y="9328"/>
                    <a:pt x="414" y="9396"/>
                  </a:cubicBezTo>
                  <a:cubicBezTo>
                    <a:pt x="497" y="9438"/>
                    <a:pt x="593" y="9465"/>
                    <a:pt x="689" y="9493"/>
                  </a:cubicBezTo>
                  <a:cubicBezTo>
                    <a:pt x="794" y="9517"/>
                    <a:pt x="899" y="9528"/>
                    <a:pt x="1003" y="9528"/>
                  </a:cubicBezTo>
                  <a:cubicBezTo>
                    <a:pt x="1380" y="9528"/>
                    <a:pt x="1745" y="9377"/>
                    <a:pt x="2026" y="9107"/>
                  </a:cubicBezTo>
                  <a:lnTo>
                    <a:pt x="7826" y="3320"/>
                  </a:lnTo>
                  <a:lnTo>
                    <a:pt x="7823" y="3320"/>
                  </a:lnTo>
                  <a:lnTo>
                    <a:pt x="9976" y="1171"/>
                  </a:lnTo>
                  <a:lnTo>
                    <a:pt x="9989" y="1144"/>
                  </a:lnTo>
                  <a:cubicBezTo>
                    <a:pt x="10141" y="965"/>
                    <a:pt x="9810" y="785"/>
                    <a:pt x="9631" y="606"/>
                  </a:cubicBezTo>
                  <a:cubicBezTo>
                    <a:pt x="9549" y="524"/>
                    <a:pt x="9328" y="262"/>
                    <a:pt x="910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18"/>
            <p:cNvSpPr/>
            <p:nvPr/>
          </p:nvSpPr>
          <p:spPr>
            <a:xfrm>
              <a:off x="4319075" y="1692512"/>
              <a:ext cx="209450" cy="155275"/>
            </a:xfrm>
            <a:custGeom>
              <a:avLst/>
              <a:gdLst/>
              <a:ahLst/>
              <a:cxnLst/>
              <a:rect l="l" t="t" r="r" b="b"/>
              <a:pathLst>
                <a:path w="8378" h="6211" extrusionOk="0">
                  <a:moveTo>
                    <a:pt x="4327" y="0"/>
                  </a:moveTo>
                  <a:lnTo>
                    <a:pt x="428" y="3913"/>
                  </a:lnTo>
                  <a:cubicBezTo>
                    <a:pt x="0" y="4478"/>
                    <a:pt x="56" y="5277"/>
                    <a:pt x="552" y="5787"/>
                  </a:cubicBezTo>
                  <a:cubicBezTo>
                    <a:pt x="834" y="6070"/>
                    <a:pt x="1203" y="6211"/>
                    <a:pt x="1569" y="6211"/>
                  </a:cubicBezTo>
                  <a:cubicBezTo>
                    <a:pt x="1936" y="6211"/>
                    <a:pt x="2301" y="6070"/>
                    <a:pt x="2577" y="5787"/>
                  </a:cubicBezTo>
                  <a:lnTo>
                    <a:pt x="8377"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18"/>
            <p:cNvSpPr/>
            <p:nvPr/>
          </p:nvSpPr>
          <p:spPr>
            <a:xfrm>
              <a:off x="4497675" y="1558887"/>
              <a:ext cx="114550" cy="108675"/>
            </a:xfrm>
            <a:custGeom>
              <a:avLst/>
              <a:gdLst/>
              <a:ahLst/>
              <a:cxnLst/>
              <a:rect l="l" t="t" r="r" b="b"/>
              <a:pathLst>
                <a:path w="4582" h="4347" extrusionOk="0">
                  <a:moveTo>
                    <a:pt x="682" y="0"/>
                  </a:moveTo>
                  <a:cubicBezTo>
                    <a:pt x="317" y="0"/>
                    <a:pt x="0" y="478"/>
                    <a:pt x="338" y="826"/>
                  </a:cubicBezTo>
                  <a:lnTo>
                    <a:pt x="3727" y="4202"/>
                  </a:lnTo>
                  <a:cubicBezTo>
                    <a:pt x="3817" y="4298"/>
                    <a:pt x="3937" y="4347"/>
                    <a:pt x="4058" y="4347"/>
                  </a:cubicBezTo>
                  <a:cubicBezTo>
                    <a:pt x="4178" y="4347"/>
                    <a:pt x="4299" y="4298"/>
                    <a:pt x="4388" y="4202"/>
                  </a:cubicBezTo>
                  <a:cubicBezTo>
                    <a:pt x="4581" y="4023"/>
                    <a:pt x="4581" y="3720"/>
                    <a:pt x="4388" y="3527"/>
                  </a:cubicBezTo>
                  <a:cubicBezTo>
                    <a:pt x="2267" y="1405"/>
                    <a:pt x="3121" y="2259"/>
                    <a:pt x="1013" y="151"/>
                  </a:cubicBezTo>
                  <a:cubicBezTo>
                    <a:pt x="910" y="45"/>
                    <a:pt x="794" y="0"/>
                    <a:pt x="682"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18"/>
            <p:cNvSpPr/>
            <p:nvPr/>
          </p:nvSpPr>
          <p:spPr>
            <a:xfrm>
              <a:off x="4548825" y="1604687"/>
              <a:ext cx="63750" cy="62875"/>
            </a:xfrm>
            <a:custGeom>
              <a:avLst/>
              <a:gdLst/>
              <a:ahLst/>
              <a:cxnLst/>
              <a:rect l="l" t="t" r="r" b="b"/>
              <a:pathLst>
                <a:path w="2550" h="2515" extrusionOk="0">
                  <a:moveTo>
                    <a:pt x="662" y="0"/>
                  </a:moveTo>
                  <a:lnTo>
                    <a:pt x="0" y="675"/>
                  </a:lnTo>
                  <a:lnTo>
                    <a:pt x="1681" y="2370"/>
                  </a:lnTo>
                  <a:cubicBezTo>
                    <a:pt x="1771" y="2466"/>
                    <a:pt x="1891" y="2515"/>
                    <a:pt x="2012" y="2515"/>
                  </a:cubicBezTo>
                  <a:cubicBezTo>
                    <a:pt x="2132" y="2515"/>
                    <a:pt x="2253" y="2466"/>
                    <a:pt x="2342" y="2370"/>
                  </a:cubicBezTo>
                  <a:lnTo>
                    <a:pt x="2356" y="2370"/>
                  </a:lnTo>
                  <a:cubicBezTo>
                    <a:pt x="2549" y="2191"/>
                    <a:pt x="2549" y="1888"/>
                    <a:pt x="2356" y="1695"/>
                  </a:cubicBezTo>
                  <a:lnTo>
                    <a:pt x="662"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18"/>
            <p:cNvSpPr/>
            <p:nvPr/>
          </p:nvSpPr>
          <p:spPr>
            <a:xfrm>
              <a:off x="4517125" y="1740387"/>
              <a:ext cx="183950" cy="77525"/>
            </a:xfrm>
            <a:custGeom>
              <a:avLst/>
              <a:gdLst/>
              <a:ahLst/>
              <a:cxnLst/>
              <a:rect l="l" t="t" r="r" b="b"/>
              <a:pathLst>
                <a:path w="7358" h="3101" extrusionOk="0">
                  <a:moveTo>
                    <a:pt x="552" y="1"/>
                  </a:moveTo>
                  <a:cubicBezTo>
                    <a:pt x="221" y="1"/>
                    <a:pt x="1" y="317"/>
                    <a:pt x="111" y="634"/>
                  </a:cubicBezTo>
                  <a:cubicBezTo>
                    <a:pt x="676" y="2109"/>
                    <a:pt x="2081" y="3087"/>
                    <a:pt x="3666" y="3101"/>
                  </a:cubicBezTo>
                  <a:cubicBezTo>
                    <a:pt x="5250" y="3101"/>
                    <a:pt x="6683" y="2136"/>
                    <a:pt x="7248" y="662"/>
                  </a:cubicBezTo>
                  <a:cubicBezTo>
                    <a:pt x="7358" y="386"/>
                    <a:pt x="7220" y="97"/>
                    <a:pt x="6945" y="14"/>
                  </a:cubicBezTo>
                  <a:cubicBezTo>
                    <a:pt x="6848" y="1"/>
                    <a:pt x="7248" y="1"/>
                    <a:pt x="552"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18"/>
            <p:cNvSpPr/>
            <p:nvPr/>
          </p:nvSpPr>
          <p:spPr>
            <a:xfrm>
              <a:off x="4609100" y="1740337"/>
              <a:ext cx="91975" cy="77575"/>
            </a:xfrm>
            <a:custGeom>
              <a:avLst/>
              <a:gdLst/>
              <a:ahLst/>
              <a:cxnLst/>
              <a:rect l="l" t="t" r="r" b="b"/>
              <a:pathLst>
                <a:path w="3679" h="3103" extrusionOk="0">
                  <a:moveTo>
                    <a:pt x="2591" y="0"/>
                  </a:moveTo>
                  <a:cubicBezTo>
                    <a:pt x="2132" y="0"/>
                    <a:pt x="1351" y="3"/>
                    <a:pt x="0" y="3"/>
                  </a:cubicBezTo>
                  <a:lnTo>
                    <a:pt x="0" y="3103"/>
                  </a:lnTo>
                  <a:cubicBezTo>
                    <a:pt x="1585" y="3103"/>
                    <a:pt x="3004" y="2124"/>
                    <a:pt x="3569" y="664"/>
                  </a:cubicBezTo>
                  <a:cubicBezTo>
                    <a:pt x="3679" y="416"/>
                    <a:pt x="3555" y="127"/>
                    <a:pt x="3307" y="30"/>
                  </a:cubicBezTo>
                  <a:cubicBezTo>
                    <a:pt x="3241" y="5"/>
                    <a:pt x="3279" y="0"/>
                    <a:pt x="2591"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18"/>
            <p:cNvSpPr/>
            <p:nvPr/>
          </p:nvSpPr>
          <p:spPr>
            <a:xfrm>
              <a:off x="4489575" y="1805837"/>
              <a:ext cx="239075" cy="59950"/>
            </a:xfrm>
            <a:custGeom>
              <a:avLst/>
              <a:gdLst/>
              <a:ahLst/>
              <a:cxnLst/>
              <a:rect l="l" t="t" r="r" b="b"/>
              <a:pathLst>
                <a:path w="9563" h="2398" extrusionOk="0">
                  <a:moveTo>
                    <a:pt x="483" y="0"/>
                  </a:moveTo>
                  <a:cubicBezTo>
                    <a:pt x="221" y="0"/>
                    <a:pt x="0" y="221"/>
                    <a:pt x="0" y="483"/>
                  </a:cubicBezTo>
                  <a:lnTo>
                    <a:pt x="0" y="1915"/>
                  </a:lnTo>
                  <a:cubicBezTo>
                    <a:pt x="0" y="2177"/>
                    <a:pt x="221" y="2398"/>
                    <a:pt x="483" y="2398"/>
                  </a:cubicBezTo>
                  <a:lnTo>
                    <a:pt x="9094" y="2398"/>
                  </a:lnTo>
                  <a:cubicBezTo>
                    <a:pt x="9356" y="2398"/>
                    <a:pt x="9562" y="2177"/>
                    <a:pt x="9562" y="1915"/>
                  </a:cubicBezTo>
                  <a:lnTo>
                    <a:pt x="9562" y="483"/>
                  </a:lnTo>
                  <a:cubicBezTo>
                    <a:pt x="9562" y="221"/>
                    <a:pt x="9356" y="0"/>
                    <a:pt x="9094"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18"/>
            <p:cNvSpPr/>
            <p:nvPr/>
          </p:nvSpPr>
          <p:spPr>
            <a:xfrm>
              <a:off x="4609100" y="1805837"/>
              <a:ext cx="119550" cy="59950"/>
            </a:xfrm>
            <a:custGeom>
              <a:avLst/>
              <a:gdLst/>
              <a:ahLst/>
              <a:cxnLst/>
              <a:rect l="l" t="t" r="r" b="b"/>
              <a:pathLst>
                <a:path w="4782" h="2398" extrusionOk="0">
                  <a:moveTo>
                    <a:pt x="0" y="0"/>
                  </a:moveTo>
                  <a:lnTo>
                    <a:pt x="0" y="2398"/>
                  </a:lnTo>
                  <a:lnTo>
                    <a:pt x="4313" y="2398"/>
                  </a:lnTo>
                  <a:cubicBezTo>
                    <a:pt x="4575" y="2398"/>
                    <a:pt x="4781" y="2177"/>
                    <a:pt x="4781" y="1915"/>
                  </a:cubicBezTo>
                  <a:lnTo>
                    <a:pt x="4781" y="483"/>
                  </a:lnTo>
                  <a:cubicBezTo>
                    <a:pt x="4781" y="221"/>
                    <a:pt x="4575" y="0"/>
                    <a:pt x="4313"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18"/>
            <p:cNvSpPr/>
            <p:nvPr/>
          </p:nvSpPr>
          <p:spPr>
            <a:xfrm>
              <a:off x="4368200" y="1542737"/>
              <a:ext cx="79725" cy="72050"/>
            </a:xfrm>
            <a:custGeom>
              <a:avLst/>
              <a:gdLst/>
              <a:ahLst/>
              <a:cxnLst/>
              <a:rect l="l" t="t" r="r" b="b"/>
              <a:pathLst>
                <a:path w="3189" h="2882" extrusionOk="0">
                  <a:moveTo>
                    <a:pt x="1775" y="0"/>
                  </a:moveTo>
                  <a:cubicBezTo>
                    <a:pt x="854" y="0"/>
                    <a:pt x="0" y="939"/>
                    <a:pt x="433" y="1996"/>
                  </a:cubicBezTo>
                  <a:cubicBezTo>
                    <a:pt x="688" y="2604"/>
                    <a:pt x="1215" y="2881"/>
                    <a:pt x="1742" y="2881"/>
                  </a:cubicBezTo>
                  <a:cubicBezTo>
                    <a:pt x="2467" y="2881"/>
                    <a:pt x="3188" y="2355"/>
                    <a:pt x="3188" y="1445"/>
                  </a:cubicBezTo>
                  <a:cubicBezTo>
                    <a:pt x="3188" y="1059"/>
                    <a:pt x="3037" y="701"/>
                    <a:pt x="2761" y="425"/>
                  </a:cubicBezTo>
                  <a:cubicBezTo>
                    <a:pt x="2464" y="128"/>
                    <a:pt x="2115" y="0"/>
                    <a:pt x="177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18"/>
            <p:cNvSpPr/>
            <p:nvPr/>
          </p:nvSpPr>
          <p:spPr>
            <a:xfrm>
              <a:off x="4412075" y="1543012"/>
              <a:ext cx="35850" cy="71675"/>
            </a:xfrm>
            <a:custGeom>
              <a:avLst/>
              <a:gdLst/>
              <a:ahLst/>
              <a:cxnLst/>
              <a:rect l="l" t="t" r="r" b="b"/>
              <a:pathLst>
                <a:path w="1434" h="2867" extrusionOk="0">
                  <a:moveTo>
                    <a:pt x="0" y="1"/>
                  </a:moveTo>
                  <a:lnTo>
                    <a:pt x="0" y="2867"/>
                  </a:lnTo>
                  <a:cubicBezTo>
                    <a:pt x="786" y="2867"/>
                    <a:pt x="1433" y="2219"/>
                    <a:pt x="1433" y="1434"/>
                  </a:cubicBezTo>
                  <a:cubicBezTo>
                    <a:pt x="1433" y="635"/>
                    <a:pt x="786" y="1"/>
                    <a:pt x="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18"/>
            <p:cNvSpPr/>
            <p:nvPr/>
          </p:nvSpPr>
          <p:spPr>
            <a:xfrm>
              <a:off x="4609100" y="1548887"/>
              <a:ext cx="83725" cy="71800"/>
            </a:xfrm>
            <a:custGeom>
              <a:avLst/>
              <a:gdLst/>
              <a:ahLst/>
              <a:cxnLst/>
              <a:rect l="l" t="t" r="r" b="b"/>
              <a:pathLst>
                <a:path w="3349" h="2872" extrusionOk="0">
                  <a:moveTo>
                    <a:pt x="1915" y="0"/>
                  </a:moveTo>
                  <a:cubicBezTo>
                    <a:pt x="634" y="0"/>
                    <a:pt x="0" y="1543"/>
                    <a:pt x="910" y="2453"/>
                  </a:cubicBezTo>
                  <a:cubicBezTo>
                    <a:pt x="1199" y="2742"/>
                    <a:pt x="1555" y="2871"/>
                    <a:pt x="1906" y="2871"/>
                  </a:cubicBezTo>
                  <a:cubicBezTo>
                    <a:pt x="2641" y="2871"/>
                    <a:pt x="3348" y="2301"/>
                    <a:pt x="3348" y="1433"/>
                  </a:cubicBezTo>
                  <a:cubicBezTo>
                    <a:pt x="3348" y="648"/>
                    <a:pt x="2715" y="0"/>
                    <a:pt x="1915"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18"/>
            <p:cNvSpPr/>
            <p:nvPr/>
          </p:nvSpPr>
          <p:spPr>
            <a:xfrm>
              <a:off x="4656975" y="1548887"/>
              <a:ext cx="35850" cy="71650"/>
            </a:xfrm>
            <a:custGeom>
              <a:avLst/>
              <a:gdLst/>
              <a:ahLst/>
              <a:cxnLst/>
              <a:rect l="l" t="t" r="r" b="b"/>
              <a:pathLst>
                <a:path w="1434" h="2866" extrusionOk="0">
                  <a:moveTo>
                    <a:pt x="0" y="0"/>
                  </a:moveTo>
                  <a:lnTo>
                    <a:pt x="0" y="2866"/>
                  </a:lnTo>
                  <a:cubicBezTo>
                    <a:pt x="800" y="2866"/>
                    <a:pt x="1433" y="2232"/>
                    <a:pt x="1433" y="1433"/>
                  </a:cubicBezTo>
                  <a:cubicBezTo>
                    <a:pt x="1433" y="648"/>
                    <a:pt x="800" y="0"/>
                    <a:pt x="0"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18"/>
            <p:cNvSpPr/>
            <p:nvPr/>
          </p:nvSpPr>
          <p:spPr>
            <a:xfrm>
              <a:off x="4509550" y="1459337"/>
              <a:ext cx="111625" cy="95650"/>
            </a:xfrm>
            <a:custGeom>
              <a:avLst/>
              <a:gdLst/>
              <a:ahLst/>
              <a:cxnLst/>
              <a:rect l="l" t="t" r="r" b="b"/>
              <a:pathLst>
                <a:path w="4465" h="3826" extrusionOk="0">
                  <a:moveTo>
                    <a:pt x="2549" y="0"/>
                  </a:moveTo>
                  <a:cubicBezTo>
                    <a:pt x="855" y="0"/>
                    <a:pt x="1" y="2053"/>
                    <a:pt x="1199" y="3265"/>
                  </a:cubicBezTo>
                  <a:cubicBezTo>
                    <a:pt x="1590" y="3652"/>
                    <a:pt x="2069" y="3825"/>
                    <a:pt x="2538" y="3825"/>
                  </a:cubicBezTo>
                  <a:cubicBezTo>
                    <a:pt x="3523" y="3825"/>
                    <a:pt x="4465" y="3063"/>
                    <a:pt x="4465" y="1915"/>
                  </a:cubicBezTo>
                  <a:cubicBezTo>
                    <a:pt x="4465" y="854"/>
                    <a:pt x="3610" y="0"/>
                    <a:pt x="254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18"/>
            <p:cNvSpPr/>
            <p:nvPr/>
          </p:nvSpPr>
          <p:spPr>
            <a:xfrm>
              <a:off x="4573275" y="1459337"/>
              <a:ext cx="47900" cy="95425"/>
            </a:xfrm>
            <a:custGeom>
              <a:avLst/>
              <a:gdLst/>
              <a:ahLst/>
              <a:cxnLst/>
              <a:rect l="l" t="t" r="r" b="b"/>
              <a:pathLst>
                <a:path w="1916" h="3817" extrusionOk="0">
                  <a:moveTo>
                    <a:pt x="0" y="0"/>
                  </a:moveTo>
                  <a:lnTo>
                    <a:pt x="0" y="3816"/>
                  </a:lnTo>
                  <a:cubicBezTo>
                    <a:pt x="1061" y="3816"/>
                    <a:pt x="1916" y="2962"/>
                    <a:pt x="1916" y="1915"/>
                  </a:cubicBezTo>
                  <a:cubicBezTo>
                    <a:pt x="1916" y="854"/>
                    <a:pt x="1061" y="0"/>
                    <a:pt x="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18"/>
            <p:cNvSpPr/>
            <p:nvPr/>
          </p:nvSpPr>
          <p:spPr>
            <a:xfrm>
              <a:off x="4332850" y="1692512"/>
              <a:ext cx="195675" cy="155275"/>
            </a:xfrm>
            <a:custGeom>
              <a:avLst/>
              <a:gdLst/>
              <a:ahLst/>
              <a:cxnLst/>
              <a:rect l="l" t="t" r="r" b="b"/>
              <a:pathLst>
                <a:path w="7827" h="6211" extrusionOk="0">
                  <a:moveTo>
                    <a:pt x="5801" y="0"/>
                  </a:moveTo>
                  <a:lnTo>
                    <a:pt x="1" y="5787"/>
                  </a:lnTo>
                  <a:cubicBezTo>
                    <a:pt x="283" y="6070"/>
                    <a:pt x="652" y="6211"/>
                    <a:pt x="1018" y="6211"/>
                  </a:cubicBezTo>
                  <a:cubicBezTo>
                    <a:pt x="1385" y="6211"/>
                    <a:pt x="1750" y="6070"/>
                    <a:pt x="2026" y="5787"/>
                  </a:cubicBezTo>
                  <a:lnTo>
                    <a:pt x="7826"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118"/>
          <p:cNvGrpSpPr/>
          <p:nvPr/>
        </p:nvGrpSpPr>
        <p:grpSpPr>
          <a:xfrm>
            <a:off x="7732500" y="1465187"/>
            <a:ext cx="406125" cy="394400"/>
            <a:chOff x="7732500" y="1465187"/>
            <a:chExt cx="406125" cy="394400"/>
          </a:xfrm>
        </p:grpSpPr>
        <p:sp>
          <p:nvSpPr>
            <p:cNvPr id="5346" name="Google Shape;5346;p118"/>
            <p:cNvSpPr/>
            <p:nvPr/>
          </p:nvSpPr>
          <p:spPr>
            <a:xfrm>
              <a:off x="7885450" y="1740987"/>
              <a:ext cx="99900" cy="118600"/>
            </a:xfrm>
            <a:custGeom>
              <a:avLst/>
              <a:gdLst/>
              <a:ahLst/>
              <a:cxnLst/>
              <a:rect l="l" t="t" r="r" b="b"/>
              <a:pathLst>
                <a:path w="3996" h="4744" extrusionOk="0">
                  <a:moveTo>
                    <a:pt x="2007" y="2836"/>
                  </a:moveTo>
                  <a:cubicBezTo>
                    <a:pt x="2250" y="2836"/>
                    <a:pt x="2480" y="3024"/>
                    <a:pt x="2480" y="3311"/>
                  </a:cubicBezTo>
                  <a:cubicBezTo>
                    <a:pt x="2480" y="3573"/>
                    <a:pt x="2273" y="3793"/>
                    <a:pt x="2012" y="3793"/>
                  </a:cubicBezTo>
                  <a:cubicBezTo>
                    <a:pt x="1571" y="3793"/>
                    <a:pt x="1364" y="3283"/>
                    <a:pt x="1667" y="2980"/>
                  </a:cubicBezTo>
                  <a:cubicBezTo>
                    <a:pt x="1767" y="2881"/>
                    <a:pt x="1888" y="2836"/>
                    <a:pt x="2007" y="2836"/>
                  </a:cubicBezTo>
                  <a:close/>
                  <a:moveTo>
                    <a:pt x="2000" y="1"/>
                  </a:moveTo>
                  <a:cubicBezTo>
                    <a:pt x="1770" y="1"/>
                    <a:pt x="1543" y="149"/>
                    <a:pt x="1529" y="445"/>
                  </a:cubicBezTo>
                  <a:lnTo>
                    <a:pt x="1529" y="1961"/>
                  </a:lnTo>
                  <a:cubicBezTo>
                    <a:pt x="0" y="2498"/>
                    <a:pt x="400" y="4744"/>
                    <a:pt x="1998" y="4744"/>
                  </a:cubicBezTo>
                  <a:cubicBezTo>
                    <a:pt x="3610" y="4744"/>
                    <a:pt x="3996" y="2498"/>
                    <a:pt x="2480" y="1961"/>
                  </a:cubicBezTo>
                  <a:lnTo>
                    <a:pt x="2480" y="445"/>
                  </a:lnTo>
                  <a:cubicBezTo>
                    <a:pt x="2459" y="149"/>
                    <a:pt x="2229" y="1"/>
                    <a:pt x="200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18"/>
            <p:cNvSpPr/>
            <p:nvPr/>
          </p:nvSpPr>
          <p:spPr>
            <a:xfrm>
              <a:off x="7935725" y="1740037"/>
              <a:ext cx="35850" cy="119550"/>
            </a:xfrm>
            <a:custGeom>
              <a:avLst/>
              <a:gdLst/>
              <a:ahLst/>
              <a:cxnLst/>
              <a:rect l="l" t="t" r="r" b="b"/>
              <a:pathLst>
                <a:path w="1434" h="4782" extrusionOk="0">
                  <a:moveTo>
                    <a:pt x="1" y="1"/>
                  </a:moveTo>
                  <a:lnTo>
                    <a:pt x="1" y="2867"/>
                  </a:lnTo>
                  <a:cubicBezTo>
                    <a:pt x="648" y="2867"/>
                    <a:pt x="648" y="3831"/>
                    <a:pt x="1" y="3831"/>
                  </a:cubicBezTo>
                  <a:lnTo>
                    <a:pt x="1" y="4782"/>
                  </a:lnTo>
                  <a:cubicBezTo>
                    <a:pt x="786" y="4782"/>
                    <a:pt x="1433" y="4148"/>
                    <a:pt x="1433" y="3349"/>
                  </a:cubicBezTo>
                  <a:lnTo>
                    <a:pt x="1420" y="3349"/>
                  </a:lnTo>
                  <a:cubicBezTo>
                    <a:pt x="1420" y="2743"/>
                    <a:pt x="1048" y="2205"/>
                    <a:pt x="469" y="1999"/>
                  </a:cubicBezTo>
                  <a:lnTo>
                    <a:pt x="469" y="483"/>
                  </a:lnTo>
                  <a:cubicBezTo>
                    <a:pt x="469" y="221"/>
                    <a:pt x="262" y="15"/>
                    <a:pt x="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18"/>
            <p:cNvSpPr/>
            <p:nvPr/>
          </p:nvSpPr>
          <p:spPr>
            <a:xfrm>
              <a:off x="7756275" y="1483087"/>
              <a:ext cx="358575" cy="281100"/>
            </a:xfrm>
            <a:custGeom>
              <a:avLst/>
              <a:gdLst/>
              <a:ahLst/>
              <a:cxnLst/>
              <a:rect l="l" t="t" r="r" b="b"/>
              <a:pathLst>
                <a:path w="14343" h="11244" extrusionOk="0">
                  <a:moveTo>
                    <a:pt x="483" y="1"/>
                  </a:moveTo>
                  <a:cubicBezTo>
                    <a:pt x="221" y="1"/>
                    <a:pt x="0" y="221"/>
                    <a:pt x="0" y="483"/>
                  </a:cubicBezTo>
                  <a:lnTo>
                    <a:pt x="0" y="10761"/>
                  </a:lnTo>
                  <a:cubicBezTo>
                    <a:pt x="0" y="11023"/>
                    <a:pt x="221" y="11243"/>
                    <a:pt x="483" y="11243"/>
                  </a:cubicBezTo>
                  <a:lnTo>
                    <a:pt x="13861" y="11243"/>
                  </a:lnTo>
                  <a:cubicBezTo>
                    <a:pt x="14123" y="11243"/>
                    <a:pt x="14343" y="11023"/>
                    <a:pt x="14343" y="10761"/>
                  </a:cubicBezTo>
                  <a:lnTo>
                    <a:pt x="14343" y="483"/>
                  </a:lnTo>
                  <a:cubicBezTo>
                    <a:pt x="14343" y="221"/>
                    <a:pt x="14123" y="1"/>
                    <a:pt x="13861"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18"/>
            <p:cNvSpPr/>
            <p:nvPr/>
          </p:nvSpPr>
          <p:spPr>
            <a:xfrm>
              <a:off x="7935725" y="1483087"/>
              <a:ext cx="179125" cy="281100"/>
            </a:xfrm>
            <a:custGeom>
              <a:avLst/>
              <a:gdLst/>
              <a:ahLst/>
              <a:cxnLst/>
              <a:rect l="l" t="t" r="r" b="b"/>
              <a:pathLst>
                <a:path w="7165" h="11244" extrusionOk="0">
                  <a:moveTo>
                    <a:pt x="1" y="1"/>
                  </a:moveTo>
                  <a:lnTo>
                    <a:pt x="1" y="11243"/>
                  </a:lnTo>
                  <a:lnTo>
                    <a:pt x="6683" y="11243"/>
                  </a:lnTo>
                  <a:cubicBezTo>
                    <a:pt x="6945" y="11243"/>
                    <a:pt x="7165" y="11023"/>
                    <a:pt x="7165" y="10761"/>
                  </a:cubicBezTo>
                  <a:lnTo>
                    <a:pt x="7165" y="483"/>
                  </a:lnTo>
                  <a:cubicBezTo>
                    <a:pt x="7165" y="221"/>
                    <a:pt x="6945" y="1"/>
                    <a:pt x="668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18"/>
            <p:cNvSpPr/>
            <p:nvPr/>
          </p:nvSpPr>
          <p:spPr>
            <a:xfrm>
              <a:off x="7732500" y="1465187"/>
              <a:ext cx="406125" cy="47900"/>
            </a:xfrm>
            <a:custGeom>
              <a:avLst/>
              <a:gdLst/>
              <a:ahLst/>
              <a:cxnLst/>
              <a:rect l="l" t="t" r="r" b="b"/>
              <a:pathLst>
                <a:path w="16245" h="1916" extrusionOk="0">
                  <a:moveTo>
                    <a:pt x="469" y="0"/>
                  </a:moveTo>
                  <a:cubicBezTo>
                    <a:pt x="207" y="0"/>
                    <a:pt x="1" y="221"/>
                    <a:pt x="1" y="482"/>
                  </a:cubicBezTo>
                  <a:lnTo>
                    <a:pt x="1" y="1447"/>
                  </a:lnTo>
                  <a:cubicBezTo>
                    <a:pt x="1" y="1709"/>
                    <a:pt x="207" y="1915"/>
                    <a:pt x="469" y="1915"/>
                  </a:cubicBezTo>
                  <a:lnTo>
                    <a:pt x="15776" y="1915"/>
                  </a:lnTo>
                  <a:cubicBezTo>
                    <a:pt x="16038" y="1915"/>
                    <a:pt x="16245" y="1709"/>
                    <a:pt x="16245" y="1447"/>
                  </a:cubicBezTo>
                  <a:lnTo>
                    <a:pt x="16245" y="482"/>
                  </a:lnTo>
                  <a:cubicBezTo>
                    <a:pt x="16245" y="221"/>
                    <a:pt x="16038" y="0"/>
                    <a:pt x="1577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18"/>
            <p:cNvSpPr/>
            <p:nvPr/>
          </p:nvSpPr>
          <p:spPr>
            <a:xfrm>
              <a:off x="7935725" y="1465187"/>
              <a:ext cx="202900" cy="47900"/>
            </a:xfrm>
            <a:custGeom>
              <a:avLst/>
              <a:gdLst/>
              <a:ahLst/>
              <a:cxnLst/>
              <a:rect l="l" t="t" r="r" b="b"/>
              <a:pathLst>
                <a:path w="8116" h="1916" extrusionOk="0">
                  <a:moveTo>
                    <a:pt x="1" y="0"/>
                  </a:moveTo>
                  <a:lnTo>
                    <a:pt x="1" y="1915"/>
                  </a:lnTo>
                  <a:lnTo>
                    <a:pt x="7647" y="1915"/>
                  </a:lnTo>
                  <a:cubicBezTo>
                    <a:pt x="7909" y="1915"/>
                    <a:pt x="8116" y="1709"/>
                    <a:pt x="8116" y="1447"/>
                  </a:cubicBezTo>
                  <a:lnTo>
                    <a:pt x="8116" y="482"/>
                  </a:lnTo>
                  <a:cubicBezTo>
                    <a:pt x="8116" y="221"/>
                    <a:pt x="7909" y="0"/>
                    <a:pt x="764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18"/>
            <p:cNvSpPr/>
            <p:nvPr/>
          </p:nvSpPr>
          <p:spPr>
            <a:xfrm>
              <a:off x="7822050" y="1465187"/>
              <a:ext cx="23800" cy="47900"/>
            </a:xfrm>
            <a:custGeom>
              <a:avLst/>
              <a:gdLst/>
              <a:ahLst/>
              <a:cxnLst/>
              <a:rect l="l" t="t" r="r" b="b"/>
              <a:pathLst>
                <a:path w="952" h="1916" extrusionOk="0">
                  <a:moveTo>
                    <a:pt x="1" y="0"/>
                  </a:moveTo>
                  <a:lnTo>
                    <a:pt x="1" y="1915"/>
                  </a:lnTo>
                  <a:lnTo>
                    <a:pt x="952" y="1915"/>
                  </a:lnTo>
                  <a:lnTo>
                    <a:pt x="952"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18"/>
            <p:cNvSpPr/>
            <p:nvPr/>
          </p:nvSpPr>
          <p:spPr>
            <a:xfrm>
              <a:off x="8025275" y="1465187"/>
              <a:ext cx="23800" cy="47900"/>
            </a:xfrm>
            <a:custGeom>
              <a:avLst/>
              <a:gdLst/>
              <a:ahLst/>
              <a:cxnLst/>
              <a:rect l="l" t="t" r="r" b="b"/>
              <a:pathLst>
                <a:path w="952" h="1916" extrusionOk="0">
                  <a:moveTo>
                    <a:pt x="1" y="0"/>
                  </a:moveTo>
                  <a:lnTo>
                    <a:pt x="1" y="1915"/>
                  </a:lnTo>
                  <a:lnTo>
                    <a:pt x="951" y="1915"/>
                  </a:lnTo>
                  <a:lnTo>
                    <a:pt x="951"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18"/>
            <p:cNvSpPr/>
            <p:nvPr/>
          </p:nvSpPr>
          <p:spPr>
            <a:xfrm>
              <a:off x="7923675" y="1465187"/>
              <a:ext cx="23800" cy="47900"/>
            </a:xfrm>
            <a:custGeom>
              <a:avLst/>
              <a:gdLst/>
              <a:ahLst/>
              <a:cxnLst/>
              <a:rect l="l" t="t" r="r" b="b"/>
              <a:pathLst>
                <a:path w="952" h="1916" extrusionOk="0">
                  <a:moveTo>
                    <a:pt x="0" y="0"/>
                  </a:moveTo>
                  <a:lnTo>
                    <a:pt x="0" y="1915"/>
                  </a:lnTo>
                  <a:lnTo>
                    <a:pt x="951" y="1915"/>
                  </a:lnTo>
                  <a:lnTo>
                    <a:pt x="951"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18"/>
            <p:cNvSpPr/>
            <p:nvPr/>
          </p:nvSpPr>
          <p:spPr>
            <a:xfrm>
              <a:off x="7935725" y="1465187"/>
              <a:ext cx="11750" cy="47900"/>
            </a:xfrm>
            <a:custGeom>
              <a:avLst/>
              <a:gdLst/>
              <a:ahLst/>
              <a:cxnLst/>
              <a:rect l="l" t="t" r="r" b="b"/>
              <a:pathLst>
                <a:path w="470" h="1916" extrusionOk="0">
                  <a:moveTo>
                    <a:pt x="1" y="0"/>
                  </a:moveTo>
                  <a:lnTo>
                    <a:pt x="1" y="1915"/>
                  </a:lnTo>
                  <a:lnTo>
                    <a:pt x="469" y="1915"/>
                  </a:lnTo>
                  <a:lnTo>
                    <a:pt x="469"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18"/>
            <p:cNvSpPr/>
            <p:nvPr/>
          </p:nvSpPr>
          <p:spPr>
            <a:xfrm>
              <a:off x="7805525" y="1581262"/>
              <a:ext cx="70300" cy="57200"/>
            </a:xfrm>
            <a:custGeom>
              <a:avLst/>
              <a:gdLst/>
              <a:ahLst/>
              <a:cxnLst/>
              <a:rect l="l" t="t" r="r" b="b"/>
              <a:pathLst>
                <a:path w="2812" h="2288" extrusionOk="0">
                  <a:moveTo>
                    <a:pt x="924" y="0"/>
                  </a:moveTo>
                  <a:cubicBezTo>
                    <a:pt x="758" y="0"/>
                    <a:pt x="607" y="83"/>
                    <a:pt x="524" y="221"/>
                  </a:cubicBezTo>
                  <a:lnTo>
                    <a:pt x="97" y="896"/>
                  </a:lnTo>
                  <a:cubicBezTo>
                    <a:pt x="1" y="1047"/>
                    <a:pt x="1" y="1240"/>
                    <a:pt x="97" y="1392"/>
                  </a:cubicBezTo>
                  <a:lnTo>
                    <a:pt x="662" y="2287"/>
                  </a:lnTo>
                  <a:lnTo>
                    <a:pt x="2095" y="2287"/>
                  </a:lnTo>
                  <a:lnTo>
                    <a:pt x="2811" y="1144"/>
                  </a:lnTo>
                  <a:lnTo>
                    <a:pt x="2233" y="221"/>
                  </a:lnTo>
                  <a:cubicBezTo>
                    <a:pt x="2150" y="83"/>
                    <a:pt x="1985" y="0"/>
                    <a:pt x="183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18"/>
            <p:cNvSpPr/>
            <p:nvPr/>
          </p:nvSpPr>
          <p:spPr>
            <a:xfrm>
              <a:off x="7857875" y="1610162"/>
              <a:ext cx="70300" cy="57225"/>
            </a:xfrm>
            <a:custGeom>
              <a:avLst/>
              <a:gdLst/>
              <a:ahLst/>
              <a:cxnLst/>
              <a:rect l="l" t="t" r="r" b="b"/>
              <a:pathLst>
                <a:path w="2812" h="2289" extrusionOk="0">
                  <a:moveTo>
                    <a:pt x="1920" y="0"/>
                  </a:moveTo>
                  <a:cubicBezTo>
                    <a:pt x="1909" y="0"/>
                    <a:pt x="1899" y="1"/>
                    <a:pt x="1888" y="2"/>
                  </a:cubicBezTo>
                  <a:lnTo>
                    <a:pt x="717" y="2"/>
                  </a:lnTo>
                  <a:lnTo>
                    <a:pt x="1" y="1145"/>
                  </a:lnTo>
                  <a:lnTo>
                    <a:pt x="717" y="2289"/>
                  </a:lnTo>
                  <a:lnTo>
                    <a:pt x="1888" y="2289"/>
                  </a:lnTo>
                  <a:cubicBezTo>
                    <a:pt x="2054" y="2289"/>
                    <a:pt x="2205" y="2206"/>
                    <a:pt x="2288" y="2068"/>
                  </a:cubicBezTo>
                  <a:lnTo>
                    <a:pt x="2715" y="1393"/>
                  </a:lnTo>
                  <a:cubicBezTo>
                    <a:pt x="2811" y="1242"/>
                    <a:pt x="2811" y="1049"/>
                    <a:pt x="2715" y="883"/>
                  </a:cubicBezTo>
                  <a:lnTo>
                    <a:pt x="2288" y="222"/>
                  </a:lnTo>
                  <a:cubicBezTo>
                    <a:pt x="2211" y="93"/>
                    <a:pt x="2073" y="0"/>
                    <a:pt x="1920"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18"/>
            <p:cNvSpPr/>
            <p:nvPr/>
          </p:nvSpPr>
          <p:spPr>
            <a:xfrm>
              <a:off x="7805525" y="1638437"/>
              <a:ext cx="70300" cy="57550"/>
            </a:xfrm>
            <a:custGeom>
              <a:avLst/>
              <a:gdLst/>
              <a:ahLst/>
              <a:cxnLst/>
              <a:rect l="l" t="t" r="r" b="b"/>
              <a:pathLst>
                <a:path w="2812" h="2302" extrusionOk="0">
                  <a:moveTo>
                    <a:pt x="662" y="0"/>
                  </a:moveTo>
                  <a:lnTo>
                    <a:pt x="97" y="896"/>
                  </a:lnTo>
                  <a:cubicBezTo>
                    <a:pt x="1" y="1061"/>
                    <a:pt x="1" y="1254"/>
                    <a:pt x="97" y="1406"/>
                  </a:cubicBezTo>
                  <a:lnTo>
                    <a:pt x="524" y="2081"/>
                  </a:lnTo>
                  <a:cubicBezTo>
                    <a:pt x="607" y="2219"/>
                    <a:pt x="758" y="2301"/>
                    <a:pt x="924" y="2301"/>
                  </a:cubicBezTo>
                  <a:lnTo>
                    <a:pt x="1833" y="2301"/>
                  </a:lnTo>
                  <a:cubicBezTo>
                    <a:pt x="1998" y="2301"/>
                    <a:pt x="2150" y="2219"/>
                    <a:pt x="2233" y="2081"/>
                  </a:cubicBezTo>
                  <a:lnTo>
                    <a:pt x="2811" y="1158"/>
                  </a:lnTo>
                  <a:lnTo>
                    <a:pt x="2095"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18"/>
            <p:cNvSpPr/>
            <p:nvPr/>
          </p:nvSpPr>
          <p:spPr>
            <a:xfrm>
              <a:off x="7961550" y="1626712"/>
              <a:ext cx="103375" cy="23800"/>
            </a:xfrm>
            <a:custGeom>
              <a:avLst/>
              <a:gdLst/>
              <a:ahLst/>
              <a:cxnLst/>
              <a:rect l="l" t="t" r="r" b="b"/>
              <a:pathLst>
                <a:path w="4135" h="952" extrusionOk="0">
                  <a:moveTo>
                    <a:pt x="635" y="1"/>
                  </a:moveTo>
                  <a:cubicBezTo>
                    <a:pt x="1" y="1"/>
                    <a:pt x="1" y="952"/>
                    <a:pt x="635" y="952"/>
                  </a:cubicBezTo>
                  <a:lnTo>
                    <a:pt x="3500" y="952"/>
                  </a:lnTo>
                  <a:cubicBezTo>
                    <a:pt x="4134" y="952"/>
                    <a:pt x="4134" y="1"/>
                    <a:pt x="3500"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18"/>
            <p:cNvSpPr/>
            <p:nvPr/>
          </p:nvSpPr>
          <p:spPr>
            <a:xfrm>
              <a:off x="7931250" y="1560912"/>
              <a:ext cx="134375" cy="41725"/>
            </a:xfrm>
            <a:custGeom>
              <a:avLst/>
              <a:gdLst/>
              <a:ahLst/>
              <a:cxnLst/>
              <a:rect l="l" t="t" r="r" b="b"/>
              <a:pathLst>
                <a:path w="5375" h="1669" extrusionOk="0">
                  <a:moveTo>
                    <a:pt x="4751" y="0"/>
                  </a:moveTo>
                  <a:cubicBezTo>
                    <a:pt x="4739" y="0"/>
                    <a:pt x="4726" y="1"/>
                    <a:pt x="4712" y="1"/>
                  </a:cubicBezTo>
                  <a:lnTo>
                    <a:pt x="1364" y="1"/>
                  </a:lnTo>
                  <a:cubicBezTo>
                    <a:pt x="1240" y="1"/>
                    <a:pt x="1116" y="43"/>
                    <a:pt x="1020" y="139"/>
                  </a:cubicBezTo>
                  <a:lnTo>
                    <a:pt x="304" y="856"/>
                  </a:lnTo>
                  <a:cubicBezTo>
                    <a:pt x="0" y="1159"/>
                    <a:pt x="221" y="1669"/>
                    <a:pt x="648" y="1669"/>
                  </a:cubicBezTo>
                  <a:cubicBezTo>
                    <a:pt x="772" y="1669"/>
                    <a:pt x="896" y="1613"/>
                    <a:pt x="992" y="1531"/>
                  </a:cubicBezTo>
                  <a:lnTo>
                    <a:pt x="1571" y="952"/>
                  </a:lnTo>
                  <a:lnTo>
                    <a:pt x="4712" y="952"/>
                  </a:lnTo>
                  <a:cubicBezTo>
                    <a:pt x="4726" y="953"/>
                    <a:pt x="4739" y="953"/>
                    <a:pt x="4751" y="953"/>
                  </a:cubicBezTo>
                  <a:cubicBezTo>
                    <a:pt x="5375" y="953"/>
                    <a:pt x="5375" y="0"/>
                    <a:pt x="4751"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18"/>
            <p:cNvSpPr/>
            <p:nvPr/>
          </p:nvSpPr>
          <p:spPr>
            <a:xfrm>
              <a:off x="7930125" y="1674262"/>
              <a:ext cx="135500" cy="42075"/>
            </a:xfrm>
            <a:custGeom>
              <a:avLst/>
              <a:gdLst/>
              <a:ahLst/>
              <a:cxnLst/>
              <a:rect l="l" t="t" r="r" b="b"/>
              <a:pathLst>
                <a:path w="5420" h="1683" extrusionOk="0">
                  <a:moveTo>
                    <a:pt x="686" y="1"/>
                  </a:moveTo>
                  <a:cubicBezTo>
                    <a:pt x="315" y="1"/>
                    <a:pt x="0" y="479"/>
                    <a:pt x="349" y="827"/>
                  </a:cubicBezTo>
                  <a:lnTo>
                    <a:pt x="1065" y="1543"/>
                  </a:lnTo>
                  <a:cubicBezTo>
                    <a:pt x="1161" y="1626"/>
                    <a:pt x="1285" y="1681"/>
                    <a:pt x="1409" y="1681"/>
                  </a:cubicBezTo>
                  <a:lnTo>
                    <a:pt x="4757" y="1681"/>
                  </a:lnTo>
                  <a:cubicBezTo>
                    <a:pt x="4771" y="1682"/>
                    <a:pt x="4784" y="1682"/>
                    <a:pt x="4796" y="1682"/>
                  </a:cubicBezTo>
                  <a:cubicBezTo>
                    <a:pt x="5420" y="1682"/>
                    <a:pt x="5420" y="729"/>
                    <a:pt x="4796" y="729"/>
                  </a:cubicBezTo>
                  <a:cubicBezTo>
                    <a:pt x="4784" y="729"/>
                    <a:pt x="4771" y="730"/>
                    <a:pt x="4757" y="730"/>
                  </a:cubicBezTo>
                  <a:lnTo>
                    <a:pt x="1602" y="730"/>
                  </a:lnTo>
                  <a:lnTo>
                    <a:pt x="1024" y="152"/>
                  </a:lnTo>
                  <a:cubicBezTo>
                    <a:pt x="917" y="45"/>
                    <a:pt x="799" y="1"/>
                    <a:pt x="686"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118"/>
          <p:cNvGrpSpPr/>
          <p:nvPr/>
        </p:nvGrpSpPr>
        <p:grpSpPr>
          <a:xfrm>
            <a:off x="3468650" y="4128312"/>
            <a:ext cx="419550" cy="406550"/>
            <a:chOff x="3468650" y="4128312"/>
            <a:chExt cx="419550" cy="406550"/>
          </a:xfrm>
        </p:grpSpPr>
        <p:sp>
          <p:nvSpPr>
            <p:cNvPr id="5363" name="Google Shape;5363;p118"/>
            <p:cNvSpPr/>
            <p:nvPr/>
          </p:nvSpPr>
          <p:spPr>
            <a:xfrm>
              <a:off x="3816975" y="4134337"/>
              <a:ext cx="56425" cy="50150"/>
            </a:xfrm>
            <a:custGeom>
              <a:avLst/>
              <a:gdLst/>
              <a:ahLst/>
              <a:cxnLst/>
              <a:rect l="l" t="t" r="r" b="b"/>
              <a:pathLst>
                <a:path w="2257" h="2006" extrusionOk="0">
                  <a:moveTo>
                    <a:pt x="1734" y="1"/>
                  </a:moveTo>
                  <a:cubicBezTo>
                    <a:pt x="1612" y="1"/>
                    <a:pt x="1491" y="46"/>
                    <a:pt x="1402" y="135"/>
                  </a:cubicBezTo>
                  <a:lnTo>
                    <a:pt x="369" y="1168"/>
                  </a:lnTo>
                  <a:cubicBezTo>
                    <a:pt x="1" y="1515"/>
                    <a:pt x="322" y="2006"/>
                    <a:pt x="697" y="2006"/>
                  </a:cubicBezTo>
                  <a:cubicBezTo>
                    <a:pt x="814" y="2006"/>
                    <a:pt x="936" y="1958"/>
                    <a:pt x="1044" y="1844"/>
                  </a:cubicBezTo>
                  <a:lnTo>
                    <a:pt x="2077" y="810"/>
                  </a:lnTo>
                  <a:cubicBezTo>
                    <a:pt x="2256" y="631"/>
                    <a:pt x="2256" y="328"/>
                    <a:pt x="2077" y="135"/>
                  </a:cubicBezTo>
                  <a:cubicBezTo>
                    <a:pt x="1981" y="46"/>
                    <a:pt x="1857" y="1"/>
                    <a:pt x="1734"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18"/>
            <p:cNvSpPr/>
            <p:nvPr/>
          </p:nvSpPr>
          <p:spPr>
            <a:xfrm>
              <a:off x="3826175" y="4137712"/>
              <a:ext cx="47225" cy="46075"/>
            </a:xfrm>
            <a:custGeom>
              <a:avLst/>
              <a:gdLst/>
              <a:ahLst/>
              <a:cxnLst/>
              <a:rect l="l" t="t" r="r" b="b"/>
              <a:pathLst>
                <a:path w="1889" h="1843" extrusionOk="0">
                  <a:moveTo>
                    <a:pt x="1709" y="0"/>
                  </a:moveTo>
                  <a:cubicBezTo>
                    <a:pt x="1695" y="0"/>
                    <a:pt x="1" y="1709"/>
                    <a:pt x="1" y="1709"/>
                  </a:cubicBezTo>
                  <a:cubicBezTo>
                    <a:pt x="90" y="1798"/>
                    <a:pt x="211" y="1843"/>
                    <a:pt x="333" y="1843"/>
                  </a:cubicBezTo>
                  <a:cubicBezTo>
                    <a:pt x="455" y="1843"/>
                    <a:pt x="579" y="1798"/>
                    <a:pt x="676" y="1709"/>
                  </a:cubicBezTo>
                  <a:lnTo>
                    <a:pt x="1709" y="675"/>
                  </a:lnTo>
                  <a:cubicBezTo>
                    <a:pt x="1888" y="482"/>
                    <a:pt x="1888" y="179"/>
                    <a:pt x="1709" y="0"/>
                  </a:cubicBezTo>
                  <a:cubicBezTo>
                    <a:pt x="1709" y="0"/>
                    <a:pt x="1709" y="0"/>
                    <a:pt x="1709"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18"/>
            <p:cNvSpPr/>
            <p:nvPr/>
          </p:nvSpPr>
          <p:spPr>
            <a:xfrm>
              <a:off x="3593325" y="4128312"/>
              <a:ext cx="247675" cy="279625"/>
            </a:xfrm>
            <a:custGeom>
              <a:avLst/>
              <a:gdLst/>
              <a:ahLst/>
              <a:cxnLst/>
              <a:rect l="l" t="t" r="r" b="b"/>
              <a:pathLst>
                <a:path w="9907" h="11185" extrusionOk="0">
                  <a:moveTo>
                    <a:pt x="6344" y="1"/>
                  </a:moveTo>
                  <a:cubicBezTo>
                    <a:pt x="5089" y="1"/>
                    <a:pt x="3841" y="469"/>
                    <a:pt x="2894" y="1409"/>
                  </a:cubicBezTo>
                  <a:lnTo>
                    <a:pt x="180" y="4110"/>
                  </a:lnTo>
                  <a:cubicBezTo>
                    <a:pt x="1" y="4303"/>
                    <a:pt x="1" y="4606"/>
                    <a:pt x="180" y="4785"/>
                  </a:cubicBezTo>
                  <a:lnTo>
                    <a:pt x="6435" y="11040"/>
                  </a:lnTo>
                  <a:cubicBezTo>
                    <a:pt x="6531" y="11136"/>
                    <a:pt x="6655" y="11185"/>
                    <a:pt x="6778" y="11185"/>
                  </a:cubicBezTo>
                  <a:cubicBezTo>
                    <a:pt x="6900" y="11185"/>
                    <a:pt x="7021" y="11136"/>
                    <a:pt x="7110" y="11040"/>
                  </a:cubicBezTo>
                  <a:lnTo>
                    <a:pt x="9811" y="8340"/>
                  </a:lnTo>
                  <a:lnTo>
                    <a:pt x="9907" y="1478"/>
                  </a:lnTo>
                  <a:lnTo>
                    <a:pt x="9907" y="1465"/>
                  </a:lnTo>
                  <a:cubicBezTo>
                    <a:pt x="8918" y="490"/>
                    <a:pt x="7627" y="1"/>
                    <a:pt x="6344"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18"/>
            <p:cNvSpPr/>
            <p:nvPr/>
          </p:nvSpPr>
          <p:spPr>
            <a:xfrm>
              <a:off x="3678075" y="4165262"/>
              <a:ext cx="210125" cy="242675"/>
            </a:xfrm>
            <a:custGeom>
              <a:avLst/>
              <a:gdLst/>
              <a:ahLst/>
              <a:cxnLst/>
              <a:rect l="l" t="t" r="r" b="b"/>
              <a:pathLst>
                <a:path w="8405" h="9707" extrusionOk="0">
                  <a:moveTo>
                    <a:pt x="6517" y="0"/>
                  </a:moveTo>
                  <a:lnTo>
                    <a:pt x="0" y="6517"/>
                  </a:lnTo>
                  <a:lnTo>
                    <a:pt x="3045" y="9562"/>
                  </a:lnTo>
                  <a:cubicBezTo>
                    <a:pt x="3141" y="9658"/>
                    <a:pt x="3265" y="9707"/>
                    <a:pt x="3388" y="9707"/>
                  </a:cubicBezTo>
                  <a:cubicBezTo>
                    <a:pt x="3510" y="9707"/>
                    <a:pt x="3631" y="9658"/>
                    <a:pt x="3720" y="9562"/>
                  </a:cubicBezTo>
                  <a:lnTo>
                    <a:pt x="6421" y="6862"/>
                  </a:lnTo>
                  <a:cubicBezTo>
                    <a:pt x="8405" y="4905"/>
                    <a:pt x="8391" y="1860"/>
                    <a:pt x="6517"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18"/>
            <p:cNvSpPr/>
            <p:nvPr/>
          </p:nvSpPr>
          <p:spPr>
            <a:xfrm>
              <a:off x="3593500" y="4349887"/>
              <a:ext cx="67800" cy="58200"/>
            </a:xfrm>
            <a:custGeom>
              <a:avLst/>
              <a:gdLst/>
              <a:ahLst/>
              <a:cxnLst/>
              <a:rect l="l" t="t" r="r" b="b"/>
              <a:pathLst>
                <a:path w="2712" h="2328" extrusionOk="0">
                  <a:moveTo>
                    <a:pt x="2033" y="1"/>
                  </a:moveTo>
                  <a:cubicBezTo>
                    <a:pt x="1921" y="1"/>
                    <a:pt x="1805" y="45"/>
                    <a:pt x="1702" y="152"/>
                  </a:cubicBezTo>
                  <a:lnTo>
                    <a:pt x="338" y="1502"/>
                  </a:lnTo>
                  <a:cubicBezTo>
                    <a:pt x="1" y="1850"/>
                    <a:pt x="318" y="2328"/>
                    <a:pt x="683" y="2328"/>
                  </a:cubicBezTo>
                  <a:cubicBezTo>
                    <a:pt x="794" y="2328"/>
                    <a:pt x="910" y="2283"/>
                    <a:pt x="1013" y="2177"/>
                  </a:cubicBezTo>
                  <a:lnTo>
                    <a:pt x="2364" y="827"/>
                  </a:lnTo>
                  <a:cubicBezTo>
                    <a:pt x="2712" y="479"/>
                    <a:pt x="2397" y="1"/>
                    <a:pt x="203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18"/>
            <p:cNvSpPr/>
            <p:nvPr/>
          </p:nvSpPr>
          <p:spPr>
            <a:xfrm>
              <a:off x="3601925" y="4353662"/>
              <a:ext cx="55500" cy="54275"/>
            </a:xfrm>
            <a:custGeom>
              <a:avLst/>
              <a:gdLst/>
              <a:ahLst/>
              <a:cxnLst/>
              <a:rect l="l" t="t" r="r" b="b"/>
              <a:pathLst>
                <a:path w="2220" h="2171" extrusionOk="0">
                  <a:moveTo>
                    <a:pt x="1" y="2026"/>
                  </a:moveTo>
                  <a:cubicBezTo>
                    <a:pt x="1" y="2026"/>
                    <a:pt x="1" y="2027"/>
                    <a:pt x="1" y="2027"/>
                  </a:cubicBezTo>
                  <a:cubicBezTo>
                    <a:pt x="1" y="2027"/>
                    <a:pt x="1" y="2027"/>
                    <a:pt x="2" y="2026"/>
                  </a:cubicBezTo>
                  <a:lnTo>
                    <a:pt x="2" y="2026"/>
                  </a:lnTo>
                  <a:cubicBezTo>
                    <a:pt x="1" y="2026"/>
                    <a:pt x="1" y="2026"/>
                    <a:pt x="1" y="2026"/>
                  </a:cubicBezTo>
                  <a:close/>
                  <a:moveTo>
                    <a:pt x="2027" y="1"/>
                  </a:moveTo>
                  <a:cubicBezTo>
                    <a:pt x="165" y="1874"/>
                    <a:pt x="12" y="2018"/>
                    <a:pt x="2" y="2026"/>
                  </a:cubicBezTo>
                  <a:lnTo>
                    <a:pt x="2" y="2026"/>
                  </a:lnTo>
                  <a:cubicBezTo>
                    <a:pt x="98" y="2123"/>
                    <a:pt x="222" y="2171"/>
                    <a:pt x="344" y="2171"/>
                  </a:cubicBezTo>
                  <a:cubicBezTo>
                    <a:pt x="466" y="2171"/>
                    <a:pt x="587" y="2122"/>
                    <a:pt x="676" y="2026"/>
                  </a:cubicBezTo>
                  <a:lnTo>
                    <a:pt x="2027" y="676"/>
                  </a:lnTo>
                  <a:cubicBezTo>
                    <a:pt x="2219" y="483"/>
                    <a:pt x="2219" y="180"/>
                    <a:pt x="2027"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18"/>
            <p:cNvSpPr/>
            <p:nvPr/>
          </p:nvSpPr>
          <p:spPr>
            <a:xfrm>
              <a:off x="3541325" y="4184962"/>
              <a:ext cx="233200" cy="278150"/>
            </a:xfrm>
            <a:custGeom>
              <a:avLst/>
              <a:gdLst/>
              <a:ahLst/>
              <a:cxnLst/>
              <a:rect l="l" t="t" r="r" b="b"/>
              <a:pathLst>
                <a:path w="9328" h="11126" extrusionOk="0">
                  <a:moveTo>
                    <a:pt x="5982" y="1"/>
                  </a:moveTo>
                  <a:cubicBezTo>
                    <a:pt x="5866" y="1"/>
                    <a:pt x="5744" y="48"/>
                    <a:pt x="5635" y="163"/>
                  </a:cubicBezTo>
                  <a:lnTo>
                    <a:pt x="3224" y="2574"/>
                  </a:lnTo>
                  <a:lnTo>
                    <a:pt x="2370" y="1734"/>
                  </a:lnTo>
                  <a:lnTo>
                    <a:pt x="359" y="2767"/>
                  </a:lnTo>
                  <a:cubicBezTo>
                    <a:pt x="69" y="2919"/>
                    <a:pt x="0" y="3304"/>
                    <a:pt x="235" y="3539"/>
                  </a:cubicBezTo>
                  <a:lnTo>
                    <a:pt x="7675" y="10978"/>
                  </a:lnTo>
                  <a:lnTo>
                    <a:pt x="7675" y="10992"/>
                  </a:lnTo>
                  <a:cubicBezTo>
                    <a:pt x="7770" y="11083"/>
                    <a:pt x="7891" y="11126"/>
                    <a:pt x="8009" y="11126"/>
                  </a:cubicBezTo>
                  <a:cubicBezTo>
                    <a:pt x="8198" y="11126"/>
                    <a:pt x="8384" y="11016"/>
                    <a:pt x="8460" y="10813"/>
                  </a:cubicBezTo>
                  <a:lnTo>
                    <a:pt x="9328" y="8650"/>
                  </a:lnTo>
                  <a:cubicBezTo>
                    <a:pt x="5387" y="4737"/>
                    <a:pt x="6159" y="5495"/>
                    <a:pt x="5263" y="4599"/>
                  </a:cubicBezTo>
                  <a:lnTo>
                    <a:pt x="6490" y="3373"/>
                  </a:lnTo>
                  <a:cubicBezTo>
                    <a:pt x="6820" y="3022"/>
                    <a:pt x="6508" y="2564"/>
                    <a:pt x="6140" y="2564"/>
                  </a:cubicBezTo>
                  <a:cubicBezTo>
                    <a:pt x="6032" y="2564"/>
                    <a:pt x="5918" y="2604"/>
                    <a:pt x="5815" y="2698"/>
                  </a:cubicBezTo>
                  <a:lnTo>
                    <a:pt x="4588" y="3938"/>
                  </a:lnTo>
                  <a:lnTo>
                    <a:pt x="3899" y="3263"/>
                  </a:lnTo>
                  <a:lnTo>
                    <a:pt x="6311" y="838"/>
                  </a:lnTo>
                  <a:cubicBezTo>
                    <a:pt x="6678" y="491"/>
                    <a:pt x="6357" y="1"/>
                    <a:pt x="5982"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18"/>
            <p:cNvSpPr/>
            <p:nvPr/>
          </p:nvSpPr>
          <p:spPr>
            <a:xfrm>
              <a:off x="3640175" y="4316812"/>
              <a:ext cx="134350" cy="146125"/>
            </a:xfrm>
            <a:custGeom>
              <a:avLst/>
              <a:gdLst/>
              <a:ahLst/>
              <a:cxnLst/>
              <a:rect l="l" t="t" r="r" b="b"/>
              <a:pathLst>
                <a:path w="5374" h="5845" extrusionOk="0">
                  <a:moveTo>
                    <a:pt x="1985" y="1"/>
                  </a:moveTo>
                  <a:lnTo>
                    <a:pt x="1" y="1985"/>
                  </a:lnTo>
                  <a:lnTo>
                    <a:pt x="3721" y="5704"/>
                  </a:lnTo>
                  <a:cubicBezTo>
                    <a:pt x="3817" y="5800"/>
                    <a:pt x="3937" y="5845"/>
                    <a:pt x="4056" y="5845"/>
                  </a:cubicBezTo>
                  <a:cubicBezTo>
                    <a:pt x="4245" y="5845"/>
                    <a:pt x="4430" y="5733"/>
                    <a:pt x="4506" y="5539"/>
                  </a:cubicBezTo>
                  <a:lnTo>
                    <a:pt x="5374" y="3362"/>
                  </a:lnTo>
                  <a:lnTo>
                    <a:pt x="1985"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18"/>
            <p:cNvSpPr/>
            <p:nvPr/>
          </p:nvSpPr>
          <p:spPr>
            <a:xfrm>
              <a:off x="3550275" y="4377012"/>
              <a:ext cx="78900" cy="71550"/>
            </a:xfrm>
            <a:custGeom>
              <a:avLst/>
              <a:gdLst/>
              <a:ahLst/>
              <a:cxnLst/>
              <a:rect l="l" t="t" r="r" b="b"/>
              <a:pathLst>
                <a:path w="3156" h="2862" extrusionOk="0">
                  <a:moveTo>
                    <a:pt x="1736" y="0"/>
                  </a:moveTo>
                  <a:cubicBezTo>
                    <a:pt x="1554" y="0"/>
                    <a:pt x="1368" y="36"/>
                    <a:pt x="1185" y="114"/>
                  </a:cubicBezTo>
                  <a:cubicBezTo>
                    <a:pt x="235" y="500"/>
                    <a:pt x="1" y="1726"/>
                    <a:pt x="717" y="2442"/>
                  </a:cubicBezTo>
                  <a:cubicBezTo>
                    <a:pt x="1011" y="2732"/>
                    <a:pt x="1370" y="2862"/>
                    <a:pt x="1721" y="2862"/>
                  </a:cubicBezTo>
                  <a:cubicBezTo>
                    <a:pt x="2456" y="2862"/>
                    <a:pt x="3156" y="2294"/>
                    <a:pt x="3156" y="1436"/>
                  </a:cubicBezTo>
                  <a:cubicBezTo>
                    <a:pt x="3156" y="616"/>
                    <a:pt x="2486" y="0"/>
                    <a:pt x="173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18"/>
            <p:cNvSpPr/>
            <p:nvPr/>
          </p:nvSpPr>
          <p:spPr>
            <a:xfrm>
              <a:off x="3568200" y="4387762"/>
              <a:ext cx="72700" cy="61000"/>
            </a:xfrm>
            <a:custGeom>
              <a:avLst/>
              <a:gdLst/>
              <a:ahLst/>
              <a:cxnLst/>
              <a:rect l="l" t="t" r="r" b="b"/>
              <a:pathLst>
                <a:path w="2908" h="2440" extrusionOk="0">
                  <a:moveTo>
                    <a:pt x="2025" y="1"/>
                  </a:moveTo>
                  <a:lnTo>
                    <a:pt x="0" y="2012"/>
                  </a:lnTo>
                  <a:cubicBezTo>
                    <a:pt x="276" y="2288"/>
                    <a:pt x="634" y="2426"/>
                    <a:pt x="1006" y="2439"/>
                  </a:cubicBezTo>
                  <a:cubicBezTo>
                    <a:pt x="2273" y="2426"/>
                    <a:pt x="2907" y="896"/>
                    <a:pt x="202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18"/>
            <p:cNvSpPr/>
            <p:nvPr/>
          </p:nvSpPr>
          <p:spPr>
            <a:xfrm>
              <a:off x="3504475" y="4460187"/>
              <a:ext cx="43075" cy="40750"/>
            </a:xfrm>
            <a:custGeom>
              <a:avLst/>
              <a:gdLst/>
              <a:ahLst/>
              <a:cxnLst/>
              <a:rect l="l" t="t" r="r" b="b"/>
              <a:pathLst>
                <a:path w="1723" h="1630" extrusionOk="0">
                  <a:moveTo>
                    <a:pt x="1197" y="0"/>
                  </a:moveTo>
                  <a:cubicBezTo>
                    <a:pt x="1075" y="0"/>
                    <a:pt x="951" y="45"/>
                    <a:pt x="854" y="135"/>
                  </a:cubicBezTo>
                  <a:lnTo>
                    <a:pt x="179" y="810"/>
                  </a:lnTo>
                  <a:cubicBezTo>
                    <a:pt x="0" y="1003"/>
                    <a:pt x="0" y="1306"/>
                    <a:pt x="179" y="1485"/>
                  </a:cubicBezTo>
                  <a:cubicBezTo>
                    <a:pt x="276" y="1581"/>
                    <a:pt x="400" y="1630"/>
                    <a:pt x="522" y="1630"/>
                  </a:cubicBezTo>
                  <a:cubicBezTo>
                    <a:pt x="644" y="1630"/>
                    <a:pt x="765" y="1581"/>
                    <a:pt x="854" y="1485"/>
                  </a:cubicBezTo>
                  <a:lnTo>
                    <a:pt x="1529" y="810"/>
                  </a:lnTo>
                  <a:cubicBezTo>
                    <a:pt x="1722" y="631"/>
                    <a:pt x="1722" y="328"/>
                    <a:pt x="1529" y="135"/>
                  </a:cubicBezTo>
                  <a:cubicBezTo>
                    <a:pt x="1440" y="45"/>
                    <a:pt x="1319" y="0"/>
                    <a:pt x="119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18"/>
            <p:cNvSpPr/>
            <p:nvPr/>
          </p:nvSpPr>
          <p:spPr>
            <a:xfrm>
              <a:off x="3468650" y="4407712"/>
              <a:ext cx="55150" cy="23850"/>
            </a:xfrm>
            <a:custGeom>
              <a:avLst/>
              <a:gdLst/>
              <a:ahLst/>
              <a:cxnLst/>
              <a:rect l="l" t="t" r="r" b="b"/>
              <a:pathLst>
                <a:path w="2206" h="954" extrusionOk="0">
                  <a:moveTo>
                    <a:pt x="1582" y="1"/>
                  </a:moveTo>
                  <a:cubicBezTo>
                    <a:pt x="1570" y="1"/>
                    <a:pt x="1557" y="1"/>
                    <a:pt x="1543" y="2"/>
                  </a:cubicBezTo>
                  <a:lnTo>
                    <a:pt x="593" y="2"/>
                  </a:lnTo>
                  <a:cubicBezTo>
                    <a:pt x="0" y="29"/>
                    <a:pt x="0" y="911"/>
                    <a:pt x="593" y="952"/>
                  </a:cubicBezTo>
                  <a:lnTo>
                    <a:pt x="1543" y="952"/>
                  </a:lnTo>
                  <a:cubicBezTo>
                    <a:pt x="1557" y="953"/>
                    <a:pt x="1570" y="954"/>
                    <a:pt x="1582" y="954"/>
                  </a:cubicBezTo>
                  <a:cubicBezTo>
                    <a:pt x="2206" y="954"/>
                    <a:pt x="2206" y="1"/>
                    <a:pt x="1582"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18"/>
            <p:cNvSpPr/>
            <p:nvPr/>
          </p:nvSpPr>
          <p:spPr>
            <a:xfrm>
              <a:off x="3575075" y="4487137"/>
              <a:ext cx="23800" cy="47725"/>
            </a:xfrm>
            <a:custGeom>
              <a:avLst/>
              <a:gdLst/>
              <a:ahLst/>
              <a:cxnLst/>
              <a:rect l="l" t="t" r="r" b="b"/>
              <a:pathLst>
                <a:path w="952" h="1909" extrusionOk="0">
                  <a:moveTo>
                    <a:pt x="476" y="1"/>
                  </a:moveTo>
                  <a:cubicBezTo>
                    <a:pt x="238" y="1"/>
                    <a:pt x="1" y="159"/>
                    <a:pt x="1" y="476"/>
                  </a:cubicBezTo>
                  <a:lnTo>
                    <a:pt x="1" y="1427"/>
                  </a:lnTo>
                  <a:cubicBezTo>
                    <a:pt x="1" y="1688"/>
                    <a:pt x="207" y="1909"/>
                    <a:pt x="469" y="1909"/>
                  </a:cubicBezTo>
                  <a:lnTo>
                    <a:pt x="469" y="1895"/>
                  </a:lnTo>
                  <a:cubicBezTo>
                    <a:pt x="731" y="1895"/>
                    <a:pt x="951" y="1688"/>
                    <a:pt x="951" y="1427"/>
                  </a:cubicBezTo>
                  <a:lnTo>
                    <a:pt x="951" y="476"/>
                  </a:lnTo>
                  <a:cubicBezTo>
                    <a:pt x="951" y="159"/>
                    <a:pt x="714" y="1"/>
                    <a:pt x="476"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18"/>
            <p:cNvSpPr/>
            <p:nvPr/>
          </p:nvSpPr>
          <p:spPr>
            <a:xfrm>
              <a:off x="3508950" y="4463537"/>
              <a:ext cx="38600" cy="37400"/>
            </a:xfrm>
            <a:custGeom>
              <a:avLst/>
              <a:gdLst/>
              <a:ahLst/>
              <a:cxnLst/>
              <a:rect l="l" t="t" r="r" b="b"/>
              <a:pathLst>
                <a:path w="1544" h="1496" extrusionOk="0">
                  <a:moveTo>
                    <a:pt x="1350" y="1"/>
                  </a:moveTo>
                  <a:lnTo>
                    <a:pt x="0" y="1351"/>
                  </a:lnTo>
                  <a:cubicBezTo>
                    <a:pt x="97" y="1447"/>
                    <a:pt x="221" y="1496"/>
                    <a:pt x="343" y="1496"/>
                  </a:cubicBezTo>
                  <a:cubicBezTo>
                    <a:pt x="465" y="1496"/>
                    <a:pt x="586" y="1447"/>
                    <a:pt x="675" y="1351"/>
                  </a:cubicBezTo>
                  <a:lnTo>
                    <a:pt x="1350" y="676"/>
                  </a:lnTo>
                  <a:cubicBezTo>
                    <a:pt x="1543" y="497"/>
                    <a:pt x="1543" y="194"/>
                    <a:pt x="1350"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118"/>
          <p:cNvGrpSpPr/>
          <p:nvPr/>
        </p:nvGrpSpPr>
        <p:grpSpPr>
          <a:xfrm>
            <a:off x="3494825" y="3421962"/>
            <a:ext cx="358575" cy="406450"/>
            <a:chOff x="3494825" y="3421962"/>
            <a:chExt cx="358575" cy="406450"/>
          </a:xfrm>
        </p:grpSpPr>
        <p:sp>
          <p:nvSpPr>
            <p:cNvPr id="5378" name="Google Shape;5378;p118"/>
            <p:cNvSpPr/>
            <p:nvPr/>
          </p:nvSpPr>
          <p:spPr>
            <a:xfrm>
              <a:off x="3506525" y="3434012"/>
              <a:ext cx="334825" cy="382350"/>
            </a:xfrm>
            <a:custGeom>
              <a:avLst/>
              <a:gdLst/>
              <a:ahLst/>
              <a:cxnLst/>
              <a:rect l="l" t="t" r="r" b="b"/>
              <a:pathLst>
                <a:path w="13393" h="15294" extrusionOk="0">
                  <a:moveTo>
                    <a:pt x="1" y="0"/>
                  </a:moveTo>
                  <a:lnTo>
                    <a:pt x="1" y="15294"/>
                  </a:lnTo>
                  <a:lnTo>
                    <a:pt x="13393" y="15294"/>
                  </a:lnTo>
                  <a:lnTo>
                    <a:pt x="13393"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18"/>
            <p:cNvSpPr/>
            <p:nvPr/>
          </p:nvSpPr>
          <p:spPr>
            <a:xfrm>
              <a:off x="3673925" y="3434012"/>
              <a:ext cx="167075" cy="382350"/>
            </a:xfrm>
            <a:custGeom>
              <a:avLst/>
              <a:gdLst/>
              <a:ahLst/>
              <a:cxnLst/>
              <a:rect l="l" t="t" r="r" b="b"/>
              <a:pathLst>
                <a:path w="6683" h="15294" extrusionOk="0">
                  <a:moveTo>
                    <a:pt x="1" y="0"/>
                  </a:moveTo>
                  <a:lnTo>
                    <a:pt x="1" y="15294"/>
                  </a:lnTo>
                  <a:lnTo>
                    <a:pt x="6683" y="15294"/>
                  </a:lnTo>
                  <a:lnTo>
                    <a:pt x="6683"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18"/>
            <p:cNvSpPr/>
            <p:nvPr/>
          </p:nvSpPr>
          <p:spPr>
            <a:xfrm>
              <a:off x="3554400" y="3601412"/>
              <a:ext cx="47925" cy="107475"/>
            </a:xfrm>
            <a:custGeom>
              <a:avLst/>
              <a:gdLst/>
              <a:ahLst/>
              <a:cxnLst/>
              <a:rect l="l" t="t" r="r" b="b"/>
              <a:pathLst>
                <a:path w="1917" h="4299" extrusionOk="0">
                  <a:moveTo>
                    <a:pt x="469" y="0"/>
                  </a:moveTo>
                  <a:cubicBezTo>
                    <a:pt x="208" y="0"/>
                    <a:pt x="1" y="221"/>
                    <a:pt x="1" y="483"/>
                  </a:cubicBezTo>
                  <a:lnTo>
                    <a:pt x="1" y="4299"/>
                  </a:lnTo>
                  <a:lnTo>
                    <a:pt x="1916" y="4299"/>
                  </a:lnTo>
                  <a:lnTo>
                    <a:pt x="1916" y="483"/>
                  </a:lnTo>
                  <a:cubicBezTo>
                    <a:pt x="1916" y="221"/>
                    <a:pt x="1696" y="0"/>
                    <a:pt x="143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18"/>
            <p:cNvSpPr/>
            <p:nvPr/>
          </p:nvSpPr>
          <p:spPr>
            <a:xfrm>
              <a:off x="3727675" y="3601412"/>
              <a:ext cx="65800" cy="107475"/>
            </a:xfrm>
            <a:custGeom>
              <a:avLst/>
              <a:gdLst/>
              <a:ahLst/>
              <a:cxnLst/>
              <a:rect l="l" t="t" r="r" b="b"/>
              <a:pathLst>
                <a:path w="2632" h="4299" extrusionOk="0">
                  <a:moveTo>
                    <a:pt x="717" y="0"/>
                  </a:moveTo>
                  <a:lnTo>
                    <a:pt x="0" y="1915"/>
                  </a:lnTo>
                  <a:lnTo>
                    <a:pt x="717" y="4299"/>
                  </a:lnTo>
                  <a:lnTo>
                    <a:pt x="2632" y="4299"/>
                  </a:lnTo>
                  <a:lnTo>
                    <a:pt x="2632" y="483"/>
                  </a:lnTo>
                  <a:cubicBezTo>
                    <a:pt x="2632" y="207"/>
                    <a:pt x="2411" y="0"/>
                    <a:pt x="214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18"/>
            <p:cNvSpPr/>
            <p:nvPr/>
          </p:nvSpPr>
          <p:spPr>
            <a:xfrm>
              <a:off x="3697700" y="3601412"/>
              <a:ext cx="47900" cy="107475"/>
            </a:xfrm>
            <a:custGeom>
              <a:avLst/>
              <a:gdLst/>
              <a:ahLst/>
              <a:cxnLst/>
              <a:rect l="l" t="t" r="r" b="b"/>
              <a:pathLst>
                <a:path w="1916" h="4299" extrusionOk="0">
                  <a:moveTo>
                    <a:pt x="483" y="0"/>
                  </a:moveTo>
                  <a:cubicBezTo>
                    <a:pt x="221" y="0"/>
                    <a:pt x="0" y="221"/>
                    <a:pt x="0" y="483"/>
                  </a:cubicBezTo>
                  <a:lnTo>
                    <a:pt x="0" y="4299"/>
                  </a:lnTo>
                  <a:lnTo>
                    <a:pt x="1916" y="4299"/>
                  </a:lnTo>
                  <a:lnTo>
                    <a:pt x="1916"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18"/>
            <p:cNvSpPr/>
            <p:nvPr/>
          </p:nvSpPr>
          <p:spPr>
            <a:xfrm>
              <a:off x="3584375" y="3470162"/>
              <a:ext cx="65475" cy="101300"/>
            </a:xfrm>
            <a:custGeom>
              <a:avLst/>
              <a:gdLst/>
              <a:ahLst/>
              <a:cxnLst/>
              <a:rect l="l" t="t" r="r" b="b"/>
              <a:pathLst>
                <a:path w="2619" h="4052" extrusionOk="0">
                  <a:moveTo>
                    <a:pt x="2173" y="0"/>
                  </a:moveTo>
                  <a:cubicBezTo>
                    <a:pt x="2165" y="0"/>
                    <a:pt x="2158" y="1"/>
                    <a:pt x="2150" y="1"/>
                  </a:cubicBezTo>
                  <a:lnTo>
                    <a:pt x="717" y="1"/>
                  </a:lnTo>
                  <a:lnTo>
                    <a:pt x="1" y="1902"/>
                  </a:lnTo>
                  <a:lnTo>
                    <a:pt x="717" y="4052"/>
                  </a:lnTo>
                  <a:lnTo>
                    <a:pt x="2618" y="4052"/>
                  </a:lnTo>
                  <a:lnTo>
                    <a:pt x="2618" y="469"/>
                  </a:lnTo>
                  <a:cubicBezTo>
                    <a:pt x="2618" y="215"/>
                    <a:pt x="2424" y="0"/>
                    <a:pt x="2173"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18"/>
            <p:cNvSpPr/>
            <p:nvPr/>
          </p:nvSpPr>
          <p:spPr>
            <a:xfrm>
              <a:off x="3554400" y="3470162"/>
              <a:ext cx="47925" cy="101300"/>
            </a:xfrm>
            <a:custGeom>
              <a:avLst/>
              <a:gdLst/>
              <a:ahLst/>
              <a:cxnLst/>
              <a:rect l="l" t="t" r="r" b="b"/>
              <a:pathLst>
                <a:path w="1917" h="4052" extrusionOk="0">
                  <a:moveTo>
                    <a:pt x="446" y="0"/>
                  </a:moveTo>
                  <a:cubicBezTo>
                    <a:pt x="195" y="0"/>
                    <a:pt x="1" y="215"/>
                    <a:pt x="1" y="469"/>
                  </a:cubicBezTo>
                  <a:lnTo>
                    <a:pt x="1" y="4052"/>
                  </a:lnTo>
                  <a:lnTo>
                    <a:pt x="1916" y="4052"/>
                  </a:lnTo>
                  <a:lnTo>
                    <a:pt x="1916" y="1"/>
                  </a:lnTo>
                  <a:lnTo>
                    <a:pt x="469" y="1"/>
                  </a:lnTo>
                  <a:cubicBezTo>
                    <a:pt x="462" y="1"/>
                    <a:pt x="454" y="0"/>
                    <a:pt x="44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18"/>
            <p:cNvSpPr/>
            <p:nvPr/>
          </p:nvSpPr>
          <p:spPr>
            <a:xfrm>
              <a:off x="3745575" y="3469837"/>
              <a:ext cx="47900" cy="101625"/>
            </a:xfrm>
            <a:custGeom>
              <a:avLst/>
              <a:gdLst/>
              <a:ahLst/>
              <a:cxnLst/>
              <a:rect l="l" t="t" r="r" b="b"/>
              <a:pathLst>
                <a:path w="1916" h="4065" extrusionOk="0">
                  <a:moveTo>
                    <a:pt x="1433" y="0"/>
                  </a:moveTo>
                  <a:lnTo>
                    <a:pt x="1433" y="14"/>
                  </a:lnTo>
                  <a:lnTo>
                    <a:pt x="469" y="14"/>
                  </a:lnTo>
                  <a:cubicBezTo>
                    <a:pt x="461" y="14"/>
                    <a:pt x="453" y="13"/>
                    <a:pt x="446" y="13"/>
                  </a:cubicBezTo>
                  <a:cubicBezTo>
                    <a:pt x="195" y="13"/>
                    <a:pt x="1" y="228"/>
                    <a:pt x="1" y="482"/>
                  </a:cubicBezTo>
                  <a:lnTo>
                    <a:pt x="1" y="4065"/>
                  </a:lnTo>
                  <a:lnTo>
                    <a:pt x="1916" y="4065"/>
                  </a:lnTo>
                  <a:lnTo>
                    <a:pt x="1916" y="482"/>
                  </a:lnTo>
                  <a:cubicBezTo>
                    <a:pt x="1916" y="221"/>
                    <a:pt x="1695" y="0"/>
                    <a:pt x="143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18"/>
            <p:cNvSpPr/>
            <p:nvPr/>
          </p:nvSpPr>
          <p:spPr>
            <a:xfrm>
              <a:off x="3494825" y="3421962"/>
              <a:ext cx="358575" cy="406450"/>
            </a:xfrm>
            <a:custGeom>
              <a:avLst/>
              <a:gdLst/>
              <a:ahLst/>
              <a:cxnLst/>
              <a:rect l="l" t="t" r="r" b="b"/>
              <a:pathLst>
                <a:path w="14343" h="16258" extrusionOk="0">
                  <a:moveTo>
                    <a:pt x="13379" y="965"/>
                  </a:moveTo>
                  <a:lnTo>
                    <a:pt x="13379" y="5277"/>
                  </a:lnTo>
                  <a:lnTo>
                    <a:pt x="951" y="5277"/>
                  </a:lnTo>
                  <a:lnTo>
                    <a:pt x="951" y="965"/>
                  </a:lnTo>
                  <a:close/>
                  <a:moveTo>
                    <a:pt x="13379" y="6228"/>
                  </a:moveTo>
                  <a:lnTo>
                    <a:pt x="13379" y="10540"/>
                  </a:lnTo>
                  <a:lnTo>
                    <a:pt x="951" y="10540"/>
                  </a:lnTo>
                  <a:lnTo>
                    <a:pt x="951" y="6228"/>
                  </a:lnTo>
                  <a:close/>
                  <a:moveTo>
                    <a:pt x="483" y="0"/>
                  </a:moveTo>
                  <a:cubicBezTo>
                    <a:pt x="207" y="0"/>
                    <a:pt x="0" y="221"/>
                    <a:pt x="0" y="482"/>
                  </a:cubicBezTo>
                  <a:lnTo>
                    <a:pt x="0" y="15776"/>
                  </a:lnTo>
                  <a:cubicBezTo>
                    <a:pt x="0" y="16037"/>
                    <a:pt x="207" y="16258"/>
                    <a:pt x="483" y="16258"/>
                  </a:cubicBezTo>
                  <a:lnTo>
                    <a:pt x="13861" y="16258"/>
                  </a:lnTo>
                  <a:cubicBezTo>
                    <a:pt x="14123" y="16258"/>
                    <a:pt x="14343" y="16037"/>
                    <a:pt x="14343" y="15776"/>
                  </a:cubicBezTo>
                  <a:lnTo>
                    <a:pt x="14343" y="482"/>
                  </a:lnTo>
                  <a:cubicBezTo>
                    <a:pt x="14343" y="221"/>
                    <a:pt x="14123" y="0"/>
                    <a:pt x="1386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18"/>
            <p:cNvSpPr/>
            <p:nvPr/>
          </p:nvSpPr>
          <p:spPr>
            <a:xfrm>
              <a:off x="3673925" y="3422287"/>
              <a:ext cx="179150" cy="406125"/>
            </a:xfrm>
            <a:custGeom>
              <a:avLst/>
              <a:gdLst/>
              <a:ahLst/>
              <a:cxnLst/>
              <a:rect l="l" t="t" r="r" b="b"/>
              <a:pathLst>
                <a:path w="7166" h="16245" extrusionOk="0">
                  <a:moveTo>
                    <a:pt x="1" y="1"/>
                  </a:moveTo>
                  <a:lnTo>
                    <a:pt x="1" y="952"/>
                  </a:lnTo>
                  <a:lnTo>
                    <a:pt x="6215" y="952"/>
                  </a:lnTo>
                  <a:lnTo>
                    <a:pt x="6215" y="5264"/>
                  </a:lnTo>
                  <a:lnTo>
                    <a:pt x="1" y="5264"/>
                  </a:lnTo>
                  <a:lnTo>
                    <a:pt x="1" y="6215"/>
                  </a:lnTo>
                  <a:lnTo>
                    <a:pt x="6215" y="6215"/>
                  </a:lnTo>
                  <a:lnTo>
                    <a:pt x="6215" y="10527"/>
                  </a:lnTo>
                  <a:lnTo>
                    <a:pt x="1" y="10527"/>
                  </a:lnTo>
                  <a:lnTo>
                    <a:pt x="1" y="16245"/>
                  </a:lnTo>
                  <a:lnTo>
                    <a:pt x="6697" y="16245"/>
                  </a:lnTo>
                  <a:cubicBezTo>
                    <a:pt x="6959" y="16245"/>
                    <a:pt x="7165" y="16024"/>
                    <a:pt x="7165" y="15763"/>
                  </a:cubicBezTo>
                  <a:lnTo>
                    <a:pt x="7165" y="483"/>
                  </a:lnTo>
                  <a:cubicBezTo>
                    <a:pt x="7165" y="221"/>
                    <a:pt x="6959" y="1"/>
                    <a:pt x="6697"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18"/>
            <p:cNvSpPr/>
            <p:nvPr/>
          </p:nvSpPr>
          <p:spPr>
            <a:xfrm>
              <a:off x="3614000" y="3732812"/>
              <a:ext cx="24125" cy="47725"/>
            </a:xfrm>
            <a:custGeom>
              <a:avLst/>
              <a:gdLst/>
              <a:ahLst/>
              <a:cxnLst/>
              <a:rect l="l" t="t" r="r" b="b"/>
              <a:pathLst>
                <a:path w="965" h="1909" extrusionOk="0">
                  <a:moveTo>
                    <a:pt x="478" y="0"/>
                  </a:moveTo>
                  <a:cubicBezTo>
                    <a:pt x="238" y="0"/>
                    <a:pt x="0" y="159"/>
                    <a:pt x="0" y="476"/>
                  </a:cubicBezTo>
                  <a:lnTo>
                    <a:pt x="0" y="1440"/>
                  </a:lnTo>
                  <a:cubicBezTo>
                    <a:pt x="0" y="1702"/>
                    <a:pt x="221" y="1909"/>
                    <a:pt x="483" y="1909"/>
                  </a:cubicBezTo>
                  <a:cubicBezTo>
                    <a:pt x="744" y="1909"/>
                    <a:pt x="965" y="1702"/>
                    <a:pt x="965" y="1440"/>
                  </a:cubicBezTo>
                  <a:lnTo>
                    <a:pt x="965" y="476"/>
                  </a:lnTo>
                  <a:cubicBezTo>
                    <a:pt x="958" y="159"/>
                    <a:pt x="717" y="0"/>
                    <a:pt x="478"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18"/>
            <p:cNvSpPr/>
            <p:nvPr/>
          </p:nvSpPr>
          <p:spPr>
            <a:xfrm>
              <a:off x="3709250" y="3732037"/>
              <a:ext cx="24825" cy="48500"/>
            </a:xfrm>
            <a:custGeom>
              <a:avLst/>
              <a:gdLst/>
              <a:ahLst/>
              <a:cxnLst/>
              <a:rect l="l" t="t" r="r" b="b"/>
              <a:pathLst>
                <a:path w="993" h="1940" extrusionOk="0">
                  <a:moveTo>
                    <a:pt x="496" y="0"/>
                  </a:moveTo>
                  <a:cubicBezTo>
                    <a:pt x="248" y="0"/>
                    <a:pt x="0" y="169"/>
                    <a:pt x="21" y="507"/>
                  </a:cubicBezTo>
                  <a:lnTo>
                    <a:pt x="21" y="1471"/>
                  </a:lnTo>
                  <a:cubicBezTo>
                    <a:pt x="21" y="1733"/>
                    <a:pt x="227" y="1940"/>
                    <a:pt x="489" y="1940"/>
                  </a:cubicBezTo>
                  <a:cubicBezTo>
                    <a:pt x="765" y="1940"/>
                    <a:pt x="971" y="1733"/>
                    <a:pt x="971" y="1471"/>
                  </a:cubicBezTo>
                  <a:lnTo>
                    <a:pt x="971" y="507"/>
                  </a:lnTo>
                  <a:cubicBezTo>
                    <a:pt x="992" y="169"/>
                    <a:pt x="744" y="0"/>
                    <a:pt x="49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118"/>
          <p:cNvGrpSpPr/>
          <p:nvPr/>
        </p:nvGrpSpPr>
        <p:grpSpPr>
          <a:xfrm>
            <a:off x="3470700" y="2767512"/>
            <a:ext cx="406475" cy="406475"/>
            <a:chOff x="3470700" y="2767512"/>
            <a:chExt cx="406475" cy="406475"/>
          </a:xfrm>
        </p:grpSpPr>
        <p:sp>
          <p:nvSpPr>
            <p:cNvPr id="5391" name="Google Shape;5391;p118"/>
            <p:cNvSpPr/>
            <p:nvPr/>
          </p:nvSpPr>
          <p:spPr>
            <a:xfrm>
              <a:off x="3470700" y="2767512"/>
              <a:ext cx="406475" cy="364450"/>
            </a:xfrm>
            <a:custGeom>
              <a:avLst/>
              <a:gdLst/>
              <a:ahLst/>
              <a:cxnLst/>
              <a:rect l="l" t="t" r="r" b="b"/>
              <a:pathLst>
                <a:path w="16259" h="14578" extrusionOk="0">
                  <a:moveTo>
                    <a:pt x="483" y="1"/>
                  </a:moveTo>
                  <a:cubicBezTo>
                    <a:pt x="208" y="1"/>
                    <a:pt x="1" y="207"/>
                    <a:pt x="1" y="483"/>
                  </a:cubicBezTo>
                  <a:lnTo>
                    <a:pt x="1" y="14109"/>
                  </a:lnTo>
                  <a:cubicBezTo>
                    <a:pt x="1" y="14371"/>
                    <a:pt x="208" y="14577"/>
                    <a:pt x="483" y="14577"/>
                  </a:cubicBezTo>
                  <a:lnTo>
                    <a:pt x="11946" y="14577"/>
                  </a:lnTo>
                  <a:cubicBezTo>
                    <a:pt x="12208" y="14577"/>
                    <a:pt x="12428" y="14371"/>
                    <a:pt x="12428" y="14109"/>
                  </a:cubicBezTo>
                  <a:lnTo>
                    <a:pt x="13393" y="14109"/>
                  </a:lnTo>
                  <a:cubicBezTo>
                    <a:pt x="13393" y="14371"/>
                    <a:pt x="13600" y="14577"/>
                    <a:pt x="13861" y="14577"/>
                  </a:cubicBezTo>
                  <a:lnTo>
                    <a:pt x="15776" y="14577"/>
                  </a:lnTo>
                  <a:cubicBezTo>
                    <a:pt x="16038" y="14577"/>
                    <a:pt x="16259" y="14371"/>
                    <a:pt x="16259" y="14109"/>
                  </a:cubicBezTo>
                  <a:lnTo>
                    <a:pt x="15391" y="1489"/>
                  </a:lnTo>
                  <a:lnTo>
                    <a:pt x="15377" y="1489"/>
                  </a:lnTo>
                  <a:cubicBezTo>
                    <a:pt x="15377" y="1227"/>
                    <a:pt x="15074" y="648"/>
                    <a:pt x="14812" y="648"/>
                  </a:cubicBezTo>
                  <a:lnTo>
                    <a:pt x="8130"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18"/>
            <p:cNvSpPr/>
            <p:nvPr/>
          </p:nvSpPr>
          <p:spPr>
            <a:xfrm>
              <a:off x="3673925" y="2783712"/>
              <a:ext cx="203250" cy="348250"/>
            </a:xfrm>
            <a:custGeom>
              <a:avLst/>
              <a:gdLst/>
              <a:ahLst/>
              <a:cxnLst/>
              <a:rect l="l" t="t" r="r" b="b"/>
              <a:pathLst>
                <a:path w="8130" h="13930" extrusionOk="0">
                  <a:moveTo>
                    <a:pt x="6683" y="0"/>
                  </a:moveTo>
                  <a:lnTo>
                    <a:pt x="1" y="345"/>
                  </a:lnTo>
                  <a:lnTo>
                    <a:pt x="1" y="13929"/>
                  </a:lnTo>
                  <a:lnTo>
                    <a:pt x="3817" y="13929"/>
                  </a:lnTo>
                  <a:cubicBezTo>
                    <a:pt x="4079" y="13929"/>
                    <a:pt x="4299" y="13709"/>
                    <a:pt x="4299" y="13447"/>
                  </a:cubicBezTo>
                  <a:lnTo>
                    <a:pt x="5264" y="13447"/>
                  </a:lnTo>
                  <a:cubicBezTo>
                    <a:pt x="5264" y="13709"/>
                    <a:pt x="5471" y="13929"/>
                    <a:pt x="5732" y="13929"/>
                  </a:cubicBezTo>
                  <a:lnTo>
                    <a:pt x="7647" y="13929"/>
                  </a:lnTo>
                  <a:cubicBezTo>
                    <a:pt x="7909" y="13929"/>
                    <a:pt x="8130" y="13709"/>
                    <a:pt x="8130" y="13447"/>
                  </a:cubicBezTo>
                  <a:lnTo>
                    <a:pt x="8130" y="1736"/>
                  </a:lnTo>
                  <a:lnTo>
                    <a:pt x="7647" y="331"/>
                  </a:lnTo>
                  <a:lnTo>
                    <a:pt x="7647" y="345"/>
                  </a:lnTo>
                  <a:cubicBezTo>
                    <a:pt x="7647" y="69"/>
                    <a:pt x="6945" y="0"/>
                    <a:pt x="668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18"/>
            <p:cNvSpPr/>
            <p:nvPr/>
          </p:nvSpPr>
          <p:spPr>
            <a:xfrm>
              <a:off x="3470700" y="2767512"/>
              <a:ext cx="406475" cy="59950"/>
            </a:xfrm>
            <a:custGeom>
              <a:avLst/>
              <a:gdLst/>
              <a:ahLst/>
              <a:cxnLst/>
              <a:rect l="l" t="t" r="r" b="b"/>
              <a:pathLst>
                <a:path w="16259" h="2398" extrusionOk="0">
                  <a:moveTo>
                    <a:pt x="483" y="1"/>
                  </a:moveTo>
                  <a:cubicBezTo>
                    <a:pt x="208" y="1"/>
                    <a:pt x="1" y="207"/>
                    <a:pt x="1" y="483"/>
                  </a:cubicBezTo>
                  <a:lnTo>
                    <a:pt x="1" y="2398"/>
                  </a:lnTo>
                  <a:lnTo>
                    <a:pt x="10513" y="2398"/>
                  </a:lnTo>
                  <a:lnTo>
                    <a:pt x="10996" y="2095"/>
                  </a:lnTo>
                  <a:lnTo>
                    <a:pt x="11478" y="2384"/>
                  </a:lnTo>
                  <a:lnTo>
                    <a:pt x="12428" y="2384"/>
                  </a:lnTo>
                  <a:lnTo>
                    <a:pt x="12911" y="2109"/>
                  </a:lnTo>
                  <a:lnTo>
                    <a:pt x="13393" y="2384"/>
                  </a:lnTo>
                  <a:lnTo>
                    <a:pt x="14344" y="2384"/>
                  </a:lnTo>
                  <a:lnTo>
                    <a:pt x="14867" y="2067"/>
                  </a:lnTo>
                  <a:lnTo>
                    <a:pt x="15294" y="2384"/>
                  </a:lnTo>
                  <a:lnTo>
                    <a:pt x="16259" y="2384"/>
                  </a:lnTo>
                  <a:lnTo>
                    <a:pt x="16259" y="483"/>
                  </a:lnTo>
                  <a:cubicBezTo>
                    <a:pt x="16245" y="207"/>
                    <a:pt x="16038" y="1"/>
                    <a:pt x="15776" y="1"/>
                  </a:cubicBezTo>
                  <a:lnTo>
                    <a:pt x="15294" y="1"/>
                  </a:lnTo>
                  <a:lnTo>
                    <a:pt x="14812" y="359"/>
                  </a:lnTo>
                  <a:lnTo>
                    <a:pt x="14344" y="1"/>
                  </a:lnTo>
                  <a:lnTo>
                    <a:pt x="13379" y="1"/>
                  </a:lnTo>
                  <a:lnTo>
                    <a:pt x="12911" y="469"/>
                  </a:lnTo>
                  <a:lnTo>
                    <a:pt x="12428" y="1"/>
                  </a:lnTo>
                  <a:lnTo>
                    <a:pt x="11464" y="1"/>
                  </a:lnTo>
                  <a:lnTo>
                    <a:pt x="11064" y="469"/>
                  </a:lnTo>
                  <a:lnTo>
                    <a:pt x="10513"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18"/>
            <p:cNvSpPr/>
            <p:nvPr/>
          </p:nvSpPr>
          <p:spPr>
            <a:xfrm>
              <a:off x="3673925" y="2767512"/>
              <a:ext cx="203250" cy="59950"/>
            </a:xfrm>
            <a:custGeom>
              <a:avLst/>
              <a:gdLst/>
              <a:ahLst/>
              <a:cxnLst/>
              <a:rect l="l" t="t" r="r" b="b"/>
              <a:pathLst>
                <a:path w="8130" h="2398" extrusionOk="0">
                  <a:moveTo>
                    <a:pt x="1" y="1"/>
                  </a:moveTo>
                  <a:lnTo>
                    <a:pt x="1" y="2398"/>
                  </a:lnTo>
                  <a:lnTo>
                    <a:pt x="2384" y="2398"/>
                  </a:lnTo>
                  <a:lnTo>
                    <a:pt x="2867" y="2095"/>
                  </a:lnTo>
                  <a:lnTo>
                    <a:pt x="3349" y="2384"/>
                  </a:lnTo>
                  <a:lnTo>
                    <a:pt x="4299" y="2384"/>
                  </a:lnTo>
                  <a:lnTo>
                    <a:pt x="4782" y="2109"/>
                  </a:lnTo>
                  <a:lnTo>
                    <a:pt x="5264" y="2384"/>
                  </a:lnTo>
                  <a:lnTo>
                    <a:pt x="6215" y="2384"/>
                  </a:lnTo>
                  <a:lnTo>
                    <a:pt x="6738" y="2067"/>
                  </a:lnTo>
                  <a:lnTo>
                    <a:pt x="7165" y="2384"/>
                  </a:lnTo>
                  <a:lnTo>
                    <a:pt x="8130" y="2384"/>
                  </a:lnTo>
                  <a:lnTo>
                    <a:pt x="8130" y="483"/>
                  </a:lnTo>
                  <a:cubicBezTo>
                    <a:pt x="8116" y="207"/>
                    <a:pt x="7909" y="1"/>
                    <a:pt x="7647" y="1"/>
                  </a:cubicBezTo>
                  <a:lnTo>
                    <a:pt x="7165" y="1"/>
                  </a:lnTo>
                  <a:lnTo>
                    <a:pt x="6683" y="359"/>
                  </a:lnTo>
                  <a:lnTo>
                    <a:pt x="6215" y="1"/>
                  </a:lnTo>
                  <a:lnTo>
                    <a:pt x="5250" y="1"/>
                  </a:lnTo>
                  <a:lnTo>
                    <a:pt x="4782" y="469"/>
                  </a:lnTo>
                  <a:lnTo>
                    <a:pt x="4299" y="1"/>
                  </a:lnTo>
                  <a:lnTo>
                    <a:pt x="3335" y="1"/>
                  </a:lnTo>
                  <a:lnTo>
                    <a:pt x="2935" y="469"/>
                  </a:lnTo>
                  <a:lnTo>
                    <a:pt x="2384"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18"/>
            <p:cNvSpPr/>
            <p:nvPr/>
          </p:nvSpPr>
          <p:spPr>
            <a:xfrm>
              <a:off x="3829275" y="2767512"/>
              <a:ext cx="23800" cy="59625"/>
            </a:xfrm>
            <a:custGeom>
              <a:avLst/>
              <a:gdLst/>
              <a:ahLst/>
              <a:cxnLst/>
              <a:rect l="l" t="t" r="r" b="b"/>
              <a:pathLst>
                <a:path w="952" h="2385" extrusionOk="0">
                  <a:moveTo>
                    <a:pt x="1" y="1"/>
                  </a:moveTo>
                  <a:lnTo>
                    <a:pt x="1" y="2384"/>
                  </a:lnTo>
                  <a:lnTo>
                    <a:pt x="951" y="2384"/>
                  </a:lnTo>
                  <a:lnTo>
                    <a:pt x="951" y="1"/>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18"/>
            <p:cNvSpPr/>
            <p:nvPr/>
          </p:nvSpPr>
          <p:spPr>
            <a:xfrm>
              <a:off x="3781400" y="2767512"/>
              <a:ext cx="23800" cy="59625"/>
            </a:xfrm>
            <a:custGeom>
              <a:avLst/>
              <a:gdLst/>
              <a:ahLst/>
              <a:cxnLst/>
              <a:rect l="l" t="t" r="r" b="b"/>
              <a:pathLst>
                <a:path w="952" h="2385" extrusionOk="0">
                  <a:moveTo>
                    <a:pt x="0" y="1"/>
                  </a:moveTo>
                  <a:lnTo>
                    <a:pt x="0" y="2384"/>
                  </a:lnTo>
                  <a:lnTo>
                    <a:pt x="951" y="2384"/>
                  </a:lnTo>
                  <a:lnTo>
                    <a:pt x="951" y="1"/>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18"/>
            <p:cNvSpPr/>
            <p:nvPr/>
          </p:nvSpPr>
          <p:spPr>
            <a:xfrm>
              <a:off x="3733525" y="2767512"/>
              <a:ext cx="23800" cy="59625"/>
            </a:xfrm>
            <a:custGeom>
              <a:avLst/>
              <a:gdLst/>
              <a:ahLst/>
              <a:cxnLst/>
              <a:rect l="l" t="t" r="r" b="b"/>
              <a:pathLst>
                <a:path w="952" h="2385" extrusionOk="0">
                  <a:moveTo>
                    <a:pt x="0" y="1"/>
                  </a:moveTo>
                  <a:lnTo>
                    <a:pt x="0" y="2384"/>
                  </a:lnTo>
                  <a:lnTo>
                    <a:pt x="951" y="2384"/>
                  </a:lnTo>
                  <a:lnTo>
                    <a:pt x="951" y="1"/>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18"/>
            <p:cNvSpPr/>
            <p:nvPr/>
          </p:nvSpPr>
          <p:spPr>
            <a:xfrm>
              <a:off x="3697350" y="2874987"/>
              <a:ext cx="167775" cy="143725"/>
            </a:xfrm>
            <a:custGeom>
              <a:avLst/>
              <a:gdLst/>
              <a:ahLst/>
              <a:cxnLst/>
              <a:rect l="l" t="t" r="r" b="b"/>
              <a:pathLst>
                <a:path w="6711" h="5749" extrusionOk="0">
                  <a:moveTo>
                    <a:pt x="3845" y="0"/>
                  </a:moveTo>
                  <a:cubicBezTo>
                    <a:pt x="1282" y="0"/>
                    <a:pt x="1" y="3086"/>
                    <a:pt x="1806" y="4905"/>
                  </a:cubicBezTo>
                  <a:cubicBezTo>
                    <a:pt x="2388" y="5488"/>
                    <a:pt x="3106" y="5749"/>
                    <a:pt x="3811" y="5749"/>
                  </a:cubicBezTo>
                  <a:cubicBezTo>
                    <a:pt x="5289" y="5749"/>
                    <a:pt x="6710" y="4601"/>
                    <a:pt x="6710" y="2866"/>
                  </a:cubicBezTo>
                  <a:cubicBezTo>
                    <a:pt x="6710" y="1282"/>
                    <a:pt x="5429" y="0"/>
                    <a:pt x="3845"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18"/>
            <p:cNvSpPr/>
            <p:nvPr/>
          </p:nvSpPr>
          <p:spPr>
            <a:xfrm>
              <a:off x="3793450" y="2874987"/>
              <a:ext cx="71675" cy="143650"/>
            </a:xfrm>
            <a:custGeom>
              <a:avLst/>
              <a:gdLst/>
              <a:ahLst/>
              <a:cxnLst/>
              <a:rect l="l" t="t" r="r" b="b"/>
              <a:pathLst>
                <a:path w="2867" h="5746" extrusionOk="0">
                  <a:moveTo>
                    <a:pt x="1" y="0"/>
                  </a:moveTo>
                  <a:lnTo>
                    <a:pt x="1" y="5745"/>
                  </a:lnTo>
                  <a:cubicBezTo>
                    <a:pt x="1585" y="5745"/>
                    <a:pt x="2866" y="4450"/>
                    <a:pt x="2866" y="2866"/>
                  </a:cubicBezTo>
                  <a:cubicBezTo>
                    <a:pt x="2866" y="1282"/>
                    <a:pt x="1585" y="0"/>
                    <a:pt x="1"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18"/>
            <p:cNvSpPr/>
            <p:nvPr/>
          </p:nvSpPr>
          <p:spPr>
            <a:xfrm>
              <a:off x="3780875" y="3005962"/>
              <a:ext cx="24825" cy="71575"/>
            </a:xfrm>
            <a:custGeom>
              <a:avLst/>
              <a:gdLst/>
              <a:ahLst/>
              <a:cxnLst/>
              <a:rect l="l" t="t" r="r" b="b"/>
              <a:pathLst>
                <a:path w="993" h="2863" extrusionOk="0">
                  <a:moveTo>
                    <a:pt x="497" y="0"/>
                  </a:moveTo>
                  <a:cubicBezTo>
                    <a:pt x="249" y="0"/>
                    <a:pt x="1" y="169"/>
                    <a:pt x="21" y="506"/>
                  </a:cubicBezTo>
                  <a:lnTo>
                    <a:pt x="21" y="2408"/>
                  </a:lnTo>
                  <a:cubicBezTo>
                    <a:pt x="42" y="2711"/>
                    <a:pt x="273" y="2862"/>
                    <a:pt x="502" y="2862"/>
                  </a:cubicBezTo>
                  <a:cubicBezTo>
                    <a:pt x="731" y="2862"/>
                    <a:pt x="958" y="2711"/>
                    <a:pt x="972" y="2408"/>
                  </a:cubicBezTo>
                  <a:lnTo>
                    <a:pt x="972" y="506"/>
                  </a:lnTo>
                  <a:cubicBezTo>
                    <a:pt x="993" y="169"/>
                    <a:pt x="745" y="0"/>
                    <a:pt x="497"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18"/>
            <p:cNvSpPr/>
            <p:nvPr/>
          </p:nvSpPr>
          <p:spPr>
            <a:xfrm>
              <a:off x="3793450" y="3006562"/>
              <a:ext cx="11750" cy="71675"/>
            </a:xfrm>
            <a:custGeom>
              <a:avLst/>
              <a:gdLst/>
              <a:ahLst/>
              <a:cxnLst/>
              <a:rect l="l" t="t" r="r" b="b"/>
              <a:pathLst>
                <a:path w="470" h="2867" extrusionOk="0">
                  <a:moveTo>
                    <a:pt x="1" y="0"/>
                  </a:moveTo>
                  <a:lnTo>
                    <a:pt x="1" y="2866"/>
                  </a:lnTo>
                  <a:cubicBezTo>
                    <a:pt x="262" y="2866"/>
                    <a:pt x="469" y="2646"/>
                    <a:pt x="469" y="2384"/>
                  </a:cubicBezTo>
                  <a:lnTo>
                    <a:pt x="469" y="482"/>
                  </a:lnTo>
                  <a:cubicBezTo>
                    <a:pt x="469" y="221"/>
                    <a:pt x="262" y="0"/>
                    <a:pt x="1"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18"/>
            <p:cNvSpPr/>
            <p:nvPr/>
          </p:nvSpPr>
          <p:spPr>
            <a:xfrm>
              <a:off x="3763500" y="3054437"/>
              <a:ext cx="59950" cy="119550"/>
            </a:xfrm>
            <a:custGeom>
              <a:avLst/>
              <a:gdLst/>
              <a:ahLst/>
              <a:cxnLst/>
              <a:rect l="l" t="t" r="r" b="b"/>
              <a:pathLst>
                <a:path w="2398" h="4782" extrusionOk="0">
                  <a:moveTo>
                    <a:pt x="482" y="0"/>
                  </a:moveTo>
                  <a:cubicBezTo>
                    <a:pt x="207" y="0"/>
                    <a:pt x="0" y="207"/>
                    <a:pt x="0" y="469"/>
                  </a:cubicBezTo>
                  <a:lnTo>
                    <a:pt x="0" y="4299"/>
                  </a:lnTo>
                  <a:cubicBezTo>
                    <a:pt x="0" y="4561"/>
                    <a:pt x="207" y="4781"/>
                    <a:pt x="482" y="4781"/>
                  </a:cubicBezTo>
                  <a:lnTo>
                    <a:pt x="1915" y="4781"/>
                  </a:lnTo>
                  <a:cubicBezTo>
                    <a:pt x="2177" y="4781"/>
                    <a:pt x="2397" y="4561"/>
                    <a:pt x="2397" y="4299"/>
                  </a:cubicBezTo>
                  <a:lnTo>
                    <a:pt x="2397" y="469"/>
                  </a:lnTo>
                  <a:cubicBezTo>
                    <a:pt x="2393" y="382"/>
                    <a:pt x="2367" y="352"/>
                    <a:pt x="2324" y="352"/>
                  </a:cubicBezTo>
                  <a:cubicBezTo>
                    <a:pt x="2240" y="352"/>
                    <a:pt x="2090" y="469"/>
                    <a:pt x="1915" y="469"/>
                  </a:cubicBezTo>
                  <a:lnTo>
                    <a:pt x="119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18"/>
            <p:cNvSpPr/>
            <p:nvPr/>
          </p:nvSpPr>
          <p:spPr>
            <a:xfrm>
              <a:off x="3793450" y="3054437"/>
              <a:ext cx="30000" cy="119550"/>
            </a:xfrm>
            <a:custGeom>
              <a:avLst/>
              <a:gdLst/>
              <a:ahLst/>
              <a:cxnLst/>
              <a:rect l="l" t="t" r="r" b="b"/>
              <a:pathLst>
                <a:path w="1200" h="4782" extrusionOk="0">
                  <a:moveTo>
                    <a:pt x="1" y="0"/>
                  </a:moveTo>
                  <a:lnTo>
                    <a:pt x="1" y="4781"/>
                  </a:lnTo>
                  <a:lnTo>
                    <a:pt x="717" y="4781"/>
                  </a:lnTo>
                  <a:cubicBezTo>
                    <a:pt x="979" y="4781"/>
                    <a:pt x="1199" y="4561"/>
                    <a:pt x="1199" y="4299"/>
                  </a:cubicBezTo>
                  <a:lnTo>
                    <a:pt x="1199" y="469"/>
                  </a:lnTo>
                  <a:cubicBezTo>
                    <a:pt x="1199" y="207"/>
                    <a:pt x="979" y="0"/>
                    <a:pt x="717"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18"/>
            <p:cNvSpPr/>
            <p:nvPr/>
          </p:nvSpPr>
          <p:spPr>
            <a:xfrm>
              <a:off x="3709750" y="2863262"/>
              <a:ext cx="167425" cy="167075"/>
            </a:xfrm>
            <a:custGeom>
              <a:avLst/>
              <a:gdLst/>
              <a:ahLst/>
              <a:cxnLst/>
              <a:rect l="l" t="t" r="r" b="b"/>
              <a:pathLst>
                <a:path w="6697" h="6683" extrusionOk="0">
                  <a:moveTo>
                    <a:pt x="3327" y="944"/>
                  </a:moveTo>
                  <a:cubicBezTo>
                    <a:pt x="4554" y="944"/>
                    <a:pt x="5732" y="1900"/>
                    <a:pt x="5732" y="3335"/>
                  </a:cubicBezTo>
                  <a:cubicBezTo>
                    <a:pt x="5732" y="4658"/>
                    <a:pt x="4671" y="5732"/>
                    <a:pt x="3349" y="5732"/>
                  </a:cubicBezTo>
                  <a:cubicBezTo>
                    <a:pt x="1213" y="5732"/>
                    <a:pt x="152" y="3156"/>
                    <a:pt x="1654" y="1654"/>
                  </a:cubicBezTo>
                  <a:cubicBezTo>
                    <a:pt x="2140" y="1163"/>
                    <a:pt x="2739" y="944"/>
                    <a:pt x="3327" y="944"/>
                  </a:cubicBezTo>
                  <a:close/>
                  <a:moveTo>
                    <a:pt x="3349" y="1"/>
                  </a:moveTo>
                  <a:cubicBezTo>
                    <a:pt x="1502" y="1"/>
                    <a:pt x="1" y="1489"/>
                    <a:pt x="1" y="3335"/>
                  </a:cubicBezTo>
                  <a:cubicBezTo>
                    <a:pt x="1" y="5181"/>
                    <a:pt x="1502" y="6683"/>
                    <a:pt x="3349" y="6683"/>
                  </a:cubicBezTo>
                  <a:cubicBezTo>
                    <a:pt x="3349" y="6683"/>
                    <a:pt x="3748" y="6338"/>
                    <a:pt x="3941" y="6311"/>
                  </a:cubicBezTo>
                  <a:cubicBezTo>
                    <a:pt x="5498" y="6035"/>
                    <a:pt x="6697" y="4975"/>
                    <a:pt x="6697" y="3335"/>
                  </a:cubicBezTo>
                  <a:cubicBezTo>
                    <a:pt x="6697" y="1489"/>
                    <a:pt x="5195" y="1"/>
                    <a:pt x="334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18"/>
            <p:cNvSpPr/>
            <p:nvPr/>
          </p:nvSpPr>
          <p:spPr>
            <a:xfrm>
              <a:off x="3793450" y="2863262"/>
              <a:ext cx="83725" cy="167075"/>
            </a:xfrm>
            <a:custGeom>
              <a:avLst/>
              <a:gdLst/>
              <a:ahLst/>
              <a:cxnLst/>
              <a:rect l="l" t="t" r="r" b="b"/>
              <a:pathLst>
                <a:path w="3349" h="6683" extrusionOk="0">
                  <a:moveTo>
                    <a:pt x="1" y="1"/>
                  </a:moveTo>
                  <a:lnTo>
                    <a:pt x="1" y="951"/>
                  </a:lnTo>
                  <a:cubicBezTo>
                    <a:pt x="1323" y="951"/>
                    <a:pt x="2384" y="2012"/>
                    <a:pt x="2384" y="3335"/>
                  </a:cubicBezTo>
                  <a:cubicBezTo>
                    <a:pt x="2384" y="4658"/>
                    <a:pt x="1323" y="5732"/>
                    <a:pt x="1" y="5732"/>
                  </a:cubicBezTo>
                  <a:lnTo>
                    <a:pt x="1" y="6683"/>
                  </a:lnTo>
                  <a:cubicBezTo>
                    <a:pt x="1847" y="6683"/>
                    <a:pt x="3335" y="5181"/>
                    <a:pt x="3349" y="3335"/>
                  </a:cubicBezTo>
                  <a:cubicBezTo>
                    <a:pt x="3335" y="1489"/>
                    <a:pt x="1847" y="1"/>
                    <a:pt x="1"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18"/>
            <p:cNvSpPr/>
            <p:nvPr/>
          </p:nvSpPr>
          <p:spPr>
            <a:xfrm>
              <a:off x="3518075" y="2904337"/>
              <a:ext cx="131775" cy="84350"/>
            </a:xfrm>
            <a:custGeom>
              <a:avLst/>
              <a:gdLst/>
              <a:ahLst/>
              <a:cxnLst/>
              <a:rect l="l" t="t" r="r" b="b"/>
              <a:pathLst>
                <a:path w="5271" h="3374" extrusionOk="0">
                  <a:moveTo>
                    <a:pt x="496" y="1"/>
                  </a:moveTo>
                  <a:cubicBezTo>
                    <a:pt x="248" y="1"/>
                    <a:pt x="0" y="170"/>
                    <a:pt x="21" y="507"/>
                  </a:cubicBezTo>
                  <a:lnTo>
                    <a:pt x="21" y="2092"/>
                  </a:lnTo>
                  <a:cubicBezTo>
                    <a:pt x="21" y="2298"/>
                    <a:pt x="145" y="2477"/>
                    <a:pt x="324" y="2546"/>
                  </a:cubicBezTo>
                  <a:cubicBezTo>
                    <a:pt x="2511" y="3349"/>
                    <a:pt x="2535" y="3373"/>
                    <a:pt x="2632" y="3373"/>
                  </a:cubicBezTo>
                  <a:cubicBezTo>
                    <a:pt x="2638" y="3373"/>
                    <a:pt x="2645" y="3373"/>
                    <a:pt x="2653" y="3373"/>
                  </a:cubicBezTo>
                  <a:cubicBezTo>
                    <a:pt x="2663" y="3373"/>
                    <a:pt x="2672" y="3373"/>
                    <a:pt x="2681" y="3373"/>
                  </a:cubicBezTo>
                  <a:cubicBezTo>
                    <a:pt x="2769" y="3373"/>
                    <a:pt x="2829" y="3339"/>
                    <a:pt x="4967" y="2546"/>
                  </a:cubicBezTo>
                  <a:cubicBezTo>
                    <a:pt x="5146" y="2477"/>
                    <a:pt x="5270" y="2298"/>
                    <a:pt x="5270" y="2092"/>
                  </a:cubicBezTo>
                  <a:lnTo>
                    <a:pt x="5270" y="507"/>
                  </a:lnTo>
                  <a:cubicBezTo>
                    <a:pt x="5270" y="245"/>
                    <a:pt x="5064" y="25"/>
                    <a:pt x="4802" y="25"/>
                  </a:cubicBezTo>
                  <a:cubicBezTo>
                    <a:pt x="4540" y="25"/>
                    <a:pt x="4320" y="245"/>
                    <a:pt x="4320" y="507"/>
                  </a:cubicBezTo>
                  <a:lnTo>
                    <a:pt x="972" y="507"/>
                  </a:lnTo>
                  <a:cubicBezTo>
                    <a:pt x="992" y="170"/>
                    <a:pt x="744" y="1"/>
                    <a:pt x="49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18"/>
            <p:cNvSpPr/>
            <p:nvPr/>
          </p:nvSpPr>
          <p:spPr>
            <a:xfrm>
              <a:off x="3491725" y="2863187"/>
              <a:ext cx="184650" cy="77425"/>
            </a:xfrm>
            <a:custGeom>
              <a:avLst/>
              <a:gdLst/>
              <a:ahLst/>
              <a:cxnLst/>
              <a:rect l="l" t="t" r="r" b="b"/>
              <a:pathLst>
                <a:path w="7386" h="3097" extrusionOk="0">
                  <a:moveTo>
                    <a:pt x="3700" y="0"/>
                  </a:moveTo>
                  <a:cubicBezTo>
                    <a:pt x="3641" y="0"/>
                    <a:pt x="3583" y="11"/>
                    <a:pt x="3527" y="31"/>
                  </a:cubicBezTo>
                  <a:lnTo>
                    <a:pt x="428" y="1230"/>
                  </a:lnTo>
                  <a:cubicBezTo>
                    <a:pt x="0" y="1382"/>
                    <a:pt x="28" y="1988"/>
                    <a:pt x="455" y="2126"/>
                  </a:cubicBezTo>
                  <a:lnTo>
                    <a:pt x="3555" y="3076"/>
                  </a:lnTo>
                  <a:cubicBezTo>
                    <a:pt x="3603" y="3090"/>
                    <a:pt x="3651" y="3097"/>
                    <a:pt x="3700" y="3097"/>
                  </a:cubicBezTo>
                  <a:cubicBezTo>
                    <a:pt x="3748" y="3097"/>
                    <a:pt x="3796" y="3090"/>
                    <a:pt x="3844" y="3076"/>
                  </a:cubicBezTo>
                  <a:lnTo>
                    <a:pt x="6944" y="2126"/>
                  </a:lnTo>
                  <a:cubicBezTo>
                    <a:pt x="7371" y="1988"/>
                    <a:pt x="7385" y="1382"/>
                    <a:pt x="6972" y="1230"/>
                  </a:cubicBezTo>
                  <a:lnTo>
                    <a:pt x="3872" y="31"/>
                  </a:lnTo>
                  <a:cubicBezTo>
                    <a:pt x="3817" y="11"/>
                    <a:pt x="3758" y="0"/>
                    <a:pt x="370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18"/>
            <p:cNvSpPr/>
            <p:nvPr/>
          </p:nvSpPr>
          <p:spPr>
            <a:xfrm>
              <a:off x="3521350" y="3012387"/>
              <a:ext cx="55600" cy="24175"/>
            </a:xfrm>
            <a:custGeom>
              <a:avLst/>
              <a:gdLst/>
              <a:ahLst/>
              <a:cxnLst/>
              <a:rect l="l" t="t" r="r" b="b"/>
              <a:pathLst>
                <a:path w="2224" h="967" extrusionOk="0">
                  <a:moveTo>
                    <a:pt x="1596" y="0"/>
                  </a:moveTo>
                  <a:cubicBezTo>
                    <a:pt x="1583" y="0"/>
                    <a:pt x="1570" y="1"/>
                    <a:pt x="1557" y="1"/>
                  </a:cubicBezTo>
                  <a:lnTo>
                    <a:pt x="606" y="1"/>
                  </a:lnTo>
                  <a:cubicBezTo>
                    <a:pt x="0" y="43"/>
                    <a:pt x="0" y="925"/>
                    <a:pt x="606" y="966"/>
                  </a:cubicBezTo>
                  <a:lnTo>
                    <a:pt x="1557" y="966"/>
                  </a:lnTo>
                  <a:cubicBezTo>
                    <a:pt x="1566" y="966"/>
                    <a:pt x="1575" y="966"/>
                    <a:pt x="1583" y="966"/>
                  </a:cubicBezTo>
                  <a:cubicBezTo>
                    <a:pt x="2219" y="966"/>
                    <a:pt x="2223" y="0"/>
                    <a:pt x="159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18"/>
            <p:cNvSpPr/>
            <p:nvPr/>
          </p:nvSpPr>
          <p:spPr>
            <a:xfrm>
              <a:off x="3591475" y="3012387"/>
              <a:ext cx="55625" cy="24175"/>
            </a:xfrm>
            <a:custGeom>
              <a:avLst/>
              <a:gdLst/>
              <a:ahLst/>
              <a:cxnLst/>
              <a:rect l="l" t="t" r="r" b="b"/>
              <a:pathLst>
                <a:path w="2225" h="967" extrusionOk="0">
                  <a:moveTo>
                    <a:pt x="628" y="0"/>
                  </a:moveTo>
                  <a:cubicBezTo>
                    <a:pt x="1" y="0"/>
                    <a:pt x="5" y="966"/>
                    <a:pt x="641" y="966"/>
                  </a:cubicBezTo>
                  <a:cubicBezTo>
                    <a:pt x="650" y="966"/>
                    <a:pt x="658" y="966"/>
                    <a:pt x="667" y="966"/>
                  </a:cubicBezTo>
                  <a:lnTo>
                    <a:pt x="1618" y="966"/>
                  </a:lnTo>
                  <a:cubicBezTo>
                    <a:pt x="2224" y="925"/>
                    <a:pt x="2224" y="43"/>
                    <a:pt x="1618" y="1"/>
                  </a:cubicBezTo>
                  <a:lnTo>
                    <a:pt x="667" y="1"/>
                  </a:lnTo>
                  <a:cubicBezTo>
                    <a:pt x="654" y="1"/>
                    <a:pt x="641" y="0"/>
                    <a:pt x="62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18"/>
            <p:cNvSpPr/>
            <p:nvPr/>
          </p:nvSpPr>
          <p:spPr>
            <a:xfrm>
              <a:off x="3591600" y="3060262"/>
              <a:ext cx="55500" cy="23850"/>
            </a:xfrm>
            <a:custGeom>
              <a:avLst/>
              <a:gdLst/>
              <a:ahLst/>
              <a:cxnLst/>
              <a:rect l="l" t="t" r="r" b="b"/>
              <a:pathLst>
                <a:path w="2220" h="954" extrusionOk="0">
                  <a:moveTo>
                    <a:pt x="623" y="0"/>
                  </a:moveTo>
                  <a:cubicBezTo>
                    <a:pt x="0" y="0"/>
                    <a:pt x="0" y="953"/>
                    <a:pt x="623" y="953"/>
                  </a:cubicBezTo>
                  <a:cubicBezTo>
                    <a:pt x="636" y="953"/>
                    <a:pt x="649" y="953"/>
                    <a:pt x="662" y="952"/>
                  </a:cubicBezTo>
                  <a:lnTo>
                    <a:pt x="1613" y="952"/>
                  </a:lnTo>
                  <a:cubicBezTo>
                    <a:pt x="2219" y="925"/>
                    <a:pt x="2219" y="43"/>
                    <a:pt x="1613" y="2"/>
                  </a:cubicBezTo>
                  <a:lnTo>
                    <a:pt x="662" y="2"/>
                  </a:lnTo>
                  <a:cubicBezTo>
                    <a:pt x="649" y="1"/>
                    <a:pt x="636" y="0"/>
                    <a:pt x="62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18"/>
            <p:cNvSpPr/>
            <p:nvPr/>
          </p:nvSpPr>
          <p:spPr>
            <a:xfrm>
              <a:off x="3521350" y="3060262"/>
              <a:ext cx="55500" cy="23850"/>
            </a:xfrm>
            <a:custGeom>
              <a:avLst/>
              <a:gdLst/>
              <a:ahLst/>
              <a:cxnLst/>
              <a:rect l="l" t="t" r="r" b="b"/>
              <a:pathLst>
                <a:path w="2220" h="954" extrusionOk="0">
                  <a:moveTo>
                    <a:pt x="1596" y="0"/>
                  </a:moveTo>
                  <a:cubicBezTo>
                    <a:pt x="1583" y="0"/>
                    <a:pt x="1570" y="1"/>
                    <a:pt x="1557" y="2"/>
                  </a:cubicBezTo>
                  <a:lnTo>
                    <a:pt x="606" y="2"/>
                  </a:lnTo>
                  <a:cubicBezTo>
                    <a:pt x="0" y="43"/>
                    <a:pt x="0" y="925"/>
                    <a:pt x="606" y="952"/>
                  </a:cubicBezTo>
                  <a:lnTo>
                    <a:pt x="1557" y="952"/>
                  </a:lnTo>
                  <a:cubicBezTo>
                    <a:pt x="1570" y="953"/>
                    <a:pt x="1583" y="953"/>
                    <a:pt x="1596" y="953"/>
                  </a:cubicBezTo>
                  <a:cubicBezTo>
                    <a:pt x="2219" y="953"/>
                    <a:pt x="2219" y="0"/>
                    <a:pt x="159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18"/>
            <p:cNvSpPr/>
            <p:nvPr/>
          </p:nvSpPr>
          <p:spPr>
            <a:xfrm>
              <a:off x="3770600" y="2910762"/>
              <a:ext cx="40800" cy="24200"/>
            </a:xfrm>
            <a:custGeom>
              <a:avLst/>
              <a:gdLst/>
              <a:ahLst/>
              <a:cxnLst/>
              <a:rect l="l" t="t" r="r" b="b"/>
              <a:pathLst>
                <a:path w="1632" h="968" extrusionOk="0">
                  <a:moveTo>
                    <a:pt x="628" y="1"/>
                  </a:moveTo>
                  <a:cubicBezTo>
                    <a:pt x="0" y="1"/>
                    <a:pt x="5" y="967"/>
                    <a:pt x="640" y="967"/>
                  </a:cubicBezTo>
                  <a:cubicBezTo>
                    <a:pt x="649" y="967"/>
                    <a:pt x="658" y="967"/>
                    <a:pt x="667" y="967"/>
                  </a:cubicBezTo>
                  <a:lnTo>
                    <a:pt x="1149" y="967"/>
                  </a:lnTo>
                  <a:cubicBezTo>
                    <a:pt x="1411" y="967"/>
                    <a:pt x="1631" y="746"/>
                    <a:pt x="1631" y="484"/>
                  </a:cubicBezTo>
                  <a:cubicBezTo>
                    <a:pt x="1631" y="223"/>
                    <a:pt x="1424" y="2"/>
                    <a:pt x="1163" y="2"/>
                  </a:cubicBezTo>
                  <a:lnTo>
                    <a:pt x="667" y="2"/>
                  </a:lnTo>
                  <a:cubicBezTo>
                    <a:pt x="653" y="1"/>
                    <a:pt x="640" y="1"/>
                    <a:pt x="6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18"/>
            <p:cNvSpPr/>
            <p:nvPr/>
          </p:nvSpPr>
          <p:spPr>
            <a:xfrm>
              <a:off x="3770700" y="2958637"/>
              <a:ext cx="40700" cy="23875"/>
            </a:xfrm>
            <a:custGeom>
              <a:avLst/>
              <a:gdLst/>
              <a:ahLst/>
              <a:cxnLst/>
              <a:rect l="l" t="t" r="r" b="b"/>
              <a:pathLst>
                <a:path w="1628" h="955" extrusionOk="0">
                  <a:moveTo>
                    <a:pt x="624" y="1"/>
                  </a:moveTo>
                  <a:cubicBezTo>
                    <a:pt x="1" y="1"/>
                    <a:pt x="1" y="954"/>
                    <a:pt x="624" y="954"/>
                  </a:cubicBezTo>
                  <a:cubicBezTo>
                    <a:pt x="636" y="954"/>
                    <a:pt x="649" y="954"/>
                    <a:pt x="663" y="953"/>
                  </a:cubicBezTo>
                  <a:lnTo>
                    <a:pt x="1145" y="953"/>
                  </a:lnTo>
                  <a:cubicBezTo>
                    <a:pt x="1407" y="953"/>
                    <a:pt x="1627" y="746"/>
                    <a:pt x="1627" y="484"/>
                  </a:cubicBezTo>
                  <a:cubicBezTo>
                    <a:pt x="1627" y="209"/>
                    <a:pt x="1420" y="2"/>
                    <a:pt x="1159" y="2"/>
                  </a:cubicBezTo>
                  <a:lnTo>
                    <a:pt x="663" y="2"/>
                  </a:lnTo>
                  <a:cubicBezTo>
                    <a:pt x="649" y="1"/>
                    <a:pt x="636" y="1"/>
                    <a:pt x="624" y="1"/>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18"/>
            <p:cNvSpPr/>
            <p:nvPr/>
          </p:nvSpPr>
          <p:spPr>
            <a:xfrm>
              <a:off x="3793450" y="2958687"/>
              <a:ext cx="17950" cy="23775"/>
            </a:xfrm>
            <a:custGeom>
              <a:avLst/>
              <a:gdLst/>
              <a:ahLst/>
              <a:cxnLst/>
              <a:rect l="l" t="t" r="r" b="b"/>
              <a:pathLst>
                <a:path w="718" h="951" extrusionOk="0">
                  <a:moveTo>
                    <a:pt x="1" y="0"/>
                  </a:moveTo>
                  <a:lnTo>
                    <a:pt x="1" y="951"/>
                  </a:lnTo>
                  <a:lnTo>
                    <a:pt x="235" y="951"/>
                  </a:lnTo>
                  <a:cubicBezTo>
                    <a:pt x="497" y="951"/>
                    <a:pt x="717" y="744"/>
                    <a:pt x="717" y="482"/>
                  </a:cubicBezTo>
                  <a:cubicBezTo>
                    <a:pt x="717" y="207"/>
                    <a:pt x="510" y="0"/>
                    <a:pt x="24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18"/>
            <p:cNvSpPr/>
            <p:nvPr/>
          </p:nvSpPr>
          <p:spPr>
            <a:xfrm>
              <a:off x="3793450" y="2910812"/>
              <a:ext cx="17950" cy="24125"/>
            </a:xfrm>
            <a:custGeom>
              <a:avLst/>
              <a:gdLst/>
              <a:ahLst/>
              <a:cxnLst/>
              <a:rect l="l" t="t" r="r" b="b"/>
              <a:pathLst>
                <a:path w="718" h="965" extrusionOk="0">
                  <a:moveTo>
                    <a:pt x="1" y="0"/>
                  </a:moveTo>
                  <a:lnTo>
                    <a:pt x="1" y="965"/>
                  </a:lnTo>
                  <a:lnTo>
                    <a:pt x="235" y="965"/>
                  </a:lnTo>
                  <a:cubicBezTo>
                    <a:pt x="497" y="965"/>
                    <a:pt x="717" y="744"/>
                    <a:pt x="717" y="482"/>
                  </a:cubicBezTo>
                  <a:cubicBezTo>
                    <a:pt x="717" y="221"/>
                    <a:pt x="510" y="0"/>
                    <a:pt x="24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118"/>
          <p:cNvGrpSpPr/>
          <p:nvPr/>
        </p:nvGrpSpPr>
        <p:grpSpPr>
          <a:xfrm>
            <a:off x="3509300" y="1459337"/>
            <a:ext cx="325850" cy="406450"/>
            <a:chOff x="3509300" y="1459337"/>
            <a:chExt cx="325850" cy="406450"/>
          </a:xfrm>
        </p:grpSpPr>
        <p:sp>
          <p:nvSpPr>
            <p:cNvPr id="5417" name="Google Shape;5417;p118"/>
            <p:cNvSpPr/>
            <p:nvPr/>
          </p:nvSpPr>
          <p:spPr>
            <a:xfrm>
              <a:off x="3536500" y="1459337"/>
              <a:ext cx="298650" cy="406450"/>
            </a:xfrm>
            <a:custGeom>
              <a:avLst/>
              <a:gdLst/>
              <a:ahLst/>
              <a:cxnLst/>
              <a:rect l="l" t="t" r="r" b="b"/>
              <a:pathLst>
                <a:path w="11946" h="16258" extrusionOk="0">
                  <a:moveTo>
                    <a:pt x="469" y="0"/>
                  </a:moveTo>
                  <a:cubicBezTo>
                    <a:pt x="207" y="0"/>
                    <a:pt x="0" y="220"/>
                    <a:pt x="0" y="482"/>
                  </a:cubicBezTo>
                  <a:lnTo>
                    <a:pt x="0" y="15775"/>
                  </a:lnTo>
                  <a:cubicBezTo>
                    <a:pt x="0" y="16037"/>
                    <a:pt x="207" y="16258"/>
                    <a:pt x="469" y="16258"/>
                  </a:cubicBezTo>
                  <a:lnTo>
                    <a:pt x="11477" y="16258"/>
                  </a:lnTo>
                  <a:cubicBezTo>
                    <a:pt x="11739" y="16244"/>
                    <a:pt x="11946" y="16037"/>
                    <a:pt x="11946" y="15775"/>
                  </a:cubicBezTo>
                  <a:lnTo>
                    <a:pt x="11946" y="482"/>
                  </a:lnTo>
                  <a:cubicBezTo>
                    <a:pt x="11946" y="220"/>
                    <a:pt x="11739" y="0"/>
                    <a:pt x="1147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18"/>
            <p:cNvSpPr/>
            <p:nvPr/>
          </p:nvSpPr>
          <p:spPr>
            <a:xfrm>
              <a:off x="3685650" y="1459337"/>
              <a:ext cx="149500" cy="406450"/>
            </a:xfrm>
            <a:custGeom>
              <a:avLst/>
              <a:gdLst/>
              <a:ahLst/>
              <a:cxnLst/>
              <a:rect l="l" t="t" r="r" b="b"/>
              <a:pathLst>
                <a:path w="5980" h="16258" extrusionOk="0">
                  <a:moveTo>
                    <a:pt x="0" y="0"/>
                  </a:moveTo>
                  <a:lnTo>
                    <a:pt x="0" y="16258"/>
                  </a:lnTo>
                  <a:lnTo>
                    <a:pt x="5511" y="16258"/>
                  </a:lnTo>
                  <a:cubicBezTo>
                    <a:pt x="5773" y="16244"/>
                    <a:pt x="5980" y="16037"/>
                    <a:pt x="5980" y="15775"/>
                  </a:cubicBezTo>
                  <a:lnTo>
                    <a:pt x="5980" y="482"/>
                  </a:lnTo>
                  <a:cubicBezTo>
                    <a:pt x="5980" y="220"/>
                    <a:pt x="5773" y="0"/>
                    <a:pt x="5511"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18"/>
            <p:cNvSpPr/>
            <p:nvPr/>
          </p:nvSpPr>
          <p:spPr>
            <a:xfrm>
              <a:off x="3509300" y="1555087"/>
              <a:ext cx="54100" cy="23775"/>
            </a:xfrm>
            <a:custGeom>
              <a:avLst/>
              <a:gdLst/>
              <a:ahLst/>
              <a:cxnLst/>
              <a:rect l="l" t="t" r="r" b="b"/>
              <a:pathLst>
                <a:path w="2164" h="951" extrusionOk="0">
                  <a:moveTo>
                    <a:pt x="606" y="0"/>
                  </a:moveTo>
                  <a:cubicBezTo>
                    <a:pt x="0" y="28"/>
                    <a:pt x="0" y="910"/>
                    <a:pt x="606" y="951"/>
                  </a:cubicBezTo>
                  <a:lnTo>
                    <a:pt x="1557" y="951"/>
                  </a:lnTo>
                  <a:cubicBezTo>
                    <a:pt x="2163" y="910"/>
                    <a:pt x="2163" y="28"/>
                    <a:pt x="155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18"/>
            <p:cNvSpPr/>
            <p:nvPr/>
          </p:nvSpPr>
          <p:spPr>
            <a:xfrm>
              <a:off x="3509300" y="1507212"/>
              <a:ext cx="54100" cy="23775"/>
            </a:xfrm>
            <a:custGeom>
              <a:avLst/>
              <a:gdLst/>
              <a:ahLst/>
              <a:cxnLst/>
              <a:rect l="l" t="t" r="r" b="b"/>
              <a:pathLst>
                <a:path w="2164" h="951" extrusionOk="0">
                  <a:moveTo>
                    <a:pt x="606" y="0"/>
                  </a:moveTo>
                  <a:cubicBezTo>
                    <a:pt x="0" y="28"/>
                    <a:pt x="0" y="909"/>
                    <a:pt x="606" y="951"/>
                  </a:cubicBezTo>
                  <a:lnTo>
                    <a:pt x="1557" y="951"/>
                  </a:lnTo>
                  <a:cubicBezTo>
                    <a:pt x="2163" y="909"/>
                    <a:pt x="2163" y="28"/>
                    <a:pt x="155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18"/>
            <p:cNvSpPr/>
            <p:nvPr/>
          </p:nvSpPr>
          <p:spPr>
            <a:xfrm>
              <a:off x="3509300" y="1650837"/>
              <a:ext cx="54100" cy="23800"/>
            </a:xfrm>
            <a:custGeom>
              <a:avLst/>
              <a:gdLst/>
              <a:ahLst/>
              <a:cxnLst/>
              <a:rect l="l" t="t" r="r" b="b"/>
              <a:pathLst>
                <a:path w="2164" h="952" extrusionOk="0">
                  <a:moveTo>
                    <a:pt x="606" y="0"/>
                  </a:moveTo>
                  <a:cubicBezTo>
                    <a:pt x="0" y="28"/>
                    <a:pt x="0" y="910"/>
                    <a:pt x="606" y="951"/>
                  </a:cubicBezTo>
                  <a:lnTo>
                    <a:pt x="1557" y="951"/>
                  </a:lnTo>
                  <a:cubicBezTo>
                    <a:pt x="2163" y="910"/>
                    <a:pt x="2163" y="28"/>
                    <a:pt x="155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18"/>
            <p:cNvSpPr/>
            <p:nvPr/>
          </p:nvSpPr>
          <p:spPr>
            <a:xfrm>
              <a:off x="3509300" y="1698362"/>
              <a:ext cx="54100" cy="23800"/>
            </a:xfrm>
            <a:custGeom>
              <a:avLst/>
              <a:gdLst/>
              <a:ahLst/>
              <a:cxnLst/>
              <a:rect l="l" t="t" r="r" b="b"/>
              <a:pathLst>
                <a:path w="2164" h="952" extrusionOk="0">
                  <a:moveTo>
                    <a:pt x="606" y="1"/>
                  </a:moveTo>
                  <a:cubicBezTo>
                    <a:pt x="0" y="42"/>
                    <a:pt x="0" y="924"/>
                    <a:pt x="606" y="951"/>
                  </a:cubicBezTo>
                  <a:lnTo>
                    <a:pt x="1557" y="951"/>
                  </a:lnTo>
                  <a:cubicBezTo>
                    <a:pt x="2163" y="924"/>
                    <a:pt x="2163" y="42"/>
                    <a:pt x="155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18"/>
            <p:cNvSpPr/>
            <p:nvPr/>
          </p:nvSpPr>
          <p:spPr>
            <a:xfrm>
              <a:off x="3509300" y="1602612"/>
              <a:ext cx="54100" cy="24125"/>
            </a:xfrm>
            <a:custGeom>
              <a:avLst/>
              <a:gdLst/>
              <a:ahLst/>
              <a:cxnLst/>
              <a:rect l="l" t="t" r="r" b="b"/>
              <a:pathLst>
                <a:path w="2164" h="965" extrusionOk="0">
                  <a:moveTo>
                    <a:pt x="606" y="1"/>
                  </a:moveTo>
                  <a:cubicBezTo>
                    <a:pt x="0" y="42"/>
                    <a:pt x="0" y="924"/>
                    <a:pt x="606" y="965"/>
                  </a:cubicBezTo>
                  <a:lnTo>
                    <a:pt x="1557" y="965"/>
                  </a:lnTo>
                  <a:cubicBezTo>
                    <a:pt x="2163" y="924"/>
                    <a:pt x="2163" y="42"/>
                    <a:pt x="155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18"/>
            <p:cNvSpPr/>
            <p:nvPr/>
          </p:nvSpPr>
          <p:spPr>
            <a:xfrm>
              <a:off x="3509300" y="1746237"/>
              <a:ext cx="54100" cy="23800"/>
            </a:xfrm>
            <a:custGeom>
              <a:avLst/>
              <a:gdLst/>
              <a:ahLst/>
              <a:cxnLst/>
              <a:rect l="l" t="t" r="r" b="b"/>
              <a:pathLst>
                <a:path w="2164" h="952" extrusionOk="0">
                  <a:moveTo>
                    <a:pt x="606" y="1"/>
                  </a:moveTo>
                  <a:cubicBezTo>
                    <a:pt x="0" y="28"/>
                    <a:pt x="0" y="910"/>
                    <a:pt x="606" y="951"/>
                  </a:cubicBezTo>
                  <a:lnTo>
                    <a:pt x="1557" y="951"/>
                  </a:lnTo>
                  <a:cubicBezTo>
                    <a:pt x="2163" y="910"/>
                    <a:pt x="2163" y="28"/>
                    <a:pt x="155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18"/>
            <p:cNvSpPr/>
            <p:nvPr/>
          </p:nvSpPr>
          <p:spPr>
            <a:xfrm>
              <a:off x="3509300" y="1794112"/>
              <a:ext cx="54100" cy="23800"/>
            </a:xfrm>
            <a:custGeom>
              <a:avLst/>
              <a:gdLst/>
              <a:ahLst/>
              <a:cxnLst/>
              <a:rect l="l" t="t" r="r" b="b"/>
              <a:pathLst>
                <a:path w="2164" h="952" extrusionOk="0">
                  <a:moveTo>
                    <a:pt x="606" y="1"/>
                  </a:moveTo>
                  <a:cubicBezTo>
                    <a:pt x="0" y="28"/>
                    <a:pt x="0" y="910"/>
                    <a:pt x="606" y="952"/>
                  </a:cubicBezTo>
                  <a:lnTo>
                    <a:pt x="1557" y="952"/>
                  </a:lnTo>
                  <a:cubicBezTo>
                    <a:pt x="2163" y="910"/>
                    <a:pt x="2163" y="28"/>
                    <a:pt x="155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18"/>
            <p:cNvSpPr/>
            <p:nvPr/>
          </p:nvSpPr>
          <p:spPr>
            <a:xfrm>
              <a:off x="3579525" y="1507162"/>
              <a:ext cx="56925" cy="23850"/>
            </a:xfrm>
            <a:custGeom>
              <a:avLst/>
              <a:gdLst/>
              <a:ahLst/>
              <a:cxnLst/>
              <a:rect l="l" t="t" r="r" b="b"/>
              <a:pathLst>
                <a:path w="2277" h="954" extrusionOk="0">
                  <a:moveTo>
                    <a:pt x="624" y="1"/>
                  </a:moveTo>
                  <a:cubicBezTo>
                    <a:pt x="1" y="1"/>
                    <a:pt x="1" y="954"/>
                    <a:pt x="624" y="954"/>
                  </a:cubicBezTo>
                  <a:cubicBezTo>
                    <a:pt x="637" y="954"/>
                    <a:pt x="650" y="954"/>
                    <a:pt x="663" y="953"/>
                  </a:cubicBezTo>
                  <a:lnTo>
                    <a:pt x="1627" y="953"/>
                  </a:lnTo>
                  <a:cubicBezTo>
                    <a:pt x="1640" y="954"/>
                    <a:pt x="1653" y="954"/>
                    <a:pt x="1666" y="954"/>
                  </a:cubicBezTo>
                  <a:cubicBezTo>
                    <a:pt x="2276" y="954"/>
                    <a:pt x="2276" y="1"/>
                    <a:pt x="1666" y="1"/>
                  </a:cubicBezTo>
                  <a:cubicBezTo>
                    <a:pt x="1653" y="1"/>
                    <a:pt x="1640" y="1"/>
                    <a:pt x="1627" y="2"/>
                  </a:cubicBezTo>
                  <a:lnTo>
                    <a:pt x="663" y="2"/>
                  </a:lnTo>
                  <a:cubicBezTo>
                    <a:pt x="650" y="1"/>
                    <a:pt x="637"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18"/>
            <p:cNvSpPr/>
            <p:nvPr/>
          </p:nvSpPr>
          <p:spPr>
            <a:xfrm>
              <a:off x="3579525" y="1555037"/>
              <a:ext cx="56925" cy="23875"/>
            </a:xfrm>
            <a:custGeom>
              <a:avLst/>
              <a:gdLst/>
              <a:ahLst/>
              <a:cxnLst/>
              <a:rect l="l" t="t" r="r" b="b"/>
              <a:pathLst>
                <a:path w="2277" h="955" extrusionOk="0">
                  <a:moveTo>
                    <a:pt x="624" y="1"/>
                  </a:moveTo>
                  <a:cubicBezTo>
                    <a:pt x="1" y="1"/>
                    <a:pt x="1" y="954"/>
                    <a:pt x="624" y="954"/>
                  </a:cubicBezTo>
                  <a:cubicBezTo>
                    <a:pt x="637" y="954"/>
                    <a:pt x="650" y="954"/>
                    <a:pt x="663" y="953"/>
                  </a:cubicBezTo>
                  <a:lnTo>
                    <a:pt x="1627" y="953"/>
                  </a:lnTo>
                  <a:cubicBezTo>
                    <a:pt x="1640" y="954"/>
                    <a:pt x="1653" y="954"/>
                    <a:pt x="1666" y="954"/>
                  </a:cubicBezTo>
                  <a:cubicBezTo>
                    <a:pt x="2276" y="954"/>
                    <a:pt x="2276" y="1"/>
                    <a:pt x="1666" y="1"/>
                  </a:cubicBezTo>
                  <a:cubicBezTo>
                    <a:pt x="1653" y="1"/>
                    <a:pt x="1640" y="1"/>
                    <a:pt x="1627" y="2"/>
                  </a:cubicBezTo>
                  <a:lnTo>
                    <a:pt x="663" y="2"/>
                  </a:lnTo>
                  <a:cubicBezTo>
                    <a:pt x="650" y="1"/>
                    <a:pt x="637"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18"/>
            <p:cNvSpPr/>
            <p:nvPr/>
          </p:nvSpPr>
          <p:spPr>
            <a:xfrm>
              <a:off x="3579425" y="1602587"/>
              <a:ext cx="57125" cy="24175"/>
            </a:xfrm>
            <a:custGeom>
              <a:avLst/>
              <a:gdLst/>
              <a:ahLst/>
              <a:cxnLst/>
              <a:rect l="l" t="t" r="r" b="b"/>
              <a:pathLst>
                <a:path w="2285" h="967" extrusionOk="0">
                  <a:moveTo>
                    <a:pt x="628" y="0"/>
                  </a:moveTo>
                  <a:cubicBezTo>
                    <a:pt x="1" y="0"/>
                    <a:pt x="5" y="966"/>
                    <a:pt x="641" y="966"/>
                  </a:cubicBezTo>
                  <a:cubicBezTo>
                    <a:pt x="649" y="966"/>
                    <a:pt x="658" y="966"/>
                    <a:pt x="667" y="966"/>
                  </a:cubicBezTo>
                  <a:lnTo>
                    <a:pt x="1631" y="966"/>
                  </a:lnTo>
                  <a:cubicBezTo>
                    <a:pt x="1640" y="966"/>
                    <a:pt x="1649" y="966"/>
                    <a:pt x="1657" y="966"/>
                  </a:cubicBezTo>
                  <a:cubicBezTo>
                    <a:pt x="2280" y="966"/>
                    <a:pt x="2284" y="0"/>
                    <a:pt x="1670" y="0"/>
                  </a:cubicBezTo>
                  <a:cubicBezTo>
                    <a:pt x="1657" y="0"/>
                    <a:pt x="1644" y="1"/>
                    <a:pt x="1631" y="2"/>
                  </a:cubicBezTo>
                  <a:lnTo>
                    <a:pt x="667" y="2"/>
                  </a:lnTo>
                  <a:cubicBezTo>
                    <a:pt x="654" y="1"/>
                    <a:pt x="641" y="0"/>
                    <a:pt x="62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18"/>
            <p:cNvSpPr/>
            <p:nvPr/>
          </p:nvSpPr>
          <p:spPr>
            <a:xfrm>
              <a:off x="3681500" y="1555037"/>
              <a:ext cx="110625" cy="23875"/>
            </a:xfrm>
            <a:custGeom>
              <a:avLst/>
              <a:gdLst/>
              <a:ahLst/>
              <a:cxnLst/>
              <a:rect l="l" t="t" r="r" b="b"/>
              <a:pathLst>
                <a:path w="4425" h="955" extrusionOk="0">
                  <a:moveTo>
                    <a:pt x="623" y="1"/>
                  </a:moveTo>
                  <a:cubicBezTo>
                    <a:pt x="0" y="1"/>
                    <a:pt x="0" y="954"/>
                    <a:pt x="623" y="954"/>
                  </a:cubicBezTo>
                  <a:cubicBezTo>
                    <a:pt x="636" y="954"/>
                    <a:pt x="649" y="954"/>
                    <a:pt x="662" y="953"/>
                  </a:cubicBezTo>
                  <a:lnTo>
                    <a:pt x="3762" y="953"/>
                  </a:lnTo>
                  <a:cubicBezTo>
                    <a:pt x="3775" y="954"/>
                    <a:pt x="3788" y="954"/>
                    <a:pt x="3801" y="954"/>
                  </a:cubicBezTo>
                  <a:cubicBezTo>
                    <a:pt x="4424" y="954"/>
                    <a:pt x="4424" y="1"/>
                    <a:pt x="3801" y="1"/>
                  </a:cubicBezTo>
                  <a:cubicBezTo>
                    <a:pt x="3788" y="1"/>
                    <a:pt x="3775" y="1"/>
                    <a:pt x="3762" y="2"/>
                  </a:cubicBezTo>
                  <a:lnTo>
                    <a:pt x="662" y="2"/>
                  </a:lnTo>
                  <a:cubicBezTo>
                    <a:pt x="649" y="1"/>
                    <a:pt x="636" y="1"/>
                    <a:pt x="6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18"/>
            <p:cNvSpPr/>
            <p:nvPr/>
          </p:nvSpPr>
          <p:spPr>
            <a:xfrm>
              <a:off x="3681500" y="1507162"/>
              <a:ext cx="110625" cy="23850"/>
            </a:xfrm>
            <a:custGeom>
              <a:avLst/>
              <a:gdLst/>
              <a:ahLst/>
              <a:cxnLst/>
              <a:rect l="l" t="t" r="r" b="b"/>
              <a:pathLst>
                <a:path w="4425" h="954" extrusionOk="0">
                  <a:moveTo>
                    <a:pt x="623" y="1"/>
                  </a:moveTo>
                  <a:cubicBezTo>
                    <a:pt x="0" y="1"/>
                    <a:pt x="0" y="954"/>
                    <a:pt x="623" y="954"/>
                  </a:cubicBezTo>
                  <a:cubicBezTo>
                    <a:pt x="636" y="954"/>
                    <a:pt x="649" y="954"/>
                    <a:pt x="662" y="953"/>
                  </a:cubicBezTo>
                  <a:lnTo>
                    <a:pt x="3762" y="953"/>
                  </a:lnTo>
                  <a:cubicBezTo>
                    <a:pt x="3775" y="954"/>
                    <a:pt x="3788" y="954"/>
                    <a:pt x="3801" y="954"/>
                  </a:cubicBezTo>
                  <a:cubicBezTo>
                    <a:pt x="4424" y="954"/>
                    <a:pt x="4424" y="1"/>
                    <a:pt x="3801" y="1"/>
                  </a:cubicBezTo>
                  <a:cubicBezTo>
                    <a:pt x="3788" y="1"/>
                    <a:pt x="3775" y="1"/>
                    <a:pt x="3762" y="2"/>
                  </a:cubicBezTo>
                  <a:lnTo>
                    <a:pt x="662" y="2"/>
                  </a:lnTo>
                  <a:cubicBezTo>
                    <a:pt x="649" y="1"/>
                    <a:pt x="636" y="1"/>
                    <a:pt x="6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18"/>
            <p:cNvSpPr/>
            <p:nvPr/>
          </p:nvSpPr>
          <p:spPr>
            <a:xfrm>
              <a:off x="3681375" y="1602587"/>
              <a:ext cx="110850" cy="24175"/>
            </a:xfrm>
            <a:custGeom>
              <a:avLst/>
              <a:gdLst/>
              <a:ahLst/>
              <a:cxnLst/>
              <a:rect l="l" t="t" r="r" b="b"/>
              <a:pathLst>
                <a:path w="4434" h="967" extrusionOk="0">
                  <a:moveTo>
                    <a:pt x="628" y="0"/>
                  </a:moveTo>
                  <a:cubicBezTo>
                    <a:pt x="1" y="0"/>
                    <a:pt x="5" y="966"/>
                    <a:pt x="641" y="966"/>
                  </a:cubicBezTo>
                  <a:cubicBezTo>
                    <a:pt x="650" y="966"/>
                    <a:pt x="658" y="966"/>
                    <a:pt x="667" y="966"/>
                  </a:cubicBezTo>
                  <a:lnTo>
                    <a:pt x="3767" y="966"/>
                  </a:lnTo>
                  <a:cubicBezTo>
                    <a:pt x="3776" y="966"/>
                    <a:pt x="3785" y="966"/>
                    <a:pt x="3794" y="966"/>
                  </a:cubicBezTo>
                  <a:cubicBezTo>
                    <a:pt x="4429" y="966"/>
                    <a:pt x="4434" y="0"/>
                    <a:pt x="3806" y="0"/>
                  </a:cubicBezTo>
                  <a:cubicBezTo>
                    <a:pt x="3793" y="0"/>
                    <a:pt x="3780" y="1"/>
                    <a:pt x="3767" y="2"/>
                  </a:cubicBezTo>
                  <a:lnTo>
                    <a:pt x="667" y="2"/>
                  </a:lnTo>
                  <a:cubicBezTo>
                    <a:pt x="654" y="1"/>
                    <a:pt x="641" y="0"/>
                    <a:pt x="62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18"/>
            <p:cNvSpPr/>
            <p:nvPr/>
          </p:nvSpPr>
          <p:spPr>
            <a:xfrm>
              <a:off x="3582650" y="1680812"/>
              <a:ext cx="106125" cy="137750"/>
            </a:xfrm>
            <a:custGeom>
              <a:avLst/>
              <a:gdLst/>
              <a:ahLst/>
              <a:cxnLst/>
              <a:rect l="l" t="t" r="r" b="b"/>
              <a:pathLst>
                <a:path w="4245" h="5510" extrusionOk="0">
                  <a:moveTo>
                    <a:pt x="2095" y="1764"/>
                  </a:moveTo>
                  <a:lnTo>
                    <a:pt x="2632" y="3403"/>
                  </a:lnTo>
                  <a:lnTo>
                    <a:pt x="1571" y="3403"/>
                  </a:lnTo>
                  <a:lnTo>
                    <a:pt x="2095" y="1764"/>
                  </a:lnTo>
                  <a:close/>
                  <a:moveTo>
                    <a:pt x="2012" y="0"/>
                  </a:moveTo>
                  <a:cubicBezTo>
                    <a:pt x="1806" y="0"/>
                    <a:pt x="1626" y="138"/>
                    <a:pt x="1558" y="331"/>
                  </a:cubicBezTo>
                  <a:lnTo>
                    <a:pt x="83" y="4864"/>
                  </a:lnTo>
                  <a:cubicBezTo>
                    <a:pt x="1" y="5112"/>
                    <a:pt x="138" y="5373"/>
                    <a:pt x="386" y="5456"/>
                  </a:cubicBezTo>
                  <a:cubicBezTo>
                    <a:pt x="428" y="5470"/>
                    <a:pt x="483" y="5484"/>
                    <a:pt x="538" y="5484"/>
                  </a:cubicBezTo>
                  <a:cubicBezTo>
                    <a:pt x="745" y="5484"/>
                    <a:pt x="924" y="5346"/>
                    <a:pt x="993" y="5153"/>
                  </a:cubicBezTo>
                  <a:lnTo>
                    <a:pt x="1241" y="4354"/>
                  </a:lnTo>
                  <a:lnTo>
                    <a:pt x="2935" y="4354"/>
                  </a:lnTo>
                  <a:lnTo>
                    <a:pt x="3183" y="5153"/>
                  </a:lnTo>
                  <a:cubicBezTo>
                    <a:pt x="3253" y="5404"/>
                    <a:pt x="3442" y="5510"/>
                    <a:pt x="3633" y="5510"/>
                  </a:cubicBezTo>
                  <a:cubicBezTo>
                    <a:pt x="3936" y="5510"/>
                    <a:pt x="4245" y="5244"/>
                    <a:pt x="4093" y="4864"/>
                  </a:cubicBezTo>
                  <a:lnTo>
                    <a:pt x="2632" y="331"/>
                  </a:lnTo>
                  <a:cubicBezTo>
                    <a:pt x="2577" y="138"/>
                    <a:pt x="2384" y="0"/>
                    <a:pt x="217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18"/>
            <p:cNvSpPr/>
            <p:nvPr/>
          </p:nvSpPr>
          <p:spPr>
            <a:xfrm>
              <a:off x="3700800" y="1734887"/>
              <a:ext cx="91325" cy="82325"/>
            </a:xfrm>
            <a:custGeom>
              <a:avLst/>
              <a:gdLst/>
              <a:ahLst/>
              <a:cxnLst/>
              <a:rect l="l" t="t" r="r" b="b"/>
              <a:pathLst>
                <a:path w="3653" h="3293" extrusionOk="0">
                  <a:moveTo>
                    <a:pt x="1792" y="0"/>
                  </a:moveTo>
                  <a:cubicBezTo>
                    <a:pt x="1561" y="0"/>
                    <a:pt x="1330" y="152"/>
                    <a:pt x="1309" y="455"/>
                  </a:cubicBezTo>
                  <a:lnTo>
                    <a:pt x="1309" y="1171"/>
                  </a:lnTo>
                  <a:lnTo>
                    <a:pt x="593" y="1171"/>
                  </a:lnTo>
                  <a:cubicBezTo>
                    <a:pt x="0" y="1199"/>
                    <a:pt x="0" y="2081"/>
                    <a:pt x="593" y="2122"/>
                  </a:cubicBezTo>
                  <a:lnTo>
                    <a:pt x="1309" y="2122"/>
                  </a:lnTo>
                  <a:lnTo>
                    <a:pt x="1309" y="2838"/>
                  </a:lnTo>
                  <a:cubicBezTo>
                    <a:pt x="1330" y="3141"/>
                    <a:pt x="1561" y="3293"/>
                    <a:pt x="1792" y="3293"/>
                  </a:cubicBezTo>
                  <a:cubicBezTo>
                    <a:pt x="2022" y="3293"/>
                    <a:pt x="2253" y="3141"/>
                    <a:pt x="2274" y="2838"/>
                  </a:cubicBezTo>
                  <a:lnTo>
                    <a:pt x="2274" y="2122"/>
                  </a:lnTo>
                  <a:lnTo>
                    <a:pt x="2990" y="2122"/>
                  </a:lnTo>
                  <a:cubicBezTo>
                    <a:pt x="3003" y="2123"/>
                    <a:pt x="3016" y="2123"/>
                    <a:pt x="3029" y="2123"/>
                  </a:cubicBezTo>
                  <a:cubicBezTo>
                    <a:pt x="3652" y="2123"/>
                    <a:pt x="3652" y="1170"/>
                    <a:pt x="3029" y="1170"/>
                  </a:cubicBezTo>
                  <a:cubicBezTo>
                    <a:pt x="3016" y="1170"/>
                    <a:pt x="3003" y="1170"/>
                    <a:pt x="2990" y="1171"/>
                  </a:cubicBezTo>
                  <a:lnTo>
                    <a:pt x="2274" y="1171"/>
                  </a:lnTo>
                  <a:lnTo>
                    <a:pt x="2274" y="455"/>
                  </a:lnTo>
                  <a:cubicBezTo>
                    <a:pt x="2253" y="152"/>
                    <a:pt x="2022" y="0"/>
                    <a:pt x="179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118"/>
          <p:cNvGrpSpPr/>
          <p:nvPr/>
        </p:nvGrpSpPr>
        <p:grpSpPr>
          <a:xfrm>
            <a:off x="7732500" y="2839162"/>
            <a:ext cx="406125" cy="262825"/>
            <a:chOff x="7732500" y="2839162"/>
            <a:chExt cx="406125" cy="262825"/>
          </a:xfrm>
        </p:grpSpPr>
        <p:sp>
          <p:nvSpPr>
            <p:cNvPr id="5435" name="Google Shape;5435;p118"/>
            <p:cNvSpPr/>
            <p:nvPr/>
          </p:nvSpPr>
          <p:spPr>
            <a:xfrm>
              <a:off x="7768325" y="2851212"/>
              <a:ext cx="334475" cy="214950"/>
            </a:xfrm>
            <a:custGeom>
              <a:avLst/>
              <a:gdLst/>
              <a:ahLst/>
              <a:cxnLst/>
              <a:rect l="l" t="t" r="r" b="b"/>
              <a:pathLst>
                <a:path w="13379" h="8598" extrusionOk="0">
                  <a:moveTo>
                    <a:pt x="1" y="1"/>
                  </a:moveTo>
                  <a:lnTo>
                    <a:pt x="1" y="8598"/>
                  </a:lnTo>
                  <a:lnTo>
                    <a:pt x="13379" y="8598"/>
                  </a:lnTo>
                  <a:lnTo>
                    <a:pt x="13379"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18"/>
            <p:cNvSpPr/>
            <p:nvPr/>
          </p:nvSpPr>
          <p:spPr>
            <a:xfrm>
              <a:off x="7935725" y="2851212"/>
              <a:ext cx="167075" cy="214950"/>
            </a:xfrm>
            <a:custGeom>
              <a:avLst/>
              <a:gdLst/>
              <a:ahLst/>
              <a:cxnLst/>
              <a:rect l="l" t="t" r="r" b="b"/>
              <a:pathLst>
                <a:path w="6683" h="8598" extrusionOk="0">
                  <a:moveTo>
                    <a:pt x="1" y="1"/>
                  </a:moveTo>
                  <a:lnTo>
                    <a:pt x="1" y="8598"/>
                  </a:lnTo>
                  <a:lnTo>
                    <a:pt x="6683" y="8598"/>
                  </a:lnTo>
                  <a:lnTo>
                    <a:pt x="6683"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18"/>
            <p:cNvSpPr/>
            <p:nvPr/>
          </p:nvSpPr>
          <p:spPr>
            <a:xfrm>
              <a:off x="7756275" y="2839162"/>
              <a:ext cx="358575" cy="239075"/>
            </a:xfrm>
            <a:custGeom>
              <a:avLst/>
              <a:gdLst/>
              <a:ahLst/>
              <a:cxnLst/>
              <a:rect l="l" t="t" r="r" b="b"/>
              <a:pathLst>
                <a:path w="14343" h="9563" extrusionOk="0">
                  <a:moveTo>
                    <a:pt x="13392" y="951"/>
                  </a:moveTo>
                  <a:lnTo>
                    <a:pt x="13392" y="8873"/>
                  </a:lnTo>
                  <a:lnTo>
                    <a:pt x="7179" y="8983"/>
                  </a:lnTo>
                  <a:lnTo>
                    <a:pt x="951" y="9080"/>
                  </a:lnTo>
                  <a:lnTo>
                    <a:pt x="951" y="951"/>
                  </a:lnTo>
                  <a:close/>
                  <a:moveTo>
                    <a:pt x="483" y="0"/>
                  </a:moveTo>
                  <a:cubicBezTo>
                    <a:pt x="221" y="0"/>
                    <a:pt x="0" y="221"/>
                    <a:pt x="0" y="483"/>
                  </a:cubicBezTo>
                  <a:lnTo>
                    <a:pt x="0" y="9094"/>
                  </a:lnTo>
                  <a:cubicBezTo>
                    <a:pt x="0" y="9355"/>
                    <a:pt x="221" y="9562"/>
                    <a:pt x="483" y="9562"/>
                  </a:cubicBezTo>
                  <a:lnTo>
                    <a:pt x="13861" y="9562"/>
                  </a:lnTo>
                  <a:cubicBezTo>
                    <a:pt x="14123" y="9562"/>
                    <a:pt x="14343" y="9355"/>
                    <a:pt x="14343" y="9094"/>
                  </a:cubicBezTo>
                  <a:lnTo>
                    <a:pt x="14343" y="483"/>
                  </a:lnTo>
                  <a:cubicBezTo>
                    <a:pt x="14343" y="221"/>
                    <a:pt x="14123" y="0"/>
                    <a:pt x="1386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18"/>
            <p:cNvSpPr/>
            <p:nvPr/>
          </p:nvSpPr>
          <p:spPr>
            <a:xfrm>
              <a:off x="7935725" y="2839162"/>
              <a:ext cx="179125" cy="239075"/>
            </a:xfrm>
            <a:custGeom>
              <a:avLst/>
              <a:gdLst/>
              <a:ahLst/>
              <a:cxnLst/>
              <a:rect l="l" t="t" r="r" b="b"/>
              <a:pathLst>
                <a:path w="7165" h="9563" extrusionOk="0">
                  <a:moveTo>
                    <a:pt x="1" y="0"/>
                  </a:moveTo>
                  <a:lnTo>
                    <a:pt x="1" y="951"/>
                  </a:lnTo>
                  <a:lnTo>
                    <a:pt x="6214" y="951"/>
                  </a:lnTo>
                  <a:lnTo>
                    <a:pt x="6214" y="8873"/>
                  </a:lnTo>
                  <a:lnTo>
                    <a:pt x="1" y="8983"/>
                  </a:lnTo>
                  <a:lnTo>
                    <a:pt x="1" y="9562"/>
                  </a:lnTo>
                  <a:lnTo>
                    <a:pt x="6683" y="9562"/>
                  </a:lnTo>
                  <a:cubicBezTo>
                    <a:pt x="6945" y="9562"/>
                    <a:pt x="7165" y="9355"/>
                    <a:pt x="7165" y="9094"/>
                  </a:cubicBezTo>
                  <a:lnTo>
                    <a:pt x="7165" y="483"/>
                  </a:lnTo>
                  <a:lnTo>
                    <a:pt x="7165" y="469"/>
                  </a:lnTo>
                  <a:cubicBezTo>
                    <a:pt x="7165" y="207"/>
                    <a:pt x="6945" y="0"/>
                    <a:pt x="668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18"/>
            <p:cNvSpPr/>
            <p:nvPr/>
          </p:nvSpPr>
          <p:spPr>
            <a:xfrm>
              <a:off x="7732500" y="3054437"/>
              <a:ext cx="406125" cy="47550"/>
            </a:xfrm>
            <a:custGeom>
              <a:avLst/>
              <a:gdLst/>
              <a:ahLst/>
              <a:cxnLst/>
              <a:rect l="l" t="t" r="r" b="b"/>
              <a:pathLst>
                <a:path w="16245" h="1902" extrusionOk="0">
                  <a:moveTo>
                    <a:pt x="469" y="0"/>
                  </a:moveTo>
                  <a:cubicBezTo>
                    <a:pt x="207" y="0"/>
                    <a:pt x="1" y="207"/>
                    <a:pt x="1" y="469"/>
                  </a:cubicBezTo>
                  <a:lnTo>
                    <a:pt x="1" y="1433"/>
                  </a:lnTo>
                  <a:cubicBezTo>
                    <a:pt x="1" y="1695"/>
                    <a:pt x="207" y="1902"/>
                    <a:pt x="469" y="1902"/>
                  </a:cubicBezTo>
                  <a:lnTo>
                    <a:pt x="15776" y="1902"/>
                  </a:lnTo>
                  <a:cubicBezTo>
                    <a:pt x="16038" y="1902"/>
                    <a:pt x="16245" y="1695"/>
                    <a:pt x="16245" y="1433"/>
                  </a:cubicBezTo>
                  <a:lnTo>
                    <a:pt x="16245" y="469"/>
                  </a:lnTo>
                  <a:cubicBezTo>
                    <a:pt x="16245" y="207"/>
                    <a:pt x="16038" y="0"/>
                    <a:pt x="15776"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18"/>
            <p:cNvSpPr/>
            <p:nvPr/>
          </p:nvSpPr>
          <p:spPr>
            <a:xfrm>
              <a:off x="7935725" y="3054437"/>
              <a:ext cx="202900" cy="47550"/>
            </a:xfrm>
            <a:custGeom>
              <a:avLst/>
              <a:gdLst/>
              <a:ahLst/>
              <a:cxnLst/>
              <a:rect l="l" t="t" r="r" b="b"/>
              <a:pathLst>
                <a:path w="8116" h="1902" extrusionOk="0">
                  <a:moveTo>
                    <a:pt x="1" y="0"/>
                  </a:moveTo>
                  <a:lnTo>
                    <a:pt x="1" y="1902"/>
                  </a:lnTo>
                  <a:lnTo>
                    <a:pt x="7647" y="1902"/>
                  </a:lnTo>
                  <a:cubicBezTo>
                    <a:pt x="7909" y="1902"/>
                    <a:pt x="8116" y="1695"/>
                    <a:pt x="8116" y="1433"/>
                  </a:cubicBezTo>
                  <a:lnTo>
                    <a:pt x="8116" y="469"/>
                  </a:lnTo>
                  <a:cubicBezTo>
                    <a:pt x="8116" y="207"/>
                    <a:pt x="7909" y="0"/>
                    <a:pt x="764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18"/>
            <p:cNvSpPr/>
            <p:nvPr/>
          </p:nvSpPr>
          <p:spPr>
            <a:xfrm>
              <a:off x="7970175" y="2886412"/>
              <a:ext cx="48475" cy="60225"/>
            </a:xfrm>
            <a:custGeom>
              <a:avLst/>
              <a:gdLst/>
              <a:ahLst/>
              <a:cxnLst/>
              <a:rect l="l" t="t" r="r" b="b"/>
              <a:pathLst>
                <a:path w="1939" h="2409" extrusionOk="0">
                  <a:moveTo>
                    <a:pt x="1243" y="1"/>
                  </a:moveTo>
                  <a:cubicBezTo>
                    <a:pt x="1126" y="1"/>
                    <a:pt x="1004" y="49"/>
                    <a:pt x="896" y="163"/>
                  </a:cubicBezTo>
                  <a:lnTo>
                    <a:pt x="179" y="880"/>
                  </a:lnTo>
                  <a:cubicBezTo>
                    <a:pt x="0" y="1073"/>
                    <a:pt x="0" y="1376"/>
                    <a:pt x="179" y="1555"/>
                  </a:cubicBezTo>
                  <a:lnTo>
                    <a:pt x="896" y="2271"/>
                  </a:lnTo>
                  <a:cubicBezTo>
                    <a:pt x="991" y="2366"/>
                    <a:pt x="1112" y="2407"/>
                    <a:pt x="1233" y="2409"/>
                  </a:cubicBezTo>
                  <a:lnTo>
                    <a:pt x="1233" y="2409"/>
                  </a:lnTo>
                  <a:cubicBezTo>
                    <a:pt x="1656" y="2404"/>
                    <a:pt x="1873" y="1898"/>
                    <a:pt x="1571" y="1596"/>
                  </a:cubicBezTo>
                  <a:lnTo>
                    <a:pt x="1199" y="1210"/>
                  </a:lnTo>
                  <a:lnTo>
                    <a:pt x="1571" y="838"/>
                  </a:lnTo>
                  <a:cubicBezTo>
                    <a:pt x="1939" y="492"/>
                    <a:pt x="1618" y="1"/>
                    <a:pt x="1243" y="1"/>
                  </a:cubicBezTo>
                  <a:close/>
                  <a:moveTo>
                    <a:pt x="1233" y="2409"/>
                  </a:moveTo>
                  <a:lnTo>
                    <a:pt x="1233" y="2409"/>
                  </a:lnTo>
                  <a:cubicBezTo>
                    <a:pt x="1231" y="2409"/>
                    <a:pt x="1229" y="2409"/>
                    <a:pt x="1227" y="2409"/>
                  </a:cubicBezTo>
                  <a:lnTo>
                    <a:pt x="1240" y="2409"/>
                  </a:lnTo>
                  <a:cubicBezTo>
                    <a:pt x="1238" y="2409"/>
                    <a:pt x="1236" y="2409"/>
                    <a:pt x="1233" y="2409"/>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18"/>
            <p:cNvSpPr/>
            <p:nvPr/>
          </p:nvSpPr>
          <p:spPr>
            <a:xfrm>
              <a:off x="8019950" y="2970412"/>
              <a:ext cx="48075" cy="59925"/>
            </a:xfrm>
            <a:custGeom>
              <a:avLst/>
              <a:gdLst/>
              <a:ahLst/>
              <a:cxnLst/>
              <a:rect l="l" t="t" r="r" b="b"/>
              <a:pathLst>
                <a:path w="1923" h="2397" extrusionOk="0">
                  <a:moveTo>
                    <a:pt x="682" y="0"/>
                  </a:moveTo>
                  <a:cubicBezTo>
                    <a:pt x="317" y="0"/>
                    <a:pt x="0" y="478"/>
                    <a:pt x="338" y="826"/>
                  </a:cubicBezTo>
                  <a:lnTo>
                    <a:pt x="724" y="1212"/>
                  </a:lnTo>
                  <a:lnTo>
                    <a:pt x="338" y="1584"/>
                  </a:lnTo>
                  <a:cubicBezTo>
                    <a:pt x="159" y="1763"/>
                    <a:pt x="159" y="2066"/>
                    <a:pt x="338" y="2259"/>
                  </a:cubicBezTo>
                  <a:cubicBezTo>
                    <a:pt x="433" y="2354"/>
                    <a:pt x="554" y="2395"/>
                    <a:pt x="676" y="2397"/>
                  </a:cubicBezTo>
                  <a:lnTo>
                    <a:pt x="676" y="2397"/>
                  </a:lnTo>
                  <a:cubicBezTo>
                    <a:pt x="811" y="2395"/>
                    <a:pt x="932" y="2354"/>
                    <a:pt x="1013" y="2259"/>
                  </a:cubicBezTo>
                  <a:lnTo>
                    <a:pt x="1729" y="1543"/>
                  </a:lnTo>
                  <a:cubicBezTo>
                    <a:pt x="1922" y="1350"/>
                    <a:pt x="1922" y="1047"/>
                    <a:pt x="1729" y="868"/>
                  </a:cubicBezTo>
                  <a:lnTo>
                    <a:pt x="1013" y="151"/>
                  </a:lnTo>
                  <a:cubicBezTo>
                    <a:pt x="910" y="45"/>
                    <a:pt x="794" y="0"/>
                    <a:pt x="682" y="0"/>
                  </a:cubicBezTo>
                  <a:close/>
                  <a:moveTo>
                    <a:pt x="676" y="2397"/>
                  </a:moveTo>
                  <a:cubicBezTo>
                    <a:pt x="673" y="2397"/>
                    <a:pt x="671" y="2397"/>
                    <a:pt x="668" y="2397"/>
                  </a:cubicBezTo>
                  <a:lnTo>
                    <a:pt x="682" y="2397"/>
                  </a:lnTo>
                  <a:cubicBezTo>
                    <a:pt x="680" y="2397"/>
                    <a:pt x="678" y="2397"/>
                    <a:pt x="676" y="2397"/>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18"/>
            <p:cNvSpPr/>
            <p:nvPr/>
          </p:nvSpPr>
          <p:spPr>
            <a:xfrm>
              <a:off x="7801050" y="2899087"/>
              <a:ext cx="101625" cy="23800"/>
            </a:xfrm>
            <a:custGeom>
              <a:avLst/>
              <a:gdLst/>
              <a:ahLst/>
              <a:cxnLst/>
              <a:rect l="l" t="t" r="r" b="b"/>
              <a:pathLst>
                <a:path w="4065" h="952" extrusionOk="0">
                  <a:moveTo>
                    <a:pt x="593" y="1"/>
                  </a:moveTo>
                  <a:cubicBezTo>
                    <a:pt x="1" y="28"/>
                    <a:pt x="1" y="910"/>
                    <a:pt x="593" y="951"/>
                  </a:cubicBezTo>
                  <a:lnTo>
                    <a:pt x="3473" y="951"/>
                  </a:lnTo>
                  <a:cubicBezTo>
                    <a:pt x="4065" y="910"/>
                    <a:pt x="4065" y="28"/>
                    <a:pt x="3473"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18"/>
            <p:cNvSpPr/>
            <p:nvPr/>
          </p:nvSpPr>
          <p:spPr>
            <a:xfrm>
              <a:off x="7818950" y="2946612"/>
              <a:ext cx="83725" cy="24150"/>
            </a:xfrm>
            <a:custGeom>
              <a:avLst/>
              <a:gdLst/>
              <a:ahLst/>
              <a:cxnLst/>
              <a:rect l="l" t="t" r="r" b="b"/>
              <a:pathLst>
                <a:path w="3349" h="966" extrusionOk="0">
                  <a:moveTo>
                    <a:pt x="593" y="1"/>
                  </a:moveTo>
                  <a:cubicBezTo>
                    <a:pt x="1" y="42"/>
                    <a:pt x="1" y="924"/>
                    <a:pt x="593" y="965"/>
                  </a:cubicBezTo>
                  <a:lnTo>
                    <a:pt x="2743" y="965"/>
                  </a:lnTo>
                  <a:cubicBezTo>
                    <a:pt x="3349" y="924"/>
                    <a:pt x="3349" y="42"/>
                    <a:pt x="2743"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18"/>
            <p:cNvSpPr/>
            <p:nvPr/>
          </p:nvSpPr>
          <p:spPr>
            <a:xfrm>
              <a:off x="7841325" y="2994462"/>
              <a:ext cx="61350" cy="23850"/>
            </a:xfrm>
            <a:custGeom>
              <a:avLst/>
              <a:gdLst/>
              <a:ahLst/>
              <a:cxnLst/>
              <a:rect l="l" t="t" r="r" b="b"/>
              <a:pathLst>
                <a:path w="2454" h="954" extrusionOk="0">
                  <a:moveTo>
                    <a:pt x="624" y="1"/>
                  </a:moveTo>
                  <a:cubicBezTo>
                    <a:pt x="1" y="1"/>
                    <a:pt x="1" y="954"/>
                    <a:pt x="624" y="954"/>
                  </a:cubicBezTo>
                  <a:cubicBezTo>
                    <a:pt x="637" y="954"/>
                    <a:pt x="650" y="954"/>
                    <a:pt x="663" y="953"/>
                  </a:cubicBezTo>
                  <a:lnTo>
                    <a:pt x="1862" y="953"/>
                  </a:lnTo>
                  <a:cubicBezTo>
                    <a:pt x="2454" y="925"/>
                    <a:pt x="2454" y="43"/>
                    <a:pt x="1862" y="2"/>
                  </a:cubicBezTo>
                  <a:lnTo>
                    <a:pt x="663" y="2"/>
                  </a:lnTo>
                  <a:cubicBezTo>
                    <a:pt x="650" y="1"/>
                    <a:pt x="637" y="1"/>
                    <a:pt x="624"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18"/>
            <p:cNvSpPr/>
            <p:nvPr/>
          </p:nvSpPr>
          <p:spPr>
            <a:xfrm>
              <a:off x="8033200" y="2904887"/>
              <a:ext cx="27925" cy="23850"/>
            </a:xfrm>
            <a:custGeom>
              <a:avLst/>
              <a:gdLst/>
              <a:ahLst/>
              <a:cxnLst/>
              <a:rect l="l" t="t" r="r" b="b"/>
              <a:pathLst>
                <a:path w="1117" h="954" extrusionOk="0">
                  <a:moveTo>
                    <a:pt x="629" y="0"/>
                  </a:moveTo>
                  <a:cubicBezTo>
                    <a:pt x="513" y="0"/>
                    <a:pt x="397" y="43"/>
                    <a:pt x="304" y="141"/>
                  </a:cubicBezTo>
                  <a:cubicBezTo>
                    <a:pt x="1" y="444"/>
                    <a:pt x="207" y="954"/>
                    <a:pt x="634" y="954"/>
                  </a:cubicBezTo>
                  <a:cubicBezTo>
                    <a:pt x="896" y="954"/>
                    <a:pt x="1117" y="747"/>
                    <a:pt x="1117" y="485"/>
                  </a:cubicBezTo>
                  <a:cubicBezTo>
                    <a:pt x="1117" y="195"/>
                    <a:pt x="875" y="0"/>
                    <a:pt x="629"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18"/>
            <p:cNvSpPr/>
            <p:nvPr/>
          </p:nvSpPr>
          <p:spPr>
            <a:xfrm>
              <a:off x="7967525" y="2988987"/>
              <a:ext cx="27825" cy="23700"/>
            </a:xfrm>
            <a:custGeom>
              <a:avLst/>
              <a:gdLst/>
              <a:ahLst/>
              <a:cxnLst/>
              <a:rect l="l" t="t" r="r" b="b"/>
              <a:pathLst>
                <a:path w="1113" h="948" extrusionOk="0">
                  <a:moveTo>
                    <a:pt x="613" y="0"/>
                  </a:moveTo>
                  <a:cubicBezTo>
                    <a:pt x="198" y="0"/>
                    <a:pt x="0" y="514"/>
                    <a:pt x="299" y="813"/>
                  </a:cubicBezTo>
                  <a:cubicBezTo>
                    <a:pt x="392" y="906"/>
                    <a:pt x="509" y="948"/>
                    <a:pt x="624" y="948"/>
                  </a:cubicBezTo>
                  <a:cubicBezTo>
                    <a:pt x="870" y="948"/>
                    <a:pt x="1112" y="759"/>
                    <a:pt x="1112" y="469"/>
                  </a:cubicBezTo>
                  <a:cubicBezTo>
                    <a:pt x="1112" y="207"/>
                    <a:pt x="892" y="1"/>
                    <a:pt x="630" y="1"/>
                  </a:cubicBezTo>
                  <a:cubicBezTo>
                    <a:pt x="624" y="0"/>
                    <a:pt x="619" y="0"/>
                    <a:pt x="613"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118"/>
          <p:cNvGrpSpPr/>
          <p:nvPr/>
        </p:nvGrpSpPr>
        <p:grpSpPr>
          <a:xfrm>
            <a:off x="2596175" y="4146687"/>
            <a:ext cx="414050" cy="369600"/>
            <a:chOff x="2596175" y="4146687"/>
            <a:chExt cx="414050" cy="369600"/>
          </a:xfrm>
        </p:grpSpPr>
        <p:sp>
          <p:nvSpPr>
            <p:cNvPr id="5449" name="Google Shape;5449;p118"/>
            <p:cNvSpPr/>
            <p:nvPr/>
          </p:nvSpPr>
          <p:spPr>
            <a:xfrm>
              <a:off x="2858975" y="4243787"/>
              <a:ext cx="134700" cy="47900"/>
            </a:xfrm>
            <a:custGeom>
              <a:avLst/>
              <a:gdLst/>
              <a:ahLst/>
              <a:cxnLst/>
              <a:rect l="l" t="t" r="r" b="b"/>
              <a:pathLst>
                <a:path w="5388" h="1916" extrusionOk="0">
                  <a:moveTo>
                    <a:pt x="1" y="1"/>
                  </a:moveTo>
                  <a:lnTo>
                    <a:pt x="42" y="1916"/>
                  </a:lnTo>
                  <a:lnTo>
                    <a:pt x="5388" y="1916"/>
                  </a:lnTo>
                  <a:cubicBezTo>
                    <a:pt x="4864" y="1392"/>
                    <a:pt x="4864" y="538"/>
                    <a:pt x="5388"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18"/>
            <p:cNvSpPr/>
            <p:nvPr/>
          </p:nvSpPr>
          <p:spPr>
            <a:xfrm>
              <a:off x="2832450" y="4232062"/>
              <a:ext cx="177775" cy="71675"/>
            </a:xfrm>
            <a:custGeom>
              <a:avLst/>
              <a:gdLst/>
              <a:ahLst/>
              <a:cxnLst/>
              <a:rect l="l" t="t" r="r" b="b"/>
              <a:pathLst>
                <a:path w="7111" h="2867" extrusionOk="0">
                  <a:moveTo>
                    <a:pt x="6488" y="0"/>
                  </a:moveTo>
                  <a:cubicBezTo>
                    <a:pt x="6475" y="0"/>
                    <a:pt x="6462" y="0"/>
                    <a:pt x="6449" y="1"/>
                  </a:cubicBezTo>
                  <a:lnTo>
                    <a:pt x="483" y="1"/>
                  </a:lnTo>
                  <a:cubicBezTo>
                    <a:pt x="207" y="1"/>
                    <a:pt x="1" y="222"/>
                    <a:pt x="1" y="483"/>
                  </a:cubicBezTo>
                  <a:lnTo>
                    <a:pt x="42" y="2399"/>
                  </a:lnTo>
                  <a:cubicBezTo>
                    <a:pt x="42" y="2660"/>
                    <a:pt x="249" y="2867"/>
                    <a:pt x="511" y="2867"/>
                  </a:cubicBezTo>
                  <a:lnTo>
                    <a:pt x="6463" y="2867"/>
                  </a:lnTo>
                  <a:cubicBezTo>
                    <a:pt x="7096" y="2867"/>
                    <a:pt x="7096" y="1916"/>
                    <a:pt x="6463" y="1916"/>
                  </a:cubicBezTo>
                  <a:lnTo>
                    <a:pt x="979" y="1916"/>
                  </a:lnTo>
                  <a:lnTo>
                    <a:pt x="965" y="952"/>
                  </a:lnTo>
                  <a:lnTo>
                    <a:pt x="6449" y="952"/>
                  </a:lnTo>
                  <a:cubicBezTo>
                    <a:pt x="6462" y="953"/>
                    <a:pt x="6475" y="953"/>
                    <a:pt x="6488" y="953"/>
                  </a:cubicBezTo>
                  <a:cubicBezTo>
                    <a:pt x="7111" y="953"/>
                    <a:pt x="7111" y="0"/>
                    <a:pt x="648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18"/>
            <p:cNvSpPr/>
            <p:nvPr/>
          </p:nvSpPr>
          <p:spPr>
            <a:xfrm>
              <a:off x="2611325" y="4314737"/>
              <a:ext cx="334825" cy="47900"/>
            </a:xfrm>
            <a:custGeom>
              <a:avLst/>
              <a:gdLst/>
              <a:ahLst/>
              <a:cxnLst/>
              <a:rect l="l" t="t" r="r" b="b"/>
              <a:pathLst>
                <a:path w="13393" h="1916" extrusionOk="0">
                  <a:moveTo>
                    <a:pt x="1" y="1"/>
                  </a:moveTo>
                  <a:cubicBezTo>
                    <a:pt x="524" y="524"/>
                    <a:pt x="524" y="1392"/>
                    <a:pt x="1" y="1916"/>
                  </a:cubicBezTo>
                  <a:lnTo>
                    <a:pt x="12428" y="1916"/>
                  </a:lnTo>
                  <a:cubicBezTo>
                    <a:pt x="12952" y="1916"/>
                    <a:pt x="13392" y="1489"/>
                    <a:pt x="13392" y="965"/>
                  </a:cubicBezTo>
                  <a:lnTo>
                    <a:pt x="13379" y="952"/>
                  </a:lnTo>
                  <a:cubicBezTo>
                    <a:pt x="13379" y="428"/>
                    <a:pt x="12952" y="1"/>
                    <a:pt x="12428"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18"/>
            <p:cNvSpPr/>
            <p:nvPr/>
          </p:nvSpPr>
          <p:spPr>
            <a:xfrm>
              <a:off x="2760825" y="4314737"/>
              <a:ext cx="185325" cy="47900"/>
            </a:xfrm>
            <a:custGeom>
              <a:avLst/>
              <a:gdLst/>
              <a:ahLst/>
              <a:cxnLst/>
              <a:rect l="l" t="t" r="r" b="b"/>
              <a:pathLst>
                <a:path w="7413" h="1916" extrusionOk="0">
                  <a:moveTo>
                    <a:pt x="0" y="1"/>
                  </a:moveTo>
                  <a:lnTo>
                    <a:pt x="0" y="1916"/>
                  </a:lnTo>
                  <a:lnTo>
                    <a:pt x="6448" y="1916"/>
                  </a:lnTo>
                  <a:cubicBezTo>
                    <a:pt x="6972" y="1916"/>
                    <a:pt x="7412" y="1489"/>
                    <a:pt x="7412" y="965"/>
                  </a:cubicBezTo>
                  <a:cubicBezTo>
                    <a:pt x="7412" y="428"/>
                    <a:pt x="6972" y="1"/>
                    <a:pt x="6448"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18"/>
            <p:cNvSpPr/>
            <p:nvPr/>
          </p:nvSpPr>
          <p:spPr>
            <a:xfrm>
              <a:off x="2596175" y="4303037"/>
              <a:ext cx="361675" cy="71675"/>
            </a:xfrm>
            <a:custGeom>
              <a:avLst/>
              <a:gdLst/>
              <a:ahLst/>
              <a:cxnLst/>
              <a:rect l="l" t="t" r="r" b="b"/>
              <a:pathLst>
                <a:path w="14467" h="2867" extrusionOk="0">
                  <a:moveTo>
                    <a:pt x="607" y="0"/>
                  </a:moveTo>
                  <a:cubicBezTo>
                    <a:pt x="0" y="28"/>
                    <a:pt x="0" y="910"/>
                    <a:pt x="607" y="951"/>
                  </a:cubicBezTo>
                  <a:lnTo>
                    <a:pt x="13034" y="951"/>
                  </a:lnTo>
                  <a:cubicBezTo>
                    <a:pt x="13047" y="950"/>
                    <a:pt x="13060" y="950"/>
                    <a:pt x="13073" y="950"/>
                  </a:cubicBezTo>
                  <a:cubicBezTo>
                    <a:pt x="13696" y="950"/>
                    <a:pt x="13696" y="1903"/>
                    <a:pt x="13073" y="1903"/>
                  </a:cubicBezTo>
                  <a:cubicBezTo>
                    <a:pt x="13060" y="1903"/>
                    <a:pt x="13047" y="1903"/>
                    <a:pt x="13034" y="1902"/>
                  </a:cubicBezTo>
                  <a:lnTo>
                    <a:pt x="607" y="1902"/>
                  </a:lnTo>
                  <a:cubicBezTo>
                    <a:pt x="0" y="1943"/>
                    <a:pt x="0" y="2825"/>
                    <a:pt x="607" y="2866"/>
                  </a:cubicBezTo>
                  <a:lnTo>
                    <a:pt x="13034" y="2866"/>
                  </a:lnTo>
                  <a:cubicBezTo>
                    <a:pt x="13833" y="2852"/>
                    <a:pt x="14467" y="2219"/>
                    <a:pt x="14467" y="1433"/>
                  </a:cubicBezTo>
                  <a:cubicBezTo>
                    <a:pt x="14467" y="634"/>
                    <a:pt x="13819" y="0"/>
                    <a:pt x="1303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18"/>
            <p:cNvSpPr/>
            <p:nvPr/>
          </p:nvSpPr>
          <p:spPr>
            <a:xfrm>
              <a:off x="2760825" y="4303037"/>
              <a:ext cx="197025" cy="71675"/>
            </a:xfrm>
            <a:custGeom>
              <a:avLst/>
              <a:gdLst/>
              <a:ahLst/>
              <a:cxnLst/>
              <a:rect l="l" t="t" r="r" b="b"/>
              <a:pathLst>
                <a:path w="7881" h="2867" extrusionOk="0">
                  <a:moveTo>
                    <a:pt x="0" y="0"/>
                  </a:moveTo>
                  <a:lnTo>
                    <a:pt x="0" y="951"/>
                  </a:lnTo>
                  <a:lnTo>
                    <a:pt x="6448" y="951"/>
                  </a:lnTo>
                  <a:cubicBezTo>
                    <a:pt x="6461" y="950"/>
                    <a:pt x="6474" y="950"/>
                    <a:pt x="6487" y="950"/>
                  </a:cubicBezTo>
                  <a:cubicBezTo>
                    <a:pt x="7110" y="950"/>
                    <a:pt x="7110" y="1903"/>
                    <a:pt x="6487" y="1903"/>
                  </a:cubicBezTo>
                  <a:cubicBezTo>
                    <a:pt x="6474" y="1903"/>
                    <a:pt x="6461" y="1903"/>
                    <a:pt x="6448" y="1902"/>
                  </a:cubicBezTo>
                  <a:lnTo>
                    <a:pt x="0" y="1902"/>
                  </a:lnTo>
                  <a:lnTo>
                    <a:pt x="0" y="2866"/>
                  </a:lnTo>
                  <a:lnTo>
                    <a:pt x="6448" y="2866"/>
                  </a:lnTo>
                  <a:cubicBezTo>
                    <a:pt x="7247" y="2852"/>
                    <a:pt x="7881" y="2219"/>
                    <a:pt x="7881" y="1433"/>
                  </a:cubicBezTo>
                  <a:cubicBezTo>
                    <a:pt x="7881" y="634"/>
                    <a:pt x="7247" y="0"/>
                    <a:pt x="64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18"/>
            <p:cNvSpPr/>
            <p:nvPr/>
          </p:nvSpPr>
          <p:spPr>
            <a:xfrm>
              <a:off x="2749100" y="4146687"/>
              <a:ext cx="41700" cy="78700"/>
            </a:xfrm>
            <a:custGeom>
              <a:avLst/>
              <a:gdLst/>
              <a:ahLst/>
              <a:cxnLst/>
              <a:rect l="l" t="t" r="r" b="b"/>
              <a:pathLst>
                <a:path w="1668" h="3148" extrusionOk="0">
                  <a:moveTo>
                    <a:pt x="1182" y="0"/>
                  </a:moveTo>
                  <a:cubicBezTo>
                    <a:pt x="1044" y="0"/>
                    <a:pt x="903" y="59"/>
                    <a:pt x="800" y="192"/>
                  </a:cubicBezTo>
                  <a:cubicBezTo>
                    <a:pt x="359" y="688"/>
                    <a:pt x="1" y="1598"/>
                    <a:pt x="1" y="2672"/>
                  </a:cubicBezTo>
                  <a:cubicBezTo>
                    <a:pt x="8" y="2989"/>
                    <a:pt x="249" y="3148"/>
                    <a:pt x="486" y="3148"/>
                  </a:cubicBezTo>
                  <a:cubicBezTo>
                    <a:pt x="724" y="3148"/>
                    <a:pt x="958" y="2989"/>
                    <a:pt x="951" y="2672"/>
                  </a:cubicBezTo>
                  <a:cubicBezTo>
                    <a:pt x="951" y="1529"/>
                    <a:pt x="1420" y="936"/>
                    <a:pt x="1516" y="840"/>
                  </a:cubicBezTo>
                  <a:cubicBezTo>
                    <a:pt x="1599" y="743"/>
                    <a:pt x="1654" y="619"/>
                    <a:pt x="1668" y="495"/>
                  </a:cubicBezTo>
                  <a:lnTo>
                    <a:pt x="1668" y="482"/>
                  </a:lnTo>
                  <a:cubicBezTo>
                    <a:pt x="1668" y="190"/>
                    <a:pt x="1429" y="0"/>
                    <a:pt x="1182"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18"/>
            <p:cNvSpPr/>
            <p:nvPr/>
          </p:nvSpPr>
          <p:spPr>
            <a:xfrm>
              <a:off x="2633725" y="4187962"/>
              <a:ext cx="233550" cy="186750"/>
            </a:xfrm>
            <a:custGeom>
              <a:avLst/>
              <a:gdLst/>
              <a:ahLst/>
              <a:cxnLst/>
              <a:rect l="l" t="t" r="r" b="b"/>
              <a:pathLst>
                <a:path w="9342" h="7470" extrusionOk="0">
                  <a:moveTo>
                    <a:pt x="3309" y="0"/>
                  </a:moveTo>
                  <a:cubicBezTo>
                    <a:pt x="3021" y="0"/>
                    <a:pt x="2733" y="37"/>
                    <a:pt x="2453" y="112"/>
                  </a:cubicBezTo>
                  <a:cubicBezTo>
                    <a:pt x="0" y="828"/>
                    <a:pt x="207" y="4548"/>
                    <a:pt x="1364" y="6312"/>
                  </a:cubicBezTo>
                  <a:cubicBezTo>
                    <a:pt x="1819" y="7028"/>
                    <a:pt x="2590" y="7455"/>
                    <a:pt x="3431" y="7455"/>
                  </a:cubicBezTo>
                  <a:cubicBezTo>
                    <a:pt x="3706" y="7469"/>
                    <a:pt x="4381" y="7469"/>
                    <a:pt x="5084" y="7469"/>
                  </a:cubicBezTo>
                  <a:cubicBezTo>
                    <a:pt x="5773" y="7469"/>
                    <a:pt x="6737" y="6491"/>
                    <a:pt x="6999" y="6477"/>
                  </a:cubicBezTo>
                  <a:cubicBezTo>
                    <a:pt x="7895" y="6450"/>
                    <a:pt x="7716" y="5292"/>
                    <a:pt x="8184" y="4562"/>
                  </a:cubicBezTo>
                  <a:cubicBezTo>
                    <a:pt x="9341" y="2799"/>
                    <a:pt x="7468" y="980"/>
                    <a:pt x="7468" y="980"/>
                  </a:cubicBezTo>
                  <a:cubicBezTo>
                    <a:pt x="6841" y="792"/>
                    <a:pt x="6254" y="335"/>
                    <a:pt x="5658" y="335"/>
                  </a:cubicBezTo>
                  <a:cubicBezTo>
                    <a:pt x="5468" y="335"/>
                    <a:pt x="5277" y="381"/>
                    <a:pt x="5084" y="498"/>
                  </a:cubicBezTo>
                  <a:cubicBezTo>
                    <a:pt x="4540" y="169"/>
                    <a:pt x="3925" y="0"/>
                    <a:pt x="330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18"/>
            <p:cNvSpPr/>
            <p:nvPr/>
          </p:nvSpPr>
          <p:spPr>
            <a:xfrm>
              <a:off x="2760825" y="4187837"/>
              <a:ext cx="120225" cy="186875"/>
            </a:xfrm>
            <a:custGeom>
              <a:avLst/>
              <a:gdLst/>
              <a:ahLst/>
              <a:cxnLst/>
              <a:rect l="l" t="t" r="r" b="b"/>
              <a:pathLst>
                <a:path w="4809" h="7475" extrusionOk="0">
                  <a:moveTo>
                    <a:pt x="1787" y="0"/>
                  </a:moveTo>
                  <a:cubicBezTo>
                    <a:pt x="1185" y="0"/>
                    <a:pt x="559" y="171"/>
                    <a:pt x="0" y="503"/>
                  </a:cubicBezTo>
                  <a:lnTo>
                    <a:pt x="0" y="7474"/>
                  </a:lnTo>
                  <a:cubicBezTo>
                    <a:pt x="689" y="7474"/>
                    <a:pt x="1378" y="7460"/>
                    <a:pt x="1640" y="7460"/>
                  </a:cubicBezTo>
                  <a:cubicBezTo>
                    <a:pt x="2480" y="7460"/>
                    <a:pt x="3265" y="7020"/>
                    <a:pt x="3720" y="6317"/>
                  </a:cubicBezTo>
                  <a:cubicBezTo>
                    <a:pt x="4505" y="5104"/>
                    <a:pt x="4808" y="3079"/>
                    <a:pt x="4230" y="1591"/>
                  </a:cubicBezTo>
                  <a:cubicBezTo>
                    <a:pt x="3810" y="515"/>
                    <a:pt x="2835" y="0"/>
                    <a:pt x="178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18"/>
            <p:cNvSpPr/>
            <p:nvPr/>
          </p:nvSpPr>
          <p:spPr>
            <a:xfrm>
              <a:off x="2611325" y="4456662"/>
              <a:ext cx="334475" cy="47900"/>
            </a:xfrm>
            <a:custGeom>
              <a:avLst/>
              <a:gdLst/>
              <a:ahLst/>
              <a:cxnLst/>
              <a:rect l="l" t="t" r="r" b="b"/>
              <a:pathLst>
                <a:path w="13379" h="1916" extrusionOk="0">
                  <a:moveTo>
                    <a:pt x="1" y="0"/>
                  </a:moveTo>
                  <a:cubicBezTo>
                    <a:pt x="524" y="524"/>
                    <a:pt x="524" y="1392"/>
                    <a:pt x="1" y="1915"/>
                  </a:cubicBezTo>
                  <a:lnTo>
                    <a:pt x="12428" y="1915"/>
                  </a:lnTo>
                  <a:cubicBezTo>
                    <a:pt x="12952" y="1915"/>
                    <a:pt x="13379" y="1488"/>
                    <a:pt x="13379" y="965"/>
                  </a:cubicBezTo>
                  <a:cubicBezTo>
                    <a:pt x="13379" y="427"/>
                    <a:pt x="12952" y="0"/>
                    <a:pt x="12428"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18"/>
            <p:cNvSpPr/>
            <p:nvPr/>
          </p:nvSpPr>
          <p:spPr>
            <a:xfrm>
              <a:off x="2760825" y="4456662"/>
              <a:ext cx="184975" cy="47900"/>
            </a:xfrm>
            <a:custGeom>
              <a:avLst/>
              <a:gdLst/>
              <a:ahLst/>
              <a:cxnLst/>
              <a:rect l="l" t="t" r="r" b="b"/>
              <a:pathLst>
                <a:path w="7399" h="1916" extrusionOk="0">
                  <a:moveTo>
                    <a:pt x="0" y="0"/>
                  </a:moveTo>
                  <a:lnTo>
                    <a:pt x="0" y="1915"/>
                  </a:lnTo>
                  <a:lnTo>
                    <a:pt x="6448" y="1915"/>
                  </a:lnTo>
                  <a:cubicBezTo>
                    <a:pt x="6972" y="1915"/>
                    <a:pt x="7399" y="1488"/>
                    <a:pt x="7399" y="965"/>
                  </a:cubicBezTo>
                  <a:cubicBezTo>
                    <a:pt x="7399" y="427"/>
                    <a:pt x="6972" y="0"/>
                    <a:pt x="6448"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18"/>
            <p:cNvSpPr/>
            <p:nvPr/>
          </p:nvSpPr>
          <p:spPr>
            <a:xfrm>
              <a:off x="2596175" y="4444887"/>
              <a:ext cx="363075" cy="71400"/>
            </a:xfrm>
            <a:custGeom>
              <a:avLst/>
              <a:gdLst/>
              <a:ahLst/>
              <a:cxnLst/>
              <a:rect l="l" t="t" r="r" b="b"/>
              <a:pathLst>
                <a:path w="14523" h="2856" extrusionOk="0">
                  <a:moveTo>
                    <a:pt x="13073" y="952"/>
                  </a:moveTo>
                  <a:cubicBezTo>
                    <a:pt x="13696" y="952"/>
                    <a:pt x="13696" y="1905"/>
                    <a:pt x="13073" y="1905"/>
                  </a:cubicBezTo>
                  <a:cubicBezTo>
                    <a:pt x="13060" y="1905"/>
                    <a:pt x="13047" y="1905"/>
                    <a:pt x="13034" y="1904"/>
                  </a:cubicBezTo>
                  <a:lnTo>
                    <a:pt x="12083" y="1904"/>
                  </a:lnTo>
                  <a:lnTo>
                    <a:pt x="12083" y="953"/>
                  </a:lnTo>
                  <a:lnTo>
                    <a:pt x="13034" y="953"/>
                  </a:lnTo>
                  <a:cubicBezTo>
                    <a:pt x="13047" y="953"/>
                    <a:pt x="13060" y="952"/>
                    <a:pt x="13073" y="952"/>
                  </a:cubicBezTo>
                  <a:close/>
                  <a:moveTo>
                    <a:pt x="13106" y="1"/>
                  </a:moveTo>
                  <a:cubicBezTo>
                    <a:pt x="13082" y="1"/>
                    <a:pt x="13058" y="2"/>
                    <a:pt x="13034" y="3"/>
                  </a:cubicBezTo>
                  <a:lnTo>
                    <a:pt x="607" y="3"/>
                  </a:lnTo>
                  <a:cubicBezTo>
                    <a:pt x="0" y="30"/>
                    <a:pt x="0" y="912"/>
                    <a:pt x="607" y="953"/>
                  </a:cubicBezTo>
                  <a:lnTo>
                    <a:pt x="11119" y="953"/>
                  </a:lnTo>
                  <a:lnTo>
                    <a:pt x="11119" y="1904"/>
                  </a:lnTo>
                  <a:lnTo>
                    <a:pt x="607" y="1904"/>
                  </a:lnTo>
                  <a:cubicBezTo>
                    <a:pt x="0" y="1945"/>
                    <a:pt x="0" y="2827"/>
                    <a:pt x="607" y="2855"/>
                  </a:cubicBezTo>
                  <a:lnTo>
                    <a:pt x="13034" y="2855"/>
                  </a:lnTo>
                  <a:cubicBezTo>
                    <a:pt x="13051" y="2855"/>
                    <a:pt x="13067" y="2856"/>
                    <a:pt x="13084" y="2856"/>
                  </a:cubicBezTo>
                  <a:cubicBezTo>
                    <a:pt x="13874" y="2856"/>
                    <a:pt x="14522" y="2218"/>
                    <a:pt x="14522" y="1422"/>
                  </a:cubicBezTo>
                  <a:cubicBezTo>
                    <a:pt x="14522" y="647"/>
                    <a:pt x="13887" y="1"/>
                    <a:pt x="1310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18"/>
            <p:cNvSpPr/>
            <p:nvPr/>
          </p:nvSpPr>
          <p:spPr>
            <a:xfrm>
              <a:off x="2760825" y="4444587"/>
              <a:ext cx="198425" cy="71700"/>
            </a:xfrm>
            <a:custGeom>
              <a:avLst/>
              <a:gdLst/>
              <a:ahLst/>
              <a:cxnLst/>
              <a:rect l="l" t="t" r="r" b="b"/>
              <a:pathLst>
                <a:path w="7937" h="2868" extrusionOk="0">
                  <a:moveTo>
                    <a:pt x="6487" y="964"/>
                  </a:moveTo>
                  <a:cubicBezTo>
                    <a:pt x="7110" y="964"/>
                    <a:pt x="7110" y="1917"/>
                    <a:pt x="6487" y="1917"/>
                  </a:cubicBezTo>
                  <a:cubicBezTo>
                    <a:pt x="6474" y="1917"/>
                    <a:pt x="6461" y="1917"/>
                    <a:pt x="6448" y="1916"/>
                  </a:cubicBezTo>
                  <a:lnTo>
                    <a:pt x="5497" y="1916"/>
                  </a:lnTo>
                  <a:lnTo>
                    <a:pt x="5497" y="965"/>
                  </a:lnTo>
                  <a:lnTo>
                    <a:pt x="6448" y="965"/>
                  </a:lnTo>
                  <a:cubicBezTo>
                    <a:pt x="6461" y="965"/>
                    <a:pt x="6474" y="964"/>
                    <a:pt x="6487" y="964"/>
                  </a:cubicBezTo>
                  <a:close/>
                  <a:moveTo>
                    <a:pt x="6498" y="0"/>
                  </a:moveTo>
                  <a:cubicBezTo>
                    <a:pt x="6481" y="0"/>
                    <a:pt x="6465" y="0"/>
                    <a:pt x="6448" y="1"/>
                  </a:cubicBezTo>
                  <a:lnTo>
                    <a:pt x="6448" y="15"/>
                  </a:lnTo>
                  <a:lnTo>
                    <a:pt x="0" y="15"/>
                  </a:lnTo>
                  <a:lnTo>
                    <a:pt x="0" y="965"/>
                  </a:lnTo>
                  <a:lnTo>
                    <a:pt x="4533" y="965"/>
                  </a:lnTo>
                  <a:lnTo>
                    <a:pt x="4533" y="1916"/>
                  </a:lnTo>
                  <a:lnTo>
                    <a:pt x="0" y="1916"/>
                  </a:lnTo>
                  <a:lnTo>
                    <a:pt x="0" y="2867"/>
                  </a:lnTo>
                  <a:lnTo>
                    <a:pt x="6448" y="2867"/>
                  </a:lnTo>
                  <a:cubicBezTo>
                    <a:pt x="6465" y="2867"/>
                    <a:pt x="6481" y="2868"/>
                    <a:pt x="6498" y="2868"/>
                  </a:cubicBezTo>
                  <a:cubicBezTo>
                    <a:pt x="7288" y="2868"/>
                    <a:pt x="7936" y="2230"/>
                    <a:pt x="7936" y="1434"/>
                  </a:cubicBezTo>
                  <a:cubicBezTo>
                    <a:pt x="7936" y="638"/>
                    <a:pt x="7288" y="0"/>
                    <a:pt x="649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18"/>
            <p:cNvSpPr/>
            <p:nvPr/>
          </p:nvSpPr>
          <p:spPr>
            <a:xfrm>
              <a:off x="2659200" y="4385712"/>
              <a:ext cx="334475" cy="47900"/>
            </a:xfrm>
            <a:custGeom>
              <a:avLst/>
              <a:gdLst/>
              <a:ahLst/>
              <a:cxnLst/>
              <a:rect l="l" t="t" r="r" b="b"/>
              <a:pathLst>
                <a:path w="13379" h="1916" extrusionOk="0">
                  <a:moveTo>
                    <a:pt x="951" y="0"/>
                  </a:moveTo>
                  <a:cubicBezTo>
                    <a:pt x="428" y="0"/>
                    <a:pt x="1" y="427"/>
                    <a:pt x="1" y="964"/>
                  </a:cubicBezTo>
                  <a:cubicBezTo>
                    <a:pt x="1" y="1488"/>
                    <a:pt x="428" y="1915"/>
                    <a:pt x="951" y="1915"/>
                  </a:cubicBezTo>
                  <a:lnTo>
                    <a:pt x="13379" y="1915"/>
                  </a:lnTo>
                  <a:cubicBezTo>
                    <a:pt x="12855" y="1392"/>
                    <a:pt x="12855" y="524"/>
                    <a:pt x="13379"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18"/>
            <p:cNvSpPr/>
            <p:nvPr/>
          </p:nvSpPr>
          <p:spPr>
            <a:xfrm>
              <a:off x="2760825" y="4385712"/>
              <a:ext cx="232850" cy="47900"/>
            </a:xfrm>
            <a:custGeom>
              <a:avLst/>
              <a:gdLst/>
              <a:ahLst/>
              <a:cxnLst/>
              <a:rect l="l" t="t" r="r" b="b"/>
              <a:pathLst>
                <a:path w="9314" h="1916" extrusionOk="0">
                  <a:moveTo>
                    <a:pt x="0" y="0"/>
                  </a:moveTo>
                  <a:lnTo>
                    <a:pt x="0" y="1915"/>
                  </a:lnTo>
                  <a:lnTo>
                    <a:pt x="9314" y="1915"/>
                  </a:lnTo>
                  <a:cubicBezTo>
                    <a:pt x="8790" y="1392"/>
                    <a:pt x="8790" y="524"/>
                    <a:pt x="9314"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18"/>
            <p:cNvSpPr/>
            <p:nvPr/>
          </p:nvSpPr>
          <p:spPr>
            <a:xfrm>
              <a:off x="2646125" y="4373612"/>
              <a:ext cx="362725" cy="71725"/>
            </a:xfrm>
            <a:custGeom>
              <a:avLst/>
              <a:gdLst/>
              <a:ahLst/>
              <a:cxnLst/>
              <a:rect l="l" t="t" r="r" b="b"/>
              <a:pathLst>
                <a:path w="14509" h="2869" extrusionOk="0">
                  <a:moveTo>
                    <a:pt x="1436" y="951"/>
                  </a:moveTo>
                  <a:cubicBezTo>
                    <a:pt x="1448" y="951"/>
                    <a:pt x="1461" y="952"/>
                    <a:pt x="1474" y="952"/>
                  </a:cubicBezTo>
                  <a:lnTo>
                    <a:pt x="2439" y="952"/>
                  </a:lnTo>
                  <a:lnTo>
                    <a:pt x="2439" y="1917"/>
                  </a:lnTo>
                  <a:lnTo>
                    <a:pt x="1474" y="1917"/>
                  </a:lnTo>
                  <a:cubicBezTo>
                    <a:pt x="1461" y="1918"/>
                    <a:pt x="1448" y="1918"/>
                    <a:pt x="1436" y="1918"/>
                  </a:cubicBezTo>
                  <a:cubicBezTo>
                    <a:pt x="812" y="1918"/>
                    <a:pt x="812" y="951"/>
                    <a:pt x="1436" y="951"/>
                  </a:cubicBezTo>
                  <a:close/>
                  <a:moveTo>
                    <a:pt x="1424" y="1"/>
                  </a:moveTo>
                  <a:cubicBezTo>
                    <a:pt x="634" y="1"/>
                    <a:pt x="0" y="639"/>
                    <a:pt x="0" y="1435"/>
                  </a:cubicBezTo>
                  <a:cubicBezTo>
                    <a:pt x="0" y="2231"/>
                    <a:pt x="634" y="2868"/>
                    <a:pt x="1424" y="2868"/>
                  </a:cubicBezTo>
                  <a:cubicBezTo>
                    <a:pt x="1441" y="2868"/>
                    <a:pt x="1458" y="2868"/>
                    <a:pt x="1474" y="2868"/>
                  </a:cubicBezTo>
                  <a:lnTo>
                    <a:pt x="13902" y="2868"/>
                  </a:lnTo>
                  <a:cubicBezTo>
                    <a:pt x="14508" y="2840"/>
                    <a:pt x="14508" y="1958"/>
                    <a:pt x="13902" y="1917"/>
                  </a:cubicBezTo>
                  <a:lnTo>
                    <a:pt x="3389" y="1917"/>
                  </a:lnTo>
                  <a:lnTo>
                    <a:pt x="3389" y="952"/>
                  </a:lnTo>
                  <a:lnTo>
                    <a:pt x="13902" y="952"/>
                  </a:lnTo>
                  <a:cubicBezTo>
                    <a:pt x="14508" y="925"/>
                    <a:pt x="14508" y="43"/>
                    <a:pt x="13902" y="2"/>
                  </a:cubicBezTo>
                  <a:lnTo>
                    <a:pt x="1474" y="2"/>
                  </a:lnTo>
                  <a:cubicBezTo>
                    <a:pt x="1458" y="1"/>
                    <a:pt x="1441" y="1"/>
                    <a:pt x="142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18"/>
            <p:cNvSpPr/>
            <p:nvPr/>
          </p:nvSpPr>
          <p:spPr>
            <a:xfrm>
              <a:off x="2760825" y="4421512"/>
              <a:ext cx="244925" cy="23800"/>
            </a:xfrm>
            <a:custGeom>
              <a:avLst/>
              <a:gdLst/>
              <a:ahLst/>
              <a:cxnLst/>
              <a:rect l="l" t="t" r="r" b="b"/>
              <a:pathLst>
                <a:path w="9797" h="952" extrusionOk="0">
                  <a:moveTo>
                    <a:pt x="0" y="1"/>
                  </a:moveTo>
                  <a:lnTo>
                    <a:pt x="0" y="952"/>
                  </a:lnTo>
                  <a:lnTo>
                    <a:pt x="9314" y="952"/>
                  </a:lnTo>
                  <a:cubicBezTo>
                    <a:pt x="9576" y="952"/>
                    <a:pt x="9796" y="745"/>
                    <a:pt x="9796" y="483"/>
                  </a:cubicBezTo>
                  <a:cubicBezTo>
                    <a:pt x="9796" y="221"/>
                    <a:pt x="9576" y="1"/>
                    <a:pt x="931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18"/>
            <p:cNvSpPr/>
            <p:nvPr/>
          </p:nvSpPr>
          <p:spPr>
            <a:xfrm>
              <a:off x="2760825" y="4373987"/>
              <a:ext cx="248025" cy="23800"/>
            </a:xfrm>
            <a:custGeom>
              <a:avLst/>
              <a:gdLst/>
              <a:ahLst/>
              <a:cxnLst/>
              <a:rect l="l" t="t" r="r" b="b"/>
              <a:pathLst>
                <a:path w="9921" h="952" extrusionOk="0">
                  <a:moveTo>
                    <a:pt x="0" y="1"/>
                  </a:moveTo>
                  <a:lnTo>
                    <a:pt x="0" y="951"/>
                  </a:lnTo>
                  <a:lnTo>
                    <a:pt x="9314" y="951"/>
                  </a:lnTo>
                  <a:cubicBezTo>
                    <a:pt x="9920" y="910"/>
                    <a:pt x="9920" y="28"/>
                    <a:pt x="931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18"/>
          <p:cNvGrpSpPr/>
          <p:nvPr/>
        </p:nvGrpSpPr>
        <p:grpSpPr>
          <a:xfrm>
            <a:off x="2599275" y="3434012"/>
            <a:ext cx="406475" cy="382375"/>
            <a:chOff x="2599275" y="3434012"/>
            <a:chExt cx="406475" cy="382375"/>
          </a:xfrm>
        </p:grpSpPr>
        <p:sp>
          <p:nvSpPr>
            <p:cNvPr id="5468" name="Google Shape;5468;p118"/>
            <p:cNvSpPr/>
            <p:nvPr/>
          </p:nvSpPr>
          <p:spPr>
            <a:xfrm>
              <a:off x="2617175" y="3487737"/>
              <a:ext cx="382700" cy="269050"/>
            </a:xfrm>
            <a:custGeom>
              <a:avLst/>
              <a:gdLst/>
              <a:ahLst/>
              <a:cxnLst/>
              <a:rect l="l" t="t" r="r" b="b"/>
              <a:pathLst>
                <a:path w="15308" h="10762" extrusionOk="0">
                  <a:moveTo>
                    <a:pt x="1" y="1"/>
                  </a:moveTo>
                  <a:lnTo>
                    <a:pt x="1" y="10761"/>
                  </a:lnTo>
                  <a:lnTo>
                    <a:pt x="15308" y="10761"/>
                  </a:lnTo>
                  <a:lnTo>
                    <a:pt x="15308"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18"/>
            <p:cNvSpPr/>
            <p:nvPr/>
          </p:nvSpPr>
          <p:spPr>
            <a:xfrm>
              <a:off x="2802500" y="3487737"/>
              <a:ext cx="197375" cy="269050"/>
            </a:xfrm>
            <a:custGeom>
              <a:avLst/>
              <a:gdLst/>
              <a:ahLst/>
              <a:cxnLst/>
              <a:rect l="l" t="t" r="r" b="b"/>
              <a:pathLst>
                <a:path w="7895" h="10762" extrusionOk="0">
                  <a:moveTo>
                    <a:pt x="0" y="1"/>
                  </a:moveTo>
                  <a:lnTo>
                    <a:pt x="0" y="10761"/>
                  </a:lnTo>
                  <a:lnTo>
                    <a:pt x="7895" y="10761"/>
                  </a:lnTo>
                  <a:lnTo>
                    <a:pt x="7895"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18"/>
            <p:cNvSpPr/>
            <p:nvPr/>
          </p:nvSpPr>
          <p:spPr>
            <a:xfrm>
              <a:off x="2718800" y="3744687"/>
              <a:ext cx="167425" cy="65850"/>
            </a:xfrm>
            <a:custGeom>
              <a:avLst/>
              <a:gdLst/>
              <a:ahLst/>
              <a:cxnLst/>
              <a:rect l="l" t="t" r="r" b="b"/>
              <a:pathLst>
                <a:path w="6697" h="2634" extrusionOk="0">
                  <a:moveTo>
                    <a:pt x="538" y="0"/>
                  </a:moveTo>
                  <a:cubicBezTo>
                    <a:pt x="260" y="0"/>
                    <a:pt x="27" y="203"/>
                    <a:pt x="0" y="483"/>
                  </a:cubicBezTo>
                  <a:lnTo>
                    <a:pt x="0" y="2398"/>
                  </a:lnTo>
                  <a:cubicBezTo>
                    <a:pt x="0" y="2614"/>
                    <a:pt x="198" y="2633"/>
                    <a:pt x="437" y="2633"/>
                  </a:cubicBezTo>
                  <a:cubicBezTo>
                    <a:pt x="488" y="2633"/>
                    <a:pt x="540" y="2632"/>
                    <a:pt x="593" y="2632"/>
                  </a:cubicBezTo>
                  <a:lnTo>
                    <a:pt x="5897" y="2632"/>
                  </a:lnTo>
                  <a:cubicBezTo>
                    <a:pt x="5950" y="2632"/>
                    <a:pt x="6008" y="2633"/>
                    <a:pt x="6069" y="2633"/>
                  </a:cubicBezTo>
                  <a:cubicBezTo>
                    <a:pt x="6358" y="2633"/>
                    <a:pt x="6696" y="2614"/>
                    <a:pt x="6696" y="2398"/>
                  </a:cubicBezTo>
                  <a:lnTo>
                    <a:pt x="6696" y="483"/>
                  </a:lnTo>
                  <a:cubicBezTo>
                    <a:pt x="6669" y="203"/>
                    <a:pt x="6436" y="0"/>
                    <a:pt x="6171" y="0"/>
                  </a:cubicBezTo>
                  <a:cubicBezTo>
                    <a:pt x="6162" y="0"/>
                    <a:pt x="6154" y="0"/>
                    <a:pt x="6145" y="1"/>
                  </a:cubicBezTo>
                  <a:lnTo>
                    <a:pt x="565" y="1"/>
                  </a:lnTo>
                  <a:cubicBezTo>
                    <a:pt x="556" y="0"/>
                    <a:pt x="547" y="0"/>
                    <a:pt x="53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18"/>
            <p:cNvSpPr/>
            <p:nvPr/>
          </p:nvSpPr>
          <p:spPr>
            <a:xfrm>
              <a:off x="2802500" y="3744687"/>
              <a:ext cx="83725" cy="68575"/>
            </a:xfrm>
            <a:custGeom>
              <a:avLst/>
              <a:gdLst/>
              <a:ahLst/>
              <a:cxnLst/>
              <a:rect l="l" t="t" r="r" b="b"/>
              <a:pathLst>
                <a:path w="3349" h="2743" extrusionOk="0">
                  <a:moveTo>
                    <a:pt x="2823" y="0"/>
                  </a:moveTo>
                  <a:cubicBezTo>
                    <a:pt x="2814" y="0"/>
                    <a:pt x="2806" y="0"/>
                    <a:pt x="2797" y="1"/>
                  </a:cubicBezTo>
                  <a:lnTo>
                    <a:pt x="0" y="1"/>
                  </a:lnTo>
                  <a:lnTo>
                    <a:pt x="0" y="2743"/>
                  </a:lnTo>
                  <a:lnTo>
                    <a:pt x="2783" y="2687"/>
                  </a:lnTo>
                  <a:cubicBezTo>
                    <a:pt x="3086" y="2687"/>
                    <a:pt x="3348" y="2660"/>
                    <a:pt x="3348" y="2398"/>
                  </a:cubicBezTo>
                  <a:lnTo>
                    <a:pt x="3348" y="483"/>
                  </a:lnTo>
                  <a:cubicBezTo>
                    <a:pt x="3321" y="203"/>
                    <a:pt x="3088" y="0"/>
                    <a:pt x="28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18"/>
            <p:cNvSpPr/>
            <p:nvPr/>
          </p:nvSpPr>
          <p:spPr>
            <a:xfrm>
              <a:off x="2666425" y="3792537"/>
              <a:ext cx="267675" cy="23850"/>
            </a:xfrm>
            <a:custGeom>
              <a:avLst/>
              <a:gdLst/>
              <a:ahLst/>
              <a:cxnLst/>
              <a:rect l="l" t="t" r="r" b="b"/>
              <a:pathLst>
                <a:path w="10707" h="954" extrusionOk="0">
                  <a:moveTo>
                    <a:pt x="623" y="1"/>
                  </a:moveTo>
                  <a:cubicBezTo>
                    <a:pt x="0" y="1"/>
                    <a:pt x="0" y="954"/>
                    <a:pt x="623" y="954"/>
                  </a:cubicBezTo>
                  <a:cubicBezTo>
                    <a:pt x="636" y="954"/>
                    <a:pt x="649" y="953"/>
                    <a:pt x="662" y="953"/>
                  </a:cubicBezTo>
                  <a:lnTo>
                    <a:pt x="10224" y="953"/>
                  </a:lnTo>
                  <a:cubicBezTo>
                    <a:pt x="10486" y="953"/>
                    <a:pt x="10706" y="746"/>
                    <a:pt x="10706" y="484"/>
                  </a:cubicBezTo>
                  <a:cubicBezTo>
                    <a:pt x="10706" y="342"/>
                    <a:pt x="10321" y="310"/>
                    <a:pt x="9926" y="310"/>
                  </a:cubicBezTo>
                  <a:cubicBezTo>
                    <a:pt x="9594" y="310"/>
                    <a:pt x="9255" y="333"/>
                    <a:pt x="9136" y="333"/>
                  </a:cubicBezTo>
                  <a:lnTo>
                    <a:pt x="5443" y="2"/>
                  </a:lnTo>
                  <a:lnTo>
                    <a:pt x="662" y="2"/>
                  </a:lnTo>
                  <a:cubicBezTo>
                    <a:pt x="649" y="1"/>
                    <a:pt x="636" y="1"/>
                    <a:pt x="62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18"/>
            <p:cNvSpPr/>
            <p:nvPr/>
          </p:nvSpPr>
          <p:spPr>
            <a:xfrm>
              <a:off x="2802500" y="3792562"/>
              <a:ext cx="131600" cy="23800"/>
            </a:xfrm>
            <a:custGeom>
              <a:avLst/>
              <a:gdLst/>
              <a:ahLst/>
              <a:cxnLst/>
              <a:rect l="l" t="t" r="r" b="b"/>
              <a:pathLst>
                <a:path w="5264" h="952" extrusionOk="0">
                  <a:moveTo>
                    <a:pt x="0" y="1"/>
                  </a:moveTo>
                  <a:lnTo>
                    <a:pt x="0" y="952"/>
                  </a:lnTo>
                  <a:lnTo>
                    <a:pt x="4781" y="952"/>
                  </a:lnTo>
                  <a:cubicBezTo>
                    <a:pt x="5043" y="952"/>
                    <a:pt x="5263" y="745"/>
                    <a:pt x="5263" y="483"/>
                  </a:cubicBezTo>
                  <a:cubicBezTo>
                    <a:pt x="5263" y="221"/>
                    <a:pt x="5043" y="1"/>
                    <a:pt x="4781"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18"/>
            <p:cNvSpPr/>
            <p:nvPr/>
          </p:nvSpPr>
          <p:spPr>
            <a:xfrm>
              <a:off x="2599275" y="3476012"/>
              <a:ext cx="406475" cy="292825"/>
            </a:xfrm>
            <a:custGeom>
              <a:avLst/>
              <a:gdLst/>
              <a:ahLst/>
              <a:cxnLst/>
              <a:rect l="l" t="t" r="r" b="b"/>
              <a:pathLst>
                <a:path w="16259" h="11713" extrusionOk="0">
                  <a:moveTo>
                    <a:pt x="13119" y="0"/>
                  </a:moveTo>
                  <a:cubicBezTo>
                    <a:pt x="12496" y="0"/>
                    <a:pt x="12496" y="953"/>
                    <a:pt x="13119" y="953"/>
                  </a:cubicBezTo>
                  <a:cubicBezTo>
                    <a:pt x="13132" y="953"/>
                    <a:pt x="13145" y="953"/>
                    <a:pt x="13158" y="952"/>
                  </a:cubicBezTo>
                  <a:lnTo>
                    <a:pt x="15307" y="952"/>
                  </a:lnTo>
                  <a:lnTo>
                    <a:pt x="15307" y="10748"/>
                  </a:lnTo>
                  <a:lnTo>
                    <a:pt x="965" y="10748"/>
                  </a:lnTo>
                  <a:lnTo>
                    <a:pt x="965" y="952"/>
                  </a:lnTo>
                  <a:lnTo>
                    <a:pt x="3348" y="952"/>
                  </a:lnTo>
                  <a:cubicBezTo>
                    <a:pt x="3941" y="911"/>
                    <a:pt x="3941" y="29"/>
                    <a:pt x="3348" y="1"/>
                  </a:cubicBezTo>
                  <a:lnTo>
                    <a:pt x="483" y="1"/>
                  </a:lnTo>
                  <a:cubicBezTo>
                    <a:pt x="207" y="1"/>
                    <a:pt x="0" y="208"/>
                    <a:pt x="0" y="470"/>
                  </a:cubicBezTo>
                  <a:lnTo>
                    <a:pt x="0" y="11230"/>
                  </a:lnTo>
                  <a:cubicBezTo>
                    <a:pt x="0" y="11492"/>
                    <a:pt x="207" y="11698"/>
                    <a:pt x="483" y="11712"/>
                  </a:cubicBezTo>
                  <a:lnTo>
                    <a:pt x="15776" y="11712"/>
                  </a:lnTo>
                  <a:cubicBezTo>
                    <a:pt x="16038" y="11698"/>
                    <a:pt x="16258" y="11492"/>
                    <a:pt x="16258" y="11230"/>
                  </a:cubicBezTo>
                  <a:lnTo>
                    <a:pt x="16258" y="470"/>
                  </a:lnTo>
                  <a:cubicBezTo>
                    <a:pt x="16258" y="208"/>
                    <a:pt x="16038" y="1"/>
                    <a:pt x="15776" y="1"/>
                  </a:cubicBezTo>
                  <a:lnTo>
                    <a:pt x="13158" y="1"/>
                  </a:lnTo>
                  <a:cubicBezTo>
                    <a:pt x="13145" y="0"/>
                    <a:pt x="13132" y="0"/>
                    <a:pt x="13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18"/>
            <p:cNvSpPr/>
            <p:nvPr/>
          </p:nvSpPr>
          <p:spPr>
            <a:xfrm>
              <a:off x="2802500" y="3476012"/>
              <a:ext cx="203250" cy="292825"/>
            </a:xfrm>
            <a:custGeom>
              <a:avLst/>
              <a:gdLst/>
              <a:ahLst/>
              <a:cxnLst/>
              <a:rect l="l" t="t" r="r" b="b"/>
              <a:pathLst>
                <a:path w="8130" h="11713" extrusionOk="0">
                  <a:moveTo>
                    <a:pt x="4990" y="0"/>
                  </a:moveTo>
                  <a:cubicBezTo>
                    <a:pt x="4367" y="0"/>
                    <a:pt x="4367" y="953"/>
                    <a:pt x="4990" y="953"/>
                  </a:cubicBezTo>
                  <a:cubicBezTo>
                    <a:pt x="5003" y="953"/>
                    <a:pt x="5016" y="953"/>
                    <a:pt x="5029" y="952"/>
                  </a:cubicBezTo>
                  <a:lnTo>
                    <a:pt x="7178" y="952"/>
                  </a:lnTo>
                  <a:lnTo>
                    <a:pt x="7178" y="10748"/>
                  </a:lnTo>
                  <a:lnTo>
                    <a:pt x="0" y="10748"/>
                  </a:lnTo>
                  <a:lnTo>
                    <a:pt x="0" y="11712"/>
                  </a:lnTo>
                  <a:lnTo>
                    <a:pt x="7647" y="11712"/>
                  </a:lnTo>
                  <a:cubicBezTo>
                    <a:pt x="7909" y="11698"/>
                    <a:pt x="8129" y="11492"/>
                    <a:pt x="8129" y="11230"/>
                  </a:cubicBezTo>
                  <a:lnTo>
                    <a:pt x="8129" y="470"/>
                  </a:lnTo>
                  <a:cubicBezTo>
                    <a:pt x="8129" y="208"/>
                    <a:pt x="7909" y="1"/>
                    <a:pt x="7647" y="1"/>
                  </a:cubicBezTo>
                  <a:lnTo>
                    <a:pt x="5029" y="1"/>
                  </a:lnTo>
                  <a:cubicBezTo>
                    <a:pt x="5016" y="0"/>
                    <a:pt x="5003" y="0"/>
                    <a:pt x="499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18"/>
            <p:cNvSpPr/>
            <p:nvPr/>
          </p:nvSpPr>
          <p:spPr>
            <a:xfrm>
              <a:off x="2713275" y="3491187"/>
              <a:ext cx="179150" cy="110250"/>
            </a:xfrm>
            <a:custGeom>
              <a:avLst/>
              <a:gdLst/>
              <a:ahLst/>
              <a:cxnLst/>
              <a:rect l="l" t="t" r="r" b="b"/>
              <a:pathLst>
                <a:path w="7166" h="4410" extrusionOk="0">
                  <a:moveTo>
                    <a:pt x="471" y="0"/>
                  </a:moveTo>
                  <a:cubicBezTo>
                    <a:pt x="242" y="0"/>
                    <a:pt x="15" y="152"/>
                    <a:pt x="1" y="455"/>
                  </a:cubicBezTo>
                  <a:lnTo>
                    <a:pt x="1" y="2742"/>
                  </a:lnTo>
                  <a:cubicBezTo>
                    <a:pt x="1" y="2935"/>
                    <a:pt x="125" y="3114"/>
                    <a:pt x="304" y="3183"/>
                  </a:cubicBezTo>
                  <a:cubicBezTo>
                    <a:pt x="3500" y="4409"/>
                    <a:pt x="3445" y="4409"/>
                    <a:pt x="3583" y="4409"/>
                  </a:cubicBezTo>
                  <a:lnTo>
                    <a:pt x="6848" y="3183"/>
                  </a:lnTo>
                  <a:cubicBezTo>
                    <a:pt x="7027" y="3114"/>
                    <a:pt x="7151" y="2935"/>
                    <a:pt x="7151" y="2742"/>
                  </a:cubicBezTo>
                  <a:lnTo>
                    <a:pt x="7151" y="496"/>
                  </a:lnTo>
                  <a:lnTo>
                    <a:pt x="7165" y="496"/>
                  </a:lnTo>
                  <a:cubicBezTo>
                    <a:pt x="7151" y="200"/>
                    <a:pt x="6924" y="52"/>
                    <a:pt x="6695" y="52"/>
                  </a:cubicBezTo>
                  <a:cubicBezTo>
                    <a:pt x="6466" y="52"/>
                    <a:pt x="6235" y="200"/>
                    <a:pt x="6214" y="496"/>
                  </a:cubicBezTo>
                  <a:cubicBezTo>
                    <a:pt x="717" y="455"/>
                    <a:pt x="951" y="455"/>
                    <a:pt x="951" y="455"/>
                  </a:cubicBezTo>
                  <a:cubicBezTo>
                    <a:pt x="931" y="152"/>
                    <a:pt x="700" y="0"/>
                    <a:pt x="47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18"/>
            <p:cNvSpPr/>
            <p:nvPr/>
          </p:nvSpPr>
          <p:spPr>
            <a:xfrm>
              <a:off x="2802825" y="3492487"/>
              <a:ext cx="89600" cy="108950"/>
            </a:xfrm>
            <a:custGeom>
              <a:avLst/>
              <a:gdLst/>
              <a:ahLst/>
              <a:cxnLst/>
              <a:rect l="l" t="t" r="r" b="b"/>
              <a:pathLst>
                <a:path w="3584" h="4358" extrusionOk="0">
                  <a:moveTo>
                    <a:pt x="3103" y="0"/>
                  </a:moveTo>
                  <a:cubicBezTo>
                    <a:pt x="2874" y="0"/>
                    <a:pt x="2646" y="148"/>
                    <a:pt x="2632" y="444"/>
                  </a:cubicBezTo>
                  <a:lnTo>
                    <a:pt x="1" y="431"/>
                  </a:lnTo>
                  <a:lnTo>
                    <a:pt x="1" y="4357"/>
                  </a:lnTo>
                  <a:cubicBezTo>
                    <a:pt x="111" y="4357"/>
                    <a:pt x="84" y="4357"/>
                    <a:pt x="3266" y="3131"/>
                  </a:cubicBezTo>
                  <a:cubicBezTo>
                    <a:pt x="3445" y="3062"/>
                    <a:pt x="3569" y="2883"/>
                    <a:pt x="3569" y="2690"/>
                  </a:cubicBezTo>
                  <a:lnTo>
                    <a:pt x="3569" y="444"/>
                  </a:lnTo>
                  <a:lnTo>
                    <a:pt x="3583" y="444"/>
                  </a:lnTo>
                  <a:cubicBezTo>
                    <a:pt x="3562" y="148"/>
                    <a:pt x="3332" y="0"/>
                    <a:pt x="310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18"/>
            <p:cNvSpPr/>
            <p:nvPr/>
          </p:nvSpPr>
          <p:spPr>
            <a:xfrm>
              <a:off x="2668500" y="3434012"/>
              <a:ext cx="271975" cy="150100"/>
            </a:xfrm>
            <a:custGeom>
              <a:avLst/>
              <a:gdLst/>
              <a:ahLst/>
              <a:cxnLst/>
              <a:rect l="l" t="t" r="r" b="b"/>
              <a:pathLst>
                <a:path w="10879" h="6004" extrusionOk="0">
                  <a:moveTo>
                    <a:pt x="5360" y="0"/>
                  </a:moveTo>
                  <a:cubicBezTo>
                    <a:pt x="5250" y="0"/>
                    <a:pt x="5291" y="0"/>
                    <a:pt x="428" y="1709"/>
                  </a:cubicBezTo>
                  <a:cubicBezTo>
                    <a:pt x="1" y="1847"/>
                    <a:pt x="1" y="2453"/>
                    <a:pt x="428" y="2604"/>
                  </a:cubicBezTo>
                  <a:cubicBezTo>
                    <a:pt x="5291" y="4299"/>
                    <a:pt x="5250" y="4299"/>
                    <a:pt x="5360" y="4299"/>
                  </a:cubicBezTo>
                  <a:lnTo>
                    <a:pt x="10113" y="2467"/>
                  </a:lnTo>
                  <a:lnTo>
                    <a:pt x="9907" y="5498"/>
                  </a:lnTo>
                  <a:cubicBezTo>
                    <a:pt x="9886" y="5835"/>
                    <a:pt x="10134" y="6004"/>
                    <a:pt x="10382" y="6004"/>
                  </a:cubicBezTo>
                  <a:cubicBezTo>
                    <a:pt x="10630" y="6004"/>
                    <a:pt x="10878" y="5835"/>
                    <a:pt x="10857" y="5498"/>
                  </a:cubicBezTo>
                  <a:lnTo>
                    <a:pt x="10857" y="2150"/>
                  </a:lnTo>
                  <a:cubicBezTo>
                    <a:pt x="10857" y="1957"/>
                    <a:pt x="10210" y="1957"/>
                    <a:pt x="10017" y="1902"/>
                  </a:cubicBezTo>
                  <a:lnTo>
                    <a:pt x="5360"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18"/>
            <p:cNvSpPr/>
            <p:nvPr/>
          </p:nvSpPr>
          <p:spPr>
            <a:xfrm>
              <a:off x="2802500" y="3434012"/>
              <a:ext cx="137975" cy="150100"/>
            </a:xfrm>
            <a:custGeom>
              <a:avLst/>
              <a:gdLst/>
              <a:ahLst/>
              <a:cxnLst/>
              <a:rect l="l" t="t" r="r" b="b"/>
              <a:pathLst>
                <a:path w="5519" h="6004" extrusionOk="0">
                  <a:moveTo>
                    <a:pt x="0" y="0"/>
                  </a:moveTo>
                  <a:lnTo>
                    <a:pt x="0" y="4313"/>
                  </a:lnTo>
                  <a:cubicBezTo>
                    <a:pt x="110" y="4313"/>
                    <a:pt x="97" y="4313"/>
                    <a:pt x="4547" y="2825"/>
                  </a:cubicBezTo>
                  <a:lnTo>
                    <a:pt x="4547" y="5498"/>
                  </a:lnTo>
                  <a:cubicBezTo>
                    <a:pt x="4526" y="5835"/>
                    <a:pt x="4774" y="6004"/>
                    <a:pt x="5022" y="6004"/>
                  </a:cubicBezTo>
                  <a:cubicBezTo>
                    <a:pt x="5270" y="6004"/>
                    <a:pt x="5518" y="5835"/>
                    <a:pt x="5497" y="5498"/>
                  </a:cubicBezTo>
                  <a:lnTo>
                    <a:pt x="5497" y="2150"/>
                  </a:lnTo>
                  <a:cubicBezTo>
                    <a:pt x="5497" y="1943"/>
                    <a:pt x="5360" y="1764"/>
                    <a:pt x="5167" y="1695"/>
                  </a:cubicBezTo>
                  <a:cubicBezTo>
                    <a:pt x="55" y="0"/>
                    <a:pt x="110" y="0"/>
                    <a:pt x="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18"/>
            <p:cNvSpPr/>
            <p:nvPr/>
          </p:nvSpPr>
          <p:spPr>
            <a:xfrm>
              <a:off x="2647150" y="3637237"/>
              <a:ext cx="71675" cy="71650"/>
            </a:xfrm>
            <a:custGeom>
              <a:avLst/>
              <a:gdLst/>
              <a:ahLst/>
              <a:cxnLst/>
              <a:rect l="l" t="t" r="r" b="b"/>
              <a:pathLst>
                <a:path w="2867" h="2866" extrusionOk="0">
                  <a:moveTo>
                    <a:pt x="483" y="0"/>
                  </a:moveTo>
                  <a:cubicBezTo>
                    <a:pt x="221" y="0"/>
                    <a:pt x="0" y="221"/>
                    <a:pt x="0" y="482"/>
                  </a:cubicBezTo>
                  <a:lnTo>
                    <a:pt x="0" y="2384"/>
                  </a:lnTo>
                  <a:cubicBezTo>
                    <a:pt x="0" y="2646"/>
                    <a:pt x="221" y="2866"/>
                    <a:pt x="483" y="2866"/>
                  </a:cubicBezTo>
                  <a:lnTo>
                    <a:pt x="2398" y="2866"/>
                  </a:lnTo>
                  <a:cubicBezTo>
                    <a:pt x="2660" y="2866"/>
                    <a:pt x="2866" y="2646"/>
                    <a:pt x="2866" y="2384"/>
                  </a:cubicBezTo>
                  <a:lnTo>
                    <a:pt x="2866" y="482"/>
                  </a:lnTo>
                  <a:cubicBezTo>
                    <a:pt x="2866" y="221"/>
                    <a:pt x="2660" y="0"/>
                    <a:pt x="239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18"/>
            <p:cNvSpPr/>
            <p:nvPr/>
          </p:nvSpPr>
          <p:spPr>
            <a:xfrm>
              <a:off x="2739800" y="3637237"/>
              <a:ext cx="218050" cy="23775"/>
            </a:xfrm>
            <a:custGeom>
              <a:avLst/>
              <a:gdLst/>
              <a:ahLst/>
              <a:cxnLst/>
              <a:rect l="l" t="t" r="r" b="b"/>
              <a:pathLst>
                <a:path w="8722" h="951" extrusionOk="0">
                  <a:moveTo>
                    <a:pt x="593" y="0"/>
                  </a:moveTo>
                  <a:cubicBezTo>
                    <a:pt x="1" y="42"/>
                    <a:pt x="1" y="923"/>
                    <a:pt x="593" y="951"/>
                  </a:cubicBezTo>
                  <a:lnTo>
                    <a:pt x="8253" y="951"/>
                  </a:lnTo>
                  <a:cubicBezTo>
                    <a:pt x="8515" y="951"/>
                    <a:pt x="8722" y="744"/>
                    <a:pt x="8722" y="482"/>
                  </a:cubicBezTo>
                  <a:cubicBezTo>
                    <a:pt x="8722" y="221"/>
                    <a:pt x="8515" y="0"/>
                    <a:pt x="8253"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18"/>
            <p:cNvSpPr/>
            <p:nvPr/>
          </p:nvSpPr>
          <p:spPr>
            <a:xfrm>
              <a:off x="2739800" y="3685112"/>
              <a:ext cx="218050" cy="23775"/>
            </a:xfrm>
            <a:custGeom>
              <a:avLst/>
              <a:gdLst/>
              <a:ahLst/>
              <a:cxnLst/>
              <a:rect l="l" t="t" r="r" b="b"/>
              <a:pathLst>
                <a:path w="8722" h="951" extrusionOk="0">
                  <a:moveTo>
                    <a:pt x="593" y="0"/>
                  </a:moveTo>
                  <a:cubicBezTo>
                    <a:pt x="1" y="28"/>
                    <a:pt x="1" y="910"/>
                    <a:pt x="593" y="951"/>
                  </a:cubicBezTo>
                  <a:lnTo>
                    <a:pt x="8253" y="951"/>
                  </a:lnTo>
                  <a:cubicBezTo>
                    <a:pt x="8515" y="951"/>
                    <a:pt x="8722" y="731"/>
                    <a:pt x="8722" y="469"/>
                  </a:cubicBezTo>
                  <a:cubicBezTo>
                    <a:pt x="8722" y="207"/>
                    <a:pt x="8515" y="0"/>
                    <a:pt x="8253"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18"/>
            <p:cNvSpPr/>
            <p:nvPr/>
          </p:nvSpPr>
          <p:spPr>
            <a:xfrm>
              <a:off x="2802500" y="3685437"/>
              <a:ext cx="155350" cy="23450"/>
            </a:xfrm>
            <a:custGeom>
              <a:avLst/>
              <a:gdLst/>
              <a:ahLst/>
              <a:cxnLst/>
              <a:rect l="l" t="t" r="r" b="b"/>
              <a:pathLst>
                <a:path w="6214" h="938" extrusionOk="0">
                  <a:moveTo>
                    <a:pt x="5769" y="0"/>
                  </a:moveTo>
                  <a:cubicBezTo>
                    <a:pt x="5761" y="0"/>
                    <a:pt x="5753" y="1"/>
                    <a:pt x="5745" y="1"/>
                  </a:cubicBezTo>
                  <a:lnTo>
                    <a:pt x="0" y="1"/>
                  </a:lnTo>
                  <a:lnTo>
                    <a:pt x="0" y="938"/>
                  </a:lnTo>
                  <a:lnTo>
                    <a:pt x="5745" y="938"/>
                  </a:lnTo>
                  <a:cubicBezTo>
                    <a:pt x="6005" y="938"/>
                    <a:pt x="6210" y="721"/>
                    <a:pt x="6214" y="463"/>
                  </a:cubicBezTo>
                  <a:lnTo>
                    <a:pt x="6214" y="463"/>
                  </a:lnTo>
                  <a:cubicBezTo>
                    <a:pt x="6214" y="465"/>
                    <a:pt x="6214" y="467"/>
                    <a:pt x="6214" y="470"/>
                  </a:cubicBezTo>
                  <a:lnTo>
                    <a:pt x="6214" y="456"/>
                  </a:lnTo>
                  <a:cubicBezTo>
                    <a:pt x="6214" y="458"/>
                    <a:pt x="6214" y="460"/>
                    <a:pt x="6214" y="463"/>
                  </a:cubicBezTo>
                  <a:lnTo>
                    <a:pt x="6214" y="463"/>
                  </a:lnTo>
                  <a:cubicBezTo>
                    <a:pt x="6210" y="212"/>
                    <a:pt x="6017" y="0"/>
                    <a:pt x="5769"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18"/>
            <p:cNvSpPr/>
            <p:nvPr/>
          </p:nvSpPr>
          <p:spPr>
            <a:xfrm>
              <a:off x="2802500" y="3637187"/>
              <a:ext cx="159875" cy="23875"/>
            </a:xfrm>
            <a:custGeom>
              <a:avLst/>
              <a:gdLst/>
              <a:ahLst/>
              <a:cxnLst/>
              <a:rect l="l" t="t" r="r" b="b"/>
              <a:pathLst>
                <a:path w="6395" h="955" extrusionOk="0">
                  <a:moveTo>
                    <a:pt x="5784" y="1"/>
                  </a:moveTo>
                  <a:cubicBezTo>
                    <a:pt x="5771" y="1"/>
                    <a:pt x="5758" y="1"/>
                    <a:pt x="5745" y="2"/>
                  </a:cubicBezTo>
                  <a:lnTo>
                    <a:pt x="0" y="2"/>
                  </a:lnTo>
                  <a:lnTo>
                    <a:pt x="0" y="953"/>
                  </a:lnTo>
                  <a:lnTo>
                    <a:pt x="5745" y="953"/>
                  </a:lnTo>
                  <a:cubicBezTo>
                    <a:pt x="5758" y="954"/>
                    <a:pt x="5771" y="954"/>
                    <a:pt x="5784" y="954"/>
                  </a:cubicBezTo>
                  <a:cubicBezTo>
                    <a:pt x="6394" y="954"/>
                    <a:pt x="6394" y="1"/>
                    <a:pt x="5784" y="1"/>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118"/>
          <p:cNvGrpSpPr/>
          <p:nvPr/>
        </p:nvGrpSpPr>
        <p:grpSpPr>
          <a:xfrm>
            <a:off x="2598750" y="2767512"/>
            <a:ext cx="407000" cy="406275"/>
            <a:chOff x="2598750" y="2767512"/>
            <a:chExt cx="407000" cy="406275"/>
          </a:xfrm>
        </p:grpSpPr>
        <p:sp>
          <p:nvSpPr>
            <p:cNvPr id="5486" name="Google Shape;5486;p118"/>
            <p:cNvSpPr/>
            <p:nvPr/>
          </p:nvSpPr>
          <p:spPr>
            <a:xfrm>
              <a:off x="2730850" y="2767512"/>
              <a:ext cx="274900" cy="352400"/>
            </a:xfrm>
            <a:custGeom>
              <a:avLst/>
              <a:gdLst/>
              <a:ahLst/>
              <a:cxnLst/>
              <a:rect l="l" t="t" r="r" b="b"/>
              <a:pathLst>
                <a:path w="10996" h="14096" extrusionOk="0">
                  <a:moveTo>
                    <a:pt x="483" y="1"/>
                  </a:moveTo>
                  <a:cubicBezTo>
                    <a:pt x="207" y="1"/>
                    <a:pt x="0" y="207"/>
                    <a:pt x="0" y="483"/>
                  </a:cubicBezTo>
                  <a:lnTo>
                    <a:pt x="0" y="13627"/>
                  </a:lnTo>
                  <a:cubicBezTo>
                    <a:pt x="0" y="13888"/>
                    <a:pt x="207" y="14095"/>
                    <a:pt x="483" y="14095"/>
                  </a:cubicBezTo>
                  <a:lnTo>
                    <a:pt x="10513" y="14095"/>
                  </a:lnTo>
                  <a:cubicBezTo>
                    <a:pt x="10775" y="14095"/>
                    <a:pt x="10995" y="13888"/>
                    <a:pt x="10995" y="13627"/>
                  </a:cubicBezTo>
                  <a:lnTo>
                    <a:pt x="10995" y="483"/>
                  </a:lnTo>
                  <a:cubicBezTo>
                    <a:pt x="10995" y="207"/>
                    <a:pt x="10775" y="1"/>
                    <a:pt x="1051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18"/>
            <p:cNvSpPr/>
            <p:nvPr/>
          </p:nvSpPr>
          <p:spPr>
            <a:xfrm>
              <a:off x="2868275" y="2767512"/>
              <a:ext cx="137475" cy="352400"/>
            </a:xfrm>
            <a:custGeom>
              <a:avLst/>
              <a:gdLst/>
              <a:ahLst/>
              <a:cxnLst/>
              <a:rect l="l" t="t" r="r" b="b"/>
              <a:pathLst>
                <a:path w="5499" h="14096" extrusionOk="0">
                  <a:moveTo>
                    <a:pt x="1" y="1"/>
                  </a:moveTo>
                  <a:lnTo>
                    <a:pt x="1" y="14095"/>
                  </a:lnTo>
                  <a:lnTo>
                    <a:pt x="5016" y="14095"/>
                  </a:lnTo>
                  <a:cubicBezTo>
                    <a:pt x="5278" y="14095"/>
                    <a:pt x="5498" y="13888"/>
                    <a:pt x="5498" y="13627"/>
                  </a:cubicBezTo>
                  <a:lnTo>
                    <a:pt x="5498" y="483"/>
                  </a:lnTo>
                  <a:cubicBezTo>
                    <a:pt x="5498" y="207"/>
                    <a:pt x="5278" y="1"/>
                    <a:pt x="501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18"/>
            <p:cNvSpPr/>
            <p:nvPr/>
          </p:nvSpPr>
          <p:spPr>
            <a:xfrm>
              <a:off x="2773875" y="2821212"/>
              <a:ext cx="183975" cy="23850"/>
            </a:xfrm>
            <a:custGeom>
              <a:avLst/>
              <a:gdLst/>
              <a:ahLst/>
              <a:cxnLst/>
              <a:rect l="l" t="t" r="r" b="b"/>
              <a:pathLst>
                <a:path w="7359" h="954" extrusionOk="0">
                  <a:moveTo>
                    <a:pt x="624" y="1"/>
                  </a:moveTo>
                  <a:cubicBezTo>
                    <a:pt x="1" y="1"/>
                    <a:pt x="1" y="954"/>
                    <a:pt x="624" y="954"/>
                  </a:cubicBezTo>
                  <a:cubicBezTo>
                    <a:pt x="637" y="954"/>
                    <a:pt x="650" y="953"/>
                    <a:pt x="663" y="953"/>
                  </a:cubicBezTo>
                  <a:lnTo>
                    <a:pt x="6890" y="953"/>
                  </a:lnTo>
                  <a:cubicBezTo>
                    <a:pt x="7152" y="953"/>
                    <a:pt x="7359" y="746"/>
                    <a:pt x="7359" y="484"/>
                  </a:cubicBezTo>
                  <a:cubicBezTo>
                    <a:pt x="7359" y="222"/>
                    <a:pt x="7152" y="2"/>
                    <a:pt x="6890" y="2"/>
                  </a:cubicBezTo>
                  <a:lnTo>
                    <a:pt x="663" y="2"/>
                  </a:lnTo>
                  <a:cubicBezTo>
                    <a:pt x="650" y="1"/>
                    <a:pt x="637" y="1"/>
                    <a:pt x="62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18"/>
            <p:cNvSpPr/>
            <p:nvPr/>
          </p:nvSpPr>
          <p:spPr>
            <a:xfrm>
              <a:off x="2868275" y="2821237"/>
              <a:ext cx="89575" cy="23800"/>
            </a:xfrm>
            <a:custGeom>
              <a:avLst/>
              <a:gdLst/>
              <a:ahLst/>
              <a:cxnLst/>
              <a:rect l="l" t="t" r="r" b="b"/>
              <a:pathLst>
                <a:path w="3583" h="952" extrusionOk="0">
                  <a:moveTo>
                    <a:pt x="1" y="1"/>
                  </a:moveTo>
                  <a:lnTo>
                    <a:pt x="1" y="952"/>
                  </a:lnTo>
                  <a:lnTo>
                    <a:pt x="3114" y="952"/>
                  </a:lnTo>
                  <a:cubicBezTo>
                    <a:pt x="3376" y="952"/>
                    <a:pt x="3583" y="745"/>
                    <a:pt x="3583" y="483"/>
                  </a:cubicBezTo>
                  <a:cubicBezTo>
                    <a:pt x="3583" y="221"/>
                    <a:pt x="3376" y="1"/>
                    <a:pt x="311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18"/>
            <p:cNvSpPr/>
            <p:nvPr/>
          </p:nvSpPr>
          <p:spPr>
            <a:xfrm>
              <a:off x="2863675" y="2869087"/>
              <a:ext cx="97275" cy="24175"/>
            </a:xfrm>
            <a:custGeom>
              <a:avLst/>
              <a:gdLst/>
              <a:ahLst/>
              <a:cxnLst/>
              <a:rect l="l" t="t" r="r" b="b"/>
              <a:pathLst>
                <a:path w="3891" h="967" extrusionOk="0">
                  <a:moveTo>
                    <a:pt x="628" y="1"/>
                  </a:moveTo>
                  <a:cubicBezTo>
                    <a:pt x="1" y="1"/>
                    <a:pt x="5" y="967"/>
                    <a:pt x="641" y="967"/>
                  </a:cubicBezTo>
                  <a:cubicBezTo>
                    <a:pt x="649" y="967"/>
                    <a:pt x="658" y="967"/>
                    <a:pt x="667" y="966"/>
                  </a:cubicBezTo>
                  <a:lnTo>
                    <a:pt x="3298" y="966"/>
                  </a:lnTo>
                  <a:cubicBezTo>
                    <a:pt x="3891" y="925"/>
                    <a:pt x="3891" y="43"/>
                    <a:pt x="3298" y="2"/>
                  </a:cubicBezTo>
                  <a:lnTo>
                    <a:pt x="667" y="2"/>
                  </a:lnTo>
                  <a:cubicBezTo>
                    <a:pt x="654" y="1"/>
                    <a:pt x="641" y="1"/>
                    <a:pt x="628"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18"/>
            <p:cNvSpPr/>
            <p:nvPr/>
          </p:nvSpPr>
          <p:spPr>
            <a:xfrm>
              <a:off x="2863675" y="2869087"/>
              <a:ext cx="97275" cy="24175"/>
            </a:xfrm>
            <a:custGeom>
              <a:avLst/>
              <a:gdLst/>
              <a:ahLst/>
              <a:cxnLst/>
              <a:rect l="l" t="t" r="r" b="b"/>
              <a:pathLst>
                <a:path w="3891" h="967" extrusionOk="0">
                  <a:moveTo>
                    <a:pt x="628" y="1"/>
                  </a:moveTo>
                  <a:cubicBezTo>
                    <a:pt x="1" y="1"/>
                    <a:pt x="5" y="967"/>
                    <a:pt x="641" y="967"/>
                  </a:cubicBezTo>
                  <a:cubicBezTo>
                    <a:pt x="649" y="967"/>
                    <a:pt x="658" y="967"/>
                    <a:pt x="667" y="966"/>
                  </a:cubicBezTo>
                  <a:lnTo>
                    <a:pt x="3298" y="966"/>
                  </a:lnTo>
                  <a:cubicBezTo>
                    <a:pt x="3891" y="925"/>
                    <a:pt x="3891" y="43"/>
                    <a:pt x="3298" y="2"/>
                  </a:cubicBezTo>
                  <a:lnTo>
                    <a:pt x="667" y="2"/>
                  </a:lnTo>
                  <a:cubicBezTo>
                    <a:pt x="654" y="1"/>
                    <a:pt x="641" y="1"/>
                    <a:pt x="628"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18"/>
            <p:cNvSpPr/>
            <p:nvPr/>
          </p:nvSpPr>
          <p:spPr>
            <a:xfrm>
              <a:off x="2863775" y="2916962"/>
              <a:ext cx="97175" cy="23850"/>
            </a:xfrm>
            <a:custGeom>
              <a:avLst/>
              <a:gdLst/>
              <a:ahLst/>
              <a:cxnLst/>
              <a:rect l="l" t="t" r="r" b="b"/>
              <a:pathLst>
                <a:path w="3887" h="954" extrusionOk="0">
                  <a:moveTo>
                    <a:pt x="624" y="1"/>
                  </a:moveTo>
                  <a:cubicBezTo>
                    <a:pt x="1" y="1"/>
                    <a:pt x="1" y="954"/>
                    <a:pt x="624" y="954"/>
                  </a:cubicBezTo>
                  <a:cubicBezTo>
                    <a:pt x="637" y="954"/>
                    <a:pt x="650" y="954"/>
                    <a:pt x="663" y="953"/>
                  </a:cubicBezTo>
                  <a:lnTo>
                    <a:pt x="3294" y="953"/>
                  </a:lnTo>
                  <a:cubicBezTo>
                    <a:pt x="3887" y="911"/>
                    <a:pt x="3887" y="30"/>
                    <a:pt x="3294" y="2"/>
                  </a:cubicBezTo>
                  <a:lnTo>
                    <a:pt x="663" y="2"/>
                  </a:lnTo>
                  <a:cubicBezTo>
                    <a:pt x="650" y="1"/>
                    <a:pt x="637" y="1"/>
                    <a:pt x="62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18"/>
            <p:cNvSpPr/>
            <p:nvPr/>
          </p:nvSpPr>
          <p:spPr>
            <a:xfrm>
              <a:off x="2887550" y="2964837"/>
              <a:ext cx="73075" cy="23875"/>
            </a:xfrm>
            <a:custGeom>
              <a:avLst/>
              <a:gdLst/>
              <a:ahLst/>
              <a:cxnLst/>
              <a:rect l="l" t="t" r="r" b="b"/>
              <a:pathLst>
                <a:path w="2923" h="955" extrusionOk="0">
                  <a:moveTo>
                    <a:pt x="624" y="1"/>
                  </a:moveTo>
                  <a:cubicBezTo>
                    <a:pt x="0" y="1"/>
                    <a:pt x="0" y="954"/>
                    <a:pt x="624" y="954"/>
                  </a:cubicBezTo>
                  <a:cubicBezTo>
                    <a:pt x="636" y="954"/>
                    <a:pt x="649" y="954"/>
                    <a:pt x="663" y="953"/>
                  </a:cubicBezTo>
                  <a:lnTo>
                    <a:pt x="2330" y="953"/>
                  </a:lnTo>
                  <a:cubicBezTo>
                    <a:pt x="2922" y="912"/>
                    <a:pt x="2922" y="30"/>
                    <a:pt x="2330" y="2"/>
                  </a:cubicBezTo>
                  <a:lnTo>
                    <a:pt x="663" y="2"/>
                  </a:lnTo>
                  <a:cubicBezTo>
                    <a:pt x="649" y="1"/>
                    <a:pt x="636" y="1"/>
                    <a:pt x="62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18"/>
            <p:cNvSpPr/>
            <p:nvPr/>
          </p:nvSpPr>
          <p:spPr>
            <a:xfrm>
              <a:off x="2879475" y="3059687"/>
              <a:ext cx="73050" cy="114100"/>
            </a:xfrm>
            <a:custGeom>
              <a:avLst/>
              <a:gdLst/>
              <a:ahLst/>
              <a:cxnLst/>
              <a:rect l="l" t="t" r="r" b="b"/>
              <a:pathLst>
                <a:path w="2922" h="4564" extrusionOk="0">
                  <a:moveTo>
                    <a:pt x="498" y="0"/>
                  </a:moveTo>
                  <a:cubicBezTo>
                    <a:pt x="248" y="0"/>
                    <a:pt x="0" y="169"/>
                    <a:pt x="21" y="507"/>
                  </a:cubicBezTo>
                  <a:lnTo>
                    <a:pt x="21" y="4089"/>
                  </a:lnTo>
                  <a:cubicBezTo>
                    <a:pt x="21" y="4376"/>
                    <a:pt x="254" y="4563"/>
                    <a:pt x="502" y="4563"/>
                  </a:cubicBezTo>
                  <a:cubicBezTo>
                    <a:pt x="611" y="4563"/>
                    <a:pt x="723" y="4527"/>
                    <a:pt x="820" y="4447"/>
                  </a:cubicBezTo>
                  <a:lnTo>
                    <a:pt x="1454" y="3882"/>
                  </a:lnTo>
                  <a:lnTo>
                    <a:pt x="2102" y="4447"/>
                  </a:lnTo>
                  <a:cubicBezTo>
                    <a:pt x="2194" y="4527"/>
                    <a:pt x="2304" y="4563"/>
                    <a:pt x="2411" y="4563"/>
                  </a:cubicBezTo>
                  <a:cubicBezTo>
                    <a:pt x="2654" y="4563"/>
                    <a:pt x="2887" y="4376"/>
                    <a:pt x="2887" y="4089"/>
                  </a:cubicBezTo>
                  <a:lnTo>
                    <a:pt x="2887" y="507"/>
                  </a:lnTo>
                  <a:lnTo>
                    <a:pt x="2901" y="507"/>
                  </a:lnTo>
                  <a:cubicBezTo>
                    <a:pt x="2921" y="169"/>
                    <a:pt x="2673" y="0"/>
                    <a:pt x="2425" y="0"/>
                  </a:cubicBezTo>
                  <a:cubicBezTo>
                    <a:pt x="2177" y="0"/>
                    <a:pt x="1929" y="169"/>
                    <a:pt x="1950" y="507"/>
                  </a:cubicBezTo>
                  <a:lnTo>
                    <a:pt x="986" y="507"/>
                  </a:lnTo>
                  <a:cubicBezTo>
                    <a:pt x="999" y="169"/>
                    <a:pt x="748" y="0"/>
                    <a:pt x="49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18"/>
            <p:cNvSpPr/>
            <p:nvPr/>
          </p:nvSpPr>
          <p:spPr>
            <a:xfrm>
              <a:off x="2860025" y="3012412"/>
              <a:ext cx="97825" cy="83900"/>
            </a:xfrm>
            <a:custGeom>
              <a:avLst/>
              <a:gdLst/>
              <a:ahLst/>
              <a:cxnLst/>
              <a:rect l="l" t="t" r="r" b="b"/>
              <a:pathLst>
                <a:path w="3913" h="3356" extrusionOk="0">
                  <a:moveTo>
                    <a:pt x="2246" y="0"/>
                  </a:moveTo>
                  <a:cubicBezTo>
                    <a:pt x="758" y="0"/>
                    <a:pt x="0" y="1805"/>
                    <a:pt x="1061" y="2866"/>
                  </a:cubicBezTo>
                  <a:cubicBezTo>
                    <a:pt x="1399" y="3204"/>
                    <a:pt x="1816" y="3356"/>
                    <a:pt x="2225" y="3356"/>
                  </a:cubicBezTo>
                  <a:cubicBezTo>
                    <a:pt x="3085" y="3356"/>
                    <a:pt x="3913" y="2689"/>
                    <a:pt x="3913" y="1681"/>
                  </a:cubicBezTo>
                  <a:cubicBezTo>
                    <a:pt x="3913" y="758"/>
                    <a:pt x="3169" y="0"/>
                    <a:pt x="224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18"/>
            <p:cNvSpPr/>
            <p:nvPr/>
          </p:nvSpPr>
          <p:spPr>
            <a:xfrm>
              <a:off x="2643025" y="2938787"/>
              <a:ext cx="176200" cy="121525"/>
            </a:xfrm>
            <a:custGeom>
              <a:avLst/>
              <a:gdLst/>
              <a:ahLst/>
              <a:cxnLst/>
              <a:rect l="l" t="t" r="r" b="b"/>
              <a:pathLst>
                <a:path w="7048" h="4861" extrusionOk="0">
                  <a:moveTo>
                    <a:pt x="6551" y="1"/>
                  </a:moveTo>
                  <a:cubicBezTo>
                    <a:pt x="6303" y="1"/>
                    <a:pt x="6055" y="169"/>
                    <a:pt x="6076" y="507"/>
                  </a:cubicBezTo>
                  <a:lnTo>
                    <a:pt x="951" y="548"/>
                  </a:lnTo>
                  <a:cubicBezTo>
                    <a:pt x="930" y="252"/>
                    <a:pt x="699" y="104"/>
                    <a:pt x="470" y="104"/>
                  </a:cubicBezTo>
                  <a:cubicBezTo>
                    <a:pt x="241" y="104"/>
                    <a:pt x="14" y="252"/>
                    <a:pt x="0" y="548"/>
                  </a:cubicBezTo>
                  <a:lnTo>
                    <a:pt x="0" y="3111"/>
                  </a:lnTo>
                  <a:cubicBezTo>
                    <a:pt x="0" y="3304"/>
                    <a:pt x="110" y="3469"/>
                    <a:pt x="289" y="3552"/>
                  </a:cubicBezTo>
                  <a:cubicBezTo>
                    <a:pt x="3417" y="4861"/>
                    <a:pt x="3376" y="4861"/>
                    <a:pt x="3513" y="4861"/>
                  </a:cubicBezTo>
                  <a:lnTo>
                    <a:pt x="6737" y="3552"/>
                  </a:lnTo>
                  <a:cubicBezTo>
                    <a:pt x="6917" y="3469"/>
                    <a:pt x="7027" y="3304"/>
                    <a:pt x="7027" y="3111"/>
                  </a:cubicBezTo>
                  <a:lnTo>
                    <a:pt x="7027" y="507"/>
                  </a:lnTo>
                  <a:cubicBezTo>
                    <a:pt x="7047" y="169"/>
                    <a:pt x="6799" y="1"/>
                    <a:pt x="65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18"/>
            <p:cNvSpPr/>
            <p:nvPr/>
          </p:nvSpPr>
          <p:spPr>
            <a:xfrm>
              <a:off x="2730850" y="2938787"/>
              <a:ext cx="88375" cy="121525"/>
            </a:xfrm>
            <a:custGeom>
              <a:avLst/>
              <a:gdLst/>
              <a:ahLst/>
              <a:cxnLst/>
              <a:rect l="l" t="t" r="r" b="b"/>
              <a:pathLst>
                <a:path w="3535" h="4861" extrusionOk="0">
                  <a:moveTo>
                    <a:pt x="3038" y="1"/>
                  </a:moveTo>
                  <a:cubicBezTo>
                    <a:pt x="2790" y="1"/>
                    <a:pt x="2542" y="169"/>
                    <a:pt x="2563" y="507"/>
                  </a:cubicBezTo>
                  <a:lnTo>
                    <a:pt x="0" y="521"/>
                  </a:lnTo>
                  <a:lnTo>
                    <a:pt x="0" y="4861"/>
                  </a:lnTo>
                  <a:cubicBezTo>
                    <a:pt x="138" y="4861"/>
                    <a:pt x="97" y="4861"/>
                    <a:pt x="3224" y="3552"/>
                  </a:cubicBezTo>
                  <a:cubicBezTo>
                    <a:pt x="3404" y="3469"/>
                    <a:pt x="3514" y="3304"/>
                    <a:pt x="3514" y="3111"/>
                  </a:cubicBezTo>
                  <a:lnTo>
                    <a:pt x="3514" y="507"/>
                  </a:lnTo>
                  <a:cubicBezTo>
                    <a:pt x="3534" y="169"/>
                    <a:pt x="3286" y="1"/>
                    <a:pt x="3038"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18"/>
            <p:cNvSpPr/>
            <p:nvPr/>
          </p:nvSpPr>
          <p:spPr>
            <a:xfrm>
              <a:off x="2598750" y="2874987"/>
              <a:ext cx="266450" cy="126075"/>
            </a:xfrm>
            <a:custGeom>
              <a:avLst/>
              <a:gdLst/>
              <a:ahLst/>
              <a:cxnLst/>
              <a:rect l="l" t="t" r="r" b="b"/>
              <a:pathLst>
                <a:path w="10658" h="5043" extrusionOk="0">
                  <a:moveTo>
                    <a:pt x="5284" y="0"/>
                  </a:moveTo>
                  <a:cubicBezTo>
                    <a:pt x="5174" y="0"/>
                    <a:pt x="5202" y="0"/>
                    <a:pt x="352" y="1681"/>
                  </a:cubicBezTo>
                  <a:cubicBezTo>
                    <a:pt x="145" y="1750"/>
                    <a:pt x="21" y="1943"/>
                    <a:pt x="21" y="2150"/>
                  </a:cubicBezTo>
                  <a:lnTo>
                    <a:pt x="21" y="4547"/>
                  </a:lnTo>
                  <a:cubicBezTo>
                    <a:pt x="1" y="4878"/>
                    <a:pt x="249" y="5043"/>
                    <a:pt x="498" y="5043"/>
                  </a:cubicBezTo>
                  <a:cubicBezTo>
                    <a:pt x="748" y="5043"/>
                    <a:pt x="1000" y="4878"/>
                    <a:pt x="986" y="4547"/>
                  </a:cubicBezTo>
                  <a:lnTo>
                    <a:pt x="986" y="2783"/>
                  </a:lnTo>
                  <a:cubicBezTo>
                    <a:pt x="4389" y="3817"/>
                    <a:pt x="5064" y="4037"/>
                    <a:pt x="5284" y="4065"/>
                  </a:cubicBezTo>
                  <a:cubicBezTo>
                    <a:pt x="5326" y="4037"/>
                    <a:pt x="5381" y="4010"/>
                    <a:pt x="5422" y="3996"/>
                  </a:cubicBezTo>
                  <a:lnTo>
                    <a:pt x="10203" y="2590"/>
                  </a:lnTo>
                  <a:cubicBezTo>
                    <a:pt x="10644" y="2453"/>
                    <a:pt x="10658" y="1833"/>
                    <a:pt x="10217" y="1681"/>
                  </a:cubicBezTo>
                  <a:lnTo>
                    <a:pt x="5284"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18"/>
            <p:cNvSpPr/>
            <p:nvPr/>
          </p:nvSpPr>
          <p:spPr>
            <a:xfrm>
              <a:off x="2730850" y="2874987"/>
              <a:ext cx="134350" cy="101625"/>
            </a:xfrm>
            <a:custGeom>
              <a:avLst/>
              <a:gdLst/>
              <a:ahLst/>
              <a:cxnLst/>
              <a:rect l="l" t="t" r="r" b="b"/>
              <a:pathLst>
                <a:path w="5374" h="4065" extrusionOk="0">
                  <a:moveTo>
                    <a:pt x="0" y="0"/>
                  </a:moveTo>
                  <a:lnTo>
                    <a:pt x="0" y="4065"/>
                  </a:lnTo>
                  <a:cubicBezTo>
                    <a:pt x="111" y="4065"/>
                    <a:pt x="69" y="4065"/>
                    <a:pt x="4919" y="2590"/>
                  </a:cubicBezTo>
                  <a:cubicBezTo>
                    <a:pt x="5360" y="2453"/>
                    <a:pt x="5374" y="1846"/>
                    <a:pt x="4933" y="1695"/>
                  </a:cubicBezTo>
                  <a:cubicBezTo>
                    <a:pt x="83" y="0"/>
                    <a:pt x="111" y="0"/>
                    <a:pt x="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118"/>
          <p:cNvGrpSpPr/>
          <p:nvPr/>
        </p:nvGrpSpPr>
        <p:grpSpPr>
          <a:xfrm>
            <a:off x="2617525" y="2102962"/>
            <a:ext cx="358250" cy="406275"/>
            <a:chOff x="2617525" y="2102962"/>
            <a:chExt cx="358250" cy="406275"/>
          </a:xfrm>
        </p:grpSpPr>
        <p:sp>
          <p:nvSpPr>
            <p:cNvPr id="5501" name="Google Shape;5501;p118"/>
            <p:cNvSpPr/>
            <p:nvPr/>
          </p:nvSpPr>
          <p:spPr>
            <a:xfrm>
              <a:off x="2736700" y="2425662"/>
              <a:ext cx="95775" cy="77700"/>
            </a:xfrm>
            <a:custGeom>
              <a:avLst/>
              <a:gdLst/>
              <a:ahLst/>
              <a:cxnLst/>
              <a:rect l="l" t="t" r="r" b="b"/>
              <a:pathLst>
                <a:path w="3831" h="3108" extrusionOk="0">
                  <a:moveTo>
                    <a:pt x="469" y="0"/>
                  </a:moveTo>
                  <a:cubicBezTo>
                    <a:pt x="249" y="0"/>
                    <a:pt x="28" y="145"/>
                    <a:pt x="1" y="434"/>
                  </a:cubicBezTo>
                  <a:lnTo>
                    <a:pt x="1" y="2680"/>
                  </a:lnTo>
                  <a:cubicBezTo>
                    <a:pt x="14" y="2920"/>
                    <a:pt x="207" y="3108"/>
                    <a:pt x="444" y="3108"/>
                  </a:cubicBezTo>
                  <a:cubicBezTo>
                    <a:pt x="452" y="3108"/>
                    <a:pt x="461" y="3108"/>
                    <a:pt x="469" y="3107"/>
                  </a:cubicBezTo>
                  <a:lnTo>
                    <a:pt x="3362" y="3107"/>
                  </a:lnTo>
                  <a:cubicBezTo>
                    <a:pt x="3371" y="3108"/>
                    <a:pt x="3379" y="3108"/>
                    <a:pt x="3387" y="3108"/>
                  </a:cubicBezTo>
                  <a:cubicBezTo>
                    <a:pt x="3624" y="3108"/>
                    <a:pt x="3818" y="2920"/>
                    <a:pt x="3831" y="2680"/>
                  </a:cubicBezTo>
                  <a:lnTo>
                    <a:pt x="3831" y="448"/>
                  </a:lnTo>
                  <a:cubicBezTo>
                    <a:pt x="3810" y="159"/>
                    <a:pt x="3590" y="14"/>
                    <a:pt x="3369" y="14"/>
                  </a:cubicBezTo>
                  <a:cubicBezTo>
                    <a:pt x="3149" y="14"/>
                    <a:pt x="2928" y="159"/>
                    <a:pt x="2908" y="448"/>
                  </a:cubicBezTo>
                  <a:lnTo>
                    <a:pt x="938" y="434"/>
                  </a:lnTo>
                  <a:cubicBezTo>
                    <a:pt x="910" y="145"/>
                    <a:pt x="690" y="0"/>
                    <a:pt x="469"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18"/>
            <p:cNvSpPr/>
            <p:nvPr/>
          </p:nvSpPr>
          <p:spPr>
            <a:xfrm>
              <a:off x="2784575" y="2426012"/>
              <a:ext cx="47900" cy="77350"/>
            </a:xfrm>
            <a:custGeom>
              <a:avLst/>
              <a:gdLst/>
              <a:ahLst/>
              <a:cxnLst/>
              <a:rect l="l" t="t" r="r" b="b"/>
              <a:pathLst>
                <a:path w="1916" h="3094" extrusionOk="0">
                  <a:moveTo>
                    <a:pt x="1442" y="0"/>
                  </a:moveTo>
                  <a:cubicBezTo>
                    <a:pt x="1220" y="0"/>
                    <a:pt x="1000" y="145"/>
                    <a:pt x="979" y="434"/>
                  </a:cubicBezTo>
                  <a:lnTo>
                    <a:pt x="1" y="434"/>
                  </a:lnTo>
                  <a:lnTo>
                    <a:pt x="1" y="3093"/>
                  </a:lnTo>
                  <a:lnTo>
                    <a:pt x="1447" y="3093"/>
                  </a:lnTo>
                  <a:cubicBezTo>
                    <a:pt x="1456" y="3094"/>
                    <a:pt x="1464" y="3094"/>
                    <a:pt x="1472" y="3094"/>
                  </a:cubicBezTo>
                  <a:cubicBezTo>
                    <a:pt x="1709" y="3094"/>
                    <a:pt x="1903" y="2906"/>
                    <a:pt x="1916" y="2666"/>
                  </a:cubicBezTo>
                  <a:lnTo>
                    <a:pt x="1916" y="434"/>
                  </a:lnTo>
                  <a:cubicBezTo>
                    <a:pt x="1888" y="145"/>
                    <a:pt x="1664" y="0"/>
                    <a:pt x="1442"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18"/>
            <p:cNvSpPr/>
            <p:nvPr/>
          </p:nvSpPr>
          <p:spPr>
            <a:xfrm>
              <a:off x="2634400" y="2109362"/>
              <a:ext cx="341375" cy="335425"/>
            </a:xfrm>
            <a:custGeom>
              <a:avLst/>
              <a:gdLst/>
              <a:ahLst/>
              <a:cxnLst/>
              <a:rect l="l" t="t" r="r" b="b"/>
              <a:pathLst>
                <a:path w="13655" h="13417" extrusionOk="0">
                  <a:moveTo>
                    <a:pt x="11007" y="1"/>
                  </a:moveTo>
                  <a:cubicBezTo>
                    <a:pt x="10885" y="1"/>
                    <a:pt x="10761" y="46"/>
                    <a:pt x="10665" y="135"/>
                  </a:cubicBezTo>
                  <a:lnTo>
                    <a:pt x="9314" y="1485"/>
                  </a:lnTo>
                  <a:cubicBezTo>
                    <a:pt x="8966" y="1834"/>
                    <a:pt x="9281" y="2311"/>
                    <a:pt x="9652" y="2311"/>
                  </a:cubicBezTo>
                  <a:cubicBezTo>
                    <a:pt x="9765" y="2311"/>
                    <a:pt x="9883" y="2267"/>
                    <a:pt x="9989" y="2161"/>
                  </a:cubicBezTo>
                  <a:lnTo>
                    <a:pt x="10995" y="1155"/>
                  </a:lnTo>
                  <a:lnTo>
                    <a:pt x="10995" y="1155"/>
                  </a:lnTo>
                  <a:cubicBezTo>
                    <a:pt x="13379" y="3910"/>
                    <a:pt x="13241" y="8044"/>
                    <a:pt x="10665" y="10606"/>
                  </a:cubicBezTo>
                  <a:cubicBezTo>
                    <a:pt x="9314" y="11957"/>
                    <a:pt x="7535" y="12641"/>
                    <a:pt x="5754" y="12641"/>
                  </a:cubicBezTo>
                  <a:cubicBezTo>
                    <a:pt x="4137" y="12641"/>
                    <a:pt x="2518" y="12078"/>
                    <a:pt x="1213" y="10937"/>
                  </a:cubicBezTo>
                  <a:lnTo>
                    <a:pt x="2219" y="9931"/>
                  </a:lnTo>
                  <a:cubicBezTo>
                    <a:pt x="2556" y="9594"/>
                    <a:pt x="2240" y="9119"/>
                    <a:pt x="1875" y="9119"/>
                  </a:cubicBezTo>
                  <a:cubicBezTo>
                    <a:pt x="1763" y="9119"/>
                    <a:pt x="1647" y="9163"/>
                    <a:pt x="1544" y="9270"/>
                  </a:cubicBezTo>
                  <a:lnTo>
                    <a:pt x="194" y="10620"/>
                  </a:lnTo>
                  <a:cubicBezTo>
                    <a:pt x="1" y="10799"/>
                    <a:pt x="1" y="11102"/>
                    <a:pt x="194" y="11295"/>
                  </a:cubicBezTo>
                  <a:cubicBezTo>
                    <a:pt x="1254" y="12356"/>
                    <a:pt x="2605" y="13100"/>
                    <a:pt x="4079" y="13417"/>
                  </a:cubicBezTo>
                  <a:cubicBezTo>
                    <a:pt x="4079" y="13417"/>
                    <a:pt x="5402" y="13334"/>
                    <a:pt x="5966" y="13252"/>
                  </a:cubicBezTo>
                  <a:cubicBezTo>
                    <a:pt x="10169" y="12673"/>
                    <a:pt x="13654" y="10083"/>
                    <a:pt x="13654" y="5729"/>
                  </a:cubicBezTo>
                  <a:lnTo>
                    <a:pt x="13654" y="5715"/>
                  </a:lnTo>
                  <a:cubicBezTo>
                    <a:pt x="13654" y="3621"/>
                    <a:pt x="12828" y="1609"/>
                    <a:pt x="11340" y="135"/>
                  </a:cubicBezTo>
                  <a:cubicBezTo>
                    <a:pt x="11250" y="46"/>
                    <a:pt x="11130" y="1"/>
                    <a:pt x="11007"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18"/>
            <p:cNvSpPr/>
            <p:nvPr/>
          </p:nvSpPr>
          <p:spPr>
            <a:xfrm>
              <a:off x="2639575" y="2113087"/>
              <a:ext cx="336200" cy="336500"/>
            </a:xfrm>
            <a:custGeom>
              <a:avLst/>
              <a:gdLst/>
              <a:ahLst/>
              <a:cxnLst/>
              <a:rect l="l" t="t" r="r" b="b"/>
              <a:pathLst>
                <a:path w="13448" h="13460" extrusionOk="0">
                  <a:moveTo>
                    <a:pt x="11146" y="0"/>
                  </a:moveTo>
                  <a:lnTo>
                    <a:pt x="9121" y="2025"/>
                  </a:lnTo>
                  <a:cubicBezTo>
                    <a:pt x="9218" y="2115"/>
                    <a:pt x="9338" y="2160"/>
                    <a:pt x="9457" y="2160"/>
                  </a:cubicBezTo>
                  <a:cubicBezTo>
                    <a:pt x="9576" y="2160"/>
                    <a:pt x="9693" y="2115"/>
                    <a:pt x="9782" y="2025"/>
                  </a:cubicBezTo>
                  <a:lnTo>
                    <a:pt x="10788" y="1020"/>
                  </a:lnTo>
                  <a:lnTo>
                    <a:pt x="10788" y="1020"/>
                  </a:lnTo>
                  <a:cubicBezTo>
                    <a:pt x="13172" y="3761"/>
                    <a:pt x="13034" y="7895"/>
                    <a:pt x="10458" y="10471"/>
                  </a:cubicBezTo>
                  <a:cubicBezTo>
                    <a:pt x="9109" y="11820"/>
                    <a:pt x="7336" y="12501"/>
                    <a:pt x="5559" y="12501"/>
                  </a:cubicBezTo>
                  <a:cubicBezTo>
                    <a:pt x="3941" y="12501"/>
                    <a:pt x="2319" y="11937"/>
                    <a:pt x="1006" y="10802"/>
                  </a:cubicBezTo>
                  <a:lnTo>
                    <a:pt x="2012" y="9796"/>
                  </a:lnTo>
                  <a:cubicBezTo>
                    <a:pt x="2191" y="9617"/>
                    <a:pt x="2191" y="9314"/>
                    <a:pt x="2026" y="9135"/>
                  </a:cubicBezTo>
                  <a:lnTo>
                    <a:pt x="2026" y="9135"/>
                  </a:lnTo>
                  <a:lnTo>
                    <a:pt x="0" y="11160"/>
                  </a:lnTo>
                  <a:cubicBezTo>
                    <a:pt x="1500" y="12660"/>
                    <a:pt x="3511" y="13459"/>
                    <a:pt x="5559" y="13459"/>
                  </a:cubicBezTo>
                  <a:cubicBezTo>
                    <a:pt x="6577" y="13459"/>
                    <a:pt x="7605" y="13262"/>
                    <a:pt x="8584" y="12855"/>
                  </a:cubicBezTo>
                  <a:cubicBezTo>
                    <a:pt x="11532" y="11628"/>
                    <a:pt x="13447" y="8763"/>
                    <a:pt x="13447" y="5580"/>
                  </a:cubicBezTo>
                  <a:lnTo>
                    <a:pt x="13447" y="5566"/>
                  </a:lnTo>
                  <a:cubicBezTo>
                    <a:pt x="13447" y="3472"/>
                    <a:pt x="12621" y="1474"/>
                    <a:pt x="1114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18"/>
            <p:cNvSpPr/>
            <p:nvPr/>
          </p:nvSpPr>
          <p:spPr>
            <a:xfrm>
              <a:off x="2664350" y="2485387"/>
              <a:ext cx="233925" cy="23850"/>
            </a:xfrm>
            <a:custGeom>
              <a:avLst/>
              <a:gdLst/>
              <a:ahLst/>
              <a:cxnLst/>
              <a:rect l="l" t="t" r="r" b="b"/>
              <a:pathLst>
                <a:path w="9357" h="954" extrusionOk="0">
                  <a:moveTo>
                    <a:pt x="624" y="0"/>
                  </a:moveTo>
                  <a:cubicBezTo>
                    <a:pt x="1" y="0"/>
                    <a:pt x="1" y="954"/>
                    <a:pt x="624" y="954"/>
                  </a:cubicBezTo>
                  <a:cubicBezTo>
                    <a:pt x="636" y="954"/>
                    <a:pt x="649" y="953"/>
                    <a:pt x="663" y="952"/>
                  </a:cubicBezTo>
                  <a:lnTo>
                    <a:pt x="8874" y="952"/>
                  </a:lnTo>
                  <a:cubicBezTo>
                    <a:pt x="9136" y="952"/>
                    <a:pt x="9356" y="746"/>
                    <a:pt x="9356" y="484"/>
                  </a:cubicBezTo>
                  <a:cubicBezTo>
                    <a:pt x="9343" y="222"/>
                    <a:pt x="9136" y="2"/>
                    <a:pt x="8874" y="2"/>
                  </a:cubicBezTo>
                  <a:lnTo>
                    <a:pt x="6725" y="2"/>
                  </a:lnTo>
                  <a:lnTo>
                    <a:pt x="5884" y="387"/>
                  </a:lnTo>
                  <a:lnTo>
                    <a:pt x="4810" y="2"/>
                  </a:lnTo>
                  <a:lnTo>
                    <a:pt x="663" y="2"/>
                  </a:lnTo>
                  <a:cubicBezTo>
                    <a:pt x="649" y="1"/>
                    <a:pt x="636" y="0"/>
                    <a:pt x="62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18"/>
            <p:cNvSpPr/>
            <p:nvPr/>
          </p:nvSpPr>
          <p:spPr>
            <a:xfrm>
              <a:off x="2784575" y="2485412"/>
              <a:ext cx="113700" cy="23800"/>
            </a:xfrm>
            <a:custGeom>
              <a:avLst/>
              <a:gdLst/>
              <a:ahLst/>
              <a:cxnLst/>
              <a:rect l="l" t="t" r="r" b="b"/>
              <a:pathLst>
                <a:path w="4548" h="952" extrusionOk="0">
                  <a:moveTo>
                    <a:pt x="1" y="1"/>
                  </a:moveTo>
                  <a:lnTo>
                    <a:pt x="1" y="951"/>
                  </a:lnTo>
                  <a:lnTo>
                    <a:pt x="4065" y="951"/>
                  </a:lnTo>
                  <a:cubicBezTo>
                    <a:pt x="4327" y="951"/>
                    <a:pt x="4547" y="745"/>
                    <a:pt x="4547" y="483"/>
                  </a:cubicBezTo>
                  <a:cubicBezTo>
                    <a:pt x="4534" y="221"/>
                    <a:pt x="4327" y="1"/>
                    <a:pt x="406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18"/>
            <p:cNvSpPr/>
            <p:nvPr/>
          </p:nvSpPr>
          <p:spPr>
            <a:xfrm>
              <a:off x="2617525" y="2102962"/>
              <a:ext cx="310375" cy="298775"/>
            </a:xfrm>
            <a:custGeom>
              <a:avLst/>
              <a:gdLst/>
              <a:ahLst/>
              <a:cxnLst/>
              <a:rect l="l" t="t" r="r" b="b"/>
              <a:pathLst>
                <a:path w="12415" h="11951" extrusionOk="0">
                  <a:moveTo>
                    <a:pt x="6438" y="1"/>
                  </a:moveTo>
                  <a:cubicBezTo>
                    <a:pt x="5050" y="1"/>
                    <a:pt x="3670" y="482"/>
                    <a:pt x="2563" y="1425"/>
                  </a:cubicBezTo>
                  <a:cubicBezTo>
                    <a:pt x="2563" y="1425"/>
                    <a:pt x="2522" y="1838"/>
                    <a:pt x="2412" y="1948"/>
                  </a:cubicBezTo>
                  <a:cubicBezTo>
                    <a:pt x="2301" y="2058"/>
                    <a:pt x="1902" y="2100"/>
                    <a:pt x="1902" y="2100"/>
                  </a:cubicBezTo>
                  <a:cubicBezTo>
                    <a:pt x="249" y="4042"/>
                    <a:pt x="1" y="6825"/>
                    <a:pt x="1296" y="9016"/>
                  </a:cubicBezTo>
                  <a:cubicBezTo>
                    <a:pt x="1296" y="9016"/>
                    <a:pt x="1384" y="8983"/>
                    <a:pt x="1486" y="8983"/>
                  </a:cubicBezTo>
                  <a:cubicBezTo>
                    <a:pt x="1569" y="8983"/>
                    <a:pt x="1661" y="9005"/>
                    <a:pt x="1723" y="9085"/>
                  </a:cubicBezTo>
                  <a:cubicBezTo>
                    <a:pt x="1833" y="9223"/>
                    <a:pt x="2026" y="10008"/>
                    <a:pt x="2026" y="10008"/>
                  </a:cubicBezTo>
                  <a:cubicBezTo>
                    <a:pt x="2095" y="10077"/>
                    <a:pt x="2150" y="10132"/>
                    <a:pt x="2219" y="10201"/>
                  </a:cubicBezTo>
                  <a:cubicBezTo>
                    <a:pt x="2288" y="10270"/>
                    <a:pt x="2343" y="10325"/>
                    <a:pt x="2412" y="10394"/>
                  </a:cubicBezTo>
                  <a:cubicBezTo>
                    <a:pt x="2412" y="10394"/>
                    <a:pt x="3087" y="10449"/>
                    <a:pt x="3252" y="10573"/>
                  </a:cubicBezTo>
                  <a:cubicBezTo>
                    <a:pt x="3417" y="10697"/>
                    <a:pt x="3404" y="11124"/>
                    <a:pt x="3404" y="11124"/>
                  </a:cubicBezTo>
                  <a:cubicBezTo>
                    <a:pt x="4343" y="11679"/>
                    <a:pt x="5391" y="11951"/>
                    <a:pt x="6435" y="11951"/>
                  </a:cubicBezTo>
                  <a:cubicBezTo>
                    <a:pt x="7826" y="11951"/>
                    <a:pt x="9210" y="11468"/>
                    <a:pt x="10320" y="10532"/>
                  </a:cubicBezTo>
                  <a:cubicBezTo>
                    <a:pt x="10320" y="10532"/>
                    <a:pt x="10224" y="10063"/>
                    <a:pt x="10361" y="9939"/>
                  </a:cubicBezTo>
                  <a:cubicBezTo>
                    <a:pt x="10436" y="9864"/>
                    <a:pt x="10778" y="9856"/>
                    <a:pt x="10926" y="9856"/>
                  </a:cubicBezTo>
                  <a:cubicBezTo>
                    <a:pt x="10969" y="9856"/>
                    <a:pt x="10995" y="9856"/>
                    <a:pt x="10995" y="9856"/>
                  </a:cubicBezTo>
                  <a:cubicBezTo>
                    <a:pt x="11918" y="8768"/>
                    <a:pt x="12414" y="7404"/>
                    <a:pt x="12414" y="5985"/>
                  </a:cubicBezTo>
                  <a:cubicBezTo>
                    <a:pt x="12414" y="4910"/>
                    <a:pt x="12125" y="3863"/>
                    <a:pt x="11588" y="2940"/>
                  </a:cubicBezTo>
                  <a:cubicBezTo>
                    <a:pt x="11588" y="2940"/>
                    <a:pt x="11243" y="2885"/>
                    <a:pt x="11119" y="2720"/>
                  </a:cubicBezTo>
                  <a:cubicBezTo>
                    <a:pt x="10995" y="2554"/>
                    <a:pt x="10857" y="1948"/>
                    <a:pt x="10857" y="1948"/>
                  </a:cubicBezTo>
                  <a:cubicBezTo>
                    <a:pt x="10733" y="1810"/>
                    <a:pt x="10609" y="1686"/>
                    <a:pt x="10472" y="1562"/>
                  </a:cubicBezTo>
                  <a:cubicBezTo>
                    <a:pt x="10472" y="1562"/>
                    <a:pt x="9783" y="1466"/>
                    <a:pt x="9590" y="1328"/>
                  </a:cubicBezTo>
                  <a:cubicBezTo>
                    <a:pt x="9452" y="1232"/>
                    <a:pt x="9480" y="832"/>
                    <a:pt x="9480" y="832"/>
                  </a:cubicBezTo>
                  <a:cubicBezTo>
                    <a:pt x="8537" y="275"/>
                    <a:pt x="7486" y="1"/>
                    <a:pt x="643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18"/>
            <p:cNvSpPr/>
            <p:nvPr/>
          </p:nvSpPr>
          <p:spPr>
            <a:xfrm>
              <a:off x="2673325" y="2147187"/>
              <a:ext cx="254575" cy="254525"/>
            </a:xfrm>
            <a:custGeom>
              <a:avLst/>
              <a:gdLst/>
              <a:ahLst/>
              <a:cxnLst/>
              <a:rect l="l" t="t" r="r" b="b"/>
              <a:pathLst>
                <a:path w="10183" h="10181" extrusionOk="0">
                  <a:moveTo>
                    <a:pt x="8446" y="0"/>
                  </a:moveTo>
                  <a:lnTo>
                    <a:pt x="1" y="8446"/>
                  </a:lnTo>
                  <a:cubicBezTo>
                    <a:pt x="56" y="8501"/>
                    <a:pt x="125" y="8556"/>
                    <a:pt x="180" y="8625"/>
                  </a:cubicBezTo>
                  <a:cubicBezTo>
                    <a:pt x="180" y="8625"/>
                    <a:pt x="745" y="8721"/>
                    <a:pt x="924" y="8845"/>
                  </a:cubicBezTo>
                  <a:cubicBezTo>
                    <a:pt x="1089" y="8969"/>
                    <a:pt x="1172" y="9355"/>
                    <a:pt x="1172" y="9355"/>
                  </a:cubicBezTo>
                  <a:cubicBezTo>
                    <a:pt x="2109" y="9909"/>
                    <a:pt x="3154" y="10181"/>
                    <a:pt x="4196" y="10181"/>
                  </a:cubicBezTo>
                  <a:cubicBezTo>
                    <a:pt x="5590" y="10181"/>
                    <a:pt x="6976" y="9695"/>
                    <a:pt x="8088" y="8749"/>
                  </a:cubicBezTo>
                  <a:cubicBezTo>
                    <a:pt x="8088" y="8749"/>
                    <a:pt x="8047" y="8239"/>
                    <a:pt x="8143" y="8143"/>
                  </a:cubicBezTo>
                  <a:cubicBezTo>
                    <a:pt x="8208" y="8084"/>
                    <a:pt x="8351" y="8068"/>
                    <a:pt x="8483" y="8068"/>
                  </a:cubicBezTo>
                  <a:cubicBezTo>
                    <a:pt x="8630" y="8068"/>
                    <a:pt x="8763" y="8087"/>
                    <a:pt x="8763" y="8087"/>
                  </a:cubicBezTo>
                  <a:cubicBezTo>
                    <a:pt x="9686" y="6999"/>
                    <a:pt x="10182" y="5635"/>
                    <a:pt x="10182" y="4216"/>
                  </a:cubicBezTo>
                  <a:cubicBezTo>
                    <a:pt x="10182" y="3141"/>
                    <a:pt x="9893" y="2094"/>
                    <a:pt x="9356" y="1171"/>
                  </a:cubicBezTo>
                  <a:cubicBezTo>
                    <a:pt x="9190" y="1102"/>
                    <a:pt x="9039" y="1006"/>
                    <a:pt x="8915" y="882"/>
                  </a:cubicBezTo>
                  <a:cubicBezTo>
                    <a:pt x="8791" y="716"/>
                    <a:pt x="8763" y="344"/>
                    <a:pt x="8625" y="179"/>
                  </a:cubicBezTo>
                  <a:lnTo>
                    <a:pt x="8446"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18"/>
            <p:cNvSpPr/>
            <p:nvPr/>
          </p:nvSpPr>
          <p:spPr>
            <a:xfrm>
              <a:off x="2649900" y="2123762"/>
              <a:ext cx="257325" cy="257325"/>
            </a:xfrm>
            <a:custGeom>
              <a:avLst/>
              <a:gdLst/>
              <a:ahLst/>
              <a:cxnLst/>
              <a:rect l="l" t="t" r="r" b="b"/>
              <a:pathLst>
                <a:path w="10293" h="10293" extrusionOk="0">
                  <a:moveTo>
                    <a:pt x="8198" y="0"/>
                  </a:moveTo>
                  <a:cubicBezTo>
                    <a:pt x="6421" y="565"/>
                    <a:pt x="4809" y="1516"/>
                    <a:pt x="3459" y="2783"/>
                  </a:cubicBezTo>
                  <a:lnTo>
                    <a:pt x="1268" y="593"/>
                  </a:lnTo>
                  <a:cubicBezTo>
                    <a:pt x="1034" y="799"/>
                    <a:pt x="800" y="1033"/>
                    <a:pt x="607" y="1268"/>
                  </a:cubicBezTo>
                  <a:lnTo>
                    <a:pt x="2798" y="3472"/>
                  </a:lnTo>
                  <a:cubicBezTo>
                    <a:pt x="1516" y="4809"/>
                    <a:pt x="566" y="6421"/>
                    <a:pt x="1" y="8198"/>
                  </a:cubicBezTo>
                  <a:cubicBezTo>
                    <a:pt x="221" y="8542"/>
                    <a:pt x="455" y="8873"/>
                    <a:pt x="731" y="9176"/>
                  </a:cubicBezTo>
                  <a:cubicBezTo>
                    <a:pt x="1089" y="7468"/>
                    <a:pt x="2054" y="5649"/>
                    <a:pt x="3459" y="4147"/>
                  </a:cubicBezTo>
                  <a:lnTo>
                    <a:pt x="6159" y="6834"/>
                  </a:lnTo>
                  <a:cubicBezTo>
                    <a:pt x="4644" y="8239"/>
                    <a:pt x="2839" y="9217"/>
                    <a:pt x="1117" y="9562"/>
                  </a:cubicBezTo>
                  <a:cubicBezTo>
                    <a:pt x="1420" y="9837"/>
                    <a:pt x="1750" y="10085"/>
                    <a:pt x="2109" y="10292"/>
                  </a:cubicBezTo>
                  <a:cubicBezTo>
                    <a:pt x="3872" y="9741"/>
                    <a:pt x="5484" y="8776"/>
                    <a:pt x="6834" y="7509"/>
                  </a:cubicBezTo>
                  <a:lnTo>
                    <a:pt x="9025" y="9700"/>
                  </a:lnTo>
                  <a:cubicBezTo>
                    <a:pt x="9259" y="9493"/>
                    <a:pt x="9493" y="9272"/>
                    <a:pt x="9700" y="9024"/>
                  </a:cubicBezTo>
                  <a:lnTo>
                    <a:pt x="7509" y="6834"/>
                  </a:lnTo>
                  <a:cubicBezTo>
                    <a:pt x="8777" y="5484"/>
                    <a:pt x="9728" y="3872"/>
                    <a:pt x="10293" y="2108"/>
                  </a:cubicBezTo>
                  <a:cubicBezTo>
                    <a:pt x="10086" y="1750"/>
                    <a:pt x="9838" y="1419"/>
                    <a:pt x="9562" y="1116"/>
                  </a:cubicBezTo>
                  <a:cubicBezTo>
                    <a:pt x="9218" y="2838"/>
                    <a:pt x="8240" y="4629"/>
                    <a:pt x="6834" y="6159"/>
                  </a:cubicBezTo>
                  <a:lnTo>
                    <a:pt x="4134" y="3458"/>
                  </a:lnTo>
                  <a:cubicBezTo>
                    <a:pt x="5663" y="2053"/>
                    <a:pt x="7454" y="1075"/>
                    <a:pt x="9177" y="730"/>
                  </a:cubicBezTo>
                  <a:cubicBezTo>
                    <a:pt x="8873" y="455"/>
                    <a:pt x="8543" y="207"/>
                    <a:pt x="8198"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18"/>
            <p:cNvSpPr/>
            <p:nvPr/>
          </p:nvSpPr>
          <p:spPr>
            <a:xfrm>
              <a:off x="2677800" y="2151662"/>
              <a:ext cx="229425" cy="229425"/>
            </a:xfrm>
            <a:custGeom>
              <a:avLst/>
              <a:gdLst/>
              <a:ahLst/>
              <a:cxnLst/>
              <a:rect l="l" t="t" r="r" b="b"/>
              <a:pathLst>
                <a:path w="9177" h="9177" extrusionOk="0">
                  <a:moveTo>
                    <a:pt x="8446" y="0"/>
                  </a:moveTo>
                  <a:cubicBezTo>
                    <a:pt x="8102" y="1722"/>
                    <a:pt x="7124" y="3513"/>
                    <a:pt x="5718" y="5043"/>
                  </a:cubicBezTo>
                  <a:lnTo>
                    <a:pt x="4382" y="3706"/>
                  </a:lnTo>
                  <a:lnTo>
                    <a:pt x="3707" y="4381"/>
                  </a:lnTo>
                  <a:lnTo>
                    <a:pt x="5043" y="5718"/>
                  </a:lnTo>
                  <a:cubicBezTo>
                    <a:pt x="3528" y="7123"/>
                    <a:pt x="1723" y="8101"/>
                    <a:pt x="1" y="8446"/>
                  </a:cubicBezTo>
                  <a:cubicBezTo>
                    <a:pt x="304" y="8721"/>
                    <a:pt x="634" y="8969"/>
                    <a:pt x="993" y="9176"/>
                  </a:cubicBezTo>
                  <a:cubicBezTo>
                    <a:pt x="2756" y="8625"/>
                    <a:pt x="4368" y="7660"/>
                    <a:pt x="5718" y="6393"/>
                  </a:cubicBezTo>
                  <a:lnTo>
                    <a:pt x="7909" y="8584"/>
                  </a:lnTo>
                  <a:cubicBezTo>
                    <a:pt x="8143" y="8377"/>
                    <a:pt x="8377" y="8156"/>
                    <a:pt x="8584" y="7908"/>
                  </a:cubicBezTo>
                  <a:lnTo>
                    <a:pt x="6393" y="5718"/>
                  </a:lnTo>
                  <a:cubicBezTo>
                    <a:pt x="7661" y="4368"/>
                    <a:pt x="8625" y="2756"/>
                    <a:pt x="9177" y="992"/>
                  </a:cubicBezTo>
                  <a:cubicBezTo>
                    <a:pt x="8970" y="634"/>
                    <a:pt x="8722" y="303"/>
                    <a:pt x="844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118"/>
          <p:cNvGrpSpPr/>
          <p:nvPr/>
        </p:nvGrpSpPr>
        <p:grpSpPr>
          <a:xfrm>
            <a:off x="1826350" y="4128362"/>
            <a:ext cx="406450" cy="406500"/>
            <a:chOff x="1826350" y="4128362"/>
            <a:chExt cx="406450" cy="406500"/>
          </a:xfrm>
        </p:grpSpPr>
        <p:sp>
          <p:nvSpPr>
            <p:cNvPr id="5512" name="Google Shape;5512;p118"/>
            <p:cNvSpPr/>
            <p:nvPr/>
          </p:nvSpPr>
          <p:spPr>
            <a:xfrm>
              <a:off x="2093275" y="4318962"/>
              <a:ext cx="99925" cy="120150"/>
            </a:xfrm>
            <a:custGeom>
              <a:avLst/>
              <a:gdLst/>
              <a:ahLst/>
              <a:cxnLst/>
              <a:rect l="l" t="t" r="r" b="b"/>
              <a:pathLst>
                <a:path w="3997" h="4806" extrusionOk="0">
                  <a:moveTo>
                    <a:pt x="1986" y="2888"/>
                  </a:moveTo>
                  <a:cubicBezTo>
                    <a:pt x="2232" y="2888"/>
                    <a:pt x="2467" y="3083"/>
                    <a:pt x="2467" y="3373"/>
                  </a:cubicBezTo>
                  <a:cubicBezTo>
                    <a:pt x="2467" y="3634"/>
                    <a:pt x="2260" y="3855"/>
                    <a:pt x="1999" y="3855"/>
                  </a:cubicBezTo>
                  <a:cubicBezTo>
                    <a:pt x="1558" y="3855"/>
                    <a:pt x="1351" y="3331"/>
                    <a:pt x="1654" y="3028"/>
                  </a:cubicBezTo>
                  <a:cubicBezTo>
                    <a:pt x="1751" y="2931"/>
                    <a:pt x="1870" y="2888"/>
                    <a:pt x="1986" y="2888"/>
                  </a:cubicBezTo>
                  <a:close/>
                  <a:moveTo>
                    <a:pt x="1992" y="1"/>
                  </a:moveTo>
                  <a:cubicBezTo>
                    <a:pt x="1744" y="1"/>
                    <a:pt x="1496" y="169"/>
                    <a:pt x="1516" y="507"/>
                  </a:cubicBezTo>
                  <a:lnTo>
                    <a:pt x="1516" y="2023"/>
                  </a:lnTo>
                  <a:cubicBezTo>
                    <a:pt x="1" y="2560"/>
                    <a:pt x="387" y="4806"/>
                    <a:pt x="1999" y="4806"/>
                  </a:cubicBezTo>
                  <a:cubicBezTo>
                    <a:pt x="3597" y="4806"/>
                    <a:pt x="3996" y="2560"/>
                    <a:pt x="2467" y="2023"/>
                  </a:cubicBezTo>
                  <a:lnTo>
                    <a:pt x="2467" y="507"/>
                  </a:lnTo>
                  <a:cubicBezTo>
                    <a:pt x="2488" y="169"/>
                    <a:pt x="2240" y="1"/>
                    <a:pt x="199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18"/>
            <p:cNvSpPr/>
            <p:nvPr/>
          </p:nvSpPr>
          <p:spPr>
            <a:xfrm>
              <a:off x="1945850" y="4134237"/>
              <a:ext cx="239075" cy="209150"/>
            </a:xfrm>
            <a:custGeom>
              <a:avLst/>
              <a:gdLst/>
              <a:ahLst/>
              <a:cxnLst/>
              <a:rect l="l" t="t" r="r" b="b"/>
              <a:pathLst>
                <a:path w="9563" h="8366" extrusionOk="0">
                  <a:moveTo>
                    <a:pt x="346" y="0"/>
                  </a:moveTo>
                  <a:cubicBezTo>
                    <a:pt x="149" y="0"/>
                    <a:pt x="1" y="19"/>
                    <a:pt x="1" y="222"/>
                  </a:cubicBezTo>
                  <a:lnTo>
                    <a:pt x="1" y="4768"/>
                  </a:lnTo>
                  <a:cubicBezTo>
                    <a:pt x="1" y="4961"/>
                    <a:pt x="125" y="5140"/>
                    <a:pt x="318" y="5209"/>
                  </a:cubicBezTo>
                  <a:lnTo>
                    <a:pt x="373" y="5209"/>
                  </a:lnTo>
                  <a:cubicBezTo>
                    <a:pt x="538" y="5237"/>
                    <a:pt x="676" y="5347"/>
                    <a:pt x="731" y="5499"/>
                  </a:cubicBezTo>
                  <a:lnTo>
                    <a:pt x="1406" y="7166"/>
                  </a:lnTo>
                  <a:cubicBezTo>
                    <a:pt x="1461" y="7317"/>
                    <a:pt x="1434" y="7483"/>
                    <a:pt x="1351" y="7607"/>
                  </a:cubicBezTo>
                  <a:cubicBezTo>
                    <a:pt x="1269" y="7731"/>
                    <a:pt x="1241" y="7896"/>
                    <a:pt x="1282" y="8034"/>
                  </a:cubicBezTo>
                  <a:cubicBezTo>
                    <a:pt x="1335" y="8231"/>
                    <a:pt x="1500" y="8365"/>
                    <a:pt x="1695" y="8365"/>
                  </a:cubicBezTo>
                  <a:cubicBezTo>
                    <a:pt x="1704" y="8365"/>
                    <a:pt x="1714" y="8365"/>
                    <a:pt x="1723" y="8364"/>
                  </a:cubicBezTo>
                  <a:lnTo>
                    <a:pt x="9108" y="8364"/>
                  </a:lnTo>
                  <a:cubicBezTo>
                    <a:pt x="9356" y="8364"/>
                    <a:pt x="9563" y="8172"/>
                    <a:pt x="9563" y="7910"/>
                  </a:cubicBezTo>
                  <a:lnTo>
                    <a:pt x="9563" y="222"/>
                  </a:lnTo>
                  <a:cubicBezTo>
                    <a:pt x="9563" y="19"/>
                    <a:pt x="9415" y="0"/>
                    <a:pt x="9226" y="0"/>
                  </a:cubicBezTo>
                  <a:cubicBezTo>
                    <a:pt x="9184" y="0"/>
                    <a:pt x="9139" y="1"/>
                    <a:pt x="9094" y="1"/>
                  </a:cubicBezTo>
                  <a:lnTo>
                    <a:pt x="483" y="1"/>
                  </a:lnTo>
                  <a:cubicBezTo>
                    <a:pt x="436" y="1"/>
                    <a:pt x="389" y="0"/>
                    <a:pt x="346"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18"/>
            <p:cNvSpPr/>
            <p:nvPr/>
          </p:nvSpPr>
          <p:spPr>
            <a:xfrm>
              <a:off x="2065375" y="4134237"/>
              <a:ext cx="119550" cy="209125"/>
            </a:xfrm>
            <a:custGeom>
              <a:avLst/>
              <a:gdLst/>
              <a:ahLst/>
              <a:cxnLst/>
              <a:rect l="l" t="t" r="r" b="b"/>
              <a:pathLst>
                <a:path w="4782" h="8365" extrusionOk="0">
                  <a:moveTo>
                    <a:pt x="4445" y="0"/>
                  </a:moveTo>
                  <a:cubicBezTo>
                    <a:pt x="4403" y="0"/>
                    <a:pt x="4358" y="1"/>
                    <a:pt x="4313" y="1"/>
                  </a:cubicBezTo>
                  <a:lnTo>
                    <a:pt x="1" y="1"/>
                  </a:lnTo>
                  <a:lnTo>
                    <a:pt x="1" y="8364"/>
                  </a:lnTo>
                  <a:lnTo>
                    <a:pt x="4327" y="8364"/>
                  </a:lnTo>
                  <a:cubicBezTo>
                    <a:pt x="4575" y="8364"/>
                    <a:pt x="4782" y="8172"/>
                    <a:pt x="4782" y="7910"/>
                  </a:cubicBezTo>
                  <a:lnTo>
                    <a:pt x="4782" y="222"/>
                  </a:lnTo>
                  <a:cubicBezTo>
                    <a:pt x="4782" y="19"/>
                    <a:pt x="4634" y="0"/>
                    <a:pt x="444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18"/>
            <p:cNvSpPr/>
            <p:nvPr/>
          </p:nvSpPr>
          <p:spPr>
            <a:xfrm>
              <a:off x="1893475" y="4128362"/>
              <a:ext cx="339325" cy="23850"/>
            </a:xfrm>
            <a:custGeom>
              <a:avLst/>
              <a:gdLst/>
              <a:ahLst/>
              <a:cxnLst/>
              <a:rect l="l" t="t" r="r" b="b"/>
              <a:pathLst>
                <a:path w="13573" h="954" extrusionOk="0">
                  <a:moveTo>
                    <a:pt x="624" y="1"/>
                  </a:moveTo>
                  <a:cubicBezTo>
                    <a:pt x="1" y="1"/>
                    <a:pt x="1" y="954"/>
                    <a:pt x="624" y="954"/>
                  </a:cubicBezTo>
                  <a:cubicBezTo>
                    <a:pt x="637" y="954"/>
                    <a:pt x="650" y="954"/>
                    <a:pt x="663" y="953"/>
                  </a:cubicBezTo>
                  <a:lnTo>
                    <a:pt x="13091" y="953"/>
                  </a:lnTo>
                  <a:cubicBezTo>
                    <a:pt x="13352" y="953"/>
                    <a:pt x="13573" y="746"/>
                    <a:pt x="13573" y="484"/>
                  </a:cubicBezTo>
                  <a:cubicBezTo>
                    <a:pt x="13573" y="223"/>
                    <a:pt x="13352" y="2"/>
                    <a:pt x="13091" y="2"/>
                  </a:cubicBezTo>
                  <a:lnTo>
                    <a:pt x="663" y="2"/>
                  </a:lnTo>
                  <a:cubicBezTo>
                    <a:pt x="650" y="1"/>
                    <a:pt x="637" y="1"/>
                    <a:pt x="62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18"/>
            <p:cNvSpPr/>
            <p:nvPr/>
          </p:nvSpPr>
          <p:spPr>
            <a:xfrm>
              <a:off x="2065375" y="4128412"/>
              <a:ext cx="167425" cy="23775"/>
            </a:xfrm>
            <a:custGeom>
              <a:avLst/>
              <a:gdLst/>
              <a:ahLst/>
              <a:cxnLst/>
              <a:rect l="l" t="t" r="r" b="b"/>
              <a:pathLst>
                <a:path w="6697" h="951" extrusionOk="0">
                  <a:moveTo>
                    <a:pt x="1" y="0"/>
                  </a:moveTo>
                  <a:lnTo>
                    <a:pt x="1" y="951"/>
                  </a:lnTo>
                  <a:lnTo>
                    <a:pt x="6215" y="951"/>
                  </a:lnTo>
                  <a:cubicBezTo>
                    <a:pt x="6476" y="951"/>
                    <a:pt x="6697" y="744"/>
                    <a:pt x="6697" y="482"/>
                  </a:cubicBezTo>
                  <a:cubicBezTo>
                    <a:pt x="6697" y="221"/>
                    <a:pt x="6476" y="0"/>
                    <a:pt x="6215"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18"/>
            <p:cNvSpPr/>
            <p:nvPr/>
          </p:nvSpPr>
          <p:spPr>
            <a:xfrm>
              <a:off x="1879550" y="4319562"/>
              <a:ext cx="132650" cy="90525"/>
            </a:xfrm>
            <a:custGeom>
              <a:avLst/>
              <a:gdLst/>
              <a:ahLst/>
              <a:cxnLst/>
              <a:rect l="l" t="t" r="r" b="b"/>
              <a:pathLst>
                <a:path w="5306" h="3621" extrusionOk="0">
                  <a:moveTo>
                    <a:pt x="2653" y="1"/>
                  </a:moveTo>
                  <a:cubicBezTo>
                    <a:pt x="1206" y="1"/>
                    <a:pt x="21" y="1186"/>
                    <a:pt x="21" y="2632"/>
                  </a:cubicBezTo>
                  <a:lnTo>
                    <a:pt x="21" y="3114"/>
                  </a:lnTo>
                  <a:cubicBezTo>
                    <a:pt x="1" y="3452"/>
                    <a:pt x="249" y="3621"/>
                    <a:pt x="497" y="3621"/>
                  </a:cubicBezTo>
                  <a:cubicBezTo>
                    <a:pt x="745" y="3621"/>
                    <a:pt x="993" y="3452"/>
                    <a:pt x="972" y="3114"/>
                  </a:cubicBezTo>
                  <a:lnTo>
                    <a:pt x="4334" y="3114"/>
                  </a:lnTo>
                  <a:cubicBezTo>
                    <a:pt x="4313" y="3452"/>
                    <a:pt x="4561" y="3621"/>
                    <a:pt x="4809" y="3621"/>
                  </a:cubicBezTo>
                  <a:cubicBezTo>
                    <a:pt x="5057" y="3621"/>
                    <a:pt x="5305" y="3452"/>
                    <a:pt x="5285" y="3114"/>
                  </a:cubicBezTo>
                  <a:lnTo>
                    <a:pt x="5285" y="2632"/>
                  </a:lnTo>
                  <a:cubicBezTo>
                    <a:pt x="5285" y="1186"/>
                    <a:pt x="4100" y="1"/>
                    <a:pt x="2653"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18"/>
            <p:cNvSpPr/>
            <p:nvPr/>
          </p:nvSpPr>
          <p:spPr>
            <a:xfrm>
              <a:off x="1945850" y="4319912"/>
              <a:ext cx="66350" cy="90175"/>
            </a:xfrm>
            <a:custGeom>
              <a:avLst/>
              <a:gdLst/>
              <a:ahLst/>
              <a:cxnLst/>
              <a:rect l="l" t="t" r="r" b="b"/>
              <a:pathLst>
                <a:path w="2654" h="3607" extrusionOk="0">
                  <a:moveTo>
                    <a:pt x="1" y="1"/>
                  </a:moveTo>
                  <a:lnTo>
                    <a:pt x="1" y="3100"/>
                  </a:lnTo>
                  <a:lnTo>
                    <a:pt x="1682" y="3100"/>
                  </a:lnTo>
                  <a:cubicBezTo>
                    <a:pt x="1661" y="3438"/>
                    <a:pt x="1909" y="3607"/>
                    <a:pt x="2157" y="3607"/>
                  </a:cubicBezTo>
                  <a:cubicBezTo>
                    <a:pt x="2405" y="3607"/>
                    <a:pt x="2653" y="3438"/>
                    <a:pt x="2633" y="3100"/>
                  </a:cubicBezTo>
                  <a:lnTo>
                    <a:pt x="2633" y="2618"/>
                  </a:lnTo>
                  <a:cubicBezTo>
                    <a:pt x="2633" y="1172"/>
                    <a:pt x="1448" y="1"/>
                    <a:pt x="1"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18"/>
            <p:cNvSpPr/>
            <p:nvPr/>
          </p:nvSpPr>
          <p:spPr>
            <a:xfrm>
              <a:off x="1881800" y="4247912"/>
              <a:ext cx="111975" cy="95675"/>
            </a:xfrm>
            <a:custGeom>
              <a:avLst/>
              <a:gdLst/>
              <a:ahLst/>
              <a:cxnLst/>
              <a:rect l="l" t="t" r="r" b="b"/>
              <a:pathLst>
                <a:path w="4479" h="3827" extrusionOk="0">
                  <a:moveTo>
                    <a:pt x="2563" y="1"/>
                  </a:moveTo>
                  <a:cubicBezTo>
                    <a:pt x="855" y="1"/>
                    <a:pt x="0" y="2068"/>
                    <a:pt x="1213" y="3266"/>
                  </a:cubicBezTo>
                  <a:cubicBezTo>
                    <a:pt x="1600" y="3653"/>
                    <a:pt x="2077" y="3826"/>
                    <a:pt x="2546" y="3826"/>
                  </a:cubicBezTo>
                  <a:cubicBezTo>
                    <a:pt x="3530" y="3826"/>
                    <a:pt x="4478" y="3064"/>
                    <a:pt x="4478" y="1916"/>
                  </a:cubicBezTo>
                  <a:cubicBezTo>
                    <a:pt x="4464" y="855"/>
                    <a:pt x="3624" y="1"/>
                    <a:pt x="2563" y="1"/>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18"/>
            <p:cNvSpPr/>
            <p:nvPr/>
          </p:nvSpPr>
          <p:spPr>
            <a:xfrm>
              <a:off x="1945850" y="4247912"/>
              <a:ext cx="47925" cy="95450"/>
            </a:xfrm>
            <a:custGeom>
              <a:avLst/>
              <a:gdLst/>
              <a:ahLst/>
              <a:cxnLst/>
              <a:rect l="l" t="t" r="r" b="b"/>
              <a:pathLst>
                <a:path w="1917" h="3818" extrusionOk="0">
                  <a:moveTo>
                    <a:pt x="1" y="1"/>
                  </a:moveTo>
                  <a:lnTo>
                    <a:pt x="1" y="3817"/>
                  </a:lnTo>
                  <a:cubicBezTo>
                    <a:pt x="1062" y="3817"/>
                    <a:pt x="1902" y="2963"/>
                    <a:pt x="1916" y="1916"/>
                  </a:cubicBezTo>
                  <a:cubicBezTo>
                    <a:pt x="1916" y="855"/>
                    <a:pt x="1062" y="1"/>
                    <a:pt x="1" y="1"/>
                  </a:cubicBezTo>
                  <a:close/>
                </a:path>
              </a:pathLst>
            </a:custGeom>
            <a:solidFill>
              <a:srgbClr val="FCD0A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18"/>
            <p:cNvSpPr/>
            <p:nvPr/>
          </p:nvSpPr>
          <p:spPr>
            <a:xfrm>
              <a:off x="1861125" y="4409462"/>
              <a:ext cx="169500" cy="125400"/>
            </a:xfrm>
            <a:custGeom>
              <a:avLst/>
              <a:gdLst/>
              <a:ahLst/>
              <a:cxnLst/>
              <a:rect l="l" t="t" r="r" b="b"/>
              <a:pathLst>
                <a:path w="6780" h="5016" extrusionOk="0">
                  <a:moveTo>
                    <a:pt x="524" y="1"/>
                  </a:moveTo>
                  <a:cubicBezTo>
                    <a:pt x="221" y="1"/>
                    <a:pt x="1" y="262"/>
                    <a:pt x="56" y="552"/>
                  </a:cubicBezTo>
                  <a:lnTo>
                    <a:pt x="717" y="4616"/>
                  </a:lnTo>
                  <a:cubicBezTo>
                    <a:pt x="745" y="4850"/>
                    <a:pt x="951" y="5016"/>
                    <a:pt x="1186" y="5016"/>
                  </a:cubicBezTo>
                  <a:lnTo>
                    <a:pt x="2922" y="5016"/>
                  </a:lnTo>
                  <a:lnTo>
                    <a:pt x="3390" y="4726"/>
                  </a:lnTo>
                  <a:lnTo>
                    <a:pt x="3872" y="5016"/>
                  </a:lnTo>
                  <a:lnTo>
                    <a:pt x="5594" y="5016"/>
                  </a:lnTo>
                  <a:cubicBezTo>
                    <a:pt x="5829" y="5016"/>
                    <a:pt x="6022" y="4850"/>
                    <a:pt x="6063" y="4616"/>
                  </a:cubicBezTo>
                  <a:lnTo>
                    <a:pt x="6724" y="552"/>
                  </a:lnTo>
                  <a:cubicBezTo>
                    <a:pt x="6779" y="262"/>
                    <a:pt x="6545" y="1"/>
                    <a:pt x="625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18"/>
            <p:cNvSpPr/>
            <p:nvPr/>
          </p:nvSpPr>
          <p:spPr>
            <a:xfrm>
              <a:off x="1945850" y="4409462"/>
              <a:ext cx="84775" cy="125400"/>
            </a:xfrm>
            <a:custGeom>
              <a:avLst/>
              <a:gdLst/>
              <a:ahLst/>
              <a:cxnLst/>
              <a:rect l="l" t="t" r="r" b="b"/>
              <a:pathLst>
                <a:path w="3391" h="5016" extrusionOk="0">
                  <a:moveTo>
                    <a:pt x="1" y="1"/>
                  </a:moveTo>
                  <a:lnTo>
                    <a:pt x="1" y="4726"/>
                  </a:lnTo>
                  <a:lnTo>
                    <a:pt x="483" y="5016"/>
                  </a:lnTo>
                  <a:lnTo>
                    <a:pt x="2205" y="5016"/>
                  </a:lnTo>
                  <a:cubicBezTo>
                    <a:pt x="2440" y="5016"/>
                    <a:pt x="2633" y="4850"/>
                    <a:pt x="2674" y="4616"/>
                  </a:cubicBezTo>
                  <a:lnTo>
                    <a:pt x="3335" y="552"/>
                  </a:lnTo>
                  <a:lnTo>
                    <a:pt x="3349" y="552"/>
                  </a:lnTo>
                  <a:cubicBezTo>
                    <a:pt x="3390" y="262"/>
                    <a:pt x="3170" y="1"/>
                    <a:pt x="2881"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18"/>
            <p:cNvSpPr/>
            <p:nvPr/>
          </p:nvSpPr>
          <p:spPr>
            <a:xfrm>
              <a:off x="1826350" y="4385362"/>
              <a:ext cx="239050" cy="47900"/>
            </a:xfrm>
            <a:custGeom>
              <a:avLst/>
              <a:gdLst/>
              <a:ahLst/>
              <a:cxnLst/>
              <a:rect l="l" t="t" r="r" b="b"/>
              <a:pathLst>
                <a:path w="9562" h="1916" extrusionOk="0">
                  <a:moveTo>
                    <a:pt x="482" y="0"/>
                  </a:moveTo>
                  <a:cubicBezTo>
                    <a:pt x="207" y="0"/>
                    <a:pt x="0" y="221"/>
                    <a:pt x="0" y="482"/>
                  </a:cubicBezTo>
                  <a:lnTo>
                    <a:pt x="0" y="1433"/>
                  </a:lnTo>
                  <a:cubicBezTo>
                    <a:pt x="0" y="1695"/>
                    <a:pt x="207" y="1915"/>
                    <a:pt x="482" y="1915"/>
                  </a:cubicBezTo>
                  <a:lnTo>
                    <a:pt x="4781" y="1915"/>
                  </a:lnTo>
                  <a:lnTo>
                    <a:pt x="8832" y="1323"/>
                  </a:lnTo>
                  <a:cubicBezTo>
                    <a:pt x="9035" y="1323"/>
                    <a:pt x="9337" y="1526"/>
                    <a:pt x="9481" y="1526"/>
                  </a:cubicBezTo>
                  <a:cubicBezTo>
                    <a:pt x="9531" y="1526"/>
                    <a:pt x="9562" y="1501"/>
                    <a:pt x="9562" y="1433"/>
                  </a:cubicBezTo>
                  <a:lnTo>
                    <a:pt x="9562" y="482"/>
                  </a:lnTo>
                  <a:cubicBezTo>
                    <a:pt x="9562" y="221"/>
                    <a:pt x="9355" y="0"/>
                    <a:pt x="909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18"/>
            <p:cNvSpPr/>
            <p:nvPr/>
          </p:nvSpPr>
          <p:spPr>
            <a:xfrm>
              <a:off x="1945850" y="4385362"/>
              <a:ext cx="119550" cy="47900"/>
            </a:xfrm>
            <a:custGeom>
              <a:avLst/>
              <a:gdLst/>
              <a:ahLst/>
              <a:cxnLst/>
              <a:rect l="l" t="t" r="r" b="b"/>
              <a:pathLst>
                <a:path w="4782" h="1916" extrusionOk="0">
                  <a:moveTo>
                    <a:pt x="1" y="0"/>
                  </a:moveTo>
                  <a:lnTo>
                    <a:pt x="1" y="1915"/>
                  </a:lnTo>
                  <a:lnTo>
                    <a:pt x="4300" y="1915"/>
                  </a:lnTo>
                  <a:cubicBezTo>
                    <a:pt x="4561" y="1915"/>
                    <a:pt x="4782" y="1695"/>
                    <a:pt x="4782" y="1433"/>
                  </a:cubicBezTo>
                  <a:lnTo>
                    <a:pt x="4782" y="482"/>
                  </a:lnTo>
                  <a:cubicBezTo>
                    <a:pt x="4782" y="221"/>
                    <a:pt x="4561" y="0"/>
                    <a:pt x="430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18"/>
            <p:cNvSpPr/>
            <p:nvPr/>
          </p:nvSpPr>
          <p:spPr>
            <a:xfrm>
              <a:off x="2077450" y="4176262"/>
              <a:ext cx="71650" cy="71675"/>
            </a:xfrm>
            <a:custGeom>
              <a:avLst/>
              <a:gdLst/>
              <a:ahLst/>
              <a:cxnLst/>
              <a:rect l="l" t="t" r="r" b="b"/>
              <a:pathLst>
                <a:path w="2866" h="2867" extrusionOk="0">
                  <a:moveTo>
                    <a:pt x="445" y="1"/>
                  </a:moveTo>
                  <a:cubicBezTo>
                    <a:pt x="195" y="1"/>
                    <a:pt x="0" y="216"/>
                    <a:pt x="0" y="470"/>
                  </a:cubicBezTo>
                  <a:lnTo>
                    <a:pt x="0" y="2385"/>
                  </a:lnTo>
                  <a:cubicBezTo>
                    <a:pt x="0" y="2647"/>
                    <a:pt x="207" y="2867"/>
                    <a:pt x="469" y="2867"/>
                  </a:cubicBezTo>
                  <a:lnTo>
                    <a:pt x="2384" y="2867"/>
                  </a:lnTo>
                  <a:cubicBezTo>
                    <a:pt x="2645" y="2867"/>
                    <a:pt x="2866" y="2647"/>
                    <a:pt x="2866" y="2385"/>
                  </a:cubicBezTo>
                  <a:lnTo>
                    <a:pt x="2866" y="470"/>
                  </a:lnTo>
                  <a:cubicBezTo>
                    <a:pt x="2866" y="208"/>
                    <a:pt x="2645" y="1"/>
                    <a:pt x="2384" y="1"/>
                  </a:cubicBezTo>
                  <a:lnTo>
                    <a:pt x="469" y="1"/>
                  </a:lnTo>
                  <a:cubicBezTo>
                    <a:pt x="461" y="1"/>
                    <a:pt x="453" y="1"/>
                    <a:pt x="44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18"/>
            <p:cNvSpPr/>
            <p:nvPr/>
          </p:nvSpPr>
          <p:spPr>
            <a:xfrm>
              <a:off x="1933800" y="4481112"/>
              <a:ext cx="24150" cy="53750"/>
            </a:xfrm>
            <a:custGeom>
              <a:avLst/>
              <a:gdLst/>
              <a:ahLst/>
              <a:cxnLst/>
              <a:rect l="l" t="t" r="r" b="b"/>
              <a:pathLst>
                <a:path w="966" h="2150" extrusionOk="0">
                  <a:moveTo>
                    <a:pt x="483" y="0"/>
                  </a:moveTo>
                  <a:cubicBezTo>
                    <a:pt x="221" y="0"/>
                    <a:pt x="1" y="207"/>
                    <a:pt x="1" y="469"/>
                  </a:cubicBezTo>
                  <a:lnTo>
                    <a:pt x="1" y="2150"/>
                  </a:lnTo>
                  <a:lnTo>
                    <a:pt x="965" y="2150"/>
                  </a:lnTo>
                  <a:lnTo>
                    <a:pt x="759" y="620"/>
                  </a:lnTo>
                  <a:cubicBezTo>
                    <a:pt x="759" y="359"/>
                    <a:pt x="483" y="0"/>
                    <a:pt x="48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18"/>
            <p:cNvSpPr/>
            <p:nvPr/>
          </p:nvSpPr>
          <p:spPr>
            <a:xfrm>
              <a:off x="1945850" y="4481112"/>
              <a:ext cx="12100" cy="53750"/>
            </a:xfrm>
            <a:custGeom>
              <a:avLst/>
              <a:gdLst/>
              <a:ahLst/>
              <a:cxnLst/>
              <a:rect l="l" t="t" r="r" b="b"/>
              <a:pathLst>
                <a:path w="484" h="2150" extrusionOk="0">
                  <a:moveTo>
                    <a:pt x="1" y="0"/>
                  </a:moveTo>
                  <a:lnTo>
                    <a:pt x="1" y="2150"/>
                  </a:lnTo>
                  <a:lnTo>
                    <a:pt x="483" y="2150"/>
                  </a:lnTo>
                  <a:lnTo>
                    <a:pt x="483" y="469"/>
                  </a:lnTo>
                  <a:cubicBezTo>
                    <a:pt x="469" y="207"/>
                    <a:pt x="263"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18"/>
            <p:cNvSpPr/>
            <p:nvPr/>
          </p:nvSpPr>
          <p:spPr>
            <a:xfrm>
              <a:off x="1981675" y="4176112"/>
              <a:ext cx="23800" cy="47725"/>
            </a:xfrm>
            <a:custGeom>
              <a:avLst/>
              <a:gdLst/>
              <a:ahLst/>
              <a:cxnLst/>
              <a:rect l="l" t="t" r="r" b="b"/>
              <a:pathLst>
                <a:path w="952" h="1909" extrusionOk="0">
                  <a:moveTo>
                    <a:pt x="476" y="0"/>
                  </a:moveTo>
                  <a:cubicBezTo>
                    <a:pt x="239" y="0"/>
                    <a:pt x="1" y="159"/>
                    <a:pt x="1" y="476"/>
                  </a:cubicBezTo>
                  <a:lnTo>
                    <a:pt x="1" y="1440"/>
                  </a:lnTo>
                  <a:cubicBezTo>
                    <a:pt x="1" y="1702"/>
                    <a:pt x="221" y="1909"/>
                    <a:pt x="483" y="1909"/>
                  </a:cubicBezTo>
                  <a:cubicBezTo>
                    <a:pt x="745" y="1909"/>
                    <a:pt x="952" y="1702"/>
                    <a:pt x="952" y="1440"/>
                  </a:cubicBezTo>
                  <a:lnTo>
                    <a:pt x="952" y="476"/>
                  </a:lnTo>
                  <a:cubicBezTo>
                    <a:pt x="952" y="159"/>
                    <a:pt x="714" y="0"/>
                    <a:pt x="47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18"/>
            <p:cNvSpPr/>
            <p:nvPr/>
          </p:nvSpPr>
          <p:spPr>
            <a:xfrm>
              <a:off x="2029550" y="4176887"/>
              <a:ext cx="23800" cy="71050"/>
            </a:xfrm>
            <a:custGeom>
              <a:avLst/>
              <a:gdLst/>
              <a:ahLst/>
              <a:cxnLst/>
              <a:rect l="l" t="t" r="r" b="b"/>
              <a:pathLst>
                <a:path w="952" h="2842" extrusionOk="0">
                  <a:moveTo>
                    <a:pt x="481" y="0"/>
                  </a:moveTo>
                  <a:cubicBezTo>
                    <a:pt x="252" y="0"/>
                    <a:pt x="22" y="148"/>
                    <a:pt x="1" y="445"/>
                  </a:cubicBezTo>
                  <a:lnTo>
                    <a:pt x="1" y="2360"/>
                  </a:lnTo>
                  <a:cubicBezTo>
                    <a:pt x="1" y="2622"/>
                    <a:pt x="208" y="2842"/>
                    <a:pt x="483" y="2842"/>
                  </a:cubicBezTo>
                  <a:cubicBezTo>
                    <a:pt x="745" y="2842"/>
                    <a:pt x="952" y="2622"/>
                    <a:pt x="952" y="2360"/>
                  </a:cubicBezTo>
                  <a:lnTo>
                    <a:pt x="952" y="445"/>
                  </a:lnTo>
                  <a:cubicBezTo>
                    <a:pt x="938" y="148"/>
                    <a:pt x="711" y="0"/>
                    <a:pt x="481"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18"/>
          <p:cNvGrpSpPr/>
          <p:nvPr/>
        </p:nvGrpSpPr>
        <p:grpSpPr>
          <a:xfrm>
            <a:off x="1826350" y="3424112"/>
            <a:ext cx="409225" cy="401550"/>
            <a:chOff x="1826350" y="3424112"/>
            <a:chExt cx="409225" cy="401550"/>
          </a:xfrm>
        </p:grpSpPr>
        <p:sp>
          <p:nvSpPr>
            <p:cNvPr id="5531" name="Google Shape;5531;p118"/>
            <p:cNvSpPr/>
            <p:nvPr/>
          </p:nvSpPr>
          <p:spPr>
            <a:xfrm>
              <a:off x="1885750" y="3424112"/>
              <a:ext cx="24825" cy="54700"/>
            </a:xfrm>
            <a:custGeom>
              <a:avLst/>
              <a:gdLst/>
              <a:ahLst/>
              <a:cxnLst/>
              <a:rect l="l" t="t" r="r" b="b"/>
              <a:pathLst>
                <a:path w="993" h="2188" extrusionOk="0">
                  <a:moveTo>
                    <a:pt x="497" y="0"/>
                  </a:moveTo>
                  <a:cubicBezTo>
                    <a:pt x="249" y="0"/>
                    <a:pt x="1" y="169"/>
                    <a:pt x="21" y="507"/>
                  </a:cubicBezTo>
                  <a:lnTo>
                    <a:pt x="21" y="1705"/>
                  </a:lnTo>
                  <a:cubicBezTo>
                    <a:pt x="21" y="1967"/>
                    <a:pt x="228" y="2187"/>
                    <a:pt x="490" y="2187"/>
                  </a:cubicBezTo>
                  <a:cubicBezTo>
                    <a:pt x="752" y="2187"/>
                    <a:pt x="972" y="1967"/>
                    <a:pt x="972" y="1705"/>
                  </a:cubicBezTo>
                  <a:lnTo>
                    <a:pt x="972" y="507"/>
                  </a:lnTo>
                  <a:cubicBezTo>
                    <a:pt x="993" y="169"/>
                    <a:pt x="745" y="0"/>
                    <a:pt x="497"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18"/>
            <p:cNvSpPr/>
            <p:nvPr/>
          </p:nvSpPr>
          <p:spPr>
            <a:xfrm>
              <a:off x="1933300" y="3424112"/>
              <a:ext cx="24825" cy="54700"/>
            </a:xfrm>
            <a:custGeom>
              <a:avLst/>
              <a:gdLst/>
              <a:ahLst/>
              <a:cxnLst/>
              <a:rect l="l" t="t" r="r" b="b"/>
              <a:pathLst>
                <a:path w="993" h="2188" extrusionOk="0">
                  <a:moveTo>
                    <a:pt x="496" y="0"/>
                  </a:moveTo>
                  <a:cubicBezTo>
                    <a:pt x="248" y="0"/>
                    <a:pt x="0" y="169"/>
                    <a:pt x="21" y="507"/>
                  </a:cubicBezTo>
                  <a:lnTo>
                    <a:pt x="21" y="1705"/>
                  </a:lnTo>
                  <a:cubicBezTo>
                    <a:pt x="21" y="1967"/>
                    <a:pt x="241" y="2187"/>
                    <a:pt x="503" y="2187"/>
                  </a:cubicBezTo>
                  <a:cubicBezTo>
                    <a:pt x="765" y="2187"/>
                    <a:pt x="971" y="1967"/>
                    <a:pt x="971" y="1705"/>
                  </a:cubicBezTo>
                  <a:lnTo>
                    <a:pt x="971" y="507"/>
                  </a:lnTo>
                  <a:cubicBezTo>
                    <a:pt x="992" y="169"/>
                    <a:pt x="744" y="0"/>
                    <a:pt x="49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18"/>
            <p:cNvSpPr/>
            <p:nvPr/>
          </p:nvSpPr>
          <p:spPr>
            <a:xfrm>
              <a:off x="2148575" y="3424112"/>
              <a:ext cx="24825" cy="54700"/>
            </a:xfrm>
            <a:custGeom>
              <a:avLst/>
              <a:gdLst/>
              <a:ahLst/>
              <a:cxnLst/>
              <a:rect l="l" t="t" r="r" b="b"/>
              <a:pathLst>
                <a:path w="993" h="2188" extrusionOk="0">
                  <a:moveTo>
                    <a:pt x="496" y="0"/>
                  </a:moveTo>
                  <a:cubicBezTo>
                    <a:pt x="248" y="0"/>
                    <a:pt x="0" y="169"/>
                    <a:pt x="21" y="507"/>
                  </a:cubicBezTo>
                  <a:lnTo>
                    <a:pt x="21" y="1705"/>
                  </a:lnTo>
                  <a:cubicBezTo>
                    <a:pt x="21" y="1967"/>
                    <a:pt x="241" y="2187"/>
                    <a:pt x="503" y="2187"/>
                  </a:cubicBezTo>
                  <a:cubicBezTo>
                    <a:pt x="765" y="2187"/>
                    <a:pt x="971" y="1967"/>
                    <a:pt x="971" y="1705"/>
                  </a:cubicBezTo>
                  <a:lnTo>
                    <a:pt x="971" y="507"/>
                  </a:lnTo>
                  <a:cubicBezTo>
                    <a:pt x="992" y="169"/>
                    <a:pt x="744" y="0"/>
                    <a:pt x="49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18"/>
            <p:cNvSpPr/>
            <p:nvPr/>
          </p:nvSpPr>
          <p:spPr>
            <a:xfrm>
              <a:off x="2100700" y="3424112"/>
              <a:ext cx="24825" cy="54700"/>
            </a:xfrm>
            <a:custGeom>
              <a:avLst/>
              <a:gdLst/>
              <a:ahLst/>
              <a:cxnLst/>
              <a:rect l="l" t="t" r="r" b="b"/>
              <a:pathLst>
                <a:path w="993" h="2188" extrusionOk="0">
                  <a:moveTo>
                    <a:pt x="496" y="0"/>
                  </a:moveTo>
                  <a:cubicBezTo>
                    <a:pt x="248" y="0"/>
                    <a:pt x="0" y="169"/>
                    <a:pt x="21" y="507"/>
                  </a:cubicBezTo>
                  <a:lnTo>
                    <a:pt x="21" y="1705"/>
                  </a:lnTo>
                  <a:cubicBezTo>
                    <a:pt x="21" y="1967"/>
                    <a:pt x="241" y="2187"/>
                    <a:pt x="503" y="2187"/>
                  </a:cubicBezTo>
                  <a:cubicBezTo>
                    <a:pt x="765" y="2187"/>
                    <a:pt x="971" y="1967"/>
                    <a:pt x="971" y="1705"/>
                  </a:cubicBezTo>
                  <a:lnTo>
                    <a:pt x="971" y="507"/>
                  </a:lnTo>
                  <a:cubicBezTo>
                    <a:pt x="992" y="169"/>
                    <a:pt x="744" y="0"/>
                    <a:pt x="49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18"/>
            <p:cNvSpPr/>
            <p:nvPr/>
          </p:nvSpPr>
          <p:spPr>
            <a:xfrm>
              <a:off x="1826350" y="3460887"/>
              <a:ext cx="406450" cy="322750"/>
            </a:xfrm>
            <a:custGeom>
              <a:avLst/>
              <a:gdLst/>
              <a:ahLst/>
              <a:cxnLst/>
              <a:rect l="l" t="t" r="r" b="b"/>
              <a:pathLst>
                <a:path w="16258" h="12910" extrusionOk="0">
                  <a:moveTo>
                    <a:pt x="482" y="0"/>
                  </a:moveTo>
                  <a:cubicBezTo>
                    <a:pt x="221" y="0"/>
                    <a:pt x="0" y="220"/>
                    <a:pt x="0" y="482"/>
                  </a:cubicBezTo>
                  <a:lnTo>
                    <a:pt x="0" y="12427"/>
                  </a:lnTo>
                  <a:cubicBezTo>
                    <a:pt x="0" y="12689"/>
                    <a:pt x="221" y="12910"/>
                    <a:pt x="482" y="12910"/>
                  </a:cubicBezTo>
                  <a:lnTo>
                    <a:pt x="7178" y="12910"/>
                  </a:lnTo>
                  <a:cubicBezTo>
                    <a:pt x="7426" y="12910"/>
                    <a:pt x="7647" y="12703"/>
                    <a:pt x="7647" y="12455"/>
                  </a:cubicBezTo>
                  <a:lnTo>
                    <a:pt x="13392" y="12455"/>
                  </a:lnTo>
                  <a:cubicBezTo>
                    <a:pt x="13392" y="12703"/>
                    <a:pt x="13612" y="12910"/>
                    <a:pt x="13860" y="12910"/>
                  </a:cubicBezTo>
                  <a:lnTo>
                    <a:pt x="15776" y="12910"/>
                  </a:lnTo>
                  <a:cubicBezTo>
                    <a:pt x="16037" y="12910"/>
                    <a:pt x="16258" y="12689"/>
                    <a:pt x="16258" y="12427"/>
                  </a:cubicBezTo>
                  <a:lnTo>
                    <a:pt x="16258" y="482"/>
                  </a:lnTo>
                  <a:cubicBezTo>
                    <a:pt x="16258" y="220"/>
                    <a:pt x="16037" y="0"/>
                    <a:pt x="15776"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18"/>
            <p:cNvSpPr/>
            <p:nvPr/>
          </p:nvSpPr>
          <p:spPr>
            <a:xfrm>
              <a:off x="2029550" y="3460887"/>
              <a:ext cx="203250" cy="322750"/>
            </a:xfrm>
            <a:custGeom>
              <a:avLst/>
              <a:gdLst/>
              <a:ahLst/>
              <a:cxnLst/>
              <a:rect l="l" t="t" r="r" b="b"/>
              <a:pathLst>
                <a:path w="8130" h="12910" extrusionOk="0">
                  <a:moveTo>
                    <a:pt x="1" y="0"/>
                  </a:moveTo>
                  <a:lnTo>
                    <a:pt x="1" y="12455"/>
                  </a:lnTo>
                  <a:lnTo>
                    <a:pt x="5264" y="12455"/>
                  </a:lnTo>
                  <a:cubicBezTo>
                    <a:pt x="5264" y="12703"/>
                    <a:pt x="5484" y="12910"/>
                    <a:pt x="5732" y="12910"/>
                  </a:cubicBezTo>
                  <a:lnTo>
                    <a:pt x="7648" y="12910"/>
                  </a:lnTo>
                  <a:cubicBezTo>
                    <a:pt x="7909" y="12910"/>
                    <a:pt x="8130" y="12689"/>
                    <a:pt x="8130" y="12427"/>
                  </a:cubicBezTo>
                  <a:lnTo>
                    <a:pt x="8130" y="482"/>
                  </a:lnTo>
                  <a:cubicBezTo>
                    <a:pt x="8130" y="220"/>
                    <a:pt x="7909" y="0"/>
                    <a:pt x="7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18"/>
            <p:cNvSpPr/>
            <p:nvPr/>
          </p:nvSpPr>
          <p:spPr>
            <a:xfrm>
              <a:off x="1826350" y="3460887"/>
              <a:ext cx="406450" cy="59950"/>
            </a:xfrm>
            <a:custGeom>
              <a:avLst/>
              <a:gdLst/>
              <a:ahLst/>
              <a:cxnLst/>
              <a:rect l="l" t="t" r="r" b="b"/>
              <a:pathLst>
                <a:path w="16258" h="2398" extrusionOk="0">
                  <a:moveTo>
                    <a:pt x="482" y="0"/>
                  </a:moveTo>
                  <a:cubicBezTo>
                    <a:pt x="221" y="0"/>
                    <a:pt x="0" y="220"/>
                    <a:pt x="0" y="482"/>
                  </a:cubicBezTo>
                  <a:lnTo>
                    <a:pt x="0" y="2397"/>
                  </a:lnTo>
                  <a:lnTo>
                    <a:pt x="16258" y="2397"/>
                  </a:lnTo>
                  <a:lnTo>
                    <a:pt x="16258" y="482"/>
                  </a:lnTo>
                  <a:cubicBezTo>
                    <a:pt x="16258" y="220"/>
                    <a:pt x="16037" y="0"/>
                    <a:pt x="1577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18"/>
            <p:cNvSpPr/>
            <p:nvPr/>
          </p:nvSpPr>
          <p:spPr>
            <a:xfrm>
              <a:off x="2029550" y="3460887"/>
              <a:ext cx="203250" cy="59950"/>
            </a:xfrm>
            <a:custGeom>
              <a:avLst/>
              <a:gdLst/>
              <a:ahLst/>
              <a:cxnLst/>
              <a:rect l="l" t="t" r="r" b="b"/>
              <a:pathLst>
                <a:path w="8130" h="2398" extrusionOk="0">
                  <a:moveTo>
                    <a:pt x="1" y="0"/>
                  </a:moveTo>
                  <a:lnTo>
                    <a:pt x="1" y="2397"/>
                  </a:lnTo>
                  <a:lnTo>
                    <a:pt x="8130" y="2397"/>
                  </a:lnTo>
                  <a:lnTo>
                    <a:pt x="8130" y="482"/>
                  </a:lnTo>
                  <a:cubicBezTo>
                    <a:pt x="8130" y="220"/>
                    <a:pt x="7909" y="0"/>
                    <a:pt x="7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18"/>
            <p:cNvSpPr/>
            <p:nvPr/>
          </p:nvSpPr>
          <p:spPr>
            <a:xfrm>
              <a:off x="1897975" y="3556637"/>
              <a:ext cx="71675" cy="71650"/>
            </a:xfrm>
            <a:custGeom>
              <a:avLst/>
              <a:gdLst/>
              <a:ahLst/>
              <a:cxnLst/>
              <a:rect l="l" t="t" r="r" b="b"/>
              <a:pathLst>
                <a:path w="2867" h="2866" extrusionOk="0">
                  <a:moveTo>
                    <a:pt x="483" y="0"/>
                  </a:moveTo>
                  <a:cubicBezTo>
                    <a:pt x="221" y="0"/>
                    <a:pt x="1" y="207"/>
                    <a:pt x="1" y="469"/>
                  </a:cubicBezTo>
                  <a:lnTo>
                    <a:pt x="1" y="2398"/>
                  </a:lnTo>
                  <a:cubicBezTo>
                    <a:pt x="1" y="2659"/>
                    <a:pt x="221" y="2866"/>
                    <a:pt x="483" y="2866"/>
                  </a:cubicBezTo>
                  <a:lnTo>
                    <a:pt x="2398" y="2866"/>
                  </a:lnTo>
                  <a:cubicBezTo>
                    <a:pt x="2660" y="2866"/>
                    <a:pt x="2867" y="2646"/>
                    <a:pt x="2867" y="2398"/>
                  </a:cubicBezTo>
                  <a:lnTo>
                    <a:pt x="2867" y="469"/>
                  </a:lnTo>
                  <a:cubicBezTo>
                    <a:pt x="2867" y="207"/>
                    <a:pt x="2646" y="0"/>
                    <a:pt x="238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18"/>
            <p:cNvSpPr/>
            <p:nvPr/>
          </p:nvSpPr>
          <p:spPr>
            <a:xfrm>
              <a:off x="1993750" y="3556637"/>
              <a:ext cx="71650" cy="71650"/>
            </a:xfrm>
            <a:custGeom>
              <a:avLst/>
              <a:gdLst/>
              <a:ahLst/>
              <a:cxnLst/>
              <a:rect l="l" t="t" r="r" b="b"/>
              <a:pathLst>
                <a:path w="2866" h="2866" extrusionOk="0">
                  <a:moveTo>
                    <a:pt x="482" y="0"/>
                  </a:moveTo>
                  <a:cubicBezTo>
                    <a:pt x="207" y="0"/>
                    <a:pt x="0" y="207"/>
                    <a:pt x="0" y="469"/>
                  </a:cubicBezTo>
                  <a:lnTo>
                    <a:pt x="0" y="2398"/>
                  </a:lnTo>
                  <a:cubicBezTo>
                    <a:pt x="0" y="2659"/>
                    <a:pt x="207" y="2866"/>
                    <a:pt x="482" y="2866"/>
                  </a:cubicBezTo>
                  <a:lnTo>
                    <a:pt x="2384" y="2866"/>
                  </a:lnTo>
                  <a:cubicBezTo>
                    <a:pt x="2645" y="2866"/>
                    <a:pt x="2866" y="2659"/>
                    <a:pt x="2866" y="2398"/>
                  </a:cubicBezTo>
                  <a:lnTo>
                    <a:pt x="2866" y="469"/>
                  </a:lnTo>
                  <a:cubicBezTo>
                    <a:pt x="2866" y="207"/>
                    <a:pt x="2645" y="0"/>
                    <a:pt x="238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18"/>
            <p:cNvSpPr/>
            <p:nvPr/>
          </p:nvSpPr>
          <p:spPr>
            <a:xfrm>
              <a:off x="2089500" y="3556637"/>
              <a:ext cx="71325" cy="71650"/>
            </a:xfrm>
            <a:custGeom>
              <a:avLst/>
              <a:gdLst/>
              <a:ahLst/>
              <a:cxnLst/>
              <a:rect l="l" t="t" r="r" b="b"/>
              <a:pathLst>
                <a:path w="2853" h="2866" extrusionOk="0">
                  <a:moveTo>
                    <a:pt x="469" y="0"/>
                  </a:moveTo>
                  <a:cubicBezTo>
                    <a:pt x="207" y="0"/>
                    <a:pt x="0" y="207"/>
                    <a:pt x="0" y="469"/>
                  </a:cubicBezTo>
                  <a:lnTo>
                    <a:pt x="0" y="2398"/>
                  </a:lnTo>
                  <a:cubicBezTo>
                    <a:pt x="0" y="2659"/>
                    <a:pt x="207" y="2866"/>
                    <a:pt x="469" y="2866"/>
                  </a:cubicBezTo>
                  <a:lnTo>
                    <a:pt x="2384" y="2866"/>
                  </a:lnTo>
                  <a:cubicBezTo>
                    <a:pt x="2646" y="2866"/>
                    <a:pt x="2852" y="2659"/>
                    <a:pt x="2852" y="2398"/>
                  </a:cubicBezTo>
                  <a:lnTo>
                    <a:pt x="2852" y="469"/>
                  </a:lnTo>
                  <a:cubicBezTo>
                    <a:pt x="2852" y="207"/>
                    <a:pt x="2646" y="0"/>
                    <a:pt x="238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18"/>
            <p:cNvSpPr/>
            <p:nvPr/>
          </p:nvSpPr>
          <p:spPr>
            <a:xfrm>
              <a:off x="1897975" y="3652037"/>
              <a:ext cx="71675" cy="71675"/>
            </a:xfrm>
            <a:custGeom>
              <a:avLst/>
              <a:gdLst/>
              <a:ahLst/>
              <a:cxnLst/>
              <a:rect l="l" t="t" r="r" b="b"/>
              <a:pathLst>
                <a:path w="2867" h="2867" extrusionOk="0">
                  <a:moveTo>
                    <a:pt x="483" y="1"/>
                  </a:moveTo>
                  <a:cubicBezTo>
                    <a:pt x="221" y="1"/>
                    <a:pt x="1" y="221"/>
                    <a:pt x="1" y="483"/>
                  </a:cubicBezTo>
                  <a:lnTo>
                    <a:pt x="1" y="2398"/>
                  </a:lnTo>
                  <a:cubicBezTo>
                    <a:pt x="1" y="2660"/>
                    <a:pt x="221" y="2866"/>
                    <a:pt x="483" y="2866"/>
                  </a:cubicBezTo>
                  <a:lnTo>
                    <a:pt x="2398" y="2866"/>
                  </a:lnTo>
                  <a:cubicBezTo>
                    <a:pt x="2660" y="2866"/>
                    <a:pt x="2867" y="2660"/>
                    <a:pt x="2867" y="2398"/>
                  </a:cubicBezTo>
                  <a:lnTo>
                    <a:pt x="2867" y="483"/>
                  </a:lnTo>
                  <a:cubicBezTo>
                    <a:pt x="2867" y="221"/>
                    <a:pt x="2660" y="1"/>
                    <a:pt x="239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18"/>
            <p:cNvSpPr/>
            <p:nvPr/>
          </p:nvSpPr>
          <p:spPr>
            <a:xfrm>
              <a:off x="2029550" y="3556637"/>
              <a:ext cx="35850" cy="71650"/>
            </a:xfrm>
            <a:custGeom>
              <a:avLst/>
              <a:gdLst/>
              <a:ahLst/>
              <a:cxnLst/>
              <a:rect l="l" t="t" r="r" b="b"/>
              <a:pathLst>
                <a:path w="1434" h="2866" extrusionOk="0">
                  <a:moveTo>
                    <a:pt x="1" y="0"/>
                  </a:moveTo>
                  <a:lnTo>
                    <a:pt x="1" y="2866"/>
                  </a:lnTo>
                  <a:lnTo>
                    <a:pt x="952" y="2866"/>
                  </a:lnTo>
                  <a:cubicBezTo>
                    <a:pt x="1213" y="2866"/>
                    <a:pt x="1434" y="2659"/>
                    <a:pt x="1434" y="2398"/>
                  </a:cubicBezTo>
                  <a:lnTo>
                    <a:pt x="1434" y="469"/>
                  </a:lnTo>
                  <a:cubicBezTo>
                    <a:pt x="1434" y="207"/>
                    <a:pt x="1213" y="0"/>
                    <a:pt x="95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18"/>
            <p:cNvSpPr/>
            <p:nvPr/>
          </p:nvSpPr>
          <p:spPr>
            <a:xfrm>
              <a:off x="1993750" y="3715837"/>
              <a:ext cx="191700" cy="109825"/>
            </a:xfrm>
            <a:custGeom>
              <a:avLst/>
              <a:gdLst/>
              <a:ahLst/>
              <a:cxnLst/>
              <a:rect l="l" t="t" r="r" b="b"/>
              <a:pathLst>
                <a:path w="7668" h="4393" extrusionOk="0">
                  <a:moveTo>
                    <a:pt x="7171" y="1"/>
                  </a:moveTo>
                  <a:cubicBezTo>
                    <a:pt x="6923" y="1"/>
                    <a:pt x="6675" y="170"/>
                    <a:pt x="6696" y="507"/>
                  </a:cubicBezTo>
                  <a:lnTo>
                    <a:pt x="951" y="549"/>
                  </a:lnTo>
                  <a:cubicBezTo>
                    <a:pt x="937" y="252"/>
                    <a:pt x="710" y="104"/>
                    <a:pt x="481" y="104"/>
                  </a:cubicBezTo>
                  <a:cubicBezTo>
                    <a:pt x="252" y="104"/>
                    <a:pt x="21" y="252"/>
                    <a:pt x="0" y="549"/>
                  </a:cubicBezTo>
                  <a:lnTo>
                    <a:pt x="0" y="2712"/>
                  </a:lnTo>
                  <a:cubicBezTo>
                    <a:pt x="0" y="2918"/>
                    <a:pt x="124" y="3097"/>
                    <a:pt x="317" y="3166"/>
                  </a:cubicBezTo>
                  <a:cubicBezTo>
                    <a:pt x="3748" y="4393"/>
                    <a:pt x="3693" y="4393"/>
                    <a:pt x="3830" y="4393"/>
                  </a:cubicBezTo>
                  <a:lnTo>
                    <a:pt x="7330" y="3166"/>
                  </a:lnTo>
                  <a:cubicBezTo>
                    <a:pt x="7523" y="3097"/>
                    <a:pt x="7647" y="2918"/>
                    <a:pt x="7647" y="2712"/>
                  </a:cubicBezTo>
                  <a:lnTo>
                    <a:pt x="7647" y="507"/>
                  </a:lnTo>
                  <a:cubicBezTo>
                    <a:pt x="7667" y="170"/>
                    <a:pt x="7419" y="1"/>
                    <a:pt x="7171"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18"/>
            <p:cNvSpPr/>
            <p:nvPr/>
          </p:nvSpPr>
          <p:spPr>
            <a:xfrm>
              <a:off x="2089500" y="3715837"/>
              <a:ext cx="95950" cy="109825"/>
            </a:xfrm>
            <a:custGeom>
              <a:avLst/>
              <a:gdLst/>
              <a:ahLst/>
              <a:cxnLst/>
              <a:rect l="l" t="t" r="r" b="b"/>
              <a:pathLst>
                <a:path w="3838" h="4393" extrusionOk="0">
                  <a:moveTo>
                    <a:pt x="3341" y="1"/>
                  </a:moveTo>
                  <a:cubicBezTo>
                    <a:pt x="3093" y="1"/>
                    <a:pt x="2845" y="170"/>
                    <a:pt x="2866" y="507"/>
                  </a:cubicBezTo>
                  <a:lnTo>
                    <a:pt x="0" y="535"/>
                  </a:lnTo>
                  <a:lnTo>
                    <a:pt x="0" y="4393"/>
                  </a:lnTo>
                  <a:cubicBezTo>
                    <a:pt x="110" y="4393"/>
                    <a:pt x="83" y="4393"/>
                    <a:pt x="3500" y="3166"/>
                  </a:cubicBezTo>
                  <a:cubicBezTo>
                    <a:pt x="3693" y="3097"/>
                    <a:pt x="3817" y="2918"/>
                    <a:pt x="3817" y="2712"/>
                  </a:cubicBezTo>
                  <a:lnTo>
                    <a:pt x="3817" y="507"/>
                  </a:lnTo>
                  <a:cubicBezTo>
                    <a:pt x="3837" y="170"/>
                    <a:pt x="3589" y="1"/>
                    <a:pt x="334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18"/>
            <p:cNvSpPr/>
            <p:nvPr/>
          </p:nvSpPr>
          <p:spPr>
            <a:xfrm>
              <a:off x="1943100" y="3652037"/>
              <a:ext cx="292125" cy="113700"/>
            </a:xfrm>
            <a:custGeom>
              <a:avLst/>
              <a:gdLst/>
              <a:ahLst/>
              <a:cxnLst/>
              <a:rect l="l" t="t" r="r" b="b"/>
              <a:pathLst>
                <a:path w="11685" h="4548" extrusionOk="0">
                  <a:moveTo>
                    <a:pt x="5843" y="1"/>
                  </a:moveTo>
                  <a:cubicBezTo>
                    <a:pt x="5787" y="1"/>
                    <a:pt x="5732" y="14"/>
                    <a:pt x="5677" y="28"/>
                  </a:cubicBezTo>
                  <a:lnTo>
                    <a:pt x="428" y="1943"/>
                  </a:lnTo>
                  <a:cubicBezTo>
                    <a:pt x="1" y="2109"/>
                    <a:pt x="15" y="2701"/>
                    <a:pt x="442" y="2853"/>
                  </a:cubicBezTo>
                  <a:lnTo>
                    <a:pt x="5705" y="4520"/>
                  </a:lnTo>
                  <a:cubicBezTo>
                    <a:pt x="5746" y="4533"/>
                    <a:pt x="5801" y="4547"/>
                    <a:pt x="5843" y="4547"/>
                  </a:cubicBezTo>
                  <a:cubicBezTo>
                    <a:pt x="5898" y="4492"/>
                    <a:pt x="5953" y="4451"/>
                    <a:pt x="6022" y="4409"/>
                  </a:cubicBezTo>
                  <a:lnTo>
                    <a:pt x="11257" y="2853"/>
                  </a:lnTo>
                  <a:lnTo>
                    <a:pt x="11243" y="2853"/>
                  </a:lnTo>
                  <a:cubicBezTo>
                    <a:pt x="11670" y="2701"/>
                    <a:pt x="11684" y="2109"/>
                    <a:pt x="11257" y="1943"/>
                  </a:cubicBezTo>
                  <a:lnTo>
                    <a:pt x="6022" y="138"/>
                  </a:lnTo>
                  <a:cubicBezTo>
                    <a:pt x="5953" y="111"/>
                    <a:pt x="5898" y="56"/>
                    <a:pt x="584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18"/>
            <p:cNvSpPr/>
            <p:nvPr/>
          </p:nvSpPr>
          <p:spPr>
            <a:xfrm>
              <a:off x="2089150" y="3652037"/>
              <a:ext cx="146425" cy="113700"/>
            </a:xfrm>
            <a:custGeom>
              <a:avLst/>
              <a:gdLst/>
              <a:ahLst/>
              <a:cxnLst/>
              <a:rect l="l" t="t" r="r" b="b"/>
              <a:pathLst>
                <a:path w="5857" h="4548" extrusionOk="0">
                  <a:moveTo>
                    <a:pt x="1" y="1"/>
                  </a:moveTo>
                  <a:lnTo>
                    <a:pt x="1" y="4547"/>
                  </a:lnTo>
                  <a:cubicBezTo>
                    <a:pt x="111" y="4547"/>
                    <a:pt x="69" y="4547"/>
                    <a:pt x="5415" y="2853"/>
                  </a:cubicBezTo>
                  <a:cubicBezTo>
                    <a:pt x="5842" y="2701"/>
                    <a:pt x="5856" y="2109"/>
                    <a:pt x="5429" y="1943"/>
                  </a:cubicBezTo>
                  <a:cubicBezTo>
                    <a:pt x="111" y="1"/>
                    <a:pt x="124" y="1"/>
                    <a:pt x="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118"/>
          <p:cNvGrpSpPr/>
          <p:nvPr/>
        </p:nvGrpSpPr>
        <p:grpSpPr>
          <a:xfrm>
            <a:off x="1876975" y="2767512"/>
            <a:ext cx="307950" cy="406475"/>
            <a:chOff x="1876975" y="2767512"/>
            <a:chExt cx="307950" cy="406475"/>
          </a:xfrm>
        </p:grpSpPr>
        <p:sp>
          <p:nvSpPr>
            <p:cNvPr id="5549" name="Google Shape;5549;p118"/>
            <p:cNvSpPr/>
            <p:nvPr/>
          </p:nvSpPr>
          <p:spPr>
            <a:xfrm>
              <a:off x="1882475" y="3114012"/>
              <a:ext cx="287650" cy="47900"/>
            </a:xfrm>
            <a:custGeom>
              <a:avLst/>
              <a:gdLst/>
              <a:ahLst/>
              <a:cxnLst/>
              <a:rect l="l" t="t" r="r" b="b"/>
              <a:pathLst>
                <a:path w="11506" h="1916" extrusionOk="0">
                  <a:moveTo>
                    <a:pt x="1227" y="1"/>
                  </a:moveTo>
                  <a:cubicBezTo>
                    <a:pt x="1" y="56"/>
                    <a:pt x="1" y="1861"/>
                    <a:pt x="1227" y="1916"/>
                  </a:cubicBezTo>
                  <a:lnTo>
                    <a:pt x="11505" y="1916"/>
                  </a:lnTo>
                  <a:lnTo>
                    <a:pt x="11505"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18"/>
            <p:cNvSpPr/>
            <p:nvPr/>
          </p:nvSpPr>
          <p:spPr>
            <a:xfrm>
              <a:off x="2052975" y="3114012"/>
              <a:ext cx="117150" cy="47900"/>
            </a:xfrm>
            <a:custGeom>
              <a:avLst/>
              <a:gdLst/>
              <a:ahLst/>
              <a:cxnLst/>
              <a:rect l="l" t="t" r="r" b="b"/>
              <a:pathLst>
                <a:path w="4686" h="1916" extrusionOk="0">
                  <a:moveTo>
                    <a:pt x="1" y="1"/>
                  </a:moveTo>
                  <a:lnTo>
                    <a:pt x="1" y="1916"/>
                  </a:lnTo>
                  <a:lnTo>
                    <a:pt x="4685" y="1916"/>
                  </a:lnTo>
                  <a:lnTo>
                    <a:pt x="4685"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18"/>
            <p:cNvSpPr/>
            <p:nvPr/>
          </p:nvSpPr>
          <p:spPr>
            <a:xfrm>
              <a:off x="1876975" y="2767512"/>
              <a:ext cx="307950" cy="406475"/>
            </a:xfrm>
            <a:custGeom>
              <a:avLst/>
              <a:gdLst/>
              <a:ahLst/>
              <a:cxnLst/>
              <a:rect l="l" t="t" r="r" b="b"/>
              <a:pathLst>
                <a:path w="12318" h="16259" extrusionOk="0">
                  <a:moveTo>
                    <a:pt x="1433" y="1"/>
                  </a:moveTo>
                  <a:cubicBezTo>
                    <a:pt x="648" y="1"/>
                    <a:pt x="14" y="634"/>
                    <a:pt x="14" y="1433"/>
                  </a:cubicBezTo>
                  <a:lnTo>
                    <a:pt x="14" y="14812"/>
                  </a:lnTo>
                  <a:cubicBezTo>
                    <a:pt x="0" y="15597"/>
                    <a:pt x="648" y="16258"/>
                    <a:pt x="1447" y="16258"/>
                  </a:cubicBezTo>
                  <a:lnTo>
                    <a:pt x="11725" y="16258"/>
                  </a:lnTo>
                  <a:cubicBezTo>
                    <a:pt x="12318" y="16217"/>
                    <a:pt x="12318" y="15335"/>
                    <a:pt x="11725" y="15294"/>
                  </a:cubicBezTo>
                  <a:lnTo>
                    <a:pt x="1447" y="15294"/>
                  </a:lnTo>
                  <a:cubicBezTo>
                    <a:pt x="1172" y="15294"/>
                    <a:pt x="965" y="15087"/>
                    <a:pt x="965" y="14812"/>
                  </a:cubicBezTo>
                  <a:cubicBezTo>
                    <a:pt x="965" y="14550"/>
                    <a:pt x="1172" y="14343"/>
                    <a:pt x="1447" y="14343"/>
                  </a:cubicBezTo>
                  <a:lnTo>
                    <a:pt x="1916" y="14343"/>
                  </a:lnTo>
                  <a:lnTo>
                    <a:pt x="2398" y="14012"/>
                  </a:lnTo>
                  <a:lnTo>
                    <a:pt x="2880" y="14343"/>
                  </a:lnTo>
                  <a:lnTo>
                    <a:pt x="11725" y="14343"/>
                  </a:lnTo>
                  <a:cubicBezTo>
                    <a:pt x="11987" y="14343"/>
                    <a:pt x="12194" y="14123"/>
                    <a:pt x="12194" y="13861"/>
                  </a:cubicBezTo>
                  <a:lnTo>
                    <a:pt x="12194" y="469"/>
                  </a:lnTo>
                  <a:cubicBezTo>
                    <a:pt x="12194" y="207"/>
                    <a:pt x="11987" y="1"/>
                    <a:pt x="11725" y="1"/>
                  </a:cubicBezTo>
                  <a:lnTo>
                    <a:pt x="2880" y="1"/>
                  </a:lnTo>
                  <a:lnTo>
                    <a:pt x="2398" y="290"/>
                  </a:lnTo>
                  <a:lnTo>
                    <a:pt x="1916"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18"/>
            <p:cNvSpPr/>
            <p:nvPr/>
          </p:nvSpPr>
          <p:spPr>
            <a:xfrm>
              <a:off x="2052975" y="3149837"/>
              <a:ext cx="128850" cy="24150"/>
            </a:xfrm>
            <a:custGeom>
              <a:avLst/>
              <a:gdLst/>
              <a:ahLst/>
              <a:cxnLst/>
              <a:rect l="l" t="t" r="r" b="b"/>
              <a:pathLst>
                <a:path w="5154" h="966" extrusionOk="0">
                  <a:moveTo>
                    <a:pt x="1" y="1"/>
                  </a:moveTo>
                  <a:lnTo>
                    <a:pt x="1" y="965"/>
                  </a:lnTo>
                  <a:lnTo>
                    <a:pt x="4685" y="965"/>
                  </a:lnTo>
                  <a:cubicBezTo>
                    <a:pt x="4947" y="965"/>
                    <a:pt x="5154" y="745"/>
                    <a:pt x="5154" y="483"/>
                  </a:cubicBezTo>
                  <a:cubicBezTo>
                    <a:pt x="5154" y="221"/>
                    <a:pt x="4947" y="1"/>
                    <a:pt x="468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18"/>
            <p:cNvSpPr/>
            <p:nvPr/>
          </p:nvSpPr>
          <p:spPr>
            <a:xfrm>
              <a:off x="2052975" y="2767512"/>
              <a:ext cx="128850" cy="358600"/>
            </a:xfrm>
            <a:custGeom>
              <a:avLst/>
              <a:gdLst/>
              <a:ahLst/>
              <a:cxnLst/>
              <a:rect l="l" t="t" r="r" b="b"/>
              <a:pathLst>
                <a:path w="5154" h="14344" extrusionOk="0">
                  <a:moveTo>
                    <a:pt x="1" y="1"/>
                  </a:moveTo>
                  <a:lnTo>
                    <a:pt x="1" y="14343"/>
                  </a:lnTo>
                  <a:lnTo>
                    <a:pt x="4685" y="14343"/>
                  </a:lnTo>
                  <a:cubicBezTo>
                    <a:pt x="4947" y="14343"/>
                    <a:pt x="5154" y="14123"/>
                    <a:pt x="5154" y="13861"/>
                  </a:cubicBezTo>
                  <a:lnTo>
                    <a:pt x="5154" y="483"/>
                  </a:lnTo>
                  <a:cubicBezTo>
                    <a:pt x="5154" y="207"/>
                    <a:pt x="4947" y="1"/>
                    <a:pt x="468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18"/>
            <p:cNvSpPr/>
            <p:nvPr/>
          </p:nvSpPr>
          <p:spPr>
            <a:xfrm>
              <a:off x="1924850" y="2767512"/>
              <a:ext cx="24125" cy="358600"/>
            </a:xfrm>
            <a:custGeom>
              <a:avLst/>
              <a:gdLst/>
              <a:ahLst/>
              <a:cxnLst/>
              <a:rect l="l" t="t" r="r" b="b"/>
              <a:pathLst>
                <a:path w="965" h="14344" extrusionOk="0">
                  <a:moveTo>
                    <a:pt x="1" y="1"/>
                  </a:moveTo>
                  <a:lnTo>
                    <a:pt x="1" y="14343"/>
                  </a:lnTo>
                  <a:lnTo>
                    <a:pt x="965" y="14343"/>
                  </a:lnTo>
                  <a:lnTo>
                    <a:pt x="965"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18"/>
            <p:cNvSpPr/>
            <p:nvPr/>
          </p:nvSpPr>
          <p:spPr>
            <a:xfrm>
              <a:off x="1970600" y="2815387"/>
              <a:ext cx="108975" cy="124825"/>
            </a:xfrm>
            <a:custGeom>
              <a:avLst/>
              <a:gdLst/>
              <a:ahLst/>
              <a:cxnLst/>
              <a:rect l="l" t="t" r="r" b="b"/>
              <a:pathLst>
                <a:path w="4359" h="4993" extrusionOk="0">
                  <a:moveTo>
                    <a:pt x="2166" y="1654"/>
                  </a:moveTo>
                  <a:lnTo>
                    <a:pt x="2676" y="3046"/>
                  </a:lnTo>
                  <a:lnTo>
                    <a:pt x="1629" y="3046"/>
                  </a:lnTo>
                  <a:lnTo>
                    <a:pt x="2166" y="1654"/>
                  </a:lnTo>
                  <a:close/>
                  <a:moveTo>
                    <a:pt x="2180" y="1"/>
                  </a:moveTo>
                  <a:cubicBezTo>
                    <a:pt x="1946" y="1"/>
                    <a:pt x="1739" y="138"/>
                    <a:pt x="1656" y="345"/>
                  </a:cubicBezTo>
                  <a:lnTo>
                    <a:pt x="1656" y="359"/>
                  </a:lnTo>
                  <a:lnTo>
                    <a:pt x="141" y="4341"/>
                  </a:lnTo>
                  <a:cubicBezTo>
                    <a:pt x="1" y="4717"/>
                    <a:pt x="305" y="4993"/>
                    <a:pt x="606" y="4993"/>
                  </a:cubicBezTo>
                  <a:cubicBezTo>
                    <a:pt x="779" y="4993"/>
                    <a:pt x="951" y="4901"/>
                    <a:pt x="1036" y="4685"/>
                  </a:cubicBezTo>
                  <a:lnTo>
                    <a:pt x="1298" y="3996"/>
                  </a:lnTo>
                  <a:lnTo>
                    <a:pt x="3075" y="3996"/>
                  </a:lnTo>
                  <a:lnTo>
                    <a:pt x="3323" y="4671"/>
                  </a:lnTo>
                  <a:cubicBezTo>
                    <a:pt x="3404" y="4888"/>
                    <a:pt x="3574" y="4979"/>
                    <a:pt x="3748" y="4979"/>
                  </a:cubicBezTo>
                  <a:cubicBezTo>
                    <a:pt x="4049" y="4979"/>
                    <a:pt x="4359" y="4703"/>
                    <a:pt x="4219" y="4327"/>
                  </a:cubicBezTo>
                  <a:lnTo>
                    <a:pt x="4219" y="4327"/>
                  </a:lnTo>
                  <a:lnTo>
                    <a:pt x="4191" y="4341"/>
                  </a:lnTo>
                  <a:lnTo>
                    <a:pt x="3296" y="1971"/>
                  </a:lnTo>
                  <a:lnTo>
                    <a:pt x="2690" y="359"/>
                  </a:lnTo>
                  <a:lnTo>
                    <a:pt x="2690" y="345"/>
                  </a:lnTo>
                  <a:cubicBezTo>
                    <a:pt x="2607" y="138"/>
                    <a:pt x="2400" y="1"/>
                    <a:pt x="2180"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18"/>
            <p:cNvSpPr/>
            <p:nvPr/>
          </p:nvSpPr>
          <p:spPr>
            <a:xfrm>
              <a:off x="2029225" y="2962462"/>
              <a:ext cx="104725" cy="115075"/>
            </a:xfrm>
            <a:custGeom>
              <a:avLst/>
              <a:gdLst/>
              <a:ahLst/>
              <a:cxnLst/>
              <a:rect l="l" t="t" r="r" b="b"/>
              <a:pathLst>
                <a:path w="4189" h="4603" extrusionOk="0">
                  <a:moveTo>
                    <a:pt x="2085" y="1168"/>
                  </a:moveTo>
                  <a:cubicBezTo>
                    <a:pt x="2675" y="1168"/>
                    <a:pt x="3238" y="1625"/>
                    <a:pt x="3238" y="2315"/>
                  </a:cubicBezTo>
                  <a:cubicBezTo>
                    <a:pt x="3238" y="2949"/>
                    <a:pt x="2728" y="3459"/>
                    <a:pt x="2094" y="3459"/>
                  </a:cubicBezTo>
                  <a:cubicBezTo>
                    <a:pt x="1075" y="3459"/>
                    <a:pt x="565" y="2233"/>
                    <a:pt x="1282" y="1503"/>
                  </a:cubicBezTo>
                  <a:cubicBezTo>
                    <a:pt x="1517" y="1271"/>
                    <a:pt x="1804" y="1168"/>
                    <a:pt x="2085" y="1168"/>
                  </a:cubicBezTo>
                  <a:close/>
                  <a:moveTo>
                    <a:pt x="3720" y="1"/>
                  </a:moveTo>
                  <a:cubicBezTo>
                    <a:pt x="3458" y="1"/>
                    <a:pt x="3238" y="221"/>
                    <a:pt x="3238" y="483"/>
                  </a:cubicBezTo>
                  <a:lnTo>
                    <a:pt x="3238" y="566"/>
                  </a:lnTo>
                  <a:cubicBezTo>
                    <a:pt x="2875" y="328"/>
                    <a:pt x="2480" y="220"/>
                    <a:pt x="2096" y="220"/>
                  </a:cubicBezTo>
                  <a:cubicBezTo>
                    <a:pt x="1008" y="220"/>
                    <a:pt x="0" y="1084"/>
                    <a:pt x="0" y="2315"/>
                  </a:cubicBezTo>
                  <a:cubicBezTo>
                    <a:pt x="0" y="3550"/>
                    <a:pt x="1013" y="4422"/>
                    <a:pt x="2103" y="4422"/>
                  </a:cubicBezTo>
                  <a:cubicBezTo>
                    <a:pt x="2485" y="4422"/>
                    <a:pt x="2877" y="4315"/>
                    <a:pt x="3238" y="4079"/>
                  </a:cubicBezTo>
                  <a:lnTo>
                    <a:pt x="3238" y="4148"/>
                  </a:lnTo>
                  <a:cubicBezTo>
                    <a:pt x="3259" y="4451"/>
                    <a:pt x="3489" y="4602"/>
                    <a:pt x="3718" y="4602"/>
                  </a:cubicBezTo>
                  <a:cubicBezTo>
                    <a:pt x="3947" y="4602"/>
                    <a:pt x="4175" y="4451"/>
                    <a:pt x="4189" y="4148"/>
                  </a:cubicBezTo>
                  <a:lnTo>
                    <a:pt x="4189" y="483"/>
                  </a:lnTo>
                  <a:cubicBezTo>
                    <a:pt x="4189" y="221"/>
                    <a:pt x="3982" y="1"/>
                    <a:pt x="3720"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18"/>
            <p:cNvSpPr/>
            <p:nvPr/>
          </p:nvSpPr>
          <p:spPr>
            <a:xfrm>
              <a:off x="1968950" y="3054437"/>
              <a:ext cx="37550" cy="23800"/>
            </a:xfrm>
            <a:custGeom>
              <a:avLst/>
              <a:gdLst/>
              <a:ahLst/>
              <a:cxnLst/>
              <a:rect l="l" t="t" r="r" b="b"/>
              <a:pathLst>
                <a:path w="1502" h="952" extrusionOk="0">
                  <a:moveTo>
                    <a:pt x="634" y="0"/>
                  </a:moveTo>
                  <a:cubicBezTo>
                    <a:pt x="0" y="0"/>
                    <a:pt x="0" y="951"/>
                    <a:pt x="634" y="951"/>
                  </a:cubicBezTo>
                  <a:lnTo>
                    <a:pt x="868" y="951"/>
                  </a:lnTo>
                  <a:cubicBezTo>
                    <a:pt x="1502" y="951"/>
                    <a:pt x="1502" y="0"/>
                    <a:pt x="868"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18"/>
            <p:cNvSpPr/>
            <p:nvPr/>
          </p:nvSpPr>
          <p:spPr>
            <a:xfrm>
              <a:off x="2052975" y="2864637"/>
              <a:ext cx="25900" cy="75350"/>
            </a:xfrm>
            <a:custGeom>
              <a:avLst/>
              <a:gdLst/>
              <a:ahLst/>
              <a:cxnLst/>
              <a:rect l="l" t="t" r="r" b="b"/>
              <a:pathLst>
                <a:path w="1036" h="3014" extrusionOk="0">
                  <a:moveTo>
                    <a:pt x="1" y="1"/>
                  </a:moveTo>
                  <a:lnTo>
                    <a:pt x="1" y="2701"/>
                  </a:lnTo>
                  <a:lnTo>
                    <a:pt x="15" y="2701"/>
                  </a:lnTo>
                  <a:cubicBezTo>
                    <a:pt x="96" y="2920"/>
                    <a:pt x="268" y="3013"/>
                    <a:pt x="441" y="3013"/>
                  </a:cubicBezTo>
                  <a:cubicBezTo>
                    <a:pt x="737" y="3013"/>
                    <a:pt x="1035" y="2744"/>
                    <a:pt x="896" y="2371"/>
                  </a:cubicBezTo>
                  <a:lnTo>
                    <a:pt x="1"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18"/>
            <p:cNvSpPr/>
            <p:nvPr/>
          </p:nvSpPr>
          <p:spPr>
            <a:xfrm>
              <a:off x="2052975" y="2961862"/>
              <a:ext cx="81500" cy="115675"/>
            </a:xfrm>
            <a:custGeom>
              <a:avLst/>
              <a:gdLst/>
              <a:ahLst/>
              <a:cxnLst/>
              <a:rect l="l" t="t" r="r" b="b"/>
              <a:pathLst>
                <a:path w="3260" h="4627" extrusionOk="0">
                  <a:moveTo>
                    <a:pt x="2763" y="1"/>
                  </a:moveTo>
                  <a:cubicBezTo>
                    <a:pt x="2515" y="1"/>
                    <a:pt x="2267" y="169"/>
                    <a:pt x="2288" y="507"/>
                  </a:cubicBezTo>
                  <a:lnTo>
                    <a:pt x="2288" y="590"/>
                  </a:lnTo>
                  <a:cubicBezTo>
                    <a:pt x="1943" y="362"/>
                    <a:pt x="1547" y="249"/>
                    <a:pt x="1150" y="249"/>
                  </a:cubicBezTo>
                  <a:cubicBezTo>
                    <a:pt x="752" y="249"/>
                    <a:pt x="352" y="362"/>
                    <a:pt x="1" y="590"/>
                  </a:cubicBezTo>
                  <a:lnTo>
                    <a:pt x="1" y="2339"/>
                  </a:lnTo>
                  <a:cubicBezTo>
                    <a:pt x="1" y="1706"/>
                    <a:pt x="511" y="1196"/>
                    <a:pt x="1144" y="1196"/>
                  </a:cubicBezTo>
                  <a:cubicBezTo>
                    <a:pt x="2164" y="1196"/>
                    <a:pt x="2674" y="2436"/>
                    <a:pt x="1957" y="3152"/>
                  </a:cubicBezTo>
                  <a:cubicBezTo>
                    <a:pt x="1726" y="3383"/>
                    <a:pt x="1441" y="3487"/>
                    <a:pt x="1160" y="3487"/>
                  </a:cubicBezTo>
                  <a:cubicBezTo>
                    <a:pt x="570" y="3487"/>
                    <a:pt x="1" y="3030"/>
                    <a:pt x="1" y="2339"/>
                  </a:cubicBezTo>
                  <a:lnTo>
                    <a:pt x="1" y="4103"/>
                  </a:lnTo>
                  <a:cubicBezTo>
                    <a:pt x="345" y="4323"/>
                    <a:pt x="745" y="4447"/>
                    <a:pt x="1144" y="4447"/>
                  </a:cubicBezTo>
                  <a:cubicBezTo>
                    <a:pt x="1558" y="4434"/>
                    <a:pt x="1957" y="4323"/>
                    <a:pt x="2288" y="4103"/>
                  </a:cubicBezTo>
                  <a:lnTo>
                    <a:pt x="2288" y="4172"/>
                  </a:lnTo>
                  <a:cubicBezTo>
                    <a:pt x="2309" y="4475"/>
                    <a:pt x="2539" y="4626"/>
                    <a:pt x="2768" y="4626"/>
                  </a:cubicBezTo>
                  <a:cubicBezTo>
                    <a:pt x="2997" y="4626"/>
                    <a:pt x="3225" y="4475"/>
                    <a:pt x="3239" y="4172"/>
                  </a:cubicBezTo>
                  <a:lnTo>
                    <a:pt x="3239" y="507"/>
                  </a:lnTo>
                  <a:cubicBezTo>
                    <a:pt x="3259" y="169"/>
                    <a:pt x="3011" y="1"/>
                    <a:pt x="2763"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18"/>
            <p:cNvSpPr/>
            <p:nvPr/>
          </p:nvSpPr>
          <p:spPr>
            <a:xfrm>
              <a:off x="1968225" y="3006537"/>
              <a:ext cx="37600" cy="23850"/>
            </a:xfrm>
            <a:custGeom>
              <a:avLst/>
              <a:gdLst/>
              <a:ahLst/>
              <a:cxnLst/>
              <a:rect l="l" t="t" r="r" b="b"/>
              <a:pathLst>
                <a:path w="1504" h="954" extrusionOk="0">
                  <a:moveTo>
                    <a:pt x="624" y="0"/>
                  </a:moveTo>
                  <a:cubicBezTo>
                    <a:pt x="1" y="0"/>
                    <a:pt x="1" y="953"/>
                    <a:pt x="624" y="953"/>
                  </a:cubicBezTo>
                  <a:cubicBezTo>
                    <a:pt x="637" y="953"/>
                    <a:pt x="650" y="953"/>
                    <a:pt x="663" y="952"/>
                  </a:cubicBezTo>
                  <a:lnTo>
                    <a:pt x="897" y="952"/>
                  </a:lnTo>
                  <a:cubicBezTo>
                    <a:pt x="1503" y="924"/>
                    <a:pt x="1503" y="43"/>
                    <a:pt x="897" y="1"/>
                  </a:cubicBezTo>
                  <a:lnTo>
                    <a:pt x="663" y="1"/>
                  </a:lnTo>
                  <a:cubicBezTo>
                    <a:pt x="650" y="0"/>
                    <a:pt x="637" y="0"/>
                    <a:pt x="624"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18"/>
            <p:cNvSpPr/>
            <p:nvPr/>
          </p:nvSpPr>
          <p:spPr>
            <a:xfrm>
              <a:off x="2101200" y="2863237"/>
              <a:ext cx="37250" cy="23850"/>
            </a:xfrm>
            <a:custGeom>
              <a:avLst/>
              <a:gdLst/>
              <a:ahLst/>
              <a:cxnLst/>
              <a:rect l="l" t="t" r="r" b="b"/>
              <a:pathLst>
                <a:path w="1490" h="954" extrusionOk="0">
                  <a:moveTo>
                    <a:pt x="866" y="1"/>
                  </a:moveTo>
                  <a:cubicBezTo>
                    <a:pt x="854" y="1"/>
                    <a:pt x="841" y="1"/>
                    <a:pt x="827" y="2"/>
                  </a:cubicBezTo>
                  <a:lnTo>
                    <a:pt x="593" y="2"/>
                  </a:lnTo>
                  <a:cubicBezTo>
                    <a:pt x="1" y="29"/>
                    <a:pt x="1" y="911"/>
                    <a:pt x="593" y="952"/>
                  </a:cubicBezTo>
                  <a:lnTo>
                    <a:pt x="827" y="952"/>
                  </a:lnTo>
                  <a:cubicBezTo>
                    <a:pt x="841" y="953"/>
                    <a:pt x="854" y="954"/>
                    <a:pt x="866" y="954"/>
                  </a:cubicBezTo>
                  <a:cubicBezTo>
                    <a:pt x="1490" y="954"/>
                    <a:pt x="1490" y="1"/>
                    <a:pt x="866"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18"/>
            <p:cNvSpPr/>
            <p:nvPr/>
          </p:nvSpPr>
          <p:spPr>
            <a:xfrm>
              <a:off x="2101200" y="2815362"/>
              <a:ext cx="37250" cy="23850"/>
            </a:xfrm>
            <a:custGeom>
              <a:avLst/>
              <a:gdLst/>
              <a:ahLst/>
              <a:cxnLst/>
              <a:rect l="l" t="t" r="r" b="b"/>
              <a:pathLst>
                <a:path w="1490" h="954" extrusionOk="0">
                  <a:moveTo>
                    <a:pt x="866" y="0"/>
                  </a:moveTo>
                  <a:cubicBezTo>
                    <a:pt x="854" y="0"/>
                    <a:pt x="841" y="1"/>
                    <a:pt x="827" y="2"/>
                  </a:cubicBezTo>
                  <a:lnTo>
                    <a:pt x="593" y="2"/>
                  </a:lnTo>
                  <a:cubicBezTo>
                    <a:pt x="1" y="29"/>
                    <a:pt x="1" y="911"/>
                    <a:pt x="593" y="952"/>
                  </a:cubicBezTo>
                  <a:lnTo>
                    <a:pt x="827" y="952"/>
                  </a:lnTo>
                  <a:cubicBezTo>
                    <a:pt x="841" y="953"/>
                    <a:pt x="854" y="954"/>
                    <a:pt x="866" y="954"/>
                  </a:cubicBezTo>
                  <a:cubicBezTo>
                    <a:pt x="1490" y="954"/>
                    <a:pt x="1490" y="0"/>
                    <a:pt x="866"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3" name="Google Shape;5563;p118"/>
          <p:cNvGrpSpPr/>
          <p:nvPr/>
        </p:nvGrpSpPr>
        <p:grpSpPr>
          <a:xfrm>
            <a:off x="2599275" y="1459412"/>
            <a:ext cx="407500" cy="406375"/>
            <a:chOff x="2599275" y="1459412"/>
            <a:chExt cx="407500" cy="406375"/>
          </a:xfrm>
        </p:grpSpPr>
        <p:sp>
          <p:nvSpPr>
            <p:cNvPr id="5564" name="Google Shape;5564;p118"/>
            <p:cNvSpPr/>
            <p:nvPr/>
          </p:nvSpPr>
          <p:spPr>
            <a:xfrm>
              <a:off x="2789400" y="1514262"/>
              <a:ext cx="162250" cy="166150"/>
            </a:xfrm>
            <a:custGeom>
              <a:avLst/>
              <a:gdLst/>
              <a:ahLst/>
              <a:cxnLst/>
              <a:rect l="l" t="t" r="r" b="b"/>
              <a:pathLst>
                <a:path w="6490" h="6646" extrusionOk="0">
                  <a:moveTo>
                    <a:pt x="4287" y="1"/>
                  </a:moveTo>
                  <a:cubicBezTo>
                    <a:pt x="4165" y="1"/>
                    <a:pt x="4044" y="49"/>
                    <a:pt x="3955" y="145"/>
                  </a:cubicBezTo>
                  <a:lnTo>
                    <a:pt x="194" y="3907"/>
                  </a:lnTo>
                  <a:cubicBezTo>
                    <a:pt x="1" y="4086"/>
                    <a:pt x="1" y="4389"/>
                    <a:pt x="194" y="4568"/>
                  </a:cubicBezTo>
                  <a:cubicBezTo>
                    <a:pt x="365" y="4753"/>
                    <a:pt x="145" y="6646"/>
                    <a:pt x="296" y="6646"/>
                  </a:cubicBezTo>
                  <a:cubicBezTo>
                    <a:pt x="302" y="6646"/>
                    <a:pt x="309" y="6642"/>
                    <a:pt x="318" y="6634"/>
                  </a:cubicBezTo>
                  <a:lnTo>
                    <a:pt x="1351" y="6221"/>
                  </a:lnTo>
                  <a:lnTo>
                    <a:pt x="1351" y="6221"/>
                  </a:lnTo>
                  <a:cubicBezTo>
                    <a:pt x="1304" y="6268"/>
                    <a:pt x="1300" y="6284"/>
                    <a:pt x="1324" y="6284"/>
                  </a:cubicBezTo>
                  <a:cubicBezTo>
                    <a:pt x="1375" y="6284"/>
                    <a:pt x="1557" y="6207"/>
                    <a:pt x="1708" y="6207"/>
                  </a:cubicBezTo>
                  <a:cubicBezTo>
                    <a:pt x="1774" y="6207"/>
                    <a:pt x="1833" y="6222"/>
                    <a:pt x="1874" y="6262"/>
                  </a:cubicBezTo>
                  <a:cubicBezTo>
                    <a:pt x="1964" y="6359"/>
                    <a:pt x="2084" y="6407"/>
                    <a:pt x="2207" y="6407"/>
                  </a:cubicBezTo>
                  <a:cubicBezTo>
                    <a:pt x="2329" y="6407"/>
                    <a:pt x="2453" y="6359"/>
                    <a:pt x="2549" y="6262"/>
                  </a:cubicBezTo>
                  <a:lnTo>
                    <a:pt x="6311" y="2501"/>
                  </a:lnTo>
                  <a:cubicBezTo>
                    <a:pt x="6490" y="2322"/>
                    <a:pt x="6490" y="2019"/>
                    <a:pt x="6311" y="1826"/>
                  </a:cubicBezTo>
                  <a:lnTo>
                    <a:pt x="4630" y="145"/>
                  </a:lnTo>
                  <a:cubicBezTo>
                    <a:pt x="4533" y="49"/>
                    <a:pt x="4409" y="1"/>
                    <a:pt x="4287"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18"/>
            <p:cNvSpPr/>
            <p:nvPr/>
          </p:nvSpPr>
          <p:spPr>
            <a:xfrm>
              <a:off x="2862425" y="1459412"/>
              <a:ext cx="144350" cy="142100"/>
            </a:xfrm>
            <a:custGeom>
              <a:avLst/>
              <a:gdLst/>
              <a:ahLst/>
              <a:cxnLst/>
              <a:rect l="l" t="t" r="r" b="b"/>
              <a:pathLst>
                <a:path w="5774" h="5684" extrusionOk="0">
                  <a:moveTo>
                    <a:pt x="1874" y="0"/>
                  </a:moveTo>
                  <a:cubicBezTo>
                    <a:pt x="1754" y="0"/>
                    <a:pt x="1633" y="45"/>
                    <a:pt x="1544" y="135"/>
                  </a:cubicBezTo>
                  <a:lnTo>
                    <a:pt x="180" y="1485"/>
                  </a:lnTo>
                  <a:cubicBezTo>
                    <a:pt x="0" y="1678"/>
                    <a:pt x="0" y="1981"/>
                    <a:pt x="180" y="2160"/>
                  </a:cubicBezTo>
                  <a:lnTo>
                    <a:pt x="3569" y="5549"/>
                  </a:lnTo>
                  <a:cubicBezTo>
                    <a:pt x="3658" y="5639"/>
                    <a:pt x="3779" y="5684"/>
                    <a:pt x="3901" y="5684"/>
                  </a:cubicBezTo>
                  <a:cubicBezTo>
                    <a:pt x="4024" y="5684"/>
                    <a:pt x="4148" y="5639"/>
                    <a:pt x="4244" y="5549"/>
                  </a:cubicBezTo>
                  <a:lnTo>
                    <a:pt x="5594" y="4185"/>
                  </a:lnTo>
                  <a:cubicBezTo>
                    <a:pt x="5773" y="4006"/>
                    <a:pt x="5773" y="3703"/>
                    <a:pt x="5594" y="3524"/>
                  </a:cubicBezTo>
                  <a:lnTo>
                    <a:pt x="2205" y="135"/>
                  </a:lnTo>
                  <a:cubicBezTo>
                    <a:pt x="2115" y="45"/>
                    <a:pt x="1995" y="0"/>
                    <a:pt x="187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18"/>
            <p:cNvSpPr/>
            <p:nvPr/>
          </p:nvSpPr>
          <p:spPr>
            <a:xfrm>
              <a:off x="2623375" y="1465187"/>
              <a:ext cx="358600" cy="256975"/>
            </a:xfrm>
            <a:custGeom>
              <a:avLst/>
              <a:gdLst/>
              <a:ahLst/>
              <a:cxnLst/>
              <a:rect l="l" t="t" r="r" b="b"/>
              <a:pathLst>
                <a:path w="14344" h="10279" extrusionOk="0">
                  <a:moveTo>
                    <a:pt x="7165" y="0"/>
                  </a:moveTo>
                  <a:cubicBezTo>
                    <a:pt x="6077" y="0"/>
                    <a:pt x="5002" y="248"/>
                    <a:pt x="4024" y="730"/>
                  </a:cubicBezTo>
                  <a:cubicBezTo>
                    <a:pt x="4024" y="730"/>
                    <a:pt x="3941" y="1213"/>
                    <a:pt x="3817" y="1282"/>
                  </a:cubicBezTo>
                  <a:cubicBezTo>
                    <a:pt x="3782" y="1302"/>
                    <a:pt x="3734" y="1310"/>
                    <a:pt x="3680" y="1310"/>
                  </a:cubicBezTo>
                  <a:cubicBezTo>
                    <a:pt x="3479" y="1310"/>
                    <a:pt x="3197" y="1199"/>
                    <a:pt x="3197" y="1199"/>
                  </a:cubicBezTo>
                  <a:cubicBezTo>
                    <a:pt x="2522" y="1654"/>
                    <a:pt x="1916" y="2218"/>
                    <a:pt x="1434" y="2866"/>
                  </a:cubicBezTo>
                  <a:cubicBezTo>
                    <a:pt x="1434" y="2866"/>
                    <a:pt x="1461" y="3293"/>
                    <a:pt x="1365" y="3417"/>
                  </a:cubicBezTo>
                  <a:cubicBezTo>
                    <a:pt x="1282" y="3555"/>
                    <a:pt x="910" y="3665"/>
                    <a:pt x="910" y="3665"/>
                  </a:cubicBezTo>
                  <a:cubicBezTo>
                    <a:pt x="428" y="4519"/>
                    <a:pt x="125" y="5470"/>
                    <a:pt x="28" y="6462"/>
                  </a:cubicBezTo>
                  <a:cubicBezTo>
                    <a:pt x="28" y="6462"/>
                    <a:pt x="318" y="6724"/>
                    <a:pt x="318" y="6903"/>
                  </a:cubicBezTo>
                  <a:cubicBezTo>
                    <a:pt x="304" y="7027"/>
                    <a:pt x="1" y="7413"/>
                    <a:pt x="1" y="7413"/>
                  </a:cubicBezTo>
                  <a:lnTo>
                    <a:pt x="1" y="9810"/>
                  </a:lnTo>
                  <a:cubicBezTo>
                    <a:pt x="1" y="10072"/>
                    <a:pt x="207" y="10278"/>
                    <a:pt x="469" y="10278"/>
                  </a:cubicBezTo>
                  <a:lnTo>
                    <a:pt x="13861" y="10278"/>
                  </a:lnTo>
                  <a:cubicBezTo>
                    <a:pt x="14123" y="10278"/>
                    <a:pt x="14330" y="10072"/>
                    <a:pt x="14343" y="9810"/>
                  </a:cubicBezTo>
                  <a:lnTo>
                    <a:pt x="14343" y="7895"/>
                  </a:lnTo>
                  <a:cubicBezTo>
                    <a:pt x="14330" y="7641"/>
                    <a:pt x="14135" y="7426"/>
                    <a:pt x="13884" y="7426"/>
                  </a:cubicBezTo>
                  <a:cubicBezTo>
                    <a:pt x="13877" y="7426"/>
                    <a:pt x="13869" y="7426"/>
                    <a:pt x="13861" y="7426"/>
                  </a:cubicBezTo>
                  <a:lnTo>
                    <a:pt x="7647" y="7426"/>
                  </a:lnTo>
                  <a:lnTo>
                    <a:pt x="7027" y="6310"/>
                  </a:lnTo>
                  <a:lnTo>
                    <a:pt x="7647" y="5870"/>
                  </a:lnTo>
                  <a:lnTo>
                    <a:pt x="7647" y="482"/>
                  </a:lnTo>
                  <a:cubicBezTo>
                    <a:pt x="7647" y="221"/>
                    <a:pt x="7427" y="0"/>
                    <a:pt x="716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18"/>
            <p:cNvSpPr/>
            <p:nvPr/>
          </p:nvSpPr>
          <p:spPr>
            <a:xfrm>
              <a:off x="2814550" y="1650487"/>
              <a:ext cx="167425" cy="71675"/>
            </a:xfrm>
            <a:custGeom>
              <a:avLst/>
              <a:gdLst/>
              <a:ahLst/>
              <a:cxnLst/>
              <a:rect l="l" t="t" r="r" b="b"/>
              <a:pathLst>
                <a:path w="6697" h="2867" extrusionOk="0">
                  <a:moveTo>
                    <a:pt x="0" y="1"/>
                  </a:moveTo>
                  <a:lnTo>
                    <a:pt x="0" y="2866"/>
                  </a:lnTo>
                  <a:lnTo>
                    <a:pt x="6214" y="2866"/>
                  </a:lnTo>
                  <a:cubicBezTo>
                    <a:pt x="6476" y="2866"/>
                    <a:pt x="6683" y="2660"/>
                    <a:pt x="6696" y="2398"/>
                  </a:cubicBezTo>
                  <a:lnTo>
                    <a:pt x="6696" y="483"/>
                  </a:lnTo>
                  <a:cubicBezTo>
                    <a:pt x="6683" y="221"/>
                    <a:pt x="6476" y="1"/>
                    <a:pt x="6214"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18"/>
            <p:cNvSpPr/>
            <p:nvPr/>
          </p:nvSpPr>
          <p:spPr>
            <a:xfrm>
              <a:off x="2623025" y="1483437"/>
              <a:ext cx="191550" cy="167075"/>
            </a:xfrm>
            <a:custGeom>
              <a:avLst/>
              <a:gdLst/>
              <a:ahLst/>
              <a:cxnLst/>
              <a:rect l="l" t="t" r="r" b="b"/>
              <a:pathLst>
                <a:path w="7662" h="6683" extrusionOk="0">
                  <a:moveTo>
                    <a:pt x="4038" y="0"/>
                  </a:moveTo>
                  <a:lnTo>
                    <a:pt x="3211" y="469"/>
                  </a:lnTo>
                  <a:lnTo>
                    <a:pt x="6256" y="4809"/>
                  </a:lnTo>
                  <a:lnTo>
                    <a:pt x="1448" y="2136"/>
                  </a:lnTo>
                  <a:cubicBezTo>
                    <a:pt x="1448" y="2136"/>
                    <a:pt x="1310" y="2329"/>
                    <a:pt x="1172" y="2536"/>
                  </a:cubicBezTo>
                  <a:cubicBezTo>
                    <a:pt x="1048" y="2728"/>
                    <a:pt x="924" y="2935"/>
                    <a:pt x="924" y="2935"/>
                  </a:cubicBezTo>
                  <a:lnTo>
                    <a:pt x="5967" y="5732"/>
                  </a:lnTo>
                  <a:lnTo>
                    <a:pt x="42" y="5732"/>
                  </a:lnTo>
                  <a:cubicBezTo>
                    <a:pt x="15" y="6049"/>
                    <a:pt x="1" y="6366"/>
                    <a:pt x="15" y="6683"/>
                  </a:cubicBezTo>
                  <a:lnTo>
                    <a:pt x="7661" y="6683"/>
                  </a:lnTo>
                  <a:lnTo>
                    <a:pt x="7661" y="5140"/>
                  </a:lnTo>
                  <a:lnTo>
                    <a:pt x="4038"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18"/>
            <p:cNvSpPr/>
            <p:nvPr/>
          </p:nvSpPr>
          <p:spPr>
            <a:xfrm>
              <a:off x="2599275" y="1698362"/>
              <a:ext cx="406475" cy="167425"/>
            </a:xfrm>
            <a:custGeom>
              <a:avLst/>
              <a:gdLst/>
              <a:ahLst/>
              <a:cxnLst/>
              <a:rect l="l" t="t" r="r" b="b"/>
              <a:pathLst>
                <a:path w="16259" h="6697" extrusionOk="0">
                  <a:moveTo>
                    <a:pt x="483" y="1"/>
                  </a:moveTo>
                  <a:cubicBezTo>
                    <a:pt x="207" y="1"/>
                    <a:pt x="0" y="221"/>
                    <a:pt x="0" y="483"/>
                  </a:cubicBezTo>
                  <a:lnTo>
                    <a:pt x="0" y="6214"/>
                  </a:lnTo>
                  <a:cubicBezTo>
                    <a:pt x="0" y="6476"/>
                    <a:pt x="207" y="6697"/>
                    <a:pt x="483" y="6697"/>
                  </a:cubicBezTo>
                  <a:lnTo>
                    <a:pt x="11009" y="6697"/>
                  </a:lnTo>
                  <a:lnTo>
                    <a:pt x="12814" y="5581"/>
                  </a:lnTo>
                  <a:lnTo>
                    <a:pt x="14343" y="6697"/>
                  </a:lnTo>
                  <a:lnTo>
                    <a:pt x="15776" y="6697"/>
                  </a:lnTo>
                  <a:cubicBezTo>
                    <a:pt x="16038" y="6683"/>
                    <a:pt x="16258" y="6476"/>
                    <a:pt x="16258" y="6214"/>
                  </a:cubicBezTo>
                  <a:lnTo>
                    <a:pt x="16258" y="483"/>
                  </a:lnTo>
                  <a:cubicBezTo>
                    <a:pt x="16258" y="221"/>
                    <a:pt x="16038" y="1"/>
                    <a:pt x="1577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18"/>
            <p:cNvSpPr/>
            <p:nvPr/>
          </p:nvSpPr>
          <p:spPr>
            <a:xfrm>
              <a:off x="2814550" y="1698362"/>
              <a:ext cx="191200" cy="167425"/>
            </a:xfrm>
            <a:custGeom>
              <a:avLst/>
              <a:gdLst/>
              <a:ahLst/>
              <a:cxnLst/>
              <a:rect l="l" t="t" r="r" b="b"/>
              <a:pathLst>
                <a:path w="7648" h="6697" extrusionOk="0">
                  <a:moveTo>
                    <a:pt x="0" y="1"/>
                  </a:moveTo>
                  <a:lnTo>
                    <a:pt x="0" y="6697"/>
                  </a:lnTo>
                  <a:lnTo>
                    <a:pt x="2398" y="6697"/>
                  </a:lnTo>
                  <a:lnTo>
                    <a:pt x="4203" y="5581"/>
                  </a:lnTo>
                  <a:lnTo>
                    <a:pt x="5732" y="6697"/>
                  </a:lnTo>
                  <a:lnTo>
                    <a:pt x="7165" y="6697"/>
                  </a:lnTo>
                  <a:cubicBezTo>
                    <a:pt x="7427" y="6683"/>
                    <a:pt x="7647" y="6476"/>
                    <a:pt x="7647" y="6214"/>
                  </a:cubicBezTo>
                  <a:lnTo>
                    <a:pt x="7647" y="483"/>
                  </a:lnTo>
                  <a:cubicBezTo>
                    <a:pt x="7647" y="221"/>
                    <a:pt x="7427" y="1"/>
                    <a:pt x="716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18"/>
            <p:cNvSpPr/>
            <p:nvPr/>
          </p:nvSpPr>
          <p:spPr>
            <a:xfrm>
              <a:off x="2874125" y="1746237"/>
              <a:ext cx="83725" cy="119550"/>
            </a:xfrm>
            <a:custGeom>
              <a:avLst/>
              <a:gdLst/>
              <a:ahLst/>
              <a:cxnLst/>
              <a:rect l="l" t="t" r="r" b="b"/>
              <a:pathLst>
                <a:path w="3349" h="4782" extrusionOk="0">
                  <a:moveTo>
                    <a:pt x="483" y="1"/>
                  </a:moveTo>
                  <a:cubicBezTo>
                    <a:pt x="221" y="1"/>
                    <a:pt x="1" y="207"/>
                    <a:pt x="15" y="469"/>
                  </a:cubicBezTo>
                  <a:lnTo>
                    <a:pt x="15" y="4782"/>
                  </a:lnTo>
                  <a:lnTo>
                    <a:pt x="3349" y="4782"/>
                  </a:lnTo>
                  <a:lnTo>
                    <a:pt x="3349" y="469"/>
                  </a:lnTo>
                  <a:cubicBezTo>
                    <a:pt x="3349" y="207"/>
                    <a:pt x="3142" y="1"/>
                    <a:pt x="2880"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18"/>
            <p:cNvSpPr/>
            <p:nvPr/>
          </p:nvSpPr>
          <p:spPr>
            <a:xfrm>
              <a:off x="2636450" y="1746212"/>
              <a:ext cx="51050" cy="23850"/>
            </a:xfrm>
            <a:custGeom>
              <a:avLst/>
              <a:gdLst/>
              <a:ahLst/>
              <a:cxnLst/>
              <a:rect l="l" t="t" r="r" b="b"/>
              <a:pathLst>
                <a:path w="2042" h="954" extrusionOk="0">
                  <a:moveTo>
                    <a:pt x="624" y="1"/>
                  </a:moveTo>
                  <a:cubicBezTo>
                    <a:pt x="1" y="1"/>
                    <a:pt x="1" y="954"/>
                    <a:pt x="624" y="954"/>
                  </a:cubicBezTo>
                  <a:cubicBezTo>
                    <a:pt x="636" y="954"/>
                    <a:pt x="649" y="953"/>
                    <a:pt x="663" y="952"/>
                  </a:cubicBezTo>
                  <a:lnTo>
                    <a:pt x="1379" y="952"/>
                  </a:lnTo>
                  <a:cubicBezTo>
                    <a:pt x="1392" y="953"/>
                    <a:pt x="1405" y="954"/>
                    <a:pt x="1418" y="954"/>
                  </a:cubicBezTo>
                  <a:cubicBezTo>
                    <a:pt x="2041" y="954"/>
                    <a:pt x="2041" y="1"/>
                    <a:pt x="1418" y="1"/>
                  </a:cubicBezTo>
                  <a:cubicBezTo>
                    <a:pt x="1405" y="1"/>
                    <a:pt x="1392" y="1"/>
                    <a:pt x="1379" y="2"/>
                  </a:cubicBezTo>
                  <a:lnTo>
                    <a:pt x="663" y="2"/>
                  </a:lnTo>
                  <a:cubicBezTo>
                    <a:pt x="649" y="1"/>
                    <a:pt x="636" y="1"/>
                    <a:pt x="62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18"/>
            <p:cNvSpPr/>
            <p:nvPr/>
          </p:nvSpPr>
          <p:spPr>
            <a:xfrm>
              <a:off x="2636450" y="1794087"/>
              <a:ext cx="51050" cy="23850"/>
            </a:xfrm>
            <a:custGeom>
              <a:avLst/>
              <a:gdLst/>
              <a:ahLst/>
              <a:cxnLst/>
              <a:rect l="l" t="t" r="r" b="b"/>
              <a:pathLst>
                <a:path w="2042" h="954" extrusionOk="0">
                  <a:moveTo>
                    <a:pt x="624" y="1"/>
                  </a:moveTo>
                  <a:cubicBezTo>
                    <a:pt x="1" y="1"/>
                    <a:pt x="1" y="954"/>
                    <a:pt x="624" y="954"/>
                  </a:cubicBezTo>
                  <a:cubicBezTo>
                    <a:pt x="636" y="954"/>
                    <a:pt x="649" y="953"/>
                    <a:pt x="663" y="953"/>
                  </a:cubicBezTo>
                  <a:lnTo>
                    <a:pt x="1379" y="953"/>
                  </a:lnTo>
                  <a:cubicBezTo>
                    <a:pt x="1392" y="953"/>
                    <a:pt x="1405" y="954"/>
                    <a:pt x="1418" y="954"/>
                  </a:cubicBezTo>
                  <a:cubicBezTo>
                    <a:pt x="2041" y="954"/>
                    <a:pt x="2041" y="1"/>
                    <a:pt x="1418" y="1"/>
                  </a:cubicBezTo>
                  <a:cubicBezTo>
                    <a:pt x="1405" y="1"/>
                    <a:pt x="1392" y="1"/>
                    <a:pt x="1379" y="2"/>
                  </a:cubicBezTo>
                  <a:lnTo>
                    <a:pt x="663" y="2"/>
                  </a:lnTo>
                  <a:cubicBezTo>
                    <a:pt x="649" y="1"/>
                    <a:pt x="636" y="1"/>
                    <a:pt x="62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18"/>
            <p:cNvSpPr/>
            <p:nvPr/>
          </p:nvSpPr>
          <p:spPr>
            <a:xfrm>
              <a:off x="2702250" y="1746212"/>
              <a:ext cx="49300" cy="23850"/>
            </a:xfrm>
            <a:custGeom>
              <a:avLst/>
              <a:gdLst/>
              <a:ahLst/>
              <a:cxnLst/>
              <a:rect l="l" t="t" r="r" b="b"/>
              <a:pathLst>
                <a:path w="1972" h="954" extrusionOk="0">
                  <a:moveTo>
                    <a:pt x="623" y="1"/>
                  </a:moveTo>
                  <a:cubicBezTo>
                    <a:pt x="0" y="1"/>
                    <a:pt x="0" y="954"/>
                    <a:pt x="623" y="954"/>
                  </a:cubicBezTo>
                  <a:cubicBezTo>
                    <a:pt x="636" y="954"/>
                    <a:pt x="649" y="953"/>
                    <a:pt x="662" y="952"/>
                  </a:cubicBezTo>
                  <a:lnTo>
                    <a:pt x="1379" y="952"/>
                  </a:lnTo>
                  <a:cubicBezTo>
                    <a:pt x="1971" y="911"/>
                    <a:pt x="1971" y="29"/>
                    <a:pt x="1379" y="2"/>
                  </a:cubicBezTo>
                  <a:lnTo>
                    <a:pt x="662" y="2"/>
                  </a:lnTo>
                  <a:cubicBezTo>
                    <a:pt x="649" y="1"/>
                    <a:pt x="636" y="1"/>
                    <a:pt x="62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18"/>
            <p:cNvSpPr/>
            <p:nvPr/>
          </p:nvSpPr>
          <p:spPr>
            <a:xfrm>
              <a:off x="2703975" y="1793787"/>
              <a:ext cx="47900" cy="23775"/>
            </a:xfrm>
            <a:custGeom>
              <a:avLst/>
              <a:gdLst/>
              <a:ahLst/>
              <a:cxnLst/>
              <a:rect l="l" t="t" r="r" b="b"/>
              <a:pathLst>
                <a:path w="1916" h="951" extrusionOk="0">
                  <a:moveTo>
                    <a:pt x="607" y="0"/>
                  </a:moveTo>
                  <a:cubicBezTo>
                    <a:pt x="1" y="41"/>
                    <a:pt x="1" y="923"/>
                    <a:pt x="607" y="951"/>
                  </a:cubicBezTo>
                  <a:lnTo>
                    <a:pt x="1323" y="951"/>
                  </a:lnTo>
                  <a:cubicBezTo>
                    <a:pt x="1916" y="923"/>
                    <a:pt x="1916" y="41"/>
                    <a:pt x="132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18"/>
            <p:cNvSpPr/>
            <p:nvPr/>
          </p:nvSpPr>
          <p:spPr>
            <a:xfrm>
              <a:off x="2769775" y="1745862"/>
              <a:ext cx="49300" cy="23850"/>
            </a:xfrm>
            <a:custGeom>
              <a:avLst/>
              <a:gdLst/>
              <a:ahLst/>
              <a:cxnLst/>
              <a:rect l="l" t="t" r="r" b="b"/>
              <a:pathLst>
                <a:path w="1972" h="954" extrusionOk="0">
                  <a:moveTo>
                    <a:pt x="1361" y="1"/>
                  </a:moveTo>
                  <a:cubicBezTo>
                    <a:pt x="1349" y="1"/>
                    <a:pt x="1336" y="1"/>
                    <a:pt x="1323" y="2"/>
                  </a:cubicBezTo>
                  <a:lnTo>
                    <a:pt x="607" y="2"/>
                  </a:lnTo>
                  <a:cubicBezTo>
                    <a:pt x="0" y="43"/>
                    <a:pt x="0" y="925"/>
                    <a:pt x="607" y="953"/>
                  </a:cubicBezTo>
                  <a:lnTo>
                    <a:pt x="1323" y="953"/>
                  </a:lnTo>
                  <a:cubicBezTo>
                    <a:pt x="1336" y="953"/>
                    <a:pt x="1349" y="954"/>
                    <a:pt x="1361" y="954"/>
                  </a:cubicBezTo>
                  <a:cubicBezTo>
                    <a:pt x="1972" y="954"/>
                    <a:pt x="1972" y="1"/>
                    <a:pt x="136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18"/>
            <p:cNvSpPr/>
            <p:nvPr/>
          </p:nvSpPr>
          <p:spPr>
            <a:xfrm>
              <a:off x="2769775" y="1793737"/>
              <a:ext cx="49300" cy="23850"/>
            </a:xfrm>
            <a:custGeom>
              <a:avLst/>
              <a:gdLst/>
              <a:ahLst/>
              <a:cxnLst/>
              <a:rect l="l" t="t" r="r" b="b"/>
              <a:pathLst>
                <a:path w="1972" h="954" extrusionOk="0">
                  <a:moveTo>
                    <a:pt x="1361" y="1"/>
                  </a:moveTo>
                  <a:cubicBezTo>
                    <a:pt x="1349" y="1"/>
                    <a:pt x="1336" y="1"/>
                    <a:pt x="1323" y="2"/>
                  </a:cubicBezTo>
                  <a:lnTo>
                    <a:pt x="607" y="2"/>
                  </a:lnTo>
                  <a:cubicBezTo>
                    <a:pt x="0" y="43"/>
                    <a:pt x="0" y="925"/>
                    <a:pt x="607" y="953"/>
                  </a:cubicBezTo>
                  <a:lnTo>
                    <a:pt x="1323" y="953"/>
                  </a:lnTo>
                  <a:cubicBezTo>
                    <a:pt x="1336" y="954"/>
                    <a:pt x="1349" y="954"/>
                    <a:pt x="1361" y="954"/>
                  </a:cubicBezTo>
                  <a:cubicBezTo>
                    <a:pt x="1972" y="954"/>
                    <a:pt x="1972" y="1"/>
                    <a:pt x="136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118"/>
          <p:cNvGrpSpPr/>
          <p:nvPr/>
        </p:nvGrpSpPr>
        <p:grpSpPr>
          <a:xfrm>
            <a:off x="1823250" y="2102137"/>
            <a:ext cx="414475" cy="408025"/>
            <a:chOff x="1823250" y="2102137"/>
            <a:chExt cx="414475" cy="408025"/>
          </a:xfrm>
        </p:grpSpPr>
        <p:sp>
          <p:nvSpPr>
            <p:cNvPr id="5579" name="Google Shape;5579;p118"/>
            <p:cNvSpPr/>
            <p:nvPr/>
          </p:nvSpPr>
          <p:spPr>
            <a:xfrm>
              <a:off x="1899750" y="2381637"/>
              <a:ext cx="256925" cy="128525"/>
            </a:xfrm>
            <a:custGeom>
              <a:avLst/>
              <a:gdLst/>
              <a:ahLst/>
              <a:cxnLst/>
              <a:rect l="l" t="t" r="r" b="b"/>
              <a:pathLst>
                <a:path w="10277" h="5141" extrusionOk="0">
                  <a:moveTo>
                    <a:pt x="2555" y="0"/>
                  </a:moveTo>
                  <a:cubicBezTo>
                    <a:pt x="2479" y="0"/>
                    <a:pt x="2413" y="31"/>
                    <a:pt x="2369" y="115"/>
                  </a:cubicBezTo>
                  <a:lnTo>
                    <a:pt x="219" y="4413"/>
                  </a:lnTo>
                  <a:cubicBezTo>
                    <a:pt x="0" y="4805"/>
                    <a:pt x="330" y="5137"/>
                    <a:pt x="655" y="5137"/>
                  </a:cubicBezTo>
                  <a:cubicBezTo>
                    <a:pt x="821" y="5137"/>
                    <a:pt x="985" y="5050"/>
                    <a:pt x="1073" y="4841"/>
                  </a:cubicBezTo>
                  <a:lnTo>
                    <a:pt x="1542" y="3917"/>
                  </a:lnTo>
                  <a:lnTo>
                    <a:pt x="4711" y="3917"/>
                  </a:lnTo>
                  <a:lnTo>
                    <a:pt x="4711" y="4634"/>
                  </a:lnTo>
                  <a:cubicBezTo>
                    <a:pt x="4690" y="4971"/>
                    <a:pt x="4938" y="5140"/>
                    <a:pt x="5186" y="5140"/>
                  </a:cubicBezTo>
                  <a:cubicBezTo>
                    <a:pt x="5434" y="5140"/>
                    <a:pt x="5682" y="4971"/>
                    <a:pt x="5661" y="4634"/>
                  </a:cubicBezTo>
                  <a:lnTo>
                    <a:pt x="5661" y="3917"/>
                  </a:lnTo>
                  <a:lnTo>
                    <a:pt x="8844" y="3917"/>
                  </a:lnTo>
                  <a:lnTo>
                    <a:pt x="9312" y="4841"/>
                  </a:lnTo>
                  <a:cubicBezTo>
                    <a:pt x="9392" y="5009"/>
                    <a:pt x="9564" y="5106"/>
                    <a:pt x="9742" y="5106"/>
                  </a:cubicBezTo>
                  <a:cubicBezTo>
                    <a:pt x="9811" y="5106"/>
                    <a:pt x="9881" y="5092"/>
                    <a:pt x="9946" y="5061"/>
                  </a:cubicBezTo>
                  <a:cubicBezTo>
                    <a:pt x="10180" y="4937"/>
                    <a:pt x="10277" y="4661"/>
                    <a:pt x="10167" y="4427"/>
                  </a:cubicBezTo>
                  <a:lnTo>
                    <a:pt x="8017" y="115"/>
                  </a:lnTo>
                  <a:cubicBezTo>
                    <a:pt x="7980" y="44"/>
                    <a:pt x="7928" y="17"/>
                    <a:pt x="7866" y="17"/>
                  </a:cubicBezTo>
                  <a:cubicBezTo>
                    <a:pt x="7724" y="17"/>
                    <a:pt x="7534" y="162"/>
                    <a:pt x="7370" y="239"/>
                  </a:cubicBezTo>
                  <a:cubicBezTo>
                    <a:pt x="7136" y="363"/>
                    <a:pt x="7039" y="308"/>
                    <a:pt x="7163" y="542"/>
                  </a:cubicBezTo>
                  <a:lnTo>
                    <a:pt x="8362" y="2967"/>
                  </a:lnTo>
                  <a:lnTo>
                    <a:pt x="5675" y="2967"/>
                  </a:lnTo>
                  <a:lnTo>
                    <a:pt x="5675" y="335"/>
                  </a:lnTo>
                  <a:cubicBezTo>
                    <a:pt x="5675" y="60"/>
                    <a:pt x="5455" y="5"/>
                    <a:pt x="5193" y="5"/>
                  </a:cubicBezTo>
                  <a:cubicBezTo>
                    <a:pt x="4931" y="5"/>
                    <a:pt x="4711" y="60"/>
                    <a:pt x="4711" y="335"/>
                  </a:cubicBezTo>
                  <a:lnTo>
                    <a:pt x="4711" y="2953"/>
                  </a:lnTo>
                  <a:lnTo>
                    <a:pt x="2024" y="2953"/>
                  </a:lnTo>
                  <a:lnTo>
                    <a:pt x="3223" y="542"/>
                  </a:lnTo>
                  <a:cubicBezTo>
                    <a:pt x="3347" y="308"/>
                    <a:pt x="3250" y="294"/>
                    <a:pt x="3016" y="170"/>
                  </a:cubicBezTo>
                  <a:cubicBezTo>
                    <a:pt x="2866" y="99"/>
                    <a:pt x="2693" y="0"/>
                    <a:pt x="255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18"/>
            <p:cNvSpPr/>
            <p:nvPr/>
          </p:nvSpPr>
          <p:spPr>
            <a:xfrm>
              <a:off x="2029550" y="2382062"/>
              <a:ext cx="127125" cy="127250"/>
            </a:xfrm>
            <a:custGeom>
              <a:avLst/>
              <a:gdLst/>
              <a:ahLst/>
              <a:cxnLst/>
              <a:rect l="l" t="t" r="r" b="b"/>
              <a:pathLst>
                <a:path w="5085" h="5090" extrusionOk="0">
                  <a:moveTo>
                    <a:pt x="2670" y="0"/>
                  </a:moveTo>
                  <a:cubicBezTo>
                    <a:pt x="2532" y="0"/>
                    <a:pt x="2342" y="145"/>
                    <a:pt x="2178" y="222"/>
                  </a:cubicBezTo>
                  <a:cubicBezTo>
                    <a:pt x="1944" y="346"/>
                    <a:pt x="1847" y="291"/>
                    <a:pt x="1971" y="525"/>
                  </a:cubicBezTo>
                  <a:lnTo>
                    <a:pt x="3170" y="2950"/>
                  </a:lnTo>
                  <a:lnTo>
                    <a:pt x="469" y="2950"/>
                  </a:lnTo>
                  <a:lnTo>
                    <a:pt x="469" y="318"/>
                  </a:lnTo>
                  <a:cubicBezTo>
                    <a:pt x="469" y="43"/>
                    <a:pt x="263" y="43"/>
                    <a:pt x="1" y="43"/>
                  </a:cubicBezTo>
                  <a:lnTo>
                    <a:pt x="1" y="5085"/>
                  </a:lnTo>
                  <a:cubicBezTo>
                    <a:pt x="263" y="5085"/>
                    <a:pt x="469" y="4879"/>
                    <a:pt x="469" y="4617"/>
                  </a:cubicBezTo>
                  <a:lnTo>
                    <a:pt x="469" y="3900"/>
                  </a:lnTo>
                  <a:lnTo>
                    <a:pt x="3652" y="3900"/>
                  </a:lnTo>
                  <a:lnTo>
                    <a:pt x="4120" y="4824"/>
                  </a:lnTo>
                  <a:cubicBezTo>
                    <a:pt x="4200" y="4992"/>
                    <a:pt x="4372" y="5089"/>
                    <a:pt x="4550" y="5089"/>
                  </a:cubicBezTo>
                  <a:cubicBezTo>
                    <a:pt x="4619" y="5089"/>
                    <a:pt x="4689" y="5075"/>
                    <a:pt x="4754" y="5044"/>
                  </a:cubicBezTo>
                  <a:cubicBezTo>
                    <a:pt x="4988" y="4920"/>
                    <a:pt x="5085" y="4644"/>
                    <a:pt x="4975" y="4410"/>
                  </a:cubicBezTo>
                  <a:lnTo>
                    <a:pt x="2812" y="98"/>
                  </a:lnTo>
                  <a:cubicBezTo>
                    <a:pt x="2778" y="27"/>
                    <a:pt x="2729" y="0"/>
                    <a:pt x="267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18"/>
            <p:cNvSpPr/>
            <p:nvPr/>
          </p:nvSpPr>
          <p:spPr>
            <a:xfrm>
              <a:off x="2017000" y="2102137"/>
              <a:ext cx="24825" cy="73225"/>
            </a:xfrm>
            <a:custGeom>
              <a:avLst/>
              <a:gdLst/>
              <a:ahLst/>
              <a:cxnLst/>
              <a:rect l="l" t="t" r="r" b="b"/>
              <a:pathLst>
                <a:path w="993" h="2929" extrusionOk="0">
                  <a:moveTo>
                    <a:pt x="496" y="1"/>
                  </a:moveTo>
                  <a:cubicBezTo>
                    <a:pt x="248" y="1"/>
                    <a:pt x="0" y="169"/>
                    <a:pt x="21" y="507"/>
                  </a:cubicBezTo>
                  <a:lnTo>
                    <a:pt x="21" y="2422"/>
                  </a:lnTo>
                  <a:cubicBezTo>
                    <a:pt x="0" y="2760"/>
                    <a:pt x="248" y="2928"/>
                    <a:pt x="496" y="2928"/>
                  </a:cubicBezTo>
                  <a:cubicBezTo>
                    <a:pt x="744" y="2928"/>
                    <a:pt x="992" y="2760"/>
                    <a:pt x="971" y="2422"/>
                  </a:cubicBezTo>
                  <a:lnTo>
                    <a:pt x="971" y="507"/>
                  </a:lnTo>
                  <a:cubicBezTo>
                    <a:pt x="992" y="169"/>
                    <a:pt x="744" y="1"/>
                    <a:pt x="49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18"/>
            <p:cNvSpPr/>
            <p:nvPr/>
          </p:nvSpPr>
          <p:spPr>
            <a:xfrm>
              <a:off x="2029550" y="2103087"/>
              <a:ext cx="11750" cy="71675"/>
            </a:xfrm>
            <a:custGeom>
              <a:avLst/>
              <a:gdLst/>
              <a:ahLst/>
              <a:cxnLst/>
              <a:rect l="l" t="t" r="r" b="b"/>
              <a:pathLst>
                <a:path w="470" h="2867" extrusionOk="0">
                  <a:moveTo>
                    <a:pt x="1" y="0"/>
                  </a:moveTo>
                  <a:lnTo>
                    <a:pt x="1" y="2866"/>
                  </a:lnTo>
                  <a:cubicBezTo>
                    <a:pt x="263" y="2866"/>
                    <a:pt x="469" y="2646"/>
                    <a:pt x="469" y="2384"/>
                  </a:cubicBezTo>
                  <a:lnTo>
                    <a:pt x="469" y="469"/>
                  </a:lnTo>
                  <a:cubicBezTo>
                    <a:pt x="469" y="207"/>
                    <a:pt x="263"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18"/>
            <p:cNvSpPr/>
            <p:nvPr/>
          </p:nvSpPr>
          <p:spPr>
            <a:xfrm>
              <a:off x="1963775" y="2150962"/>
              <a:ext cx="131600" cy="71675"/>
            </a:xfrm>
            <a:custGeom>
              <a:avLst/>
              <a:gdLst/>
              <a:ahLst/>
              <a:cxnLst/>
              <a:rect l="l" t="t" r="r" b="b"/>
              <a:pathLst>
                <a:path w="5264" h="2867" extrusionOk="0">
                  <a:moveTo>
                    <a:pt x="483" y="1"/>
                  </a:moveTo>
                  <a:cubicBezTo>
                    <a:pt x="207" y="1"/>
                    <a:pt x="0" y="207"/>
                    <a:pt x="0" y="469"/>
                  </a:cubicBezTo>
                  <a:lnTo>
                    <a:pt x="0" y="2384"/>
                  </a:lnTo>
                  <a:cubicBezTo>
                    <a:pt x="0" y="2646"/>
                    <a:pt x="207" y="2866"/>
                    <a:pt x="483" y="2866"/>
                  </a:cubicBezTo>
                  <a:lnTo>
                    <a:pt x="4781" y="2866"/>
                  </a:lnTo>
                  <a:cubicBezTo>
                    <a:pt x="5043" y="2866"/>
                    <a:pt x="5263" y="2646"/>
                    <a:pt x="5263" y="2384"/>
                  </a:cubicBezTo>
                  <a:lnTo>
                    <a:pt x="5263" y="469"/>
                  </a:lnTo>
                  <a:lnTo>
                    <a:pt x="5250" y="469"/>
                  </a:lnTo>
                  <a:cubicBezTo>
                    <a:pt x="5250" y="358"/>
                    <a:pt x="5090" y="327"/>
                    <a:pt x="4886" y="327"/>
                  </a:cubicBezTo>
                  <a:cubicBezTo>
                    <a:pt x="4606" y="327"/>
                    <a:pt x="4244" y="386"/>
                    <a:pt x="4092" y="386"/>
                  </a:cubicBezTo>
                  <a:lnTo>
                    <a:pt x="2632"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18"/>
            <p:cNvSpPr/>
            <p:nvPr/>
          </p:nvSpPr>
          <p:spPr>
            <a:xfrm>
              <a:off x="2029550" y="2150962"/>
              <a:ext cx="65825" cy="71675"/>
            </a:xfrm>
            <a:custGeom>
              <a:avLst/>
              <a:gdLst/>
              <a:ahLst/>
              <a:cxnLst/>
              <a:rect l="l" t="t" r="r" b="b"/>
              <a:pathLst>
                <a:path w="2633" h="2867" extrusionOk="0">
                  <a:moveTo>
                    <a:pt x="1" y="1"/>
                  </a:moveTo>
                  <a:lnTo>
                    <a:pt x="1" y="2866"/>
                  </a:lnTo>
                  <a:lnTo>
                    <a:pt x="2150" y="2866"/>
                  </a:lnTo>
                  <a:cubicBezTo>
                    <a:pt x="2412" y="2866"/>
                    <a:pt x="2632" y="2646"/>
                    <a:pt x="2632" y="2384"/>
                  </a:cubicBezTo>
                  <a:lnTo>
                    <a:pt x="2632" y="469"/>
                  </a:lnTo>
                  <a:cubicBezTo>
                    <a:pt x="2632" y="207"/>
                    <a:pt x="2412" y="1"/>
                    <a:pt x="215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18"/>
            <p:cNvSpPr/>
            <p:nvPr/>
          </p:nvSpPr>
          <p:spPr>
            <a:xfrm>
              <a:off x="1850100" y="2192637"/>
              <a:ext cx="358600" cy="209100"/>
            </a:xfrm>
            <a:custGeom>
              <a:avLst/>
              <a:gdLst/>
              <a:ahLst/>
              <a:cxnLst/>
              <a:rect l="l" t="t" r="r" b="b"/>
              <a:pathLst>
                <a:path w="14344" h="8364" extrusionOk="0">
                  <a:moveTo>
                    <a:pt x="483" y="1"/>
                  </a:moveTo>
                  <a:cubicBezTo>
                    <a:pt x="207" y="1"/>
                    <a:pt x="1" y="207"/>
                    <a:pt x="1" y="483"/>
                  </a:cubicBezTo>
                  <a:lnTo>
                    <a:pt x="1" y="7881"/>
                  </a:lnTo>
                  <a:cubicBezTo>
                    <a:pt x="1" y="8143"/>
                    <a:pt x="207" y="8364"/>
                    <a:pt x="483" y="8364"/>
                  </a:cubicBezTo>
                  <a:lnTo>
                    <a:pt x="13875" y="8364"/>
                  </a:lnTo>
                  <a:cubicBezTo>
                    <a:pt x="14137" y="8364"/>
                    <a:pt x="14343" y="8143"/>
                    <a:pt x="14343" y="7881"/>
                  </a:cubicBezTo>
                  <a:lnTo>
                    <a:pt x="14343" y="483"/>
                  </a:lnTo>
                  <a:cubicBezTo>
                    <a:pt x="14343" y="207"/>
                    <a:pt x="14137" y="1"/>
                    <a:pt x="13875" y="1"/>
                  </a:cubicBezTo>
                  <a:lnTo>
                    <a:pt x="12993" y="1"/>
                  </a:lnTo>
                  <a:cubicBezTo>
                    <a:pt x="12828" y="1"/>
                    <a:pt x="12662" y="83"/>
                    <a:pt x="12580" y="221"/>
                  </a:cubicBezTo>
                  <a:cubicBezTo>
                    <a:pt x="12497" y="359"/>
                    <a:pt x="12346" y="442"/>
                    <a:pt x="12194" y="455"/>
                  </a:cubicBezTo>
                  <a:lnTo>
                    <a:pt x="11918" y="455"/>
                  </a:lnTo>
                  <a:cubicBezTo>
                    <a:pt x="11767" y="442"/>
                    <a:pt x="11615" y="359"/>
                    <a:pt x="11533" y="221"/>
                  </a:cubicBezTo>
                  <a:cubicBezTo>
                    <a:pt x="11450" y="83"/>
                    <a:pt x="11285" y="1"/>
                    <a:pt x="1111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18"/>
            <p:cNvSpPr/>
            <p:nvPr/>
          </p:nvSpPr>
          <p:spPr>
            <a:xfrm>
              <a:off x="2029550" y="2192637"/>
              <a:ext cx="179150" cy="209100"/>
            </a:xfrm>
            <a:custGeom>
              <a:avLst/>
              <a:gdLst/>
              <a:ahLst/>
              <a:cxnLst/>
              <a:rect l="l" t="t" r="r" b="b"/>
              <a:pathLst>
                <a:path w="7166" h="8364" extrusionOk="0">
                  <a:moveTo>
                    <a:pt x="1" y="1"/>
                  </a:moveTo>
                  <a:lnTo>
                    <a:pt x="1" y="8364"/>
                  </a:lnTo>
                  <a:lnTo>
                    <a:pt x="6697" y="8364"/>
                  </a:lnTo>
                  <a:cubicBezTo>
                    <a:pt x="6959" y="8364"/>
                    <a:pt x="7165" y="8143"/>
                    <a:pt x="7165" y="7881"/>
                  </a:cubicBezTo>
                  <a:lnTo>
                    <a:pt x="7165" y="483"/>
                  </a:lnTo>
                  <a:cubicBezTo>
                    <a:pt x="7165" y="207"/>
                    <a:pt x="6959" y="1"/>
                    <a:pt x="6697" y="1"/>
                  </a:cubicBezTo>
                  <a:lnTo>
                    <a:pt x="5815" y="1"/>
                  </a:lnTo>
                  <a:cubicBezTo>
                    <a:pt x="5650" y="1"/>
                    <a:pt x="5484" y="83"/>
                    <a:pt x="5402" y="221"/>
                  </a:cubicBezTo>
                  <a:cubicBezTo>
                    <a:pt x="5319" y="359"/>
                    <a:pt x="5168" y="442"/>
                    <a:pt x="5016" y="455"/>
                  </a:cubicBezTo>
                  <a:lnTo>
                    <a:pt x="4754" y="455"/>
                  </a:lnTo>
                  <a:cubicBezTo>
                    <a:pt x="4589" y="442"/>
                    <a:pt x="4437" y="359"/>
                    <a:pt x="4368" y="221"/>
                  </a:cubicBezTo>
                  <a:cubicBezTo>
                    <a:pt x="4272" y="83"/>
                    <a:pt x="4120" y="1"/>
                    <a:pt x="395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18"/>
            <p:cNvSpPr/>
            <p:nvPr/>
          </p:nvSpPr>
          <p:spPr>
            <a:xfrm>
              <a:off x="1823250" y="2389987"/>
              <a:ext cx="409550" cy="23800"/>
            </a:xfrm>
            <a:custGeom>
              <a:avLst/>
              <a:gdLst/>
              <a:ahLst/>
              <a:cxnLst/>
              <a:rect l="l" t="t" r="r" b="b"/>
              <a:pathLst>
                <a:path w="16382" h="952" extrusionOk="0">
                  <a:moveTo>
                    <a:pt x="15923" y="1"/>
                  </a:moveTo>
                  <a:cubicBezTo>
                    <a:pt x="15915" y="1"/>
                    <a:pt x="15907" y="1"/>
                    <a:pt x="15900" y="1"/>
                  </a:cubicBezTo>
                  <a:lnTo>
                    <a:pt x="606" y="1"/>
                  </a:lnTo>
                  <a:cubicBezTo>
                    <a:pt x="0" y="29"/>
                    <a:pt x="0" y="911"/>
                    <a:pt x="606" y="952"/>
                  </a:cubicBezTo>
                  <a:lnTo>
                    <a:pt x="15900" y="952"/>
                  </a:lnTo>
                  <a:cubicBezTo>
                    <a:pt x="16161" y="952"/>
                    <a:pt x="16382" y="731"/>
                    <a:pt x="16382" y="470"/>
                  </a:cubicBezTo>
                  <a:cubicBezTo>
                    <a:pt x="16382" y="216"/>
                    <a:pt x="16174" y="1"/>
                    <a:pt x="1592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18"/>
            <p:cNvSpPr/>
            <p:nvPr/>
          </p:nvSpPr>
          <p:spPr>
            <a:xfrm>
              <a:off x="2029550" y="2389987"/>
              <a:ext cx="203250" cy="23800"/>
            </a:xfrm>
            <a:custGeom>
              <a:avLst/>
              <a:gdLst/>
              <a:ahLst/>
              <a:cxnLst/>
              <a:rect l="l" t="t" r="r" b="b"/>
              <a:pathLst>
                <a:path w="8130" h="952" extrusionOk="0">
                  <a:moveTo>
                    <a:pt x="7671" y="1"/>
                  </a:moveTo>
                  <a:cubicBezTo>
                    <a:pt x="7663" y="1"/>
                    <a:pt x="7655" y="1"/>
                    <a:pt x="7648" y="1"/>
                  </a:cubicBezTo>
                  <a:lnTo>
                    <a:pt x="1" y="1"/>
                  </a:lnTo>
                  <a:lnTo>
                    <a:pt x="1" y="952"/>
                  </a:lnTo>
                  <a:lnTo>
                    <a:pt x="7648" y="952"/>
                  </a:lnTo>
                  <a:cubicBezTo>
                    <a:pt x="7909" y="952"/>
                    <a:pt x="8130" y="731"/>
                    <a:pt x="8130" y="470"/>
                  </a:cubicBezTo>
                  <a:cubicBezTo>
                    <a:pt x="8130" y="216"/>
                    <a:pt x="7922" y="1"/>
                    <a:pt x="767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18"/>
            <p:cNvSpPr/>
            <p:nvPr/>
          </p:nvSpPr>
          <p:spPr>
            <a:xfrm>
              <a:off x="2153900" y="2102762"/>
              <a:ext cx="83825" cy="74750"/>
            </a:xfrm>
            <a:custGeom>
              <a:avLst/>
              <a:gdLst/>
              <a:ahLst/>
              <a:cxnLst/>
              <a:rect l="l" t="t" r="r" b="b"/>
              <a:pathLst>
                <a:path w="3353" h="2990" extrusionOk="0">
                  <a:moveTo>
                    <a:pt x="2667" y="0"/>
                  </a:moveTo>
                  <a:cubicBezTo>
                    <a:pt x="2554" y="0"/>
                    <a:pt x="2436" y="45"/>
                    <a:pt x="2329" y="151"/>
                  </a:cubicBezTo>
                  <a:lnTo>
                    <a:pt x="304" y="2177"/>
                  </a:lnTo>
                  <a:cubicBezTo>
                    <a:pt x="1" y="2480"/>
                    <a:pt x="221" y="2989"/>
                    <a:pt x="648" y="2989"/>
                  </a:cubicBezTo>
                  <a:cubicBezTo>
                    <a:pt x="772" y="2989"/>
                    <a:pt x="896" y="2934"/>
                    <a:pt x="979" y="2852"/>
                  </a:cubicBezTo>
                  <a:lnTo>
                    <a:pt x="3004" y="826"/>
                  </a:lnTo>
                  <a:cubicBezTo>
                    <a:pt x="3353" y="478"/>
                    <a:pt x="3038" y="0"/>
                    <a:pt x="266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18"/>
            <p:cNvSpPr/>
            <p:nvPr/>
          </p:nvSpPr>
          <p:spPr>
            <a:xfrm>
              <a:off x="2115675" y="2146562"/>
              <a:ext cx="76825" cy="73350"/>
            </a:xfrm>
            <a:custGeom>
              <a:avLst/>
              <a:gdLst/>
              <a:ahLst/>
              <a:cxnLst/>
              <a:rect l="l" t="t" r="r" b="b"/>
              <a:pathLst>
                <a:path w="3073" h="2934" extrusionOk="0">
                  <a:moveTo>
                    <a:pt x="1500" y="1"/>
                  </a:moveTo>
                  <a:cubicBezTo>
                    <a:pt x="1134" y="1"/>
                    <a:pt x="765" y="142"/>
                    <a:pt x="483" y="425"/>
                  </a:cubicBezTo>
                  <a:cubicBezTo>
                    <a:pt x="0" y="907"/>
                    <a:pt x="0" y="2105"/>
                    <a:pt x="14" y="2464"/>
                  </a:cubicBezTo>
                  <a:cubicBezTo>
                    <a:pt x="14" y="2725"/>
                    <a:pt x="221" y="2918"/>
                    <a:pt x="469" y="2932"/>
                  </a:cubicBezTo>
                  <a:cubicBezTo>
                    <a:pt x="514" y="2933"/>
                    <a:pt x="561" y="2934"/>
                    <a:pt x="610" y="2934"/>
                  </a:cubicBezTo>
                  <a:cubicBezTo>
                    <a:pt x="1223" y="2934"/>
                    <a:pt x="2125" y="2845"/>
                    <a:pt x="2508" y="2450"/>
                  </a:cubicBezTo>
                  <a:cubicBezTo>
                    <a:pt x="3073" y="1899"/>
                    <a:pt x="3073" y="989"/>
                    <a:pt x="2508" y="425"/>
                  </a:cubicBezTo>
                  <a:cubicBezTo>
                    <a:pt x="2232" y="142"/>
                    <a:pt x="1867" y="1"/>
                    <a:pt x="1500"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18"/>
            <p:cNvSpPr/>
            <p:nvPr/>
          </p:nvSpPr>
          <p:spPr>
            <a:xfrm>
              <a:off x="1897975" y="2246362"/>
              <a:ext cx="116800" cy="119550"/>
            </a:xfrm>
            <a:custGeom>
              <a:avLst/>
              <a:gdLst/>
              <a:ahLst/>
              <a:cxnLst/>
              <a:rect l="l" t="t" r="r" b="b"/>
              <a:pathLst>
                <a:path w="4672" h="4782" extrusionOk="0">
                  <a:moveTo>
                    <a:pt x="483" y="1"/>
                  </a:moveTo>
                  <a:cubicBezTo>
                    <a:pt x="221" y="1"/>
                    <a:pt x="1" y="208"/>
                    <a:pt x="1" y="483"/>
                  </a:cubicBezTo>
                  <a:lnTo>
                    <a:pt x="1" y="4300"/>
                  </a:lnTo>
                  <a:cubicBezTo>
                    <a:pt x="1" y="4561"/>
                    <a:pt x="221" y="4782"/>
                    <a:pt x="483" y="4782"/>
                  </a:cubicBezTo>
                  <a:lnTo>
                    <a:pt x="4079" y="4782"/>
                  </a:lnTo>
                  <a:cubicBezTo>
                    <a:pt x="4672" y="4740"/>
                    <a:pt x="4672" y="3859"/>
                    <a:pt x="4079" y="3831"/>
                  </a:cubicBezTo>
                  <a:lnTo>
                    <a:pt x="3718" y="2749"/>
                  </a:lnTo>
                  <a:lnTo>
                    <a:pt x="3718" y="2749"/>
                  </a:lnTo>
                  <a:cubicBezTo>
                    <a:pt x="3810" y="2844"/>
                    <a:pt x="3941" y="2891"/>
                    <a:pt x="4072" y="2891"/>
                  </a:cubicBezTo>
                  <a:cubicBezTo>
                    <a:pt x="4320" y="2891"/>
                    <a:pt x="4568" y="2722"/>
                    <a:pt x="4548" y="2385"/>
                  </a:cubicBezTo>
                  <a:lnTo>
                    <a:pt x="4548" y="483"/>
                  </a:lnTo>
                  <a:cubicBezTo>
                    <a:pt x="4548" y="208"/>
                    <a:pt x="4341" y="1"/>
                    <a:pt x="407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18"/>
            <p:cNvSpPr/>
            <p:nvPr/>
          </p:nvSpPr>
          <p:spPr>
            <a:xfrm>
              <a:off x="1957925" y="2294262"/>
              <a:ext cx="155700" cy="71650"/>
            </a:xfrm>
            <a:custGeom>
              <a:avLst/>
              <a:gdLst/>
              <a:ahLst/>
              <a:cxnLst/>
              <a:rect l="l" t="t" r="r" b="b"/>
              <a:pathLst>
                <a:path w="6228" h="2866" extrusionOk="0">
                  <a:moveTo>
                    <a:pt x="469" y="0"/>
                  </a:moveTo>
                  <a:cubicBezTo>
                    <a:pt x="207" y="0"/>
                    <a:pt x="0" y="207"/>
                    <a:pt x="0" y="469"/>
                  </a:cubicBezTo>
                  <a:lnTo>
                    <a:pt x="0" y="2866"/>
                  </a:lnTo>
                  <a:lnTo>
                    <a:pt x="5718" y="2866"/>
                  </a:lnTo>
                  <a:cubicBezTo>
                    <a:pt x="5980" y="2866"/>
                    <a:pt x="6186" y="2673"/>
                    <a:pt x="6214" y="2411"/>
                  </a:cubicBezTo>
                  <a:cubicBezTo>
                    <a:pt x="6227" y="2143"/>
                    <a:pt x="6019" y="1915"/>
                    <a:pt x="5755" y="1915"/>
                  </a:cubicBezTo>
                  <a:cubicBezTo>
                    <a:pt x="5747" y="1915"/>
                    <a:pt x="5739" y="1915"/>
                    <a:pt x="5732" y="1915"/>
                  </a:cubicBezTo>
                  <a:lnTo>
                    <a:pt x="3596" y="951"/>
                  </a:lnTo>
                  <a:cubicBezTo>
                    <a:pt x="3872" y="951"/>
                    <a:pt x="4092" y="717"/>
                    <a:pt x="4078" y="455"/>
                  </a:cubicBezTo>
                  <a:cubicBezTo>
                    <a:pt x="4051" y="193"/>
                    <a:pt x="3844" y="0"/>
                    <a:pt x="3582"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18"/>
            <p:cNvSpPr/>
            <p:nvPr/>
          </p:nvSpPr>
          <p:spPr>
            <a:xfrm>
              <a:off x="2029550" y="2294262"/>
              <a:ext cx="88225" cy="71700"/>
            </a:xfrm>
            <a:custGeom>
              <a:avLst/>
              <a:gdLst/>
              <a:ahLst/>
              <a:cxnLst/>
              <a:rect l="l" t="t" r="r" b="b"/>
              <a:pathLst>
                <a:path w="3529" h="2868" extrusionOk="0">
                  <a:moveTo>
                    <a:pt x="1" y="0"/>
                  </a:moveTo>
                  <a:lnTo>
                    <a:pt x="1" y="2866"/>
                  </a:lnTo>
                  <a:lnTo>
                    <a:pt x="2867" y="2866"/>
                  </a:lnTo>
                  <a:cubicBezTo>
                    <a:pt x="2880" y="2867"/>
                    <a:pt x="2893" y="2867"/>
                    <a:pt x="2906" y="2867"/>
                  </a:cubicBezTo>
                  <a:cubicBezTo>
                    <a:pt x="3529" y="2867"/>
                    <a:pt x="3529" y="1914"/>
                    <a:pt x="2906" y="1914"/>
                  </a:cubicBezTo>
                  <a:cubicBezTo>
                    <a:pt x="2893" y="1914"/>
                    <a:pt x="2880" y="1914"/>
                    <a:pt x="2867" y="1915"/>
                  </a:cubicBezTo>
                  <a:lnTo>
                    <a:pt x="1282" y="1915"/>
                  </a:lnTo>
                  <a:cubicBezTo>
                    <a:pt x="1337" y="1516"/>
                    <a:pt x="1213" y="675"/>
                    <a:pt x="1213" y="469"/>
                  </a:cubicBezTo>
                  <a:cubicBezTo>
                    <a:pt x="1213" y="207"/>
                    <a:pt x="993" y="0"/>
                    <a:pt x="731"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18"/>
            <p:cNvSpPr/>
            <p:nvPr/>
          </p:nvSpPr>
          <p:spPr>
            <a:xfrm>
              <a:off x="2018550" y="2246362"/>
              <a:ext cx="139525" cy="119575"/>
            </a:xfrm>
            <a:custGeom>
              <a:avLst/>
              <a:gdLst/>
              <a:ahLst/>
              <a:cxnLst/>
              <a:rect l="l" t="t" r="r" b="b"/>
              <a:pathLst>
                <a:path w="5581" h="4783" extrusionOk="0">
                  <a:moveTo>
                    <a:pt x="3183" y="1"/>
                  </a:moveTo>
                  <a:cubicBezTo>
                    <a:pt x="1061" y="1"/>
                    <a:pt x="0" y="2577"/>
                    <a:pt x="1502" y="4079"/>
                  </a:cubicBezTo>
                  <a:cubicBezTo>
                    <a:pt x="1987" y="4565"/>
                    <a:pt x="2585" y="4782"/>
                    <a:pt x="3172" y="4782"/>
                  </a:cubicBezTo>
                  <a:cubicBezTo>
                    <a:pt x="4400" y="4782"/>
                    <a:pt x="5580" y="3829"/>
                    <a:pt x="5580" y="2385"/>
                  </a:cubicBezTo>
                  <a:cubicBezTo>
                    <a:pt x="5580" y="1076"/>
                    <a:pt x="4505" y="1"/>
                    <a:pt x="318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118"/>
          <p:cNvGrpSpPr/>
          <p:nvPr/>
        </p:nvGrpSpPr>
        <p:grpSpPr>
          <a:xfrm>
            <a:off x="1826350" y="1489287"/>
            <a:ext cx="406450" cy="346525"/>
            <a:chOff x="1826350" y="1489287"/>
            <a:chExt cx="406450" cy="346525"/>
          </a:xfrm>
        </p:grpSpPr>
        <p:sp>
          <p:nvSpPr>
            <p:cNvPr id="5596" name="Google Shape;5596;p118"/>
            <p:cNvSpPr/>
            <p:nvPr/>
          </p:nvSpPr>
          <p:spPr>
            <a:xfrm>
              <a:off x="1826350" y="1489287"/>
              <a:ext cx="191175" cy="346525"/>
            </a:xfrm>
            <a:custGeom>
              <a:avLst/>
              <a:gdLst/>
              <a:ahLst/>
              <a:cxnLst/>
              <a:rect l="l" t="t" r="r" b="b"/>
              <a:pathLst>
                <a:path w="7647" h="13861" extrusionOk="0">
                  <a:moveTo>
                    <a:pt x="482" y="1"/>
                  </a:moveTo>
                  <a:cubicBezTo>
                    <a:pt x="221" y="1"/>
                    <a:pt x="0" y="207"/>
                    <a:pt x="0" y="469"/>
                  </a:cubicBezTo>
                  <a:lnTo>
                    <a:pt x="0" y="13379"/>
                  </a:lnTo>
                  <a:cubicBezTo>
                    <a:pt x="0" y="13641"/>
                    <a:pt x="221" y="13861"/>
                    <a:pt x="482" y="13861"/>
                  </a:cubicBezTo>
                  <a:lnTo>
                    <a:pt x="7178" y="13861"/>
                  </a:lnTo>
                  <a:cubicBezTo>
                    <a:pt x="7440" y="13861"/>
                    <a:pt x="7647" y="13641"/>
                    <a:pt x="7647" y="13379"/>
                  </a:cubicBezTo>
                  <a:lnTo>
                    <a:pt x="7647" y="469"/>
                  </a:lnTo>
                  <a:cubicBezTo>
                    <a:pt x="7647" y="207"/>
                    <a:pt x="7440" y="1"/>
                    <a:pt x="71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18"/>
            <p:cNvSpPr/>
            <p:nvPr/>
          </p:nvSpPr>
          <p:spPr>
            <a:xfrm>
              <a:off x="2041625" y="1489287"/>
              <a:ext cx="191175" cy="346525"/>
            </a:xfrm>
            <a:custGeom>
              <a:avLst/>
              <a:gdLst/>
              <a:ahLst/>
              <a:cxnLst/>
              <a:rect l="l" t="t" r="r" b="b"/>
              <a:pathLst>
                <a:path w="7647" h="13861" extrusionOk="0">
                  <a:moveTo>
                    <a:pt x="469" y="1"/>
                  </a:moveTo>
                  <a:cubicBezTo>
                    <a:pt x="207" y="1"/>
                    <a:pt x="0" y="207"/>
                    <a:pt x="0" y="469"/>
                  </a:cubicBezTo>
                  <a:lnTo>
                    <a:pt x="0" y="13379"/>
                  </a:lnTo>
                  <a:cubicBezTo>
                    <a:pt x="0" y="13641"/>
                    <a:pt x="207" y="13861"/>
                    <a:pt x="469" y="13861"/>
                  </a:cubicBezTo>
                  <a:lnTo>
                    <a:pt x="7165" y="13861"/>
                  </a:lnTo>
                  <a:cubicBezTo>
                    <a:pt x="7426" y="13861"/>
                    <a:pt x="7647" y="13641"/>
                    <a:pt x="7647" y="13379"/>
                  </a:cubicBezTo>
                  <a:lnTo>
                    <a:pt x="7647" y="469"/>
                  </a:lnTo>
                  <a:cubicBezTo>
                    <a:pt x="7647" y="207"/>
                    <a:pt x="7426" y="1"/>
                    <a:pt x="716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18"/>
            <p:cNvSpPr/>
            <p:nvPr/>
          </p:nvSpPr>
          <p:spPr>
            <a:xfrm>
              <a:off x="1966875" y="1555087"/>
              <a:ext cx="122300" cy="23775"/>
            </a:xfrm>
            <a:custGeom>
              <a:avLst/>
              <a:gdLst/>
              <a:ahLst/>
              <a:cxnLst/>
              <a:rect l="l" t="t" r="r" b="b"/>
              <a:pathLst>
                <a:path w="4892" h="951" extrusionOk="0">
                  <a:moveTo>
                    <a:pt x="593" y="0"/>
                  </a:moveTo>
                  <a:cubicBezTo>
                    <a:pt x="0" y="28"/>
                    <a:pt x="0" y="910"/>
                    <a:pt x="593" y="951"/>
                  </a:cubicBezTo>
                  <a:lnTo>
                    <a:pt x="4423" y="951"/>
                  </a:lnTo>
                  <a:cubicBezTo>
                    <a:pt x="4685" y="951"/>
                    <a:pt x="4892" y="744"/>
                    <a:pt x="4892" y="482"/>
                  </a:cubicBezTo>
                  <a:cubicBezTo>
                    <a:pt x="4892" y="207"/>
                    <a:pt x="4685" y="0"/>
                    <a:pt x="44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18"/>
            <p:cNvSpPr/>
            <p:nvPr/>
          </p:nvSpPr>
          <p:spPr>
            <a:xfrm>
              <a:off x="1966875" y="1602612"/>
              <a:ext cx="122300" cy="24125"/>
            </a:xfrm>
            <a:custGeom>
              <a:avLst/>
              <a:gdLst/>
              <a:ahLst/>
              <a:cxnLst/>
              <a:rect l="l" t="t" r="r" b="b"/>
              <a:pathLst>
                <a:path w="4892" h="965" extrusionOk="0">
                  <a:moveTo>
                    <a:pt x="593" y="1"/>
                  </a:moveTo>
                  <a:cubicBezTo>
                    <a:pt x="0" y="42"/>
                    <a:pt x="0" y="924"/>
                    <a:pt x="593" y="965"/>
                  </a:cubicBezTo>
                  <a:lnTo>
                    <a:pt x="4423" y="965"/>
                  </a:lnTo>
                  <a:cubicBezTo>
                    <a:pt x="4685" y="965"/>
                    <a:pt x="4892" y="745"/>
                    <a:pt x="4892" y="483"/>
                  </a:cubicBezTo>
                  <a:cubicBezTo>
                    <a:pt x="4892" y="221"/>
                    <a:pt x="4685" y="1"/>
                    <a:pt x="44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18"/>
            <p:cNvSpPr/>
            <p:nvPr/>
          </p:nvSpPr>
          <p:spPr>
            <a:xfrm>
              <a:off x="1966875" y="1650837"/>
              <a:ext cx="122650" cy="23800"/>
            </a:xfrm>
            <a:custGeom>
              <a:avLst/>
              <a:gdLst/>
              <a:ahLst/>
              <a:cxnLst/>
              <a:rect l="l" t="t" r="r" b="b"/>
              <a:pathLst>
                <a:path w="4906" h="952" extrusionOk="0">
                  <a:moveTo>
                    <a:pt x="593" y="0"/>
                  </a:moveTo>
                  <a:cubicBezTo>
                    <a:pt x="0" y="28"/>
                    <a:pt x="0" y="910"/>
                    <a:pt x="593" y="951"/>
                  </a:cubicBezTo>
                  <a:lnTo>
                    <a:pt x="4423" y="951"/>
                  </a:lnTo>
                  <a:cubicBezTo>
                    <a:pt x="4685" y="951"/>
                    <a:pt x="4905" y="731"/>
                    <a:pt x="4892" y="469"/>
                  </a:cubicBezTo>
                  <a:cubicBezTo>
                    <a:pt x="4892" y="207"/>
                    <a:pt x="4685" y="0"/>
                    <a:pt x="44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18"/>
            <p:cNvSpPr/>
            <p:nvPr/>
          </p:nvSpPr>
          <p:spPr>
            <a:xfrm>
              <a:off x="1966875" y="1698362"/>
              <a:ext cx="122300" cy="23800"/>
            </a:xfrm>
            <a:custGeom>
              <a:avLst/>
              <a:gdLst/>
              <a:ahLst/>
              <a:cxnLst/>
              <a:rect l="l" t="t" r="r" b="b"/>
              <a:pathLst>
                <a:path w="4892" h="952" extrusionOk="0">
                  <a:moveTo>
                    <a:pt x="593" y="1"/>
                  </a:moveTo>
                  <a:cubicBezTo>
                    <a:pt x="0" y="42"/>
                    <a:pt x="0" y="924"/>
                    <a:pt x="593" y="951"/>
                  </a:cubicBezTo>
                  <a:lnTo>
                    <a:pt x="4423" y="951"/>
                  </a:lnTo>
                  <a:cubicBezTo>
                    <a:pt x="4685" y="951"/>
                    <a:pt x="4892" y="745"/>
                    <a:pt x="4892" y="483"/>
                  </a:cubicBezTo>
                  <a:cubicBezTo>
                    <a:pt x="4892" y="221"/>
                    <a:pt x="4685" y="1"/>
                    <a:pt x="44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18"/>
            <p:cNvSpPr/>
            <p:nvPr/>
          </p:nvSpPr>
          <p:spPr>
            <a:xfrm>
              <a:off x="1966875" y="1746237"/>
              <a:ext cx="122300" cy="23800"/>
            </a:xfrm>
            <a:custGeom>
              <a:avLst/>
              <a:gdLst/>
              <a:ahLst/>
              <a:cxnLst/>
              <a:rect l="l" t="t" r="r" b="b"/>
              <a:pathLst>
                <a:path w="4892" h="952" extrusionOk="0">
                  <a:moveTo>
                    <a:pt x="593" y="1"/>
                  </a:moveTo>
                  <a:cubicBezTo>
                    <a:pt x="0" y="28"/>
                    <a:pt x="0" y="910"/>
                    <a:pt x="593" y="951"/>
                  </a:cubicBezTo>
                  <a:lnTo>
                    <a:pt x="4423" y="951"/>
                  </a:lnTo>
                  <a:cubicBezTo>
                    <a:pt x="4685" y="951"/>
                    <a:pt x="4892" y="745"/>
                    <a:pt x="4892" y="469"/>
                  </a:cubicBezTo>
                  <a:cubicBezTo>
                    <a:pt x="4892" y="207"/>
                    <a:pt x="4685" y="1"/>
                    <a:pt x="44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18"/>
            <p:cNvSpPr/>
            <p:nvPr/>
          </p:nvSpPr>
          <p:spPr>
            <a:xfrm>
              <a:off x="2029550" y="1746237"/>
              <a:ext cx="59625" cy="23800"/>
            </a:xfrm>
            <a:custGeom>
              <a:avLst/>
              <a:gdLst/>
              <a:ahLst/>
              <a:cxnLst/>
              <a:rect l="l" t="t" r="r" b="b"/>
              <a:pathLst>
                <a:path w="2385" h="952" extrusionOk="0">
                  <a:moveTo>
                    <a:pt x="1" y="1"/>
                  </a:moveTo>
                  <a:lnTo>
                    <a:pt x="1" y="951"/>
                  </a:lnTo>
                  <a:lnTo>
                    <a:pt x="1916" y="951"/>
                  </a:lnTo>
                  <a:cubicBezTo>
                    <a:pt x="2178" y="951"/>
                    <a:pt x="2385" y="745"/>
                    <a:pt x="2385" y="469"/>
                  </a:cubicBezTo>
                  <a:cubicBezTo>
                    <a:pt x="2385" y="207"/>
                    <a:pt x="2178"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18"/>
            <p:cNvSpPr/>
            <p:nvPr/>
          </p:nvSpPr>
          <p:spPr>
            <a:xfrm>
              <a:off x="2029550" y="1698362"/>
              <a:ext cx="59625" cy="23800"/>
            </a:xfrm>
            <a:custGeom>
              <a:avLst/>
              <a:gdLst/>
              <a:ahLst/>
              <a:cxnLst/>
              <a:rect l="l" t="t" r="r" b="b"/>
              <a:pathLst>
                <a:path w="2385" h="952" extrusionOk="0">
                  <a:moveTo>
                    <a:pt x="1" y="1"/>
                  </a:moveTo>
                  <a:lnTo>
                    <a:pt x="1" y="951"/>
                  </a:lnTo>
                  <a:lnTo>
                    <a:pt x="1916" y="951"/>
                  </a:lnTo>
                  <a:cubicBezTo>
                    <a:pt x="2178" y="951"/>
                    <a:pt x="2385" y="745"/>
                    <a:pt x="2385" y="483"/>
                  </a:cubicBezTo>
                  <a:cubicBezTo>
                    <a:pt x="2385" y="221"/>
                    <a:pt x="2178"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18"/>
            <p:cNvSpPr/>
            <p:nvPr/>
          </p:nvSpPr>
          <p:spPr>
            <a:xfrm>
              <a:off x="2029550" y="1650487"/>
              <a:ext cx="59975" cy="24150"/>
            </a:xfrm>
            <a:custGeom>
              <a:avLst/>
              <a:gdLst/>
              <a:ahLst/>
              <a:cxnLst/>
              <a:rect l="l" t="t" r="r" b="b"/>
              <a:pathLst>
                <a:path w="2399" h="966" extrusionOk="0">
                  <a:moveTo>
                    <a:pt x="1" y="1"/>
                  </a:moveTo>
                  <a:lnTo>
                    <a:pt x="1" y="965"/>
                  </a:lnTo>
                  <a:lnTo>
                    <a:pt x="1916" y="965"/>
                  </a:lnTo>
                  <a:cubicBezTo>
                    <a:pt x="2178" y="965"/>
                    <a:pt x="2398" y="745"/>
                    <a:pt x="2385" y="483"/>
                  </a:cubicBezTo>
                  <a:cubicBezTo>
                    <a:pt x="2385" y="221"/>
                    <a:pt x="2178"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18"/>
            <p:cNvSpPr/>
            <p:nvPr/>
          </p:nvSpPr>
          <p:spPr>
            <a:xfrm>
              <a:off x="2029550" y="1602612"/>
              <a:ext cx="59625" cy="24125"/>
            </a:xfrm>
            <a:custGeom>
              <a:avLst/>
              <a:gdLst/>
              <a:ahLst/>
              <a:cxnLst/>
              <a:rect l="l" t="t" r="r" b="b"/>
              <a:pathLst>
                <a:path w="2385" h="965" extrusionOk="0">
                  <a:moveTo>
                    <a:pt x="1" y="1"/>
                  </a:moveTo>
                  <a:lnTo>
                    <a:pt x="1" y="965"/>
                  </a:lnTo>
                  <a:lnTo>
                    <a:pt x="1916" y="965"/>
                  </a:lnTo>
                  <a:cubicBezTo>
                    <a:pt x="2178" y="965"/>
                    <a:pt x="2385" y="745"/>
                    <a:pt x="2385" y="483"/>
                  </a:cubicBezTo>
                  <a:cubicBezTo>
                    <a:pt x="2385" y="221"/>
                    <a:pt x="2178"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18"/>
            <p:cNvSpPr/>
            <p:nvPr/>
          </p:nvSpPr>
          <p:spPr>
            <a:xfrm>
              <a:off x="2029550" y="1555037"/>
              <a:ext cx="64125" cy="23875"/>
            </a:xfrm>
            <a:custGeom>
              <a:avLst/>
              <a:gdLst/>
              <a:ahLst/>
              <a:cxnLst/>
              <a:rect l="l" t="t" r="r" b="b"/>
              <a:pathLst>
                <a:path w="2565" h="955" extrusionOk="0">
                  <a:moveTo>
                    <a:pt x="1954" y="1"/>
                  </a:moveTo>
                  <a:cubicBezTo>
                    <a:pt x="1942" y="1"/>
                    <a:pt x="1929" y="1"/>
                    <a:pt x="1916" y="2"/>
                  </a:cubicBezTo>
                  <a:lnTo>
                    <a:pt x="1" y="2"/>
                  </a:lnTo>
                  <a:lnTo>
                    <a:pt x="1" y="953"/>
                  </a:lnTo>
                  <a:lnTo>
                    <a:pt x="1916" y="953"/>
                  </a:lnTo>
                  <a:cubicBezTo>
                    <a:pt x="1929" y="954"/>
                    <a:pt x="1942" y="954"/>
                    <a:pt x="1954" y="954"/>
                  </a:cubicBezTo>
                  <a:cubicBezTo>
                    <a:pt x="2565" y="954"/>
                    <a:pt x="2565" y="1"/>
                    <a:pt x="195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18"/>
            <p:cNvSpPr/>
            <p:nvPr/>
          </p:nvSpPr>
          <p:spPr>
            <a:xfrm>
              <a:off x="2113250" y="1555062"/>
              <a:ext cx="71675" cy="71350"/>
            </a:xfrm>
            <a:custGeom>
              <a:avLst/>
              <a:gdLst/>
              <a:ahLst/>
              <a:cxnLst/>
              <a:rect l="l" t="t" r="r" b="b"/>
              <a:pathLst>
                <a:path w="2867" h="2854" extrusionOk="0">
                  <a:moveTo>
                    <a:pt x="459" y="1"/>
                  </a:moveTo>
                  <a:cubicBezTo>
                    <a:pt x="195" y="1"/>
                    <a:pt x="1" y="216"/>
                    <a:pt x="1" y="483"/>
                  </a:cubicBezTo>
                  <a:lnTo>
                    <a:pt x="1" y="2385"/>
                  </a:lnTo>
                  <a:cubicBezTo>
                    <a:pt x="1" y="2647"/>
                    <a:pt x="208" y="2853"/>
                    <a:pt x="483" y="2853"/>
                  </a:cubicBezTo>
                  <a:lnTo>
                    <a:pt x="2384" y="2853"/>
                  </a:lnTo>
                  <a:cubicBezTo>
                    <a:pt x="2646" y="2853"/>
                    <a:pt x="2867" y="2647"/>
                    <a:pt x="2867" y="2385"/>
                  </a:cubicBezTo>
                  <a:lnTo>
                    <a:pt x="2867" y="483"/>
                  </a:lnTo>
                  <a:cubicBezTo>
                    <a:pt x="2867" y="208"/>
                    <a:pt x="2646" y="1"/>
                    <a:pt x="2384" y="1"/>
                  </a:cubicBezTo>
                  <a:lnTo>
                    <a:pt x="483" y="1"/>
                  </a:lnTo>
                  <a:cubicBezTo>
                    <a:pt x="475" y="1"/>
                    <a:pt x="467" y="1"/>
                    <a:pt x="45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18"/>
            <p:cNvSpPr/>
            <p:nvPr/>
          </p:nvSpPr>
          <p:spPr>
            <a:xfrm>
              <a:off x="2108775" y="1650462"/>
              <a:ext cx="80650" cy="23850"/>
            </a:xfrm>
            <a:custGeom>
              <a:avLst/>
              <a:gdLst/>
              <a:ahLst/>
              <a:cxnLst/>
              <a:rect l="l" t="t" r="r" b="b"/>
              <a:pathLst>
                <a:path w="3226" h="954" extrusionOk="0">
                  <a:moveTo>
                    <a:pt x="623" y="0"/>
                  </a:moveTo>
                  <a:cubicBezTo>
                    <a:pt x="0" y="0"/>
                    <a:pt x="0" y="953"/>
                    <a:pt x="623" y="953"/>
                  </a:cubicBezTo>
                  <a:cubicBezTo>
                    <a:pt x="636" y="953"/>
                    <a:pt x="649" y="953"/>
                    <a:pt x="662" y="952"/>
                  </a:cubicBezTo>
                  <a:lnTo>
                    <a:pt x="2563" y="952"/>
                  </a:lnTo>
                  <a:cubicBezTo>
                    <a:pt x="2577" y="953"/>
                    <a:pt x="2590" y="953"/>
                    <a:pt x="2602" y="953"/>
                  </a:cubicBezTo>
                  <a:cubicBezTo>
                    <a:pt x="3226" y="953"/>
                    <a:pt x="3226" y="0"/>
                    <a:pt x="2602" y="0"/>
                  </a:cubicBezTo>
                  <a:cubicBezTo>
                    <a:pt x="2590" y="0"/>
                    <a:pt x="2577" y="1"/>
                    <a:pt x="2563" y="2"/>
                  </a:cubicBezTo>
                  <a:lnTo>
                    <a:pt x="662" y="2"/>
                  </a:lnTo>
                  <a:cubicBezTo>
                    <a:pt x="649" y="1"/>
                    <a:pt x="636" y="0"/>
                    <a:pt x="62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18"/>
            <p:cNvSpPr/>
            <p:nvPr/>
          </p:nvSpPr>
          <p:spPr>
            <a:xfrm>
              <a:off x="2108775" y="1698337"/>
              <a:ext cx="80650" cy="23850"/>
            </a:xfrm>
            <a:custGeom>
              <a:avLst/>
              <a:gdLst/>
              <a:ahLst/>
              <a:cxnLst/>
              <a:rect l="l" t="t" r="r" b="b"/>
              <a:pathLst>
                <a:path w="3226" h="954" extrusionOk="0">
                  <a:moveTo>
                    <a:pt x="623" y="0"/>
                  </a:moveTo>
                  <a:cubicBezTo>
                    <a:pt x="0" y="0"/>
                    <a:pt x="0" y="954"/>
                    <a:pt x="623" y="954"/>
                  </a:cubicBezTo>
                  <a:cubicBezTo>
                    <a:pt x="636" y="954"/>
                    <a:pt x="649" y="953"/>
                    <a:pt x="662" y="952"/>
                  </a:cubicBezTo>
                  <a:lnTo>
                    <a:pt x="2563" y="952"/>
                  </a:lnTo>
                  <a:cubicBezTo>
                    <a:pt x="2577" y="953"/>
                    <a:pt x="2590" y="954"/>
                    <a:pt x="2602" y="954"/>
                  </a:cubicBezTo>
                  <a:cubicBezTo>
                    <a:pt x="3226" y="954"/>
                    <a:pt x="3226" y="0"/>
                    <a:pt x="2602" y="0"/>
                  </a:cubicBezTo>
                  <a:cubicBezTo>
                    <a:pt x="2590" y="0"/>
                    <a:pt x="2577" y="1"/>
                    <a:pt x="2563" y="2"/>
                  </a:cubicBezTo>
                  <a:lnTo>
                    <a:pt x="662" y="2"/>
                  </a:lnTo>
                  <a:cubicBezTo>
                    <a:pt x="649" y="1"/>
                    <a:pt x="636" y="0"/>
                    <a:pt x="62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18"/>
            <p:cNvSpPr/>
            <p:nvPr/>
          </p:nvSpPr>
          <p:spPr>
            <a:xfrm>
              <a:off x="2108775" y="1746212"/>
              <a:ext cx="80650" cy="23850"/>
            </a:xfrm>
            <a:custGeom>
              <a:avLst/>
              <a:gdLst/>
              <a:ahLst/>
              <a:cxnLst/>
              <a:rect l="l" t="t" r="r" b="b"/>
              <a:pathLst>
                <a:path w="3226" h="954" extrusionOk="0">
                  <a:moveTo>
                    <a:pt x="623" y="1"/>
                  </a:moveTo>
                  <a:cubicBezTo>
                    <a:pt x="0" y="1"/>
                    <a:pt x="0" y="954"/>
                    <a:pt x="623" y="954"/>
                  </a:cubicBezTo>
                  <a:cubicBezTo>
                    <a:pt x="636" y="954"/>
                    <a:pt x="649" y="953"/>
                    <a:pt x="662" y="952"/>
                  </a:cubicBezTo>
                  <a:lnTo>
                    <a:pt x="2563" y="952"/>
                  </a:lnTo>
                  <a:cubicBezTo>
                    <a:pt x="2577" y="953"/>
                    <a:pt x="2590" y="954"/>
                    <a:pt x="2602" y="954"/>
                  </a:cubicBezTo>
                  <a:cubicBezTo>
                    <a:pt x="3226" y="954"/>
                    <a:pt x="3226" y="1"/>
                    <a:pt x="2602" y="1"/>
                  </a:cubicBezTo>
                  <a:cubicBezTo>
                    <a:pt x="2590" y="1"/>
                    <a:pt x="2577" y="1"/>
                    <a:pt x="2563" y="2"/>
                  </a:cubicBezTo>
                  <a:lnTo>
                    <a:pt x="662" y="2"/>
                  </a:lnTo>
                  <a:cubicBezTo>
                    <a:pt x="649" y="1"/>
                    <a:pt x="636" y="1"/>
                    <a:pt x="623"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18"/>
            <p:cNvSpPr/>
            <p:nvPr/>
          </p:nvSpPr>
          <p:spPr>
            <a:xfrm>
              <a:off x="1874225" y="1698362"/>
              <a:ext cx="71650" cy="71675"/>
            </a:xfrm>
            <a:custGeom>
              <a:avLst/>
              <a:gdLst/>
              <a:ahLst/>
              <a:cxnLst/>
              <a:rect l="l" t="t" r="r" b="b"/>
              <a:pathLst>
                <a:path w="2866" h="2867" extrusionOk="0">
                  <a:moveTo>
                    <a:pt x="482" y="1"/>
                  </a:moveTo>
                  <a:cubicBezTo>
                    <a:pt x="207" y="1"/>
                    <a:pt x="0" y="221"/>
                    <a:pt x="0" y="483"/>
                  </a:cubicBezTo>
                  <a:lnTo>
                    <a:pt x="0" y="2384"/>
                  </a:lnTo>
                  <a:cubicBezTo>
                    <a:pt x="0" y="2646"/>
                    <a:pt x="207" y="2866"/>
                    <a:pt x="482" y="2866"/>
                  </a:cubicBezTo>
                  <a:lnTo>
                    <a:pt x="2384" y="2866"/>
                  </a:lnTo>
                  <a:cubicBezTo>
                    <a:pt x="2646" y="2866"/>
                    <a:pt x="2866" y="2646"/>
                    <a:pt x="2866" y="2384"/>
                  </a:cubicBezTo>
                  <a:lnTo>
                    <a:pt x="2866" y="483"/>
                  </a:lnTo>
                  <a:cubicBezTo>
                    <a:pt x="2866" y="221"/>
                    <a:pt x="2646" y="1"/>
                    <a:pt x="2384"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18"/>
            <p:cNvSpPr/>
            <p:nvPr/>
          </p:nvSpPr>
          <p:spPr>
            <a:xfrm>
              <a:off x="1874225" y="1602612"/>
              <a:ext cx="71650" cy="72025"/>
            </a:xfrm>
            <a:custGeom>
              <a:avLst/>
              <a:gdLst/>
              <a:ahLst/>
              <a:cxnLst/>
              <a:rect l="l" t="t" r="r" b="b"/>
              <a:pathLst>
                <a:path w="2866" h="2881" extrusionOk="0">
                  <a:moveTo>
                    <a:pt x="482" y="1"/>
                  </a:moveTo>
                  <a:cubicBezTo>
                    <a:pt x="207" y="1"/>
                    <a:pt x="0" y="221"/>
                    <a:pt x="0" y="483"/>
                  </a:cubicBezTo>
                  <a:lnTo>
                    <a:pt x="0" y="2398"/>
                  </a:lnTo>
                  <a:cubicBezTo>
                    <a:pt x="0" y="2660"/>
                    <a:pt x="207" y="2880"/>
                    <a:pt x="482" y="2880"/>
                  </a:cubicBezTo>
                  <a:lnTo>
                    <a:pt x="2384" y="2880"/>
                  </a:lnTo>
                  <a:cubicBezTo>
                    <a:pt x="2646" y="2880"/>
                    <a:pt x="2866" y="2660"/>
                    <a:pt x="2866" y="2398"/>
                  </a:cubicBezTo>
                  <a:lnTo>
                    <a:pt x="2866" y="483"/>
                  </a:lnTo>
                  <a:cubicBezTo>
                    <a:pt x="2866" y="221"/>
                    <a:pt x="2646" y="1"/>
                    <a:pt x="2384"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18"/>
            <p:cNvSpPr/>
            <p:nvPr/>
          </p:nvSpPr>
          <p:spPr>
            <a:xfrm>
              <a:off x="1869725" y="1555037"/>
              <a:ext cx="80650" cy="23875"/>
            </a:xfrm>
            <a:custGeom>
              <a:avLst/>
              <a:gdLst/>
              <a:ahLst/>
              <a:cxnLst/>
              <a:rect l="l" t="t" r="r" b="b"/>
              <a:pathLst>
                <a:path w="3226" h="955" extrusionOk="0">
                  <a:moveTo>
                    <a:pt x="623" y="1"/>
                  </a:moveTo>
                  <a:cubicBezTo>
                    <a:pt x="0" y="1"/>
                    <a:pt x="0" y="954"/>
                    <a:pt x="623" y="954"/>
                  </a:cubicBezTo>
                  <a:cubicBezTo>
                    <a:pt x="636" y="954"/>
                    <a:pt x="649" y="954"/>
                    <a:pt x="662" y="953"/>
                  </a:cubicBezTo>
                  <a:lnTo>
                    <a:pt x="2564" y="953"/>
                  </a:lnTo>
                  <a:cubicBezTo>
                    <a:pt x="2577" y="954"/>
                    <a:pt x="2590" y="954"/>
                    <a:pt x="2603" y="954"/>
                  </a:cubicBezTo>
                  <a:cubicBezTo>
                    <a:pt x="3226" y="954"/>
                    <a:pt x="3226" y="1"/>
                    <a:pt x="2603" y="1"/>
                  </a:cubicBezTo>
                  <a:cubicBezTo>
                    <a:pt x="2590" y="1"/>
                    <a:pt x="2577" y="1"/>
                    <a:pt x="2564" y="2"/>
                  </a:cubicBezTo>
                  <a:lnTo>
                    <a:pt x="662" y="2"/>
                  </a:lnTo>
                  <a:cubicBezTo>
                    <a:pt x="649" y="1"/>
                    <a:pt x="636" y="1"/>
                    <a:pt x="623"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118"/>
          <p:cNvGrpSpPr/>
          <p:nvPr/>
        </p:nvGrpSpPr>
        <p:grpSpPr>
          <a:xfrm>
            <a:off x="7732500" y="4128412"/>
            <a:ext cx="406125" cy="406450"/>
            <a:chOff x="7732500" y="4128412"/>
            <a:chExt cx="406125" cy="406450"/>
          </a:xfrm>
        </p:grpSpPr>
        <p:sp>
          <p:nvSpPr>
            <p:cNvPr id="5616" name="Google Shape;5616;p118"/>
            <p:cNvSpPr/>
            <p:nvPr/>
          </p:nvSpPr>
          <p:spPr>
            <a:xfrm>
              <a:off x="7732500" y="4158362"/>
              <a:ext cx="406125" cy="376500"/>
            </a:xfrm>
            <a:custGeom>
              <a:avLst/>
              <a:gdLst/>
              <a:ahLst/>
              <a:cxnLst/>
              <a:rect l="l" t="t" r="r" b="b"/>
              <a:pathLst>
                <a:path w="16245" h="15060" extrusionOk="0">
                  <a:moveTo>
                    <a:pt x="469" y="1"/>
                  </a:moveTo>
                  <a:cubicBezTo>
                    <a:pt x="207" y="1"/>
                    <a:pt x="1" y="207"/>
                    <a:pt x="1" y="469"/>
                  </a:cubicBezTo>
                  <a:lnTo>
                    <a:pt x="1" y="14578"/>
                  </a:lnTo>
                  <a:cubicBezTo>
                    <a:pt x="1" y="14839"/>
                    <a:pt x="207" y="15060"/>
                    <a:pt x="469" y="15060"/>
                  </a:cubicBezTo>
                  <a:lnTo>
                    <a:pt x="15776" y="15060"/>
                  </a:lnTo>
                  <a:cubicBezTo>
                    <a:pt x="16038" y="15060"/>
                    <a:pt x="16245" y="14839"/>
                    <a:pt x="16245" y="14578"/>
                  </a:cubicBezTo>
                  <a:lnTo>
                    <a:pt x="16245" y="469"/>
                  </a:lnTo>
                  <a:cubicBezTo>
                    <a:pt x="16245" y="207"/>
                    <a:pt x="16038" y="1"/>
                    <a:pt x="15776" y="1"/>
                  </a:cubicBezTo>
                  <a:lnTo>
                    <a:pt x="13861" y="1"/>
                  </a:lnTo>
                  <a:cubicBezTo>
                    <a:pt x="13599" y="1"/>
                    <a:pt x="13379" y="207"/>
                    <a:pt x="13379" y="469"/>
                  </a:cubicBezTo>
                  <a:lnTo>
                    <a:pt x="2867" y="469"/>
                  </a:lnTo>
                  <a:cubicBezTo>
                    <a:pt x="2867" y="207"/>
                    <a:pt x="2646" y="1"/>
                    <a:pt x="238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18"/>
            <p:cNvSpPr/>
            <p:nvPr/>
          </p:nvSpPr>
          <p:spPr>
            <a:xfrm>
              <a:off x="7935375" y="4158362"/>
              <a:ext cx="203250" cy="376500"/>
            </a:xfrm>
            <a:custGeom>
              <a:avLst/>
              <a:gdLst/>
              <a:ahLst/>
              <a:cxnLst/>
              <a:rect l="l" t="t" r="r" b="b"/>
              <a:pathLst>
                <a:path w="8130" h="15060" extrusionOk="0">
                  <a:moveTo>
                    <a:pt x="5746" y="1"/>
                  </a:moveTo>
                  <a:cubicBezTo>
                    <a:pt x="5484" y="1"/>
                    <a:pt x="5264" y="207"/>
                    <a:pt x="5264" y="469"/>
                  </a:cubicBezTo>
                  <a:lnTo>
                    <a:pt x="1" y="469"/>
                  </a:lnTo>
                  <a:lnTo>
                    <a:pt x="1" y="15060"/>
                  </a:lnTo>
                  <a:lnTo>
                    <a:pt x="7661" y="15060"/>
                  </a:lnTo>
                  <a:cubicBezTo>
                    <a:pt x="7923" y="15060"/>
                    <a:pt x="8130" y="14839"/>
                    <a:pt x="8130" y="14578"/>
                  </a:cubicBezTo>
                  <a:lnTo>
                    <a:pt x="8130" y="469"/>
                  </a:lnTo>
                  <a:cubicBezTo>
                    <a:pt x="8130" y="207"/>
                    <a:pt x="7923" y="1"/>
                    <a:pt x="766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18"/>
            <p:cNvSpPr/>
            <p:nvPr/>
          </p:nvSpPr>
          <p:spPr>
            <a:xfrm>
              <a:off x="7756275" y="4128412"/>
              <a:ext cx="358575" cy="382700"/>
            </a:xfrm>
            <a:custGeom>
              <a:avLst/>
              <a:gdLst/>
              <a:ahLst/>
              <a:cxnLst/>
              <a:rect l="l" t="t" r="r" b="b"/>
              <a:pathLst>
                <a:path w="14343" h="15308" extrusionOk="0">
                  <a:moveTo>
                    <a:pt x="483" y="0"/>
                  </a:moveTo>
                  <a:cubicBezTo>
                    <a:pt x="221" y="0"/>
                    <a:pt x="0" y="221"/>
                    <a:pt x="0" y="482"/>
                  </a:cubicBezTo>
                  <a:lnTo>
                    <a:pt x="0" y="14825"/>
                  </a:lnTo>
                  <a:cubicBezTo>
                    <a:pt x="0" y="15087"/>
                    <a:pt x="207" y="15307"/>
                    <a:pt x="483" y="15307"/>
                  </a:cubicBezTo>
                  <a:lnTo>
                    <a:pt x="13861" y="15307"/>
                  </a:lnTo>
                  <a:cubicBezTo>
                    <a:pt x="14123" y="15307"/>
                    <a:pt x="14343" y="15087"/>
                    <a:pt x="14343" y="14825"/>
                  </a:cubicBezTo>
                  <a:lnTo>
                    <a:pt x="14343" y="482"/>
                  </a:lnTo>
                  <a:cubicBezTo>
                    <a:pt x="14343" y="221"/>
                    <a:pt x="14136" y="0"/>
                    <a:pt x="1387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18"/>
            <p:cNvSpPr/>
            <p:nvPr/>
          </p:nvSpPr>
          <p:spPr>
            <a:xfrm>
              <a:off x="7935375" y="4128412"/>
              <a:ext cx="179475" cy="382700"/>
            </a:xfrm>
            <a:custGeom>
              <a:avLst/>
              <a:gdLst/>
              <a:ahLst/>
              <a:cxnLst/>
              <a:rect l="l" t="t" r="r" b="b"/>
              <a:pathLst>
                <a:path w="7179" h="15308" extrusionOk="0">
                  <a:moveTo>
                    <a:pt x="1" y="0"/>
                  </a:moveTo>
                  <a:lnTo>
                    <a:pt x="1" y="15307"/>
                  </a:lnTo>
                  <a:lnTo>
                    <a:pt x="6697" y="15307"/>
                  </a:lnTo>
                  <a:cubicBezTo>
                    <a:pt x="6959" y="15307"/>
                    <a:pt x="7179" y="15087"/>
                    <a:pt x="7179" y="14825"/>
                  </a:cubicBezTo>
                  <a:lnTo>
                    <a:pt x="7179" y="482"/>
                  </a:lnTo>
                  <a:cubicBezTo>
                    <a:pt x="7179" y="221"/>
                    <a:pt x="6959" y="0"/>
                    <a:pt x="669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18"/>
            <p:cNvSpPr/>
            <p:nvPr/>
          </p:nvSpPr>
          <p:spPr>
            <a:xfrm>
              <a:off x="7923675" y="4128412"/>
              <a:ext cx="23800" cy="382350"/>
            </a:xfrm>
            <a:custGeom>
              <a:avLst/>
              <a:gdLst/>
              <a:ahLst/>
              <a:cxnLst/>
              <a:rect l="l" t="t" r="r" b="b"/>
              <a:pathLst>
                <a:path w="952" h="15294" extrusionOk="0">
                  <a:moveTo>
                    <a:pt x="0" y="0"/>
                  </a:moveTo>
                  <a:lnTo>
                    <a:pt x="0" y="15293"/>
                  </a:lnTo>
                  <a:lnTo>
                    <a:pt x="951" y="15293"/>
                  </a:lnTo>
                  <a:lnTo>
                    <a:pt x="951"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18"/>
            <p:cNvSpPr/>
            <p:nvPr/>
          </p:nvSpPr>
          <p:spPr>
            <a:xfrm>
              <a:off x="7935375" y="4128412"/>
              <a:ext cx="12100" cy="382350"/>
            </a:xfrm>
            <a:custGeom>
              <a:avLst/>
              <a:gdLst/>
              <a:ahLst/>
              <a:cxnLst/>
              <a:rect l="l" t="t" r="r" b="b"/>
              <a:pathLst>
                <a:path w="484" h="15294" extrusionOk="0">
                  <a:moveTo>
                    <a:pt x="1" y="0"/>
                  </a:moveTo>
                  <a:lnTo>
                    <a:pt x="1" y="15293"/>
                  </a:lnTo>
                  <a:lnTo>
                    <a:pt x="483" y="15293"/>
                  </a:lnTo>
                  <a:lnTo>
                    <a:pt x="483" y="0"/>
                  </a:lnTo>
                  <a:close/>
                </a:path>
              </a:pathLst>
            </a:custGeom>
            <a:solidFill>
              <a:srgbClr val="B4DA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18"/>
            <p:cNvSpPr/>
            <p:nvPr/>
          </p:nvSpPr>
          <p:spPr>
            <a:xfrm>
              <a:off x="7800025" y="4187987"/>
              <a:ext cx="27925" cy="23950"/>
            </a:xfrm>
            <a:custGeom>
              <a:avLst/>
              <a:gdLst/>
              <a:ahLst/>
              <a:cxnLst/>
              <a:rect l="l" t="t" r="r" b="b"/>
              <a:pathLst>
                <a:path w="1117" h="958" extrusionOk="0">
                  <a:moveTo>
                    <a:pt x="648" y="1"/>
                  </a:moveTo>
                  <a:cubicBezTo>
                    <a:pt x="221" y="1"/>
                    <a:pt x="0" y="524"/>
                    <a:pt x="303" y="814"/>
                  </a:cubicBezTo>
                  <a:cubicBezTo>
                    <a:pt x="403" y="913"/>
                    <a:pt x="524" y="957"/>
                    <a:pt x="643" y="957"/>
                  </a:cubicBezTo>
                  <a:cubicBezTo>
                    <a:pt x="886" y="957"/>
                    <a:pt x="1116" y="770"/>
                    <a:pt x="1116" y="483"/>
                  </a:cubicBezTo>
                  <a:cubicBezTo>
                    <a:pt x="1116" y="221"/>
                    <a:pt x="910" y="1"/>
                    <a:pt x="64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18"/>
            <p:cNvSpPr/>
            <p:nvPr/>
          </p:nvSpPr>
          <p:spPr>
            <a:xfrm>
              <a:off x="7847900" y="4187987"/>
              <a:ext cx="27925" cy="23950"/>
            </a:xfrm>
            <a:custGeom>
              <a:avLst/>
              <a:gdLst/>
              <a:ahLst/>
              <a:cxnLst/>
              <a:rect l="l" t="t" r="r" b="b"/>
              <a:pathLst>
                <a:path w="1117" h="958" extrusionOk="0">
                  <a:moveTo>
                    <a:pt x="634" y="1"/>
                  </a:moveTo>
                  <a:cubicBezTo>
                    <a:pt x="207" y="1"/>
                    <a:pt x="0" y="524"/>
                    <a:pt x="303" y="814"/>
                  </a:cubicBezTo>
                  <a:cubicBezTo>
                    <a:pt x="403" y="913"/>
                    <a:pt x="524" y="957"/>
                    <a:pt x="643" y="957"/>
                  </a:cubicBezTo>
                  <a:cubicBezTo>
                    <a:pt x="886" y="957"/>
                    <a:pt x="1116" y="770"/>
                    <a:pt x="1116" y="483"/>
                  </a:cubicBezTo>
                  <a:cubicBezTo>
                    <a:pt x="1116" y="221"/>
                    <a:pt x="896" y="1"/>
                    <a:pt x="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18"/>
            <p:cNvSpPr/>
            <p:nvPr/>
          </p:nvSpPr>
          <p:spPr>
            <a:xfrm>
              <a:off x="7824125" y="4235812"/>
              <a:ext cx="27925" cy="23850"/>
            </a:xfrm>
            <a:custGeom>
              <a:avLst/>
              <a:gdLst/>
              <a:ahLst/>
              <a:cxnLst/>
              <a:rect l="l" t="t" r="r" b="b"/>
              <a:pathLst>
                <a:path w="1117" h="954" extrusionOk="0">
                  <a:moveTo>
                    <a:pt x="625" y="0"/>
                  </a:moveTo>
                  <a:cubicBezTo>
                    <a:pt x="507" y="0"/>
                    <a:pt x="387" y="43"/>
                    <a:pt x="290" y="141"/>
                  </a:cubicBezTo>
                  <a:cubicBezTo>
                    <a:pt x="1" y="444"/>
                    <a:pt x="207" y="953"/>
                    <a:pt x="634" y="953"/>
                  </a:cubicBezTo>
                  <a:cubicBezTo>
                    <a:pt x="896" y="953"/>
                    <a:pt x="1117" y="747"/>
                    <a:pt x="1117" y="485"/>
                  </a:cubicBezTo>
                  <a:cubicBezTo>
                    <a:pt x="1117" y="195"/>
                    <a:pt x="875" y="0"/>
                    <a:pt x="62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18"/>
            <p:cNvSpPr/>
            <p:nvPr/>
          </p:nvSpPr>
          <p:spPr>
            <a:xfrm>
              <a:off x="7847900" y="4283737"/>
              <a:ext cx="27925" cy="23950"/>
            </a:xfrm>
            <a:custGeom>
              <a:avLst/>
              <a:gdLst/>
              <a:ahLst/>
              <a:cxnLst/>
              <a:rect l="l" t="t" r="r" b="b"/>
              <a:pathLst>
                <a:path w="1117" h="958" extrusionOk="0">
                  <a:moveTo>
                    <a:pt x="648" y="1"/>
                  </a:moveTo>
                  <a:cubicBezTo>
                    <a:pt x="221" y="1"/>
                    <a:pt x="0" y="511"/>
                    <a:pt x="303" y="814"/>
                  </a:cubicBezTo>
                  <a:cubicBezTo>
                    <a:pt x="398" y="913"/>
                    <a:pt x="518" y="958"/>
                    <a:pt x="637" y="958"/>
                  </a:cubicBezTo>
                  <a:cubicBezTo>
                    <a:pt x="880" y="958"/>
                    <a:pt x="1116" y="770"/>
                    <a:pt x="1116" y="483"/>
                  </a:cubicBezTo>
                  <a:cubicBezTo>
                    <a:pt x="1116" y="221"/>
                    <a:pt x="910" y="1"/>
                    <a:pt x="64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18"/>
            <p:cNvSpPr/>
            <p:nvPr/>
          </p:nvSpPr>
          <p:spPr>
            <a:xfrm>
              <a:off x="7800025" y="4331612"/>
              <a:ext cx="27925" cy="23875"/>
            </a:xfrm>
            <a:custGeom>
              <a:avLst/>
              <a:gdLst/>
              <a:ahLst/>
              <a:cxnLst/>
              <a:rect l="l" t="t" r="r" b="b"/>
              <a:pathLst>
                <a:path w="1117" h="955" extrusionOk="0">
                  <a:moveTo>
                    <a:pt x="648" y="1"/>
                  </a:moveTo>
                  <a:cubicBezTo>
                    <a:pt x="221" y="1"/>
                    <a:pt x="0" y="511"/>
                    <a:pt x="303" y="814"/>
                  </a:cubicBezTo>
                  <a:cubicBezTo>
                    <a:pt x="400" y="911"/>
                    <a:pt x="519" y="954"/>
                    <a:pt x="635" y="954"/>
                  </a:cubicBezTo>
                  <a:cubicBezTo>
                    <a:pt x="881" y="954"/>
                    <a:pt x="1116" y="760"/>
                    <a:pt x="1116" y="469"/>
                  </a:cubicBezTo>
                  <a:cubicBezTo>
                    <a:pt x="1116" y="208"/>
                    <a:pt x="910" y="1"/>
                    <a:pt x="64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18"/>
            <p:cNvSpPr/>
            <p:nvPr/>
          </p:nvSpPr>
          <p:spPr>
            <a:xfrm>
              <a:off x="7847900" y="4331612"/>
              <a:ext cx="27925" cy="23875"/>
            </a:xfrm>
            <a:custGeom>
              <a:avLst/>
              <a:gdLst/>
              <a:ahLst/>
              <a:cxnLst/>
              <a:rect l="l" t="t" r="r" b="b"/>
              <a:pathLst>
                <a:path w="1117" h="955" extrusionOk="0">
                  <a:moveTo>
                    <a:pt x="634" y="1"/>
                  </a:moveTo>
                  <a:cubicBezTo>
                    <a:pt x="207" y="1"/>
                    <a:pt x="0" y="511"/>
                    <a:pt x="303" y="814"/>
                  </a:cubicBezTo>
                  <a:cubicBezTo>
                    <a:pt x="401" y="911"/>
                    <a:pt x="519" y="954"/>
                    <a:pt x="635" y="954"/>
                  </a:cubicBezTo>
                  <a:cubicBezTo>
                    <a:pt x="881" y="954"/>
                    <a:pt x="1116" y="760"/>
                    <a:pt x="1116" y="469"/>
                  </a:cubicBezTo>
                  <a:cubicBezTo>
                    <a:pt x="1116" y="208"/>
                    <a:pt x="896" y="1"/>
                    <a:pt x="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18"/>
            <p:cNvSpPr/>
            <p:nvPr/>
          </p:nvSpPr>
          <p:spPr>
            <a:xfrm>
              <a:off x="7847900" y="4379512"/>
              <a:ext cx="27925" cy="23850"/>
            </a:xfrm>
            <a:custGeom>
              <a:avLst/>
              <a:gdLst/>
              <a:ahLst/>
              <a:cxnLst/>
              <a:rect l="l" t="t" r="r" b="b"/>
              <a:pathLst>
                <a:path w="1117" h="954" extrusionOk="0">
                  <a:moveTo>
                    <a:pt x="634" y="0"/>
                  </a:moveTo>
                  <a:cubicBezTo>
                    <a:pt x="207" y="0"/>
                    <a:pt x="0" y="510"/>
                    <a:pt x="303" y="813"/>
                  </a:cubicBezTo>
                  <a:cubicBezTo>
                    <a:pt x="401" y="911"/>
                    <a:pt x="520" y="954"/>
                    <a:pt x="637" y="954"/>
                  </a:cubicBezTo>
                  <a:cubicBezTo>
                    <a:pt x="882" y="954"/>
                    <a:pt x="1116" y="762"/>
                    <a:pt x="1116" y="482"/>
                  </a:cubicBezTo>
                  <a:cubicBezTo>
                    <a:pt x="1116" y="207"/>
                    <a:pt x="896" y="0"/>
                    <a:pt x="63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18"/>
            <p:cNvSpPr/>
            <p:nvPr/>
          </p:nvSpPr>
          <p:spPr>
            <a:xfrm>
              <a:off x="7800025" y="4379512"/>
              <a:ext cx="27925" cy="23850"/>
            </a:xfrm>
            <a:custGeom>
              <a:avLst/>
              <a:gdLst/>
              <a:ahLst/>
              <a:cxnLst/>
              <a:rect l="l" t="t" r="r" b="b"/>
              <a:pathLst>
                <a:path w="1117" h="954" extrusionOk="0">
                  <a:moveTo>
                    <a:pt x="648" y="0"/>
                  </a:moveTo>
                  <a:cubicBezTo>
                    <a:pt x="221" y="0"/>
                    <a:pt x="0" y="510"/>
                    <a:pt x="303" y="813"/>
                  </a:cubicBezTo>
                  <a:cubicBezTo>
                    <a:pt x="401" y="911"/>
                    <a:pt x="520" y="954"/>
                    <a:pt x="637" y="954"/>
                  </a:cubicBezTo>
                  <a:cubicBezTo>
                    <a:pt x="882" y="954"/>
                    <a:pt x="1116" y="762"/>
                    <a:pt x="1116" y="482"/>
                  </a:cubicBezTo>
                  <a:cubicBezTo>
                    <a:pt x="1116" y="207"/>
                    <a:pt x="910" y="0"/>
                    <a:pt x="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18"/>
            <p:cNvSpPr/>
            <p:nvPr/>
          </p:nvSpPr>
          <p:spPr>
            <a:xfrm>
              <a:off x="7824125" y="4427212"/>
              <a:ext cx="27925" cy="23950"/>
            </a:xfrm>
            <a:custGeom>
              <a:avLst/>
              <a:gdLst/>
              <a:ahLst/>
              <a:cxnLst/>
              <a:rect l="l" t="t" r="r" b="b"/>
              <a:pathLst>
                <a:path w="1117" h="958" extrusionOk="0">
                  <a:moveTo>
                    <a:pt x="633" y="1"/>
                  </a:moveTo>
                  <a:cubicBezTo>
                    <a:pt x="512" y="1"/>
                    <a:pt x="389" y="46"/>
                    <a:pt x="290" y="145"/>
                  </a:cubicBezTo>
                  <a:cubicBezTo>
                    <a:pt x="1" y="434"/>
                    <a:pt x="207" y="958"/>
                    <a:pt x="634" y="958"/>
                  </a:cubicBezTo>
                  <a:cubicBezTo>
                    <a:pt x="896" y="958"/>
                    <a:pt x="1117" y="737"/>
                    <a:pt x="1117" y="476"/>
                  </a:cubicBezTo>
                  <a:cubicBezTo>
                    <a:pt x="1117" y="188"/>
                    <a:pt x="880" y="1"/>
                    <a:pt x="63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18"/>
            <p:cNvSpPr/>
            <p:nvPr/>
          </p:nvSpPr>
          <p:spPr>
            <a:xfrm>
              <a:off x="7991175" y="4427037"/>
              <a:ext cx="27925" cy="23950"/>
            </a:xfrm>
            <a:custGeom>
              <a:avLst/>
              <a:gdLst/>
              <a:ahLst/>
              <a:cxnLst/>
              <a:rect l="l" t="t" r="r" b="b"/>
              <a:pathLst>
                <a:path w="1117" h="958" extrusionOk="0">
                  <a:moveTo>
                    <a:pt x="635" y="0"/>
                  </a:moveTo>
                  <a:cubicBezTo>
                    <a:pt x="207" y="0"/>
                    <a:pt x="1" y="524"/>
                    <a:pt x="290" y="813"/>
                  </a:cubicBezTo>
                  <a:cubicBezTo>
                    <a:pt x="390" y="913"/>
                    <a:pt x="511" y="957"/>
                    <a:pt x="630" y="957"/>
                  </a:cubicBezTo>
                  <a:cubicBezTo>
                    <a:pt x="874" y="957"/>
                    <a:pt x="1108" y="770"/>
                    <a:pt x="1117" y="483"/>
                  </a:cubicBezTo>
                  <a:cubicBezTo>
                    <a:pt x="1117" y="221"/>
                    <a:pt x="896" y="0"/>
                    <a:pt x="63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18"/>
            <p:cNvSpPr/>
            <p:nvPr/>
          </p:nvSpPr>
          <p:spPr>
            <a:xfrm>
              <a:off x="8039050" y="4427037"/>
              <a:ext cx="27925" cy="23950"/>
            </a:xfrm>
            <a:custGeom>
              <a:avLst/>
              <a:gdLst/>
              <a:ahLst/>
              <a:cxnLst/>
              <a:rect l="l" t="t" r="r" b="b"/>
              <a:pathLst>
                <a:path w="1117" h="958" extrusionOk="0">
                  <a:moveTo>
                    <a:pt x="635" y="0"/>
                  </a:moveTo>
                  <a:cubicBezTo>
                    <a:pt x="208" y="0"/>
                    <a:pt x="1" y="524"/>
                    <a:pt x="304" y="813"/>
                  </a:cubicBezTo>
                  <a:cubicBezTo>
                    <a:pt x="403" y="913"/>
                    <a:pt x="525" y="957"/>
                    <a:pt x="643" y="957"/>
                  </a:cubicBezTo>
                  <a:cubicBezTo>
                    <a:pt x="887" y="957"/>
                    <a:pt x="1117" y="770"/>
                    <a:pt x="1117" y="483"/>
                  </a:cubicBezTo>
                  <a:cubicBezTo>
                    <a:pt x="1117" y="221"/>
                    <a:pt x="896" y="0"/>
                    <a:pt x="63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18"/>
            <p:cNvSpPr/>
            <p:nvPr/>
          </p:nvSpPr>
          <p:spPr>
            <a:xfrm>
              <a:off x="8039050" y="4379512"/>
              <a:ext cx="27925" cy="23850"/>
            </a:xfrm>
            <a:custGeom>
              <a:avLst/>
              <a:gdLst/>
              <a:ahLst/>
              <a:cxnLst/>
              <a:rect l="l" t="t" r="r" b="b"/>
              <a:pathLst>
                <a:path w="1117" h="954" extrusionOk="0">
                  <a:moveTo>
                    <a:pt x="635" y="0"/>
                  </a:moveTo>
                  <a:cubicBezTo>
                    <a:pt x="208" y="0"/>
                    <a:pt x="1" y="510"/>
                    <a:pt x="304" y="813"/>
                  </a:cubicBezTo>
                  <a:cubicBezTo>
                    <a:pt x="402" y="911"/>
                    <a:pt x="521" y="954"/>
                    <a:pt x="637" y="954"/>
                  </a:cubicBezTo>
                  <a:cubicBezTo>
                    <a:pt x="883" y="954"/>
                    <a:pt x="1117" y="762"/>
                    <a:pt x="1117" y="482"/>
                  </a:cubicBezTo>
                  <a:cubicBezTo>
                    <a:pt x="1117" y="207"/>
                    <a:pt x="896" y="0"/>
                    <a:pt x="63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18"/>
            <p:cNvSpPr/>
            <p:nvPr/>
          </p:nvSpPr>
          <p:spPr>
            <a:xfrm>
              <a:off x="8015300" y="4331612"/>
              <a:ext cx="27925" cy="23875"/>
            </a:xfrm>
            <a:custGeom>
              <a:avLst/>
              <a:gdLst/>
              <a:ahLst/>
              <a:cxnLst/>
              <a:rect l="l" t="t" r="r" b="b"/>
              <a:pathLst>
                <a:path w="1117" h="955" extrusionOk="0">
                  <a:moveTo>
                    <a:pt x="634" y="1"/>
                  </a:moveTo>
                  <a:cubicBezTo>
                    <a:pt x="207" y="1"/>
                    <a:pt x="0" y="511"/>
                    <a:pt x="290" y="814"/>
                  </a:cubicBezTo>
                  <a:cubicBezTo>
                    <a:pt x="387" y="911"/>
                    <a:pt x="507" y="954"/>
                    <a:pt x="625" y="954"/>
                  </a:cubicBezTo>
                  <a:cubicBezTo>
                    <a:pt x="875" y="954"/>
                    <a:pt x="1116" y="760"/>
                    <a:pt x="1116" y="469"/>
                  </a:cubicBezTo>
                  <a:cubicBezTo>
                    <a:pt x="1102" y="208"/>
                    <a:pt x="896" y="1"/>
                    <a:pt x="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18"/>
            <p:cNvSpPr/>
            <p:nvPr/>
          </p:nvSpPr>
          <p:spPr>
            <a:xfrm>
              <a:off x="7991175" y="4283737"/>
              <a:ext cx="27925" cy="23950"/>
            </a:xfrm>
            <a:custGeom>
              <a:avLst/>
              <a:gdLst/>
              <a:ahLst/>
              <a:cxnLst/>
              <a:rect l="l" t="t" r="r" b="b"/>
              <a:pathLst>
                <a:path w="1117" h="958" extrusionOk="0">
                  <a:moveTo>
                    <a:pt x="635" y="1"/>
                  </a:moveTo>
                  <a:cubicBezTo>
                    <a:pt x="207" y="1"/>
                    <a:pt x="1" y="511"/>
                    <a:pt x="290" y="814"/>
                  </a:cubicBezTo>
                  <a:cubicBezTo>
                    <a:pt x="390" y="913"/>
                    <a:pt x="511" y="958"/>
                    <a:pt x="630" y="958"/>
                  </a:cubicBezTo>
                  <a:cubicBezTo>
                    <a:pt x="874" y="958"/>
                    <a:pt x="1108" y="770"/>
                    <a:pt x="1117" y="483"/>
                  </a:cubicBezTo>
                  <a:cubicBezTo>
                    <a:pt x="1117" y="208"/>
                    <a:pt x="896" y="1"/>
                    <a:pt x="63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18"/>
            <p:cNvSpPr/>
            <p:nvPr/>
          </p:nvSpPr>
          <p:spPr>
            <a:xfrm>
              <a:off x="8039050" y="4283737"/>
              <a:ext cx="27925" cy="23875"/>
            </a:xfrm>
            <a:custGeom>
              <a:avLst/>
              <a:gdLst/>
              <a:ahLst/>
              <a:cxnLst/>
              <a:rect l="l" t="t" r="r" b="b"/>
              <a:pathLst>
                <a:path w="1117" h="955" extrusionOk="0">
                  <a:moveTo>
                    <a:pt x="635" y="1"/>
                  </a:moveTo>
                  <a:cubicBezTo>
                    <a:pt x="208" y="1"/>
                    <a:pt x="1" y="511"/>
                    <a:pt x="304" y="814"/>
                  </a:cubicBezTo>
                  <a:cubicBezTo>
                    <a:pt x="402" y="911"/>
                    <a:pt x="521" y="955"/>
                    <a:pt x="637" y="955"/>
                  </a:cubicBezTo>
                  <a:cubicBezTo>
                    <a:pt x="883" y="955"/>
                    <a:pt x="1117" y="763"/>
                    <a:pt x="1117" y="483"/>
                  </a:cubicBezTo>
                  <a:cubicBezTo>
                    <a:pt x="1117" y="208"/>
                    <a:pt x="896" y="1"/>
                    <a:pt x="63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18"/>
            <p:cNvSpPr/>
            <p:nvPr/>
          </p:nvSpPr>
          <p:spPr>
            <a:xfrm>
              <a:off x="8039050" y="4235862"/>
              <a:ext cx="27925" cy="23950"/>
            </a:xfrm>
            <a:custGeom>
              <a:avLst/>
              <a:gdLst/>
              <a:ahLst/>
              <a:cxnLst/>
              <a:rect l="l" t="t" r="r" b="b"/>
              <a:pathLst>
                <a:path w="1117" h="958" extrusionOk="0">
                  <a:moveTo>
                    <a:pt x="635" y="1"/>
                  </a:moveTo>
                  <a:cubicBezTo>
                    <a:pt x="208" y="1"/>
                    <a:pt x="1" y="524"/>
                    <a:pt x="304" y="814"/>
                  </a:cubicBezTo>
                  <a:cubicBezTo>
                    <a:pt x="403" y="913"/>
                    <a:pt x="525" y="958"/>
                    <a:pt x="643" y="958"/>
                  </a:cubicBezTo>
                  <a:cubicBezTo>
                    <a:pt x="887" y="958"/>
                    <a:pt x="1117" y="770"/>
                    <a:pt x="1117" y="483"/>
                  </a:cubicBezTo>
                  <a:cubicBezTo>
                    <a:pt x="1117" y="221"/>
                    <a:pt x="896" y="1"/>
                    <a:pt x="63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18"/>
            <p:cNvSpPr/>
            <p:nvPr/>
          </p:nvSpPr>
          <p:spPr>
            <a:xfrm>
              <a:off x="7991175" y="4235862"/>
              <a:ext cx="27925" cy="23950"/>
            </a:xfrm>
            <a:custGeom>
              <a:avLst/>
              <a:gdLst/>
              <a:ahLst/>
              <a:cxnLst/>
              <a:rect l="l" t="t" r="r" b="b"/>
              <a:pathLst>
                <a:path w="1117" h="958" extrusionOk="0">
                  <a:moveTo>
                    <a:pt x="648" y="1"/>
                  </a:moveTo>
                  <a:cubicBezTo>
                    <a:pt x="221" y="1"/>
                    <a:pt x="1" y="524"/>
                    <a:pt x="304" y="814"/>
                  </a:cubicBezTo>
                  <a:cubicBezTo>
                    <a:pt x="403" y="913"/>
                    <a:pt x="525" y="958"/>
                    <a:pt x="643" y="958"/>
                  </a:cubicBezTo>
                  <a:cubicBezTo>
                    <a:pt x="886" y="958"/>
                    <a:pt x="1117" y="770"/>
                    <a:pt x="1117" y="483"/>
                  </a:cubicBezTo>
                  <a:cubicBezTo>
                    <a:pt x="1117" y="221"/>
                    <a:pt x="910" y="1"/>
                    <a:pt x="64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18"/>
            <p:cNvSpPr/>
            <p:nvPr/>
          </p:nvSpPr>
          <p:spPr>
            <a:xfrm>
              <a:off x="8015300" y="4187987"/>
              <a:ext cx="27925" cy="23950"/>
            </a:xfrm>
            <a:custGeom>
              <a:avLst/>
              <a:gdLst/>
              <a:ahLst/>
              <a:cxnLst/>
              <a:rect l="l" t="t" r="r" b="b"/>
              <a:pathLst>
                <a:path w="1117" h="958" extrusionOk="0">
                  <a:moveTo>
                    <a:pt x="634" y="1"/>
                  </a:moveTo>
                  <a:cubicBezTo>
                    <a:pt x="207" y="1"/>
                    <a:pt x="0" y="524"/>
                    <a:pt x="290" y="814"/>
                  </a:cubicBezTo>
                  <a:cubicBezTo>
                    <a:pt x="389" y="913"/>
                    <a:pt x="512" y="957"/>
                    <a:pt x="633" y="957"/>
                  </a:cubicBezTo>
                  <a:cubicBezTo>
                    <a:pt x="880" y="957"/>
                    <a:pt x="1116" y="770"/>
                    <a:pt x="1116" y="483"/>
                  </a:cubicBezTo>
                  <a:cubicBezTo>
                    <a:pt x="1116" y="221"/>
                    <a:pt x="896" y="1"/>
                    <a:pt x="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118"/>
          <p:cNvGrpSpPr/>
          <p:nvPr/>
        </p:nvGrpSpPr>
        <p:grpSpPr>
          <a:xfrm>
            <a:off x="1005200" y="4140462"/>
            <a:ext cx="406450" cy="382525"/>
            <a:chOff x="1005200" y="4140462"/>
            <a:chExt cx="406450" cy="382525"/>
          </a:xfrm>
        </p:grpSpPr>
        <p:sp>
          <p:nvSpPr>
            <p:cNvPr id="5641" name="Google Shape;5641;p118"/>
            <p:cNvSpPr/>
            <p:nvPr/>
          </p:nvSpPr>
          <p:spPr>
            <a:xfrm>
              <a:off x="1005200" y="4140462"/>
              <a:ext cx="406450" cy="310375"/>
            </a:xfrm>
            <a:custGeom>
              <a:avLst/>
              <a:gdLst/>
              <a:ahLst/>
              <a:cxnLst/>
              <a:rect l="l" t="t" r="r" b="b"/>
              <a:pathLst>
                <a:path w="16258" h="12415" extrusionOk="0">
                  <a:moveTo>
                    <a:pt x="482" y="0"/>
                  </a:moveTo>
                  <a:cubicBezTo>
                    <a:pt x="220" y="0"/>
                    <a:pt x="0" y="207"/>
                    <a:pt x="0" y="469"/>
                  </a:cubicBezTo>
                  <a:lnTo>
                    <a:pt x="0" y="11932"/>
                  </a:lnTo>
                  <a:cubicBezTo>
                    <a:pt x="0" y="12194"/>
                    <a:pt x="220" y="12414"/>
                    <a:pt x="482" y="12414"/>
                  </a:cubicBezTo>
                  <a:lnTo>
                    <a:pt x="10278" y="12414"/>
                  </a:lnTo>
                  <a:cubicBezTo>
                    <a:pt x="10540" y="12414"/>
                    <a:pt x="10760" y="12194"/>
                    <a:pt x="10760" y="11932"/>
                  </a:cubicBezTo>
                  <a:lnTo>
                    <a:pt x="12676" y="11932"/>
                  </a:lnTo>
                  <a:cubicBezTo>
                    <a:pt x="12676" y="12194"/>
                    <a:pt x="12882" y="12414"/>
                    <a:pt x="13158" y="12414"/>
                  </a:cubicBezTo>
                  <a:lnTo>
                    <a:pt x="15775" y="12414"/>
                  </a:lnTo>
                  <a:cubicBezTo>
                    <a:pt x="16037" y="12414"/>
                    <a:pt x="16258" y="12194"/>
                    <a:pt x="16258" y="11932"/>
                  </a:cubicBezTo>
                  <a:lnTo>
                    <a:pt x="16258" y="469"/>
                  </a:lnTo>
                  <a:cubicBezTo>
                    <a:pt x="16244" y="207"/>
                    <a:pt x="16037" y="0"/>
                    <a:pt x="1577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18"/>
            <p:cNvSpPr/>
            <p:nvPr/>
          </p:nvSpPr>
          <p:spPr>
            <a:xfrm>
              <a:off x="1208400" y="4140462"/>
              <a:ext cx="203250" cy="310375"/>
            </a:xfrm>
            <a:custGeom>
              <a:avLst/>
              <a:gdLst/>
              <a:ahLst/>
              <a:cxnLst/>
              <a:rect l="l" t="t" r="r" b="b"/>
              <a:pathLst>
                <a:path w="8130" h="12415" extrusionOk="0">
                  <a:moveTo>
                    <a:pt x="1" y="0"/>
                  </a:moveTo>
                  <a:lnTo>
                    <a:pt x="1" y="12414"/>
                  </a:lnTo>
                  <a:lnTo>
                    <a:pt x="2150" y="12414"/>
                  </a:lnTo>
                  <a:cubicBezTo>
                    <a:pt x="2412" y="12414"/>
                    <a:pt x="2632" y="12194"/>
                    <a:pt x="2632" y="11932"/>
                  </a:cubicBezTo>
                  <a:lnTo>
                    <a:pt x="4548" y="11932"/>
                  </a:lnTo>
                  <a:cubicBezTo>
                    <a:pt x="4548" y="12194"/>
                    <a:pt x="4754" y="12414"/>
                    <a:pt x="5030" y="12414"/>
                  </a:cubicBezTo>
                  <a:lnTo>
                    <a:pt x="7647" y="12414"/>
                  </a:lnTo>
                  <a:cubicBezTo>
                    <a:pt x="7909" y="12414"/>
                    <a:pt x="8130" y="12194"/>
                    <a:pt x="8130" y="11932"/>
                  </a:cubicBezTo>
                  <a:lnTo>
                    <a:pt x="8130" y="469"/>
                  </a:lnTo>
                  <a:cubicBezTo>
                    <a:pt x="8116" y="207"/>
                    <a:pt x="7909" y="0"/>
                    <a:pt x="764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18"/>
            <p:cNvSpPr/>
            <p:nvPr/>
          </p:nvSpPr>
          <p:spPr>
            <a:xfrm>
              <a:off x="1053075" y="4188312"/>
              <a:ext cx="76175" cy="71700"/>
            </a:xfrm>
            <a:custGeom>
              <a:avLst/>
              <a:gdLst/>
              <a:ahLst/>
              <a:cxnLst/>
              <a:rect l="l" t="t" r="r" b="b"/>
              <a:pathLst>
                <a:path w="3047" h="2868" extrusionOk="0">
                  <a:moveTo>
                    <a:pt x="2436" y="0"/>
                  </a:moveTo>
                  <a:cubicBezTo>
                    <a:pt x="2423" y="0"/>
                    <a:pt x="2410" y="1"/>
                    <a:pt x="2397" y="1"/>
                  </a:cubicBezTo>
                  <a:lnTo>
                    <a:pt x="469" y="1"/>
                  </a:lnTo>
                  <a:cubicBezTo>
                    <a:pt x="207" y="1"/>
                    <a:pt x="0" y="208"/>
                    <a:pt x="0" y="470"/>
                  </a:cubicBezTo>
                  <a:lnTo>
                    <a:pt x="0" y="2385"/>
                  </a:lnTo>
                  <a:cubicBezTo>
                    <a:pt x="0" y="2647"/>
                    <a:pt x="207" y="2867"/>
                    <a:pt x="469" y="2867"/>
                  </a:cubicBezTo>
                  <a:cubicBezTo>
                    <a:pt x="730" y="2867"/>
                    <a:pt x="951" y="2647"/>
                    <a:pt x="951" y="2385"/>
                  </a:cubicBezTo>
                  <a:lnTo>
                    <a:pt x="951" y="952"/>
                  </a:lnTo>
                  <a:lnTo>
                    <a:pt x="2397" y="952"/>
                  </a:lnTo>
                  <a:cubicBezTo>
                    <a:pt x="2410" y="953"/>
                    <a:pt x="2423" y="953"/>
                    <a:pt x="2436" y="953"/>
                  </a:cubicBezTo>
                  <a:cubicBezTo>
                    <a:pt x="3046" y="953"/>
                    <a:pt x="3046" y="0"/>
                    <a:pt x="243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18"/>
            <p:cNvSpPr/>
            <p:nvPr/>
          </p:nvSpPr>
          <p:spPr>
            <a:xfrm>
              <a:off x="1053075" y="4331962"/>
              <a:ext cx="76175" cy="71025"/>
            </a:xfrm>
            <a:custGeom>
              <a:avLst/>
              <a:gdLst/>
              <a:ahLst/>
              <a:cxnLst/>
              <a:rect l="l" t="t" r="r" b="b"/>
              <a:pathLst>
                <a:path w="3047" h="2841" extrusionOk="0">
                  <a:moveTo>
                    <a:pt x="470" y="1"/>
                  </a:moveTo>
                  <a:cubicBezTo>
                    <a:pt x="241" y="1"/>
                    <a:pt x="14" y="152"/>
                    <a:pt x="0" y="455"/>
                  </a:cubicBezTo>
                  <a:lnTo>
                    <a:pt x="0" y="2370"/>
                  </a:lnTo>
                  <a:cubicBezTo>
                    <a:pt x="0" y="2632"/>
                    <a:pt x="207" y="2839"/>
                    <a:pt x="469" y="2839"/>
                  </a:cubicBezTo>
                  <a:lnTo>
                    <a:pt x="2397" y="2839"/>
                  </a:lnTo>
                  <a:cubicBezTo>
                    <a:pt x="2410" y="2840"/>
                    <a:pt x="2423" y="2840"/>
                    <a:pt x="2436" y="2840"/>
                  </a:cubicBezTo>
                  <a:cubicBezTo>
                    <a:pt x="3046" y="2840"/>
                    <a:pt x="3046" y="1887"/>
                    <a:pt x="2436" y="1887"/>
                  </a:cubicBezTo>
                  <a:cubicBezTo>
                    <a:pt x="2423" y="1887"/>
                    <a:pt x="2410" y="1887"/>
                    <a:pt x="2397" y="1888"/>
                  </a:cubicBezTo>
                  <a:lnTo>
                    <a:pt x="951" y="1888"/>
                  </a:lnTo>
                  <a:lnTo>
                    <a:pt x="951" y="455"/>
                  </a:lnTo>
                  <a:cubicBezTo>
                    <a:pt x="930" y="152"/>
                    <a:pt x="699" y="1"/>
                    <a:pt x="47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18"/>
            <p:cNvSpPr/>
            <p:nvPr/>
          </p:nvSpPr>
          <p:spPr>
            <a:xfrm>
              <a:off x="1289000" y="4188337"/>
              <a:ext cx="74775" cy="71675"/>
            </a:xfrm>
            <a:custGeom>
              <a:avLst/>
              <a:gdLst/>
              <a:ahLst/>
              <a:cxnLst/>
              <a:rect l="l" t="t" r="r" b="b"/>
              <a:pathLst>
                <a:path w="2991" h="2867" extrusionOk="0">
                  <a:moveTo>
                    <a:pt x="593" y="0"/>
                  </a:moveTo>
                  <a:cubicBezTo>
                    <a:pt x="1" y="28"/>
                    <a:pt x="1" y="910"/>
                    <a:pt x="593" y="951"/>
                  </a:cubicBezTo>
                  <a:lnTo>
                    <a:pt x="2040" y="951"/>
                  </a:lnTo>
                  <a:lnTo>
                    <a:pt x="2040" y="2384"/>
                  </a:lnTo>
                  <a:cubicBezTo>
                    <a:pt x="2040" y="2646"/>
                    <a:pt x="2247" y="2866"/>
                    <a:pt x="2508" y="2866"/>
                  </a:cubicBezTo>
                  <a:cubicBezTo>
                    <a:pt x="2770" y="2852"/>
                    <a:pt x="2991" y="2646"/>
                    <a:pt x="2991" y="2384"/>
                  </a:cubicBezTo>
                  <a:lnTo>
                    <a:pt x="2991" y="469"/>
                  </a:lnTo>
                  <a:cubicBezTo>
                    <a:pt x="2991" y="207"/>
                    <a:pt x="2770" y="0"/>
                    <a:pt x="250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18"/>
            <p:cNvSpPr/>
            <p:nvPr/>
          </p:nvSpPr>
          <p:spPr>
            <a:xfrm>
              <a:off x="1249925" y="4413337"/>
              <a:ext cx="95950" cy="109300"/>
            </a:xfrm>
            <a:custGeom>
              <a:avLst/>
              <a:gdLst/>
              <a:ahLst/>
              <a:cxnLst/>
              <a:rect l="l" t="t" r="r" b="b"/>
              <a:pathLst>
                <a:path w="3838" h="4372" extrusionOk="0">
                  <a:moveTo>
                    <a:pt x="496" y="1"/>
                  </a:moveTo>
                  <a:cubicBezTo>
                    <a:pt x="248" y="1"/>
                    <a:pt x="0" y="169"/>
                    <a:pt x="21" y="507"/>
                  </a:cubicBezTo>
                  <a:lnTo>
                    <a:pt x="21" y="3896"/>
                  </a:lnTo>
                  <a:cubicBezTo>
                    <a:pt x="21" y="4176"/>
                    <a:pt x="248" y="4372"/>
                    <a:pt x="498" y="4372"/>
                  </a:cubicBezTo>
                  <a:cubicBezTo>
                    <a:pt x="568" y="4372"/>
                    <a:pt x="640" y="4357"/>
                    <a:pt x="710" y="4323"/>
                  </a:cubicBezTo>
                  <a:lnTo>
                    <a:pt x="1715" y="3814"/>
                  </a:lnTo>
                  <a:cubicBezTo>
                    <a:pt x="1777" y="3786"/>
                    <a:pt x="1850" y="3772"/>
                    <a:pt x="1924" y="3772"/>
                  </a:cubicBezTo>
                  <a:cubicBezTo>
                    <a:pt x="1998" y="3772"/>
                    <a:pt x="2074" y="3786"/>
                    <a:pt x="2143" y="3814"/>
                  </a:cubicBezTo>
                  <a:lnTo>
                    <a:pt x="3148" y="4323"/>
                  </a:lnTo>
                  <a:cubicBezTo>
                    <a:pt x="3218" y="4357"/>
                    <a:pt x="3290" y="4372"/>
                    <a:pt x="3360" y="4372"/>
                  </a:cubicBezTo>
                  <a:cubicBezTo>
                    <a:pt x="3610" y="4372"/>
                    <a:pt x="3837" y="4176"/>
                    <a:pt x="3837" y="3896"/>
                  </a:cubicBezTo>
                  <a:lnTo>
                    <a:pt x="3837" y="507"/>
                  </a:lnTo>
                  <a:cubicBezTo>
                    <a:pt x="3837" y="259"/>
                    <a:pt x="3658" y="52"/>
                    <a:pt x="3410" y="25"/>
                  </a:cubicBezTo>
                  <a:lnTo>
                    <a:pt x="3369" y="25"/>
                  </a:lnTo>
                  <a:cubicBezTo>
                    <a:pt x="3259" y="25"/>
                    <a:pt x="3162" y="52"/>
                    <a:pt x="3079" y="121"/>
                  </a:cubicBezTo>
                  <a:cubicBezTo>
                    <a:pt x="3052" y="135"/>
                    <a:pt x="3038" y="149"/>
                    <a:pt x="3024" y="163"/>
                  </a:cubicBezTo>
                  <a:cubicBezTo>
                    <a:pt x="3011" y="176"/>
                    <a:pt x="2997" y="190"/>
                    <a:pt x="2983" y="218"/>
                  </a:cubicBezTo>
                  <a:cubicBezTo>
                    <a:pt x="2914" y="300"/>
                    <a:pt x="2887" y="397"/>
                    <a:pt x="2887" y="507"/>
                  </a:cubicBezTo>
                  <a:lnTo>
                    <a:pt x="971" y="507"/>
                  </a:lnTo>
                  <a:cubicBezTo>
                    <a:pt x="992" y="169"/>
                    <a:pt x="744" y="1"/>
                    <a:pt x="496"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18"/>
            <p:cNvSpPr/>
            <p:nvPr/>
          </p:nvSpPr>
          <p:spPr>
            <a:xfrm>
              <a:off x="1297975" y="4413937"/>
              <a:ext cx="47900" cy="109050"/>
            </a:xfrm>
            <a:custGeom>
              <a:avLst/>
              <a:gdLst/>
              <a:ahLst/>
              <a:cxnLst/>
              <a:rect l="l" t="t" r="r" b="b"/>
              <a:pathLst>
                <a:path w="1916" h="4362" extrusionOk="0">
                  <a:moveTo>
                    <a:pt x="1447" y="1"/>
                  </a:moveTo>
                  <a:cubicBezTo>
                    <a:pt x="1337" y="1"/>
                    <a:pt x="1240" y="28"/>
                    <a:pt x="1157" y="97"/>
                  </a:cubicBezTo>
                  <a:cubicBezTo>
                    <a:pt x="1130" y="111"/>
                    <a:pt x="1116" y="125"/>
                    <a:pt x="1102" y="139"/>
                  </a:cubicBezTo>
                  <a:lnTo>
                    <a:pt x="1061" y="194"/>
                  </a:lnTo>
                  <a:cubicBezTo>
                    <a:pt x="992" y="276"/>
                    <a:pt x="965" y="373"/>
                    <a:pt x="965" y="483"/>
                  </a:cubicBezTo>
                  <a:lnTo>
                    <a:pt x="0" y="483"/>
                  </a:lnTo>
                  <a:lnTo>
                    <a:pt x="0" y="3748"/>
                  </a:lnTo>
                  <a:cubicBezTo>
                    <a:pt x="69" y="3748"/>
                    <a:pt x="152" y="3776"/>
                    <a:pt x="221" y="3803"/>
                  </a:cubicBezTo>
                  <a:lnTo>
                    <a:pt x="1226" y="4313"/>
                  </a:lnTo>
                  <a:cubicBezTo>
                    <a:pt x="1296" y="4346"/>
                    <a:pt x="1368" y="4362"/>
                    <a:pt x="1438" y="4362"/>
                  </a:cubicBezTo>
                  <a:cubicBezTo>
                    <a:pt x="1688" y="4362"/>
                    <a:pt x="1915" y="4166"/>
                    <a:pt x="1915" y="3886"/>
                  </a:cubicBezTo>
                  <a:lnTo>
                    <a:pt x="1915" y="483"/>
                  </a:lnTo>
                  <a:cubicBezTo>
                    <a:pt x="1915" y="235"/>
                    <a:pt x="1736" y="28"/>
                    <a:pt x="1488"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18"/>
            <p:cNvSpPr/>
            <p:nvPr/>
          </p:nvSpPr>
          <p:spPr>
            <a:xfrm>
              <a:off x="1232175" y="4319212"/>
              <a:ext cx="131950" cy="131950"/>
            </a:xfrm>
            <a:custGeom>
              <a:avLst/>
              <a:gdLst/>
              <a:ahLst/>
              <a:cxnLst/>
              <a:rect l="l" t="t" r="r" b="b"/>
              <a:pathLst>
                <a:path w="5278" h="5278" extrusionOk="0">
                  <a:moveTo>
                    <a:pt x="1750" y="1"/>
                  </a:moveTo>
                  <a:cubicBezTo>
                    <a:pt x="1613" y="1"/>
                    <a:pt x="1489" y="56"/>
                    <a:pt x="1406" y="139"/>
                  </a:cubicBezTo>
                  <a:lnTo>
                    <a:pt x="138" y="1406"/>
                  </a:lnTo>
                  <a:cubicBezTo>
                    <a:pt x="42" y="1503"/>
                    <a:pt x="1" y="1627"/>
                    <a:pt x="1" y="1751"/>
                  </a:cubicBezTo>
                  <a:lnTo>
                    <a:pt x="1" y="3528"/>
                  </a:lnTo>
                  <a:cubicBezTo>
                    <a:pt x="1" y="3652"/>
                    <a:pt x="42" y="3776"/>
                    <a:pt x="138" y="3872"/>
                  </a:cubicBezTo>
                  <a:lnTo>
                    <a:pt x="1406" y="5140"/>
                  </a:lnTo>
                  <a:cubicBezTo>
                    <a:pt x="1489" y="5223"/>
                    <a:pt x="1613" y="5278"/>
                    <a:pt x="1750" y="5278"/>
                  </a:cubicBezTo>
                  <a:lnTo>
                    <a:pt x="2632" y="5278"/>
                  </a:lnTo>
                  <a:lnTo>
                    <a:pt x="3431" y="4961"/>
                  </a:lnTo>
                  <a:cubicBezTo>
                    <a:pt x="3569" y="4961"/>
                    <a:pt x="3748" y="4740"/>
                    <a:pt x="3845" y="4644"/>
                  </a:cubicBezTo>
                  <a:lnTo>
                    <a:pt x="5126" y="3886"/>
                  </a:lnTo>
                  <a:cubicBezTo>
                    <a:pt x="5222" y="3790"/>
                    <a:pt x="5277" y="3666"/>
                    <a:pt x="5264" y="3542"/>
                  </a:cubicBezTo>
                  <a:lnTo>
                    <a:pt x="5264" y="1751"/>
                  </a:lnTo>
                  <a:lnTo>
                    <a:pt x="5277" y="1751"/>
                  </a:lnTo>
                  <a:cubicBezTo>
                    <a:pt x="5277" y="1627"/>
                    <a:pt x="5222" y="1503"/>
                    <a:pt x="5140" y="1406"/>
                  </a:cubicBezTo>
                  <a:lnTo>
                    <a:pt x="3872" y="139"/>
                  </a:lnTo>
                  <a:cubicBezTo>
                    <a:pt x="3789" y="56"/>
                    <a:pt x="3652" y="1"/>
                    <a:pt x="35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18"/>
            <p:cNvSpPr/>
            <p:nvPr/>
          </p:nvSpPr>
          <p:spPr>
            <a:xfrm>
              <a:off x="1297975" y="4319512"/>
              <a:ext cx="66150" cy="131650"/>
            </a:xfrm>
            <a:custGeom>
              <a:avLst/>
              <a:gdLst/>
              <a:ahLst/>
              <a:cxnLst/>
              <a:rect l="l" t="t" r="r" b="b"/>
              <a:pathLst>
                <a:path w="2646" h="5266" extrusionOk="0">
                  <a:moveTo>
                    <a:pt x="934" y="1"/>
                  </a:moveTo>
                  <a:cubicBezTo>
                    <a:pt x="921" y="1"/>
                    <a:pt x="908" y="1"/>
                    <a:pt x="896" y="3"/>
                  </a:cubicBezTo>
                  <a:lnTo>
                    <a:pt x="0" y="3"/>
                  </a:lnTo>
                  <a:lnTo>
                    <a:pt x="0" y="5266"/>
                  </a:lnTo>
                  <a:lnTo>
                    <a:pt x="896" y="5266"/>
                  </a:lnTo>
                  <a:cubicBezTo>
                    <a:pt x="1020" y="5266"/>
                    <a:pt x="1144" y="5224"/>
                    <a:pt x="1240" y="5128"/>
                  </a:cubicBezTo>
                  <a:lnTo>
                    <a:pt x="2494" y="3874"/>
                  </a:lnTo>
                  <a:cubicBezTo>
                    <a:pt x="2590" y="3778"/>
                    <a:pt x="2645" y="3654"/>
                    <a:pt x="2632" y="3530"/>
                  </a:cubicBezTo>
                  <a:lnTo>
                    <a:pt x="2632" y="1739"/>
                  </a:lnTo>
                  <a:lnTo>
                    <a:pt x="2645" y="1739"/>
                  </a:lnTo>
                  <a:cubicBezTo>
                    <a:pt x="2645" y="1615"/>
                    <a:pt x="2590" y="1491"/>
                    <a:pt x="2508" y="1394"/>
                  </a:cubicBezTo>
                  <a:lnTo>
                    <a:pt x="1240" y="141"/>
                  </a:lnTo>
                  <a:cubicBezTo>
                    <a:pt x="1166" y="54"/>
                    <a:pt x="1047" y="1"/>
                    <a:pt x="934"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18"/>
            <p:cNvSpPr/>
            <p:nvPr/>
          </p:nvSpPr>
          <p:spPr>
            <a:xfrm>
              <a:off x="1276950" y="4373312"/>
              <a:ext cx="38950" cy="24125"/>
            </a:xfrm>
            <a:custGeom>
              <a:avLst/>
              <a:gdLst/>
              <a:ahLst/>
              <a:cxnLst/>
              <a:rect l="l" t="t" r="r" b="b"/>
              <a:pathLst>
                <a:path w="1558" h="965" extrusionOk="0">
                  <a:moveTo>
                    <a:pt x="607" y="0"/>
                  </a:moveTo>
                  <a:cubicBezTo>
                    <a:pt x="1" y="41"/>
                    <a:pt x="1" y="923"/>
                    <a:pt x="607" y="964"/>
                  </a:cubicBezTo>
                  <a:lnTo>
                    <a:pt x="1075" y="964"/>
                  </a:lnTo>
                  <a:cubicBezTo>
                    <a:pt x="1337" y="964"/>
                    <a:pt x="1558" y="744"/>
                    <a:pt x="1558" y="482"/>
                  </a:cubicBezTo>
                  <a:cubicBezTo>
                    <a:pt x="1558" y="221"/>
                    <a:pt x="1337" y="0"/>
                    <a:pt x="1075"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18"/>
            <p:cNvSpPr/>
            <p:nvPr/>
          </p:nvSpPr>
          <p:spPr>
            <a:xfrm>
              <a:off x="1297975" y="4373312"/>
              <a:ext cx="17925" cy="24125"/>
            </a:xfrm>
            <a:custGeom>
              <a:avLst/>
              <a:gdLst/>
              <a:ahLst/>
              <a:cxnLst/>
              <a:rect l="l" t="t" r="r" b="b"/>
              <a:pathLst>
                <a:path w="717" h="965" extrusionOk="0">
                  <a:moveTo>
                    <a:pt x="0" y="0"/>
                  </a:moveTo>
                  <a:lnTo>
                    <a:pt x="0" y="964"/>
                  </a:lnTo>
                  <a:lnTo>
                    <a:pt x="234" y="964"/>
                  </a:lnTo>
                  <a:cubicBezTo>
                    <a:pt x="496" y="964"/>
                    <a:pt x="717" y="744"/>
                    <a:pt x="717" y="482"/>
                  </a:cubicBezTo>
                  <a:cubicBezTo>
                    <a:pt x="717" y="221"/>
                    <a:pt x="496" y="0"/>
                    <a:pt x="234"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18"/>
            <p:cNvSpPr/>
            <p:nvPr/>
          </p:nvSpPr>
          <p:spPr>
            <a:xfrm>
              <a:off x="1099225" y="4283737"/>
              <a:ext cx="157075" cy="23800"/>
            </a:xfrm>
            <a:custGeom>
              <a:avLst/>
              <a:gdLst/>
              <a:ahLst/>
              <a:cxnLst/>
              <a:rect l="l" t="t" r="r" b="b"/>
              <a:pathLst>
                <a:path w="6283" h="952" extrusionOk="0">
                  <a:moveTo>
                    <a:pt x="551" y="1"/>
                  </a:moveTo>
                  <a:cubicBezTo>
                    <a:pt x="0" y="70"/>
                    <a:pt x="0" y="869"/>
                    <a:pt x="551" y="952"/>
                  </a:cubicBezTo>
                  <a:lnTo>
                    <a:pt x="5801" y="952"/>
                  </a:lnTo>
                  <a:cubicBezTo>
                    <a:pt x="6059" y="952"/>
                    <a:pt x="6277" y="737"/>
                    <a:pt x="6283" y="481"/>
                  </a:cubicBezTo>
                  <a:lnTo>
                    <a:pt x="6283" y="481"/>
                  </a:lnTo>
                  <a:cubicBezTo>
                    <a:pt x="6283" y="481"/>
                    <a:pt x="6283" y="482"/>
                    <a:pt x="6283" y="483"/>
                  </a:cubicBezTo>
                  <a:lnTo>
                    <a:pt x="6283" y="469"/>
                  </a:lnTo>
                  <a:cubicBezTo>
                    <a:pt x="6283" y="473"/>
                    <a:pt x="6283" y="477"/>
                    <a:pt x="6283" y="481"/>
                  </a:cubicBezTo>
                  <a:lnTo>
                    <a:pt x="6283" y="481"/>
                  </a:lnTo>
                  <a:cubicBezTo>
                    <a:pt x="6268" y="220"/>
                    <a:pt x="6062" y="1"/>
                    <a:pt x="5801"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18"/>
            <p:cNvSpPr/>
            <p:nvPr/>
          </p:nvSpPr>
          <p:spPr>
            <a:xfrm>
              <a:off x="1097850" y="4235862"/>
              <a:ext cx="182225" cy="23800"/>
            </a:xfrm>
            <a:custGeom>
              <a:avLst/>
              <a:gdLst/>
              <a:ahLst/>
              <a:cxnLst/>
              <a:rect l="l" t="t" r="r" b="b"/>
              <a:pathLst>
                <a:path w="7289" h="952" extrusionOk="0">
                  <a:moveTo>
                    <a:pt x="606" y="1"/>
                  </a:moveTo>
                  <a:cubicBezTo>
                    <a:pt x="0" y="42"/>
                    <a:pt x="0" y="924"/>
                    <a:pt x="606" y="951"/>
                  </a:cubicBezTo>
                  <a:lnTo>
                    <a:pt x="6806" y="951"/>
                  </a:lnTo>
                  <a:cubicBezTo>
                    <a:pt x="7068" y="951"/>
                    <a:pt x="7289" y="745"/>
                    <a:pt x="7289" y="483"/>
                  </a:cubicBezTo>
                  <a:cubicBezTo>
                    <a:pt x="7289" y="221"/>
                    <a:pt x="7068" y="1"/>
                    <a:pt x="6806"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18"/>
            <p:cNvSpPr/>
            <p:nvPr/>
          </p:nvSpPr>
          <p:spPr>
            <a:xfrm>
              <a:off x="1097850" y="4331287"/>
              <a:ext cx="113675" cy="24125"/>
            </a:xfrm>
            <a:custGeom>
              <a:avLst/>
              <a:gdLst/>
              <a:ahLst/>
              <a:cxnLst/>
              <a:rect l="l" t="t" r="r" b="b"/>
              <a:pathLst>
                <a:path w="4547" h="965" extrusionOk="0">
                  <a:moveTo>
                    <a:pt x="606" y="0"/>
                  </a:moveTo>
                  <a:cubicBezTo>
                    <a:pt x="0" y="42"/>
                    <a:pt x="0" y="923"/>
                    <a:pt x="606" y="965"/>
                  </a:cubicBezTo>
                  <a:lnTo>
                    <a:pt x="3941" y="965"/>
                  </a:lnTo>
                  <a:cubicBezTo>
                    <a:pt x="4547" y="923"/>
                    <a:pt x="4547" y="42"/>
                    <a:pt x="3941"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18"/>
            <p:cNvSpPr/>
            <p:nvPr/>
          </p:nvSpPr>
          <p:spPr>
            <a:xfrm>
              <a:off x="1208400" y="4283737"/>
              <a:ext cx="47900" cy="23800"/>
            </a:xfrm>
            <a:custGeom>
              <a:avLst/>
              <a:gdLst/>
              <a:ahLst/>
              <a:cxnLst/>
              <a:rect l="l" t="t" r="r" b="b"/>
              <a:pathLst>
                <a:path w="1916" h="952" extrusionOk="0">
                  <a:moveTo>
                    <a:pt x="1" y="1"/>
                  </a:moveTo>
                  <a:lnTo>
                    <a:pt x="1" y="952"/>
                  </a:lnTo>
                  <a:lnTo>
                    <a:pt x="1434" y="952"/>
                  </a:lnTo>
                  <a:cubicBezTo>
                    <a:pt x="1692" y="952"/>
                    <a:pt x="1910" y="737"/>
                    <a:pt x="1916" y="481"/>
                  </a:cubicBezTo>
                  <a:lnTo>
                    <a:pt x="1916" y="481"/>
                  </a:lnTo>
                  <a:cubicBezTo>
                    <a:pt x="1916" y="481"/>
                    <a:pt x="1916" y="482"/>
                    <a:pt x="1916" y="483"/>
                  </a:cubicBezTo>
                  <a:lnTo>
                    <a:pt x="1916" y="469"/>
                  </a:lnTo>
                  <a:cubicBezTo>
                    <a:pt x="1916" y="473"/>
                    <a:pt x="1916" y="477"/>
                    <a:pt x="1916" y="481"/>
                  </a:cubicBezTo>
                  <a:lnTo>
                    <a:pt x="1916" y="481"/>
                  </a:lnTo>
                  <a:cubicBezTo>
                    <a:pt x="1901" y="220"/>
                    <a:pt x="1695" y="1"/>
                    <a:pt x="143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18"/>
            <p:cNvSpPr/>
            <p:nvPr/>
          </p:nvSpPr>
          <p:spPr>
            <a:xfrm>
              <a:off x="1208400" y="4235862"/>
              <a:ext cx="71675" cy="23800"/>
            </a:xfrm>
            <a:custGeom>
              <a:avLst/>
              <a:gdLst/>
              <a:ahLst/>
              <a:cxnLst/>
              <a:rect l="l" t="t" r="r" b="b"/>
              <a:pathLst>
                <a:path w="2867" h="952" extrusionOk="0">
                  <a:moveTo>
                    <a:pt x="1" y="1"/>
                  </a:moveTo>
                  <a:lnTo>
                    <a:pt x="1" y="951"/>
                  </a:lnTo>
                  <a:lnTo>
                    <a:pt x="2384" y="951"/>
                  </a:lnTo>
                  <a:cubicBezTo>
                    <a:pt x="2646" y="951"/>
                    <a:pt x="2867" y="745"/>
                    <a:pt x="2867" y="483"/>
                  </a:cubicBezTo>
                  <a:cubicBezTo>
                    <a:pt x="2867" y="221"/>
                    <a:pt x="2646" y="1"/>
                    <a:pt x="238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118"/>
          <p:cNvGrpSpPr/>
          <p:nvPr/>
        </p:nvGrpSpPr>
        <p:grpSpPr>
          <a:xfrm>
            <a:off x="1070625" y="3421612"/>
            <a:ext cx="275250" cy="406800"/>
            <a:chOff x="1070625" y="3421612"/>
            <a:chExt cx="275250" cy="406800"/>
          </a:xfrm>
        </p:grpSpPr>
        <p:sp>
          <p:nvSpPr>
            <p:cNvPr id="5658" name="Google Shape;5658;p118"/>
            <p:cNvSpPr/>
            <p:nvPr/>
          </p:nvSpPr>
          <p:spPr>
            <a:xfrm>
              <a:off x="1082675" y="3434012"/>
              <a:ext cx="251125" cy="382350"/>
            </a:xfrm>
            <a:custGeom>
              <a:avLst/>
              <a:gdLst/>
              <a:ahLst/>
              <a:cxnLst/>
              <a:rect l="l" t="t" r="r" b="b"/>
              <a:pathLst>
                <a:path w="10045" h="15294" extrusionOk="0">
                  <a:moveTo>
                    <a:pt x="1" y="0"/>
                  </a:moveTo>
                  <a:lnTo>
                    <a:pt x="1" y="15294"/>
                  </a:lnTo>
                  <a:lnTo>
                    <a:pt x="10045" y="15294"/>
                  </a:lnTo>
                  <a:lnTo>
                    <a:pt x="10045"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18"/>
            <p:cNvSpPr/>
            <p:nvPr/>
          </p:nvSpPr>
          <p:spPr>
            <a:xfrm>
              <a:off x="1208400" y="3434012"/>
              <a:ext cx="125400" cy="382350"/>
            </a:xfrm>
            <a:custGeom>
              <a:avLst/>
              <a:gdLst/>
              <a:ahLst/>
              <a:cxnLst/>
              <a:rect l="l" t="t" r="r" b="b"/>
              <a:pathLst>
                <a:path w="5016" h="15294" extrusionOk="0">
                  <a:moveTo>
                    <a:pt x="1" y="0"/>
                  </a:moveTo>
                  <a:lnTo>
                    <a:pt x="1" y="15294"/>
                  </a:lnTo>
                  <a:lnTo>
                    <a:pt x="5016" y="15294"/>
                  </a:lnTo>
                  <a:lnTo>
                    <a:pt x="5016"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18"/>
            <p:cNvSpPr/>
            <p:nvPr/>
          </p:nvSpPr>
          <p:spPr>
            <a:xfrm>
              <a:off x="1142625" y="3649137"/>
              <a:ext cx="131600" cy="83525"/>
            </a:xfrm>
            <a:custGeom>
              <a:avLst/>
              <a:gdLst/>
              <a:ahLst/>
              <a:cxnLst/>
              <a:rect l="l" t="t" r="r" b="b"/>
              <a:pathLst>
                <a:path w="5264" h="3341" extrusionOk="0">
                  <a:moveTo>
                    <a:pt x="474" y="0"/>
                  </a:moveTo>
                  <a:cubicBezTo>
                    <a:pt x="231" y="0"/>
                    <a:pt x="0" y="188"/>
                    <a:pt x="0" y="475"/>
                  </a:cubicBezTo>
                  <a:lnTo>
                    <a:pt x="0" y="2073"/>
                  </a:lnTo>
                  <a:cubicBezTo>
                    <a:pt x="0" y="2266"/>
                    <a:pt x="124" y="2445"/>
                    <a:pt x="317" y="2514"/>
                  </a:cubicBezTo>
                  <a:cubicBezTo>
                    <a:pt x="2549" y="3341"/>
                    <a:pt x="2508" y="3341"/>
                    <a:pt x="2632" y="3341"/>
                  </a:cubicBezTo>
                  <a:lnTo>
                    <a:pt x="4836" y="2376"/>
                  </a:lnTo>
                  <a:cubicBezTo>
                    <a:pt x="5029" y="2307"/>
                    <a:pt x="5263" y="2266"/>
                    <a:pt x="5263" y="2073"/>
                  </a:cubicBezTo>
                  <a:lnTo>
                    <a:pt x="5263" y="475"/>
                  </a:lnTo>
                  <a:cubicBezTo>
                    <a:pt x="5243" y="172"/>
                    <a:pt x="5012" y="20"/>
                    <a:pt x="4781" y="20"/>
                  </a:cubicBezTo>
                  <a:cubicBezTo>
                    <a:pt x="4550" y="20"/>
                    <a:pt x="4320" y="172"/>
                    <a:pt x="4299" y="475"/>
                  </a:cubicBezTo>
                  <a:lnTo>
                    <a:pt x="951" y="475"/>
                  </a:lnTo>
                  <a:cubicBezTo>
                    <a:pt x="951" y="351"/>
                    <a:pt x="910" y="227"/>
                    <a:pt x="813" y="144"/>
                  </a:cubicBezTo>
                  <a:cubicBezTo>
                    <a:pt x="714" y="45"/>
                    <a:pt x="592" y="0"/>
                    <a:pt x="474"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18"/>
            <p:cNvSpPr/>
            <p:nvPr/>
          </p:nvSpPr>
          <p:spPr>
            <a:xfrm>
              <a:off x="1142625" y="3643012"/>
              <a:ext cx="131600" cy="89650"/>
            </a:xfrm>
            <a:custGeom>
              <a:avLst/>
              <a:gdLst/>
              <a:ahLst/>
              <a:cxnLst/>
              <a:rect l="l" t="t" r="r" b="b"/>
              <a:pathLst>
                <a:path w="5264" h="3586" extrusionOk="0">
                  <a:moveTo>
                    <a:pt x="482" y="1"/>
                  </a:moveTo>
                  <a:cubicBezTo>
                    <a:pt x="236" y="1"/>
                    <a:pt x="0" y="195"/>
                    <a:pt x="0" y="486"/>
                  </a:cubicBezTo>
                  <a:lnTo>
                    <a:pt x="0" y="2401"/>
                  </a:lnTo>
                  <a:cubicBezTo>
                    <a:pt x="0" y="2607"/>
                    <a:pt x="138" y="2786"/>
                    <a:pt x="331" y="2855"/>
                  </a:cubicBezTo>
                  <a:lnTo>
                    <a:pt x="2480" y="3572"/>
                  </a:lnTo>
                  <a:cubicBezTo>
                    <a:pt x="2522" y="3586"/>
                    <a:pt x="2577" y="3586"/>
                    <a:pt x="2632" y="3586"/>
                  </a:cubicBezTo>
                  <a:cubicBezTo>
                    <a:pt x="2673" y="3586"/>
                    <a:pt x="2728" y="3586"/>
                    <a:pt x="2783" y="3572"/>
                  </a:cubicBezTo>
                  <a:lnTo>
                    <a:pt x="4933" y="2855"/>
                  </a:lnTo>
                  <a:cubicBezTo>
                    <a:pt x="5126" y="2786"/>
                    <a:pt x="5263" y="2607"/>
                    <a:pt x="5263" y="2401"/>
                  </a:cubicBezTo>
                  <a:lnTo>
                    <a:pt x="5263" y="486"/>
                  </a:lnTo>
                  <a:cubicBezTo>
                    <a:pt x="5263" y="224"/>
                    <a:pt x="5043" y="17"/>
                    <a:pt x="4795" y="3"/>
                  </a:cubicBezTo>
                  <a:lnTo>
                    <a:pt x="4781" y="3"/>
                  </a:lnTo>
                  <a:cubicBezTo>
                    <a:pt x="4519" y="3"/>
                    <a:pt x="4299" y="224"/>
                    <a:pt x="4299" y="486"/>
                  </a:cubicBezTo>
                  <a:lnTo>
                    <a:pt x="951" y="486"/>
                  </a:lnTo>
                  <a:cubicBezTo>
                    <a:pt x="951" y="362"/>
                    <a:pt x="910" y="238"/>
                    <a:pt x="813" y="141"/>
                  </a:cubicBezTo>
                  <a:cubicBezTo>
                    <a:pt x="716" y="44"/>
                    <a:pt x="598" y="1"/>
                    <a:pt x="482"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18"/>
            <p:cNvSpPr/>
            <p:nvPr/>
          </p:nvSpPr>
          <p:spPr>
            <a:xfrm>
              <a:off x="1208400" y="3643087"/>
              <a:ext cx="65825" cy="89575"/>
            </a:xfrm>
            <a:custGeom>
              <a:avLst/>
              <a:gdLst/>
              <a:ahLst/>
              <a:cxnLst/>
              <a:rect l="l" t="t" r="r" b="b"/>
              <a:pathLst>
                <a:path w="2633" h="3583" extrusionOk="0">
                  <a:moveTo>
                    <a:pt x="2164" y="0"/>
                  </a:moveTo>
                  <a:cubicBezTo>
                    <a:pt x="2136" y="69"/>
                    <a:pt x="2136" y="138"/>
                    <a:pt x="2136" y="207"/>
                  </a:cubicBezTo>
                  <a:lnTo>
                    <a:pt x="1" y="207"/>
                  </a:lnTo>
                  <a:lnTo>
                    <a:pt x="1" y="3583"/>
                  </a:lnTo>
                  <a:cubicBezTo>
                    <a:pt x="42" y="3583"/>
                    <a:pt x="97" y="3583"/>
                    <a:pt x="152" y="3569"/>
                  </a:cubicBezTo>
                  <a:lnTo>
                    <a:pt x="2302" y="2852"/>
                  </a:lnTo>
                  <a:cubicBezTo>
                    <a:pt x="2495" y="2783"/>
                    <a:pt x="2632" y="2604"/>
                    <a:pt x="2632" y="2398"/>
                  </a:cubicBezTo>
                  <a:lnTo>
                    <a:pt x="2632" y="483"/>
                  </a:lnTo>
                  <a:cubicBezTo>
                    <a:pt x="2632" y="221"/>
                    <a:pt x="2412" y="14"/>
                    <a:pt x="216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18"/>
            <p:cNvSpPr/>
            <p:nvPr/>
          </p:nvSpPr>
          <p:spPr>
            <a:xfrm>
              <a:off x="1116450" y="3595562"/>
              <a:ext cx="181875" cy="83375"/>
            </a:xfrm>
            <a:custGeom>
              <a:avLst/>
              <a:gdLst/>
              <a:ahLst/>
              <a:cxnLst/>
              <a:rect l="l" t="t" r="r" b="b"/>
              <a:pathLst>
                <a:path w="7275" h="3335" extrusionOk="0">
                  <a:moveTo>
                    <a:pt x="3693" y="0"/>
                  </a:moveTo>
                  <a:cubicBezTo>
                    <a:pt x="3624" y="0"/>
                    <a:pt x="3569" y="14"/>
                    <a:pt x="3514" y="28"/>
                  </a:cubicBezTo>
                  <a:lnTo>
                    <a:pt x="400" y="1364"/>
                  </a:lnTo>
                  <a:cubicBezTo>
                    <a:pt x="0" y="1529"/>
                    <a:pt x="14" y="2108"/>
                    <a:pt x="427" y="2246"/>
                  </a:cubicBezTo>
                  <a:lnTo>
                    <a:pt x="3527" y="3307"/>
                  </a:lnTo>
                  <a:cubicBezTo>
                    <a:pt x="3582" y="3334"/>
                    <a:pt x="3638" y="3334"/>
                    <a:pt x="3679" y="3334"/>
                  </a:cubicBezTo>
                  <a:cubicBezTo>
                    <a:pt x="3734" y="3334"/>
                    <a:pt x="3789" y="3334"/>
                    <a:pt x="3844" y="3307"/>
                  </a:cubicBezTo>
                  <a:lnTo>
                    <a:pt x="6944" y="2246"/>
                  </a:lnTo>
                  <a:cubicBezTo>
                    <a:pt x="7123" y="2191"/>
                    <a:pt x="7247" y="2012"/>
                    <a:pt x="7261" y="1819"/>
                  </a:cubicBezTo>
                  <a:cubicBezTo>
                    <a:pt x="7275" y="1626"/>
                    <a:pt x="7165" y="1447"/>
                    <a:pt x="6986" y="1364"/>
                  </a:cubicBezTo>
                  <a:lnTo>
                    <a:pt x="3886" y="28"/>
                  </a:lnTo>
                  <a:cubicBezTo>
                    <a:pt x="3817" y="14"/>
                    <a:pt x="3762" y="0"/>
                    <a:pt x="369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18"/>
            <p:cNvSpPr/>
            <p:nvPr/>
          </p:nvSpPr>
          <p:spPr>
            <a:xfrm>
              <a:off x="1208400" y="3595562"/>
              <a:ext cx="89925" cy="83375"/>
            </a:xfrm>
            <a:custGeom>
              <a:avLst/>
              <a:gdLst/>
              <a:ahLst/>
              <a:cxnLst/>
              <a:rect l="l" t="t" r="r" b="b"/>
              <a:pathLst>
                <a:path w="3597" h="3335" extrusionOk="0">
                  <a:moveTo>
                    <a:pt x="1" y="0"/>
                  </a:moveTo>
                  <a:lnTo>
                    <a:pt x="1" y="3334"/>
                  </a:lnTo>
                  <a:cubicBezTo>
                    <a:pt x="56" y="3334"/>
                    <a:pt x="111" y="3334"/>
                    <a:pt x="166" y="3307"/>
                  </a:cubicBezTo>
                  <a:lnTo>
                    <a:pt x="3266" y="2246"/>
                  </a:lnTo>
                  <a:cubicBezTo>
                    <a:pt x="3445" y="2191"/>
                    <a:pt x="3569" y="2012"/>
                    <a:pt x="3583" y="1819"/>
                  </a:cubicBezTo>
                  <a:cubicBezTo>
                    <a:pt x="3597" y="1626"/>
                    <a:pt x="3473" y="1433"/>
                    <a:pt x="3294" y="1364"/>
                  </a:cubicBezTo>
                  <a:lnTo>
                    <a:pt x="194" y="28"/>
                  </a:lnTo>
                  <a:cubicBezTo>
                    <a:pt x="139" y="14"/>
                    <a:pt x="70"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18"/>
            <p:cNvSpPr/>
            <p:nvPr/>
          </p:nvSpPr>
          <p:spPr>
            <a:xfrm>
              <a:off x="1118850" y="3470162"/>
              <a:ext cx="71675" cy="71325"/>
            </a:xfrm>
            <a:custGeom>
              <a:avLst/>
              <a:gdLst/>
              <a:ahLst/>
              <a:cxnLst/>
              <a:rect l="l" t="t" r="r" b="b"/>
              <a:pathLst>
                <a:path w="2867" h="2853" extrusionOk="0">
                  <a:moveTo>
                    <a:pt x="446" y="0"/>
                  </a:moveTo>
                  <a:cubicBezTo>
                    <a:pt x="195" y="0"/>
                    <a:pt x="1" y="215"/>
                    <a:pt x="1" y="469"/>
                  </a:cubicBezTo>
                  <a:lnTo>
                    <a:pt x="1" y="2385"/>
                  </a:lnTo>
                  <a:cubicBezTo>
                    <a:pt x="1" y="2646"/>
                    <a:pt x="207" y="2853"/>
                    <a:pt x="469" y="2853"/>
                  </a:cubicBezTo>
                  <a:lnTo>
                    <a:pt x="2384" y="2853"/>
                  </a:lnTo>
                  <a:cubicBezTo>
                    <a:pt x="2646" y="2853"/>
                    <a:pt x="2866" y="2646"/>
                    <a:pt x="2866" y="2385"/>
                  </a:cubicBezTo>
                  <a:lnTo>
                    <a:pt x="2866" y="469"/>
                  </a:lnTo>
                  <a:cubicBezTo>
                    <a:pt x="2853" y="208"/>
                    <a:pt x="2646" y="1"/>
                    <a:pt x="2384" y="1"/>
                  </a:cubicBezTo>
                  <a:lnTo>
                    <a:pt x="469" y="1"/>
                  </a:lnTo>
                  <a:cubicBezTo>
                    <a:pt x="461" y="1"/>
                    <a:pt x="454" y="0"/>
                    <a:pt x="44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18"/>
            <p:cNvSpPr/>
            <p:nvPr/>
          </p:nvSpPr>
          <p:spPr>
            <a:xfrm>
              <a:off x="1209650" y="3469812"/>
              <a:ext cx="91450" cy="24175"/>
            </a:xfrm>
            <a:custGeom>
              <a:avLst/>
              <a:gdLst/>
              <a:ahLst/>
              <a:cxnLst/>
              <a:rect l="l" t="t" r="r" b="b"/>
              <a:pathLst>
                <a:path w="3658" h="967" extrusionOk="0">
                  <a:moveTo>
                    <a:pt x="628" y="0"/>
                  </a:moveTo>
                  <a:cubicBezTo>
                    <a:pt x="1" y="0"/>
                    <a:pt x="5" y="966"/>
                    <a:pt x="641" y="966"/>
                  </a:cubicBezTo>
                  <a:cubicBezTo>
                    <a:pt x="650" y="966"/>
                    <a:pt x="658" y="966"/>
                    <a:pt x="667" y="966"/>
                  </a:cubicBezTo>
                  <a:lnTo>
                    <a:pt x="3051" y="966"/>
                  </a:lnTo>
                  <a:cubicBezTo>
                    <a:pt x="3657" y="924"/>
                    <a:pt x="3657" y="43"/>
                    <a:pt x="3051" y="1"/>
                  </a:cubicBezTo>
                  <a:lnTo>
                    <a:pt x="667" y="1"/>
                  </a:lnTo>
                  <a:cubicBezTo>
                    <a:pt x="654" y="0"/>
                    <a:pt x="641" y="0"/>
                    <a:pt x="628"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18"/>
            <p:cNvSpPr/>
            <p:nvPr/>
          </p:nvSpPr>
          <p:spPr>
            <a:xfrm>
              <a:off x="1209775" y="3517687"/>
              <a:ext cx="91325" cy="23850"/>
            </a:xfrm>
            <a:custGeom>
              <a:avLst/>
              <a:gdLst/>
              <a:ahLst/>
              <a:cxnLst/>
              <a:rect l="l" t="t" r="r" b="b"/>
              <a:pathLst>
                <a:path w="3653" h="954" extrusionOk="0">
                  <a:moveTo>
                    <a:pt x="623" y="0"/>
                  </a:moveTo>
                  <a:cubicBezTo>
                    <a:pt x="0" y="0"/>
                    <a:pt x="0" y="953"/>
                    <a:pt x="623" y="953"/>
                  </a:cubicBezTo>
                  <a:cubicBezTo>
                    <a:pt x="636" y="953"/>
                    <a:pt x="649" y="953"/>
                    <a:pt x="662" y="952"/>
                  </a:cubicBezTo>
                  <a:lnTo>
                    <a:pt x="3046" y="952"/>
                  </a:lnTo>
                  <a:cubicBezTo>
                    <a:pt x="3652" y="924"/>
                    <a:pt x="3652" y="43"/>
                    <a:pt x="3046" y="1"/>
                  </a:cubicBezTo>
                  <a:lnTo>
                    <a:pt x="662" y="1"/>
                  </a:lnTo>
                  <a:cubicBezTo>
                    <a:pt x="649" y="1"/>
                    <a:pt x="636" y="0"/>
                    <a:pt x="623"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18"/>
            <p:cNvSpPr/>
            <p:nvPr/>
          </p:nvSpPr>
          <p:spPr>
            <a:xfrm>
              <a:off x="1070625" y="3421962"/>
              <a:ext cx="275250" cy="406450"/>
            </a:xfrm>
            <a:custGeom>
              <a:avLst/>
              <a:gdLst/>
              <a:ahLst/>
              <a:cxnLst/>
              <a:rect l="l" t="t" r="r" b="b"/>
              <a:pathLst>
                <a:path w="11010" h="16258" extrusionOk="0">
                  <a:moveTo>
                    <a:pt x="10059" y="951"/>
                  </a:moveTo>
                  <a:lnTo>
                    <a:pt x="10059" y="13874"/>
                  </a:lnTo>
                  <a:lnTo>
                    <a:pt x="7179" y="13874"/>
                  </a:lnTo>
                  <a:lnTo>
                    <a:pt x="5512" y="14384"/>
                  </a:lnTo>
                  <a:lnTo>
                    <a:pt x="3845" y="13874"/>
                  </a:lnTo>
                  <a:lnTo>
                    <a:pt x="965" y="13874"/>
                  </a:lnTo>
                  <a:lnTo>
                    <a:pt x="965" y="951"/>
                  </a:lnTo>
                  <a:close/>
                  <a:moveTo>
                    <a:pt x="483" y="0"/>
                  </a:moveTo>
                  <a:cubicBezTo>
                    <a:pt x="221" y="0"/>
                    <a:pt x="1" y="221"/>
                    <a:pt x="15" y="482"/>
                  </a:cubicBezTo>
                  <a:lnTo>
                    <a:pt x="15" y="15776"/>
                  </a:lnTo>
                  <a:cubicBezTo>
                    <a:pt x="1" y="16037"/>
                    <a:pt x="221" y="16258"/>
                    <a:pt x="483" y="16258"/>
                  </a:cubicBezTo>
                  <a:lnTo>
                    <a:pt x="3831" y="16258"/>
                  </a:lnTo>
                  <a:lnTo>
                    <a:pt x="5512" y="15569"/>
                  </a:lnTo>
                  <a:lnTo>
                    <a:pt x="7179" y="16258"/>
                  </a:lnTo>
                  <a:lnTo>
                    <a:pt x="10527" y="16258"/>
                  </a:lnTo>
                  <a:cubicBezTo>
                    <a:pt x="10789" y="16258"/>
                    <a:pt x="11009" y="16037"/>
                    <a:pt x="11009" y="15776"/>
                  </a:cubicBezTo>
                  <a:lnTo>
                    <a:pt x="11009" y="482"/>
                  </a:lnTo>
                  <a:cubicBezTo>
                    <a:pt x="11009" y="221"/>
                    <a:pt x="10789" y="0"/>
                    <a:pt x="1052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18"/>
            <p:cNvSpPr/>
            <p:nvPr/>
          </p:nvSpPr>
          <p:spPr>
            <a:xfrm>
              <a:off x="1208400" y="3421612"/>
              <a:ext cx="137475" cy="406800"/>
            </a:xfrm>
            <a:custGeom>
              <a:avLst/>
              <a:gdLst/>
              <a:ahLst/>
              <a:cxnLst/>
              <a:rect l="l" t="t" r="r" b="b"/>
              <a:pathLst>
                <a:path w="5499" h="16272" extrusionOk="0">
                  <a:moveTo>
                    <a:pt x="1" y="0"/>
                  </a:moveTo>
                  <a:lnTo>
                    <a:pt x="1" y="965"/>
                  </a:lnTo>
                  <a:lnTo>
                    <a:pt x="4548" y="965"/>
                  </a:lnTo>
                  <a:lnTo>
                    <a:pt x="4548" y="13874"/>
                  </a:lnTo>
                  <a:lnTo>
                    <a:pt x="1668" y="13874"/>
                  </a:lnTo>
                  <a:lnTo>
                    <a:pt x="1" y="14398"/>
                  </a:lnTo>
                  <a:lnTo>
                    <a:pt x="1" y="15583"/>
                  </a:lnTo>
                  <a:lnTo>
                    <a:pt x="1668" y="16272"/>
                  </a:lnTo>
                  <a:lnTo>
                    <a:pt x="5016" y="16272"/>
                  </a:lnTo>
                  <a:cubicBezTo>
                    <a:pt x="5278" y="16272"/>
                    <a:pt x="5498" y="16051"/>
                    <a:pt x="5498" y="15790"/>
                  </a:cubicBezTo>
                  <a:lnTo>
                    <a:pt x="5498" y="496"/>
                  </a:lnTo>
                  <a:lnTo>
                    <a:pt x="5498" y="483"/>
                  </a:lnTo>
                  <a:cubicBezTo>
                    <a:pt x="5498" y="221"/>
                    <a:pt x="5278" y="0"/>
                    <a:pt x="501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18"/>
            <p:cNvSpPr/>
            <p:nvPr/>
          </p:nvSpPr>
          <p:spPr>
            <a:xfrm>
              <a:off x="1166375" y="3768812"/>
              <a:ext cx="83725" cy="59600"/>
            </a:xfrm>
            <a:custGeom>
              <a:avLst/>
              <a:gdLst/>
              <a:ahLst/>
              <a:cxnLst/>
              <a:rect l="l" t="t" r="r" b="b"/>
              <a:pathLst>
                <a:path w="3349" h="2384" extrusionOk="0">
                  <a:moveTo>
                    <a:pt x="1" y="0"/>
                  </a:moveTo>
                  <a:lnTo>
                    <a:pt x="1" y="2384"/>
                  </a:lnTo>
                  <a:lnTo>
                    <a:pt x="3349" y="2384"/>
                  </a:lnTo>
                  <a:lnTo>
                    <a:pt x="3349"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18"/>
            <p:cNvSpPr/>
            <p:nvPr/>
          </p:nvSpPr>
          <p:spPr>
            <a:xfrm>
              <a:off x="1208400" y="3768812"/>
              <a:ext cx="41700" cy="59600"/>
            </a:xfrm>
            <a:custGeom>
              <a:avLst/>
              <a:gdLst/>
              <a:ahLst/>
              <a:cxnLst/>
              <a:rect l="l" t="t" r="r" b="b"/>
              <a:pathLst>
                <a:path w="1668" h="2384" extrusionOk="0">
                  <a:moveTo>
                    <a:pt x="1" y="0"/>
                  </a:moveTo>
                  <a:lnTo>
                    <a:pt x="1" y="2384"/>
                  </a:lnTo>
                  <a:lnTo>
                    <a:pt x="1668" y="2384"/>
                  </a:lnTo>
                  <a:lnTo>
                    <a:pt x="1668"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18"/>
            <p:cNvSpPr/>
            <p:nvPr/>
          </p:nvSpPr>
          <p:spPr>
            <a:xfrm>
              <a:off x="1246975" y="3565587"/>
              <a:ext cx="54125" cy="23800"/>
            </a:xfrm>
            <a:custGeom>
              <a:avLst/>
              <a:gdLst/>
              <a:ahLst/>
              <a:cxnLst/>
              <a:rect l="l" t="t" r="r" b="b"/>
              <a:pathLst>
                <a:path w="2165" h="952" extrusionOk="0">
                  <a:moveTo>
                    <a:pt x="607" y="0"/>
                  </a:moveTo>
                  <a:cubicBezTo>
                    <a:pt x="1" y="28"/>
                    <a:pt x="1" y="910"/>
                    <a:pt x="607" y="951"/>
                  </a:cubicBezTo>
                  <a:lnTo>
                    <a:pt x="1558" y="951"/>
                  </a:lnTo>
                  <a:cubicBezTo>
                    <a:pt x="2164" y="910"/>
                    <a:pt x="2164" y="28"/>
                    <a:pt x="1558"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118"/>
          <p:cNvGrpSpPr/>
          <p:nvPr/>
        </p:nvGrpSpPr>
        <p:grpSpPr>
          <a:xfrm>
            <a:off x="1005200" y="2776462"/>
            <a:ext cx="406450" cy="388550"/>
            <a:chOff x="1005200" y="2776462"/>
            <a:chExt cx="406450" cy="388550"/>
          </a:xfrm>
        </p:grpSpPr>
        <p:sp>
          <p:nvSpPr>
            <p:cNvPr id="5674" name="Google Shape;5674;p118"/>
            <p:cNvSpPr/>
            <p:nvPr/>
          </p:nvSpPr>
          <p:spPr>
            <a:xfrm>
              <a:off x="1017250" y="2871887"/>
              <a:ext cx="382350" cy="233200"/>
            </a:xfrm>
            <a:custGeom>
              <a:avLst/>
              <a:gdLst/>
              <a:ahLst/>
              <a:cxnLst/>
              <a:rect l="l" t="t" r="r" b="b"/>
              <a:pathLst>
                <a:path w="15294" h="9328" extrusionOk="0">
                  <a:moveTo>
                    <a:pt x="0" y="0"/>
                  </a:moveTo>
                  <a:lnTo>
                    <a:pt x="0" y="9328"/>
                  </a:lnTo>
                  <a:lnTo>
                    <a:pt x="15293" y="9328"/>
                  </a:lnTo>
                  <a:lnTo>
                    <a:pt x="15293"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18"/>
            <p:cNvSpPr/>
            <p:nvPr/>
          </p:nvSpPr>
          <p:spPr>
            <a:xfrm>
              <a:off x="1208400" y="2871887"/>
              <a:ext cx="191200" cy="233200"/>
            </a:xfrm>
            <a:custGeom>
              <a:avLst/>
              <a:gdLst/>
              <a:ahLst/>
              <a:cxnLst/>
              <a:rect l="l" t="t" r="r" b="b"/>
              <a:pathLst>
                <a:path w="7648" h="9328" extrusionOk="0">
                  <a:moveTo>
                    <a:pt x="1" y="0"/>
                  </a:moveTo>
                  <a:lnTo>
                    <a:pt x="1" y="9328"/>
                  </a:lnTo>
                  <a:lnTo>
                    <a:pt x="7647" y="9328"/>
                  </a:lnTo>
                  <a:lnTo>
                    <a:pt x="7647"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18"/>
            <p:cNvSpPr/>
            <p:nvPr/>
          </p:nvSpPr>
          <p:spPr>
            <a:xfrm>
              <a:off x="1124700" y="3093287"/>
              <a:ext cx="167425" cy="65050"/>
            </a:xfrm>
            <a:custGeom>
              <a:avLst/>
              <a:gdLst/>
              <a:ahLst/>
              <a:cxnLst/>
              <a:rect l="l" t="t" r="r" b="b"/>
              <a:pathLst>
                <a:path w="6697" h="2602" extrusionOk="0">
                  <a:moveTo>
                    <a:pt x="514" y="1"/>
                  </a:moveTo>
                  <a:cubicBezTo>
                    <a:pt x="247" y="1"/>
                    <a:pt x="27" y="200"/>
                    <a:pt x="1" y="472"/>
                  </a:cubicBezTo>
                  <a:lnTo>
                    <a:pt x="1" y="2401"/>
                  </a:lnTo>
                  <a:cubicBezTo>
                    <a:pt x="1" y="2572"/>
                    <a:pt x="166" y="2602"/>
                    <a:pt x="366" y="2602"/>
                  </a:cubicBezTo>
                  <a:cubicBezTo>
                    <a:pt x="471" y="2602"/>
                    <a:pt x="585" y="2593"/>
                    <a:pt x="690" y="2593"/>
                  </a:cubicBezTo>
                  <a:lnTo>
                    <a:pt x="5953" y="2593"/>
                  </a:lnTo>
                  <a:cubicBezTo>
                    <a:pt x="6043" y="2593"/>
                    <a:pt x="6145" y="2598"/>
                    <a:pt x="6244" y="2598"/>
                  </a:cubicBezTo>
                  <a:cubicBezTo>
                    <a:pt x="6479" y="2598"/>
                    <a:pt x="6697" y="2571"/>
                    <a:pt x="6697" y="2387"/>
                  </a:cubicBezTo>
                  <a:lnTo>
                    <a:pt x="6697" y="472"/>
                  </a:lnTo>
                  <a:cubicBezTo>
                    <a:pt x="6671" y="200"/>
                    <a:pt x="6450" y="1"/>
                    <a:pt x="6184" y="1"/>
                  </a:cubicBezTo>
                  <a:cubicBezTo>
                    <a:pt x="6167" y="1"/>
                    <a:pt x="6149" y="2"/>
                    <a:pt x="6132" y="3"/>
                  </a:cubicBezTo>
                  <a:lnTo>
                    <a:pt x="566" y="3"/>
                  </a:lnTo>
                  <a:cubicBezTo>
                    <a:pt x="548" y="2"/>
                    <a:pt x="531" y="1"/>
                    <a:pt x="51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18"/>
            <p:cNvSpPr/>
            <p:nvPr/>
          </p:nvSpPr>
          <p:spPr>
            <a:xfrm>
              <a:off x="1208400" y="3093287"/>
              <a:ext cx="83725" cy="64975"/>
            </a:xfrm>
            <a:custGeom>
              <a:avLst/>
              <a:gdLst/>
              <a:ahLst/>
              <a:cxnLst/>
              <a:rect l="l" t="t" r="r" b="b"/>
              <a:pathLst>
                <a:path w="3349" h="2599" extrusionOk="0">
                  <a:moveTo>
                    <a:pt x="2833" y="1"/>
                  </a:moveTo>
                  <a:cubicBezTo>
                    <a:pt x="2817" y="1"/>
                    <a:pt x="2800" y="2"/>
                    <a:pt x="2784" y="3"/>
                  </a:cubicBezTo>
                  <a:lnTo>
                    <a:pt x="1" y="3"/>
                  </a:lnTo>
                  <a:lnTo>
                    <a:pt x="1" y="2593"/>
                  </a:lnTo>
                  <a:lnTo>
                    <a:pt x="2605" y="2593"/>
                  </a:lnTo>
                  <a:cubicBezTo>
                    <a:pt x="2695" y="2593"/>
                    <a:pt x="2797" y="2598"/>
                    <a:pt x="2896" y="2598"/>
                  </a:cubicBezTo>
                  <a:cubicBezTo>
                    <a:pt x="3131" y="2598"/>
                    <a:pt x="3349" y="2571"/>
                    <a:pt x="3349" y="2387"/>
                  </a:cubicBezTo>
                  <a:lnTo>
                    <a:pt x="3349" y="485"/>
                  </a:lnTo>
                  <a:cubicBezTo>
                    <a:pt x="3323" y="213"/>
                    <a:pt x="3101" y="1"/>
                    <a:pt x="2833"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18"/>
            <p:cNvSpPr/>
            <p:nvPr/>
          </p:nvSpPr>
          <p:spPr>
            <a:xfrm>
              <a:off x="1073725" y="3140887"/>
              <a:ext cx="260075" cy="24125"/>
            </a:xfrm>
            <a:custGeom>
              <a:avLst/>
              <a:gdLst/>
              <a:ahLst/>
              <a:cxnLst/>
              <a:rect l="l" t="t" r="r" b="b"/>
              <a:pathLst>
                <a:path w="10403" h="965" extrusionOk="0">
                  <a:moveTo>
                    <a:pt x="607" y="1"/>
                  </a:moveTo>
                  <a:cubicBezTo>
                    <a:pt x="1" y="42"/>
                    <a:pt x="1" y="924"/>
                    <a:pt x="607" y="965"/>
                  </a:cubicBezTo>
                  <a:lnTo>
                    <a:pt x="9935" y="965"/>
                  </a:lnTo>
                  <a:cubicBezTo>
                    <a:pt x="10196" y="951"/>
                    <a:pt x="10403" y="745"/>
                    <a:pt x="10403" y="483"/>
                  </a:cubicBezTo>
                  <a:cubicBezTo>
                    <a:pt x="10403" y="367"/>
                    <a:pt x="10287" y="335"/>
                    <a:pt x="10136" y="335"/>
                  </a:cubicBezTo>
                  <a:cubicBezTo>
                    <a:pt x="9944" y="335"/>
                    <a:pt x="9695" y="386"/>
                    <a:pt x="9549" y="386"/>
                  </a:cubicBezTo>
                  <a:lnTo>
                    <a:pt x="5388"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18"/>
            <p:cNvSpPr/>
            <p:nvPr/>
          </p:nvSpPr>
          <p:spPr>
            <a:xfrm>
              <a:off x="1208400" y="3140887"/>
              <a:ext cx="131600" cy="24125"/>
            </a:xfrm>
            <a:custGeom>
              <a:avLst/>
              <a:gdLst/>
              <a:ahLst/>
              <a:cxnLst/>
              <a:rect l="l" t="t" r="r" b="b"/>
              <a:pathLst>
                <a:path w="5264" h="965" extrusionOk="0">
                  <a:moveTo>
                    <a:pt x="1" y="1"/>
                  </a:moveTo>
                  <a:lnTo>
                    <a:pt x="1" y="965"/>
                  </a:lnTo>
                  <a:lnTo>
                    <a:pt x="4796" y="965"/>
                  </a:lnTo>
                  <a:cubicBezTo>
                    <a:pt x="5044" y="951"/>
                    <a:pt x="5250" y="745"/>
                    <a:pt x="5264" y="483"/>
                  </a:cubicBezTo>
                  <a:cubicBezTo>
                    <a:pt x="5264" y="221"/>
                    <a:pt x="5057" y="1"/>
                    <a:pt x="479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18"/>
            <p:cNvSpPr/>
            <p:nvPr/>
          </p:nvSpPr>
          <p:spPr>
            <a:xfrm>
              <a:off x="1053075" y="3033412"/>
              <a:ext cx="95425" cy="83725"/>
            </a:xfrm>
            <a:custGeom>
              <a:avLst/>
              <a:gdLst/>
              <a:ahLst/>
              <a:cxnLst/>
              <a:rect l="l" t="t" r="r" b="b"/>
              <a:pathLst>
                <a:path w="3817" h="3349" extrusionOk="0">
                  <a:moveTo>
                    <a:pt x="1915" y="1"/>
                  </a:moveTo>
                  <a:cubicBezTo>
                    <a:pt x="854" y="1"/>
                    <a:pt x="0" y="855"/>
                    <a:pt x="0" y="1916"/>
                  </a:cubicBezTo>
                  <a:lnTo>
                    <a:pt x="0" y="2867"/>
                  </a:lnTo>
                  <a:cubicBezTo>
                    <a:pt x="0" y="3128"/>
                    <a:pt x="207" y="3349"/>
                    <a:pt x="469" y="3349"/>
                  </a:cubicBezTo>
                  <a:lnTo>
                    <a:pt x="3348" y="3349"/>
                  </a:lnTo>
                  <a:cubicBezTo>
                    <a:pt x="3610" y="3335"/>
                    <a:pt x="3817" y="3128"/>
                    <a:pt x="3817" y="2867"/>
                  </a:cubicBezTo>
                  <a:lnTo>
                    <a:pt x="3817" y="1916"/>
                  </a:lnTo>
                  <a:cubicBezTo>
                    <a:pt x="3817" y="855"/>
                    <a:pt x="2962" y="1"/>
                    <a:pt x="191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18"/>
            <p:cNvSpPr/>
            <p:nvPr/>
          </p:nvSpPr>
          <p:spPr>
            <a:xfrm>
              <a:off x="1052725" y="2985537"/>
              <a:ext cx="84075" cy="71825"/>
            </a:xfrm>
            <a:custGeom>
              <a:avLst/>
              <a:gdLst/>
              <a:ahLst/>
              <a:cxnLst/>
              <a:rect l="l" t="t" r="r" b="b"/>
              <a:pathLst>
                <a:path w="3363" h="2873" extrusionOk="0">
                  <a:moveTo>
                    <a:pt x="1929" y="1"/>
                  </a:moveTo>
                  <a:cubicBezTo>
                    <a:pt x="648" y="1"/>
                    <a:pt x="0" y="1544"/>
                    <a:pt x="910" y="2453"/>
                  </a:cubicBezTo>
                  <a:cubicBezTo>
                    <a:pt x="1199" y="2742"/>
                    <a:pt x="1557" y="2872"/>
                    <a:pt x="1909" y="2872"/>
                  </a:cubicBezTo>
                  <a:cubicBezTo>
                    <a:pt x="2648" y="2872"/>
                    <a:pt x="3362" y="2301"/>
                    <a:pt x="3362" y="1434"/>
                  </a:cubicBezTo>
                  <a:cubicBezTo>
                    <a:pt x="3348" y="648"/>
                    <a:pt x="2715" y="1"/>
                    <a:pt x="1929" y="1"/>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18"/>
            <p:cNvSpPr/>
            <p:nvPr/>
          </p:nvSpPr>
          <p:spPr>
            <a:xfrm>
              <a:off x="1005200" y="2860137"/>
              <a:ext cx="406450" cy="257000"/>
            </a:xfrm>
            <a:custGeom>
              <a:avLst/>
              <a:gdLst/>
              <a:ahLst/>
              <a:cxnLst/>
              <a:rect l="l" t="t" r="r" b="b"/>
              <a:pathLst>
                <a:path w="16258" h="10280" extrusionOk="0">
                  <a:moveTo>
                    <a:pt x="4351" y="1"/>
                  </a:moveTo>
                  <a:cubicBezTo>
                    <a:pt x="4338" y="1"/>
                    <a:pt x="4325" y="1"/>
                    <a:pt x="4312" y="2"/>
                  </a:cubicBezTo>
                  <a:lnTo>
                    <a:pt x="482" y="2"/>
                  </a:lnTo>
                  <a:cubicBezTo>
                    <a:pt x="220" y="2"/>
                    <a:pt x="0" y="208"/>
                    <a:pt x="0" y="484"/>
                  </a:cubicBezTo>
                  <a:lnTo>
                    <a:pt x="0" y="9798"/>
                  </a:lnTo>
                  <a:cubicBezTo>
                    <a:pt x="0" y="10059"/>
                    <a:pt x="220" y="10280"/>
                    <a:pt x="482" y="10280"/>
                  </a:cubicBezTo>
                  <a:lnTo>
                    <a:pt x="15775" y="10280"/>
                  </a:lnTo>
                  <a:cubicBezTo>
                    <a:pt x="16037" y="10266"/>
                    <a:pt x="16244" y="10059"/>
                    <a:pt x="16258" y="9798"/>
                  </a:cubicBezTo>
                  <a:lnTo>
                    <a:pt x="16258" y="484"/>
                  </a:lnTo>
                  <a:cubicBezTo>
                    <a:pt x="16258" y="208"/>
                    <a:pt x="16037" y="2"/>
                    <a:pt x="15775" y="2"/>
                  </a:cubicBezTo>
                  <a:lnTo>
                    <a:pt x="11945" y="2"/>
                  </a:lnTo>
                  <a:cubicBezTo>
                    <a:pt x="11353" y="29"/>
                    <a:pt x="11353" y="911"/>
                    <a:pt x="11945" y="952"/>
                  </a:cubicBezTo>
                  <a:lnTo>
                    <a:pt x="15293" y="952"/>
                  </a:lnTo>
                  <a:lnTo>
                    <a:pt x="15293" y="9329"/>
                  </a:lnTo>
                  <a:lnTo>
                    <a:pt x="951" y="9329"/>
                  </a:lnTo>
                  <a:lnTo>
                    <a:pt x="951" y="952"/>
                  </a:lnTo>
                  <a:lnTo>
                    <a:pt x="4312" y="952"/>
                  </a:lnTo>
                  <a:cubicBezTo>
                    <a:pt x="4325" y="953"/>
                    <a:pt x="4338" y="954"/>
                    <a:pt x="4351" y="954"/>
                  </a:cubicBezTo>
                  <a:cubicBezTo>
                    <a:pt x="4961" y="954"/>
                    <a:pt x="4961" y="1"/>
                    <a:pt x="4351"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18"/>
            <p:cNvSpPr/>
            <p:nvPr/>
          </p:nvSpPr>
          <p:spPr>
            <a:xfrm>
              <a:off x="1208400" y="2860162"/>
              <a:ext cx="203250" cy="256975"/>
            </a:xfrm>
            <a:custGeom>
              <a:avLst/>
              <a:gdLst/>
              <a:ahLst/>
              <a:cxnLst/>
              <a:rect l="l" t="t" r="r" b="b"/>
              <a:pathLst>
                <a:path w="8130" h="10279" extrusionOk="0">
                  <a:moveTo>
                    <a:pt x="3817" y="1"/>
                  </a:moveTo>
                  <a:cubicBezTo>
                    <a:pt x="3225" y="28"/>
                    <a:pt x="3225" y="910"/>
                    <a:pt x="3817" y="951"/>
                  </a:cubicBezTo>
                  <a:lnTo>
                    <a:pt x="7165" y="951"/>
                  </a:lnTo>
                  <a:lnTo>
                    <a:pt x="7165" y="9314"/>
                  </a:lnTo>
                  <a:lnTo>
                    <a:pt x="1" y="9314"/>
                  </a:lnTo>
                  <a:lnTo>
                    <a:pt x="1" y="10279"/>
                  </a:lnTo>
                  <a:lnTo>
                    <a:pt x="7647" y="10279"/>
                  </a:lnTo>
                  <a:cubicBezTo>
                    <a:pt x="7909" y="10265"/>
                    <a:pt x="8116" y="10058"/>
                    <a:pt x="8130" y="9797"/>
                  </a:cubicBezTo>
                  <a:lnTo>
                    <a:pt x="8130" y="483"/>
                  </a:lnTo>
                  <a:cubicBezTo>
                    <a:pt x="8130" y="207"/>
                    <a:pt x="7909" y="1"/>
                    <a:pt x="764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18"/>
            <p:cNvSpPr/>
            <p:nvPr/>
          </p:nvSpPr>
          <p:spPr>
            <a:xfrm>
              <a:off x="1157425" y="2985537"/>
              <a:ext cx="206350" cy="23800"/>
            </a:xfrm>
            <a:custGeom>
              <a:avLst/>
              <a:gdLst/>
              <a:ahLst/>
              <a:cxnLst/>
              <a:rect l="l" t="t" r="r" b="b"/>
              <a:pathLst>
                <a:path w="8254" h="952" extrusionOk="0">
                  <a:moveTo>
                    <a:pt x="607" y="1"/>
                  </a:moveTo>
                  <a:cubicBezTo>
                    <a:pt x="1" y="28"/>
                    <a:pt x="1" y="910"/>
                    <a:pt x="607" y="951"/>
                  </a:cubicBezTo>
                  <a:lnTo>
                    <a:pt x="7771" y="951"/>
                  </a:lnTo>
                  <a:cubicBezTo>
                    <a:pt x="8033" y="951"/>
                    <a:pt x="8240" y="745"/>
                    <a:pt x="8254" y="483"/>
                  </a:cubicBezTo>
                  <a:cubicBezTo>
                    <a:pt x="8254" y="208"/>
                    <a:pt x="8033" y="1"/>
                    <a:pt x="777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18"/>
            <p:cNvSpPr/>
            <p:nvPr/>
          </p:nvSpPr>
          <p:spPr>
            <a:xfrm>
              <a:off x="1203900" y="3033387"/>
              <a:ext cx="162975" cy="23850"/>
            </a:xfrm>
            <a:custGeom>
              <a:avLst/>
              <a:gdLst/>
              <a:ahLst/>
              <a:cxnLst/>
              <a:rect l="l" t="t" r="r" b="b"/>
              <a:pathLst>
                <a:path w="6519" h="954" extrusionOk="0">
                  <a:moveTo>
                    <a:pt x="624" y="1"/>
                  </a:moveTo>
                  <a:cubicBezTo>
                    <a:pt x="1" y="1"/>
                    <a:pt x="1" y="954"/>
                    <a:pt x="624" y="954"/>
                  </a:cubicBezTo>
                  <a:cubicBezTo>
                    <a:pt x="637" y="954"/>
                    <a:pt x="650" y="953"/>
                    <a:pt x="663" y="953"/>
                  </a:cubicBezTo>
                  <a:lnTo>
                    <a:pt x="5912" y="953"/>
                  </a:lnTo>
                  <a:cubicBezTo>
                    <a:pt x="6519" y="925"/>
                    <a:pt x="6519" y="43"/>
                    <a:pt x="5912" y="2"/>
                  </a:cubicBezTo>
                  <a:lnTo>
                    <a:pt x="663" y="2"/>
                  </a:lnTo>
                  <a:cubicBezTo>
                    <a:pt x="650" y="1"/>
                    <a:pt x="637"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18"/>
            <p:cNvSpPr/>
            <p:nvPr/>
          </p:nvSpPr>
          <p:spPr>
            <a:xfrm>
              <a:off x="1208400" y="2985537"/>
              <a:ext cx="155375" cy="23800"/>
            </a:xfrm>
            <a:custGeom>
              <a:avLst/>
              <a:gdLst/>
              <a:ahLst/>
              <a:cxnLst/>
              <a:rect l="l" t="t" r="r" b="b"/>
              <a:pathLst>
                <a:path w="6215" h="952" extrusionOk="0">
                  <a:moveTo>
                    <a:pt x="1" y="1"/>
                  </a:moveTo>
                  <a:lnTo>
                    <a:pt x="1" y="951"/>
                  </a:lnTo>
                  <a:lnTo>
                    <a:pt x="5732" y="951"/>
                  </a:lnTo>
                  <a:cubicBezTo>
                    <a:pt x="5994" y="951"/>
                    <a:pt x="6201" y="745"/>
                    <a:pt x="6215" y="483"/>
                  </a:cubicBezTo>
                  <a:cubicBezTo>
                    <a:pt x="6215" y="221"/>
                    <a:pt x="5994" y="1"/>
                    <a:pt x="573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18"/>
            <p:cNvSpPr/>
            <p:nvPr/>
          </p:nvSpPr>
          <p:spPr>
            <a:xfrm>
              <a:off x="1100950" y="2806437"/>
              <a:ext cx="72350" cy="149175"/>
            </a:xfrm>
            <a:custGeom>
              <a:avLst/>
              <a:gdLst/>
              <a:ahLst/>
              <a:cxnLst/>
              <a:rect l="l" t="t" r="r" b="b"/>
              <a:pathLst>
                <a:path w="2894" h="5967" extrusionOk="0">
                  <a:moveTo>
                    <a:pt x="482" y="0"/>
                  </a:moveTo>
                  <a:cubicBezTo>
                    <a:pt x="207" y="0"/>
                    <a:pt x="0" y="207"/>
                    <a:pt x="0" y="469"/>
                  </a:cubicBezTo>
                  <a:lnTo>
                    <a:pt x="0" y="5498"/>
                  </a:lnTo>
                  <a:cubicBezTo>
                    <a:pt x="0" y="5760"/>
                    <a:pt x="207" y="5966"/>
                    <a:pt x="482" y="5966"/>
                  </a:cubicBezTo>
                  <a:lnTo>
                    <a:pt x="1764" y="5966"/>
                  </a:lnTo>
                  <a:cubicBezTo>
                    <a:pt x="1984" y="5966"/>
                    <a:pt x="2177" y="5815"/>
                    <a:pt x="2232" y="5594"/>
                  </a:cubicBezTo>
                  <a:cubicBezTo>
                    <a:pt x="2894" y="2398"/>
                    <a:pt x="2880" y="2577"/>
                    <a:pt x="2838" y="2412"/>
                  </a:cubicBezTo>
                  <a:lnTo>
                    <a:pt x="2150"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18"/>
            <p:cNvSpPr/>
            <p:nvPr/>
          </p:nvSpPr>
          <p:spPr>
            <a:xfrm>
              <a:off x="1154325" y="2776462"/>
              <a:ext cx="66175" cy="179150"/>
            </a:xfrm>
            <a:custGeom>
              <a:avLst/>
              <a:gdLst/>
              <a:ahLst/>
              <a:cxnLst/>
              <a:rect l="l" t="t" r="r" b="b"/>
              <a:pathLst>
                <a:path w="2647" h="7166" extrusionOk="0">
                  <a:moveTo>
                    <a:pt x="483" y="1"/>
                  </a:moveTo>
                  <a:cubicBezTo>
                    <a:pt x="221" y="1"/>
                    <a:pt x="1" y="221"/>
                    <a:pt x="1" y="483"/>
                  </a:cubicBezTo>
                  <a:lnTo>
                    <a:pt x="1" y="7165"/>
                  </a:lnTo>
                  <a:lnTo>
                    <a:pt x="2164" y="7165"/>
                  </a:lnTo>
                  <a:lnTo>
                    <a:pt x="2646" y="4162"/>
                  </a:lnTo>
                  <a:lnTo>
                    <a:pt x="2164" y="2150"/>
                  </a:lnTo>
                  <a:lnTo>
                    <a:pt x="2164" y="469"/>
                  </a:lnTo>
                  <a:cubicBezTo>
                    <a:pt x="2164" y="207"/>
                    <a:pt x="1957" y="1"/>
                    <a:pt x="169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18"/>
            <p:cNvSpPr/>
            <p:nvPr/>
          </p:nvSpPr>
          <p:spPr>
            <a:xfrm>
              <a:off x="1208400" y="2830212"/>
              <a:ext cx="59625" cy="125400"/>
            </a:xfrm>
            <a:custGeom>
              <a:avLst/>
              <a:gdLst/>
              <a:ahLst/>
              <a:cxnLst/>
              <a:rect l="l" t="t" r="r" b="b"/>
              <a:pathLst>
                <a:path w="2385" h="5016" extrusionOk="0">
                  <a:moveTo>
                    <a:pt x="1" y="0"/>
                  </a:moveTo>
                  <a:lnTo>
                    <a:pt x="1" y="5015"/>
                  </a:lnTo>
                  <a:lnTo>
                    <a:pt x="2384" y="5015"/>
                  </a:lnTo>
                  <a:lnTo>
                    <a:pt x="2384"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18"/>
            <p:cNvSpPr/>
            <p:nvPr/>
          </p:nvSpPr>
          <p:spPr>
            <a:xfrm>
              <a:off x="1261800" y="2806437"/>
              <a:ext cx="54100" cy="149175"/>
            </a:xfrm>
            <a:custGeom>
              <a:avLst/>
              <a:gdLst/>
              <a:ahLst/>
              <a:cxnLst/>
              <a:rect l="l" t="t" r="r" b="b"/>
              <a:pathLst>
                <a:path w="2164" h="5967" extrusionOk="0">
                  <a:moveTo>
                    <a:pt x="483" y="0"/>
                  </a:moveTo>
                  <a:cubicBezTo>
                    <a:pt x="221" y="0"/>
                    <a:pt x="0" y="207"/>
                    <a:pt x="14" y="483"/>
                  </a:cubicBezTo>
                  <a:lnTo>
                    <a:pt x="14" y="5966"/>
                  </a:lnTo>
                  <a:lnTo>
                    <a:pt x="2164" y="5966"/>
                  </a:lnTo>
                  <a:lnTo>
                    <a:pt x="2164" y="483"/>
                  </a:lnTo>
                  <a:cubicBezTo>
                    <a:pt x="2164" y="207"/>
                    <a:pt x="1957" y="0"/>
                    <a:pt x="169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18"/>
            <p:cNvSpPr/>
            <p:nvPr/>
          </p:nvSpPr>
          <p:spPr>
            <a:xfrm>
              <a:off x="1048225" y="2937987"/>
              <a:ext cx="315550" cy="23850"/>
            </a:xfrm>
            <a:custGeom>
              <a:avLst/>
              <a:gdLst/>
              <a:ahLst/>
              <a:cxnLst/>
              <a:rect l="l" t="t" r="r" b="b"/>
              <a:pathLst>
                <a:path w="12622" h="954" extrusionOk="0">
                  <a:moveTo>
                    <a:pt x="624" y="0"/>
                  </a:moveTo>
                  <a:cubicBezTo>
                    <a:pt x="0" y="0"/>
                    <a:pt x="0" y="953"/>
                    <a:pt x="624" y="953"/>
                  </a:cubicBezTo>
                  <a:cubicBezTo>
                    <a:pt x="636" y="953"/>
                    <a:pt x="649" y="953"/>
                    <a:pt x="663" y="952"/>
                  </a:cubicBezTo>
                  <a:lnTo>
                    <a:pt x="12139" y="952"/>
                  </a:lnTo>
                  <a:cubicBezTo>
                    <a:pt x="12401" y="952"/>
                    <a:pt x="12622" y="732"/>
                    <a:pt x="12622" y="470"/>
                  </a:cubicBezTo>
                  <a:cubicBezTo>
                    <a:pt x="12622" y="208"/>
                    <a:pt x="12401" y="2"/>
                    <a:pt x="12139" y="2"/>
                  </a:cubicBezTo>
                  <a:lnTo>
                    <a:pt x="663" y="2"/>
                  </a:lnTo>
                  <a:cubicBezTo>
                    <a:pt x="649" y="1"/>
                    <a:pt x="636" y="0"/>
                    <a:pt x="62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18"/>
            <p:cNvSpPr/>
            <p:nvPr/>
          </p:nvSpPr>
          <p:spPr>
            <a:xfrm>
              <a:off x="1208400" y="2938012"/>
              <a:ext cx="158475" cy="23800"/>
            </a:xfrm>
            <a:custGeom>
              <a:avLst/>
              <a:gdLst/>
              <a:ahLst/>
              <a:cxnLst/>
              <a:rect l="l" t="t" r="r" b="b"/>
              <a:pathLst>
                <a:path w="6339" h="952" extrusionOk="0">
                  <a:moveTo>
                    <a:pt x="1" y="1"/>
                  </a:moveTo>
                  <a:lnTo>
                    <a:pt x="1" y="951"/>
                  </a:lnTo>
                  <a:lnTo>
                    <a:pt x="5732" y="951"/>
                  </a:lnTo>
                  <a:cubicBezTo>
                    <a:pt x="6339" y="910"/>
                    <a:pt x="6339" y="28"/>
                    <a:pt x="5732"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118"/>
          <p:cNvGrpSpPr/>
          <p:nvPr/>
        </p:nvGrpSpPr>
        <p:grpSpPr>
          <a:xfrm>
            <a:off x="1004675" y="2102137"/>
            <a:ext cx="407325" cy="407075"/>
            <a:chOff x="1004675" y="2102137"/>
            <a:chExt cx="407325" cy="407075"/>
          </a:xfrm>
        </p:grpSpPr>
        <p:sp>
          <p:nvSpPr>
            <p:cNvPr id="5694" name="Google Shape;5694;p118"/>
            <p:cNvSpPr/>
            <p:nvPr/>
          </p:nvSpPr>
          <p:spPr>
            <a:xfrm>
              <a:off x="1165700" y="2318287"/>
              <a:ext cx="85100" cy="96900"/>
            </a:xfrm>
            <a:custGeom>
              <a:avLst/>
              <a:gdLst/>
              <a:ahLst/>
              <a:cxnLst/>
              <a:rect l="l" t="t" r="r" b="b"/>
              <a:pathLst>
                <a:path w="3404" h="3876" extrusionOk="0">
                  <a:moveTo>
                    <a:pt x="1702" y="0"/>
                  </a:moveTo>
                  <a:cubicBezTo>
                    <a:pt x="1592" y="0"/>
                    <a:pt x="1482" y="38"/>
                    <a:pt x="1392" y="114"/>
                  </a:cubicBezTo>
                  <a:cubicBezTo>
                    <a:pt x="1172" y="320"/>
                    <a:pt x="951" y="527"/>
                    <a:pt x="758" y="747"/>
                  </a:cubicBezTo>
                  <a:cubicBezTo>
                    <a:pt x="276" y="1299"/>
                    <a:pt x="42" y="1753"/>
                    <a:pt x="42" y="2153"/>
                  </a:cubicBezTo>
                  <a:cubicBezTo>
                    <a:pt x="0" y="3103"/>
                    <a:pt x="758" y="3875"/>
                    <a:pt x="1709" y="3875"/>
                  </a:cubicBezTo>
                  <a:cubicBezTo>
                    <a:pt x="2646" y="3875"/>
                    <a:pt x="3404" y="3103"/>
                    <a:pt x="3376" y="2153"/>
                  </a:cubicBezTo>
                  <a:cubicBezTo>
                    <a:pt x="3376" y="1753"/>
                    <a:pt x="3142" y="1299"/>
                    <a:pt x="2660" y="747"/>
                  </a:cubicBezTo>
                  <a:cubicBezTo>
                    <a:pt x="2453" y="527"/>
                    <a:pt x="2246" y="320"/>
                    <a:pt x="2012" y="114"/>
                  </a:cubicBezTo>
                  <a:cubicBezTo>
                    <a:pt x="1922" y="38"/>
                    <a:pt x="1812" y="0"/>
                    <a:pt x="170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18"/>
            <p:cNvSpPr/>
            <p:nvPr/>
          </p:nvSpPr>
          <p:spPr>
            <a:xfrm>
              <a:off x="1208400" y="2318012"/>
              <a:ext cx="41700" cy="95775"/>
            </a:xfrm>
            <a:custGeom>
              <a:avLst/>
              <a:gdLst/>
              <a:ahLst/>
              <a:cxnLst/>
              <a:rect l="l" t="t" r="r" b="b"/>
              <a:pathLst>
                <a:path w="1668" h="3831" extrusionOk="0">
                  <a:moveTo>
                    <a:pt x="1" y="1"/>
                  </a:moveTo>
                  <a:lnTo>
                    <a:pt x="1" y="3831"/>
                  </a:lnTo>
                  <a:cubicBezTo>
                    <a:pt x="924" y="3831"/>
                    <a:pt x="1668" y="3087"/>
                    <a:pt x="1668" y="2164"/>
                  </a:cubicBezTo>
                  <a:lnTo>
                    <a:pt x="1668" y="2150"/>
                  </a:lnTo>
                  <a:cubicBezTo>
                    <a:pt x="1668" y="1750"/>
                    <a:pt x="1434" y="1296"/>
                    <a:pt x="952" y="758"/>
                  </a:cubicBezTo>
                  <a:cubicBezTo>
                    <a:pt x="745" y="524"/>
                    <a:pt x="538" y="318"/>
                    <a:pt x="304" y="125"/>
                  </a:cubicBezTo>
                  <a:cubicBezTo>
                    <a:pt x="221" y="42"/>
                    <a:pt x="111" y="1"/>
                    <a:pt x="1"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18"/>
            <p:cNvSpPr/>
            <p:nvPr/>
          </p:nvSpPr>
          <p:spPr>
            <a:xfrm>
              <a:off x="1112650" y="2401712"/>
              <a:ext cx="191200" cy="71675"/>
            </a:xfrm>
            <a:custGeom>
              <a:avLst/>
              <a:gdLst/>
              <a:ahLst/>
              <a:cxnLst/>
              <a:rect l="l" t="t" r="r" b="b"/>
              <a:pathLst>
                <a:path w="7648" h="2867" extrusionOk="0">
                  <a:moveTo>
                    <a:pt x="483" y="1"/>
                  </a:moveTo>
                  <a:cubicBezTo>
                    <a:pt x="221" y="1"/>
                    <a:pt x="14" y="221"/>
                    <a:pt x="14" y="483"/>
                  </a:cubicBezTo>
                  <a:lnTo>
                    <a:pt x="14" y="2398"/>
                  </a:lnTo>
                  <a:cubicBezTo>
                    <a:pt x="1" y="2660"/>
                    <a:pt x="221" y="2866"/>
                    <a:pt x="483" y="2866"/>
                  </a:cubicBezTo>
                  <a:lnTo>
                    <a:pt x="7179" y="2866"/>
                  </a:lnTo>
                  <a:cubicBezTo>
                    <a:pt x="7441" y="2866"/>
                    <a:pt x="7647" y="2660"/>
                    <a:pt x="7647" y="2398"/>
                  </a:cubicBezTo>
                  <a:lnTo>
                    <a:pt x="7647" y="483"/>
                  </a:lnTo>
                  <a:cubicBezTo>
                    <a:pt x="7647" y="221"/>
                    <a:pt x="7441" y="1"/>
                    <a:pt x="717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18"/>
            <p:cNvSpPr/>
            <p:nvPr/>
          </p:nvSpPr>
          <p:spPr>
            <a:xfrm>
              <a:off x="1208400" y="2401712"/>
              <a:ext cx="95450" cy="71675"/>
            </a:xfrm>
            <a:custGeom>
              <a:avLst/>
              <a:gdLst/>
              <a:ahLst/>
              <a:cxnLst/>
              <a:rect l="l" t="t" r="r" b="b"/>
              <a:pathLst>
                <a:path w="3818" h="2867" extrusionOk="0">
                  <a:moveTo>
                    <a:pt x="1" y="1"/>
                  </a:moveTo>
                  <a:lnTo>
                    <a:pt x="1" y="2866"/>
                  </a:lnTo>
                  <a:lnTo>
                    <a:pt x="3349" y="2866"/>
                  </a:lnTo>
                  <a:cubicBezTo>
                    <a:pt x="3611" y="2866"/>
                    <a:pt x="3817" y="2660"/>
                    <a:pt x="3817" y="2398"/>
                  </a:cubicBezTo>
                  <a:lnTo>
                    <a:pt x="3817" y="483"/>
                  </a:lnTo>
                  <a:cubicBezTo>
                    <a:pt x="3817" y="221"/>
                    <a:pt x="3611" y="1"/>
                    <a:pt x="334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18"/>
            <p:cNvSpPr/>
            <p:nvPr/>
          </p:nvSpPr>
          <p:spPr>
            <a:xfrm>
              <a:off x="1004675" y="2102137"/>
              <a:ext cx="407325" cy="407075"/>
            </a:xfrm>
            <a:custGeom>
              <a:avLst/>
              <a:gdLst/>
              <a:ahLst/>
              <a:cxnLst/>
              <a:rect l="l" t="t" r="r" b="b"/>
              <a:pathLst>
                <a:path w="16293" h="16283" extrusionOk="0">
                  <a:moveTo>
                    <a:pt x="496" y="1"/>
                  </a:moveTo>
                  <a:cubicBezTo>
                    <a:pt x="248" y="1"/>
                    <a:pt x="0" y="169"/>
                    <a:pt x="21" y="507"/>
                  </a:cubicBezTo>
                  <a:lnTo>
                    <a:pt x="21" y="15814"/>
                  </a:lnTo>
                  <a:cubicBezTo>
                    <a:pt x="21" y="16076"/>
                    <a:pt x="241" y="16282"/>
                    <a:pt x="503" y="16282"/>
                  </a:cubicBezTo>
                  <a:lnTo>
                    <a:pt x="15796" y="16282"/>
                  </a:lnTo>
                  <a:cubicBezTo>
                    <a:pt x="16058" y="16282"/>
                    <a:pt x="16279" y="16076"/>
                    <a:pt x="16279" y="15814"/>
                  </a:cubicBezTo>
                  <a:lnTo>
                    <a:pt x="16279" y="507"/>
                  </a:lnTo>
                  <a:cubicBezTo>
                    <a:pt x="16292" y="169"/>
                    <a:pt x="16041" y="1"/>
                    <a:pt x="15791" y="1"/>
                  </a:cubicBezTo>
                  <a:cubicBezTo>
                    <a:pt x="15542" y="1"/>
                    <a:pt x="15294" y="169"/>
                    <a:pt x="15314" y="507"/>
                  </a:cubicBezTo>
                  <a:lnTo>
                    <a:pt x="15314" y="3855"/>
                  </a:lnTo>
                  <a:lnTo>
                    <a:pt x="12683" y="3855"/>
                  </a:lnTo>
                  <a:cubicBezTo>
                    <a:pt x="12090" y="3896"/>
                    <a:pt x="12090" y="4778"/>
                    <a:pt x="12683" y="4819"/>
                  </a:cubicBezTo>
                  <a:lnTo>
                    <a:pt x="15314" y="4819"/>
                  </a:lnTo>
                  <a:lnTo>
                    <a:pt x="15314" y="13899"/>
                  </a:lnTo>
                  <a:lnTo>
                    <a:pt x="972" y="13899"/>
                  </a:lnTo>
                  <a:lnTo>
                    <a:pt x="972" y="5054"/>
                  </a:lnTo>
                  <a:lnTo>
                    <a:pt x="3603" y="5054"/>
                  </a:lnTo>
                  <a:cubicBezTo>
                    <a:pt x="4209" y="5012"/>
                    <a:pt x="4209" y="4130"/>
                    <a:pt x="3603" y="4103"/>
                  </a:cubicBezTo>
                  <a:lnTo>
                    <a:pt x="972" y="4103"/>
                  </a:lnTo>
                  <a:lnTo>
                    <a:pt x="972" y="507"/>
                  </a:lnTo>
                  <a:cubicBezTo>
                    <a:pt x="992" y="169"/>
                    <a:pt x="744" y="1"/>
                    <a:pt x="49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18"/>
            <p:cNvSpPr/>
            <p:nvPr/>
          </p:nvSpPr>
          <p:spPr>
            <a:xfrm>
              <a:off x="1208400" y="2102137"/>
              <a:ext cx="203600" cy="407075"/>
            </a:xfrm>
            <a:custGeom>
              <a:avLst/>
              <a:gdLst/>
              <a:ahLst/>
              <a:cxnLst/>
              <a:rect l="l" t="t" r="r" b="b"/>
              <a:pathLst>
                <a:path w="8144" h="16283" extrusionOk="0">
                  <a:moveTo>
                    <a:pt x="7642" y="1"/>
                  </a:moveTo>
                  <a:cubicBezTo>
                    <a:pt x="7393" y="1"/>
                    <a:pt x="7145" y="169"/>
                    <a:pt x="7165" y="507"/>
                  </a:cubicBezTo>
                  <a:lnTo>
                    <a:pt x="7165" y="3855"/>
                  </a:lnTo>
                  <a:lnTo>
                    <a:pt x="4534" y="3855"/>
                  </a:lnTo>
                  <a:cubicBezTo>
                    <a:pt x="3941" y="3896"/>
                    <a:pt x="3941" y="4778"/>
                    <a:pt x="4534" y="4819"/>
                  </a:cubicBezTo>
                  <a:lnTo>
                    <a:pt x="7165" y="4819"/>
                  </a:lnTo>
                  <a:lnTo>
                    <a:pt x="7165" y="13899"/>
                  </a:lnTo>
                  <a:lnTo>
                    <a:pt x="1" y="13899"/>
                  </a:lnTo>
                  <a:lnTo>
                    <a:pt x="1" y="16282"/>
                  </a:lnTo>
                  <a:lnTo>
                    <a:pt x="7647" y="16282"/>
                  </a:lnTo>
                  <a:cubicBezTo>
                    <a:pt x="7909" y="16282"/>
                    <a:pt x="8130" y="16076"/>
                    <a:pt x="8130" y="15814"/>
                  </a:cubicBezTo>
                  <a:lnTo>
                    <a:pt x="8130" y="507"/>
                  </a:lnTo>
                  <a:cubicBezTo>
                    <a:pt x="8143" y="169"/>
                    <a:pt x="7892" y="1"/>
                    <a:pt x="764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18"/>
            <p:cNvSpPr/>
            <p:nvPr/>
          </p:nvSpPr>
          <p:spPr>
            <a:xfrm>
              <a:off x="1112650" y="2102737"/>
              <a:ext cx="191700" cy="66775"/>
            </a:xfrm>
            <a:custGeom>
              <a:avLst/>
              <a:gdLst/>
              <a:ahLst/>
              <a:cxnLst/>
              <a:rect l="l" t="t" r="r" b="b"/>
              <a:pathLst>
                <a:path w="7668" h="2671" extrusionOk="0">
                  <a:moveTo>
                    <a:pt x="483" y="1"/>
                  </a:moveTo>
                  <a:cubicBezTo>
                    <a:pt x="221" y="1"/>
                    <a:pt x="1" y="221"/>
                    <a:pt x="1" y="483"/>
                  </a:cubicBezTo>
                  <a:lnTo>
                    <a:pt x="1" y="1916"/>
                  </a:lnTo>
                  <a:cubicBezTo>
                    <a:pt x="1" y="2233"/>
                    <a:pt x="238" y="2391"/>
                    <a:pt x="478" y="2391"/>
                  </a:cubicBezTo>
                  <a:cubicBezTo>
                    <a:pt x="717" y="2391"/>
                    <a:pt x="958" y="2233"/>
                    <a:pt x="965" y="1916"/>
                  </a:cubicBezTo>
                  <a:lnTo>
                    <a:pt x="965" y="965"/>
                  </a:lnTo>
                  <a:lnTo>
                    <a:pt x="6697" y="965"/>
                  </a:lnTo>
                  <a:lnTo>
                    <a:pt x="6697" y="2164"/>
                  </a:lnTo>
                  <a:cubicBezTo>
                    <a:pt x="6676" y="2501"/>
                    <a:pt x="6924" y="2670"/>
                    <a:pt x="7172" y="2670"/>
                  </a:cubicBezTo>
                  <a:cubicBezTo>
                    <a:pt x="7420" y="2670"/>
                    <a:pt x="7668" y="2501"/>
                    <a:pt x="7647" y="2164"/>
                  </a:cubicBezTo>
                  <a:lnTo>
                    <a:pt x="7647" y="483"/>
                  </a:lnTo>
                  <a:cubicBezTo>
                    <a:pt x="7647" y="221"/>
                    <a:pt x="7441" y="1"/>
                    <a:pt x="717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18"/>
            <p:cNvSpPr/>
            <p:nvPr/>
          </p:nvSpPr>
          <p:spPr>
            <a:xfrm>
              <a:off x="1208400" y="2103087"/>
              <a:ext cx="95950" cy="66425"/>
            </a:xfrm>
            <a:custGeom>
              <a:avLst/>
              <a:gdLst/>
              <a:ahLst/>
              <a:cxnLst/>
              <a:rect l="l" t="t" r="r" b="b"/>
              <a:pathLst>
                <a:path w="3838" h="2657" extrusionOk="0">
                  <a:moveTo>
                    <a:pt x="1" y="0"/>
                  </a:moveTo>
                  <a:lnTo>
                    <a:pt x="1" y="951"/>
                  </a:lnTo>
                  <a:lnTo>
                    <a:pt x="2867" y="951"/>
                  </a:lnTo>
                  <a:lnTo>
                    <a:pt x="2867" y="2150"/>
                  </a:lnTo>
                  <a:cubicBezTo>
                    <a:pt x="2846" y="2487"/>
                    <a:pt x="3094" y="2656"/>
                    <a:pt x="3342" y="2656"/>
                  </a:cubicBezTo>
                  <a:cubicBezTo>
                    <a:pt x="3590" y="2656"/>
                    <a:pt x="3838" y="2487"/>
                    <a:pt x="3817" y="2150"/>
                  </a:cubicBezTo>
                  <a:lnTo>
                    <a:pt x="3817" y="469"/>
                  </a:lnTo>
                  <a:cubicBezTo>
                    <a:pt x="3817" y="207"/>
                    <a:pt x="3611" y="0"/>
                    <a:pt x="334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18"/>
            <p:cNvSpPr/>
            <p:nvPr/>
          </p:nvSpPr>
          <p:spPr>
            <a:xfrm>
              <a:off x="1082675" y="2150937"/>
              <a:ext cx="83725" cy="197075"/>
            </a:xfrm>
            <a:custGeom>
              <a:avLst/>
              <a:gdLst/>
              <a:ahLst/>
              <a:cxnLst/>
              <a:rect l="l" t="t" r="r" b="b"/>
              <a:pathLst>
                <a:path w="3349" h="7883" extrusionOk="0">
                  <a:moveTo>
                    <a:pt x="460" y="1"/>
                  </a:moveTo>
                  <a:cubicBezTo>
                    <a:pt x="208" y="1"/>
                    <a:pt x="1" y="216"/>
                    <a:pt x="1" y="470"/>
                  </a:cubicBezTo>
                  <a:lnTo>
                    <a:pt x="1" y="6215"/>
                  </a:lnTo>
                  <a:cubicBezTo>
                    <a:pt x="1" y="7138"/>
                    <a:pt x="745" y="7882"/>
                    <a:pt x="1668" y="7882"/>
                  </a:cubicBezTo>
                  <a:cubicBezTo>
                    <a:pt x="2591" y="7882"/>
                    <a:pt x="3349" y="7138"/>
                    <a:pt x="3349" y="6215"/>
                  </a:cubicBezTo>
                  <a:lnTo>
                    <a:pt x="3349" y="470"/>
                  </a:lnTo>
                  <a:cubicBezTo>
                    <a:pt x="3349" y="208"/>
                    <a:pt x="3129" y="2"/>
                    <a:pt x="2867" y="2"/>
                  </a:cubicBezTo>
                  <a:lnTo>
                    <a:pt x="483" y="2"/>
                  </a:lnTo>
                  <a:cubicBezTo>
                    <a:pt x="475" y="1"/>
                    <a:pt x="468" y="1"/>
                    <a:pt x="460"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18"/>
            <p:cNvSpPr/>
            <p:nvPr/>
          </p:nvSpPr>
          <p:spPr>
            <a:xfrm>
              <a:off x="1054425" y="2150937"/>
              <a:ext cx="140600" cy="23850"/>
            </a:xfrm>
            <a:custGeom>
              <a:avLst/>
              <a:gdLst/>
              <a:ahLst/>
              <a:cxnLst/>
              <a:rect l="l" t="t" r="r" b="b"/>
              <a:pathLst>
                <a:path w="5624" h="954" extrusionOk="0">
                  <a:moveTo>
                    <a:pt x="624" y="0"/>
                  </a:moveTo>
                  <a:cubicBezTo>
                    <a:pt x="0" y="0"/>
                    <a:pt x="0" y="953"/>
                    <a:pt x="624" y="953"/>
                  </a:cubicBezTo>
                  <a:cubicBezTo>
                    <a:pt x="636" y="953"/>
                    <a:pt x="649" y="953"/>
                    <a:pt x="663" y="952"/>
                  </a:cubicBezTo>
                  <a:lnTo>
                    <a:pt x="4961" y="952"/>
                  </a:lnTo>
                  <a:cubicBezTo>
                    <a:pt x="4974" y="953"/>
                    <a:pt x="4987" y="953"/>
                    <a:pt x="5000" y="953"/>
                  </a:cubicBezTo>
                  <a:cubicBezTo>
                    <a:pt x="5623" y="953"/>
                    <a:pt x="5623" y="0"/>
                    <a:pt x="5000" y="0"/>
                  </a:cubicBezTo>
                  <a:cubicBezTo>
                    <a:pt x="4987" y="0"/>
                    <a:pt x="4974" y="1"/>
                    <a:pt x="4961" y="2"/>
                  </a:cubicBezTo>
                  <a:lnTo>
                    <a:pt x="663" y="2"/>
                  </a:lnTo>
                  <a:cubicBezTo>
                    <a:pt x="649" y="1"/>
                    <a:pt x="636" y="0"/>
                    <a:pt x="62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18"/>
            <p:cNvSpPr/>
            <p:nvPr/>
          </p:nvSpPr>
          <p:spPr>
            <a:xfrm>
              <a:off x="1083025" y="2264637"/>
              <a:ext cx="83375" cy="83375"/>
            </a:xfrm>
            <a:custGeom>
              <a:avLst/>
              <a:gdLst/>
              <a:ahLst/>
              <a:cxnLst/>
              <a:rect l="l" t="t" r="r" b="b"/>
              <a:pathLst>
                <a:path w="3335" h="3335" extrusionOk="0">
                  <a:moveTo>
                    <a:pt x="1" y="0"/>
                  </a:moveTo>
                  <a:lnTo>
                    <a:pt x="1" y="1667"/>
                  </a:lnTo>
                  <a:cubicBezTo>
                    <a:pt x="1" y="2590"/>
                    <a:pt x="745" y="3334"/>
                    <a:pt x="1668" y="3334"/>
                  </a:cubicBezTo>
                  <a:cubicBezTo>
                    <a:pt x="2591" y="3334"/>
                    <a:pt x="3335" y="2590"/>
                    <a:pt x="3335" y="1667"/>
                  </a:cubicBezTo>
                  <a:lnTo>
                    <a:pt x="3335"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18"/>
            <p:cNvSpPr/>
            <p:nvPr/>
          </p:nvSpPr>
          <p:spPr>
            <a:xfrm>
              <a:off x="1250075" y="2144762"/>
              <a:ext cx="83725" cy="196025"/>
            </a:xfrm>
            <a:custGeom>
              <a:avLst/>
              <a:gdLst/>
              <a:ahLst/>
              <a:cxnLst/>
              <a:rect l="l" t="t" r="r" b="b"/>
              <a:pathLst>
                <a:path w="3349" h="7841" extrusionOk="0">
                  <a:moveTo>
                    <a:pt x="483" y="1"/>
                  </a:moveTo>
                  <a:cubicBezTo>
                    <a:pt x="221" y="1"/>
                    <a:pt x="1" y="221"/>
                    <a:pt x="1" y="483"/>
                  </a:cubicBezTo>
                  <a:lnTo>
                    <a:pt x="1" y="6214"/>
                  </a:lnTo>
                  <a:cubicBezTo>
                    <a:pt x="29" y="7124"/>
                    <a:pt x="773" y="7840"/>
                    <a:pt x="1682" y="7840"/>
                  </a:cubicBezTo>
                  <a:cubicBezTo>
                    <a:pt x="2577" y="7840"/>
                    <a:pt x="3321" y="7124"/>
                    <a:pt x="3349" y="6214"/>
                  </a:cubicBezTo>
                  <a:lnTo>
                    <a:pt x="3349" y="483"/>
                  </a:lnTo>
                  <a:cubicBezTo>
                    <a:pt x="3349" y="229"/>
                    <a:pt x="3141" y="14"/>
                    <a:pt x="2890" y="14"/>
                  </a:cubicBezTo>
                  <a:cubicBezTo>
                    <a:pt x="2882" y="14"/>
                    <a:pt x="2875" y="14"/>
                    <a:pt x="2867" y="14"/>
                  </a:cubicBezTo>
                  <a:lnTo>
                    <a:pt x="2867"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18"/>
            <p:cNvSpPr/>
            <p:nvPr/>
          </p:nvSpPr>
          <p:spPr>
            <a:xfrm>
              <a:off x="1223225" y="2144762"/>
              <a:ext cx="137450" cy="23800"/>
            </a:xfrm>
            <a:custGeom>
              <a:avLst/>
              <a:gdLst/>
              <a:ahLst/>
              <a:cxnLst/>
              <a:rect l="l" t="t" r="r" b="b"/>
              <a:pathLst>
                <a:path w="5498" h="952" extrusionOk="0">
                  <a:moveTo>
                    <a:pt x="593" y="1"/>
                  </a:moveTo>
                  <a:cubicBezTo>
                    <a:pt x="0" y="42"/>
                    <a:pt x="0" y="924"/>
                    <a:pt x="593" y="951"/>
                  </a:cubicBezTo>
                  <a:lnTo>
                    <a:pt x="4905" y="951"/>
                  </a:lnTo>
                  <a:cubicBezTo>
                    <a:pt x="5498" y="924"/>
                    <a:pt x="5498" y="42"/>
                    <a:pt x="490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18"/>
            <p:cNvSpPr/>
            <p:nvPr/>
          </p:nvSpPr>
          <p:spPr>
            <a:xfrm>
              <a:off x="1250075" y="2258437"/>
              <a:ext cx="83725" cy="82350"/>
            </a:xfrm>
            <a:custGeom>
              <a:avLst/>
              <a:gdLst/>
              <a:ahLst/>
              <a:cxnLst/>
              <a:rect l="l" t="t" r="r" b="b"/>
              <a:pathLst>
                <a:path w="3349" h="3294" extrusionOk="0">
                  <a:moveTo>
                    <a:pt x="1" y="0"/>
                  </a:moveTo>
                  <a:lnTo>
                    <a:pt x="1" y="1667"/>
                  </a:lnTo>
                  <a:cubicBezTo>
                    <a:pt x="29" y="2577"/>
                    <a:pt x="773" y="3293"/>
                    <a:pt x="1682" y="3293"/>
                  </a:cubicBezTo>
                  <a:cubicBezTo>
                    <a:pt x="2577" y="3293"/>
                    <a:pt x="3321" y="2577"/>
                    <a:pt x="3349" y="1667"/>
                  </a:cubicBezTo>
                  <a:lnTo>
                    <a:pt x="3349"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118"/>
          <p:cNvGrpSpPr/>
          <p:nvPr/>
        </p:nvGrpSpPr>
        <p:grpSpPr>
          <a:xfrm>
            <a:off x="1005200" y="1459337"/>
            <a:ext cx="406450" cy="405775"/>
            <a:chOff x="1005200" y="1459337"/>
            <a:chExt cx="406450" cy="405775"/>
          </a:xfrm>
        </p:grpSpPr>
        <p:sp>
          <p:nvSpPr>
            <p:cNvPr id="5709" name="Google Shape;5709;p118"/>
            <p:cNvSpPr/>
            <p:nvPr/>
          </p:nvSpPr>
          <p:spPr>
            <a:xfrm>
              <a:off x="1046875" y="1459337"/>
              <a:ext cx="322750" cy="251100"/>
            </a:xfrm>
            <a:custGeom>
              <a:avLst/>
              <a:gdLst/>
              <a:ahLst/>
              <a:cxnLst/>
              <a:rect l="l" t="t" r="r" b="b"/>
              <a:pathLst>
                <a:path w="12910" h="10044" extrusionOk="0">
                  <a:moveTo>
                    <a:pt x="482" y="0"/>
                  </a:moveTo>
                  <a:cubicBezTo>
                    <a:pt x="221" y="0"/>
                    <a:pt x="0" y="207"/>
                    <a:pt x="0" y="482"/>
                  </a:cubicBezTo>
                  <a:lnTo>
                    <a:pt x="0" y="9562"/>
                  </a:lnTo>
                  <a:cubicBezTo>
                    <a:pt x="0" y="9823"/>
                    <a:pt x="221" y="10044"/>
                    <a:pt x="482" y="10044"/>
                  </a:cubicBezTo>
                  <a:lnTo>
                    <a:pt x="9093" y="10044"/>
                  </a:lnTo>
                  <a:lnTo>
                    <a:pt x="11133" y="9038"/>
                  </a:lnTo>
                  <a:cubicBezTo>
                    <a:pt x="11408" y="9038"/>
                    <a:pt x="12386" y="9038"/>
                    <a:pt x="12386" y="8776"/>
                  </a:cubicBezTo>
                  <a:lnTo>
                    <a:pt x="12910" y="7178"/>
                  </a:lnTo>
                  <a:lnTo>
                    <a:pt x="12910" y="482"/>
                  </a:lnTo>
                  <a:cubicBezTo>
                    <a:pt x="12910" y="220"/>
                    <a:pt x="12703" y="0"/>
                    <a:pt x="1244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18"/>
            <p:cNvSpPr/>
            <p:nvPr/>
          </p:nvSpPr>
          <p:spPr>
            <a:xfrm>
              <a:off x="1208400" y="1459337"/>
              <a:ext cx="161225" cy="251100"/>
            </a:xfrm>
            <a:custGeom>
              <a:avLst/>
              <a:gdLst/>
              <a:ahLst/>
              <a:cxnLst/>
              <a:rect l="l" t="t" r="r" b="b"/>
              <a:pathLst>
                <a:path w="6449" h="10044" extrusionOk="0">
                  <a:moveTo>
                    <a:pt x="1" y="0"/>
                  </a:moveTo>
                  <a:lnTo>
                    <a:pt x="1" y="10044"/>
                  </a:lnTo>
                  <a:lnTo>
                    <a:pt x="2632" y="10044"/>
                  </a:lnTo>
                  <a:lnTo>
                    <a:pt x="4672" y="9038"/>
                  </a:lnTo>
                  <a:cubicBezTo>
                    <a:pt x="4947" y="9038"/>
                    <a:pt x="5925" y="9038"/>
                    <a:pt x="5925" y="8776"/>
                  </a:cubicBezTo>
                  <a:lnTo>
                    <a:pt x="6449" y="7178"/>
                  </a:lnTo>
                  <a:lnTo>
                    <a:pt x="6449" y="482"/>
                  </a:lnTo>
                  <a:cubicBezTo>
                    <a:pt x="6449" y="220"/>
                    <a:pt x="6242" y="0"/>
                    <a:pt x="598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18"/>
            <p:cNvSpPr/>
            <p:nvPr/>
          </p:nvSpPr>
          <p:spPr>
            <a:xfrm>
              <a:off x="1274200" y="1638762"/>
              <a:ext cx="95425" cy="71675"/>
            </a:xfrm>
            <a:custGeom>
              <a:avLst/>
              <a:gdLst/>
              <a:ahLst/>
              <a:cxnLst/>
              <a:rect l="l" t="t" r="r" b="b"/>
              <a:pathLst>
                <a:path w="3817" h="2867" extrusionOk="0">
                  <a:moveTo>
                    <a:pt x="446" y="1"/>
                  </a:moveTo>
                  <a:cubicBezTo>
                    <a:pt x="195" y="1"/>
                    <a:pt x="0" y="216"/>
                    <a:pt x="0" y="470"/>
                  </a:cubicBezTo>
                  <a:lnTo>
                    <a:pt x="0" y="2385"/>
                  </a:lnTo>
                  <a:cubicBezTo>
                    <a:pt x="0" y="2646"/>
                    <a:pt x="207" y="2867"/>
                    <a:pt x="469" y="2867"/>
                  </a:cubicBezTo>
                  <a:lnTo>
                    <a:pt x="3348" y="2867"/>
                  </a:lnTo>
                  <a:cubicBezTo>
                    <a:pt x="3610" y="2853"/>
                    <a:pt x="3817" y="2646"/>
                    <a:pt x="3817" y="2385"/>
                  </a:cubicBezTo>
                  <a:lnTo>
                    <a:pt x="3817" y="1"/>
                  </a:lnTo>
                  <a:lnTo>
                    <a:pt x="469" y="1"/>
                  </a:lnTo>
                  <a:cubicBezTo>
                    <a:pt x="461" y="1"/>
                    <a:pt x="453" y="1"/>
                    <a:pt x="446"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18"/>
            <p:cNvSpPr/>
            <p:nvPr/>
          </p:nvSpPr>
          <p:spPr>
            <a:xfrm>
              <a:off x="1053075" y="1734787"/>
              <a:ext cx="310700" cy="130325"/>
            </a:xfrm>
            <a:custGeom>
              <a:avLst/>
              <a:gdLst/>
              <a:ahLst/>
              <a:cxnLst/>
              <a:rect l="l" t="t" r="r" b="b"/>
              <a:pathLst>
                <a:path w="12428" h="5213" extrusionOk="0">
                  <a:moveTo>
                    <a:pt x="470" y="1"/>
                  </a:moveTo>
                  <a:cubicBezTo>
                    <a:pt x="241" y="1"/>
                    <a:pt x="14" y="149"/>
                    <a:pt x="0" y="445"/>
                  </a:cubicBezTo>
                  <a:lnTo>
                    <a:pt x="0" y="4757"/>
                  </a:lnTo>
                  <a:cubicBezTo>
                    <a:pt x="14" y="5054"/>
                    <a:pt x="241" y="5202"/>
                    <a:pt x="470" y="5202"/>
                  </a:cubicBezTo>
                  <a:cubicBezTo>
                    <a:pt x="699" y="5202"/>
                    <a:pt x="930" y="5054"/>
                    <a:pt x="951" y="4757"/>
                  </a:cubicBezTo>
                  <a:lnTo>
                    <a:pt x="951" y="4041"/>
                  </a:lnTo>
                  <a:lnTo>
                    <a:pt x="11477" y="4041"/>
                  </a:lnTo>
                  <a:lnTo>
                    <a:pt x="11477" y="4757"/>
                  </a:lnTo>
                  <a:cubicBezTo>
                    <a:pt x="11491" y="5061"/>
                    <a:pt x="11718" y="5212"/>
                    <a:pt x="11947" y="5212"/>
                  </a:cubicBezTo>
                  <a:cubicBezTo>
                    <a:pt x="12176" y="5212"/>
                    <a:pt x="12407" y="5061"/>
                    <a:pt x="12428" y="4757"/>
                  </a:cubicBezTo>
                  <a:lnTo>
                    <a:pt x="12428" y="459"/>
                  </a:lnTo>
                  <a:cubicBezTo>
                    <a:pt x="12407" y="156"/>
                    <a:pt x="12176" y="4"/>
                    <a:pt x="11947" y="4"/>
                  </a:cubicBezTo>
                  <a:cubicBezTo>
                    <a:pt x="11718" y="4"/>
                    <a:pt x="11491" y="156"/>
                    <a:pt x="11477" y="459"/>
                  </a:cubicBezTo>
                  <a:lnTo>
                    <a:pt x="11477" y="3090"/>
                  </a:lnTo>
                  <a:lnTo>
                    <a:pt x="951" y="3090"/>
                  </a:lnTo>
                  <a:lnTo>
                    <a:pt x="951" y="445"/>
                  </a:lnTo>
                  <a:cubicBezTo>
                    <a:pt x="930" y="149"/>
                    <a:pt x="699" y="1"/>
                    <a:pt x="47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18"/>
            <p:cNvSpPr/>
            <p:nvPr/>
          </p:nvSpPr>
          <p:spPr>
            <a:xfrm>
              <a:off x="1208400" y="1734887"/>
              <a:ext cx="155375" cy="130225"/>
            </a:xfrm>
            <a:custGeom>
              <a:avLst/>
              <a:gdLst/>
              <a:ahLst/>
              <a:cxnLst/>
              <a:rect l="l" t="t" r="r" b="b"/>
              <a:pathLst>
                <a:path w="6215" h="5209" extrusionOk="0">
                  <a:moveTo>
                    <a:pt x="5734" y="0"/>
                  </a:moveTo>
                  <a:cubicBezTo>
                    <a:pt x="5505" y="0"/>
                    <a:pt x="5278" y="152"/>
                    <a:pt x="5264" y="455"/>
                  </a:cubicBezTo>
                  <a:lnTo>
                    <a:pt x="5264" y="3086"/>
                  </a:lnTo>
                  <a:lnTo>
                    <a:pt x="1" y="3086"/>
                  </a:lnTo>
                  <a:lnTo>
                    <a:pt x="1" y="4037"/>
                  </a:lnTo>
                  <a:lnTo>
                    <a:pt x="5264" y="4037"/>
                  </a:lnTo>
                  <a:lnTo>
                    <a:pt x="5264" y="4753"/>
                  </a:lnTo>
                  <a:cubicBezTo>
                    <a:pt x="5278" y="5057"/>
                    <a:pt x="5505" y="5208"/>
                    <a:pt x="5734" y="5208"/>
                  </a:cubicBezTo>
                  <a:cubicBezTo>
                    <a:pt x="5963" y="5208"/>
                    <a:pt x="6194" y="5057"/>
                    <a:pt x="6215" y="4753"/>
                  </a:cubicBezTo>
                  <a:lnTo>
                    <a:pt x="6215" y="455"/>
                  </a:lnTo>
                  <a:cubicBezTo>
                    <a:pt x="6194" y="152"/>
                    <a:pt x="5963" y="0"/>
                    <a:pt x="573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18"/>
            <p:cNvSpPr/>
            <p:nvPr/>
          </p:nvSpPr>
          <p:spPr>
            <a:xfrm>
              <a:off x="1005200" y="1698362"/>
              <a:ext cx="406450" cy="47900"/>
            </a:xfrm>
            <a:custGeom>
              <a:avLst/>
              <a:gdLst/>
              <a:ahLst/>
              <a:cxnLst/>
              <a:rect l="l" t="t" r="r" b="b"/>
              <a:pathLst>
                <a:path w="16258" h="1916" extrusionOk="0">
                  <a:moveTo>
                    <a:pt x="482" y="1"/>
                  </a:moveTo>
                  <a:cubicBezTo>
                    <a:pt x="220" y="1"/>
                    <a:pt x="0" y="207"/>
                    <a:pt x="0" y="483"/>
                  </a:cubicBezTo>
                  <a:lnTo>
                    <a:pt x="0" y="1434"/>
                  </a:lnTo>
                  <a:cubicBezTo>
                    <a:pt x="0" y="1695"/>
                    <a:pt x="220" y="1916"/>
                    <a:pt x="482" y="1916"/>
                  </a:cubicBezTo>
                  <a:lnTo>
                    <a:pt x="15775" y="1916"/>
                  </a:lnTo>
                  <a:cubicBezTo>
                    <a:pt x="16037" y="1916"/>
                    <a:pt x="16258" y="1695"/>
                    <a:pt x="16258" y="1434"/>
                  </a:cubicBezTo>
                  <a:lnTo>
                    <a:pt x="16258" y="483"/>
                  </a:lnTo>
                  <a:cubicBezTo>
                    <a:pt x="16258" y="207"/>
                    <a:pt x="16037" y="1"/>
                    <a:pt x="1577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18"/>
            <p:cNvSpPr/>
            <p:nvPr/>
          </p:nvSpPr>
          <p:spPr>
            <a:xfrm>
              <a:off x="1208400" y="1698362"/>
              <a:ext cx="203250" cy="47900"/>
            </a:xfrm>
            <a:custGeom>
              <a:avLst/>
              <a:gdLst/>
              <a:ahLst/>
              <a:cxnLst/>
              <a:rect l="l" t="t" r="r" b="b"/>
              <a:pathLst>
                <a:path w="8130" h="1916" extrusionOk="0">
                  <a:moveTo>
                    <a:pt x="1" y="1"/>
                  </a:moveTo>
                  <a:lnTo>
                    <a:pt x="1" y="1916"/>
                  </a:lnTo>
                  <a:lnTo>
                    <a:pt x="7647" y="1916"/>
                  </a:lnTo>
                  <a:cubicBezTo>
                    <a:pt x="7909" y="1916"/>
                    <a:pt x="8130" y="1695"/>
                    <a:pt x="8130" y="1434"/>
                  </a:cubicBezTo>
                  <a:lnTo>
                    <a:pt x="8130" y="483"/>
                  </a:lnTo>
                  <a:cubicBezTo>
                    <a:pt x="8130" y="207"/>
                    <a:pt x="7909" y="1"/>
                    <a:pt x="764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18"/>
            <p:cNvSpPr/>
            <p:nvPr/>
          </p:nvSpPr>
          <p:spPr>
            <a:xfrm>
              <a:off x="1090150" y="1524762"/>
              <a:ext cx="231600" cy="24175"/>
            </a:xfrm>
            <a:custGeom>
              <a:avLst/>
              <a:gdLst/>
              <a:ahLst/>
              <a:cxnLst/>
              <a:rect l="l" t="t" r="r" b="b"/>
              <a:pathLst>
                <a:path w="9264" h="967" extrusionOk="0">
                  <a:moveTo>
                    <a:pt x="640" y="0"/>
                  </a:moveTo>
                  <a:cubicBezTo>
                    <a:pt x="4" y="0"/>
                    <a:pt x="0" y="966"/>
                    <a:pt x="627" y="966"/>
                  </a:cubicBezTo>
                  <a:cubicBezTo>
                    <a:pt x="640" y="966"/>
                    <a:pt x="653" y="966"/>
                    <a:pt x="666" y="965"/>
                  </a:cubicBezTo>
                  <a:lnTo>
                    <a:pt x="8795" y="965"/>
                  </a:lnTo>
                  <a:cubicBezTo>
                    <a:pt x="9057" y="965"/>
                    <a:pt x="9264" y="745"/>
                    <a:pt x="9264" y="483"/>
                  </a:cubicBezTo>
                  <a:cubicBezTo>
                    <a:pt x="9264" y="221"/>
                    <a:pt x="9057" y="15"/>
                    <a:pt x="8795" y="1"/>
                  </a:cubicBezTo>
                  <a:lnTo>
                    <a:pt x="666" y="1"/>
                  </a:lnTo>
                  <a:cubicBezTo>
                    <a:pt x="658" y="0"/>
                    <a:pt x="649" y="0"/>
                    <a:pt x="640"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18"/>
            <p:cNvSpPr/>
            <p:nvPr/>
          </p:nvSpPr>
          <p:spPr>
            <a:xfrm>
              <a:off x="1090250" y="1572962"/>
              <a:ext cx="231500" cy="23850"/>
            </a:xfrm>
            <a:custGeom>
              <a:avLst/>
              <a:gdLst/>
              <a:ahLst/>
              <a:cxnLst/>
              <a:rect l="l" t="t" r="r" b="b"/>
              <a:pathLst>
                <a:path w="9260" h="954" extrusionOk="0">
                  <a:moveTo>
                    <a:pt x="623" y="0"/>
                  </a:moveTo>
                  <a:cubicBezTo>
                    <a:pt x="0" y="0"/>
                    <a:pt x="0" y="953"/>
                    <a:pt x="623" y="953"/>
                  </a:cubicBezTo>
                  <a:cubicBezTo>
                    <a:pt x="636" y="953"/>
                    <a:pt x="649" y="953"/>
                    <a:pt x="662" y="952"/>
                  </a:cubicBezTo>
                  <a:lnTo>
                    <a:pt x="8791" y="952"/>
                  </a:lnTo>
                  <a:cubicBezTo>
                    <a:pt x="9053" y="952"/>
                    <a:pt x="9260" y="732"/>
                    <a:pt x="9260" y="470"/>
                  </a:cubicBezTo>
                  <a:cubicBezTo>
                    <a:pt x="9260" y="208"/>
                    <a:pt x="9053" y="2"/>
                    <a:pt x="8791" y="2"/>
                  </a:cubicBezTo>
                  <a:lnTo>
                    <a:pt x="662" y="2"/>
                  </a:lnTo>
                  <a:cubicBezTo>
                    <a:pt x="649" y="1"/>
                    <a:pt x="636" y="0"/>
                    <a:pt x="62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18"/>
            <p:cNvSpPr/>
            <p:nvPr/>
          </p:nvSpPr>
          <p:spPr>
            <a:xfrm>
              <a:off x="1090150" y="1620487"/>
              <a:ext cx="121375" cy="24175"/>
            </a:xfrm>
            <a:custGeom>
              <a:avLst/>
              <a:gdLst/>
              <a:ahLst/>
              <a:cxnLst/>
              <a:rect l="l" t="t" r="r" b="b"/>
              <a:pathLst>
                <a:path w="4855" h="967" extrusionOk="0">
                  <a:moveTo>
                    <a:pt x="627" y="1"/>
                  </a:moveTo>
                  <a:cubicBezTo>
                    <a:pt x="0" y="1"/>
                    <a:pt x="4" y="967"/>
                    <a:pt x="640" y="967"/>
                  </a:cubicBezTo>
                  <a:cubicBezTo>
                    <a:pt x="649" y="967"/>
                    <a:pt x="658" y="967"/>
                    <a:pt x="666" y="966"/>
                  </a:cubicBezTo>
                  <a:lnTo>
                    <a:pt x="4249" y="966"/>
                  </a:lnTo>
                  <a:cubicBezTo>
                    <a:pt x="4855" y="925"/>
                    <a:pt x="4855" y="43"/>
                    <a:pt x="4249" y="2"/>
                  </a:cubicBezTo>
                  <a:lnTo>
                    <a:pt x="666" y="2"/>
                  </a:lnTo>
                  <a:cubicBezTo>
                    <a:pt x="653" y="1"/>
                    <a:pt x="640" y="1"/>
                    <a:pt x="627"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18"/>
            <p:cNvSpPr/>
            <p:nvPr/>
          </p:nvSpPr>
          <p:spPr>
            <a:xfrm>
              <a:off x="1208400" y="1572987"/>
              <a:ext cx="113350" cy="23800"/>
            </a:xfrm>
            <a:custGeom>
              <a:avLst/>
              <a:gdLst/>
              <a:ahLst/>
              <a:cxnLst/>
              <a:rect l="l" t="t" r="r" b="b"/>
              <a:pathLst>
                <a:path w="4534" h="952" extrusionOk="0">
                  <a:moveTo>
                    <a:pt x="1" y="1"/>
                  </a:moveTo>
                  <a:lnTo>
                    <a:pt x="1" y="951"/>
                  </a:lnTo>
                  <a:lnTo>
                    <a:pt x="4065" y="951"/>
                  </a:lnTo>
                  <a:cubicBezTo>
                    <a:pt x="4327" y="951"/>
                    <a:pt x="4534" y="731"/>
                    <a:pt x="4534" y="469"/>
                  </a:cubicBezTo>
                  <a:cubicBezTo>
                    <a:pt x="4534" y="207"/>
                    <a:pt x="4327" y="1"/>
                    <a:pt x="4065"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18"/>
            <p:cNvSpPr/>
            <p:nvPr/>
          </p:nvSpPr>
          <p:spPr>
            <a:xfrm>
              <a:off x="1208400" y="1525112"/>
              <a:ext cx="116450" cy="23800"/>
            </a:xfrm>
            <a:custGeom>
              <a:avLst/>
              <a:gdLst/>
              <a:ahLst/>
              <a:cxnLst/>
              <a:rect l="l" t="t" r="r" b="b"/>
              <a:pathLst>
                <a:path w="4658" h="952" extrusionOk="0">
                  <a:moveTo>
                    <a:pt x="1" y="1"/>
                  </a:moveTo>
                  <a:lnTo>
                    <a:pt x="1" y="951"/>
                  </a:lnTo>
                  <a:lnTo>
                    <a:pt x="4065" y="951"/>
                  </a:lnTo>
                  <a:cubicBezTo>
                    <a:pt x="4658" y="910"/>
                    <a:pt x="4658" y="28"/>
                    <a:pt x="4065"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1" name="Google Shape;5721;p118"/>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uFill>
                  <a:noFill/>
                </a:uFill>
                <a:hlinkClick r:id="rId3"/>
              </a:rPr>
              <a:t>Learning icon pack</a:t>
            </a:r>
            <a:endParaRPr/>
          </a:p>
        </p:txBody>
      </p:sp>
      <p:sp>
        <p:nvSpPr>
          <p:cNvPr id="5722" name="Google Shape;5722;p118"/>
          <p:cNvSpPr/>
          <p:nvPr/>
        </p:nvSpPr>
        <p:spPr>
          <a:xfrm flipH="1">
            <a:off x="2878093" y="959100"/>
            <a:ext cx="3387813"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5726"/>
        <p:cNvGrpSpPr/>
        <p:nvPr/>
      </p:nvGrpSpPr>
      <p:grpSpPr>
        <a:xfrm>
          <a:off x="0" y="0"/>
          <a:ext cx="0" cy="0"/>
          <a:chOff x="0" y="0"/>
          <a:chExt cx="0" cy="0"/>
        </a:xfrm>
      </p:grpSpPr>
      <p:sp>
        <p:nvSpPr>
          <p:cNvPr id="5727" name="Google Shape;5727;p119"/>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Alternative resources</a:t>
            </a:r>
            <a:endParaRPr/>
          </a:p>
        </p:txBody>
      </p:sp>
      <p:grpSp>
        <p:nvGrpSpPr>
          <p:cNvPr id="5728" name="Google Shape;5728;p119"/>
          <p:cNvGrpSpPr/>
          <p:nvPr/>
        </p:nvGrpSpPr>
        <p:grpSpPr>
          <a:xfrm flipH="1">
            <a:off x="659833" y="938650"/>
            <a:ext cx="3593846" cy="176025"/>
            <a:chOff x="4345425" y="2175475"/>
            <a:chExt cx="800750" cy="176025"/>
          </a:xfrm>
        </p:grpSpPr>
        <p:sp>
          <p:nvSpPr>
            <p:cNvPr id="5729" name="Google Shape;5729;p11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1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1" name="Google Shape;5731;p119"/>
          <p:cNvSpPr/>
          <p:nvPr/>
        </p:nvSpPr>
        <p:spPr>
          <a:xfrm>
            <a:off x="7240264" y="3967871"/>
            <a:ext cx="441707" cy="486680"/>
          </a:xfrm>
          <a:custGeom>
            <a:avLst/>
            <a:gdLst/>
            <a:ahLst/>
            <a:cxnLst/>
            <a:rect l="l" t="t" r="r" b="b"/>
            <a:pathLst>
              <a:path w="21647" h="23851" extrusionOk="0">
                <a:moveTo>
                  <a:pt x="13731" y="3829"/>
                </a:moveTo>
                <a:cubicBezTo>
                  <a:pt x="14860" y="4801"/>
                  <a:pt x="16067" y="5695"/>
                  <a:pt x="17336" y="6494"/>
                </a:cubicBezTo>
                <a:cubicBezTo>
                  <a:pt x="17901" y="6839"/>
                  <a:pt x="18653" y="7121"/>
                  <a:pt x="19170" y="7544"/>
                </a:cubicBezTo>
                <a:cubicBezTo>
                  <a:pt x="20142" y="8297"/>
                  <a:pt x="19766" y="9033"/>
                  <a:pt x="19280" y="9707"/>
                </a:cubicBezTo>
                <a:cubicBezTo>
                  <a:pt x="19186" y="9159"/>
                  <a:pt x="18387" y="9159"/>
                  <a:pt x="17869" y="9159"/>
                </a:cubicBezTo>
                <a:cubicBezTo>
                  <a:pt x="17515" y="9155"/>
                  <a:pt x="17159" y="9153"/>
                  <a:pt x="16803" y="9153"/>
                </a:cubicBezTo>
                <a:cubicBezTo>
                  <a:pt x="15503" y="9153"/>
                  <a:pt x="14192" y="9179"/>
                  <a:pt x="12901" y="9253"/>
                </a:cubicBezTo>
                <a:cubicBezTo>
                  <a:pt x="12901" y="9237"/>
                  <a:pt x="12901" y="9237"/>
                  <a:pt x="12901" y="9221"/>
                </a:cubicBezTo>
                <a:cubicBezTo>
                  <a:pt x="13183" y="7419"/>
                  <a:pt x="13449" y="5632"/>
                  <a:pt x="13731" y="3829"/>
                </a:cubicBezTo>
                <a:close/>
                <a:moveTo>
                  <a:pt x="11349" y="1557"/>
                </a:moveTo>
                <a:cubicBezTo>
                  <a:pt x="11913" y="2152"/>
                  <a:pt x="12493" y="2717"/>
                  <a:pt x="13104" y="3281"/>
                </a:cubicBezTo>
                <a:cubicBezTo>
                  <a:pt x="12838" y="4864"/>
                  <a:pt x="12587" y="6447"/>
                  <a:pt x="12321" y="8030"/>
                </a:cubicBezTo>
                <a:cubicBezTo>
                  <a:pt x="12258" y="8453"/>
                  <a:pt x="12180" y="8877"/>
                  <a:pt x="12117" y="9284"/>
                </a:cubicBezTo>
                <a:cubicBezTo>
                  <a:pt x="12086" y="9284"/>
                  <a:pt x="12054" y="9284"/>
                  <a:pt x="12039" y="9300"/>
                </a:cubicBezTo>
                <a:cubicBezTo>
                  <a:pt x="11835" y="9300"/>
                  <a:pt x="11835" y="9598"/>
                  <a:pt x="12039" y="9613"/>
                </a:cubicBezTo>
                <a:lnTo>
                  <a:pt x="12070" y="9613"/>
                </a:lnTo>
                <a:cubicBezTo>
                  <a:pt x="12007" y="9989"/>
                  <a:pt x="11945" y="10366"/>
                  <a:pt x="11882" y="10758"/>
                </a:cubicBezTo>
                <a:cubicBezTo>
                  <a:pt x="11709" y="11776"/>
                  <a:pt x="11380" y="12309"/>
                  <a:pt x="10597" y="12952"/>
                </a:cubicBezTo>
                <a:cubicBezTo>
                  <a:pt x="9233" y="14080"/>
                  <a:pt x="7806" y="15162"/>
                  <a:pt x="6349" y="16165"/>
                </a:cubicBezTo>
                <a:cubicBezTo>
                  <a:pt x="5283" y="16886"/>
                  <a:pt x="4076" y="17529"/>
                  <a:pt x="3057" y="18344"/>
                </a:cubicBezTo>
                <a:cubicBezTo>
                  <a:pt x="2446" y="17952"/>
                  <a:pt x="1835" y="17545"/>
                  <a:pt x="1223" y="17153"/>
                </a:cubicBezTo>
                <a:cubicBezTo>
                  <a:pt x="4389" y="11823"/>
                  <a:pt x="7759" y="6604"/>
                  <a:pt x="11349" y="1557"/>
                </a:cubicBezTo>
                <a:close/>
                <a:moveTo>
                  <a:pt x="6694" y="16808"/>
                </a:moveTo>
                <a:cubicBezTo>
                  <a:pt x="6897" y="17858"/>
                  <a:pt x="7383" y="18893"/>
                  <a:pt x="7744" y="19864"/>
                </a:cubicBezTo>
                <a:cubicBezTo>
                  <a:pt x="8010" y="20554"/>
                  <a:pt x="8277" y="21244"/>
                  <a:pt x="8559" y="21933"/>
                </a:cubicBezTo>
                <a:cubicBezTo>
                  <a:pt x="8230" y="21683"/>
                  <a:pt x="7901" y="21416"/>
                  <a:pt x="7618" y="21244"/>
                </a:cubicBezTo>
                <a:cubicBezTo>
                  <a:pt x="6866" y="20773"/>
                  <a:pt x="6098" y="20288"/>
                  <a:pt x="5346" y="19802"/>
                </a:cubicBezTo>
                <a:cubicBezTo>
                  <a:pt x="4766" y="19425"/>
                  <a:pt x="4170" y="19065"/>
                  <a:pt x="3590" y="18689"/>
                </a:cubicBezTo>
                <a:cubicBezTo>
                  <a:pt x="4687" y="18219"/>
                  <a:pt x="5722" y="17497"/>
                  <a:pt x="6694" y="16808"/>
                </a:cubicBezTo>
                <a:close/>
                <a:moveTo>
                  <a:pt x="12838" y="9645"/>
                </a:moveTo>
                <a:cubicBezTo>
                  <a:pt x="13700" y="9692"/>
                  <a:pt x="14578" y="9692"/>
                  <a:pt x="15440" y="9707"/>
                </a:cubicBezTo>
                <a:cubicBezTo>
                  <a:pt x="15457" y="9708"/>
                  <a:pt x="15477" y="9708"/>
                  <a:pt x="15498" y="9708"/>
                </a:cubicBezTo>
                <a:cubicBezTo>
                  <a:pt x="15822" y="9708"/>
                  <a:pt x="16541" y="9656"/>
                  <a:pt x="17230" y="9656"/>
                </a:cubicBezTo>
                <a:cubicBezTo>
                  <a:pt x="18010" y="9656"/>
                  <a:pt x="18752" y="9723"/>
                  <a:pt x="18841" y="10005"/>
                </a:cubicBezTo>
                <a:cubicBezTo>
                  <a:pt x="18857" y="10068"/>
                  <a:pt x="18904" y="10115"/>
                  <a:pt x="18967" y="10131"/>
                </a:cubicBezTo>
                <a:cubicBezTo>
                  <a:pt x="18935" y="10178"/>
                  <a:pt x="18904" y="10225"/>
                  <a:pt x="18873" y="10256"/>
                </a:cubicBezTo>
                <a:cubicBezTo>
                  <a:pt x="17854" y="11667"/>
                  <a:pt x="16866" y="13093"/>
                  <a:pt x="15847" y="14519"/>
                </a:cubicBezTo>
                <a:cubicBezTo>
                  <a:pt x="14891" y="15883"/>
                  <a:pt x="13935" y="17231"/>
                  <a:pt x="12979" y="18595"/>
                </a:cubicBezTo>
                <a:cubicBezTo>
                  <a:pt x="12509" y="19269"/>
                  <a:pt x="12023" y="19943"/>
                  <a:pt x="11537" y="20617"/>
                </a:cubicBezTo>
                <a:cubicBezTo>
                  <a:pt x="11140" y="21190"/>
                  <a:pt x="10550" y="22468"/>
                  <a:pt x="9727" y="22468"/>
                </a:cubicBezTo>
                <a:cubicBezTo>
                  <a:pt x="9673" y="22468"/>
                  <a:pt x="9618" y="22462"/>
                  <a:pt x="9562" y="22451"/>
                </a:cubicBezTo>
                <a:cubicBezTo>
                  <a:pt x="9484" y="22435"/>
                  <a:pt x="9390" y="22404"/>
                  <a:pt x="9311" y="22372"/>
                </a:cubicBezTo>
                <a:cubicBezTo>
                  <a:pt x="8857" y="21353"/>
                  <a:pt x="8418" y="20335"/>
                  <a:pt x="8010" y="19316"/>
                </a:cubicBezTo>
                <a:cubicBezTo>
                  <a:pt x="7650" y="18438"/>
                  <a:pt x="7383" y="17482"/>
                  <a:pt x="6960" y="16635"/>
                </a:cubicBezTo>
                <a:cubicBezTo>
                  <a:pt x="7054" y="16557"/>
                  <a:pt x="7164" y="16479"/>
                  <a:pt x="7274" y="16416"/>
                </a:cubicBezTo>
                <a:cubicBezTo>
                  <a:pt x="8716" y="15428"/>
                  <a:pt x="10173" y="14378"/>
                  <a:pt x="11506" y="13218"/>
                </a:cubicBezTo>
                <a:cubicBezTo>
                  <a:pt x="12571" y="12262"/>
                  <a:pt x="12666" y="10993"/>
                  <a:pt x="12838" y="9645"/>
                </a:cubicBezTo>
                <a:close/>
                <a:moveTo>
                  <a:pt x="11335" y="0"/>
                </a:moveTo>
                <a:cubicBezTo>
                  <a:pt x="11122" y="0"/>
                  <a:pt x="10908" y="123"/>
                  <a:pt x="10785" y="303"/>
                </a:cubicBezTo>
                <a:cubicBezTo>
                  <a:pt x="6913" y="5757"/>
                  <a:pt x="3355" y="11400"/>
                  <a:pt x="79" y="17247"/>
                </a:cubicBezTo>
                <a:cubicBezTo>
                  <a:pt x="1" y="17372"/>
                  <a:pt x="1" y="17513"/>
                  <a:pt x="48" y="17623"/>
                </a:cubicBezTo>
                <a:cubicBezTo>
                  <a:pt x="48" y="17827"/>
                  <a:pt x="126" y="18015"/>
                  <a:pt x="346" y="18156"/>
                </a:cubicBezTo>
                <a:cubicBezTo>
                  <a:pt x="2117" y="19316"/>
                  <a:pt x="3919" y="20476"/>
                  <a:pt x="5706" y="21604"/>
                </a:cubicBezTo>
                <a:cubicBezTo>
                  <a:pt x="6615" y="22168"/>
                  <a:pt x="7509" y="22748"/>
                  <a:pt x="8418" y="23297"/>
                </a:cubicBezTo>
                <a:cubicBezTo>
                  <a:pt x="8882" y="23587"/>
                  <a:pt x="9333" y="23851"/>
                  <a:pt x="9871" y="23851"/>
                </a:cubicBezTo>
                <a:cubicBezTo>
                  <a:pt x="9913" y="23851"/>
                  <a:pt x="9957" y="23849"/>
                  <a:pt x="10001" y="23846"/>
                </a:cubicBezTo>
                <a:cubicBezTo>
                  <a:pt x="11521" y="23720"/>
                  <a:pt x="12509" y="21557"/>
                  <a:pt x="13261" y="20476"/>
                </a:cubicBezTo>
                <a:cubicBezTo>
                  <a:pt x="14468" y="18783"/>
                  <a:pt x="15659" y="17090"/>
                  <a:pt x="16851" y="15397"/>
                </a:cubicBezTo>
                <a:cubicBezTo>
                  <a:pt x="18042" y="13704"/>
                  <a:pt x="19296" y="12043"/>
                  <a:pt x="20440" y="10303"/>
                </a:cubicBezTo>
                <a:cubicBezTo>
                  <a:pt x="21177" y="9174"/>
                  <a:pt x="21647" y="7826"/>
                  <a:pt x="20424" y="6823"/>
                </a:cubicBezTo>
                <a:cubicBezTo>
                  <a:pt x="19860" y="6369"/>
                  <a:pt x="19155" y="6102"/>
                  <a:pt x="18528" y="5742"/>
                </a:cubicBezTo>
                <a:cubicBezTo>
                  <a:pt x="17650" y="5240"/>
                  <a:pt x="16819" y="4692"/>
                  <a:pt x="16020" y="4112"/>
                </a:cubicBezTo>
                <a:cubicBezTo>
                  <a:pt x="14437" y="2952"/>
                  <a:pt x="13026" y="1619"/>
                  <a:pt x="11725" y="177"/>
                </a:cubicBezTo>
                <a:cubicBezTo>
                  <a:pt x="11613" y="53"/>
                  <a:pt x="11474" y="0"/>
                  <a:pt x="113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19"/>
          <p:cNvSpPr/>
          <p:nvPr/>
        </p:nvSpPr>
        <p:spPr>
          <a:xfrm>
            <a:off x="5381253" y="3566451"/>
            <a:ext cx="318257" cy="354476"/>
          </a:xfrm>
          <a:custGeom>
            <a:avLst/>
            <a:gdLst/>
            <a:ahLst/>
            <a:cxnLst/>
            <a:rect l="l" t="t" r="r" b="b"/>
            <a:pathLst>
              <a:path w="15597" h="17372" extrusionOk="0">
                <a:moveTo>
                  <a:pt x="9435" y="6110"/>
                </a:moveTo>
                <a:cubicBezTo>
                  <a:pt x="9478" y="6110"/>
                  <a:pt x="9520" y="6112"/>
                  <a:pt x="9562" y="6116"/>
                </a:cubicBezTo>
                <a:cubicBezTo>
                  <a:pt x="9562" y="6962"/>
                  <a:pt x="9593" y="7903"/>
                  <a:pt x="9687" y="8843"/>
                </a:cubicBezTo>
                <a:cubicBezTo>
                  <a:pt x="9656" y="9078"/>
                  <a:pt x="9593" y="9313"/>
                  <a:pt x="9499" y="9548"/>
                </a:cubicBezTo>
                <a:cubicBezTo>
                  <a:pt x="9222" y="10291"/>
                  <a:pt x="8349" y="11167"/>
                  <a:pt x="7540" y="11167"/>
                </a:cubicBezTo>
                <a:cubicBezTo>
                  <a:pt x="7205" y="11167"/>
                  <a:pt x="6881" y="11017"/>
                  <a:pt x="6615" y="10646"/>
                </a:cubicBezTo>
                <a:cubicBezTo>
                  <a:pt x="5769" y="9501"/>
                  <a:pt x="6693" y="7997"/>
                  <a:pt x="7508" y="7119"/>
                </a:cubicBezTo>
                <a:cubicBezTo>
                  <a:pt x="8052" y="6546"/>
                  <a:pt x="8790" y="6110"/>
                  <a:pt x="9435" y="6110"/>
                </a:cubicBezTo>
                <a:close/>
                <a:moveTo>
                  <a:pt x="9624" y="0"/>
                </a:moveTo>
                <a:cubicBezTo>
                  <a:pt x="7130" y="0"/>
                  <a:pt x="4560" y="1546"/>
                  <a:pt x="3026" y="3467"/>
                </a:cubicBezTo>
                <a:cubicBezTo>
                  <a:pt x="643" y="6445"/>
                  <a:pt x="0" y="10724"/>
                  <a:pt x="2524" y="13828"/>
                </a:cubicBezTo>
                <a:cubicBezTo>
                  <a:pt x="4095" y="15766"/>
                  <a:pt x="7046" y="17372"/>
                  <a:pt x="9758" y="17372"/>
                </a:cubicBezTo>
                <a:cubicBezTo>
                  <a:pt x="11214" y="17372"/>
                  <a:pt x="12601" y="16909"/>
                  <a:pt x="13668" y="15787"/>
                </a:cubicBezTo>
                <a:cubicBezTo>
                  <a:pt x="14298" y="15121"/>
                  <a:pt x="13703" y="14222"/>
                  <a:pt x="12995" y="14222"/>
                </a:cubicBezTo>
                <a:cubicBezTo>
                  <a:pt x="12786" y="14222"/>
                  <a:pt x="12567" y="14300"/>
                  <a:pt x="12367" y="14486"/>
                </a:cubicBezTo>
                <a:cubicBezTo>
                  <a:pt x="11644" y="15146"/>
                  <a:pt x="10741" y="15421"/>
                  <a:pt x="9786" y="15421"/>
                </a:cubicBezTo>
                <a:cubicBezTo>
                  <a:pt x="7427" y="15421"/>
                  <a:pt x="4746" y="13743"/>
                  <a:pt x="3652" y="12025"/>
                </a:cubicBezTo>
                <a:cubicBezTo>
                  <a:pt x="1787" y="9078"/>
                  <a:pt x="3480" y="5097"/>
                  <a:pt x="6129" y="3232"/>
                </a:cubicBezTo>
                <a:cubicBezTo>
                  <a:pt x="7101" y="2537"/>
                  <a:pt x="8347" y="1988"/>
                  <a:pt x="9576" y="1988"/>
                </a:cubicBezTo>
                <a:cubicBezTo>
                  <a:pt x="10011" y="1988"/>
                  <a:pt x="10444" y="2057"/>
                  <a:pt x="10863" y="2213"/>
                </a:cubicBezTo>
                <a:cubicBezTo>
                  <a:pt x="12524" y="2809"/>
                  <a:pt x="13324" y="4595"/>
                  <a:pt x="13449" y="6273"/>
                </a:cubicBezTo>
                <a:cubicBezTo>
                  <a:pt x="13527" y="7323"/>
                  <a:pt x="13371" y="8389"/>
                  <a:pt x="13135" y="9423"/>
                </a:cubicBezTo>
                <a:cubicBezTo>
                  <a:pt x="13010" y="9940"/>
                  <a:pt x="12885" y="10473"/>
                  <a:pt x="12728" y="10991"/>
                </a:cubicBezTo>
                <a:cubicBezTo>
                  <a:pt x="12634" y="11288"/>
                  <a:pt x="12446" y="11649"/>
                  <a:pt x="12603" y="11727"/>
                </a:cubicBezTo>
                <a:cubicBezTo>
                  <a:pt x="12007" y="11429"/>
                  <a:pt x="11913" y="9721"/>
                  <a:pt x="11819" y="9141"/>
                </a:cubicBezTo>
                <a:cubicBezTo>
                  <a:pt x="11756" y="8827"/>
                  <a:pt x="11725" y="8514"/>
                  <a:pt x="11678" y="8200"/>
                </a:cubicBezTo>
                <a:cubicBezTo>
                  <a:pt x="11693" y="8075"/>
                  <a:pt x="11693" y="7934"/>
                  <a:pt x="11693" y="7809"/>
                </a:cubicBezTo>
                <a:cubicBezTo>
                  <a:pt x="11850" y="7730"/>
                  <a:pt x="11960" y="7589"/>
                  <a:pt x="11991" y="7401"/>
                </a:cubicBezTo>
                <a:cubicBezTo>
                  <a:pt x="12258" y="5548"/>
                  <a:pt x="10880" y="4147"/>
                  <a:pt x="9214" y="4147"/>
                </a:cubicBezTo>
                <a:cubicBezTo>
                  <a:pt x="8823" y="4147"/>
                  <a:pt x="8416" y="4225"/>
                  <a:pt x="8010" y="4392"/>
                </a:cubicBezTo>
                <a:cubicBezTo>
                  <a:pt x="5800" y="5285"/>
                  <a:pt x="3856" y="8059"/>
                  <a:pt x="4405" y="10489"/>
                </a:cubicBezTo>
                <a:cubicBezTo>
                  <a:pt x="4776" y="12132"/>
                  <a:pt x="6117" y="13105"/>
                  <a:pt x="7593" y="13105"/>
                </a:cubicBezTo>
                <a:cubicBezTo>
                  <a:pt x="8172" y="13105"/>
                  <a:pt x="8772" y="12955"/>
                  <a:pt x="9342" y="12636"/>
                </a:cubicBezTo>
                <a:cubicBezTo>
                  <a:pt x="9750" y="12401"/>
                  <a:pt x="10095" y="12135"/>
                  <a:pt x="10392" y="11821"/>
                </a:cubicBezTo>
                <a:cubicBezTo>
                  <a:pt x="10471" y="12025"/>
                  <a:pt x="10549" y="12213"/>
                  <a:pt x="10659" y="12386"/>
                </a:cubicBezTo>
                <a:cubicBezTo>
                  <a:pt x="11113" y="13206"/>
                  <a:pt x="11906" y="13720"/>
                  <a:pt x="12672" y="13720"/>
                </a:cubicBezTo>
                <a:cubicBezTo>
                  <a:pt x="13282" y="13720"/>
                  <a:pt x="13875" y="13394"/>
                  <a:pt x="14264" y="12636"/>
                </a:cubicBezTo>
                <a:cubicBezTo>
                  <a:pt x="15189" y="10802"/>
                  <a:pt x="15596" y="8106"/>
                  <a:pt x="15424" y="6084"/>
                </a:cubicBezTo>
                <a:cubicBezTo>
                  <a:pt x="15251" y="4172"/>
                  <a:pt x="14483" y="2276"/>
                  <a:pt x="12916" y="1100"/>
                </a:cubicBezTo>
                <a:cubicBezTo>
                  <a:pt x="11907" y="329"/>
                  <a:pt x="10774" y="0"/>
                  <a:pt x="96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19"/>
          <p:cNvSpPr/>
          <p:nvPr/>
        </p:nvSpPr>
        <p:spPr>
          <a:xfrm>
            <a:off x="6680329" y="3606668"/>
            <a:ext cx="454052" cy="406202"/>
          </a:xfrm>
          <a:custGeom>
            <a:avLst/>
            <a:gdLst/>
            <a:ahLst/>
            <a:cxnLst/>
            <a:rect l="l" t="t" r="r" b="b"/>
            <a:pathLst>
              <a:path w="22252" h="19907" extrusionOk="0">
                <a:moveTo>
                  <a:pt x="12126" y="1489"/>
                </a:moveTo>
                <a:lnTo>
                  <a:pt x="12126" y="1489"/>
                </a:lnTo>
                <a:cubicBezTo>
                  <a:pt x="12721" y="1521"/>
                  <a:pt x="13270" y="1646"/>
                  <a:pt x="13803" y="1818"/>
                </a:cubicBezTo>
                <a:cubicBezTo>
                  <a:pt x="13552" y="1975"/>
                  <a:pt x="13301" y="2132"/>
                  <a:pt x="13050" y="2304"/>
                </a:cubicBezTo>
                <a:cubicBezTo>
                  <a:pt x="12768" y="1991"/>
                  <a:pt x="12470" y="1709"/>
                  <a:pt x="12126" y="1489"/>
                </a:cubicBezTo>
                <a:close/>
                <a:moveTo>
                  <a:pt x="11624" y="1474"/>
                </a:moveTo>
                <a:cubicBezTo>
                  <a:pt x="12000" y="1834"/>
                  <a:pt x="12314" y="2195"/>
                  <a:pt x="12596" y="2586"/>
                </a:cubicBezTo>
                <a:cubicBezTo>
                  <a:pt x="11937" y="2994"/>
                  <a:pt x="11248" y="3386"/>
                  <a:pt x="10558" y="3715"/>
                </a:cubicBezTo>
                <a:cubicBezTo>
                  <a:pt x="10464" y="3010"/>
                  <a:pt x="10339" y="2304"/>
                  <a:pt x="10135" y="1646"/>
                </a:cubicBezTo>
                <a:cubicBezTo>
                  <a:pt x="10386" y="1599"/>
                  <a:pt x="10636" y="1552"/>
                  <a:pt x="10903" y="1521"/>
                </a:cubicBezTo>
                <a:cubicBezTo>
                  <a:pt x="11138" y="1489"/>
                  <a:pt x="11389" y="1489"/>
                  <a:pt x="11624" y="1474"/>
                </a:cubicBezTo>
                <a:close/>
                <a:moveTo>
                  <a:pt x="7721" y="2539"/>
                </a:moveTo>
                <a:lnTo>
                  <a:pt x="7721" y="2539"/>
                </a:lnTo>
                <a:cubicBezTo>
                  <a:pt x="7345" y="3166"/>
                  <a:pt x="7016" y="3809"/>
                  <a:pt x="6765" y="4483"/>
                </a:cubicBezTo>
                <a:cubicBezTo>
                  <a:pt x="6373" y="4436"/>
                  <a:pt x="5981" y="4342"/>
                  <a:pt x="5589" y="4201"/>
                </a:cubicBezTo>
                <a:cubicBezTo>
                  <a:pt x="5730" y="4013"/>
                  <a:pt x="5903" y="3825"/>
                  <a:pt x="6060" y="3637"/>
                </a:cubicBezTo>
                <a:cubicBezTo>
                  <a:pt x="6577" y="3213"/>
                  <a:pt x="7141" y="2853"/>
                  <a:pt x="7721" y="2539"/>
                </a:cubicBezTo>
                <a:close/>
                <a:moveTo>
                  <a:pt x="9837" y="1724"/>
                </a:moveTo>
                <a:lnTo>
                  <a:pt x="9837" y="1724"/>
                </a:lnTo>
                <a:cubicBezTo>
                  <a:pt x="9821" y="2445"/>
                  <a:pt x="9915" y="3198"/>
                  <a:pt x="10025" y="3934"/>
                </a:cubicBezTo>
                <a:cubicBezTo>
                  <a:pt x="9160" y="4284"/>
                  <a:pt x="8265" y="4515"/>
                  <a:pt x="7355" y="4515"/>
                </a:cubicBezTo>
                <a:cubicBezTo>
                  <a:pt x="7326" y="4515"/>
                  <a:pt x="7296" y="4515"/>
                  <a:pt x="7266" y="4514"/>
                </a:cubicBezTo>
                <a:cubicBezTo>
                  <a:pt x="7533" y="3762"/>
                  <a:pt x="7831" y="3041"/>
                  <a:pt x="8176" y="2320"/>
                </a:cubicBezTo>
                <a:cubicBezTo>
                  <a:pt x="8724" y="2069"/>
                  <a:pt x="9273" y="1865"/>
                  <a:pt x="9837" y="1724"/>
                </a:cubicBezTo>
                <a:close/>
                <a:moveTo>
                  <a:pt x="14445" y="2053"/>
                </a:moveTo>
                <a:cubicBezTo>
                  <a:pt x="16499" y="2994"/>
                  <a:pt x="17972" y="4938"/>
                  <a:pt x="18677" y="7163"/>
                </a:cubicBezTo>
                <a:cubicBezTo>
                  <a:pt x="17518" y="7179"/>
                  <a:pt x="16326" y="7336"/>
                  <a:pt x="15135" y="7555"/>
                </a:cubicBezTo>
                <a:cubicBezTo>
                  <a:pt x="14774" y="6035"/>
                  <a:pt x="14351" y="4169"/>
                  <a:pt x="13427" y="2806"/>
                </a:cubicBezTo>
                <a:cubicBezTo>
                  <a:pt x="13771" y="2555"/>
                  <a:pt x="14116" y="2320"/>
                  <a:pt x="14430" y="2069"/>
                </a:cubicBezTo>
                <a:cubicBezTo>
                  <a:pt x="14430" y="2069"/>
                  <a:pt x="14430" y="2069"/>
                  <a:pt x="14445" y="2053"/>
                </a:cubicBezTo>
                <a:close/>
                <a:moveTo>
                  <a:pt x="12956" y="3119"/>
                </a:moveTo>
                <a:cubicBezTo>
                  <a:pt x="13803" y="4483"/>
                  <a:pt x="14257" y="6019"/>
                  <a:pt x="14633" y="7649"/>
                </a:cubicBezTo>
                <a:cubicBezTo>
                  <a:pt x="13552" y="7869"/>
                  <a:pt x="12486" y="8104"/>
                  <a:pt x="11467" y="8323"/>
                </a:cubicBezTo>
                <a:cubicBezTo>
                  <a:pt x="11373" y="8339"/>
                  <a:pt x="11263" y="8355"/>
                  <a:pt x="11169" y="8386"/>
                </a:cubicBezTo>
                <a:cubicBezTo>
                  <a:pt x="11060" y="7602"/>
                  <a:pt x="10950" y="6818"/>
                  <a:pt x="10840" y="6035"/>
                </a:cubicBezTo>
                <a:cubicBezTo>
                  <a:pt x="10762" y="5502"/>
                  <a:pt x="10699" y="4922"/>
                  <a:pt x="10636" y="4358"/>
                </a:cubicBezTo>
                <a:cubicBezTo>
                  <a:pt x="11452" y="4013"/>
                  <a:pt x="12220" y="3590"/>
                  <a:pt x="12956" y="3119"/>
                </a:cubicBezTo>
                <a:close/>
                <a:moveTo>
                  <a:pt x="10119" y="4561"/>
                </a:moveTo>
                <a:cubicBezTo>
                  <a:pt x="10182" y="4938"/>
                  <a:pt x="10245" y="5314"/>
                  <a:pt x="10307" y="5690"/>
                </a:cubicBezTo>
                <a:cubicBezTo>
                  <a:pt x="10433" y="6615"/>
                  <a:pt x="10558" y="7555"/>
                  <a:pt x="10683" y="8480"/>
                </a:cubicBezTo>
                <a:cubicBezTo>
                  <a:pt x="9273" y="8809"/>
                  <a:pt x="7846" y="9201"/>
                  <a:pt x="6404" y="9452"/>
                </a:cubicBezTo>
                <a:cubicBezTo>
                  <a:pt x="6420" y="7947"/>
                  <a:pt x="6671" y="6474"/>
                  <a:pt x="7110" y="5032"/>
                </a:cubicBezTo>
                <a:cubicBezTo>
                  <a:pt x="7254" y="5043"/>
                  <a:pt x="7399" y="5048"/>
                  <a:pt x="7544" y="5048"/>
                </a:cubicBezTo>
                <a:cubicBezTo>
                  <a:pt x="8406" y="5048"/>
                  <a:pt x="9274" y="4856"/>
                  <a:pt x="10119" y="4561"/>
                </a:cubicBezTo>
                <a:close/>
                <a:moveTo>
                  <a:pt x="5307" y="4593"/>
                </a:moveTo>
                <a:cubicBezTo>
                  <a:pt x="5730" y="4781"/>
                  <a:pt x="6154" y="4906"/>
                  <a:pt x="6577" y="4969"/>
                </a:cubicBezTo>
                <a:cubicBezTo>
                  <a:pt x="6075" y="6427"/>
                  <a:pt x="5840" y="7994"/>
                  <a:pt x="5840" y="9546"/>
                </a:cubicBezTo>
                <a:cubicBezTo>
                  <a:pt x="5088" y="9671"/>
                  <a:pt x="4320" y="9750"/>
                  <a:pt x="3552" y="9750"/>
                </a:cubicBezTo>
                <a:cubicBezTo>
                  <a:pt x="3552" y="9577"/>
                  <a:pt x="3567" y="9405"/>
                  <a:pt x="3583" y="9248"/>
                </a:cubicBezTo>
                <a:cubicBezTo>
                  <a:pt x="3740" y="7665"/>
                  <a:pt x="4351" y="5972"/>
                  <a:pt x="5307" y="4593"/>
                </a:cubicBezTo>
                <a:close/>
                <a:moveTo>
                  <a:pt x="2611" y="9029"/>
                </a:moveTo>
                <a:lnTo>
                  <a:pt x="2611" y="9029"/>
                </a:lnTo>
                <a:cubicBezTo>
                  <a:pt x="2470" y="10110"/>
                  <a:pt x="2502" y="11207"/>
                  <a:pt x="2721" y="12273"/>
                </a:cubicBezTo>
                <a:cubicBezTo>
                  <a:pt x="2407" y="11192"/>
                  <a:pt x="2392" y="10094"/>
                  <a:pt x="2611" y="9029"/>
                </a:cubicBezTo>
                <a:close/>
                <a:moveTo>
                  <a:pt x="14790" y="8292"/>
                </a:moveTo>
                <a:cubicBezTo>
                  <a:pt x="14822" y="8433"/>
                  <a:pt x="14853" y="8574"/>
                  <a:pt x="14884" y="8715"/>
                </a:cubicBezTo>
                <a:cubicBezTo>
                  <a:pt x="15292" y="10565"/>
                  <a:pt x="15621" y="12446"/>
                  <a:pt x="15590" y="14311"/>
                </a:cubicBezTo>
                <a:cubicBezTo>
                  <a:pt x="15343" y="14278"/>
                  <a:pt x="15089" y="14264"/>
                  <a:pt x="14832" y="14264"/>
                </a:cubicBezTo>
                <a:cubicBezTo>
                  <a:pt x="13864" y="14264"/>
                  <a:pt x="12856" y="14466"/>
                  <a:pt x="12063" y="14640"/>
                </a:cubicBezTo>
                <a:cubicBezTo>
                  <a:pt x="11859" y="13229"/>
                  <a:pt x="11655" y="11834"/>
                  <a:pt x="11467" y="10439"/>
                </a:cubicBezTo>
                <a:cubicBezTo>
                  <a:pt x="11389" y="9922"/>
                  <a:pt x="11326" y="9405"/>
                  <a:pt x="11248" y="8903"/>
                </a:cubicBezTo>
                <a:cubicBezTo>
                  <a:pt x="12423" y="8668"/>
                  <a:pt x="13599" y="8464"/>
                  <a:pt x="14790" y="8292"/>
                </a:cubicBezTo>
                <a:close/>
                <a:moveTo>
                  <a:pt x="18865" y="7790"/>
                </a:moveTo>
                <a:cubicBezTo>
                  <a:pt x="19304" y="9530"/>
                  <a:pt x="19289" y="11395"/>
                  <a:pt x="18740" y="13073"/>
                </a:cubicBezTo>
                <a:cubicBezTo>
                  <a:pt x="18474" y="13856"/>
                  <a:pt x="18113" y="14624"/>
                  <a:pt x="17643" y="15330"/>
                </a:cubicBezTo>
                <a:cubicBezTo>
                  <a:pt x="17627" y="15298"/>
                  <a:pt x="17612" y="15283"/>
                  <a:pt x="17596" y="15251"/>
                </a:cubicBezTo>
                <a:cubicBezTo>
                  <a:pt x="17549" y="15204"/>
                  <a:pt x="17518" y="15173"/>
                  <a:pt x="17470" y="15142"/>
                </a:cubicBezTo>
                <a:cubicBezTo>
                  <a:pt x="17659" y="14875"/>
                  <a:pt x="17847" y="14609"/>
                  <a:pt x="18019" y="14358"/>
                </a:cubicBezTo>
                <a:cubicBezTo>
                  <a:pt x="18103" y="14215"/>
                  <a:pt x="17968" y="14054"/>
                  <a:pt x="17830" y="14054"/>
                </a:cubicBezTo>
                <a:cubicBezTo>
                  <a:pt x="17787" y="14054"/>
                  <a:pt x="17743" y="14069"/>
                  <a:pt x="17706" y="14107"/>
                </a:cubicBezTo>
                <a:cubicBezTo>
                  <a:pt x="17486" y="14342"/>
                  <a:pt x="17267" y="14562"/>
                  <a:pt x="17032" y="14781"/>
                </a:cubicBezTo>
                <a:cubicBezTo>
                  <a:pt x="16765" y="14609"/>
                  <a:pt x="16483" y="14499"/>
                  <a:pt x="16170" y="14420"/>
                </a:cubicBezTo>
                <a:cubicBezTo>
                  <a:pt x="16185" y="12336"/>
                  <a:pt x="15778" y="10251"/>
                  <a:pt x="15292" y="8213"/>
                </a:cubicBezTo>
                <a:cubicBezTo>
                  <a:pt x="16467" y="8072"/>
                  <a:pt x="17690" y="8010"/>
                  <a:pt x="18865" y="7790"/>
                </a:cubicBezTo>
                <a:close/>
                <a:moveTo>
                  <a:pt x="16154" y="15173"/>
                </a:moveTo>
                <a:cubicBezTo>
                  <a:pt x="16264" y="15220"/>
                  <a:pt x="16358" y="15267"/>
                  <a:pt x="16467" y="15314"/>
                </a:cubicBezTo>
                <a:cubicBezTo>
                  <a:pt x="16358" y="15424"/>
                  <a:pt x="16232" y="15533"/>
                  <a:pt x="16122" y="15643"/>
                </a:cubicBezTo>
                <a:cubicBezTo>
                  <a:pt x="16138" y="15486"/>
                  <a:pt x="16138" y="15330"/>
                  <a:pt x="16154" y="15173"/>
                </a:cubicBezTo>
                <a:close/>
                <a:moveTo>
                  <a:pt x="10762" y="8997"/>
                </a:moveTo>
                <a:cubicBezTo>
                  <a:pt x="10825" y="9436"/>
                  <a:pt x="10872" y="9875"/>
                  <a:pt x="10934" y="10329"/>
                </a:cubicBezTo>
                <a:cubicBezTo>
                  <a:pt x="11138" y="11803"/>
                  <a:pt x="11342" y="13276"/>
                  <a:pt x="11546" y="14750"/>
                </a:cubicBezTo>
                <a:cubicBezTo>
                  <a:pt x="10370" y="15047"/>
                  <a:pt x="9085" y="15486"/>
                  <a:pt x="7940" y="16113"/>
                </a:cubicBezTo>
                <a:cubicBezTo>
                  <a:pt x="7768" y="15784"/>
                  <a:pt x="7611" y="15439"/>
                  <a:pt x="7470" y="15079"/>
                </a:cubicBezTo>
                <a:cubicBezTo>
                  <a:pt x="6922" y="13699"/>
                  <a:pt x="6577" y="12242"/>
                  <a:pt x="6451" y="10768"/>
                </a:cubicBezTo>
                <a:cubicBezTo>
                  <a:pt x="6436" y="10486"/>
                  <a:pt x="6420" y="10204"/>
                  <a:pt x="6404" y="9922"/>
                </a:cubicBezTo>
                <a:cubicBezTo>
                  <a:pt x="7862" y="9671"/>
                  <a:pt x="9304" y="9295"/>
                  <a:pt x="10762" y="8997"/>
                </a:cubicBezTo>
                <a:close/>
                <a:moveTo>
                  <a:pt x="5840" y="10016"/>
                </a:moveTo>
                <a:cubicBezTo>
                  <a:pt x="5887" y="11207"/>
                  <a:pt x="6044" y="12383"/>
                  <a:pt x="6342" y="13527"/>
                </a:cubicBezTo>
                <a:cubicBezTo>
                  <a:pt x="6592" y="14530"/>
                  <a:pt x="6969" y="15502"/>
                  <a:pt x="7423" y="16427"/>
                </a:cubicBezTo>
                <a:cubicBezTo>
                  <a:pt x="7188" y="16584"/>
                  <a:pt x="6969" y="16740"/>
                  <a:pt x="6765" y="16913"/>
                </a:cubicBezTo>
                <a:cubicBezTo>
                  <a:pt x="6671" y="16850"/>
                  <a:pt x="6592" y="16772"/>
                  <a:pt x="6498" y="16709"/>
                </a:cubicBezTo>
                <a:cubicBezTo>
                  <a:pt x="4586" y="15032"/>
                  <a:pt x="3552" y="12649"/>
                  <a:pt x="3536" y="10157"/>
                </a:cubicBezTo>
                <a:lnTo>
                  <a:pt x="3536" y="10157"/>
                </a:lnTo>
                <a:cubicBezTo>
                  <a:pt x="3634" y="10159"/>
                  <a:pt x="3732" y="10160"/>
                  <a:pt x="3829" y="10160"/>
                </a:cubicBezTo>
                <a:cubicBezTo>
                  <a:pt x="4511" y="10160"/>
                  <a:pt x="5182" y="10112"/>
                  <a:pt x="5840" y="10016"/>
                </a:cubicBezTo>
                <a:close/>
                <a:moveTo>
                  <a:pt x="17032" y="15706"/>
                </a:moveTo>
                <a:cubicBezTo>
                  <a:pt x="17047" y="15721"/>
                  <a:pt x="17079" y="15737"/>
                  <a:pt x="17094" y="15753"/>
                </a:cubicBezTo>
                <a:cubicBezTo>
                  <a:pt x="17157" y="15800"/>
                  <a:pt x="17220" y="15831"/>
                  <a:pt x="17282" y="15847"/>
                </a:cubicBezTo>
                <a:cubicBezTo>
                  <a:pt x="16859" y="16380"/>
                  <a:pt x="16389" y="16881"/>
                  <a:pt x="15856" y="17305"/>
                </a:cubicBezTo>
                <a:cubicBezTo>
                  <a:pt x="15887" y="17148"/>
                  <a:pt x="15919" y="17007"/>
                  <a:pt x="15950" y="16866"/>
                </a:cubicBezTo>
                <a:cubicBezTo>
                  <a:pt x="16342" y="16505"/>
                  <a:pt x="16702" y="16113"/>
                  <a:pt x="17032" y="15706"/>
                </a:cubicBezTo>
                <a:close/>
                <a:moveTo>
                  <a:pt x="7752" y="17054"/>
                </a:moveTo>
                <a:cubicBezTo>
                  <a:pt x="7893" y="17289"/>
                  <a:pt x="8019" y="17524"/>
                  <a:pt x="8176" y="17743"/>
                </a:cubicBezTo>
                <a:cubicBezTo>
                  <a:pt x="7972" y="17665"/>
                  <a:pt x="7784" y="17587"/>
                  <a:pt x="7580" y="17508"/>
                </a:cubicBezTo>
                <a:cubicBezTo>
                  <a:pt x="7486" y="17446"/>
                  <a:pt x="7392" y="17367"/>
                  <a:pt x="7298" y="17305"/>
                </a:cubicBezTo>
                <a:cubicBezTo>
                  <a:pt x="7455" y="17226"/>
                  <a:pt x="7596" y="17132"/>
                  <a:pt x="7752" y="17054"/>
                </a:cubicBezTo>
                <a:close/>
                <a:moveTo>
                  <a:pt x="14562" y="14929"/>
                </a:moveTo>
                <a:cubicBezTo>
                  <a:pt x="14909" y="14929"/>
                  <a:pt x="15250" y="14955"/>
                  <a:pt x="15574" y="15016"/>
                </a:cubicBezTo>
                <a:cubicBezTo>
                  <a:pt x="15543" y="15424"/>
                  <a:pt x="15511" y="15816"/>
                  <a:pt x="15448" y="16207"/>
                </a:cubicBezTo>
                <a:cubicBezTo>
                  <a:pt x="14555" y="16913"/>
                  <a:pt x="13583" y="17524"/>
                  <a:pt x="12517" y="17869"/>
                </a:cubicBezTo>
                <a:cubicBezTo>
                  <a:pt x="12392" y="16991"/>
                  <a:pt x="12267" y="16113"/>
                  <a:pt x="12141" y="15236"/>
                </a:cubicBezTo>
                <a:cubicBezTo>
                  <a:pt x="12899" y="15071"/>
                  <a:pt x="13749" y="14929"/>
                  <a:pt x="14562" y="14929"/>
                </a:cubicBezTo>
                <a:close/>
                <a:moveTo>
                  <a:pt x="11640" y="15361"/>
                </a:moveTo>
                <a:lnTo>
                  <a:pt x="12000" y="18026"/>
                </a:lnTo>
                <a:cubicBezTo>
                  <a:pt x="11608" y="18120"/>
                  <a:pt x="11185" y="18182"/>
                  <a:pt x="10762" y="18214"/>
                </a:cubicBezTo>
                <a:cubicBezTo>
                  <a:pt x="10708" y="18215"/>
                  <a:pt x="10654" y="18216"/>
                  <a:pt x="10600" y="18216"/>
                </a:cubicBezTo>
                <a:cubicBezTo>
                  <a:pt x="10118" y="18216"/>
                  <a:pt x="9623" y="18154"/>
                  <a:pt x="9116" y="18041"/>
                </a:cubicBezTo>
                <a:cubicBezTo>
                  <a:pt x="8944" y="17790"/>
                  <a:pt x="8756" y="17524"/>
                  <a:pt x="8583" y="17258"/>
                </a:cubicBezTo>
                <a:cubicBezTo>
                  <a:pt x="8489" y="17085"/>
                  <a:pt x="8379" y="16928"/>
                  <a:pt x="8285" y="16756"/>
                </a:cubicBezTo>
                <a:cubicBezTo>
                  <a:pt x="9194" y="16239"/>
                  <a:pt x="10104" y="15784"/>
                  <a:pt x="11169" y="15486"/>
                </a:cubicBezTo>
                <a:cubicBezTo>
                  <a:pt x="11326" y="15439"/>
                  <a:pt x="11483" y="15408"/>
                  <a:pt x="11640" y="15361"/>
                </a:cubicBezTo>
                <a:close/>
                <a:moveTo>
                  <a:pt x="15151" y="17555"/>
                </a:moveTo>
                <a:lnTo>
                  <a:pt x="15151" y="17555"/>
                </a:lnTo>
                <a:cubicBezTo>
                  <a:pt x="15135" y="17649"/>
                  <a:pt x="15104" y="17743"/>
                  <a:pt x="15072" y="17837"/>
                </a:cubicBezTo>
                <a:cubicBezTo>
                  <a:pt x="14743" y="18026"/>
                  <a:pt x="14398" y="18198"/>
                  <a:pt x="14038" y="18339"/>
                </a:cubicBezTo>
                <a:cubicBezTo>
                  <a:pt x="14430" y="18104"/>
                  <a:pt x="14790" y="17837"/>
                  <a:pt x="15151" y="17555"/>
                </a:cubicBezTo>
                <a:close/>
                <a:moveTo>
                  <a:pt x="11593" y="1"/>
                </a:moveTo>
                <a:cubicBezTo>
                  <a:pt x="5624" y="1"/>
                  <a:pt x="0" y="6123"/>
                  <a:pt x="1279" y="12101"/>
                </a:cubicBezTo>
                <a:cubicBezTo>
                  <a:pt x="1969" y="15330"/>
                  <a:pt x="5166" y="18323"/>
                  <a:pt x="8411" y="19201"/>
                </a:cubicBezTo>
                <a:cubicBezTo>
                  <a:pt x="8818" y="19374"/>
                  <a:pt x="9226" y="19515"/>
                  <a:pt x="9633" y="19624"/>
                </a:cubicBezTo>
                <a:cubicBezTo>
                  <a:pt x="9766" y="19709"/>
                  <a:pt x="9908" y="19766"/>
                  <a:pt x="10060" y="19766"/>
                </a:cubicBezTo>
                <a:cubicBezTo>
                  <a:pt x="10105" y="19766"/>
                  <a:pt x="10151" y="19761"/>
                  <a:pt x="10198" y="19750"/>
                </a:cubicBezTo>
                <a:cubicBezTo>
                  <a:pt x="10746" y="19859"/>
                  <a:pt x="11310" y="19907"/>
                  <a:pt x="11890" y="19907"/>
                </a:cubicBezTo>
                <a:cubicBezTo>
                  <a:pt x="14916" y="19891"/>
                  <a:pt x="17533" y="18041"/>
                  <a:pt x="19022" y="15486"/>
                </a:cubicBezTo>
                <a:cubicBezTo>
                  <a:pt x="22251" y="10000"/>
                  <a:pt x="19994" y="1505"/>
                  <a:pt x="13223" y="157"/>
                </a:cubicBezTo>
                <a:cubicBezTo>
                  <a:pt x="12680" y="51"/>
                  <a:pt x="12135" y="1"/>
                  <a:pt x="115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19"/>
          <p:cNvSpPr/>
          <p:nvPr/>
        </p:nvSpPr>
        <p:spPr>
          <a:xfrm>
            <a:off x="6199090" y="3604376"/>
            <a:ext cx="324644" cy="395877"/>
          </a:xfrm>
          <a:custGeom>
            <a:avLst/>
            <a:gdLst/>
            <a:ahLst/>
            <a:cxnLst/>
            <a:rect l="l" t="t" r="r" b="b"/>
            <a:pathLst>
              <a:path w="15910" h="19401" extrusionOk="0">
                <a:moveTo>
                  <a:pt x="8073" y="2004"/>
                </a:moveTo>
                <a:cubicBezTo>
                  <a:pt x="9546" y="4465"/>
                  <a:pt x="11286" y="6738"/>
                  <a:pt x="13276" y="8807"/>
                </a:cubicBezTo>
                <a:lnTo>
                  <a:pt x="12838" y="8807"/>
                </a:lnTo>
                <a:cubicBezTo>
                  <a:pt x="12070" y="7741"/>
                  <a:pt x="11129" y="6769"/>
                  <a:pt x="10251" y="5781"/>
                </a:cubicBezTo>
                <a:cubicBezTo>
                  <a:pt x="9342" y="4778"/>
                  <a:pt x="8433" y="3712"/>
                  <a:pt x="7430" y="2803"/>
                </a:cubicBezTo>
                <a:cubicBezTo>
                  <a:pt x="7649" y="2537"/>
                  <a:pt x="7853" y="2270"/>
                  <a:pt x="8073" y="2004"/>
                </a:cubicBezTo>
                <a:close/>
                <a:moveTo>
                  <a:pt x="7179" y="3117"/>
                </a:moveTo>
                <a:cubicBezTo>
                  <a:pt x="7932" y="4042"/>
                  <a:pt x="8762" y="4919"/>
                  <a:pt x="9562" y="5813"/>
                </a:cubicBezTo>
                <a:cubicBezTo>
                  <a:pt x="10424" y="6800"/>
                  <a:pt x="11223" y="7866"/>
                  <a:pt x="12132" y="8822"/>
                </a:cubicBezTo>
                <a:cubicBezTo>
                  <a:pt x="11913" y="8822"/>
                  <a:pt x="11693" y="8838"/>
                  <a:pt x="11458" y="8838"/>
                </a:cubicBezTo>
                <a:cubicBezTo>
                  <a:pt x="11333" y="8838"/>
                  <a:pt x="11223" y="8885"/>
                  <a:pt x="11113" y="8948"/>
                </a:cubicBezTo>
                <a:cubicBezTo>
                  <a:pt x="10377" y="8117"/>
                  <a:pt x="9609" y="7318"/>
                  <a:pt x="8856" y="6518"/>
                </a:cubicBezTo>
                <a:cubicBezTo>
                  <a:pt x="8088" y="5703"/>
                  <a:pt x="7336" y="4763"/>
                  <a:pt x="6427" y="4073"/>
                </a:cubicBezTo>
                <a:cubicBezTo>
                  <a:pt x="6678" y="3759"/>
                  <a:pt x="6928" y="3446"/>
                  <a:pt x="7179" y="3117"/>
                </a:cubicBezTo>
                <a:close/>
                <a:moveTo>
                  <a:pt x="6192" y="4371"/>
                </a:moveTo>
                <a:cubicBezTo>
                  <a:pt x="6850" y="5280"/>
                  <a:pt x="7743" y="6064"/>
                  <a:pt x="8496" y="6879"/>
                </a:cubicBezTo>
                <a:cubicBezTo>
                  <a:pt x="9248" y="7709"/>
                  <a:pt x="10001" y="8556"/>
                  <a:pt x="10753" y="9402"/>
                </a:cubicBezTo>
                <a:cubicBezTo>
                  <a:pt x="10737" y="9449"/>
                  <a:pt x="10737" y="9512"/>
                  <a:pt x="10737" y="9575"/>
                </a:cubicBezTo>
                <a:cubicBezTo>
                  <a:pt x="10753" y="10092"/>
                  <a:pt x="10800" y="10625"/>
                  <a:pt x="10816" y="11142"/>
                </a:cubicBezTo>
                <a:cubicBezTo>
                  <a:pt x="10769" y="11079"/>
                  <a:pt x="10706" y="11079"/>
                  <a:pt x="10659" y="11079"/>
                </a:cubicBezTo>
                <a:cubicBezTo>
                  <a:pt x="8935" y="9151"/>
                  <a:pt x="7226" y="7208"/>
                  <a:pt x="5424" y="5358"/>
                </a:cubicBezTo>
                <a:cubicBezTo>
                  <a:pt x="5674" y="5029"/>
                  <a:pt x="5941" y="4700"/>
                  <a:pt x="6192" y="4371"/>
                </a:cubicBezTo>
                <a:close/>
                <a:moveTo>
                  <a:pt x="5157" y="5687"/>
                </a:moveTo>
                <a:cubicBezTo>
                  <a:pt x="6991" y="7897"/>
                  <a:pt x="8966" y="10013"/>
                  <a:pt x="10878" y="12161"/>
                </a:cubicBezTo>
                <a:cubicBezTo>
                  <a:pt x="10894" y="12506"/>
                  <a:pt x="10910" y="12835"/>
                  <a:pt x="10941" y="13180"/>
                </a:cubicBezTo>
                <a:cubicBezTo>
                  <a:pt x="10424" y="12662"/>
                  <a:pt x="9765" y="12239"/>
                  <a:pt x="9233" y="11722"/>
                </a:cubicBezTo>
                <a:cubicBezTo>
                  <a:pt x="8621" y="11126"/>
                  <a:pt x="8057" y="10484"/>
                  <a:pt x="7493" y="9857"/>
                </a:cubicBezTo>
                <a:cubicBezTo>
                  <a:pt x="6584" y="8838"/>
                  <a:pt x="5580" y="7380"/>
                  <a:pt x="4311" y="6769"/>
                </a:cubicBezTo>
                <a:cubicBezTo>
                  <a:pt x="4483" y="6549"/>
                  <a:pt x="4640" y="6330"/>
                  <a:pt x="4812" y="6126"/>
                </a:cubicBezTo>
                <a:cubicBezTo>
                  <a:pt x="4922" y="5970"/>
                  <a:pt x="5047" y="5828"/>
                  <a:pt x="5157" y="5687"/>
                </a:cubicBezTo>
                <a:close/>
                <a:moveTo>
                  <a:pt x="4123" y="7035"/>
                </a:moveTo>
                <a:cubicBezTo>
                  <a:pt x="4562" y="7615"/>
                  <a:pt x="5157" y="8086"/>
                  <a:pt x="5659" y="8603"/>
                </a:cubicBezTo>
                <a:cubicBezTo>
                  <a:pt x="6286" y="9277"/>
                  <a:pt x="6881" y="9998"/>
                  <a:pt x="7493" y="10687"/>
                </a:cubicBezTo>
                <a:cubicBezTo>
                  <a:pt x="8417" y="11722"/>
                  <a:pt x="9515" y="13180"/>
                  <a:pt x="10878" y="13666"/>
                </a:cubicBezTo>
                <a:lnTo>
                  <a:pt x="10972" y="13666"/>
                </a:lnTo>
                <a:cubicBezTo>
                  <a:pt x="11004" y="14246"/>
                  <a:pt x="11035" y="14826"/>
                  <a:pt x="11066" y="15390"/>
                </a:cubicBezTo>
                <a:cubicBezTo>
                  <a:pt x="9515" y="14340"/>
                  <a:pt x="8088" y="13117"/>
                  <a:pt x="6787" y="11738"/>
                </a:cubicBezTo>
                <a:cubicBezTo>
                  <a:pt x="6270" y="11189"/>
                  <a:pt x="5753" y="10609"/>
                  <a:pt x="5220" y="10061"/>
                </a:cubicBezTo>
                <a:cubicBezTo>
                  <a:pt x="5236" y="9966"/>
                  <a:pt x="5236" y="9857"/>
                  <a:pt x="5236" y="9763"/>
                </a:cubicBezTo>
                <a:cubicBezTo>
                  <a:pt x="5251" y="9465"/>
                  <a:pt x="5016" y="9151"/>
                  <a:pt x="4718" y="9089"/>
                </a:cubicBezTo>
                <a:cubicBezTo>
                  <a:pt x="4483" y="9026"/>
                  <a:pt x="4248" y="8979"/>
                  <a:pt x="3997" y="8932"/>
                </a:cubicBezTo>
                <a:cubicBezTo>
                  <a:pt x="3715" y="8713"/>
                  <a:pt x="3433" y="8493"/>
                  <a:pt x="3120" y="8305"/>
                </a:cubicBezTo>
                <a:cubicBezTo>
                  <a:pt x="3480" y="7897"/>
                  <a:pt x="3809" y="7459"/>
                  <a:pt x="4123" y="7035"/>
                </a:cubicBezTo>
                <a:close/>
                <a:moveTo>
                  <a:pt x="5189" y="10797"/>
                </a:moveTo>
                <a:cubicBezTo>
                  <a:pt x="5784" y="11409"/>
                  <a:pt x="6364" y="12067"/>
                  <a:pt x="6975" y="12694"/>
                </a:cubicBezTo>
                <a:cubicBezTo>
                  <a:pt x="8229" y="14010"/>
                  <a:pt x="9624" y="15170"/>
                  <a:pt x="11113" y="16189"/>
                </a:cubicBezTo>
                <a:cubicBezTo>
                  <a:pt x="11129" y="16362"/>
                  <a:pt x="11145" y="16534"/>
                  <a:pt x="11145" y="16691"/>
                </a:cubicBezTo>
                <a:cubicBezTo>
                  <a:pt x="9044" y="15343"/>
                  <a:pt x="7148" y="13775"/>
                  <a:pt x="5157" y="12255"/>
                </a:cubicBezTo>
                <a:cubicBezTo>
                  <a:pt x="5157" y="12255"/>
                  <a:pt x="5142" y="12239"/>
                  <a:pt x="5142" y="12239"/>
                </a:cubicBezTo>
                <a:cubicBezTo>
                  <a:pt x="5157" y="11753"/>
                  <a:pt x="5173" y="11267"/>
                  <a:pt x="5189" y="10797"/>
                </a:cubicBezTo>
                <a:close/>
                <a:moveTo>
                  <a:pt x="5047" y="15139"/>
                </a:moveTo>
                <a:cubicBezTo>
                  <a:pt x="5659" y="15829"/>
                  <a:pt x="6333" y="16456"/>
                  <a:pt x="7007" y="17067"/>
                </a:cubicBezTo>
                <a:cubicBezTo>
                  <a:pt x="7069" y="17114"/>
                  <a:pt x="7116" y="17177"/>
                  <a:pt x="7179" y="17224"/>
                </a:cubicBezTo>
                <a:cubicBezTo>
                  <a:pt x="6928" y="17177"/>
                  <a:pt x="6678" y="17145"/>
                  <a:pt x="6427" y="17114"/>
                </a:cubicBezTo>
                <a:cubicBezTo>
                  <a:pt x="6207" y="17083"/>
                  <a:pt x="5988" y="17051"/>
                  <a:pt x="5784" y="17020"/>
                </a:cubicBezTo>
                <a:cubicBezTo>
                  <a:pt x="5580" y="16832"/>
                  <a:pt x="5392" y="16644"/>
                  <a:pt x="5220" y="16456"/>
                </a:cubicBezTo>
                <a:cubicBezTo>
                  <a:pt x="5142" y="16362"/>
                  <a:pt x="5079" y="16268"/>
                  <a:pt x="5000" y="16189"/>
                </a:cubicBezTo>
                <a:cubicBezTo>
                  <a:pt x="5016" y="15844"/>
                  <a:pt x="5032" y="15484"/>
                  <a:pt x="5047" y="15139"/>
                </a:cubicBezTo>
                <a:close/>
                <a:moveTo>
                  <a:pt x="5094" y="14010"/>
                </a:moveTo>
                <a:cubicBezTo>
                  <a:pt x="6427" y="15217"/>
                  <a:pt x="7838" y="16377"/>
                  <a:pt x="9233" y="17521"/>
                </a:cubicBezTo>
                <a:cubicBezTo>
                  <a:pt x="8856" y="17474"/>
                  <a:pt x="8496" y="17412"/>
                  <a:pt x="8135" y="17365"/>
                </a:cubicBezTo>
                <a:cubicBezTo>
                  <a:pt x="7806" y="17114"/>
                  <a:pt x="7477" y="16879"/>
                  <a:pt x="7211" y="16644"/>
                </a:cubicBezTo>
                <a:cubicBezTo>
                  <a:pt x="6490" y="15985"/>
                  <a:pt x="5800" y="15296"/>
                  <a:pt x="5063" y="14622"/>
                </a:cubicBezTo>
                <a:cubicBezTo>
                  <a:pt x="5079" y="14418"/>
                  <a:pt x="5079" y="14214"/>
                  <a:pt x="5094" y="14010"/>
                </a:cubicBezTo>
                <a:close/>
                <a:moveTo>
                  <a:pt x="5126" y="12568"/>
                </a:moveTo>
                <a:cubicBezTo>
                  <a:pt x="6834" y="14465"/>
                  <a:pt x="9029" y="16048"/>
                  <a:pt x="11192" y="17396"/>
                </a:cubicBezTo>
                <a:cubicBezTo>
                  <a:pt x="11192" y="17537"/>
                  <a:pt x="11207" y="17678"/>
                  <a:pt x="11223" y="17819"/>
                </a:cubicBezTo>
                <a:lnTo>
                  <a:pt x="10439" y="17710"/>
                </a:lnTo>
                <a:cubicBezTo>
                  <a:pt x="10377" y="17631"/>
                  <a:pt x="10314" y="17569"/>
                  <a:pt x="10251" y="17506"/>
                </a:cubicBezTo>
                <a:cubicBezTo>
                  <a:pt x="10231" y="17486"/>
                  <a:pt x="10204" y="17477"/>
                  <a:pt x="10178" y="17477"/>
                </a:cubicBezTo>
                <a:cubicBezTo>
                  <a:pt x="10122" y="17477"/>
                  <a:pt x="10068" y="17515"/>
                  <a:pt x="10079" y="17569"/>
                </a:cubicBezTo>
                <a:cubicBezTo>
                  <a:pt x="8433" y="16205"/>
                  <a:pt x="6803" y="14810"/>
                  <a:pt x="5110" y="13525"/>
                </a:cubicBezTo>
                <a:cubicBezTo>
                  <a:pt x="5110" y="13211"/>
                  <a:pt x="5126" y="12882"/>
                  <a:pt x="5126" y="12568"/>
                </a:cubicBezTo>
                <a:close/>
                <a:moveTo>
                  <a:pt x="8114" y="0"/>
                </a:moveTo>
                <a:cubicBezTo>
                  <a:pt x="7935" y="0"/>
                  <a:pt x="7763" y="65"/>
                  <a:pt x="7649" y="217"/>
                </a:cubicBezTo>
                <a:lnTo>
                  <a:pt x="4076" y="4716"/>
                </a:lnTo>
                <a:cubicBezTo>
                  <a:pt x="3088" y="5938"/>
                  <a:pt x="2069" y="7788"/>
                  <a:pt x="580" y="8446"/>
                </a:cubicBezTo>
                <a:cubicBezTo>
                  <a:pt x="0" y="8697"/>
                  <a:pt x="157" y="9684"/>
                  <a:pt x="753" y="9794"/>
                </a:cubicBezTo>
                <a:cubicBezTo>
                  <a:pt x="1787" y="9982"/>
                  <a:pt x="2822" y="10170"/>
                  <a:pt x="3856" y="10358"/>
                </a:cubicBezTo>
                <a:cubicBezTo>
                  <a:pt x="3935" y="12678"/>
                  <a:pt x="3888" y="15029"/>
                  <a:pt x="4029" y="17349"/>
                </a:cubicBezTo>
                <a:cubicBezTo>
                  <a:pt x="4029" y="17380"/>
                  <a:pt x="4029" y="17412"/>
                  <a:pt x="4013" y="17427"/>
                </a:cubicBezTo>
                <a:cubicBezTo>
                  <a:pt x="3903" y="17553"/>
                  <a:pt x="3809" y="17710"/>
                  <a:pt x="3731" y="17913"/>
                </a:cubicBezTo>
                <a:cubicBezTo>
                  <a:pt x="3621" y="18164"/>
                  <a:pt x="3699" y="18368"/>
                  <a:pt x="3872" y="18493"/>
                </a:cubicBezTo>
                <a:cubicBezTo>
                  <a:pt x="3856" y="18572"/>
                  <a:pt x="3856" y="18634"/>
                  <a:pt x="3841" y="18681"/>
                </a:cubicBezTo>
                <a:cubicBezTo>
                  <a:pt x="3809" y="18854"/>
                  <a:pt x="3903" y="19026"/>
                  <a:pt x="4076" y="19089"/>
                </a:cubicBezTo>
                <a:cubicBezTo>
                  <a:pt x="4653" y="19262"/>
                  <a:pt x="5266" y="19323"/>
                  <a:pt x="5881" y="19323"/>
                </a:cubicBezTo>
                <a:cubicBezTo>
                  <a:pt x="6434" y="19323"/>
                  <a:pt x="6990" y="19274"/>
                  <a:pt x="7524" y="19214"/>
                </a:cubicBezTo>
                <a:cubicBezTo>
                  <a:pt x="8057" y="19167"/>
                  <a:pt x="8621" y="19120"/>
                  <a:pt x="9170" y="18995"/>
                </a:cubicBezTo>
                <a:cubicBezTo>
                  <a:pt x="10048" y="19120"/>
                  <a:pt x="10925" y="19261"/>
                  <a:pt x="11803" y="19387"/>
                </a:cubicBezTo>
                <a:cubicBezTo>
                  <a:pt x="11856" y="19396"/>
                  <a:pt x="11910" y="19401"/>
                  <a:pt x="11964" y="19401"/>
                </a:cubicBezTo>
                <a:cubicBezTo>
                  <a:pt x="12362" y="19401"/>
                  <a:pt x="12771" y="19150"/>
                  <a:pt x="12744" y="18681"/>
                </a:cubicBezTo>
                <a:cubicBezTo>
                  <a:pt x="12571" y="15876"/>
                  <a:pt x="12414" y="13070"/>
                  <a:pt x="12242" y="10280"/>
                </a:cubicBezTo>
                <a:cubicBezTo>
                  <a:pt x="13151" y="10249"/>
                  <a:pt x="14045" y="10217"/>
                  <a:pt x="14954" y="10202"/>
                </a:cubicBezTo>
                <a:cubicBezTo>
                  <a:pt x="15549" y="10170"/>
                  <a:pt x="15910" y="9418"/>
                  <a:pt x="15455" y="8979"/>
                </a:cubicBezTo>
                <a:cubicBezTo>
                  <a:pt x="12806" y="6440"/>
                  <a:pt x="10581" y="3556"/>
                  <a:pt x="8778" y="358"/>
                </a:cubicBezTo>
                <a:cubicBezTo>
                  <a:pt x="8656" y="143"/>
                  <a:pt x="8378" y="0"/>
                  <a:pt x="811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5" name="Google Shape;5735;p119"/>
          <p:cNvGrpSpPr/>
          <p:nvPr/>
        </p:nvGrpSpPr>
        <p:grpSpPr>
          <a:xfrm>
            <a:off x="6478389" y="4089797"/>
            <a:ext cx="495477" cy="495028"/>
            <a:chOff x="5465285" y="3024784"/>
            <a:chExt cx="543227" cy="542734"/>
          </a:xfrm>
        </p:grpSpPr>
        <p:sp>
          <p:nvSpPr>
            <p:cNvPr id="5736" name="Google Shape;5736;p119"/>
            <p:cNvSpPr/>
            <p:nvPr/>
          </p:nvSpPr>
          <p:spPr>
            <a:xfrm>
              <a:off x="5465285" y="3024784"/>
              <a:ext cx="543227" cy="542734"/>
            </a:xfrm>
            <a:custGeom>
              <a:avLst/>
              <a:gdLst/>
              <a:ahLst/>
              <a:cxnLst/>
              <a:rect l="l" t="t" r="r" b="b"/>
              <a:pathLst>
                <a:path w="24281" h="24259" extrusionOk="0">
                  <a:moveTo>
                    <a:pt x="7787" y="1548"/>
                  </a:moveTo>
                  <a:cubicBezTo>
                    <a:pt x="8304" y="1548"/>
                    <a:pt x="8823" y="1599"/>
                    <a:pt x="9327" y="1702"/>
                  </a:cubicBezTo>
                  <a:cubicBezTo>
                    <a:pt x="11192" y="2094"/>
                    <a:pt x="12807" y="3160"/>
                    <a:pt x="13794" y="4790"/>
                  </a:cubicBezTo>
                  <a:cubicBezTo>
                    <a:pt x="15722" y="7940"/>
                    <a:pt x="14766" y="12172"/>
                    <a:pt x="11396" y="13881"/>
                  </a:cubicBezTo>
                  <a:cubicBezTo>
                    <a:pt x="10492" y="14345"/>
                    <a:pt x="9548" y="14557"/>
                    <a:pt x="8623" y="14557"/>
                  </a:cubicBezTo>
                  <a:cubicBezTo>
                    <a:pt x="5827" y="14557"/>
                    <a:pt x="3200" y="12613"/>
                    <a:pt x="2352" y="9774"/>
                  </a:cubicBezTo>
                  <a:cubicBezTo>
                    <a:pt x="1803" y="7940"/>
                    <a:pt x="2117" y="5918"/>
                    <a:pt x="3042" y="4273"/>
                  </a:cubicBezTo>
                  <a:cubicBezTo>
                    <a:pt x="3480" y="3504"/>
                    <a:pt x="4154" y="2658"/>
                    <a:pt x="4970" y="2015"/>
                  </a:cubicBezTo>
                  <a:cubicBezTo>
                    <a:pt x="5534" y="1827"/>
                    <a:pt x="6161" y="1718"/>
                    <a:pt x="6506" y="1655"/>
                  </a:cubicBezTo>
                  <a:cubicBezTo>
                    <a:pt x="6926" y="1584"/>
                    <a:pt x="7356" y="1548"/>
                    <a:pt x="7787" y="1548"/>
                  </a:cubicBezTo>
                  <a:close/>
                  <a:moveTo>
                    <a:pt x="7841" y="0"/>
                  </a:moveTo>
                  <a:cubicBezTo>
                    <a:pt x="7710" y="0"/>
                    <a:pt x="7578" y="3"/>
                    <a:pt x="7446" y="9"/>
                  </a:cubicBezTo>
                  <a:cubicBezTo>
                    <a:pt x="6004" y="56"/>
                    <a:pt x="3010" y="479"/>
                    <a:pt x="2744" y="2251"/>
                  </a:cubicBezTo>
                  <a:cubicBezTo>
                    <a:pt x="1772" y="3395"/>
                    <a:pt x="1067" y="4852"/>
                    <a:pt x="800" y="6122"/>
                  </a:cubicBezTo>
                  <a:cubicBezTo>
                    <a:pt x="1" y="9821"/>
                    <a:pt x="1803" y="13787"/>
                    <a:pt x="5314" y="15386"/>
                  </a:cubicBezTo>
                  <a:cubicBezTo>
                    <a:pt x="6336" y="15851"/>
                    <a:pt x="7419" y="16072"/>
                    <a:pt x="8493" y="16072"/>
                  </a:cubicBezTo>
                  <a:cubicBezTo>
                    <a:pt x="10419" y="16072"/>
                    <a:pt x="12314" y="15363"/>
                    <a:pt x="13763" y="14085"/>
                  </a:cubicBezTo>
                  <a:cubicBezTo>
                    <a:pt x="13935" y="14774"/>
                    <a:pt x="14562" y="15448"/>
                    <a:pt x="15174" y="16013"/>
                  </a:cubicBezTo>
                  <a:cubicBezTo>
                    <a:pt x="14985" y="16906"/>
                    <a:pt x="15816" y="17799"/>
                    <a:pt x="16302" y="18426"/>
                  </a:cubicBezTo>
                  <a:cubicBezTo>
                    <a:pt x="17822" y="20417"/>
                    <a:pt x="19500" y="22267"/>
                    <a:pt x="21318" y="24006"/>
                  </a:cubicBezTo>
                  <a:cubicBezTo>
                    <a:pt x="21474" y="24163"/>
                    <a:pt x="21717" y="24259"/>
                    <a:pt x="21953" y="24259"/>
                  </a:cubicBezTo>
                  <a:cubicBezTo>
                    <a:pt x="22095" y="24259"/>
                    <a:pt x="22235" y="24224"/>
                    <a:pt x="22352" y="24148"/>
                  </a:cubicBezTo>
                  <a:cubicBezTo>
                    <a:pt x="24280" y="22815"/>
                    <a:pt x="23058" y="20825"/>
                    <a:pt x="21976" y="19383"/>
                  </a:cubicBezTo>
                  <a:cubicBezTo>
                    <a:pt x="20628" y="17580"/>
                    <a:pt x="19170" y="15887"/>
                    <a:pt x="17211" y="14727"/>
                  </a:cubicBezTo>
                  <a:cubicBezTo>
                    <a:pt x="17057" y="14633"/>
                    <a:pt x="16904" y="14595"/>
                    <a:pt x="16758" y="14595"/>
                  </a:cubicBezTo>
                  <a:cubicBezTo>
                    <a:pt x="16636" y="14595"/>
                    <a:pt x="16519" y="14622"/>
                    <a:pt x="16412" y="14665"/>
                  </a:cubicBezTo>
                  <a:cubicBezTo>
                    <a:pt x="15848" y="14085"/>
                    <a:pt x="15189" y="13473"/>
                    <a:pt x="14515" y="13301"/>
                  </a:cubicBezTo>
                  <a:cubicBezTo>
                    <a:pt x="14860" y="12909"/>
                    <a:pt x="15174" y="12454"/>
                    <a:pt x="15424" y="11984"/>
                  </a:cubicBezTo>
                  <a:cubicBezTo>
                    <a:pt x="17227" y="8630"/>
                    <a:pt x="16239" y="4320"/>
                    <a:pt x="13324" y="1921"/>
                  </a:cubicBezTo>
                  <a:cubicBezTo>
                    <a:pt x="11796" y="658"/>
                    <a:pt x="9814" y="0"/>
                    <a:pt x="78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19"/>
            <p:cNvSpPr/>
            <p:nvPr/>
          </p:nvSpPr>
          <p:spPr>
            <a:xfrm>
              <a:off x="5582760" y="3103309"/>
              <a:ext cx="110498" cy="177638"/>
            </a:xfrm>
            <a:custGeom>
              <a:avLst/>
              <a:gdLst/>
              <a:ahLst/>
              <a:cxnLst/>
              <a:rect l="l" t="t" r="r" b="b"/>
              <a:pathLst>
                <a:path w="4939" h="7940" extrusionOk="0">
                  <a:moveTo>
                    <a:pt x="2337" y="0"/>
                  </a:moveTo>
                  <a:cubicBezTo>
                    <a:pt x="2045" y="0"/>
                    <a:pt x="1748" y="59"/>
                    <a:pt x="1458" y="183"/>
                  </a:cubicBezTo>
                  <a:cubicBezTo>
                    <a:pt x="800" y="465"/>
                    <a:pt x="1" y="1201"/>
                    <a:pt x="424" y="1969"/>
                  </a:cubicBezTo>
                  <a:cubicBezTo>
                    <a:pt x="461" y="2031"/>
                    <a:pt x="537" y="2073"/>
                    <a:pt x="613" y="2073"/>
                  </a:cubicBezTo>
                  <a:cubicBezTo>
                    <a:pt x="634" y="2073"/>
                    <a:pt x="655" y="2070"/>
                    <a:pt x="675" y="2063"/>
                  </a:cubicBezTo>
                  <a:cubicBezTo>
                    <a:pt x="1224" y="1926"/>
                    <a:pt x="1566" y="1373"/>
                    <a:pt x="2176" y="1373"/>
                  </a:cubicBezTo>
                  <a:cubicBezTo>
                    <a:pt x="2193" y="1373"/>
                    <a:pt x="2210" y="1373"/>
                    <a:pt x="2226" y="1374"/>
                  </a:cubicBezTo>
                  <a:cubicBezTo>
                    <a:pt x="3230" y="1452"/>
                    <a:pt x="3386" y="2706"/>
                    <a:pt x="3245" y="3474"/>
                  </a:cubicBezTo>
                  <a:cubicBezTo>
                    <a:pt x="2994" y="4932"/>
                    <a:pt x="1568" y="6013"/>
                    <a:pt x="1788" y="7518"/>
                  </a:cubicBezTo>
                  <a:cubicBezTo>
                    <a:pt x="1835" y="7811"/>
                    <a:pt x="2076" y="7939"/>
                    <a:pt x="2326" y="7939"/>
                  </a:cubicBezTo>
                  <a:cubicBezTo>
                    <a:pt x="2490" y="7939"/>
                    <a:pt x="2657" y="7884"/>
                    <a:pt x="2775" y="7785"/>
                  </a:cubicBezTo>
                  <a:cubicBezTo>
                    <a:pt x="3355" y="7314"/>
                    <a:pt x="3606" y="6562"/>
                    <a:pt x="3935" y="5904"/>
                  </a:cubicBezTo>
                  <a:cubicBezTo>
                    <a:pt x="4264" y="5261"/>
                    <a:pt x="4593" y="4603"/>
                    <a:pt x="4734" y="3882"/>
                  </a:cubicBezTo>
                  <a:cubicBezTo>
                    <a:pt x="4938" y="2879"/>
                    <a:pt x="4797" y="1672"/>
                    <a:pt x="4107" y="857"/>
                  </a:cubicBezTo>
                  <a:cubicBezTo>
                    <a:pt x="3649" y="310"/>
                    <a:pt x="3007" y="0"/>
                    <a:pt x="23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19"/>
            <p:cNvSpPr/>
            <p:nvPr/>
          </p:nvSpPr>
          <p:spPr>
            <a:xfrm>
              <a:off x="5641329" y="3287630"/>
              <a:ext cx="32284" cy="31232"/>
            </a:xfrm>
            <a:custGeom>
              <a:avLst/>
              <a:gdLst/>
              <a:ahLst/>
              <a:cxnLst/>
              <a:rect l="l" t="t" r="r" b="b"/>
              <a:pathLst>
                <a:path w="1443" h="1396" extrusionOk="0">
                  <a:moveTo>
                    <a:pt x="721" y="0"/>
                  </a:moveTo>
                  <a:cubicBezTo>
                    <a:pt x="361" y="0"/>
                    <a:pt x="0" y="329"/>
                    <a:pt x="16" y="705"/>
                  </a:cubicBezTo>
                  <a:cubicBezTo>
                    <a:pt x="47" y="1082"/>
                    <a:pt x="329" y="1395"/>
                    <a:pt x="721" y="1395"/>
                  </a:cubicBezTo>
                  <a:cubicBezTo>
                    <a:pt x="1082" y="1395"/>
                    <a:pt x="1442" y="1082"/>
                    <a:pt x="1411" y="705"/>
                  </a:cubicBezTo>
                  <a:cubicBezTo>
                    <a:pt x="1395" y="314"/>
                    <a:pt x="1113" y="0"/>
                    <a:pt x="7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9" name="Google Shape;5739;p119"/>
          <p:cNvGrpSpPr/>
          <p:nvPr/>
        </p:nvGrpSpPr>
        <p:grpSpPr>
          <a:xfrm>
            <a:off x="6909738" y="3163619"/>
            <a:ext cx="426355" cy="319863"/>
            <a:chOff x="6898839" y="2969310"/>
            <a:chExt cx="484660" cy="363605"/>
          </a:xfrm>
        </p:grpSpPr>
        <p:sp>
          <p:nvSpPr>
            <p:cNvPr id="5740" name="Google Shape;5740;p119"/>
            <p:cNvSpPr/>
            <p:nvPr/>
          </p:nvSpPr>
          <p:spPr>
            <a:xfrm>
              <a:off x="6898839" y="2969310"/>
              <a:ext cx="484660" cy="363605"/>
            </a:xfrm>
            <a:custGeom>
              <a:avLst/>
              <a:gdLst/>
              <a:ahLst/>
              <a:cxnLst/>
              <a:rect l="l" t="t" r="r" b="b"/>
              <a:pathLst>
                <a:path w="20895" h="15676" extrusionOk="0">
                  <a:moveTo>
                    <a:pt x="17618" y="12453"/>
                  </a:moveTo>
                  <a:cubicBezTo>
                    <a:pt x="17916" y="12813"/>
                    <a:pt x="18245" y="13158"/>
                    <a:pt x="18621" y="13440"/>
                  </a:cubicBezTo>
                  <a:cubicBezTo>
                    <a:pt x="18588" y="13442"/>
                    <a:pt x="18555" y="13442"/>
                    <a:pt x="18522" y="13442"/>
                  </a:cubicBezTo>
                  <a:cubicBezTo>
                    <a:pt x="18161" y="13442"/>
                    <a:pt x="17789" y="13366"/>
                    <a:pt x="17430" y="13237"/>
                  </a:cubicBezTo>
                  <a:cubicBezTo>
                    <a:pt x="17273" y="13190"/>
                    <a:pt x="17132" y="13127"/>
                    <a:pt x="16976" y="13049"/>
                  </a:cubicBezTo>
                  <a:cubicBezTo>
                    <a:pt x="17211" y="12860"/>
                    <a:pt x="17414" y="12657"/>
                    <a:pt x="17618" y="12453"/>
                  </a:cubicBezTo>
                  <a:close/>
                  <a:moveTo>
                    <a:pt x="10685" y="1678"/>
                  </a:moveTo>
                  <a:cubicBezTo>
                    <a:pt x="11073" y="1678"/>
                    <a:pt x="11462" y="1690"/>
                    <a:pt x="11850" y="1716"/>
                  </a:cubicBezTo>
                  <a:cubicBezTo>
                    <a:pt x="13668" y="1857"/>
                    <a:pt x="15596" y="2359"/>
                    <a:pt x="16866" y="3754"/>
                  </a:cubicBezTo>
                  <a:cubicBezTo>
                    <a:pt x="19515" y="6606"/>
                    <a:pt x="18041" y="10117"/>
                    <a:pt x="15424" y="12171"/>
                  </a:cubicBezTo>
                  <a:cubicBezTo>
                    <a:pt x="15408" y="12124"/>
                    <a:pt x="15377" y="12077"/>
                    <a:pt x="15330" y="12061"/>
                  </a:cubicBezTo>
                  <a:cubicBezTo>
                    <a:pt x="15298" y="12045"/>
                    <a:pt x="15283" y="12030"/>
                    <a:pt x="15251" y="12014"/>
                  </a:cubicBezTo>
                  <a:cubicBezTo>
                    <a:pt x="15209" y="11990"/>
                    <a:pt x="15168" y="11980"/>
                    <a:pt x="15127" y="11980"/>
                  </a:cubicBezTo>
                  <a:cubicBezTo>
                    <a:pt x="15060" y="11980"/>
                    <a:pt x="14996" y="12007"/>
                    <a:pt x="14938" y="12045"/>
                  </a:cubicBezTo>
                  <a:cubicBezTo>
                    <a:pt x="14750" y="12218"/>
                    <a:pt x="14718" y="12422"/>
                    <a:pt x="14797" y="12625"/>
                  </a:cubicBezTo>
                  <a:cubicBezTo>
                    <a:pt x="14342" y="12923"/>
                    <a:pt x="13856" y="13174"/>
                    <a:pt x="13370" y="13378"/>
                  </a:cubicBezTo>
                  <a:cubicBezTo>
                    <a:pt x="12298" y="13811"/>
                    <a:pt x="11099" y="14038"/>
                    <a:pt x="9900" y="14038"/>
                  </a:cubicBezTo>
                  <a:cubicBezTo>
                    <a:pt x="7154" y="14038"/>
                    <a:pt x="4409" y="12850"/>
                    <a:pt x="3198" y="10243"/>
                  </a:cubicBezTo>
                  <a:cubicBezTo>
                    <a:pt x="2367" y="8440"/>
                    <a:pt x="2477" y="6183"/>
                    <a:pt x="3762" y="4616"/>
                  </a:cubicBezTo>
                  <a:cubicBezTo>
                    <a:pt x="4593" y="3613"/>
                    <a:pt x="6615" y="1920"/>
                    <a:pt x="8292" y="1763"/>
                  </a:cubicBezTo>
                  <a:cubicBezTo>
                    <a:pt x="8402" y="1747"/>
                    <a:pt x="8511" y="1747"/>
                    <a:pt x="8621" y="1747"/>
                  </a:cubicBezTo>
                  <a:cubicBezTo>
                    <a:pt x="8919" y="1747"/>
                    <a:pt x="9201" y="1810"/>
                    <a:pt x="9452" y="1951"/>
                  </a:cubicBezTo>
                  <a:cubicBezTo>
                    <a:pt x="9478" y="1961"/>
                    <a:pt x="9505" y="1966"/>
                    <a:pt x="9532" y="1966"/>
                  </a:cubicBezTo>
                  <a:cubicBezTo>
                    <a:pt x="9668" y="1966"/>
                    <a:pt x="9799" y="1844"/>
                    <a:pt x="9734" y="1700"/>
                  </a:cubicBezTo>
                  <a:cubicBezTo>
                    <a:pt x="10051" y="1686"/>
                    <a:pt x="10368" y="1678"/>
                    <a:pt x="10685" y="1678"/>
                  </a:cubicBezTo>
                  <a:close/>
                  <a:moveTo>
                    <a:pt x="9349" y="1"/>
                  </a:moveTo>
                  <a:cubicBezTo>
                    <a:pt x="7967" y="1"/>
                    <a:pt x="6406" y="162"/>
                    <a:pt x="5690" y="1120"/>
                  </a:cubicBezTo>
                  <a:cubicBezTo>
                    <a:pt x="3746" y="2139"/>
                    <a:pt x="1881" y="4287"/>
                    <a:pt x="1411" y="5635"/>
                  </a:cubicBezTo>
                  <a:cubicBezTo>
                    <a:pt x="0" y="9647"/>
                    <a:pt x="2728" y="13691"/>
                    <a:pt x="6458" y="15071"/>
                  </a:cubicBezTo>
                  <a:cubicBezTo>
                    <a:pt x="7558" y="15481"/>
                    <a:pt x="8719" y="15675"/>
                    <a:pt x="9882" y="15675"/>
                  </a:cubicBezTo>
                  <a:cubicBezTo>
                    <a:pt x="12050" y="15675"/>
                    <a:pt x="14224" y="14999"/>
                    <a:pt x="16019" y="13785"/>
                  </a:cubicBezTo>
                  <a:cubicBezTo>
                    <a:pt x="16239" y="13926"/>
                    <a:pt x="16427" y="14020"/>
                    <a:pt x="16537" y="14083"/>
                  </a:cubicBezTo>
                  <a:cubicBezTo>
                    <a:pt x="17208" y="14457"/>
                    <a:pt x="17944" y="14679"/>
                    <a:pt x="18676" y="14679"/>
                  </a:cubicBezTo>
                  <a:cubicBezTo>
                    <a:pt x="19295" y="14679"/>
                    <a:pt x="19912" y="14520"/>
                    <a:pt x="20487" y="14161"/>
                  </a:cubicBezTo>
                  <a:cubicBezTo>
                    <a:pt x="20894" y="13911"/>
                    <a:pt x="20894" y="13315"/>
                    <a:pt x="20487" y="13064"/>
                  </a:cubicBezTo>
                  <a:cubicBezTo>
                    <a:pt x="19672" y="12578"/>
                    <a:pt x="19076" y="12045"/>
                    <a:pt x="18543" y="11340"/>
                  </a:cubicBezTo>
                  <a:cubicBezTo>
                    <a:pt x="20643" y="8299"/>
                    <a:pt x="20204" y="4036"/>
                    <a:pt x="17070" y="1747"/>
                  </a:cubicBezTo>
                  <a:cubicBezTo>
                    <a:pt x="15314" y="462"/>
                    <a:pt x="13073" y="70"/>
                    <a:pt x="10925" y="39"/>
                  </a:cubicBezTo>
                  <a:cubicBezTo>
                    <a:pt x="10483" y="30"/>
                    <a:pt x="9932" y="1"/>
                    <a:pt x="93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19"/>
            <p:cNvSpPr/>
            <p:nvPr/>
          </p:nvSpPr>
          <p:spPr>
            <a:xfrm>
              <a:off x="7001356" y="3140343"/>
              <a:ext cx="41821" cy="40730"/>
            </a:xfrm>
            <a:custGeom>
              <a:avLst/>
              <a:gdLst/>
              <a:ahLst/>
              <a:cxnLst/>
              <a:rect l="l" t="t" r="r" b="b"/>
              <a:pathLst>
                <a:path w="1803" h="1756" extrusionOk="0">
                  <a:moveTo>
                    <a:pt x="910" y="0"/>
                  </a:moveTo>
                  <a:cubicBezTo>
                    <a:pt x="455" y="0"/>
                    <a:pt x="0" y="392"/>
                    <a:pt x="32" y="878"/>
                  </a:cubicBezTo>
                  <a:cubicBezTo>
                    <a:pt x="47" y="1348"/>
                    <a:pt x="408" y="1756"/>
                    <a:pt x="910" y="1756"/>
                  </a:cubicBezTo>
                  <a:cubicBezTo>
                    <a:pt x="1364" y="1756"/>
                    <a:pt x="1803" y="1348"/>
                    <a:pt x="1787" y="878"/>
                  </a:cubicBezTo>
                  <a:cubicBezTo>
                    <a:pt x="1772" y="392"/>
                    <a:pt x="1395" y="0"/>
                    <a:pt x="9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19"/>
            <p:cNvSpPr/>
            <p:nvPr/>
          </p:nvSpPr>
          <p:spPr>
            <a:xfrm>
              <a:off x="7083161" y="3113438"/>
              <a:ext cx="42192" cy="41102"/>
            </a:xfrm>
            <a:custGeom>
              <a:avLst/>
              <a:gdLst/>
              <a:ahLst/>
              <a:cxnLst/>
              <a:rect l="l" t="t" r="r" b="b"/>
              <a:pathLst>
                <a:path w="1819" h="1772" extrusionOk="0">
                  <a:moveTo>
                    <a:pt x="909" y="1"/>
                  </a:moveTo>
                  <a:cubicBezTo>
                    <a:pt x="439" y="1"/>
                    <a:pt x="0" y="408"/>
                    <a:pt x="16" y="894"/>
                  </a:cubicBezTo>
                  <a:cubicBezTo>
                    <a:pt x="47" y="1364"/>
                    <a:pt x="408" y="1772"/>
                    <a:pt x="909" y="1772"/>
                  </a:cubicBezTo>
                  <a:cubicBezTo>
                    <a:pt x="1364" y="1772"/>
                    <a:pt x="1818" y="1364"/>
                    <a:pt x="1787" y="894"/>
                  </a:cubicBezTo>
                  <a:cubicBezTo>
                    <a:pt x="1771" y="408"/>
                    <a:pt x="1395" y="1"/>
                    <a:pt x="9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19"/>
            <p:cNvSpPr/>
            <p:nvPr/>
          </p:nvSpPr>
          <p:spPr>
            <a:xfrm>
              <a:off x="7161325" y="3100705"/>
              <a:ext cx="33099" cy="32380"/>
            </a:xfrm>
            <a:custGeom>
              <a:avLst/>
              <a:gdLst/>
              <a:ahLst/>
              <a:cxnLst/>
              <a:rect l="l" t="t" r="r" b="b"/>
              <a:pathLst>
                <a:path w="1427" h="1396" extrusionOk="0">
                  <a:moveTo>
                    <a:pt x="721" y="1"/>
                  </a:moveTo>
                  <a:cubicBezTo>
                    <a:pt x="361" y="1"/>
                    <a:pt x="0" y="330"/>
                    <a:pt x="31" y="691"/>
                  </a:cubicBezTo>
                  <a:cubicBezTo>
                    <a:pt x="47" y="1067"/>
                    <a:pt x="329" y="1396"/>
                    <a:pt x="721" y="1396"/>
                  </a:cubicBezTo>
                  <a:cubicBezTo>
                    <a:pt x="1082" y="1396"/>
                    <a:pt x="1426" y="1067"/>
                    <a:pt x="1411" y="691"/>
                  </a:cubicBezTo>
                  <a:cubicBezTo>
                    <a:pt x="1395" y="330"/>
                    <a:pt x="1097" y="1"/>
                    <a:pt x="7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119"/>
          <p:cNvGrpSpPr/>
          <p:nvPr/>
        </p:nvGrpSpPr>
        <p:grpSpPr>
          <a:xfrm>
            <a:off x="5701309" y="4103896"/>
            <a:ext cx="504391" cy="404958"/>
            <a:chOff x="2141650" y="2173700"/>
            <a:chExt cx="617975" cy="496150"/>
          </a:xfrm>
        </p:grpSpPr>
        <p:sp>
          <p:nvSpPr>
            <p:cNvPr id="5745" name="Google Shape;5745;p119"/>
            <p:cNvSpPr/>
            <p:nvPr/>
          </p:nvSpPr>
          <p:spPr>
            <a:xfrm>
              <a:off x="2141650" y="2173700"/>
              <a:ext cx="617975" cy="496150"/>
            </a:xfrm>
            <a:custGeom>
              <a:avLst/>
              <a:gdLst/>
              <a:ahLst/>
              <a:cxnLst/>
              <a:rect l="l" t="t" r="r" b="b"/>
              <a:pathLst>
                <a:path w="24719" h="19846" extrusionOk="0">
                  <a:moveTo>
                    <a:pt x="11111" y="1778"/>
                  </a:moveTo>
                  <a:cubicBezTo>
                    <a:pt x="13272" y="1778"/>
                    <a:pt x="15369" y="2494"/>
                    <a:pt x="17180" y="3676"/>
                  </a:cubicBezTo>
                  <a:cubicBezTo>
                    <a:pt x="18935" y="4820"/>
                    <a:pt x="21271" y="6826"/>
                    <a:pt x="21098" y="9162"/>
                  </a:cubicBezTo>
                  <a:cubicBezTo>
                    <a:pt x="20926" y="11654"/>
                    <a:pt x="18496" y="13159"/>
                    <a:pt x="16349" y="13849"/>
                  </a:cubicBezTo>
                  <a:cubicBezTo>
                    <a:pt x="14983" y="14295"/>
                    <a:pt x="13501" y="14523"/>
                    <a:pt x="12007" y="14523"/>
                  </a:cubicBezTo>
                  <a:cubicBezTo>
                    <a:pt x="8991" y="14523"/>
                    <a:pt x="5927" y="13593"/>
                    <a:pt x="3684" y="11654"/>
                  </a:cubicBezTo>
                  <a:cubicBezTo>
                    <a:pt x="1584" y="9820"/>
                    <a:pt x="1537" y="7642"/>
                    <a:pt x="2947" y="5322"/>
                  </a:cubicBezTo>
                  <a:cubicBezTo>
                    <a:pt x="3277" y="4773"/>
                    <a:pt x="3653" y="4303"/>
                    <a:pt x="4060" y="3880"/>
                  </a:cubicBezTo>
                  <a:cubicBezTo>
                    <a:pt x="4183" y="3967"/>
                    <a:pt x="4320" y="4021"/>
                    <a:pt x="4469" y="4021"/>
                  </a:cubicBezTo>
                  <a:cubicBezTo>
                    <a:pt x="4587" y="4021"/>
                    <a:pt x="4712" y="3987"/>
                    <a:pt x="4844" y="3911"/>
                  </a:cubicBezTo>
                  <a:cubicBezTo>
                    <a:pt x="6788" y="2751"/>
                    <a:pt x="8637" y="1826"/>
                    <a:pt x="10973" y="1779"/>
                  </a:cubicBezTo>
                  <a:cubicBezTo>
                    <a:pt x="11019" y="1779"/>
                    <a:pt x="11065" y="1778"/>
                    <a:pt x="11111" y="1778"/>
                  </a:cubicBezTo>
                  <a:close/>
                  <a:moveTo>
                    <a:pt x="6411" y="15181"/>
                  </a:moveTo>
                  <a:cubicBezTo>
                    <a:pt x="6944" y="15400"/>
                    <a:pt x="7477" y="15573"/>
                    <a:pt x="7994" y="15714"/>
                  </a:cubicBezTo>
                  <a:cubicBezTo>
                    <a:pt x="7932" y="15855"/>
                    <a:pt x="7853" y="15996"/>
                    <a:pt x="7759" y="16137"/>
                  </a:cubicBezTo>
                  <a:cubicBezTo>
                    <a:pt x="7320" y="16780"/>
                    <a:pt x="6741" y="17328"/>
                    <a:pt x="6098" y="17736"/>
                  </a:cubicBezTo>
                  <a:cubicBezTo>
                    <a:pt x="5659" y="18018"/>
                    <a:pt x="5189" y="18237"/>
                    <a:pt x="4719" y="18394"/>
                  </a:cubicBezTo>
                  <a:cubicBezTo>
                    <a:pt x="5675" y="17532"/>
                    <a:pt x="6380" y="16403"/>
                    <a:pt x="6411" y="15181"/>
                  </a:cubicBezTo>
                  <a:close/>
                  <a:moveTo>
                    <a:pt x="10782" y="0"/>
                  </a:moveTo>
                  <a:cubicBezTo>
                    <a:pt x="9159" y="0"/>
                    <a:pt x="7561" y="321"/>
                    <a:pt x="6161" y="1043"/>
                  </a:cubicBezTo>
                  <a:cubicBezTo>
                    <a:pt x="3120" y="1544"/>
                    <a:pt x="408" y="5275"/>
                    <a:pt x="220" y="8127"/>
                  </a:cubicBezTo>
                  <a:cubicBezTo>
                    <a:pt x="1" y="11309"/>
                    <a:pt x="2744" y="13582"/>
                    <a:pt x="5643" y="14867"/>
                  </a:cubicBezTo>
                  <a:cubicBezTo>
                    <a:pt x="4860" y="16592"/>
                    <a:pt x="4092" y="18034"/>
                    <a:pt x="2038" y="18629"/>
                  </a:cubicBezTo>
                  <a:cubicBezTo>
                    <a:pt x="1364" y="18833"/>
                    <a:pt x="1584" y="19695"/>
                    <a:pt x="2195" y="19789"/>
                  </a:cubicBezTo>
                  <a:cubicBezTo>
                    <a:pt x="2490" y="19827"/>
                    <a:pt x="2784" y="19846"/>
                    <a:pt x="3077" y="19846"/>
                  </a:cubicBezTo>
                  <a:cubicBezTo>
                    <a:pt x="4479" y="19846"/>
                    <a:pt x="5840" y="19415"/>
                    <a:pt x="7007" y="18598"/>
                  </a:cubicBezTo>
                  <a:cubicBezTo>
                    <a:pt x="7822" y="18018"/>
                    <a:pt x="8888" y="17062"/>
                    <a:pt x="9233" y="15996"/>
                  </a:cubicBezTo>
                  <a:cubicBezTo>
                    <a:pt x="10187" y="16171"/>
                    <a:pt x="11211" y="16267"/>
                    <a:pt x="12255" y="16267"/>
                  </a:cubicBezTo>
                  <a:cubicBezTo>
                    <a:pt x="15684" y="16267"/>
                    <a:pt x="19332" y="15237"/>
                    <a:pt x="21459" y="12642"/>
                  </a:cubicBezTo>
                  <a:cubicBezTo>
                    <a:pt x="24719" y="8645"/>
                    <a:pt x="21506" y="4319"/>
                    <a:pt x="17901" y="2046"/>
                  </a:cubicBezTo>
                  <a:cubicBezTo>
                    <a:pt x="15912" y="784"/>
                    <a:pt x="13318" y="0"/>
                    <a:pt x="107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19"/>
            <p:cNvSpPr/>
            <p:nvPr/>
          </p:nvSpPr>
          <p:spPr>
            <a:xfrm>
              <a:off x="2275675" y="2378050"/>
              <a:ext cx="62725" cy="49000"/>
            </a:xfrm>
            <a:custGeom>
              <a:avLst/>
              <a:gdLst/>
              <a:ahLst/>
              <a:cxnLst/>
              <a:rect l="l" t="t" r="r" b="b"/>
              <a:pathLst>
                <a:path w="2509" h="1960" extrusionOk="0">
                  <a:moveTo>
                    <a:pt x="1254" y="0"/>
                  </a:moveTo>
                  <a:cubicBezTo>
                    <a:pt x="0" y="0"/>
                    <a:pt x="0" y="1960"/>
                    <a:pt x="1254" y="1960"/>
                  </a:cubicBezTo>
                  <a:cubicBezTo>
                    <a:pt x="2508" y="1960"/>
                    <a:pt x="2508" y="0"/>
                    <a:pt x="12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19"/>
            <p:cNvSpPr/>
            <p:nvPr/>
          </p:nvSpPr>
          <p:spPr>
            <a:xfrm>
              <a:off x="2388525" y="2406650"/>
              <a:ext cx="38025" cy="29425"/>
            </a:xfrm>
            <a:custGeom>
              <a:avLst/>
              <a:gdLst/>
              <a:ahLst/>
              <a:cxnLst/>
              <a:rect l="l" t="t" r="r" b="b"/>
              <a:pathLst>
                <a:path w="1521" h="1177" extrusionOk="0">
                  <a:moveTo>
                    <a:pt x="753" y="1"/>
                  </a:moveTo>
                  <a:cubicBezTo>
                    <a:pt x="0" y="1"/>
                    <a:pt x="0" y="1176"/>
                    <a:pt x="753" y="1176"/>
                  </a:cubicBezTo>
                  <a:cubicBezTo>
                    <a:pt x="1521" y="1176"/>
                    <a:pt x="1521" y="1"/>
                    <a:pt x="7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19"/>
            <p:cNvSpPr/>
            <p:nvPr/>
          </p:nvSpPr>
          <p:spPr>
            <a:xfrm>
              <a:off x="2487275" y="2406875"/>
              <a:ext cx="44700" cy="44750"/>
            </a:xfrm>
            <a:custGeom>
              <a:avLst/>
              <a:gdLst/>
              <a:ahLst/>
              <a:cxnLst/>
              <a:rect l="l" t="t" r="r" b="b"/>
              <a:pathLst>
                <a:path w="1788" h="1790" extrusionOk="0">
                  <a:moveTo>
                    <a:pt x="895" y="0"/>
                  </a:moveTo>
                  <a:cubicBezTo>
                    <a:pt x="704" y="0"/>
                    <a:pt x="517" y="63"/>
                    <a:pt x="361" y="180"/>
                  </a:cubicBezTo>
                  <a:cubicBezTo>
                    <a:pt x="110" y="384"/>
                    <a:pt x="0" y="666"/>
                    <a:pt x="32" y="979"/>
                  </a:cubicBezTo>
                  <a:lnTo>
                    <a:pt x="16" y="901"/>
                  </a:lnTo>
                  <a:cubicBezTo>
                    <a:pt x="16" y="932"/>
                    <a:pt x="16" y="948"/>
                    <a:pt x="16" y="979"/>
                  </a:cubicBezTo>
                  <a:cubicBezTo>
                    <a:pt x="0" y="1230"/>
                    <a:pt x="157" y="1465"/>
                    <a:pt x="345" y="1622"/>
                  </a:cubicBezTo>
                  <a:cubicBezTo>
                    <a:pt x="491" y="1734"/>
                    <a:pt x="660" y="1790"/>
                    <a:pt x="837" y="1790"/>
                  </a:cubicBezTo>
                  <a:cubicBezTo>
                    <a:pt x="907" y="1790"/>
                    <a:pt x="979" y="1781"/>
                    <a:pt x="1051" y="1763"/>
                  </a:cubicBezTo>
                  <a:cubicBezTo>
                    <a:pt x="1160" y="1747"/>
                    <a:pt x="1254" y="1685"/>
                    <a:pt x="1348" y="1638"/>
                  </a:cubicBezTo>
                  <a:cubicBezTo>
                    <a:pt x="1615" y="1496"/>
                    <a:pt x="1787" y="1183"/>
                    <a:pt x="1787" y="885"/>
                  </a:cubicBezTo>
                  <a:cubicBezTo>
                    <a:pt x="1787" y="525"/>
                    <a:pt x="1568" y="211"/>
                    <a:pt x="1239" y="70"/>
                  </a:cubicBezTo>
                  <a:cubicBezTo>
                    <a:pt x="1126" y="23"/>
                    <a:pt x="1010" y="0"/>
                    <a:pt x="89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9" name="Google Shape;5749;p119"/>
          <p:cNvSpPr/>
          <p:nvPr/>
        </p:nvSpPr>
        <p:spPr>
          <a:xfrm>
            <a:off x="7787862" y="3460523"/>
            <a:ext cx="168892" cy="598071"/>
          </a:xfrm>
          <a:custGeom>
            <a:avLst/>
            <a:gdLst/>
            <a:ahLst/>
            <a:cxnLst/>
            <a:rect l="l" t="t" r="r" b="b"/>
            <a:pathLst>
              <a:path w="8277" h="29310" extrusionOk="0">
                <a:moveTo>
                  <a:pt x="5612" y="3653"/>
                </a:moveTo>
                <a:cubicBezTo>
                  <a:pt x="5627" y="3669"/>
                  <a:pt x="5643" y="3684"/>
                  <a:pt x="5659" y="3684"/>
                </a:cubicBezTo>
                <a:cubicBezTo>
                  <a:pt x="5796" y="3772"/>
                  <a:pt x="5943" y="3819"/>
                  <a:pt x="6092" y="3819"/>
                </a:cubicBezTo>
                <a:cubicBezTo>
                  <a:pt x="6130" y="3819"/>
                  <a:pt x="6169" y="3816"/>
                  <a:pt x="6207" y="3810"/>
                </a:cubicBezTo>
                <a:cubicBezTo>
                  <a:pt x="6270" y="4170"/>
                  <a:pt x="6333" y="4531"/>
                  <a:pt x="6411" y="4876"/>
                </a:cubicBezTo>
                <a:cubicBezTo>
                  <a:pt x="6004" y="4766"/>
                  <a:pt x="5596" y="4656"/>
                  <a:pt x="5188" y="4546"/>
                </a:cubicBezTo>
                <a:cubicBezTo>
                  <a:pt x="5330" y="4249"/>
                  <a:pt x="5455" y="3951"/>
                  <a:pt x="5612" y="3653"/>
                </a:cubicBezTo>
                <a:close/>
                <a:moveTo>
                  <a:pt x="5000" y="6051"/>
                </a:moveTo>
                <a:lnTo>
                  <a:pt x="5674" y="6224"/>
                </a:lnTo>
                <a:cubicBezTo>
                  <a:pt x="5235" y="7760"/>
                  <a:pt x="5141" y="9500"/>
                  <a:pt x="4891" y="11051"/>
                </a:cubicBezTo>
                <a:cubicBezTo>
                  <a:pt x="4593" y="12854"/>
                  <a:pt x="4311" y="14672"/>
                  <a:pt x="4013" y="16475"/>
                </a:cubicBezTo>
                <a:cubicBezTo>
                  <a:pt x="3464" y="19860"/>
                  <a:pt x="3025" y="23293"/>
                  <a:pt x="2304" y="26647"/>
                </a:cubicBezTo>
                <a:cubicBezTo>
                  <a:pt x="2038" y="26600"/>
                  <a:pt x="1787" y="26569"/>
                  <a:pt x="1521" y="26553"/>
                </a:cubicBezTo>
                <a:cubicBezTo>
                  <a:pt x="2101" y="25628"/>
                  <a:pt x="2148" y="23998"/>
                  <a:pt x="2320" y="23136"/>
                </a:cubicBezTo>
                <a:cubicBezTo>
                  <a:pt x="2696" y="21208"/>
                  <a:pt x="3057" y="19280"/>
                  <a:pt x="3292" y="17321"/>
                </a:cubicBezTo>
                <a:cubicBezTo>
                  <a:pt x="3762" y="13543"/>
                  <a:pt x="3919" y="9719"/>
                  <a:pt x="5000" y="6051"/>
                </a:cubicBezTo>
                <a:close/>
                <a:moveTo>
                  <a:pt x="5988" y="6318"/>
                </a:moveTo>
                <a:cubicBezTo>
                  <a:pt x="6207" y="6380"/>
                  <a:pt x="6442" y="6443"/>
                  <a:pt x="6662" y="6490"/>
                </a:cubicBezTo>
                <a:cubicBezTo>
                  <a:pt x="5612" y="13340"/>
                  <a:pt x="4765" y="20205"/>
                  <a:pt x="4013" y="27086"/>
                </a:cubicBezTo>
                <a:cubicBezTo>
                  <a:pt x="3621" y="26976"/>
                  <a:pt x="3229" y="26851"/>
                  <a:pt x="2837" y="26773"/>
                </a:cubicBezTo>
                <a:cubicBezTo>
                  <a:pt x="3213" y="23183"/>
                  <a:pt x="3903" y="19625"/>
                  <a:pt x="4452" y="16083"/>
                </a:cubicBezTo>
                <a:cubicBezTo>
                  <a:pt x="4734" y="14265"/>
                  <a:pt x="5032" y="12462"/>
                  <a:pt x="5314" y="10644"/>
                </a:cubicBezTo>
                <a:cubicBezTo>
                  <a:pt x="5533" y="9249"/>
                  <a:pt x="5925" y="7744"/>
                  <a:pt x="5988" y="6318"/>
                </a:cubicBezTo>
                <a:close/>
                <a:moveTo>
                  <a:pt x="2069" y="27964"/>
                </a:moveTo>
                <a:cubicBezTo>
                  <a:pt x="2336" y="28058"/>
                  <a:pt x="2618" y="28136"/>
                  <a:pt x="2900" y="28215"/>
                </a:cubicBezTo>
                <a:cubicBezTo>
                  <a:pt x="2863" y="28218"/>
                  <a:pt x="2825" y="28220"/>
                  <a:pt x="2787" y="28220"/>
                </a:cubicBezTo>
                <a:cubicBezTo>
                  <a:pt x="2663" y="28220"/>
                  <a:pt x="2534" y="28200"/>
                  <a:pt x="2414" y="28152"/>
                </a:cubicBezTo>
                <a:cubicBezTo>
                  <a:pt x="2273" y="28105"/>
                  <a:pt x="2163" y="28042"/>
                  <a:pt x="2069" y="27964"/>
                </a:cubicBezTo>
                <a:close/>
                <a:moveTo>
                  <a:pt x="6328" y="0"/>
                </a:moveTo>
                <a:cubicBezTo>
                  <a:pt x="6146" y="0"/>
                  <a:pt x="5971" y="92"/>
                  <a:pt x="5862" y="314"/>
                </a:cubicBezTo>
                <a:cubicBezTo>
                  <a:pt x="5455" y="1161"/>
                  <a:pt x="5063" y="2023"/>
                  <a:pt x="4671" y="2869"/>
                </a:cubicBezTo>
                <a:cubicBezTo>
                  <a:pt x="4420" y="3434"/>
                  <a:pt x="4044" y="3998"/>
                  <a:pt x="3997" y="4609"/>
                </a:cubicBezTo>
                <a:cubicBezTo>
                  <a:pt x="3903" y="4703"/>
                  <a:pt x="3825" y="4813"/>
                  <a:pt x="3793" y="4938"/>
                </a:cubicBezTo>
                <a:cubicBezTo>
                  <a:pt x="2555" y="8653"/>
                  <a:pt x="2336" y="12556"/>
                  <a:pt x="1913" y="16412"/>
                </a:cubicBezTo>
                <a:cubicBezTo>
                  <a:pt x="1677" y="18544"/>
                  <a:pt x="1333" y="20660"/>
                  <a:pt x="941" y="22760"/>
                </a:cubicBezTo>
                <a:cubicBezTo>
                  <a:pt x="768" y="23732"/>
                  <a:pt x="0" y="25769"/>
                  <a:pt x="518" y="26820"/>
                </a:cubicBezTo>
                <a:cubicBezTo>
                  <a:pt x="329" y="27713"/>
                  <a:pt x="1239" y="28889"/>
                  <a:pt x="1991" y="29186"/>
                </a:cubicBezTo>
                <a:cubicBezTo>
                  <a:pt x="2201" y="29269"/>
                  <a:pt x="2466" y="29310"/>
                  <a:pt x="2752" y="29310"/>
                </a:cubicBezTo>
                <a:cubicBezTo>
                  <a:pt x="3445" y="29310"/>
                  <a:pt x="4258" y="29068"/>
                  <a:pt x="4703" y="28591"/>
                </a:cubicBezTo>
                <a:cubicBezTo>
                  <a:pt x="5000" y="28544"/>
                  <a:pt x="5220" y="28262"/>
                  <a:pt x="5251" y="27933"/>
                </a:cubicBezTo>
                <a:cubicBezTo>
                  <a:pt x="6051" y="20644"/>
                  <a:pt x="7085" y="13387"/>
                  <a:pt x="8214" y="6145"/>
                </a:cubicBezTo>
                <a:cubicBezTo>
                  <a:pt x="8276" y="5753"/>
                  <a:pt x="8120" y="5361"/>
                  <a:pt x="7696" y="5236"/>
                </a:cubicBezTo>
                <a:cubicBezTo>
                  <a:pt x="7399" y="3716"/>
                  <a:pt x="7163" y="2180"/>
                  <a:pt x="7022" y="628"/>
                </a:cubicBezTo>
                <a:cubicBezTo>
                  <a:pt x="6982" y="279"/>
                  <a:pt x="6645" y="0"/>
                  <a:pt x="63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19"/>
          <p:cNvSpPr/>
          <p:nvPr/>
        </p:nvSpPr>
        <p:spPr>
          <a:xfrm>
            <a:off x="5845509" y="3273511"/>
            <a:ext cx="497290" cy="286568"/>
          </a:xfrm>
          <a:custGeom>
            <a:avLst/>
            <a:gdLst/>
            <a:ahLst/>
            <a:cxnLst/>
            <a:rect l="l" t="t" r="r" b="b"/>
            <a:pathLst>
              <a:path w="24371" h="14044" extrusionOk="0">
                <a:moveTo>
                  <a:pt x="22631" y="798"/>
                </a:moveTo>
                <a:lnTo>
                  <a:pt x="22631" y="798"/>
                </a:lnTo>
                <a:cubicBezTo>
                  <a:pt x="22897" y="814"/>
                  <a:pt x="23070" y="1033"/>
                  <a:pt x="23132" y="1284"/>
                </a:cubicBezTo>
                <a:cubicBezTo>
                  <a:pt x="23211" y="1582"/>
                  <a:pt x="23132" y="1848"/>
                  <a:pt x="22991" y="2083"/>
                </a:cubicBezTo>
                <a:lnTo>
                  <a:pt x="22631" y="798"/>
                </a:lnTo>
                <a:close/>
                <a:moveTo>
                  <a:pt x="21502" y="1660"/>
                </a:moveTo>
                <a:cubicBezTo>
                  <a:pt x="21534" y="1817"/>
                  <a:pt x="21581" y="1958"/>
                  <a:pt x="21628" y="2115"/>
                </a:cubicBezTo>
                <a:cubicBezTo>
                  <a:pt x="18697" y="3557"/>
                  <a:pt x="15718" y="4889"/>
                  <a:pt x="12787" y="6331"/>
                </a:cubicBezTo>
                <a:cubicBezTo>
                  <a:pt x="9919" y="7758"/>
                  <a:pt x="6894" y="9090"/>
                  <a:pt x="4166" y="10798"/>
                </a:cubicBezTo>
                <a:cubicBezTo>
                  <a:pt x="4041" y="10548"/>
                  <a:pt x="3931" y="10297"/>
                  <a:pt x="3822" y="10062"/>
                </a:cubicBezTo>
                <a:cubicBezTo>
                  <a:pt x="3806" y="10046"/>
                  <a:pt x="3806" y="10030"/>
                  <a:pt x="3790" y="10015"/>
                </a:cubicBezTo>
                <a:cubicBezTo>
                  <a:pt x="6753" y="8792"/>
                  <a:pt x="9574" y="7178"/>
                  <a:pt x="12443" y="5783"/>
                </a:cubicBezTo>
                <a:cubicBezTo>
                  <a:pt x="15436" y="4341"/>
                  <a:pt x="18446" y="2977"/>
                  <a:pt x="21502" y="1660"/>
                </a:cubicBezTo>
                <a:close/>
                <a:moveTo>
                  <a:pt x="21753" y="2585"/>
                </a:moveTo>
                <a:lnTo>
                  <a:pt x="21847" y="2883"/>
                </a:lnTo>
                <a:cubicBezTo>
                  <a:pt x="16204" y="6049"/>
                  <a:pt x="10436" y="8964"/>
                  <a:pt x="4558" y="11660"/>
                </a:cubicBezTo>
                <a:lnTo>
                  <a:pt x="4276" y="11065"/>
                </a:lnTo>
                <a:cubicBezTo>
                  <a:pt x="7176" y="9795"/>
                  <a:pt x="9935" y="8165"/>
                  <a:pt x="12772" y="6770"/>
                </a:cubicBezTo>
                <a:cubicBezTo>
                  <a:pt x="15734" y="5328"/>
                  <a:pt x="18712" y="3855"/>
                  <a:pt x="21753" y="2585"/>
                </a:cubicBezTo>
                <a:close/>
                <a:moveTo>
                  <a:pt x="2866" y="11190"/>
                </a:moveTo>
                <a:cubicBezTo>
                  <a:pt x="3069" y="11613"/>
                  <a:pt x="3257" y="12037"/>
                  <a:pt x="3461" y="12444"/>
                </a:cubicBezTo>
                <a:cubicBezTo>
                  <a:pt x="3163" y="12570"/>
                  <a:pt x="2866" y="12679"/>
                  <a:pt x="2568" y="12758"/>
                </a:cubicBezTo>
                <a:cubicBezTo>
                  <a:pt x="2599" y="12711"/>
                  <a:pt x="2646" y="12648"/>
                  <a:pt x="2646" y="12585"/>
                </a:cubicBezTo>
                <a:cubicBezTo>
                  <a:pt x="2677" y="12460"/>
                  <a:pt x="2662" y="12350"/>
                  <a:pt x="2599" y="12240"/>
                </a:cubicBezTo>
                <a:cubicBezTo>
                  <a:pt x="2552" y="12115"/>
                  <a:pt x="2474" y="12037"/>
                  <a:pt x="2364" y="11974"/>
                </a:cubicBezTo>
                <a:cubicBezTo>
                  <a:pt x="2536" y="11707"/>
                  <a:pt x="2709" y="11457"/>
                  <a:pt x="2866" y="11190"/>
                </a:cubicBezTo>
                <a:close/>
                <a:moveTo>
                  <a:pt x="22719" y="1"/>
                </a:moveTo>
                <a:cubicBezTo>
                  <a:pt x="22664" y="1"/>
                  <a:pt x="22608" y="5"/>
                  <a:pt x="22552" y="14"/>
                </a:cubicBezTo>
                <a:cubicBezTo>
                  <a:pt x="22411" y="30"/>
                  <a:pt x="22270" y="77"/>
                  <a:pt x="22145" y="156"/>
                </a:cubicBezTo>
                <a:cubicBezTo>
                  <a:pt x="22080" y="138"/>
                  <a:pt x="22013" y="129"/>
                  <a:pt x="21945" y="129"/>
                </a:cubicBezTo>
                <a:cubicBezTo>
                  <a:pt x="21831" y="129"/>
                  <a:pt x="21714" y="154"/>
                  <a:pt x="21596" y="203"/>
                </a:cubicBezTo>
                <a:cubicBezTo>
                  <a:pt x="18367" y="1582"/>
                  <a:pt x="15170" y="3024"/>
                  <a:pt x="12004" y="4560"/>
                </a:cubicBezTo>
                <a:cubicBezTo>
                  <a:pt x="8869" y="6080"/>
                  <a:pt x="5609" y="7569"/>
                  <a:pt x="2787" y="9623"/>
                </a:cubicBezTo>
                <a:cubicBezTo>
                  <a:pt x="2630" y="9733"/>
                  <a:pt x="2599" y="9936"/>
                  <a:pt x="2646" y="10109"/>
                </a:cubicBezTo>
                <a:cubicBezTo>
                  <a:pt x="1737" y="11081"/>
                  <a:pt x="1000" y="12240"/>
                  <a:pt x="217" y="13306"/>
                </a:cubicBezTo>
                <a:cubicBezTo>
                  <a:pt x="1" y="13614"/>
                  <a:pt x="285" y="14043"/>
                  <a:pt x="622" y="14043"/>
                </a:cubicBezTo>
                <a:cubicBezTo>
                  <a:pt x="628" y="14043"/>
                  <a:pt x="634" y="14043"/>
                  <a:pt x="640" y="14043"/>
                </a:cubicBezTo>
                <a:cubicBezTo>
                  <a:pt x="1894" y="14027"/>
                  <a:pt x="3085" y="13714"/>
                  <a:pt x="4214" y="13197"/>
                </a:cubicBezTo>
                <a:cubicBezTo>
                  <a:pt x="4339" y="13197"/>
                  <a:pt x="4464" y="13165"/>
                  <a:pt x="4574" y="13118"/>
                </a:cubicBezTo>
                <a:cubicBezTo>
                  <a:pt x="10844" y="10281"/>
                  <a:pt x="16972" y="7162"/>
                  <a:pt x="22960" y="3776"/>
                </a:cubicBezTo>
                <a:cubicBezTo>
                  <a:pt x="23132" y="3682"/>
                  <a:pt x="23242" y="3494"/>
                  <a:pt x="23273" y="3290"/>
                </a:cubicBezTo>
                <a:cubicBezTo>
                  <a:pt x="23932" y="2538"/>
                  <a:pt x="24371" y="1472"/>
                  <a:pt x="23744" y="579"/>
                </a:cubicBezTo>
                <a:cubicBezTo>
                  <a:pt x="23509" y="247"/>
                  <a:pt x="23128" y="1"/>
                  <a:pt x="227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19"/>
          <p:cNvSpPr/>
          <p:nvPr/>
        </p:nvSpPr>
        <p:spPr>
          <a:xfrm>
            <a:off x="5850977" y="2894713"/>
            <a:ext cx="237555" cy="256226"/>
          </a:xfrm>
          <a:custGeom>
            <a:avLst/>
            <a:gdLst/>
            <a:ahLst/>
            <a:cxnLst/>
            <a:rect l="l" t="t" r="r" b="b"/>
            <a:pathLst>
              <a:path w="11642" h="12557" extrusionOk="0">
                <a:moveTo>
                  <a:pt x="1704" y="1620"/>
                </a:moveTo>
                <a:lnTo>
                  <a:pt x="1704" y="1620"/>
                </a:lnTo>
                <a:cubicBezTo>
                  <a:pt x="4541" y="1965"/>
                  <a:pt x="7378" y="2372"/>
                  <a:pt x="10200" y="2858"/>
                </a:cubicBezTo>
                <a:cubicBezTo>
                  <a:pt x="10153" y="4943"/>
                  <a:pt x="10074" y="7027"/>
                  <a:pt x="9933" y="9096"/>
                </a:cubicBezTo>
                <a:cubicBezTo>
                  <a:pt x="9902" y="9567"/>
                  <a:pt x="9949" y="10115"/>
                  <a:pt x="9839" y="10554"/>
                </a:cubicBezTo>
                <a:cubicBezTo>
                  <a:pt x="9700" y="11071"/>
                  <a:pt x="9498" y="11166"/>
                  <a:pt x="9205" y="11166"/>
                </a:cubicBezTo>
                <a:cubicBezTo>
                  <a:pt x="9035" y="11166"/>
                  <a:pt x="8836" y="11134"/>
                  <a:pt x="8601" y="11134"/>
                </a:cubicBezTo>
                <a:cubicBezTo>
                  <a:pt x="7441" y="11134"/>
                  <a:pt x="6281" y="11150"/>
                  <a:pt x="5121" y="11150"/>
                </a:cubicBezTo>
                <a:cubicBezTo>
                  <a:pt x="4703" y="11156"/>
                  <a:pt x="4145" y="11225"/>
                  <a:pt x="3602" y="11225"/>
                </a:cubicBezTo>
                <a:cubicBezTo>
                  <a:pt x="2761" y="11225"/>
                  <a:pt x="1957" y="11060"/>
                  <a:pt x="1767" y="10241"/>
                </a:cubicBezTo>
                <a:cubicBezTo>
                  <a:pt x="1547" y="9347"/>
                  <a:pt x="1751" y="8172"/>
                  <a:pt x="1751" y="7247"/>
                </a:cubicBezTo>
                <a:cubicBezTo>
                  <a:pt x="1751" y="6134"/>
                  <a:pt x="1751" y="5037"/>
                  <a:pt x="1735" y="3940"/>
                </a:cubicBezTo>
                <a:cubicBezTo>
                  <a:pt x="1720" y="3626"/>
                  <a:pt x="1735" y="3360"/>
                  <a:pt x="1704" y="3125"/>
                </a:cubicBezTo>
                <a:cubicBezTo>
                  <a:pt x="1751" y="2623"/>
                  <a:pt x="1751" y="2137"/>
                  <a:pt x="1704" y="1620"/>
                </a:cubicBezTo>
                <a:close/>
                <a:moveTo>
                  <a:pt x="736" y="1"/>
                </a:moveTo>
                <a:cubicBezTo>
                  <a:pt x="265" y="1"/>
                  <a:pt x="0" y="559"/>
                  <a:pt x="90" y="962"/>
                </a:cubicBezTo>
                <a:cubicBezTo>
                  <a:pt x="356" y="2278"/>
                  <a:pt x="419" y="3689"/>
                  <a:pt x="387" y="5021"/>
                </a:cubicBezTo>
                <a:cubicBezTo>
                  <a:pt x="387" y="5131"/>
                  <a:pt x="434" y="5225"/>
                  <a:pt x="497" y="5288"/>
                </a:cubicBezTo>
                <a:cubicBezTo>
                  <a:pt x="481" y="6730"/>
                  <a:pt x="466" y="8156"/>
                  <a:pt x="466" y="9598"/>
                </a:cubicBezTo>
                <a:cubicBezTo>
                  <a:pt x="466" y="10507"/>
                  <a:pt x="434" y="11620"/>
                  <a:pt x="1297" y="12184"/>
                </a:cubicBezTo>
                <a:cubicBezTo>
                  <a:pt x="1759" y="12482"/>
                  <a:pt x="2394" y="12557"/>
                  <a:pt x="3042" y="12557"/>
                </a:cubicBezTo>
                <a:cubicBezTo>
                  <a:pt x="3691" y="12557"/>
                  <a:pt x="4353" y="12482"/>
                  <a:pt x="4870" y="12482"/>
                </a:cubicBezTo>
                <a:cubicBezTo>
                  <a:pt x="5966" y="12493"/>
                  <a:pt x="7093" y="12551"/>
                  <a:pt x="8207" y="12551"/>
                </a:cubicBezTo>
                <a:cubicBezTo>
                  <a:pt x="8671" y="12551"/>
                  <a:pt x="9132" y="12541"/>
                  <a:pt x="9588" y="12513"/>
                </a:cubicBezTo>
                <a:cubicBezTo>
                  <a:pt x="10403" y="12451"/>
                  <a:pt x="10921" y="12200"/>
                  <a:pt x="11124" y="11385"/>
                </a:cubicBezTo>
                <a:cubicBezTo>
                  <a:pt x="11469" y="10068"/>
                  <a:pt x="11375" y="8501"/>
                  <a:pt x="11438" y="7153"/>
                </a:cubicBezTo>
                <a:cubicBezTo>
                  <a:pt x="11532" y="5523"/>
                  <a:pt x="11595" y="3893"/>
                  <a:pt x="11642" y="2262"/>
                </a:cubicBezTo>
                <a:cubicBezTo>
                  <a:pt x="11642" y="1980"/>
                  <a:pt x="11406" y="1636"/>
                  <a:pt x="11109" y="1588"/>
                </a:cubicBezTo>
                <a:cubicBezTo>
                  <a:pt x="7692" y="962"/>
                  <a:pt x="4275" y="413"/>
                  <a:pt x="811" y="5"/>
                </a:cubicBezTo>
                <a:cubicBezTo>
                  <a:pt x="785" y="2"/>
                  <a:pt x="760" y="1"/>
                  <a:pt x="73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19"/>
          <p:cNvSpPr/>
          <p:nvPr/>
        </p:nvSpPr>
        <p:spPr>
          <a:xfrm>
            <a:off x="5920595" y="2967024"/>
            <a:ext cx="98944" cy="94210"/>
          </a:xfrm>
          <a:custGeom>
            <a:avLst/>
            <a:gdLst/>
            <a:ahLst/>
            <a:cxnLst/>
            <a:rect l="l" t="t" r="r" b="b"/>
            <a:pathLst>
              <a:path w="4849" h="4617" extrusionOk="0">
                <a:moveTo>
                  <a:pt x="4266" y="0"/>
                </a:moveTo>
                <a:cubicBezTo>
                  <a:pt x="4220" y="0"/>
                  <a:pt x="4172" y="6"/>
                  <a:pt x="4123" y="19"/>
                </a:cubicBezTo>
                <a:cubicBezTo>
                  <a:pt x="3606" y="176"/>
                  <a:pt x="3371" y="521"/>
                  <a:pt x="3026" y="913"/>
                </a:cubicBezTo>
                <a:cubicBezTo>
                  <a:pt x="2869" y="1085"/>
                  <a:pt x="2712" y="1258"/>
                  <a:pt x="2556" y="1430"/>
                </a:cubicBezTo>
                <a:cubicBezTo>
                  <a:pt x="2070" y="991"/>
                  <a:pt x="1552" y="599"/>
                  <a:pt x="972" y="317"/>
                </a:cubicBezTo>
                <a:cubicBezTo>
                  <a:pt x="884" y="277"/>
                  <a:pt x="798" y="259"/>
                  <a:pt x="717" y="259"/>
                </a:cubicBezTo>
                <a:cubicBezTo>
                  <a:pt x="290" y="259"/>
                  <a:pt x="1" y="753"/>
                  <a:pt x="330" y="1148"/>
                </a:cubicBezTo>
                <a:cubicBezTo>
                  <a:pt x="737" y="1603"/>
                  <a:pt x="1176" y="2026"/>
                  <a:pt x="1615" y="2449"/>
                </a:cubicBezTo>
                <a:cubicBezTo>
                  <a:pt x="1145" y="2919"/>
                  <a:pt x="596" y="3468"/>
                  <a:pt x="596" y="4095"/>
                </a:cubicBezTo>
                <a:cubicBezTo>
                  <a:pt x="596" y="4330"/>
                  <a:pt x="753" y="4487"/>
                  <a:pt x="957" y="4565"/>
                </a:cubicBezTo>
                <a:cubicBezTo>
                  <a:pt x="972" y="4581"/>
                  <a:pt x="1004" y="4581"/>
                  <a:pt x="1035" y="4596"/>
                </a:cubicBezTo>
                <a:cubicBezTo>
                  <a:pt x="1072" y="4610"/>
                  <a:pt x="1109" y="4617"/>
                  <a:pt x="1145" y="4617"/>
                </a:cubicBezTo>
                <a:cubicBezTo>
                  <a:pt x="1313" y="4617"/>
                  <a:pt x="1470" y="4481"/>
                  <a:pt x="1521" y="4314"/>
                </a:cubicBezTo>
                <a:cubicBezTo>
                  <a:pt x="1615" y="4001"/>
                  <a:pt x="1976" y="3750"/>
                  <a:pt x="2211" y="3530"/>
                </a:cubicBezTo>
                <a:cubicBezTo>
                  <a:pt x="2273" y="3452"/>
                  <a:pt x="2352" y="3374"/>
                  <a:pt x="2430" y="3311"/>
                </a:cubicBezTo>
                <a:cubicBezTo>
                  <a:pt x="2806" y="3766"/>
                  <a:pt x="3182" y="4252"/>
                  <a:pt x="3684" y="4534"/>
                </a:cubicBezTo>
                <a:cubicBezTo>
                  <a:pt x="3777" y="4585"/>
                  <a:pt x="3875" y="4608"/>
                  <a:pt x="3972" y="4608"/>
                </a:cubicBezTo>
                <a:cubicBezTo>
                  <a:pt x="4350" y="4608"/>
                  <a:pt x="4702" y="4256"/>
                  <a:pt x="4577" y="3844"/>
                </a:cubicBezTo>
                <a:cubicBezTo>
                  <a:pt x="4405" y="3248"/>
                  <a:pt x="3935" y="2747"/>
                  <a:pt x="3480" y="2292"/>
                </a:cubicBezTo>
                <a:cubicBezTo>
                  <a:pt x="3982" y="1822"/>
                  <a:pt x="4625" y="1305"/>
                  <a:pt x="4766" y="662"/>
                </a:cubicBezTo>
                <a:cubicBezTo>
                  <a:pt x="4848" y="331"/>
                  <a:pt x="4603" y="0"/>
                  <a:pt x="426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19"/>
          <p:cNvSpPr/>
          <p:nvPr/>
        </p:nvSpPr>
        <p:spPr>
          <a:xfrm>
            <a:off x="6469093" y="2892509"/>
            <a:ext cx="399816" cy="418792"/>
          </a:xfrm>
          <a:custGeom>
            <a:avLst/>
            <a:gdLst/>
            <a:ahLst/>
            <a:cxnLst/>
            <a:rect l="l" t="t" r="r" b="b"/>
            <a:pathLst>
              <a:path w="19594" h="20524" extrusionOk="0">
                <a:moveTo>
                  <a:pt x="16047" y="1594"/>
                </a:moveTo>
                <a:cubicBezTo>
                  <a:pt x="16327" y="1594"/>
                  <a:pt x="16336" y="1763"/>
                  <a:pt x="16411" y="2339"/>
                </a:cubicBezTo>
                <a:cubicBezTo>
                  <a:pt x="16489" y="2950"/>
                  <a:pt x="16474" y="3593"/>
                  <a:pt x="16505" y="4220"/>
                </a:cubicBezTo>
                <a:cubicBezTo>
                  <a:pt x="16583" y="5317"/>
                  <a:pt x="16693" y="6399"/>
                  <a:pt x="16819" y="7496"/>
                </a:cubicBezTo>
                <a:cubicBezTo>
                  <a:pt x="17022" y="9063"/>
                  <a:pt x="17273" y="10631"/>
                  <a:pt x="17587" y="12183"/>
                </a:cubicBezTo>
                <a:cubicBezTo>
                  <a:pt x="15345" y="10552"/>
                  <a:pt x="13041" y="9001"/>
                  <a:pt x="10674" y="7559"/>
                </a:cubicBezTo>
                <a:cubicBezTo>
                  <a:pt x="9217" y="6665"/>
                  <a:pt x="7727" y="5803"/>
                  <a:pt x="6238" y="4972"/>
                </a:cubicBezTo>
                <a:cubicBezTo>
                  <a:pt x="5658" y="4659"/>
                  <a:pt x="5079" y="4345"/>
                  <a:pt x="4483" y="4048"/>
                </a:cubicBezTo>
                <a:cubicBezTo>
                  <a:pt x="8198" y="3671"/>
                  <a:pt x="11771" y="2386"/>
                  <a:pt x="15439" y="1681"/>
                </a:cubicBezTo>
                <a:cubicBezTo>
                  <a:pt x="15724" y="1631"/>
                  <a:pt x="15915" y="1594"/>
                  <a:pt x="16047" y="1594"/>
                </a:cubicBezTo>
                <a:close/>
                <a:moveTo>
                  <a:pt x="5922" y="11749"/>
                </a:moveTo>
                <a:cubicBezTo>
                  <a:pt x="6114" y="11749"/>
                  <a:pt x="6294" y="11855"/>
                  <a:pt x="6442" y="12120"/>
                </a:cubicBezTo>
                <a:cubicBezTo>
                  <a:pt x="6787" y="12747"/>
                  <a:pt x="5956" y="13797"/>
                  <a:pt x="5627" y="14283"/>
                </a:cubicBezTo>
                <a:cubicBezTo>
                  <a:pt x="5251" y="14816"/>
                  <a:pt x="4875" y="15333"/>
                  <a:pt x="4499" y="15866"/>
                </a:cubicBezTo>
                <a:cubicBezTo>
                  <a:pt x="4326" y="15741"/>
                  <a:pt x="4169" y="15600"/>
                  <a:pt x="3997" y="15474"/>
                </a:cubicBezTo>
                <a:cubicBezTo>
                  <a:pt x="3793" y="15302"/>
                  <a:pt x="3480" y="15098"/>
                  <a:pt x="3166" y="14863"/>
                </a:cubicBezTo>
                <a:cubicBezTo>
                  <a:pt x="3511" y="14346"/>
                  <a:pt x="3840" y="13813"/>
                  <a:pt x="4216" y="13311"/>
                </a:cubicBezTo>
                <a:cubicBezTo>
                  <a:pt x="4447" y="12996"/>
                  <a:pt x="5261" y="11749"/>
                  <a:pt x="5922" y="11749"/>
                </a:cubicBezTo>
                <a:close/>
                <a:moveTo>
                  <a:pt x="6113" y="6211"/>
                </a:moveTo>
                <a:cubicBezTo>
                  <a:pt x="7351" y="6979"/>
                  <a:pt x="8590" y="7747"/>
                  <a:pt x="9812" y="8546"/>
                </a:cubicBezTo>
                <a:cubicBezTo>
                  <a:pt x="11239" y="9487"/>
                  <a:pt x="12665" y="10458"/>
                  <a:pt x="14060" y="11446"/>
                </a:cubicBezTo>
                <a:cubicBezTo>
                  <a:pt x="14044" y="11462"/>
                  <a:pt x="14029" y="11477"/>
                  <a:pt x="14013" y="11493"/>
                </a:cubicBezTo>
                <a:cubicBezTo>
                  <a:pt x="12445" y="13797"/>
                  <a:pt x="11160" y="16352"/>
                  <a:pt x="9875" y="18844"/>
                </a:cubicBezTo>
                <a:cubicBezTo>
                  <a:pt x="8527" y="18327"/>
                  <a:pt x="7242" y="17684"/>
                  <a:pt x="6003" y="16901"/>
                </a:cubicBezTo>
                <a:cubicBezTo>
                  <a:pt x="5831" y="16791"/>
                  <a:pt x="5658" y="16681"/>
                  <a:pt x="5486" y="16556"/>
                </a:cubicBezTo>
                <a:cubicBezTo>
                  <a:pt x="6740" y="14957"/>
                  <a:pt x="8762" y="12292"/>
                  <a:pt x="6771" y="10803"/>
                </a:cubicBezTo>
                <a:cubicBezTo>
                  <a:pt x="6471" y="10578"/>
                  <a:pt x="6218" y="10485"/>
                  <a:pt x="5991" y="10485"/>
                </a:cubicBezTo>
                <a:cubicBezTo>
                  <a:pt x="5461" y="10485"/>
                  <a:pt x="5081" y="10997"/>
                  <a:pt x="4608" y="11524"/>
                </a:cubicBezTo>
                <a:cubicBezTo>
                  <a:pt x="3840" y="12402"/>
                  <a:pt x="3088" y="13343"/>
                  <a:pt x="2602" y="14393"/>
                </a:cubicBezTo>
                <a:cubicBezTo>
                  <a:pt x="2398" y="14205"/>
                  <a:pt x="2241" y="14016"/>
                  <a:pt x="2163" y="13828"/>
                </a:cubicBezTo>
                <a:cubicBezTo>
                  <a:pt x="1944" y="13264"/>
                  <a:pt x="2931" y="12073"/>
                  <a:pt x="3229" y="11556"/>
                </a:cubicBezTo>
                <a:cubicBezTo>
                  <a:pt x="3684" y="10756"/>
                  <a:pt x="4138" y="9957"/>
                  <a:pt x="4593" y="9157"/>
                </a:cubicBezTo>
                <a:cubicBezTo>
                  <a:pt x="5094" y="8295"/>
                  <a:pt x="5596" y="7418"/>
                  <a:pt x="5988" y="6493"/>
                </a:cubicBezTo>
                <a:cubicBezTo>
                  <a:pt x="6003" y="6430"/>
                  <a:pt x="6050" y="6336"/>
                  <a:pt x="6113" y="6211"/>
                </a:cubicBezTo>
                <a:close/>
                <a:moveTo>
                  <a:pt x="16238" y="1"/>
                </a:moveTo>
                <a:cubicBezTo>
                  <a:pt x="15539" y="1"/>
                  <a:pt x="14754" y="265"/>
                  <a:pt x="14138" y="396"/>
                </a:cubicBezTo>
                <a:cubicBezTo>
                  <a:pt x="12869" y="662"/>
                  <a:pt x="11599" y="991"/>
                  <a:pt x="10329" y="1320"/>
                </a:cubicBezTo>
                <a:cubicBezTo>
                  <a:pt x="7727" y="1979"/>
                  <a:pt x="5126" y="2543"/>
                  <a:pt x="2430" y="2606"/>
                </a:cubicBezTo>
                <a:cubicBezTo>
                  <a:pt x="2226" y="2621"/>
                  <a:pt x="2053" y="2684"/>
                  <a:pt x="1928" y="2809"/>
                </a:cubicBezTo>
                <a:cubicBezTo>
                  <a:pt x="1850" y="2668"/>
                  <a:pt x="1803" y="2637"/>
                  <a:pt x="1630" y="2637"/>
                </a:cubicBezTo>
                <a:cubicBezTo>
                  <a:pt x="1520" y="2637"/>
                  <a:pt x="1426" y="2715"/>
                  <a:pt x="1395" y="2825"/>
                </a:cubicBezTo>
                <a:cubicBezTo>
                  <a:pt x="1379" y="2872"/>
                  <a:pt x="1364" y="2919"/>
                  <a:pt x="1348" y="2982"/>
                </a:cubicBezTo>
                <a:cubicBezTo>
                  <a:pt x="1317" y="3091"/>
                  <a:pt x="1348" y="3248"/>
                  <a:pt x="1442" y="3327"/>
                </a:cubicBezTo>
                <a:cubicBezTo>
                  <a:pt x="1520" y="3389"/>
                  <a:pt x="1615" y="3452"/>
                  <a:pt x="1693" y="3515"/>
                </a:cubicBezTo>
                <a:cubicBezTo>
                  <a:pt x="1740" y="3844"/>
                  <a:pt x="1991" y="4142"/>
                  <a:pt x="2430" y="4142"/>
                </a:cubicBezTo>
                <a:lnTo>
                  <a:pt x="2618" y="4142"/>
                </a:lnTo>
                <a:cubicBezTo>
                  <a:pt x="3480" y="4690"/>
                  <a:pt x="4420" y="5176"/>
                  <a:pt x="5282" y="5693"/>
                </a:cubicBezTo>
                <a:cubicBezTo>
                  <a:pt x="5282" y="5709"/>
                  <a:pt x="5298" y="5709"/>
                  <a:pt x="5298" y="5709"/>
                </a:cubicBezTo>
                <a:cubicBezTo>
                  <a:pt x="4028" y="7402"/>
                  <a:pt x="3010" y="9267"/>
                  <a:pt x="1928" y="11101"/>
                </a:cubicBezTo>
                <a:cubicBezTo>
                  <a:pt x="1097" y="12480"/>
                  <a:pt x="0" y="13578"/>
                  <a:pt x="1317" y="14973"/>
                </a:cubicBezTo>
                <a:cubicBezTo>
                  <a:pt x="3699" y="17481"/>
                  <a:pt x="6803" y="19314"/>
                  <a:pt x="10032" y="20490"/>
                </a:cubicBezTo>
                <a:cubicBezTo>
                  <a:pt x="10093" y="20513"/>
                  <a:pt x="10160" y="20523"/>
                  <a:pt x="10228" y="20523"/>
                </a:cubicBezTo>
                <a:cubicBezTo>
                  <a:pt x="10487" y="20523"/>
                  <a:pt x="10766" y="20369"/>
                  <a:pt x="10878" y="20145"/>
                </a:cubicBezTo>
                <a:cubicBezTo>
                  <a:pt x="12273" y="17512"/>
                  <a:pt x="13872" y="14957"/>
                  <a:pt x="15220" y="12292"/>
                </a:cubicBezTo>
                <a:cubicBezTo>
                  <a:pt x="16286" y="13060"/>
                  <a:pt x="17336" y="13844"/>
                  <a:pt x="18370" y="14628"/>
                </a:cubicBezTo>
                <a:cubicBezTo>
                  <a:pt x="18493" y="14724"/>
                  <a:pt x="18623" y="14765"/>
                  <a:pt x="18748" y="14765"/>
                </a:cubicBezTo>
                <a:cubicBezTo>
                  <a:pt x="19196" y="14765"/>
                  <a:pt x="19594" y="14235"/>
                  <a:pt x="19483" y="13781"/>
                </a:cubicBezTo>
                <a:cubicBezTo>
                  <a:pt x="18872" y="11164"/>
                  <a:pt x="18417" y="8530"/>
                  <a:pt x="18167" y="5850"/>
                </a:cubicBezTo>
                <a:cubicBezTo>
                  <a:pt x="18041" y="4534"/>
                  <a:pt x="18026" y="3201"/>
                  <a:pt x="17931" y="1869"/>
                </a:cubicBezTo>
                <a:cubicBezTo>
                  <a:pt x="17884" y="1101"/>
                  <a:pt x="17696" y="380"/>
                  <a:pt x="16881" y="98"/>
                </a:cubicBezTo>
                <a:cubicBezTo>
                  <a:pt x="16682" y="29"/>
                  <a:pt x="16465" y="1"/>
                  <a:pt x="162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19"/>
          <p:cNvSpPr/>
          <p:nvPr/>
        </p:nvSpPr>
        <p:spPr>
          <a:xfrm>
            <a:off x="6612042" y="3141151"/>
            <a:ext cx="71968" cy="76764"/>
          </a:xfrm>
          <a:custGeom>
            <a:avLst/>
            <a:gdLst/>
            <a:ahLst/>
            <a:cxnLst/>
            <a:rect l="l" t="t" r="r" b="b"/>
            <a:pathLst>
              <a:path w="3527" h="3762" extrusionOk="0">
                <a:moveTo>
                  <a:pt x="2242" y="1266"/>
                </a:moveTo>
                <a:cubicBezTo>
                  <a:pt x="2226" y="1313"/>
                  <a:pt x="2226" y="1423"/>
                  <a:pt x="2226" y="1439"/>
                </a:cubicBezTo>
                <a:cubicBezTo>
                  <a:pt x="2211" y="1533"/>
                  <a:pt x="2164" y="1642"/>
                  <a:pt x="2132" y="1721"/>
                </a:cubicBezTo>
                <a:cubicBezTo>
                  <a:pt x="2022" y="1972"/>
                  <a:pt x="1756" y="2504"/>
                  <a:pt x="1458" y="2567"/>
                </a:cubicBezTo>
                <a:cubicBezTo>
                  <a:pt x="1441" y="2571"/>
                  <a:pt x="1424" y="2572"/>
                  <a:pt x="1409" y="2572"/>
                </a:cubicBezTo>
                <a:cubicBezTo>
                  <a:pt x="1221" y="2572"/>
                  <a:pt x="1212" y="2319"/>
                  <a:pt x="1270" y="2160"/>
                </a:cubicBezTo>
                <a:cubicBezTo>
                  <a:pt x="1380" y="1815"/>
                  <a:pt x="1725" y="1548"/>
                  <a:pt x="2007" y="1313"/>
                </a:cubicBezTo>
                <a:cubicBezTo>
                  <a:pt x="2069" y="1313"/>
                  <a:pt x="2132" y="1298"/>
                  <a:pt x="2211" y="1266"/>
                </a:cubicBezTo>
                <a:close/>
                <a:moveTo>
                  <a:pt x="2292" y="0"/>
                </a:moveTo>
                <a:cubicBezTo>
                  <a:pt x="2113" y="0"/>
                  <a:pt x="1925" y="48"/>
                  <a:pt x="1740" y="153"/>
                </a:cubicBezTo>
                <a:cubicBezTo>
                  <a:pt x="1599" y="247"/>
                  <a:pt x="1521" y="357"/>
                  <a:pt x="1474" y="498"/>
                </a:cubicBezTo>
                <a:cubicBezTo>
                  <a:pt x="690" y="874"/>
                  <a:pt x="0" y="1533"/>
                  <a:pt x="79" y="2473"/>
                </a:cubicBezTo>
                <a:cubicBezTo>
                  <a:pt x="140" y="3223"/>
                  <a:pt x="733" y="3761"/>
                  <a:pt x="1409" y="3761"/>
                </a:cubicBezTo>
                <a:cubicBezTo>
                  <a:pt x="1595" y="3761"/>
                  <a:pt x="1786" y="3721"/>
                  <a:pt x="1975" y="3633"/>
                </a:cubicBezTo>
                <a:cubicBezTo>
                  <a:pt x="2775" y="3257"/>
                  <a:pt x="3386" y="2254"/>
                  <a:pt x="3465" y="1392"/>
                </a:cubicBezTo>
                <a:cubicBezTo>
                  <a:pt x="3526" y="662"/>
                  <a:pt x="2963" y="0"/>
                  <a:pt x="229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5" name="Google Shape;5755;p119"/>
          <p:cNvGrpSpPr/>
          <p:nvPr/>
        </p:nvGrpSpPr>
        <p:grpSpPr>
          <a:xfrm>
            <a:off x="5303121" y="2621490"/>
            <a:ext cx="444931" cy="343616"/>
            <a:chOff x="5218343" y="713325"/>
            <a:chExt cx="487810" cy="376731"/>
          </a:xfrm>
        </p:grpSpPr>
        <p:sp>
          <p:nvSpPr>
            <p:cNvPr id="5756" name="Google Shape;5756;p119"/>
            <p:cNvSpPr/>
            <p:nvPr/>
          </p:nvSpPr>
          <p:spPr>
            <a:xfrm>
              <a:off x="5218343" y="713325"/>
              <a:ext cx="487810" cy="376731"/>
            </a:xfrm>
            <a:custGeom>
              <a:avLst/>
              <a:gdLst/>
              <a:ahLst/>
              <a:cxnLst/>
              <a:rect l="l" t="t" r="r" b="b"/>
              <a:pathLst>
                <a:path w="21804" h="16839" extrusionOk="0">
                  <a:moveTo>
                    <a:pt x="5768" y="1728"/>
                  </a:moveTo>
                  <a:cubicBezTo>
                    <a:pt x="8260" y="2465"/>
                    <a:pt x="10753" y="3186"/>
                    <a:pt x="13229" y="3954"/>
                  </a:cubicBezTo>
                  <a:cubicBezTo>
                    <a:pt x="15580" y="4675"/>
                    <a:pt x="18088" y="5286"/>
                    <a:pt x="19985" y="6901"/>
                  </a:cubicBezTo>
                  <a:cubicBezTo>
                    <a:pt x="19828" y="7402"/>
                    <a:pt x="19656" y="7888"/>
                    <a:pt x="19468" y="8374"/>
                  </a:cubicBezTo>
                  <a:cubicBezTo>
                    <a:pt x="19060" y="8092"/>
                    <a:pt x="18543" y="7935"/>
                    <a:pt x="18104" y="7763"/>
                  </a:cubicBezTo>
                  <a:cubicBezTo>
                    <a:pt x="17116" y="7387"/>
                    <a:pt x="16145" y="7026"/>
                    <a:pt x="15157" y="6681"/>
                  </a:cubicBezTo>
                  <a:cubicBezTo>
                    <a:pt x="12430" y="5725"/>
                    <a:pt x="9655" y="4879"/>
                    <a:pt x="6834" y="4236"/>
                  </a:cubicBezTo>
                  <a:cubicBezTo>
                    <a:pt x="6113" y="3938"/>
                    <a:pt x="5392" y="3625"/>
                    <a:pt x="4671" y="3311"/>
                  </a:cubicBezTo>
                  <a:cubicBezTo>
                    <a:pt x="4734" y="3139"/>
                    <a:pt x="4812" y="2951"/>
                    <a:pt x="4890" y="2778"/>
                  </a:cubicBezTo>
                  <a:cubicBezTo>
                    <a:pt x="5188" y="2433"/>
                    <a:pt x="5470" y="2073"/>
                    <a:pt x="5768" y="1728"/>
                  </a:cubicBezTo>
                  <a:close/>
                  <a:moveTo>
                    <a:pt x="3542" y="5945"/>
                  </a:moveTo>
                  <a:cubicBezTo>
                    <a:pt x="4561" y="6979"/>
                    <a:pt x="6615" y="7261"/>
                    <a:pt x="7931" y="7700"/>
                  </a:cubicBezTo>
                  <a:cubicBezTo>
                    <a:pt x="11427" y="8860"/>
                    <a:pt x="14891" y="10067"/>
                    <a:pt x="18449" y="10992"/>
                  </a:cubicBezTo>
                  <a:cubicBezTo>
                    <a:pt x="17994" y="12089"/>
                    <a:pt x="17508" y="13170"/>
                    <a:pt x="16975" y="14221"/>
                  </a:cubicBezTo>
                  <a:cubicBezTo>
                    <a:pt x="16653" y="14866"/>
                    <a:pt x="16257" y="15147"/>
                    <a:pt x="15685" y="15147"/>
                  </a:cubicBezTo>
                  <a:cubicBezTo>
                    <a:pt x="15507" y="15147"/>
                    <a:pt x="15311" y="15119"/>
                    <a:pt x="15094" y="15067"/>
                  </a:cubicBezTo>
                  <a:cubicBezTo>
                    <a:pt x="14467" y="14926"/>
                    <a:pt x="13840" y="14738"/>
                    <a:pt x="13213" y="14565"/>
                  </a:cubicBezTo>
                  <a:cubicBezTo>
                    <a:pt x="11724" y="14142"/>
                    <a:pt x="10251" y="13672"/>
                    <a:pt x="8778" y="13155"/>
                  </a:cubicBezTo>
                  <a:cubicBezTo>
                    <a:pt x="7477" y="12700"/>
                    <a:pt x="6191" y="12214"/>
                    <a:pt x="4906" y="11681"/>
                  </a:cubicBezTo>
                  <a:cubicBezTo>
                    <a:pt x="4232" y="11415"/>
                    <a:pt x="3558" y="11133"/>
                    <a:pt x="2900" y="10835"/>
                  </a:cubicBezTo>
                  <a:cubicBezTo>
                    <a:pt x="2649" y="10725"/>
                    <a:pt x="2194" y="10615"/>
                    <a:pt x="2006" y="10443"/>
                  </a:cubicBezTo>
                  <a:cubicBezTo>
                    <a:pt x="1677" y="10114"/>
                    <a:pt x="1787" y="10192"/>
                    <a:pt x="1850" y="9785"/>
                  </a:cubicBezTo>
                  <a:cubicBezTo>
                    <a:pt x="1975" y="9111"/>
                    <a:pt x="2492" y="8374"/>
                    <a:pt x="2759" y="7747"/>
                  </a:cubicBezTo>
                  <a:cubicBezTo>
                    <a:pt x="3025" y="7136"/>
                    <a:pt x="3276" y="6540"/>
                    <a:pt x="3542" y="5945"/>
                  </a:cubicBezTo>
                  <a:close/>
                  <a:moveTo>
                    <a:pt x="5488" y="0"/>
                  </a:moveTo>
                  <a:cubicBezTo>
                    <a:pt x="5258" y="0"/>
                    <a:pt x="5018" y="146"/>
                    <a:pt x="4875" y="302"/>
                  </a:cubicBezTo>
                  <a:cubicBezTo>
                    <a:pt x="4718" y="490"/>
                    <a:pt x="4577" y="694"/>
                    <a:pt x="4452" y="897"/>
                  </a:cubicBezTo>
                  <a:cubicBezTo>
                    <a:pt x="4373" y="944"/>
                    <a:pt x="4326" y="1007"/>
                    <a:pt x="4263" y="1101"/>
                  </a:cubicBezTo>
                  <a:cubicBezTo>
                    <a:pt x="3245" y="2778"/>
                    <a:pt x="2492" y="4659"/>
                    <a:pt x="1662" y="6446"/>
                  </a:cubicBezTo>
                  <a:cubicBezTo>
                    <a:pt x="1160" y="7528"/>
                    <a:pt x="0" y="9173"/>
                    <a:pt x="141" y="10443"/>
                  </a:cubicBezTo>
                  <a:cubicBezTo>
                    <a:pt x="298" y="11791"/>
                    <a:pt x="2116" y="12214"/>
                    <a:pt x="3151" y="12653"/>
                  </a:cubicBezTo>
                  <a:cubicBezTo>
                    <a:pt x="4859" y="13405"/>
                    <a:pt x="6599" y="14079"/>
                    <a:pt x="8354" y="14691"/>
                  </a:cubicBezTo>
                  <a:cubicBezTo>
                    <a:pt x="10032" y="15286"/>
                    <a:pt x="11740" y="15804"/>
                    <a:pt x="13449" y="16290"/>
                  </a:cubicBezTo>
                  <a:cubicBezTo>
                    <a:pt x="14221" y="16508"/>
                    <a:pt x="15120" y="16838"/>
                    <a:pt x="15969" y="16838"/>
                  </a:cubicBezTo>
                  <a:cubicBezTo>
                    <a:pt x="16463" y="16838"/>
                    <a:pt x="16941" y="16726"/>
                    <a:pt x="17367" y="16415"/>
                  </a:cubicBezTo>
                  <a:cubicBezTo>
                    <a:pt x="18511" y="15569"/>
                    <a:pt x="19029" y="13703"/>
                    <a:pt x="19577" y="12449"/>
                  </a:cubicBezTo>
                  <a:cubicBezTo>
                    <a:pt x="20361" y="10662"/>
                    <a:pt x="21051" y="8844"/>
                    <a:pt x="21678" y="6995"/>
                  </a:cubicBezTo>
                  <a:cubicBezTo>
                    <a:pt x="21803" y="6619"/>
                    <a:pt x="21725" y="6305"/>
                    <a:pt x="21443" y="6039"/>
                  </a:cubicBezTo>
                  <a:cubicBezTo>
                    <a:pt x="19452" y="4064"/>
                    <a:pt x="16725" y="3327"/>
                    <a:pt x="14123" y="2528"/>
                  </a:cubicBezTo>
                  <a:cubicBezTo>
                    <a:pt x="11301" y="1665"/>
                    <a:pt x="8480" y="788"/>
                    <a:pt x="5627" y="20"/>
                  </a:cubicBezTo>
                  <a:cubicBezTo>
                    <a:pt x="5582" y="6"/>
                    <a:pt x="5535" y="0"/>
                    <a:pt x="54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19"/>
            <p:cNvSpPr/>
            <p:nvPr/>
          </p:nvSpPr>
          <p:spPr>
            <a:xfrm>
              <a:off x="5453269" y="935835"/>
              <a:ext cx="137143" cy="90586"/>
            </a:xfrm>
            <a:custGeom>
              <a:avLst/>
              <a:gdLst/>
              <a:ahLst/>
              <a:cxnLst/>
              <a:rect l="l" t="t" r="r" b="b"/>
              <a:pathLst>
                <a:path w="6130" h="4049" extrusionOk="0">
                  <a:moveTo>
                    <a:pt x="1725" y="1187"/>
                  </a:moveTo>
                  <a:cubicBezTo>
                    <a:pt x="1772" y="1234"/>
                    <a:pt x="1850" y="1281"/>
                    <a:pt x="1944" y="1296"/>
                  </a:cubicBezTo>
                  <a:cubicBezTo>
                    <a:pt x="2054" y="1312"/>
                    <a:pt x="2368" y="1296"/>
                    <a:pt x="2430" y="1422"/>
                  </a:cubicBezTo>
                  <a:cubicBezTo>
                    <a:pt x="2587" y="1720"/>
                    <a:pt x="1976" y="2127"/>
                    <a:pt x="1756" y="2159"/>
                  </a:cubicBezTo>
                  <a:cubicBezTo>
                    <a:pt x="1732" y="2162"/>
                    <a:pt x="1708" y="2164"/>
                    <a:pt x="1686" y="2164"/>
                  </a:cubicBezTo>
                  <a:cubicBezTo>
                    <a:pt x="1359" y="2164"/>
                    <a:pt x="1327" y="1749"/>
                    <a:pt x="1474" y="1485"/>
                  </a:cubicBezTo>
                  <a:cubicBezTo>
                    <a:pt x="1506" y="1406"/>
                    <a:pt x="1600" y="1296"/>
                    <a:pt x="1725" y="1187"/>
                  </a:cubicBezTo>
                  <a:close/>
                  <a:moveTo>
                    <a:pt x="3872" y="1751"/>
                  </a:moveTo>
                  <a:cubicBezTo>
                    <a:pt x="3904" y="1782"/>
                    <a:pt x="3919" y="1798"/>
                    <a:pt x="3951" y="1829"/>
                  </a:cubicBezTo>
                  <a:cubicBezTo>
                    <a:pt x="4155" y="2049"/>
                    <a:pt x="4656" y="1939"/>
                    <a:pt x="4734" y="2268"/>
                  </a:cubicBezTo>
                  <a:cubicBezTo>
                    <a:pt x="4811" y="2557"/>
                    <a:pt x="4503" y="2802"/>
                    <a:pt x="4227" y="2802"/>
                  </a:cubicBezTo>
                  <a:cubicBezTo>
                    <a:pt x="4218" y="2802"/>
                    <a:pt x="4210" y="2802"/>
                    <a:pt x="4202" y="2801"/>
                  </a:cubicBezTo>
                  <a:cubicBezTo>
                    <a:pt x="3888" y="2786"/>
                    <a:pt x="3669" y="2550"/>
                    <a:pt x="3684" y="2221"/>
                  </a:cubicBezTo>
                  <a:cubicBezTo>
                    <a:pt x="3684" y="2080"/>
                    <a:pt x="3731" y="1923"/>
                    <a:pt x="3810" y="1814"/>
                  </a:cubicBezTo>
                  <a:cubicBezTo>
                    <a:pt x="3825" y="1798"/>
                    <a:pt x="3841" y="1767"/>
                    <a:pt x="3872" y="1751"/>
                  </a:cubicBezTo>
                  <a:close/>
                  <a:moveTo>
                    <a:pt x="2106" y="0"/>
                  </a:moveTo>
                  <a:cubicBezTo>
                    <a:pt x="1676" y="0"/>
                    <a:pt x="1221" y="292"/>
                    <a:pt x="926" y="560"/>
                  </a:cubicBezTo>
                  <a:cubicBezTo>
                    <a:pt x="158" y="1249"/>
                    <a:pt x="1" y="2629"/>
                    <a:pt x="1035" y="3177"/>
                  </a:cubicBezTo>
                  <a:cubicBezTo>
                    <a:pt x="1238" y="3282"/>
                    <a:pt x="1454" y="3329"/>
                    <a:pt x="1670" y="3329"/>
                  </a:cubicBezTo>
                  <a:cubicBezTo>
                    <a:pt x="2004" y="3329"/>
                    <a:pt x="2339" y="3217"/>
                    <a:pt x="2634" y="3036"/>
                  </a:cubicBezTo>
                  <a:cubicBezTo>
                    <a:pt x="2760" y="3287"/>
                    <a:pt x="2932" y="3522"/>
                    <a:pt x="3167" y="3695"/>
                  </a:cubicBezTo>
                  <a:cubicBezTo>
                    <a:pt x="3494" y="3936"/>
                    <a:pt x="3870" y="4048"/>
                    <a:pt x="4241" y="4048"/>
                  </a:cubicBezTo>
                  <a:cubicBezTo>
                    <a:pt x="5027" y="4048"/>
                    <a:pt x="5786" y="3543"/>
                    <a:pt x="5988" y="2691"/>
                  </a:cubicBezTo>
                  <a:cubicBezTo>
                    <a:pt x="6129" y="2096"/>
                    <a:pt x="5926" y="1485"/>
                    <a:pt x="5456" y="1108"/>
                  </a:cubicBezTo>
                  <a:cubicBezTo>
                    <a:pt x="5201" y="892"/>
                    <a:pt x="4843" y="738"/>
                    <a:pt x="4516" y="738"/>
                  </a:cubicBezTo>
                  <a:cubicBezTo>
                    <a:pt x="4440" y="738"/>
                    <a:pt x="4366" y="746"/>
                    <a:pt x="4296" y="764"/>
                  </a:cubicBezTo>
                  <a:cubicBezTo>
                    <a:pt x="4183" y="707"/>
                    <a:pt x="4050" y="682"/>
                    <a:pt x="3913" y="682"/>
                  </a:cubicBezTo>
                  <a:cubicBezTo>
                    <a:pt x="3747" y="682"/>
                    <a:pt x="3573" y="719"/>
                    <a:pt x="3418" y="779"/>
                  </a:cubicBezTo>
                  <a:cubicBezTo>
                    <a:pt x="3230" y="481"/>
                    <a:pt x="2948" y="246"/>
                    <a:pt x="2587" y="168"/>
                  </a:cubicBezTo>
                  <a:cubicBezTo>
                    <a:pt x="2509" y="105"/>
                    <a:pt x="2430" y="58"/>
                    <a:pt x="2321" y="27"/>
                  </a:cubicBezTo>
                  <a:cubicBezTo>
                    <a:pt x="2250" y="9"/>
                    <a:pt x="2179" y="0"/>
                    <a:pt x="210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119"/>
          <p:cNvGrpSpPr/>
          <p:nvPr/>
        </p:nvGrpSpPr>
        <p:grpSpPr>
          <a:xfrm>
            <a:off x="5998816" y="2226596"/>
            <a:ext cx="500938" cy="375296"/>
            <a:chOff x="5863347" y="1904149"/>
            <a:chExt cx="569442" cy="426618"/>
          </a:xfrm>
        </p:grpSpPr>
        <p:sp>
          <p:nvSpPr>
            <p:cNvPr id="5759" name="Google Shape;5759;p119"/>
            <p:cNvSpPr/>
            <p:nvPr/>
          </p:nvSpPr>
          <p:spPr>
            <a:xfrm>
              <a:off x="5863347" y="2080446"/>
              <a:ext cx="493752" cy="250320"/>
            </a:xfrm>
            <a:custGeom>
              <a:avLst/>
              <a:gdLst/>
              <a:ahLst/>
              <a:cxnLst/>
              <a:rect l="l" t="t" r="r" b="b"/>
              <a:pathLst>
                <a:path w="21287" h="10792" extrusionOk="0">
                  <a:moveTo>
                    <a:pt x="12472" y="1584"/>
                  </a:moveTo>
                  <a:cubicBezTo>
                    <a:pt x="14750" y="1584"/>
                    <a:pt x="17086" y="3164"/>
                    <a:pt x="16353" y="5744"/>
                  </a:cubicBezTo>
                  <a:cubicBezTo>
                    <a:pt x="16243" y="6120"/>
                    <a:pt x="16479" y="6653"/>
                    <a:pt x="16902" y="6715"/>
                  </a:cubicBezTo>
                  <a:cubicBezTo>
                    <a:pt x="17732" y="6841"/>
                    <a:pt x="18485" y="7217"/>
                    <a:pt x="18955" y="7938"/>
                  </a:cubicBezTo>
                  <a:cubicBezTo>
                    <a:pt x="19080" y="8142"/>
                    <a:pt x="19519" y="8910"/>
                    <a:pt x="19378" y="9145"/>
                  </a:cubicBezTo>
                  <a:cubicBezTo>
                    <a:pt x="19352" y="9192"/>
                    <a:pt x="19242" y="9208"/>
                    <a:pt x="19107" y="9208"/>
                  </a:cubicBezTo>
                  <a:cubicBezTo>
                    <a:pt x="18835" y="9208"/>
                    <a:pt x="18459" y="9145"/>
                    <a:pt x="18438" y="9145"/>
                  </a:cubicBezTo>
                  <a:cubicBezTo>
                    <a:pt x="16526" y="9035"/>
                    <a:pt x="14629" y="8941"/>
                    <a:pt x="12717" y="8910"/>
                  </a:cubicBezTo>
                  <a:cubicBezTo>
                    <a:pt x="11791" y="8889"/>
                    <a:pt x="10866" y="8880"/>
                    <a:pt x="9942" y="8880"/>
                  </a:cubicBezTo>
                  <a:cubicBezTo>
                    <a:pt x="7314" y="8880"/>
                    <a:pt x="4691" y="8959"/>
                    <a:pt x="2058" y="9098"/>
                  </a:cubicBezTo>
                  <a:cubicBezTo>
                    <a:pt x="2194" y="7712"/>
                    <a:pt x="3151" y="6541"/>
                    <a:pt x="4488" y="6541"/>
                  </a:cubicBezTo>
                  <a:cubicBezTo>
                    <a:pt x="4845" y="6541"/>
                    <a:pt x="5229" y="6625"/>
                    <a:pt x="5632" y="6809"/>
                  </a:cubicBezTo>
                  <a:cubicBezTo>
                    <a:pt x="5761" y="6867"/>
                    <a:pt x="5895" y="6896"/>
                    <a:pt x="6025" y="6896"/>
                  </a:cubicBezTo>
                  <a:cubicBezTo>
                    <a:pt x="6350" y="6896"/>
                    <a:pt x="6644" y="6714"/>
                    <a:pt x="6745" y="6355"/>
                  </a:cubicBezTo>
                  <a:cubicBezTo>
                    <a:pt x="7419" y="4145"/>
                    <a:pt x="9143" y="2248"/>
                    <a:pt x="11431" y="1700"/>
                  </a:cubicBezTo>
                  <a:cubicBezTo>
                    <a:pt x="11769" y="1622"/>
                    <a:pt x="12120" y="1584"/>
                    <a:pt x="12472" y="1584"/>
                  </a:cubicBezTo>
                  <a:close/>
                  <a:moveTo>
                    <a:pt x="12705" y="1"/>
                  </a:moveTo>
                  <a:cubicBezTo>
                    <a:pt x="12620" y="1"/>
                    <a:pt x="12535" y="3"/>
                    <a:pt x="12450" y="7"/>
                  </a:cubicBezTo>
                  <a:cubicBezTo>
                    <a:pt x="9284" y="148"/>
                    <a:pt x="6666" y="2358"/>
                    <a:pt x="5538" y="5226"/>
                  </a:cubicBezTo>
                  <a:cubicBezTo>
                    <a:pt x="5251" y="5166"/>
                    <a:pt x="4962" y="5137"/>
                    <a:pt x="4677" y="5137"/>
                  </a:cubicBezTo>
                  <a:cubicBezTo>
                    <a:pt x="2431" y="5137"/>
                    <a:pt x="355" y="6913"/>
                    <a:pt x="647" y="9208"/>
                  </a:cubicBezTo>
                  <a:cubicBezTo>
                    <a:pt x="1" y="9500"/>
                    <a:pt x="80" y="10792"/>
                    <a:pt x="961" y="10792"/>
                  </a:cubicBezTo>
                  <a:cubicBezTo>
                    <a:pt x="976" y="10792"/>
                    <a:pt x="992" y="10792"/>
                    <a:pt x="1008" y="10791"/>
                  </a:cubicBezTo>
                  <a:cubicBezTo>
                    <a:pt x="3952" y="10600"/>
                    <a:pt x="6896" y="10506"/>
                    <a:pt x="9840" y="10506"/>
                  </a:cubicBezTo>
                  <a:cubicBezTo>
                    <a:pt x="12460" y="10506"/>
                    <a:pt x="15081" y="10580"/>
                    <a:pt x="17701" y="10728"/>
                  </a:cubicBezTo>
                  <a:cubicBezTo>
                    <a:pt x="17995" y="10742"/>
                    <a:pt x="18303" y="10757"/>
                    <a:pt x="18608" y="10757"/>
                  </a:cubicBezTo>
                  <a:cubicBezTo>
                    <a:pt x="19980" y="10757"/>
                    <a:pt x="21286" y="10468"/>
                    <a:pt x="20914" y="8596"/>
                  </a:cubicBezTo>
                  <a:cubicBezTo>
                    <a:pt x="20617" y="7060"/>
                    <a:pt x="19472" y="5838"/>
                    <a:pt x="18030" y="5367"/>
                  </a:cubicBezTo>
                  <a:cubicBezTo>
                    <a:pt x="18335" y="2380"/>
                    <a:pt x="15676" y="1"/>
                    <a:pt x="1270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19"/>
            <p:cNvSpPr/>
            <p:nvPr/>
          </p:nvSpPr>
          <p:spPr>
            <a:xfrm>
              <a:off x="6194649" y="2025894"/>
              <a:ext cx="136711" cy="105259"/>
            </a:xfrm>
            <a:custGeom>
              <a:avLst/>
              <a:gdLst/>
              <a:ahLst/>
              <a:cxnLst/>
              <a:rect l="l" t="t" r="r" b="b"/>
              <a:pathLst>
                <a:path w="5894" h="4538" extrusionOk="0">
                  <a:moveTo>
                    <a:pt x="1386" y="1"/>
                  </a:moveTo>
                  <a:cubicBezTo>
                    <a:pt x="992" y="1"/>
                    <a:pt x="612" y="107"/>
                    <a:pt x="282" y="368"/>
                  </a:cubicBezTo>
                  <a:cubicBezTo>
                    <a:pt x="0" y="603"/>
                    <a:pt x="157" y="995"/>
                    <a:pt x="392" y="1168"/>
                  </a:cubicBezTo>
                  <a:cubicBezTo>
                    <a:pt x="1113" y="1716"/>
                    <a:pt x="2069" y="1700"/>
                    <a:pt x="2790" y="2327"/>
                  </a:cubicBezTo>
                  <a:cubicBezTo>
                    <a:pt x="3135" y="2641"/>
                    <a:pt x="3401" y="3033"/>
                    <a:pt x="3590" y="3456"/>
                  </a:cubicBezTo>
                  <a:cubicBezTo>
                    <a:pt x="3778" y="3895"/>
                    <a:pt x="3809" y="4208"/>
                    <a:pt x="4248" y="4459"/>
                  </a:cubicBezTo>
                  <a:cubicBezTo>
                    <a:pt x="4344" y="4510"/>
                    <a:pt x="4460" y="4538"/>
                    <a:pt x="4578" y="4538"/>
                  </a:cubicBezTo>
                  <a:cubicBezTo>
                    <a:pt x="4748" y="4538"/>
                    <a:pt x="4920" y="4479"/>
                    <a:pt x="5032" y="4349"/>
                  </a:cubicBezTo>
                  <a:cubicBezTo>
                    <a:pt x="5894" y="3299"/>
                    <a:pt x="4640" y="1700"/>
                    <a:pt x="3778" y="1011"/>
                  </a:cubicBezTo>
                  <a:cubicBezTo>
                    <a:pt x="3165" y="506"/>
                    <a:pt x="2243" y="1"/>
                    <a:pt x="13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19"/>
            <p:cNvSpPr/>
            <p:nvPr/>
          </p:nvSpPr>
          <p:spPr>
            <a:xfrm>
              <a:off x="6229324" y="1967468"/>
              <a:ext cx="155940" cy="138289"/>
            </a:xfrm>
            <a:custGeom>
              <a:avLst/>
              <a:gdLst/>
              <a:ahLst/>
              <a:cxnLst/>
              <a:rect l="l" t="t" r="r" b="b"/>
              <a:pathLst>
                <a:path w="6723" h="5962" extrusionOk="0">
                  <a:moveTo>
                    <a:pt x="1485" y="0"/>
                  </a:moveTo>
                  <a:cubicBezTo>
                    <a:pt x="1024" y="0"/>
                    <a:pt x="582" y="187"/>
                    <a:pt x="182" y="630"/>
                  </a:cubicBezTo>
                  <a:cubicBezTo>
                    <a:pt x="1" y="827"/>
                    <a:pt x="96" y="1227"/>
                    <a:pt x="385" y="1227"/>
                  </a:cubicBezTo>
                  <a:cubicBezTo>
                    <a:pt x="395" y="1227"/>
                    <a:pt x="406" y="1227"/>
                    <a:pt x="417" y="1226"/>
                  </a:cubicBezTo>
                  <a:cubicBezTo>
                    <a:pt x="502" y="1216"/>
                    <a:pt x="586" y="1212"/>
                    <a:pt x="670" y="1212"/>
                  </a:cubicBezTo>
                  <a:cubicBezTo>
                    <a:pt x="2730" y="1212"/>
                    <a:pt x="4365" y="3925"/>
                    <a:pt x="5088" y="5567"/>
                  </a:cubicBezTo>
                  <a:cubicBezTo>
                    <a:pt x="5210" y="5846"/>
                    <a:pt x="5429" y="5962"/>
                    <a:pt x="5658" y="5962"/>
                  </a:cubicBezTo>
                  <a:cubicBezTo>
                    <a:pt x="6164" y="5962"/>
                    <a:pt x="6723" y="5399"/>
                    <a:pt x="6421" y="4784"/>
                  </a:cubicBezTo>
                  <a:cubicBezTo>
                    <a:pt x="5822" y="3510"/>
                    <a:pt x="3484" y="0"/>
                    <a:pt x="14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19"/>
            <p:cNvSpPr/>
            <p:nvPr/>
          </p:nvSpPr>
          <p:spPr>
            <a:xfrm>
              <a:off x="6256809" y="1904149"/>
              <a:ext cx="175980" cy="178462"/>
            </a:xfrm>
            <a:custGeom>
              <a:avLst/>
              <a:gdLst/>
              <a:ahLst/>
              <a:cxnLst/>
              <a:rect l="l" t="t" r="r" b="b"/>
              <a:pathLst>
                <a:path w="7587" h="7694" extrusionOk="0">
                  <a:moveTo>
                    <a:pt x="1274" y="1"/>
                  </a:moveTo>
                  <a:cubicBezTo>
                    <a:pt x="909" y="1"/>
                    <a:pt x="554" y="69"/>
                    <a:pt x="220" y="225"/>
                  </a:cubicBezTo>
                  <a:cubicBezTo>
                    <a:pt x="63" y="288"/>
                    <a:pt x="0" y="507"/>
                    <a:pt x="47" y="664"/>
                  </a:cubicBezTo>
                  <a:cubicBezTo>
                    <a:pt x="47" y="727"/>
                    <a:pt x="32" y="789"/>
                    <a:pt x="32" y="852"/>
                  </a:cubicBezTo>
                  <a:cubicBezTo>
                    <a:pt x="20" y="932"/>
                    <a:pt x="92" y="1020"/>
                    <a:pt x="168" y="1020"/>
                  </a:cubicBezTo>
                  <a:cubicBezTo>
                    <a:pt x="196" y="1020"/>
                    <a:pt x="226" y="1007"/>
                    <a:pt x="251" y="978"/>
                  </a:cubicBezTo>
                  <a:cubicBezTo>
                    <a:pt x="321" y="887"/>
                    <a:pt x="434" y="847"/>
                    <a:pt x="576" y="847"/>
                  </a:cubicBezTo>
                  <a:cubicBezTo>
                    <a:pt x="1416" y="847"/>
                    <a:pt x="3300" y="2232"/>
                    <a:pt x="3715" y="2608"/>
                  </a:cubicBezTo>
                  <a:cubicBezTo>
                    <a:pt x="4954" y="3736"/>
                    <a:pt x="5769" y="5257"/>
                    <a:pt x="5925" y="6918"/>
                  </a:cubicBezTo>
                  <a:cubicBezTo>
                    <a:pt x="5972" y="7435"/>
                    <a:pt x="6399" y="7694"/>
                    <a:pt x="6803" y="7694"/>
                  </a:cubicBezTo>
                  <a:cubicBezTo>
                    <a:pt x="7207" y="7694"/>
                    <a:pt x="7587" y="7435"/>
                    <a:pt x="7540" y="6918"/>
                  </a:cubicBezTo>
                  <a:cubicBezTo>
                    <a:pt x="7320" y="4896"/>
                    <a:pt x="6443" y="3031"/>
                    <a:pt x="4906" y="1667"/>
                  </a:cubicBezTo>
                  <a:cubicBezTo>
                    <a:pt x="4011" y="882"/>
                    <a:pt x="2587" y="1"/>
                    <a:pt x="127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3" name="Google Shape;5763;p119"/>
          <p:cNvSpPr/>
          <p:nvPr/>
        </p:nvSpPr>
        <p:spPr>
          <a:xfrm>
            <a:off x="6991656" y="2523117"/>
            <a:ext cx="417405" cy="517348"/>
          </a:xfrm>
          <a:custGeom>
            <a:avLst/>
            <a:gdLst/>
            <a:ahLst/>
            <a:cxnLst/>
            <a:rect l="l" t="t" r="r" b="b"/>
            <a:pathLst>
              <a:path w="20456" h="25354" extrusionOk="0">
                <a:moveTo>
                  <a:pt x="18214" y="2371"/>
                </a:moveTo>
                <a:lnTo>
                  <a:pt x="18214" y="2371"/>
                </a:lnTo>
                <a:cubicBezTo>
                  <a:pt x="18544" y="2637"/>
                  <a:pt x="18606" y="2637"/>
                  <a:pt x="18544" y="3123"/>
                </a:cubicBezTo>
                <a:cubicBezTo>
                  <a:pt x="18450" y="2872"/>
                  <a:pt x="18340" y="2621"/>
                  <a:pt x="18214" y="2371"/>
                </a:cubicBezTo>
                <a:close/>
                <a:moveTo>
                  <a:pt x="17039" y="1289"/>
                </a:moveTo>
                <a:cubicBezTo>
                  <a:pt x="17211" y="1697"/>
                  <a:pt x="17446" y="2073"/>
                  <a:pt x="17619" y="2496"/>
                </a:cubicBezTo>
                <a:cubicBezTo>
                  <a:pt x="17823" y="2966"/>
                  <a:pt x="17964" y="3468"/>
                  <a:pt x="18199" y="3938"/>
                </a:cubicBezTo>
                <a:cubicBezTo>
                  <a:pt x="18011" y="4158"/>
                  <a:pt x="17791" y="4361"/>
                  <a:pt x="17603" y="4581"/>
                </a:cubicBezTo>
                <a:cubicBezTo>
                  <a:pt x="17525" y="4659"/>
                  <a:pt x="17446" y="4737"/>
                  <a:pt x="17368" y="4816"/>
                </a:cubicBezTo>
                <a:cubicBezTo>
                  <a:pt x="17149" y="4079"/>
                  <a:pt x="16819" y="3233"/>
                  <a:pt x="16271" y="2778"/>
                </a:cubicBezTo>
                <a:cubicBezTo>
                  <a:pt x="16255" y="2762"/>
                  <a:pt x="16224" y="2762"/>
                  <a:pt x="16208" y="2762"/>
                </a:cubicBezTo>
                <a:cubicBezTo>
                  <a:pt x="16490" y="2277"/>
                  <a:pt x="16772" y="1775"/>
                  <a:pt x="17039" y="1289"/>
                </a:cubicBezTo>
                <a:close/>
                <a:moveTo>
                  <a:pt x="16114" y="2935"/>
                </a:moveTo>
                <a:cubicBezTo>
                  <a:pt x="16177" y="3358"/>
                  <a:pt x="16396" y="3734"/>
                  <a:pt x="16553" y="4142"/>
                </a:cubicBezTo>
                <a:cubicBezTo>
                  <a:pt x="16694" y="4518"/>
                  <a:pt x="16804" y="4910"/>
                  <a:pt x="16913" y="5302"/>
                </a:cubicBezTo>
                <a:cubicBezTo>
                  <a:pt x="16694" y="5521"/>
                  <a:pt x="16475" y="5772"/>
                  <a:pt x="16255" y="6007"/>
                </a:cubicBezTo>
                <a:cubicBezTo>
                  <a:pt x="16067" y="5286"/>
                  <a:pt x="15848" y="4549"/>
                  <a:pt x="15550" y="3875"/>
                </a:cubicBezTo>
                <a:cubicBezTo>
                  <a:pt x="15738" y="3562"/>
                  <a:pt x="15926" y="3248"/>
                  <a:pt x="16114" y="2935"/>
                </a:cubicBezTo>
                <a:close/>
                <a:moveTo>
                  <a:pt x="15268" y="4377"/>
                </a:moveTo>
                <a:cubicBezTo>
                  <a:pt x="15393" y="5098"/>
                  <a:pt x="15581" y="5850"/>
                  <a:pt x="15801" y="6556"/>
                </a:cubicBezTo>
                <a:cubicBezTo>
                  <a:pt x="15424" y="7073"/>
                  <a:pt x="15111" y="7637"/>
                  <a:pt x="15001" y="8249"/>
                </a:cubicBezTo>
                <a:cubicBezTo>
                  <a:pt x="14986" y="8139"/>
                  <a:pt x="14970" y="8013"/>
                  <a:pt x="14939" y="7904"/>
                </a:cubicBezTo>
                <a:cubicBezTo>
                  <a:pt x="14813" y="7104"/>
                  <a:pt x="14813" y="6227"/>
                  <a:pt x="14641" y="5411"/>
                </a:cubicBezTo>
                <a:cubicBezTo>
                  <a:pt x="14844" y="5067"/>
                  <a:pt x="15048" y="4722"/>
                  <a:pt x="15268" y="4377"/>
                </a:cubicBezTo>
                <a:close/>
                <a:moveTo>
                  <a:pt x="10879" y="8123"/>
                </a:moveTo>
                <a:cubicBezTo>
                  <a:pt x="10879" y="8452"/>
                  <a:pt x="10895" y="8781"/>
                  <a:pt x="10879" y="9095"/>
                </a:cubicBezTo>
                <a:cubicBezTo>
                  <a:pt x="10863" y="9487"/>
                  <a:pt x="10832" y="9863"/>
                  <a:pt x="10785" y="10239"/>
                </a:cubicBezTo>
                <a:cubicBezTo>
                  <a:pt x="10769" y="10223"/>
                  <a:pt x="10738" y="10208"/>
                  <a:pt x="10722" y="10208"/>
                </a:cubicBezTo>
                <a:cubicBezTo>
                  <a:pt x="10753" y="9502"/>
                  <a:pt x="10801" y="8813"/>
                  <a:pt x="10879" y="8123"/>
                </a:cubicBezTo>
                <a:close/>
                <a:moveTo>
                  <a:pt x="15409" y="9879"/>
                </a:moveTo>
                <a:lnTo>
                  <a:pt x="15409" y="9879"/>
                </a:lnTo>
                <a:cubicBezTo>
                  <a:pt x="15550" y="10035"/>
                  <a:pt x="15769" y="10223"/>
                  <a:pt x="15926" y="10286"/>
                </a:cubicBezTo>
                <a:cubicBezTo>
                  <a:pt x="15942" y="10302"/>
                  <a:pt x="15957" y="10318"/>
                  <a:pt x="15973" y="10333"/>
                </a:cubicBezTo>
                <a:lnTo>
                  <a:pt x="15832" y="10365"/>
                </a:lnTo>
                <a:cubicBezTo>
                  <a:pt x="15722" y="10380"/>
                  <a:pt x="15613" y="10380"/>
                  <a:pt x="15518" y="10396"/>
                </a:cubicBezTo>
                <a:cubicBezTo>
                  <a:pt x="15487" y="10223"/>
                  <a:pt x="15456" y="10051"/>
                  <a:pt x="15409" y="9879"/>
                </a:cubicBezTo>
                <a:close/>
                <a:moveTo>
                  <a:pt x="14170" y="6211"/>
                </a:moveTo>
                <a:cubicBezTo>
                  <a:pt x="14170" y="7637"/>
                  <a:pt x="14515" y="9205"/>
                  <a:pt x="14813" y="10521"/>
                </a:cubicBezTo>
                <a:cubicBezTo>
                  <a:pt x="14656" y="10568"/>
                  <a:pt x="14484" y="10615"/>
                  <a:pt x="14312" y="10662"/>
                </a:cubicBezTo>
                <a:cubicBezTo>
                  <a:pt x="14170" y="9408"/>
                  <a:pt x="14029" y="8123"/>
                  <a:pt x="13794" y="6885"/>
                </a:cubicBezTo>
                <a:cubicBezTo>
                  <a:pt x="13920" y="6665"/>
                  <a:pt x="14045" y="6446"/>
                  <a:pt x="14170" y="6211"/>
                </a:cubicBezTo>
                <a:close/>
                <a:moveTo>
                  <a:pt x="11067" y="6462"/>
                </a:moveTo>
                <a:cubicBezTo>
                  <a:pt x="11506" y="6759"/>
                  <a:pt x="11945" y="7057"/>
                  <a:pt x="12384" y="7339"/>
                </a:cubicBezTo>
                <a:cubicBezTo>
                  <a:pt x="11913" y="8013"/>
                  <a:pt x="12054" y="9064"/>
                  <a:pt x="11992" y="9847"/>
                </a:cubicBezTo>
                <a:cubicBezTo>
                  <a:pt x="11976" y="10114"/>
                  <a:pt x="11882" y="10506"/>
                  <a:pt x="11835" y="10913"/>
                </a:cubicBezTo>
                <a:cubicBezTo>
                  <a:pt x="11710" y="10835"/>
                  <a:pt x="11584" y="10756"/>
                  <a:pt x="11459" y="10678"/>
                </a:cubicBezTo>
                <a:cubicBezTo>
                  <a:pt x="11506" y="10223"/>
                  <a:pt x="11522" y="9753"/>
                  <a:pt x="11537" y="9299"/>
                </a:cubicBezTo>
                <a:cubicBezTo>
                  <a:pt x="11553" y="8499"/>
                  <a:pt x="11725" y="7512"/>
                  <a:pt x="11239" y="6838"/>
                </a:cubicBezTo>
                <a:cubicBezTo>
                  <a:pt x="11224" y="6814"/>
                  <a:pt x="11200" y="6803"/>
                  <a:pt x="11179" y="6803"/>
                </a:cubicBezTo>
                <a:cubicBezTo>
                  <a:pt x="11157" y="6803"/>
                  <a:pt x="11137" y="6814"/>
                  <a:pt x="11130" y="6838"/>
                </a:cubicBezTo>
                <a:cubicBezTo>
                  <a:pt x="11067" y="6948"/>
                  <a:pt x="11020" y="7057"/>
                  <a:pt x="10973" y="7183"/>
                </a:cubicBezTo>
                <a:cubicBezTo>
                  <a:pt x="11004" y="6948"/>
                  <a:pt x="11036" y="6712"/>
                  <a:pt x="11067" y="6462"/>
                </a:cubicBezTo>
                <a:close/>
                <a:moveTo>
                  <a:pt x="13324" y="7512"/>
                </a:moveTo>
                <a:cubicBezTo>
                  <a:pt x="13402" y="8625"/>
                  <a:pt x="13575" y="9738"/>
                  <a:pt x="13716" y="10835"/>
                </a:cubicBezTo>
                <a:cubicBezTo>
                  <a:pt x="13481" y="10897"/>
                  <a:pt x="13246" y="10960"/>
                  <a:pt x="13026" y="11023"/>
                </a:cubicBezTo>
                <a:cubicBezTo>
                  <a:pt x="12885" y="11054"/>
                  <a:pt x="12760" y="11086"/>
                  <a:pt x="12619" y="11117"/>
                </a:cubicBezTo>
                <a:cubicBezTo>
                  <a:pt x="12619" y="11039"/>
                  <a:pt x="12619" y="10976"/>
                  <a:pt x="12634" y="10913"/>
                </a:cubicBezTo>
                <a:cubicBezTo>
                  <a:pt x="12650" y="10427"/>
                  <a:pt x="12681" y="9957"/>
                  <a:pt x="12713" y="9487"/>
                </a:cubicBezTo>
                <a:cubicBezTo>
                  <a:pt x="12760" y="8875"/>
                  <a:pt x="12948" y="8154"/>
                  <a:pt x="12744" y="7559"/>
                </a:cubicBezTo>
                <a:lnTo>
                  <a:pt x="12744" y="7559"/>
                </a:lnTo>
                <a:cubicBezTo>
                  <a:pt x="12811" y="7589"/>
                  <a:pt x="12886" y="7603"/>
                  <a:pt x="12962" y="7603"/>
                </a:cubicBezTo>
                <a:cubicBezTo>
                  <a:pt x="13083" y="7603"/>
                  <a:pt x="13209" y="7569"/>
                  <a:pt x="13324" y="7512"/>
                </a:cubicBezTo>
                <a:close/>
                <a:moveTo>
                  <a:pt x="4797" y="9205"/>
                </a:moveTo>
                <a:cubicBezTo>
                  <a:pt x="5675" y="11368"/>
                  <a:pt x="6647" y="13499"/>
                  <a:pt x="7681" y="15600"/>
                </a:cubicBezTo>
                <a:cubicBezTo>
                  <a:pt x="5769" y="15568"/>
                  <a:pt x="3841" y="15521"/>
                  <a:pt x="1992" y="15271"/>
                </a:cubicBezTo>
                <a:cubicBezTo>
                  <a:pt x="2901" y="13233"/>
                  <a:pt x="3888" y="11227"/>
                  <a:pt x="4797" y="9205"/>
                </a:cubicBezTo>
                <a:close/>
                <a:moveTo>
                  <a:pt x="5330" y="8875"/>
                </a:moveTo>
                <a:lnTo>
                  <a:pt x="5330" y="8875"/>
                </a:lnTo>
                <a:cubicBezTo>
                  <a:pt x="5973" y="9346"/>
                  <a:pt x="6741" y="9675"/>
                  <a:pt x="7399" y="10082"/>
                </a:cubicBezTo>
                <a:cubicBezTo>
                  <a:pt x="8010" y="10443"/>
                  <a:pt x="8622" y="10819"/>
                  <a:pt x="9217" y="11195"/>
                </a:cubicBezTo>
                <a:cubicBezTo>
                  <a:pt x="9217" y="11618"/>
                  <a:pt x="9217" y="12057"/>
                  <a:pt x="9233" y="12481"/>
                </a:cubicBezTo>
                <a:cubicBezTo>
                  <a:pt x="9233" y="12917"/>
                  <a:pt x="9577" y="13223"/>
                  <a:pt x="9976" y="13223"/>
                </a:cubicBezTo>
                <a:cubicBezTo>
                  <a:pt x="10036" y="13223"/>
                  <a:pt x="10097" y="13216"/>
                  <a:pt x="10158" y="13202"/>
                </a:cubicBezTo>
                <a:cubicBezTo>
                  <a:pt x="10691" y="13076"/>
                  <a:pt x="11224" y="12951"/>
                  <a:pt x="11741" y="12825"/>
                </a:cubicBezTo>
                <a:cubicBezTo>
                  <a:pt x="13277" y="13844"/>
                  <a:pt x="14782" y="14894"/>
                  <a:pt x="16255" y="15976"/>
                </a:cubicBezTo>
                <a:cubicBezTo>
                  <a:pt x="14468" y="15725"/>
                  <a:pt x="12556" y="15772"/>
                  <a:pt x="10895" y="15694"/>
                </a:cubicBezTo>
                <a:cubicBezTo>
                  <a:pt x="10158" y="15662"/>
                  <a:pt x="9421" y="15631"/>
                  <a:pt x="8669" y="15615"/>
                </a:cubicBezTo>
                <a:cubicBezTo>
                  <a:pt x="7540" y="13374"/>
                  <a:pt x="6443" y="11117"/>
                  <a:pt x="5330" y="8875"/>
                </a:cubicBezTo>
                <a:close/>
                <a:moveTo>
                  <a:pt x="2446" y="16195"/>
                </a:moveTo>
                <a:lnTo>
                  <a:pt x="2446" y="16195"/>
                </a:lnTo>
                <a:cubicBezTo>
                  <a:pt x="4311" y="16431"/>
                  <a:pt x="6239" y="16478"/>
                  <a:pt x="8136" y="16540"/>
                </a:cubicBezTo>
                <a:cubicBezTo>
                  <a:pt x="9123" y="18515"/>
                  <a:pt x="10174" y="20459"/>
                  <a:pt x="11239" y="22371"/>
                </a:cubicBezTo>
                <a:cubicBezTo>
                  <a:pt x="11145" y="22308"/>
                  <a:pt x="11067" y="22246"/>
                  <a:pt x="10989" y="22183"/>
                </a:cubicBezTo>
                <a:cubicBezTo>
                  <a:pt x="8136" y="20192"/>
                  <a:pt x="5299" y="18186"/>
                  <a:pt x="2446" y="16195"/>
                </a:cubicBezTo>
                <a:close/>
                <a:moveTo>
                  <a:pt x="9155" y="16572"/>
                </a:moveTo>
                <a:lnTo>
                  <a:pt x="9155" y="16572"/>
                </a:lnTo>
                <a:cubicBezTo>
                  <a:pt x="9327" y="16587"/>
                  <a:pt x="9500" y="16587"/>
                  <a:pt x="9688" y="16603"/>
                </a:cubicBezTo>
                <a:cubicBezTo>
                  <a:pt x="11192" y="16681"/>
                  <a:pt x="12697" y="16744"/>
                  <a:pt x="14202" y="16854"/>
                </a:cubicBezTo>
                <a:cubicBezTo>
                  <a:pt x="15252" y="16932"/>
                  <a:pt x="16255" y="17120"/>
                  <a:pt x="17258" y="17324"/>
                </a:cubicBezTo>
                <a:cubicBezTo>
                  <a:pt x="16428" y="18656"/>
                  <a:pt x="15581" y="19973"/>
                  <a:pt x="14735" y="21305"/>
                </a:cubicBezTo>
                <a:cubicBezTo>
                  <a:pt x="14484" y="21728"/>
                  <a:pt x="14218" y="22136"/>
                  <a:pt x="13951" y="22559"/>
                </a:cubicBezTo>
                <a:cubicBezTo>
                  <a:pt x="13888" y="22669"/>
                  <a:pt x="13277" y="23797"/>
                  <a:pt x="13152" y="23813"/>
                </a:cubicBezTo>
                <a:cubicBezTo>
                  <a:pt x="13152" y="23813"/>
                  <a:pt x="13011" y="23688"/>
                  <a:pt x="12838" y="23547"/>
                </a:cubicBezTo>
                <a:cubicBezTo>
                  <a:pt x="11553" y="21258"/>
                  <a:pt x="10330" y="18923"/>
                  <a:pt x="9155" y="16572"/>
                </a:cubicBezTo>
                <a:close/>
                <a:moveTo>
                  <a:pt x="17171" y="1"/>
                </a:moveTo>
                <a:cubicBezTo>
                  <a:pt x="17104" y="1"/>
                  <a:pt x="17035" y="29"/>
                  <a:pt x="16976" y="98"/>
                </a:cubicBezTo>
                <a:cubicBezTo>
                  <a:pt x="15487" y="1979"/>
                  <a:pt x="14218" y="4001"/>
                  <a:pt x="12838" y="5944"/>
                </a:cubicBezTo>
                <a:cubicBezTo>
                  <a:pt x="12196" y="5490"/>
                  <a:pt x="11553" y="5035"/>
                  <a:pt x="10910" y="4596"/>
                </a:cubicBezTo>
                <a:cubicBezTo>
                  <a:pt x="10804" y="4521"/>
                  <a:pt x="10678" y="4487"/>
                  <a:pt x="10551" y="4487"/>
                </a:cubicBezTo>
                <a:cubicBezTo>
                  <a:pt x="10229" y="4487"/>
                  <a:pt x="9896" y="4705"/>
                  <a:pt x="9829" y="5020"/>
                </a:cubicBezTo>
                <a:cubicBezTo>
                  <a:pt x="9562" y="6446"/>
                  <a:pt x="9390" y="7872"/>
                  <a:pt x="9296" y="9299"/>
                </a:cubicBezTo>
                <a:cubicBezTo>
                  <a:pt x="9014" y="9126"/>
                  <a:pt x="8731" y="8954"/>
                  <a:pt x="8434" y="8766"/>
                </a:cubicBezTo>
                <a:cubicBezTo>
                  <a:pt x="7399" y="8139"/>
                  <a:pt x="6255" y="7183"/>
                  <a:pt x="5001" y="7120"/>
                </a:cubicBezTo>
                <a:cubicBezTo>
                  <a:pt x="4985" y="7118"/>
                  <a:pt x="4969" y="7118"/>
                  <a:pt x="4953" y="7118"/>
                </a:cubicBezTo>
                <a:cubicBezTo>
                  <a:pt x="4819" y="7118"/>
                  <a:pt x="4708" y="7177"/>
                  <a:pt x="4609" y="7261"/>
                </a:cubicBezTo>
                <a:cubicBezTo>
                  <a:pt x="4452" y="7277"/>
                  <a:pt x="4280" y="7371"/>
                  <a:pt x="4155" y="7575"/>
                </a:cubicBezTo>
                <a:cubicBezTo>
                  <a:pt x="2603" y="10098"/>
                  <a:pt x="1380" y="12904"/>
                  <a:pt x="173" y="15615"/>
                </a:cubicBezTo>
                <a:cubicBezTo>
                  <a:pt x="1" y="16023"/>
                  <a:pt x="79" y="16399"/>
                  <a:pt x="455" y="16650"/>
                </a:cubicBezTo>
                <a:cubicBezTo>
                  <a:pt x="2477" y="18108"/>
                  <a:pt x="4499" y="19550"/>
                  <a:pt x="6521" y="20992"/>
                </a:cubicBezTo>
                <a:cubicBezTo>
                  <a:pt x="8402" y="22324"/>
                  <a:pt x="10236" y="23829"/>
                  <a:pt x="12196" y="25004"/>
                </a:cubicBezTo>
                <a:cubicBezTo>
                  <a:pt x="12597" y="25249"/>
                  <a:pt x="12941" y="25354"/>
                  <a:pt x="13245" y="25354"/>
                </a:cubicBezTo>
                <a:cubicBezTo>
                  <a:pt x="14185" y="25354"/>
                  <a:pt x="14730" y="24346"/>
                  <a:pt x="15346" y="23374"/>
                </a:cubicBezTo>
                <a:cubicBezTo>
                  <a:pt x="16553" y="21478"/>
                  <a:pt x="17760" y="19565"/>
                  <a:pt x="18967" y="17669"/>
                </a:cubicBezTo>
                <a:cubicBezTo>
                  <a:pt x="18979" y="17670"/>
                  <a:pt x="18992" y="17670"/>
                  <a:pt x="19004" y="17670"/>
                </a:cubicBezTo>
                <a:cubicBezTo>
                  <a:pt x="19376" y="17670"/>
                  <a:pt x="19633" y="17221"/>
                  <a:pt x="19390" y="16948"/>
                </a:cubicBezTo>
                <a:cubicBezTo>
                  <a:pt x="19500" y="16603"/>
                  <a:pt x="19296" y="16242"/>
                  <a:pt x="19014" y="16023"/>
                </a:cubicBezTo>
                <a:cubicBezTo>
                  <a:pt x="17352" y="14738"/>
                  <a:pt x="15660" y="13515"/>
                  <a:pt x="13935" y="12324"/>
                </a:cubicBezTo>
                <a:cubicBezTo>
                  <a:pt x="14923" y="12104"/>
                  <a:pt x="16239" y="12026"/>
                  <a:pt x="17117" y="11540"/>
                </a:cubicBezTo>
                <a:cubicBezTo>
                  <a:pt x="17635" y="11258"/>
                  <a:pt x="18026" y="10756"/>
                  <a:pt x="17870" y="10129"/>
                </a:cubicBezTo>
                <a:cubicBezTo>
                  <a:pt x="17666" y="9408"/>
                  <a:pt x="16866" y="9377"/>
                  <a:pt x="16537" y="8828"/>
                </a:cubicBezTo>
                <a:cubicBezTo>
                  <a:pt x="16036" y="7982"/>
                  <a:pt x="17948" y="6383"/>
                  <a:pt x="18465" y="5803"/>
                </a:cubicBezTo>
                <a:cubicBezTo>
                  <a:pt x="19092" y="5114"/>
                  <a:pt x="20080" y="4314"/>
                  <a:pt x="20236" y="3327"/>
                </a:cubicBezTo>
                <a:cubicBezTo>
                  <a:pt x="20456" y="1994"/>
                  <a:pt x="18998" y="976"/>
                  <a:pt x="17995" y="364"/>
                </a:cubicBezTo>
                <a:cubicBezTo>
                  <a:pt x="17909" y="309"/>
                  <a:pt x="17819" y="286"/>
                  <a:pt x="17732" y="286"/>
                </a:cubicBezTo>
                <a:cubicBezTo>
                  <a:pt x="17646" y="286"/>
                  <a:pt x="17564" y="309"/>
                  <a:pt x="17493" y="349"/>
                </a:cubicBezTo>
                <a:cubicBezTo>
                  <a:pt x="17493" y="171"/>
                  <a:pt x="17336" y="1"/>
                  <a:pt x="171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119"/>
          <p:cNvGrpSpPr/>
          <p:nvPr/>
        </p:nvGrpSpPr>
        <p:grpSpPr>
          <a:xfrm>
            <a:off x="5341694" y="2034555"/>
            <a:ext cx="529643" cy="436965"/>
            <a:chOff x="5116364" y="1685847"/>
            <a:chExt cx="602073" cy="496721"/>
          </a:xfrm>
        </p:grpSpPr>
        <p:sp>
          <p:nvSpPr>
            <p:cNvPr id="5765" name="Google Shape;5765;p119"/>
            <p:cNvSpPr/>
            <p:nvPr/>
          </p:nvSpPr>
          <p:spPr>
            <a:xfrm>
              <a:off x="5116364" y="1685847"/>
              <a:ext cx="602073" cy="496721"/>
            </a:xfrm>
            <a:custGeom>
              <a:avLst/>
              <a:gdLst/>
              <a:ahLst/>
              <a:cxnLst/>
              <a:rect l="l" t="t" r="r" b="b"/>
              <a:pathLst>
                <a:path w="25957" h="21415" extrusionOk="0">
                  <a:moveTo>
                    <a:pt x="19455" y="1037"/>
                  </a:moveTo>
                  <a:cubicBezTo>
                    <a:pt x="20442" y="1037"/>
                    <a:pt x="20690" y="1737"/>
                    <a:pt x="21129" y="2615"/>
                  </a:cubicBezTo>
                  <a:cubicBezTo>
                    <a:pt x="21552" y="3446"/>
                    <a:pt x="21960" y="4277"/>
                    <a:pt x="22336" y="5123"/>
                  </a:cubicBezTo>
                  <a:cubicBezTo>
                    <a:pt x="23073" y="6706"/>
                    <a:pt x="23731" y="8321"/>
                    <a:pt x="24327" y="9966"/>
                  </a:cubicBezTo>
                  <a:cubicBezTo>
                    <a:pt x="21396" y="10327"/>
                    <a:pt x="18841" y="12239"/>
                    <a:pt x="17524" y="14857"/>
                  </a:cubicBezTo>
                  <a:cubicBezTo>
                    <a:pt x="16004" y="11753"/>
                    <a:pt x="14389" y="8681"/>
                    <a:pt x="12712" y="5640"/>
                  </a:cubicBezTo>
                  <a:cubicBezTo>
                    <a:pt x="12884" y="5358"/>
                    <a:pt x="13025" y="5060"/>
                    <a:pt x="13214" y="4778"/>
                  </a:cubicBezTo>
                  <a:cubicBezTo>
                    <a:pt x="13668" y="4120"/>
                    <a:pt x="14170" y="3524"/>
                    <a:pt x="14781" y="3007"/>
                  </a:cubicBezTo>
                  <a:cubicBezTo>
                    <a:pt x="16019" y="1941"/>
                    <a:pt x="17602" y="1220"/>
                    <a:pt x="19232" y="1048"/>
                  </a:cubicBezTo>
                  <a:cubicBezTo>
                    <a:pt x="19311" y="1040"/>
                    <a:pt x="19385" y="1037"/>
                    <a:pt x="19455" y="1037"/>
                  </a:cubicBezTo>
                  <a:close/>
                  <a:moveTo>
                    <a:pt x="24640" y="11079"/>
                  </a:moveTo>
                  <a:cubicBezTo>
                    <a:pt x="24624" y="11377"/>
                    <a:pt x="24656" y="11690"/>
                    <a:pt x="24734" y="11988"/>
                  </a:cubicBezTo>
                  <a:cubicBezTo>
                    <a:pt x="23135" y="12239"/>
                    <a:pt x="21631" y="12819"/>
                    <a:pt x="20314" y="13791"/>
                  </a:cubicBezTo>
                  <a:cubicBezTo>
                    <a:pt x="19765" y="14183"/>
                    <a:pt x="19154" y="14684"/>
                    <a:pt x="18637" y="15264"/>
                  </a:cubicBezTo>
                  <a:cubicBezTo>
                    <a:pt x="19828" y="12991"/>
                    <a:pt x="22070" y="11440"/>
                    <a:pt x="24640" y="11079"/>
                  </a:cubicBezTo>
                  <a:close/>
                  <a:moveTo>
                    <a:pt x="8317" y="5779"/>
                  </a:moveTo>
                  <a:cubicBezTo>
                    <a:pt x="9487" y="5779"/>
                    <a:pt x="10663" y="5982"/>
                    <a:pt x="11771" y="6377"/>
                  </a:cubicBezTo>
                  <a:cubicBezTo>
                    <a:pt x="13417" y="9355"/>
                    <a:pt x="14985" y="12380"/>
                    <a:pt x="16489" y="15437"/>
                  </a:cubicBezTo>
                  <a:cubicBezTo>
                    <a:pt x="15960" y="15345"/>
                    <a:pt x="15426" y="15300"/>
                    <a:pt x="14895" y="15300"/>
                  </a:cubicBezTo>
                  <a:cubicBezTo>
                    <a:pt x="12515" y="15300"/>
                    <a:pt x="10175" y="16203"/>
                    <a:pt x="8433" y="17882"/>
                  </a:cubicBezTo>
                  <a:cubicBezTo>
                    <a:pt x="6395" y="14559"/>
                    <a:pt x="4373" y="11252"/>
                    <a:pt x="2351" y="7944"/>
                  </a:cubicBezTo>
                  <a:cubicBezTo>
                    <a:pt x="4001" y="6478"/>
                    <a:pt x="6148" y="5779"/>
                    <a:pt x="8317" y="5779"/>
                  </a:cubicBezTo>
                  <a:close/>
                  <a:moveTo>
                    <a:pt x="1254" y="8509"/>
                  </a:moveTo>
                  <a:cubicBezTo>
                    <a:pt x="3370" y="11957"/>
                    <a:pt x="5486" y="15405"/>
                    <a:pt x="7602" y="18854"/>
                  </a:cubicBezTo>
                  <a:cubicBezTo>
                    <a:pt x="7586" y="18995"/>
                    <a:pt x="7571" y="19136"/>
                    <a:pt x="7555" y="19293"/>
                  </a:cubicBezTo>
                  <a:cubicBezTo>
                    <a:pt x="6552" y="17741"/>
                    <a:pt x="5486" y="16236"/>
                    <a:pt x="4389" y="14763"/>
                  </a:cubicBezTo>
                  <a:cubicBezTo>
                    <a:pt x="3041" y="12913"/>
                    <a:pt x="925" y="10969"/>
                    <a:pt x="1254" y="8509"/>
                  </a:cubicBezTo>
                  <a:close/>
                  <a:moveTo>
                    <a:pt x="14902" y="16509"/>
                  </a:moveTo>
                  <a:cubicBezTo>
                    <a:pt x="15565" y="16509"/>
                    <a:pt x="16235" y="16589"/>
                    <a:pt x="16897" y="16753"/>
                  </a:cubicBezTo>
                  <a:cubicBezTo>
                    <a:pt x="16897" y="16785"/>
                    <a:pt x="16913" y="16800"/>
                    <a:pt x="16913" y="16832"/>
                  </a:cubicBezTo>
                  <a:cubicBezTo>
                    <a:pt x="16886" y="16832"/>
                    <a:pt x="16859" y="16831"/>
                    <a:pt x="16832" y="16831"/>
                  </a:cubicBezTo>
                  <a:cubicBezTo>
                    <a:pt x="14051" y="16831"/>
                    <a:pt x="10375" y="17637"/>
                    <a:pt x="8558" y="19872"/>
                  </a:cubicBezTo>
                  <a:lnTo>
                    <a:pt x="8621" y="19387"/>
                  </a:lnTo>
                  <a:cubicBezTo>
                    <a:pt x="8668" y="19355"/>
                    <a:pt x="8715" y="19324"/>
                    <a:pt x="8746" y="19293"/>
                  </a:cubicBezTo>
                  <a:cubicBezTo>
                    <a:pt x="10343" y="17489"/>
                    <a:pt x="12584" y="16509"/>
                    <a:pt x="14902" y="16509"/>
                  </a:cubicBezTo>
                  <a:close/>
                  <a:moveTo>
                    <a:pt x="19960" y="0"/>
                  </a:moveTo>
                  <a:cubicBezTo>
                    <a:pt x="19725" y="0"/>
                    <a:pt x="19481" y="28"/>
                    <a:pt x="19232" y="60"/>
                  </a:cubicBezTo>
                  <a:cubicBezTo>
                    <a:pt x="17587" y="248"/>
                    <a:pt x="16019" y="922"/>
                    <a:pt x="14703" y="1941"/>
                  </a:cubicBezTo>
                  <a:cubicBezTo>
                    <a:pt x="13746" y="2678"/>
                    <a:pt x="12289" y="4057"/>
                    <a:pt x="11975" y="5436"/>
                  </a:cubicBezTo>
                  <a:cubicBezTo>
                    <a:pt x="11913" y="5468"/>
                    <a:pt x="11850" y="5499"/>
                    <a:pt x="11803" y="5546"/>
                  </a:cubicBezTo>
                  <a:cubicBezTo>
                    <a:pt x="10624" y="4892"/>
                    <a:pt x="9339" y="4574"/>
                    <a:pt x="7942" y="4574"/>
                  </a:cubicBezTo>
                  <a:cubicBezTo>
                    <a:pt x="7631" y="4574"/>
                    <a:pt x="7314" y="4590"/>
                    <a:pt x="6991" y="4621"/>
                  </a:cubicBezTo>
                  <a:cubicBezTo>
                    <a:pt x="4749" y="4841"/>
                    <a:pt x="2712" y="5813"/>
                    <a:pt x="1129" y="7396"/>
                  </a:cubicBezTo>
                  <a:cubicBezTo>
                    <a:pt x="988" y="7537"/>
                    <a:pt x="925" y="7741"/>
                    <a:pt x="956" y="7944"/>
                  </a:cubicBezTo>
                  <a:cubicBezTo>
                    <a:pt x="909" y="7960"/>
                    <a:pt x="862" y="8007"/>
                    <a:pt x="831" y="8085"/>
                  </a:cubicBezTo>
                  <a:cubicBezTo>
                    <a:pt x="0" y="10374"/>
                    <a:pt x="1583" y="12286"/>
                    <a:pt x="2900" y="14010"/>
                  </a:cubicBezTo>
                  <a:cubicBezTo>
                    <a:pt x="4593" y="16267"/>
                    <a:pt x="6097" y="18634"/>
                    <a:pt x="7461" y="21095"/>
                  </a:cubicBezTo>
                  <a:cubicBezTo>
                    <a:pt x="7571" y="21283"/>
                    <a:pt x="7712" y="21362"/>
                    <a:pt x="7853" y="21362"/>
                  </a:cubicBezTo>
                  <a:cubicBezTo>
                    <a:pt x="7894" y="21395"/>
                    <a:pt x="7953" y="21415"/>
                    <a:pt x="8011" y="21415"/>
                  </a:cubicBezTo>
                  <a:cubicBezTo>
                    <a:pt x="8063" y="21415"/>
                    <a:pt x="8114" y="21399"/>
                    <a:pt x="8151" y="21362"/>
                  </a:cubicBezTo>
                  <a:cubicBezTo>
                    <a:pt x="9405" y="20170"/>
                    <a:pt x="10533" y="19136"/>
                    <a:pt x="12195" y="18540"/>
                  </a:cubicBezTo>
                  <a:cubicBezTo>
                    <a:pt x="13966" y="17898"/>
                    <a:pt x="15753" y="17913"/>
                    <a:pt x="17602" y="17741"/>
                  </a:cubicBezTo>
                  <a:cubicBezTo>
                    <a:pt x="17853" y="17725"/>
                    <a:pt x="17994" y="17553"/>
                    <a:pt x="18026" y="17365"/>
                  </a:cubicBezTo>
                  <a:cubicBezTo>
                    <a:pt x="19044" y="16455"/>
                    <a:pt x="19734" y="15249"/>
                    <a:pt x="20925" y="14449"/>
                  </a:cubicBezTo>
                  <a:cubicBezTo>
                    <a:pt x="22258" y="13540"/>
                    <a:pt x="23778" y="12991"/>
                    <a:pt x="25392" y="12850"/>
                  </a:cubicBezTo>
                  <a:cubicBezTo>
                    <a:pt x="25769" y="12819"/>
                    <a:pt x="25957" y="12474"/>
                    <a:pt x="25800" y="12129"/>
                  </a:cubicBezTo>
                  <a:cubicBezTo>
                    <a:pt x="25565" y="11612"/>
                    <a:pt x="25534" y="11095"/>
                    <a:pt x="25737" y="10593"/>
                  </a:cubicBezTo>
                  <a:cubicBezTo>
                    <a:pt x="25800" y="10374"/>
                    <a:pt x="25706" y="10186"/>
                    <a:pt x="25565" y="10092"/>
                  </a:cubicBezTo>
                  <a:cubicBezTo>
                    <a:pt x="24703" y="7866"/>
                    <a:pt x="23825" y="5672"/>
                    <a:pt x="22775" y="3524"/>
                  </a:cubicBezTo>
                  <a:cubicBezTo>
                    <a:pt x="22305" y="2568"/>
                    <a:pt x="21866" y="1345"/>
                    <a:pt x="21176" y="515"/>
                  </a:cubicBezTo>
                  <a:cubicBezTo>
                    <a:pt x="20843" y="109"/>
                    <a:pt x="20421" y="0"/>
                    <a:pt x="199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19"/>
            <p:cNvSpPr/>
            <p:nvPr/>
          </p:nvSpPr>
          <p:spPr>
            <a:xfrm>
              <a:off x="5223009" y="1859083"/>
              <a:ext cx="145827" cy="62000"/>
            </a:xfrm>
            <a:custGeom>
              <a:avLst/>
              <a:gdLst/>
              <a:ahLst/>
              <a:cxnLst/>
              <a:rect l="l" t="t" r="r" b="b"/>
              <a:pathLst>
                <a:path w="6287" h="2673" extrusionOk="0">
                  <a:moveTo>
                    <a:pt x="3852" y="0"/>
                  </a:moveTo>
                  <a:cubicBezTo>
                    <a:pt x="2496" y="0"/>
                    <a:pt x="1092" y="721"/>
                    <a:pt x="292" y="1839"/>
                  </a:cubicBezTo>
                  <a:cubicBezTo>
                    <a:pt x="0" y="2260"/>
                    <a:pt x="397" y="2672"/>
                    <a:pt x="800" y="2672"/>
                  </a:cubicBezTo>
                  <a:cubicBezTo>
                    <a:pt x="937" y="2672"/>
                    <a:pt x="1074" y="2624"/>
                    <a:pt x="1186" y="2513"/>
                  </a:cubicBezTo>
                  <a:cubicBezTo>
                    <a:pt x="1186" y="2513"/>
                    <a:pt x="1186" y="2529"/>
                    <a:pt x="1186" y="2529"/>
                  </a:cubicBezTo>
                  <a:cubicBezTo>
                    <a:pt x="2162" y="1470"/>
                    <a:pt x="3400" y="1043"/>
                    <a:pt x="4742" y="1043"/>
                  </a:cubicBezTo>
                  <a:cubicBezTo>
                    <a:pt x="5167" y="1043"/>
                    <a:pt x="5603" y="1086"/>
                    <a:pt x="6045" y="1165"/>
                  </a:cubicBezTo>
                  <a:cubicBezTo>
                    <a:pt x="6055" y="1168"/>
                    <a:pt x="6065" y="1169"/>
                    <a:pt x="6075" y="1169"/>
                  </a:cubicBezTo>
                  <a:cubicBezTo>
                    <a:pt x="6189" y="1169"/>
                    <a:pt x="6287" y="1016"/>
                    <a:pt x="6186" y="930"/>
                  </a:cubicBezTo>
                  <a:cubicBezTo>
                    <a:pt x="5534" y="284"/>
                    <a:pt x="4702" y="0"/>
                    <a:pt x="38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19"/>
            <p:cNvSpPr/>
            <p:nvPr/>
          </p:nvSpPr>
          <p:spPr>
            <a:xfrm>
              <a:off x="5265547" y="1915769"/>
              <a:ext cx="118782" cy="56364"/>
            </a:xfrm>
            <a:custGeom>
              <a:avLst/>
              <a:gdLst/>
              <a:ahLst/>
              <a:cxnLst/>
              <a:rect l="l" t="t" r="r" b="b"/>
              <a:pathLst>
                <a:path w="5121" h="2430" extrusionOk="0">
                  <a:moveTo>
                    <a:pt x="3325" y="0"/>
                  </a:moveTo>
                  <a:cubicBezTo>
                    <a:pt x="3015" y="0"/>
                    <a:pt x="2698" y="42"/>
                    <a:pt x="2377" y="116"/>
                  </a:cubicBezTo>
                  <a:cubicBezTo>
                    <a:pt x="1546" y="288"/>
                    <a:pt x="183" y="915"/>
                    <a:pt x="42" y="1856"/>
                  </a:cubicBezTo>
                  <a:cubicBezTo>
                    <a:pt x="1" y="2113"/>
                    <a:pt x="171" y="2429"/>
                    <a:pt x="451" y="2429"/>
                  </a:cubicBezTo>
                  <a:cubicBezTo>
                    <a:pt x="495" y="2429"/>
                    <a:pt x="541" y="2421"/>
                    <a:pt x="590" y="2404"/>
                  </a:cubicBezTo>
                  <a:cubicBezTo>
                    <a:pt x="1296" y="2154"/>
                    <a:pt x="1766" y="1480"/>
                    <a:pt x="2487" y="1182"/>
                  </a:cubicBezTo>
                  <a:cubicBezTo>
                    <a:pt x="3255" y="837"/>
                    <a:pt x="4117" y="821"/>
                    <a:pt x="4963" y="774"/>
                  </a:cubicBezTo>
                  <a:cubicBezTo>
                    <a:pt x="5042" y="774"/>
                    <a:pt x="5120" y="649"/>
                    <a:pt x="5042" y="571"/>
                  </a:cubicBezTo>
                  <a:cubicBezTo>
                    <a:pt x="4521" y="164"/>
                    <a:pt x="3938" y="0"/>
                    <a:pt x="33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19"/>
            <p:cNvSpPr/>
            <p:nvPr/>
          </p:nvSpPr>
          <p:spPr>
            <a:xfrm>
              <a:off x="5295931" y="1969950"/>
              <a:ext cx="110918" cy="55343"/>
            </a:xfrm>
            <a:custGeom>
              <a:avLst/>
              <a:gdLst/>
              <a:ahLst/>
              <a:cxnLst/>
              <a:rect l="l" t="t" r="r" b="b"/>
              <a:pathLst>
                <a:path w="4782" h="2386" extrusionOk="0">
                  <a:moveTo>
                    <a:pt x="3314" y="0"/>
                  </a:moveTo>
                  <a:cubicBezTo>
                    <a:pt x="2204" y="0"/>
                    <a:pt x="1020" y="703"/>
                    <a:pt x="362" y="1479"/>
                  </a:cubicBezTo>
                  <a:cubicBezTo>
                    <a:pt x="1" y="1908"/>
                    <a:pt x="354" y="2385"/>
                    <a:pt x="750" y="2385"/>
                  </a:cubicBezTo>
                  <a:cubicBezTo>
                    <a:pt x="905" y="2385"/>
                    <a:pt x="1065" y="2313"/>
                    <a:pt x="1192" y="2137"/>
                  </a:cubicBezTo>
                  <a:cubicBezTo>
                    <a:pt x="2055" y="978"/>
                    <a:pt x="3355" y="931"/>
                    <a:pt x="4656" y="711"/>
                  </a:cubicBezTo>
                  <a:cubicBezTo>
                    <a:pt x="4751" y="695"/>
                    <a:pt x="4782" y="554"/>
                    <a:pt x="4719" y="492"/>
                  </a:cubicBezTo>
                  <a:cubicBezTo>
                    <a:pt x="4304" y="145"/>
                    <a:pt x="3816" y="0"/>
                    <a:pt x="331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19"/>
            <p:cNvSpPr/>
            <p:nvPr/>
          </p:nvSpPr>
          <p:spPr>
            <a:xfrm>
              <a:off x="5440267" y="1750813"/>
              <a:ext cx="128732" cy="93963"/>
            </a:xfrm>
            <a:custGeom>
              <a:avLst/>
              <a:gdLst/>
              <a:ahLst/>
              <a:cxnLst/>
              <a:rect l="l" t="t" r="r" b="b"/>
              <a:pathLst>
                <a:path w="5550" h="4051" extrusionOk="0">
                  <a:moveTo>
                    <a:pt x="4522" y="1"/>
                  </a:moveTo>
                  <a:cubicBezTo>
                    <a:pt x="3931" y="1"/>
                    <a:pt x="3258" y="453"/>
                    <a:pt x="2822" y="739"/>
                  </a:cubicBezTo>
                  <a:cubicBezTo>
                    <a:pt x="1992" y="1303"/>
                    <a:pt x="1" y="2933"/>
                    <a:pt x="1239" y="3983"/>
                  </a:cubicBezTo>
                  <a:cubicBezTo>
                    <a:pt x="1286" y="4030"/>
                    <a:pt x="1338" y="4050"/>
                    <a:pt x="1388" y="4050"/>
                  </a:cubicBezTo>
                  <a:cubicBezTo>
                    <a:pt x="1504" y="4050"/>
                    <a:pt x="1606" y="3938"/>
                    <a:pt x="1584" y="3795"/>
                  </a:cubicBezTo>
                  <a:cubicBezTo>
                    <a:pt x="1474" y="3043"/>
                    <a:pt x="2383" y="2244"/>
                    <a:pt x="2901" y="1836"/>
                  </a:cubicBezTo>
                  <a:cubicBezTo>
                    <a:pt x="3167" y="1632"/>
                    <a:pt x="3465" y="1444"/>
                    <a:pt x="3778" y="1272"/>
                  </a:cubicBezTo>
                  <a:cubicBezTo>
                    <a:pt x="3935" y="1193"/>
                    <a:pt x="4092" y="1099"/>
                    <a:pt x="4264" y="1052"/>
                  </a:cubicBezTo>
                  <a:cubicBezTo>
                    <a:pt x="4466" y="975"/>
                    <a:pt x="4652" y="1035"/>
                    <a:pt x="4626" y="900"/>
                  </a:cubicBezTo>
                  <a:lnTo>
                    <a:pt x="4626" y="900"/>
                  </a:lnTo>
                  <a:cubicBezTo>
                    <a:pt x="4656" y="1039"/>
                    <a:pt x="4775" y="1106"/>
                    <a:pt x="4899" y="1106"/>
                  </a:cubicBezTo>
                  <a:cubicBezTo>
                    <a:pt x="4981" y="1106"/>
                    <a:pt x="5064" y="1077"/>
                    <a:pt x="5126" y="1021"/>
                  </a:cubicBezTo>
                  <a:cubicBezTo>
                    <a:pt x="5550" y="692"/>
                    <a:pt x="5220" y="143"/>
                    <a:pt x="4782" y="34"/>
                  </a:cubicBezTo>
                  <a:cubicBezTo>
                    <a:pt x="4698" y="11"/>
                    <a:pt x="4611" y="1"/>
                    <a:pt x="452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19"/>
            <p:cNvSpPr/>
            <p:nvPr/>
          </p:nvSpPr>
          <p:spPr>
            <a:xfrm>
              <a:off x="5489716" y="1813298"/>
              <a:ext cx="107648" cy="83943"/>
            </a:xfrm>
            <a:custGeom>
              <a:avLst/>
              <a:gdLst/>
              <a:ahLst/>
              <a:cxnLst/>
              <a:rect l="l" t="t" r="r" b="b"/>
              <a:pathLst>
                <a:path w="4641" h="3619" extrusionOk="0">
                  <a:moveTo>
                    <a:pt x="4049" y="0"/>
                  </a:moveTo>
                  <a:cubicBezTo>
                    <a:pt x="4027" y="0"/>
                    <a:pt x="4005" y="1"/>
                    <a:pt x="3982" y="4"/>
                  </a:cubicBezTo>
                  <a:cubicBezTo>
                    <a:pt x="2697" y="145"/>
                    <a:pt x="1490" y="725"/>
                    <a:pt x="643" y="1728"/>
                  </a:cubicBezTo>
                  <a:cubicBezTo>
                    <a:pt x="345" y="2073"/>
                    <a:pt x="1" y="2543"/>
                    <a:pt x="48" y="3029"/>
                  </a:cubicBezTo>
                  <a:cubicBezTo>
                    <a:pt x="75" y="3300"/>
                    <a:pt x="231" y="3618"/>
                    <a:pt x="506" y="3618"/>
                  </a:cubicBezTo>
                  <a:cubicBezTo>
                    <a:pt x="549" y="3618"/>
                    <a:pt x="594" y="3611"/>
                    <a:pt x="643" y="3594"/>
                  </a:cubicBezTo>
                  <a:cubicBezTo>
                    <a:pt x="690" y="3578"/>
                    <a:pt x="737" y="3547"/>
                    <a:pt x="737" y="3500"/>
                  </a:cubicBezTo>
                  <a:cubicBezTo>
                    <a:pt x="1004" y="2042"/>
                    <a:pt x="2587" y="1133"/>
                    <a:pt x="3982" y="1054"/>
                  </a:cubicBezTo>
                  <a:cubicBezTo>
                    <a:pt x="4632" y="1009"/>
                    <a:pt x="4640" y="0"/>
                    <a:pt x="404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19"/>
            <p:cNvSpPr/>
            <p:nvPr/>
          </p:nvSpPr>
          <p:spPr>
            <a:xfrm>
              <a:off x="5520819" y="1879540"/>
              <a:ext cx="99808" cy="75546"/>
            </a:xfrm>
            <a:custGeom>
              <a:avLst/>
              <a:gdLst/>
              <a:ahLst/>
              <a:cxnLst/>
              <a:rect l="l" t="t" r="r" b="b"/>
              <a:pathLst>
                <a:path w="4303" h="3257" extrusionOk="0">
                  <a:moveTo>
                    <a:pt x="3724" y="1"/>
                  </a:moveTo>
                  <a:cubicBezTo>
                    <a:pt x="3686" y="1"/>
                    <a:pt x="3648" y="6"/>
                    <a:pt x="3613" y="17"/>
                  </a:cubicBezTo>
                  <a:cubicBezTo>
                    <a:pt x="2155" y="565"/>
                    <a:pt x="337" y="1286"/>
                    <a:pt x="23" y="3026"/>
                  </a:cubicBezTo>
                  <a:cubicBezTo>
                    <a:pt x="1" y="3149"/>
                    <a:pt x="90" y="3256"/>
                    <a:pt x="195" y="3256"/>
                  </a:cubicBezTo>
                  <a:cubicBezTo>
                    <a:pt x="236" y="3256"/>
                    <a:pt x="281" y="3239"/>
                    <a:pt x="321" y="3198"/>
                  </a:cubicBezTo>
                  <a:cubicBezTo>
                    <a:pt x="1287" y="2279"/>
                    <a:pt x="2237" y="1004"/>
                    <a:pt x="3711" y="1004"/>
                  </a:cubicBezTo>
                  <a:cubicBezTo>
                    <a:pt x="3720" y="1004"/>
                    <a:pt x="3729" y="1004"/>
                    <a:pt x="3738" y="1004"/>
                  </a:cubicBezTo>
                  <a:cubicBezTo>
                    <a:pt x="3910" y="1004"/>
                    <a:pt x="4083" y="910"/>
                    <a:pt x="4177" y="753"/>
                  </a:cubicBezTo>
                  <a:cubicBezTo>
                    <a:pt x="4193" y="706"/>
                    <a:pt x="4208" y="675"/>
                    <a:pt x="4240" y="644"/>
                  </a:cubicBezTo>
                  <a:cubicBezTo>
                    <a:pt x="4302" y="502"/>
                    <a:pt x="4287" y="346"/>
                    <a:pt x="4177" y="252"/>
                  </a:cubicBezTo>
                  <a:cubicBezTo>
                    <a:pt x="4146" y="220"/>
                    <a:pt x="4130" y="189"/>
                    <a:pt x="4099" y="158"/>
                  </a:cubicBezTo>
                  <a:cubicBezTo>
                    <a:pt x="4001" y="60"/>
                    <a:pt x="3857" y="1"/>
                    <a:pt x="372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2" name="Google Shape;5772;p119"/>
          <p:cNvGrpSpPr/>
          <p:nvPr/>
        </p:nvGrpSpPr>
        <p:grpSpPr>
          <a:xfrm>
            <a:off x="6581280" y="2223250"/>
            <a:ext cx="495854" cy="467242"/>
            <a:chOff x="6525464" y="1900345"/>
            <a:chExt cx="563663" cy="531138"/>
          </a:xfrm>
        </p:grpSpPr>
        <p:sp>
          <p:nvSpPr>
            <p:cNvPr id="5773" name="Google Shape;5773;p119"/>
            <p:cNvSpPr/>
            <p:nvPr/>
          </p:nvSpPr>
          <p:spPr>
            <a:xfrm>
              <a:off x="6525464" y="2012697"/>
              <a:ext cx="486121" cy="418786"/>
            </a:xfrm>
            <a:custGeom>
              <a:avLst/>
              <a:gdLst/>
              <a:ahLst/>
              <a:cxnLst/>
              <a:rect l="l" t="t" r="r" b="b"/>
              <a:pathLst>
                <a:path w="20958" h="18055" extrusionOk="0">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19"/>
            <p:cNvSpPr/>
            <p:nvPr/>
          </p:nvSpPr>
          <p:spPr>
            <a:xfrm>
              <a:off x="6583263" y="2063306"/>
              <a:ext cx="77379" cy="46042"/>
            </a:xfrm>
            <a:custGeom>
              <a:avLst/>
              <a:gdLst/>
              <a:ahLst/>
              <a:cxnLst/>
              <a:rect l="l" t="t" r="r" b="b"/>
              <a:pathLst>
                <a:path w="3336" h="1985" extrusionOk="0">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19"/>
            <p:cNvSpPr/>
            <p:nvPr/>
          </p:nvSpPr>
          <p:spPr>
            <a:xfrm>
              <a:off x="6661426" y="1973986"/>
              <a:ext cx="56387" cy="43073"/>
            </a:xfrm>
            <a:custGeom>
              <a:avLst/>
              <a:gdLst/>
              <a:ahLst/>
              <a:cxnLst/>
              <a:rect l="l" t="t" r="r" b="b"/>
              <a:pathLst>
                <a:path w="2431" h="1857" extrusionOk="0">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19"/>
            <p:cNvSpPr/>
            <p:nvPr/>
          </p:nvSpPr>
          <p:spPr>
            <a:xfrm>
              <a:off x="6814135" y="1900345"/>
              <a:ext cx="41102" cy="67080"/>
            </a:xfrm>
            <a:custGeom>
              <a:avLst/>
              <a:gdLst/>
              <a:ahLst/>
              <a:cxnLst/>
              <a:rect l="l" t="t" r="r" b="b"/>
              <a:pathLst>
                <a:path w="1772" h="2892" extrusionOk="0">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19"/>
            <p:cNvSpPr/>
            <p:nvPr/>
          </p:nvSpPr>
          <p:spPr>
            <a:xfrm>
              <a:off x="6970462" y="1971295"/>
              <a:ext cx="55042" cy="65062"/>
            </a:xfrm>
            <a:custGeom>
              <a:avLst/>
              <a:gdLst/>
              <a:ahLst/>
              <a:cxnLst/>
              <a:rect l="l" t="t" r="r" b="b"/>
              <a:pathLst>
                <a:path w="2373" h="2805" extrusionOk="0">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19"/>
            <p:cNvSpPr/>
            <p:nvPr/>
          </p:nvSpPr>
          <p:spPr>
            <a:xfrm>
              <a:off x="7020979" y="2104870"/>
              <a:ext cx="65108" cy="40545"/>
            </a:xfrm>
            <a:custGeom>
              <a:avLst/>
              <a:gdLst/>
              <a:ahLst/>
              <a:cxnLst/>
              <a:rect l="l" t="t" r="r" b="b"/>
              <a:pathLst>
                <a:path w="2807" h="1748" extrusionOk="0">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19"/>
            <p:cNvSpPr/>
            <p:nvPr/>
          </p:nvSpPr>
          <p:spPr>
            <a:xfrm>
              <a:off x="6997367" y="2251247"/>
              <a:ext cx="91759" cy="51748"/>
            </a:xfrm>
            <a:custGeom>
              <a:avLst/>
              <a:gdLst/>
              <a:ahLst/>
              <a:cxnLst/>
              <a:rect l="l" t="t" r="r" b="b"/>
              <a:pathLst>
                <a:path w="3956" h="2231" extrusionOk="0">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19"/>
            <p:cNvSpPr/>
            <p:nvPr/>
          </p:nvSpPr>
          <p:spPr>
            <a:xfrm>
              <a:off x="6910112" y="2342353"/>
              <a:ext cx="45091" cy="67010"/>
            </a:xfrm>
            <a:custGeom>
              <a:avLst/>
              <a:gdLst/>
              <a:ahLst/>
              <a:cxnLst/>
              <a:rect l="l" t="t" r="r" b="b"/>
              <a:pathLst>
                <a:path w="1944" h="2889" extrusionOk="0">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19"/>
            <p:cNvSpPr/>
            <p:nvPr/>
          </p:nvSpPr>
          <p:spPr>
            <a:xfrm>
              <a:off x="6912292" y="2372528"/>
              <a:ext cx="371" cy="1299"/>
            </a:xfrm>
            <a:custGeom>
              <a:avLst/>
              <a:gdLst/>
              <a:ahLst/>
              <a:cxnLst/>
              <a:rect l="l" t="t" r="r" b="b"/>
              <a:pathLst>
                <a:path w="16" h="56" extrusionOk="0">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19"/>
            <p:cNvSpPr/>
            <p:nvPr/>
          </p:nvSpPr>
          <p:spPr>
            <a:xfrm>
              <a:off x="6798131" y="2379533"/>
              <a:ext cx="36370" cy="51493"/>
            </a:xfrm>
            <a:custGeom>
              <a:avLst/>
              <a:gdLst/>
              <a:ahLst/>
              <a:cxnLst/>
              <a:rect l="l" t="t" r="r" b="b"/>
              <a:pathLst>
                <a:path w="1568" h="2220" extrusionOk="0">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19"/>
            <p:cNvSpPr/>
            <p:nvPr/>
          </p:nvSpPr>
          <p:spPr>
            <a:xfrm>
              <a:off x="6570553" y="2203630"/>
              <a:ext cx="48918" cy="28136"/>
            </a:xfrm>
            <a:custGeom>
              <a:avLst/>
              <a:gdLst/>
              <a:ahLst/>
              <a:cxnLst/>
              <a:rect l="l" t="t" r="r" b="b"/>
              <a:pathLst>
                <a:path w="2109" h="1213" extrusionOk="0">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119"/>
          <p:cNvGrpSpPr/>
          <p:nvPr/>
        </p:nvGrpSpPr>
        <p:grpSpPr>
          <a:xfrm>
            <a:off x="6448880" y="1380370"/>
            <a:ext cx="358877" cy="329025"/>
            <a:chOff x="6374958" y="942200"/>
            <a:chExt cx="407954" cy="374019"/>
          </a:xfrm>
        </p:grpSpPr>
        <p:sp>
          <p:nvSpPr>
            <p:cNvPr id="5785" name="Google Shape;5785;p119"/>
            <p:cNvSpPr/>
            <p:nvPr/>
          </p:nvSpPr>
          <p:spPr>
            <a:xfrm>
              <a:off x="6374958" y="942200"/>
              <a:ext cx="407954" cy="374019"/>
            </a:xfrm>
            <a:custGeom>
              <a:avLst/>
              <a:gdLst/>
              <a:ahLst/>
              <a:cxnLst/>
              <a:rect l="l" t="t" r="r" b="b"/>
              <a:pathLst>
                <a:path w="17588" h="16125" extrusionOk="0">
                  <a:moveTo>
                    <a:pt x="8345" y="1486"/>
                  </a:moveTo>
                  <a:cubicBezTo>
                    <a:pt x="9857" y="1486"/>
                    <a:pt x="11349" y="1956"/>
                    <a:pt x="12571" y="2858"/>
                  </a:cubicBezTo>
                  <a:cubicBezTo>
                    <a:pt x="14092" y="3955"/>
                    <a:pt x="15220" y="5711"/>
                    <a:pt x="15158" y="7623"/>
                  </a:cubicBezTo>
                  <a:cubicBezTo>
                    <a:pt x="15079" y="9520"/>
                    <a:pt x="13966" y="11197"/>
                    <a:pt x="12618" y="12451"/>
                  </a:cubicBezTo>
                  <a:cubicBezTo>
                    <a:pt x="11368" y="13613"/>
                    <a:pt x="9781" y="14552"/>
                    <a:pt x="8087" y="14552"/>
                  </a:cubicBezTo>
                  <a:cubicBezTo>
                    <a:pt x="7680" y="14552"/>
                    <a:pt x="7267" y="14497"/>
                    <a:pt x="6850" y="14379"/>
                  </a:cubicBezTo>
                  <a:cubicBezTo>
                    <a:pt x="4954" y="13830"/>
                    <a:pt x="3371" y="12278"/>
                    <a:pt x="2540" y="10539"/>
                  </a:cubicBezTo>
                  <a:cubicBezTo>
                    <a:pt x="1709" y="8799"/>
                    <a:pt x="1646" y="6777"/>
                    <a:pt x="2461" y="5021"/>
                  </a:cubicBezTo>
                  <a:cubicBezTo>
                    <a:pt x="2712" y="4504"/>
                    <a:pt x="3026" y="4018"/>
                    <a:pt x="3418" y="3595"/>
                  </a:cubicBezTo>
                  <a:cubicBezTo>
                    <a:pt x="4029" y="3093"/>
                    <a:pt x="4640" y="2639"/>
                    <a:pt x="5283" y="2294"/>
                  </a:cubicBezTo>
                  <a:cubicBezTo>
                    <a:pt x="5659" y="2137"/>
                    <a:pt x="6035" y="1996"/>
                    <a:pt x="6396" y="1808"/>
                  </a:cubicBezTo>
                  <a:cubicBezTo>
                    <a:pt x="6882" y="1636"/>
                    <a:pt x="7415" y="1526"/>
                    <a:pt x="7994" y="1495"/>
                  </a:cubicBezTo>
                  <a:cubicBezTo>
                    <a:pt x="8111" y="1489"/>
                    <a:pt x="8228" y="1486"/>
                    <a:pt x="8345" y="1486"/>
                  </a:cubicBezTo>
                  <a:close/>
                  <a:moveTo>
                    <a:pt x="8149" y="1"/>
                  </a:moveTo>
                  <a:cubicBezTo>
                    <a:pt x="6582" y="1"/>
                    <a:pt x="5037" y="388"/>
                    <a:pt x="3903" y="1291"/>
                  </a:cubicBezTo>
                  <a:cubicBezTo>
                    <a:pt x="3371" y="1573"/>
                    <a:pt x="2869" y="1949"/>
                    <a:pt x="2493" y="2310"/>
                  </a:cubicBezTo>
                  <a:cubicBezTo>
                    <a:pt x="1223" y="3564"/>
                    <a:pt x="455" y="5303"/>
                    <a:pt x="314" y="7075"/>
                  </a:cubicBezTo>
                  <a:cubicBezTo>
                    <a:pt x="1" y="10946"/>
                    <a:pt x="2838" y="14990"/>
                    <a:pt x="6615" y="15946"/>
                  </a:cubicBezTo>
                  <a:cubicBezTo>
                    <a:pt x="7100" y="16068"/>
                    <a:pt x="7588" y="16125"/>
                    <a:pt x="8073" y="16125"/>
                  </a:cubicBezTo>
                  <a:cubicBezTo>
                    <a:pt x="11467" y="16125"/>
                    <a:pt x="14748" y="13340"/>
                    <a:pt x="16051" y="10351"/>
                  </a:cubicBezTo>
                  <a:cubicBezTo>
                    <a:pt x="17587" y="6871"/>
                    <a:pt x="16051" y="3172"/>
                    <a:pt x="12885" y="1244"/>
                  </a:cubicBezTo>
                  <a:cubicBezTo>
                    <a:pt x="11628" y="471"/>
                    <a:pt x="9875" y="1"/>
                    <a:pt x="81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19"/>
            <p:cNvSpPr/>
            <p:nvPr/>
          </p:nvSpPr>
          <p:spPr>
            <a:xfrm>
              <a:off x="6527644" y="1003479"/>
              <a:ext cx="155638" cy="220700"/>
            </a:xfrm>
            <a:custGeom>
              <a:avLst/>
              <a:gdLst/>
              <a:ahLst/>
              <a:cxnLst/>
              <a:rect l="l" t="t" r="r" b="b"/>
              <a:pathLst>
                <a:path w="6710" h="9515" extrusionOk="0">
                  <a:moveTo>
                    <a:pt x="1848" y="0"/>
                  </a:moveTo>
                  <a:cubicBezTo>
                    <a:pt x="1117" y="0"/>
                    <a:pt x="452" y="686"/>
                    <a:pt x="267" y="1360"/>
                  </a:cubicBezTo>
                  <a:cubicBezTo>
                    <a:pt x="1" y="2332"/>
                    <a:pt x="534" y="3226"/>
                    <a:pt x="1208" y="3884"/>
                  </a:cubicBezTo>
                  <a:cubicBezTo>
                    <a:pt x="1386" y="4059"/>
                    <a:pt x="1586" y="4132"/>
                    <a:pt x="1780" y="4132"/>
                  </a:cubicBezTo>
                  <a:cubicBezTo>
                    <a:pt x="2437" y="4132"/>
                    <a:pt x="3020" y="3286"/>
                    <a:pt x="2415" y="2693"/>
                  </a:cubicBezTo>
                  <a:cubicBezTo>
                    <a:pt x="2383" y="2646"/>
                    <a:pt x="2336" y="2614"/>
                    <a:pt x="2305" y="2583"/>
                  </a:cubicBezTo>
                  <a:lnTo>
                    <a:pt x="2305" y="2583"/>
                  </a:lnTo>
                  <a:cubicBezTo>
                    <a:pt x="3339" y="2975"/>
                    <a:pt x="4405" y="3179"/>
                    <a:pt x="5079" y="4307"/>
                  </a:cubicBezTo>
                  <a:cubicBezTo>
                    <a:pt x="6020" y="5922"/>
                    <a:pt x="5095" y="7724"/>
                    <a:pt x="3888" y="8884"/>
                  </a:cubicBezTo>
                  <a:cubicBezTo>
                    <a:pt x="3606" y="9142"/>
                    <a:pt x="3871" y="9514"/>
                    <a:pt x="4179" y="9514"/>
                  </a:cubicBezTo>
                  <a:cubicBezTo>
                    <a:pt x="4265" y="9514"/>
                    <a:pt x="4355" y="9485"/>
                    <a:pt x="4437" y="9417"/>
                  </a:cubicBezTo>
                  <a:cubicBezTo>
                    <a:pt x="5847" y="8241"/>
                    <a:pt x="6709" y="6157"/>
                    <a:pt x="5973" y="4370"/>
                  </a:cubicBezTo>
                  <a:cubicBezTo>
                    <a:pt x="5437" y="3060"/>
                    <a:pt x="3699" y="1820"/>
                    <a:pt x="2155" y="1820"/>
                  </a:cubicBezTo>
                  <a:cubicBezTo>
                    <a:pt x="2074" y="1820"/>
                    <a:pt x="1993" y="1824"/>
                    <a:pt x="1913" y="1831"/>
                  </a:cubicBezTo>
                  <a:cubicBezTo>
                    <a:pt x="1913" y="1815"/>
                    <a:pt x="1913" y="1799"/>
                    <a:pt x="1913" y="1768"/>
                  </a:cubicBezTo>
                  <a:cubicBezTo>
                    <a:pt x="1976" y="1470"/>
                    <a:pt x="2321" y="1251"/>
                    <a:pt x="2509" y="1031"/>
                  </a:cubicBezTo>
                  <a:cubicBezTo>
                    <a:pt x="2806" y="686"/>
                    <a:pt x="2665" y="232"/>
                    <a:pt x="2258" y="75"/>
                  </a:cubicBezTo>
                  <a:cubicBezTo>
                    <a:pt x="2121" y="24"/>
                    <a:pt x="1983" y="0"/>
                    <a:pt x="184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19"/>
            <p:cNvSpPr/>
            <p:nvPr/>
          </p:nvSpPr>
          <p:spPr>
            <a:xfrm>
              <a:off x="6433848" y="1061185"/>
              <a:ext cx="163989" cy="209915"/>
            </a:xfrm>
            <a:custGeom>
              <a:avLst/>
              <a:gdLst/>
              <a:ahLst/>
              <a:cxnLst/>
              <a:rect l="l" t="t" r="r" b="b"/>
              <a:pathLst>
                <a:path w="7070" h="9050" extrusionOk="0">
                  <a:moveTo>
                    <a:pt x="2133" y="1"/>
                  </a:moveTo>
                  <a:cubicBezTo>
                    <a:pt x="1" y="17"/>
                    <a:pt x="267" y="3355"/>
                    <a:pt x="863" y="4641"/>
                  </a:cubicBezTo>
                  <a:cubicBezTo>
                    <a:pt x="1506" y="6020"/>
                    <a:pt x="3151" y="7415"/>
                    <a:pt x="4797" y="7634"/>
                  </a:cubicBezTo>
                  <a:cubicBezTo>
                    <a:pt x="4717" y="7714"/>
                    <a:pt x="4638" y="7782"/>
                    <a:pt x="4692" y="7782"/>
                  </a:cubicBezTo>
                  <a:cubicBezTo>
                    <a:pt x="4701" y="7782"/>
                    <a:pt x="4715" y="7780"/>
                    <a:pt x="4734" y="7775"/>
                  </a:cubicBezTo>
                  <a:lnTo>
                    <a:pt x="4734" y="7775"/>
                  </a:lnTo>
                  <a:cubicBezTo>
                    <a:pt x="3979" y="8008"/>
                    <a:pt x="4207" y="9049"/>
                    <a:pt x="4906" y="9049"/>
                  </a:cubicBezTo>
                  <a:cubicBezTo>
                    <a:pt x="4961" y="9049"/>
                    <a:pt x="5019" y="9043"/>
                    <a:pt x="5079" y="9029"/>
                  </a:cubicBezTo>
                  <a:cubicBezTo>
                    <a:pt x="5487" y="8951"/>
                    <a:pt x="5706" y="8622"/>
                    <a:pt x="5973" y="8324"/>
                  </a:cubicBezTo>
                  <a:cubicBezTo>
                    <a:pt x="6255" y="7995"/>
                    <a:pt x="6537" y="7681"/>
                    <a:pt x="6819" y="7337"/>
                  </a:cubicBezTo>
                  <a:cubicBezTo>
                    <a:pt x="7054" y="7039"/>
                    <a:pt x="7070" y="6569"/>
                    <a:pt x="6678" y="6349"/>
                  </a:cubicBezTo>
                  <a:cubicBezTo>
                    <a:pt x="6241" y="6112"/>
                    <a:pt x="5724" y="5755"/>
                    <a:pt x="5214" y="5755"/>
                  </a:cubicBezTo>
                  <a:cubicBezTo>
                    <a:pt x="5085" y="5755"/>
                    <a:pt x="4956" y="5778"/>
                    <a:pt x="4829" y="5832"/>
                  </a:cubicBezTo>
                  <a:cubicBezTo>
                    <a:pt x="4766" y="5847"/>
                    <a:pt x="4719" y="5895"/>
                    <a:pt x="4719" y="5973"/>
                  </a:cubicBezTo>
                  <a:cubicBezTo>
                    <a:pt x="4750" y="6412"/>
                    <a:pt x="5048" y="6725"/>
                    <a:pt x="5408" y="6992"/>
                  </a:cubicBezTo>
                  <a:cubicBezTo>
                    <a:pt x="5408" y="7007"/>
                    <a:pt x="5393" y="7007"/>
                    <a:pt x="5393" y="7023"/>
                  </a:cubicBezTo>
                  <a:cubicBezTo>
                    <a:pt x="4374" y="6521"/>
                    <a:pt x="3324" y="6255"/>
                    <a:pt x="2493" y="5346"/>
                  </a:cubicBezTo>
                  <a:cubicBezTo>
                    <a:pt x="1521" y="4296"/>
                    <a:pt x="581" y="1568"/>
                    <a:pt x="2462" y="832"/>
                  </a:cubicBezTo>
                  <a:cubicBezTo>
                    <a:pt x="2634" y="769"/>
                    <a:pt x="2712" y="597"/>
                    <a:pt x="2618" y="424"/>
                  </a:cubicBezTo>
                  <a:cubicBezTo>
                    <a:pt x="2587" y="361"/>
                    <a:pt x="2556" y="299"/>
                    <a:pt x="2540" y="236"/>
                  </a:cubicBezTo>
                  <a:cubicBezTo>
                    <a:pt x="2462" y="95"/>
                    <a:pt x="2289" y="1"/>
                    <a:pt x="213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8" name="Google Shape;5788;p119"/>
          <p:cNvGrpSpPr/>
          <p:nvPr/>
        </p:nvGrpSpPr>
        <p:grpSpPr>
          <a:xfrm>
            <a:off x="7467167" y="2939993"/>
            <a:ext cx="410052" cy="443026"/>
            <a:chOff x="7532497" y="2715104"/>
            <a:chExt cx="466127" cy="503610"/>
          </a:xfrm>
        </p:grpSpPr>
        <p:sp>
          <p:nvSpPr>
            <p:cNvPr id="5789" name="Google Shape;5789;p119"/>
            <p:cNvSpPr/>
            <p:nvPr/>
          </p:nvSpPr>
          <p:spPr>
            <a:xfrm>
              <a:off x="7532497" y="2715104"/>
              <a:ext cx="466127" cy="503610"/>
            </a:xfrm>
            <a:custGeom>
              <a:avLst/>
              <a:gdLst/>
              <a:ahLst/>
              <a:cxnLst/>
              <a:rect l="l" t="t" r="r" b="b"/>
              <a:pathLst>
                <a:path w="20096" h="21712" extrusionOk="0">
                  <a:moveTo>
                    <a:pt x="11317" y="1751"/>
                  </a:moveTo>
                  <a:cubicBezTo>
                    <a:pt x="13872" y="6265"/>
                    <a:pt x="16129" y="10936"/>
                    <a:pt x="18104" y="15748"/>
                  </a:cubicBezTo>
                  <a:cubicBezTo>
                    <a:pt x="16318" y="16626"/>
                    <a:pt x="14499" y="17457"/>
                    <a:pt x="12634" y="18193"/>
                  </a:cubicBezTo>
                  <a:cubicBezTo>
                    <a:pt x="11631" y="18585"/>
                    <a:pt x="10628" y="18961"/>
                    <a:pt x="9609" y="19322"/>
                  </a:cubicBezTo>
                  <a:cubicBezTo>
                    <a:pt x="9170" y="19463"/>
                    <a:pt x="8731" y="19620"/>
                    <a:pt x="8292" y="19761"/>
                  </a:cubicBezTo>
                  <a:cubicBezTo>
                    <a:pt x="7958" y="19867"/>
                    <a:pt x="7730" y="19977"/>
                    <a:pt x="7529" y="19977"/>
                  </a:cubicBezTo>
                  <a:cubicBezTo>
                    <a:pt x="7343" y="19977"/>
                    <a:pt x="7179" y="19883"/>
                    <a:pt x="6976" y="19604"/>
                  </a:cubicBezTo>
                  <a:cubicBezTo>
                    <a:pt x="6427" y="18836"/>
                    <a:pt x="6098" y="17770"/>
                    <a:pt x="5722" y="16908"/>
                  </a:cubicBezTo>
                  <a:cubicBezTo>
                    <a:pt x="5267" y="15858"/>
                    <a:pt x="4828" y="14776"/>
                    <a:pt x="4421" y="13695"/>
                  </a:cubicBezTo>
                  <a:cubicBezTo>
                    <a:pt x="4264" y="13256"/>
                    <a:pt x="4107" y="12817"/>
                    <a:pt x="3951" y="12378"/>
                  </a:cubicBezTo>
                  <a:cubicBezTo>
                    <a:pt x="3951" y="12331"/>
                    <a:pt x="3951" y="12284"/>
                    <a:pt x="3935" y="12237"/>
                  </a:cubicBezTo>
                  <a:cubicBezTo>
                    <a:pt x="3465" y="10748"/>
                    <a:pt x="3198" y="9165"/>
                    <a:pt x="2712" y="7660"/>
                  </a:cubicBezTo>
                  <a:cubicBezTo>
                    <a:pt x="2493" y="6986"/>
                    <a:pt x="2195" y="6312"/>
                    <a:pt x="2023" y="5623"/>
                  </a:cubicBezTo>
                  <a:cubicBezTo>
                    <a:pt x="2023" y="5591"/>
                    <a:pt x="2007" y="5576"/>
                    <a:pt x="2007" y="5544"/>
                  </a:cubicBezTo>
                  <a:cubicBezTo>
                    <a:pt x="2085" y="5513"/>
                    <a:pt x="2179" y="5466"/>
                    <a:pt x="2258" y="5419"/>
                  </a:cubicBezTo>
                  <a:cubicBezTo>
                    <a:pt x="2618" y="5325"/>
                    <a:pt x="2963" y="5074"/>
                    <a:pt x="3292" y="4917"/>
                  </a:cubicBezTo>
                  <a:cubicBezTo>
                    <a:pt x="5894" y="3663"/>
                    <a:pt x="8574" y="2629"/>
                    <a:pt x="11317" y="1751"/>
                  </a:cubicBezTo>
                  <a:close/>
                  <a:moveTo>
                    <a:pt x="11679" y="1"/>
                  </a:moveTo>
                  <a:cubicBezTo>
                    <a:pt x="11615" y="1"/>
                    <a:pt x="11551" y="9"/>
                    <a:pt x="11490" y="27"/>
                  </a:cubicBezTo>
                  <a:cubicBezTo>
                    <a:pt x="8026" y="1108"/>
                    <a:pt x="4436" y="2378"/>
                    <a:pt x="1270" y="4180"/>
                  </a:cubicBezTo>
                  <a:cubicBezTo>
                    <a:pt x="1" y="4886"/>
                    <a:pt x="408" y="5732"/>
                    <a:pt x="863" y="6939"/>
                  </a:cubicBezTo>
                  <a:cubicBezTo>
                    <a:pt x="1113" y="7629"/>
                    <a:pt x="1411" y="8319"/>
                    <a:pt x="1725" y="8993"/>
                  </a:cubicBezTo>
                  <a:cubicBezTo>
                    <a:pt x="1929" y="11171"/>
                    <a:pt x="2728" y="13350"/>
                    <a:pt x="3465" y="15388"/>
                  </a:cubicBezTo>
                  <a:cubicBezTo>
                    <a:pt x="3872" y="16516"/>
                    <a:pt x="4327" y="17645"/>
                    <a:pt x="4828" y="18758"/>
                  </a:cubicBezTo>
                  <a:cubicBezTo>
                    <a:pt x="5204" y="19604"/>
                    <a:pt x="5534" y="20858"/>
                    <a:pt x="6333" y="21438"/>
                  </a:cubicBezTo>
                  <a:cubicBezTo>
                    <a:pt x="6597" y="21639"/>
                    <a:pt x="6886" y="21711"/>
                    <a:pt x="7184" y="21711"/>
                  </a:cubicBezTo>
                  <a:cubicBezTo>
                    <a:pt x="7700" y="21711"/>
                    <a:pt x="8244" y="21493"/>
                    <a:pt x="8731" y="21344"/>
                  </a:cubicBezTo>
                  <a:cubicBezTo>
                    <a:pt x="9969" y="20952"/>
                    <a:pt x="11208" y="20513"/>
                    <a:pt x="12430" y="20043"/>
                  </a:cubicBezTo>
                  <a:cubicBezTo>
                    <a:pt x="14876" y="19118"/>
                    <a:pt x="17258" y="18037"/>
                    <a:pt x="19594" y="16861"/>
                  </a:cubicBezTo>
                  <a:cubicBezTo>
                    <a:pt x="19891" y="16720"/>
                    <a:pt x="20095" y="16250"/>
                    <a:pt x="19970" y="15921"/>
                  </a:cubicBezTo>
                  <a:cubicBezTo>
                    <a:pt x="17807" y="10576"/>
                    <a:pt x="15267" y="5403"/>
                    <a:pt x="12383" y="387"/>
                  </a:cubicBezTo>
                  <a:cubicBezTo>
                    <a:pt x="12243" y="158"/>
                    <a:pt x="11958" y="1"/>
                    <a:pt x="1167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19"/>
            <p:cNvSpPr/>
            <p:nvPr/>
          </p:nvSpPr>
          <p:spPr>
            <a:xfrm>
              <a:off x="7612122" y="2729809"/>
              <a:ext cx="225061" cy="159558"/>
            </a:xfrm>
            <a:custGeom>
              <a:avLst/>
              <a:gdLst/>
              <a:ahLst/>
              <a:cxnLst/>
              <a:rect l="l" t="t" r="r" b="b"/>
              <a:pathLst>
                <a:path w="9703" h="6879" extrusionOk="0">
                  <a:moveTo>
                    <a:pt x="7900" y="1336"/>
                  </a:moveTo>
                  <a:lnTo>
                    <a:pt x="8308" y="2402"/>
                  </a:lnTo>
                  <a:cubicBezTo>
                    <a:pt x="6113" y="3421"/>
                    <a:pt x="3935" y="4456"/>
                    <a:pt x="1756" y="5506"/>
                  </a:cubicBezTo>
                  <a:cubicBezTo>
                    <a:pt x="1536" y="5083"/>
                    <a:pt x="1380" y="4644"/>
                    <a:pt x="1254" y="4173"/>
                  </a:cubicBezTo>
                  <a:cubicBezTo>
                    <a:pt x="3511" y="3327"/>
                    <a:pt x="5690" y="2261"/>
                    <a:pt x="7900" y="1336"/>
                  </a:cubicBezTo>
                  <a:close/>
                  <a:moveTo>
                    <a:pt x="8242" y="1"/>
                  </a:moveTo>
                  <a:cubicBezTo>
                    <a:pt x="8148" y="1"/>
                    <a:pt x="8049" y="23"/>
                    <a:pt x="7947" y="67"/>
                  </a:cubicBezTo>
                  <a:cubicBezTo>
                    <a:pt x="6662" y="600"/>
                    <a:pt x="5392" y="1148"/>
                    <a:pt x="4138" y="1744"/>
                  </a:cubicBezTo>
                  <a:cubicBezTo>
                    <a:pt x="3543" y="2026"/>
                    <a:pt x="2963" y="2308"/>
                    <a:pt x="2383" y="2606"/>
                  </a:cubicBezTo>
                  <a:cubicBezTo>
                    <a:pt x="2182" y="2699"/>
                    <a:pt x="813" y="3626"/>
                    <a:pt x="695" y="3626"/>
                  </a:cubicBezTo>
                  <a:cubicBezTo>
                    <a:pt x="693" y="3626"/>
                    <a:pt x="691" y="3625"/>
                    <a:pt x="690" y="3625"/>
                  </a:cubicBezTo>
                  <a:cubicBezTo>
                    <a:pt x="667" y="3618"/>
                    <a:pt x="643" y="3615"/>
                    <a:pt x="618" y="3615"/>
                  </a:cubicBezTo>
                  <a:cubicBezTo>
                    <a:pt x="524" y="3615"/>
                    <a:pt x="423" y="3660"/>
                    <a:pt x="361" y="3735"/>
                  </a:cubicBezTo>
                  <a:cubicBezTo>
                    <a:pt x="157" y="3844"/>
                    <a:pt x="0" y="4064"/>
                    <a:pt x="79" y="4393"/>
                  </a:cubicBezTo>
                  <a:cubicBezTo>
                    <a:pt x="267" y="5192"/>
                    <a:pt x="549" y="5898"/>
                    <a:pt x="972" y="6587"/>
                  </a:cubicBezTo>
                  <a:cubicBezTo>
                    <a:pt x="1086" y="6785"/>
                    <a:pt x="1283" y="6879"/>
                    <a:pt x="1490" y="6879"/>
                  </a:cubicBezTo>
                  <a:cubicBezTo>
                    <a:pt x="1595" y="6879"/>
                    <a:pt x="1702" y="6854"/>
                    <a:pt x="1803" y="6807"/>
                  </a:cubicBezTo>
                  <a:cubicBezTo>
                    <a:pt x="4311" y="5616"/>
                    <a:pt x="6834" y="4409"/>
                    <a:pt x="9342" y="3202"/>
                  </a:cubicBezTo>
                  <a:cubicBezTo>
                    <a:pt x="9562" y="3108"/>
                    <a:pt x="9703" y="2763"/>
                    <a:pt x="9609" y="2543"/>
                  </a:cubicBezTo>
                  <a:cubicBezTo>
                    <a:pt x="9342" y="1838"/>
                    <a:pt x="9060" y="1117"/>
                    <a:pt x="8794" y="412"/>
                  </a:cubicBezTo>
                  <a:cubicBezTo>
                    <a:pt x="8681" y="142"/>
                    <a:pt x="8480" y="1"/>
                    <a:pt x="82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19"/>
            <p:cNvSpPr/>
            <p:nvPr/>
          </p:nvSpPr>
          <p:spPr>
            <a:xfrm>
              <a:off x="7676462" y="2908612"/>
              <a:ext cx="45462" cy="44418"/>
            </a:xfrm>
            <a:custGeom>
              <a:avLst/>
              <a:gdLst/>
              <a:ahLst/>
              <a:cxnLst/>
              <a:rect l="l" t="t" r="r" b="b"/>
              <a:pathLst>
                <a:path w="1960" h="1915" extrusionOk="0">
                  <a:moveTo>
                    <a:pt x="1662" y="1621"/>
                  </a:moveTo>
                  <a:cubicBezTo>
                    <a:pt x="1643" y="1637"/>
                    <a:pt x="1624" y="1653"/>
                    <a:pt x="1606" y="1668"/>
                  </a:cubicBezTo>
                  <a:lnTo>
                    <a:pt x="1606" y="1668"/>
                  </a:lnTo>
                  <a:cubicBezTo>
                    <a:pt x="1626" y="1654"/>
                    <a:pt x="1645" y="1639"/>
                    <a:pt x="1662" y="1621"/>
                  </a:cubicBezTo>
                  <a:close/>
                  <a:moveTo>
                    <a:pt x="1012" y="1"/>
                  </a:moveTo>
                  <a:cubicBezTo>
                    <a:pt x="983" y="1"/>
                    <a:pt x="954" y="3"/>
                    <a:pt x="925" y="7"/>
                  </a:cubicBezTo>
                  <a:cubicBezTo>
                    <a:pt x="675" y="23"/>
                    <a:pt x="471" y="85"/>
                    <a:pt x="283" y="258"/>
                  </a:cubicBezTo>
                  <a:cubicBezTo>
                    <a:pt x="79" y="461"/>
                    <a:pt x="1" y="744"/>
                    <a:pt x="48" y="1026"/>
                  </a:cubicBezTo>
                  <a:cubicBezTo>
                    <a:pt x="79" y="1324"/>
                    <a:pt x="267" y="1559"/>
                    <a:pt x="518" y="1684"/>
                  </a:cubicBezTo>
                  <a:cubicBezTo>
                    <a:pt x="673" y="1829"/>
                    <a:pt x="875" y="1914"/>
                    <a:pt x="1074" y="1914"/>
                  </a:cubicBezTo>
                  <a:cubicBezTo>
                    <a:pt x="1197" y="1914"/>
                    <a:pt x="1319" y="1881"/>
                    <a:pt x="1427" y="1809"/>
                  </a:cubicBezTo>
                  <a:cubicBezTo>
                    <a:pt x="1498" y="1762"/>
                    <a:pt x="1551" y="1715"/>
                    <a:pt x="1606" y="1668"/>
                  </a:cubicBezTo>
                  <a:lnTo>
                    <a:pt x="1606" y="1668"/>
                  </a:lnTo>
                  <a:cubicBezTo>
                    <a:pt x="1595" y="1676"/>
                    <a:pt x="1584" y="1684"/>
                    <a:pt x="1572" y="1692"/>
                  </a:cubicBezTo>
                  <a:lnTo>
                    <a:pt x="1572" y="1692"/>
                  </a:lnTo>
                  <a:cubicBezTo>
                    <a:pt x="1698" y="1587"/>
                    <a:pt x="1799" y="1484"/>
                    <a:pt x="1866" y="1324"/>
                  </a:cubicBezTo>
                  <a:cubicBezTo>
                    <a:pt x="1944" y="1151"/>
                    <a:pt x="1960" y="947"/>
                    <a:pt x="1913" y="744"/>
                  </a:cubicBezTo>
                  <a:cubicBezTo>
                    <a:pt x="1850" y="524"/>
                    <a:pt x="1725" y="336"/>
                    <a:pt x="1537" y="195"/>
                  </a:cubicBezTo>
                  <a:cubicBezTo>
                    <a:pt x="1387" y="86"/>
                    <a:pt x="1202" y="1"/>
                    <a:pt x="10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19"/>
            <p:cNvSpPr/>
            <p:nvPr/>
          </p:nvSpPr>
          <p:spPr>
            <a:xfrm>
              <a:off x="7742634" y="2875375"/>
              <a:ext cx="46181" cy="47596"/>
            </a:xfrm>
            <a:custGeom>
              <a:avLst/>
              <a:gdLst/>
              <a:ahLst/>
              <a:cxnLst/>
              <a:rect l="l" t="t" r="r" b="b"/>
              <a:pathLst>
                <a:path w="1991" h="2052" extrusionOk="0">
                  <a:moveTo>
                    <a:pt x="987" y="0"/>
                  </a:moveTo>
                  <a:cubicBezTo>
                    <a:pt x="863" y="0"/>
                    <a:pt x="736" y="25"/>
                    <a:pt x="612" y="76"/>
                  </a:cubicBezTo>
                  <a:cubicBezTo>
                    <a:pt x="267" y="217"/>
                    <a:pt x="0" y="609"/>
                    <a:pt x="16" y="1001"/>
                  </a:cubicBezTo>
                  <a:cubicBezTo>
                    <a:pt x="16" y="1064"/>
                    <a:pt x="16" y="1142"/>
                    <a:pt x="16" y="1220"/>
                  </a:cubicBezTo>
                  <a:cubicBezTo>
                    <a:pt x="47" y="1424"/>
                    <a:pt x="126" y="1628"/>
                    <a:pt x="283" y="1769"/>
                  </a:cubicBezTo>
                  <a:cubicBezTo>
                    <a:pt x="408" y="1879"/>
                    <a:pt x="549" y="1973"/>
                    <a:pt x="706" y="2020"/>
                  </a:cubicBezTo>
                  <a:cubicBezTo>
                    <a:pt x="779" y="2041"/>
                    <a:pt x="866" y="2051"/>
                    <a:pt x="957" y="2051"/>
                  </a:cubicBezTo>
                  <a:cubicBezTo>
                    <a:pt x="1138" y="2051"/>
                    <a:pt x="1333" y="2009"/>
                    <a:pt x="1458" y="1926"/>
                  </a:cubicBezTo>
                  <a:cubicBezTo>
                    <a:pt x="1599" y="1816"/>
                    <a:pt x="1725" y="1722"/>
                    <a:pt x="1834" y="1550"/>
                  </a:cubicBezTo>
                  <a:cubicBezTo>
                    <a:pt x="1897" y="1424"/>
                    <a:pt x="1944" y="1314"/>
                    <a:pt x="1960" y="1173"/>
                  </a:cubicBezTo>
                  <a:cubicBezTo>
                    <a:pt x="1991" y="923"/>
                    <a:pt x="1960" y="688"/>
                    <a:pt x="1819" y="468"/>
                  </a:cubicBezTo>
                  <a:cubicBezTo>
                    <a:pt x="1625" y="172"/>
                    <a:pt x="1316" y="0"/>
                    <a:pt x="9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19"/>
            <p:cNvSpPr/>
            <p:nvPr/>
          </p:nvSpPr>
          <p:spPr>
            <a:xfrm>
              <a:off x="7796792" y="2847681"/>
              <a:ext cx="46576" cy="45764"/>
            </a:xfrm>
            <a:custGeom>
              <a:avLst/>
              <a:gdLst/>
              <a:ahLst/>
              <a:cxnLst/>
              <a:rect l="l" t="t" r="r" b="b"/>
              <a:pathLst>
                <a:path w="2008" h="1973" extrusionOk="0">
                  <a:moveTo>
                    <a:pt x="1020" y="1"/>
                  </a:moveTo>
                  <a:cubicBezTo>
                    <a:pt x="565" y="1"/>
                    <a:pt x="205" y="314"/>
                    <a:pt x="95" y="722"/>
                  </a:cubicBezTo>
                  <a:cubicBezTo>
                    <a:pt x="1" y="972"/>
                    <a:pt x="17" y="1270"/>
                    <a:pt x="173" y="1505"/>
                  </a:cubicBezTo>
                  <a:cubicBezTo>
                    <a:pt x="252" y="1646"/>
                    <a:pt x="377" y="1756"/>
                    <a:pt x="518" y="1850"/>
                  </a:cubicBezTo>
                  <a:cubicBezTo>
                    <a:pt x="657" y="1940"/>
                    <a:pt x="815" y="1972"/>
                    <a:pt x="976" y="1972"/>
                  </a:cubicBezTo>
                  <a:cubicBezTo>
                    <a:pt x="1069" y="1972"/>
                    <a:pt x="1163" y="1961"/>
                    <a:pt x="1255" y="1944"/>
                  </a:cubicBezTo>
                  <a:cubicBezTo>
                    <a:pt x="1568" y="1882"/>
                    <a:pt x="1913" y="1568"/>
                    <a:pt x="1960" y="1239"/>
                  </a:cubicBezTo>
                  <a:cubicBezTo>
                    <a:pt x="2007" y="1066"/>
                    <a:pt x="2007" y="894"/>
                    <a:pt x="1960" y="722"/>
                  </a:cubicBezTo>
                  <a:cubicBezTo>
                    <a:pt x="1913" y="549"/>
                    <a:pt x="1835" y="408"/>
                    <a:pt x="1709" y="298"/>
                  </a:cubicBezTo>
                  <a:cubicBezTo>
                    <a:pt x="1521" y="110"/>
                    <a:pt x="1286" y="1"/>
                    <a:pt x="102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19"/>
            <p:cNvSpPr/>
            <p:nvPr/>
          </p:nvSpPr>
          <p:spPr>
            <a:xfrm>
              <a:off x="7699725" y="2964022"/>
              <a:ext cx="61467" cy="53464"/>
            </a:xfrm>
            <a:custGeom>
              <a:avLst/>
              <a:gdLst/>
              <a:ahLst/>
              <a:cxnLst/>
              <a:rect l="l" t="t" r="r" b="b"/>
              <a:pathLst>
                <a:path w="2650" h="2305" extrusionOk="0">
                  <a:moveTo>
                    <a:pt x="1278" y="1"/>
                  </a:moveTo>
                  <a:cubicBezTo>
                    <a:pt x="1147" y="1"/>
                    <a:pt x="1018" y="21"/>
                    <a:pt x="894" y="63"/>
                  </a:cubicBezTo>
                  <a:cubicBezTo>
                    <a:pt x="502" y="204"/>
                    <a:pt x="205" y="502"/>
                    <a:pt x="95" y="909"/>
                  </a:cubicBezTo>
                  <a:cubicBezTo>
                    <a:pt x="1" y="1239"/>
                    <a:pt x="63" y="1583"/>
                    <a:pt x="236" y="1881"/>
                  </a:cubicBezTo>
                  <a:cubicBezTo>
                    <a:pt x="384" y="2156"/>
                    <a:pt x="683" y="2305"/>
                    <a:pt x="986" y="2305"/>
                  </a:cubicBezTo>
                  <a:cubicBezTo>
                    <a:pt x="1098" y="2305"/>
                    <a:pt x="1211" y="2284"/>
                    <a:pt x="1317" y="2242"/>
                  </a:cubicBezTo>
                  <a:cubicBezTo>
                    <a:pt x="1364" y="2210"/>
                    <a:pt x="1411" y="2179"/>
                    <a:pt x="1459" y="2148"/>
                  </a:cubicBezTo>
                  <a:cubicBezTo>
                    <a:pt x="1474" y="2163"/>
                    <a:pt x="1506" y="2163"/>
                    <a:pt x="1521" y="2163"/>
                  </a:cubicBezTo>
                  <a:cubicBezTo>
                    <a:pt x="1583" y="2180"/>
                    <a:pt x="1649" y="2189"/>
                    <a:pt x="1715" y="2189"/>
                  </a:cubicBezTo>
                  <a:cubicBezTo>
                    <a:pt x="1832" y="2189"/>
                    <a:pt x="1948" y="2161"/>
                    <a:pt x="2038" y="2101"/>
                  </a:cubicBezTo>
                  <a:cubicBezTo>
                    <a:pt x="2085" y="2085"/>
                    <a:pt x="2117" y="2069"/>
                    <a:pt x="2148" y="2054"/>
                  </a:cubicBezTo>
                  <a:cubicBezTo>
                    <a:pt x="2352" y="1975"/>
                    <a:pt x="2540" y="1678"/>
                    <a:pt x="2587" y="1489"/>
                  </a:cubicBezTo>
                  <a:cubicBezTo>
                    <a:pt x="2650" y="1223"/>
                    <a:pt x="2603" y="1004"/>
                    <a:pt x="2493" y="753"/>
                  </a:cubicBezTo>
                  <a:cubicBezTo>
                    <a:pt x="2282" y="293"/>
                    <a:pt x="1775" y="1"/>
                    <a:pt x="1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19"/>
            <p:cNvSpPr/>
            <p:nvPr/>
          </p:nvSpPr>
          <p:spPr>
            <a:xfrm>
              <a:off x="7776219" y="2952564"/>
              <a:ext cx="56410" cy="43839"/>
            </a:xfrm>
            <a:custGeom>
              <a:avLst/>
              <a:gdLst/>
              <a:ahLst/>
              <a:cxnLst/>
              <a:rect l="l" t="t" r="r" b="b"/>
              <a:pathLst>
                <a:path w="2432" h="1890" extrusionOk="0">
                  <a:moveTo>
                    <a:pt x="1255" y="1"/>
                  </a:moveTo>
                  <a:cubicBezTo>
                    <a:pt x="631" y="1"/>
                    <a:pt x="1" y="642"/>
                    <a:pt x="355" y="1372"/>
                  </a:cubicBezTo>
                  <a:cubicBezTo>
                    <a:pt x="521" y="1739"/>
                    <a:pt x="813" y="1890"/>
                    <a:pt x="1114" y="1890"/>
                  </a:cubicBezTo>
                  <a:cubicBezTo>
                    <a:pt x="1754" y="1890"/>
                    <a:pt x="2432" y="1209"/>
                    <a:pt x="2016" y="463"/>
                  </a:cubicBezTo>
                  <a:cubicBezTo>
                    <a:pt x="1829" y="137"/>
                    <a:pt x="1543" y="1"/>
                    <a:pt x="12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19"/>
            <p:cNvSpPr/>
            <p:nvPr/>
          </p:nvSpPr>
          <p:spPr>
            <a:xfrm>
              <a:off x="7839701" y="2921531"/>
              <a:ext cx="47295" cy="45253"/>
            </a:xfrm>
            <a:custGeom>
              <a:avLst/>
              <a:gdLst/>
              <a:ahLst/>
              <a:cxnLst/>
              <a:rect l="l" t="t" r="r" b="b"/>
              <a:pathLst>
                <a:path w="2039" h="1951" extrusionOk="0">
                  <a:moveTo>
                    <a:pt x="1033" y="0"/>
                  </a:moveTo>
                  <a:cubicBezTo>
                    <a:pt x="870" y="0"/>
                    <a:pt x="710" y="40"/>
                    <a:pt x="565" y="124"/>
                  </a:cubicBezTo>
                  <a:cubicBezTo>
                    <a:pt x="204" y="343"/>
                    <a:pt x="0" y="814"/>
                    <a:pt x="110" y="1205"/>
                  </a:cubicBezTo>
                  <a:lnTo>
                    <a:pt x="141" y="1315"/>
                  </a:lnTo>
                  <a:cubicBezTo>
                    <a:pt x="245" y="1665"/>
                    <a:pt x="606" y="1950"/>
                    <a:pt x="976" y="1950"/>
                  </a:cubicBezTo>
                  <a:cubicBezTo>
                    <a:pt x="1053" y="1950"/>
                    <a:pt x="1131" y="1938"/>
                    <a:pt x="1207" y="1911"/>
                  </a:cubicBezTo>
                  <a:cubicBezTo>
                    <a:pt x="1239" y="1911"/>
                    <a:pt x="1270" y="1895"/>
                    <a:pt x="1301" y="1879"/>
                  </a:cubicBezTo>
                  <a:cubicBezTo>
                    <a:pt x="1662" y="1754"/>
                    <a:pt x="1928" y="1472"/>
                    <a:pt x="1991" y="1080"/>
                  </a:cubicBezTo>
                  <a:cubicBezTo>
                    <a:pt x="2038" y="719"/>
                    <a:pt x="1866" y="312"/>
                    <a:pt x="1536" y="124"/>
                  </a:cubicBezTo>
                  <a:cubicBezTo>
                    <a:pt x="1376" y="44"/>
                    <a:pt x="1203" y="0"/>
                    <a:pt x="103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19"/>
            <p:cNvSpPr/>
            <p:nvPr/>
          </p:nvSpPr>
          <p:spPr>
            <a:xfrm>
              <a:off x="7729901" y="3047776"/>
              <a:ext cx="40382" cy="38295"/>
            </a:xfrm>
            <a:custGeom>
              <a:avLst/>
              <a:gdLst/>
              <a:ahLst/>
              <a:cxnLst/>
              <a:rect l="l" t="t" r="r" b="b"/>
              <a:pathLst>
                <a:path w="1741" h="1651" extrusionOk="0">
                  <a:moveTo>
                    <a:pt x="854" y="0"/>
                  </a:moveTo>
                  <a:cubicBezTo>
                    <a:pt x="816" y="0"/>
                    <a:pt x="778" y="3"/>
                    <a:pt x="737" y="10"/>
                  </a:cubicBezTo>
                  <a:cubicBezTo>
                    <a:pt x="565" y="26"/>
                    <a:pt x="393" y="104"/>
                    <a:pt x="283" y="230"/>
                  </a:cubicBezTo>
                  <a:cubicBezTo>
                    <a:pt x="16" y="512"/>
                    <a:pt x="1" y="857"/>
                    <a:pt x="158" y="1201"/>
                  </a:cubicBezTo>
                  <a:cubicBezTo>
                    <a:pt x="220" y="1342"/>
                    <a:pt x="346" y="1484"/>
                    <a:pt x="502" y="1546"/>
                  </a:cubicBezTo>
                  <a:cubicBezTo>
                    <a:pt x="638" y="1608"/>
                    <a:pt x="764" y="1650"/>
                    <a:pt x="903" y="1650"/>
                  </a:cubicBezTo>
                  <a:cubicBezTo>
                    <a:pt x="941" y="1650"/>
                    <a:pt x="979" y="1647"/>
                    <a:pt x="1020" y="1640"/>
                  </a:cubicBezTo>
                  <a:cubicBezTo>
                    <a:pt x="1176" y="1625"/>
                    <a:pt x="1349" y="1546"/>
                    <a:pt x="1474" y="1421"/>
                  </a:cubicBezTo>
                  <a:cubicBezTo>
                    <a:pt x="1568" y="1327"/>
                    <a:pt x="1631" y="1201"/>
                    <a:pt x="1678" y="1076"/>
                  </a:cubicBezTo>
                  <a:cubicBezTo>
                    <a:pt x="1741" y="857"/>
                    <a:pt x="1678" y="653"/>
                    <a:pt x="1600" y="465"/>
                  </a:cubicBezTo>
                  <a:cubicBezTo>
                    <a:pt x="1521" y="308"/>
                    <a:pt x="1396" y="183"/>
                    <a:pt x="1239" y="104"/>
                  </a:cubicBezTo>
                  <a:cubicBezTo>
                    <a:pt x="1116" y="43"/>
                    <a:pt x="993" y="0"/>
                    <a:pt x="8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19"/>
            <p:cNvSpPr/>
            <p:nvPr/>
          </p:nvSpPr>
          <p:spPr>
            <a:xfrm>
              <a:off x="7804794" y="3012521"/>
              <a:ext cx="44372" cy="42261"/>
            </a:xfrm>
            <a:custGeom>
              <a:avLst/>
              <a:gdLst/>
              <a:ahLst/>
              <a:cxnLst/>
              <a:rect l="l" t="t" r="r" b="b"/>
              <a:pathLst>
                <a:path w="1913" h="1822" extrusionOk="0">
                  <a:moveTo>
                    <a:pt x="1061" y="0"/>
                  </a:moveTo>
                  <a:cubicBezTo>
                    <a:pt x="897" y="0"/>
                    <a:pt x="739" y="52"/>
                    <a:pt x="581" y="119"/>
                  </a:cubicBezTo>
                  <a:cubicBezTo>
                    <a:pt x="330" y="229"/>
                    <a:pt x="220" y="464"/>
                    <a:pt x="110" y="715"/>
                  </a:cubicBezTo>
                  <a:cubicBezTo>
                    <a:pt x="1" y="982"/>
                    <a:pt x="142" y="1358"/>
                    <a:pt x="346" y="1561"/>
                  </a:cubicBezTo>
                  <a:cubicBezTo>
                    <a:pt x="486" y="1713"/>
                    <a:pt x="730" y="1822"/>
                    <a:pt x="962" y="1822"/>
                  </a:cubicBezTo>
                  <a:cubicBezTo>
                    <a:pt x="1042" y="1822"/>
                    <a:pt x="1120" y="1809"/>
                    <a:pt x="1192" y="1781"/>
                  </a:cubicBezTo>
                  <a:cubicBezTo>
                    <a:pt x="1427" y="1687"/>
                    <a:pt x="1662" y="1561"/>
                    <a:pt x="1788" y="1311"/>
                  </a:cubicBezTo>
                  <a:cubicBezTo>
                    <a:pt x="1866" y="1138"/>
                    <a:pt x="1913" y="966"/>
                    <a:pt x="1882" y="762"/>
                  </a:cubicBezTo>
                  <a:cubicBezTo>
                    <a:pt x="1866" y="574"/>
                    <a:pt x="1788" y="386"/>
                    <a:pt x="1646" y="261"/>
                  </a:cubicBezTo>
                  <a:cubicBezTo>
                    <a:pt x="1537" y="151"/>
                    <a:pt x="1396" y="72"/>
                    <a:pt x="1255" y="25"/>
                  </a:cubicBezTo>
                  <a:cubicBezTo>
                    <a:pt x="1189" y="8"/>
                    <a:pt x="1125" y="0"/>
                    <a:pt x="106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19"/>
            <p:cNvSpPr/>
            <p:nvPr/>
          </p:nvSpPr>
          <p:spPr>
            <a:xfrm>
              <a:off x="7866234" y="2986915"/>
              <a:ext cx="48733" cy="37483"/>
            </a:xfrm>
            <a:custGeom>
              <a:avLst/>
              <a:gdLst/>
              <a:ahLst/>
              <a:cxnLst/>
              <a:rect l="l" t="t" r="r" b="b"/>
              <a:pathLst>
                <a:path w="2101" h="1616" extrusionOk="0">
                  <a:moveTo>
                    <a:pt x="1051" y="1"/>
                  </a:moveTo>
                  <a:cubicBezTo>
                    <a:pt x="16" y="1"/>
                    <a:pt x="1" y="1615"/>
                    <a:pt x="1051" y="1615"/>
                  </a:cubicBezTo>
                  <a:cubicBezTo>
                    <a:pt x="2101" y="1615"/>
                    <a:pt x="2101" y="1"/>
                    <a:pt x="105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0" name="Google Shape;5800;p119"/>
          <p:cNvSpPr/>
          <p:nvPr/>
        </p:nvSpPr>
        <p:spPr>
          <a:xfrm>
            <a:off x="7192573" y="2016447"/>
            <a:ext cx="294852" cy="399632"/>
          </a:xfrm>
          <a:custGeom>
            <a:avLst/>
            <a:gdLst/>
            <a:ahLst/>
            <a:cxnLst/>
            <a:rect l="l" t="t" r="r" b="b"/>
            <a:pathLst>
              <a:path w="14450" h="19585" extrusionOk="0">
                <a:moveTo>
                  <a:pt x="3869" y="1606"/>
                </a:moveTo>
                <a:cubicBezTo>
                  <a:pt x="3994" y="1889"/>
                  <a:pt x="4104" y="2171"/>
                  <a:pt x="4214" y="2453"/>
                </a:cubicBezTo>
                <a:cubicBezTo>
                  <a:pt x="4308" y="2688"/>
                  <a:pt x="4386" y="2892"/>
                  <a:pt x="4480" y="3080"/>
                </a:cubicBezTo>
                <a:cubicBezTo>
                  <a:pt x="4057" y="3221"/>
                  <a:pt x="3649" y="3378"/>
                  <a:pt x="3242" y="3534"/>
                </a:cubicBezTo>
                <a:cubicBezTo>
                  <a:pt x="3132" y="3096"/>
                  <a:pt x="2960" y="2672"/>
                  <a:pt x="2803" y="2249"/>
                </a:cubicBezTo>
                <a:cubicBezTo>
                  <a:pt x="3148" y="2014"/>
                  <a:pt x="3508" y="1795"/>
                  <a:pt x="3869" y="1606"/>
                </a:cubicBezTo>
                <a:close/>
                <a:moveTo>
                  <a:pt x="7749" y="3655"/>
                </a:moveTo>
                <a:cubicBezTo>
                  <a:pt x="7990" y="3655"/>
                  <a:pt x="8207" y="3720"/>
                  <a:pt x="8367" y="3895"/>
                </a:cubicBezTo>
                <a:cubicBezTo>
                  <a:pt x="8932" y="4491"/>
                  <a:pt x="9230" y="5666"/>
                  <a:pt x="9559" y="6418"/>
                </a:cubicBezTo>
                <a:cubicBezTo>
                  <a:pt x="10280" y="8049"/>
                  <a:pt x="10907" y="9741"/>
                  <a:pt x="11471" y="11450"/>
                </a:cubicBezTo>
                <a:cubicBezTo>
                  <a:pt x="11769" y="12328"/>
                  <a:pt x="12035" y="13205"/>
                  <a:pt x="12302" y="14099"/>
                </a:cubicBezTo>
                <a:cubicBezTo>
                  <a:pt x="12584" y="15102"/>
                  <a:pt x="12944" y="15807"/>
                  <a:pt x="11737" y="16278"/>
                </a:cubicBezTo>
                <a:cubicBezTo>
                  <a:pt x="10186" y="16873"/>
                  <a:pt x="8587" y="17391"/>
                  <a:pt x="6988" y="17814"/>
                </a:cubicBezTo>
                <a:cubicBezTo>
                  <a:pt x="6549" y="17939"/>
                  <a:pt x="6110" y="18049"/>
                  <a:pt x="5671" y="18143"/>
                </a:cubicBezTo>
                <a:cubicBezTo>
                  <a:pt x="5423" y="18202"/>
                  <a:pt x="5270" y="18255"/>
                  <a:pt x="5160" y="18255"/>
                </a:cubicBezTo>
                <a:cubicBezTo>
                  <a:pt x="5006" y="18255"/>
                  <a:pt x="4937" y="18151"/>
                  <a:pt x="4809" y="17814"/>
                </a:cubicBezTo>
                <a:cubicBezTo>
                  <a:pt x="4465" y="16920"/>
                  <a:pt x="4167" y="15995"/>
                  <a:pt x="3869" y="15086"/>
                </a:cubicBezTo>
                <a:cubicBezTo>
                  <a:pt x="3305" y="13394"/>
                  <a:pt x="2787" y="11716"/>
                  <a:pt x="2301" y="10008"/>
                </a:cubicBezTo>
                <a:cubicBezTo>
                  <a:pt x="1894" y="8660"/>
                  <a:pt x="1580" y="7249"/>
                  <a:pt x="1110" y="5901"/>
                </a:cubicBezTo>
                <a:cubicBezTo>
                  <a:pt x="2725" y="5259"/>
                  <a:pt x="4371" y="4663"/>
                  <a:pt x="6048" y="4146"/>
                </a:cubicBezTo>
                <a:cubicBezTo>
                  <a:pt x="6496" y="4003"/>
                  <a:pt x="7190" y="3655"/>
                  <a:pt x="7749" y="3655"/>
                </a:cubicBezTo>
                <a:close/>
                <a:moveTo>
                  <a:pt x="4241" y="1"/>
                </a:moveTo>
                <a:cubicBezTo>
                  <a:pt x="4129" y="1"/>
                  <a:pt x="4009" y="29"/>
                  <a:pt x="3885" y="86"/>
                </a:cubicBezTo>
                <a:cubicBezTo>
                  <a:pt x="3085" y="447"/>
                  <a:pt x="2349" y="885"/>
                  <a:pt x="1643" y="1434"/>
                </a:cubicBezTo>
                <a:cubicBezTo>
                  <a:pt x="1345" y="1669"/>
                  <a:pt x="1236" y="1967"/>
                  <a:pt x="1408" y="2343"/>
                </a:cubicBezTo>
                <a:cubicBezTo>
                  <a:pt x="1643" y="2876"/>
                  <a:pt x="1894" y="3440"/>
                  <a:pt x="2223" y="3942"/>
                </a:cubicBezTo>
                <a:cubicBezTo>
                  <a:pt x="1675" y="4177"/>
                  <a:pt x="1126" y="4396"/>
                  <a:pt x="609" y="4616"/>
                </a:cubicBezTo>
                <a:cubicBezTo>
                  <a:pt x="562" y="4632"/>
                  <a:pt x="515" y="4663"/>
                  <a:pt x="468" y="4694"/>
                </a:cubicBezTo>
                <a:cubicBezTo>
                  <a:pt x="460" y="4694"/>
                  <a:pt x="452" y="4693"/>
                  <a:pt x="444" y="4693"/>
                </a:cubicBezTo>
                <a:cubicBezTo>
                  <a:pt x="230" y="4693"/>
                  <a:pt x="0" y="4891"/>
                  <a:pt x="76" y="5118"/>
                </a:cubicBezTo>
                <a:cubicBezTo>
                  <a:pt x="185" y="7500"/>
                  <a:pt x="1001" y="9914"/>
                  <a:pt x="1659" y="12187"/>
                </a:cubicBezTo>
                <a:cubicBezTo>
                  <a:pt x="2286" y="14318"/>
                  <a:pt x="2803" y="16779"/>
                  <a:pt x="3806" y="18754"/>
                </a:cubicBezTo>
                <a:cubicBezTo>
                  <a:pt x="4122" y="19379"/>
                  <a:pt x="4654" y="19585"/>
                  <a:pt x="5261" y="19585"/>
                </a:cubicBezTo>
                <a:cubicBezTo>
                  <a:pt x="6162" y="19585"/>
                  <a:pt x="7230" y="19133"/>
                  <a:pt x="8007" y="18927"/>
                </a:cubicBezTo>
                <a:cubicBezTo>
                  <a:pt x="9026" y="18660"/>
                  <a:pt x="10045" y="18347"/>
                  <a:pt x="11048" y="18002"/>
                </a:cubicBezTo>
                <a:cubicBezTo>
                  <a:pt x="11879" y="17704"/>
                  <a:pt x="13101" y="17469"/>
                  <a:pt x="13775" y="16858"/>
                </a:cubicBezTo>
                <a:cubicBezTo>
                  <a:pt x="14449" y="16262"/>
                  <a:pt x="14089" y="15369"/>
                  <a:pt x="13885" y="14616"/>
                </a:cubicBezTo>
                <a:cubicBezTo>
                  <a:pt x="13603" y="13582"/>
                  <a:pt x="13305" y="12547"/>
                  <a:pt x="12960" y="11513"/>
                </a:cubicBezTo>
                <a:cubicBezTo>
                  <a:pt x="12255" y="9412"/>
                  <a:pt x="11424" y="7343"/>
                  <a:pt x="10499" y="5321"/>
                </a:cubicBezTo>
                <a:cubicBezTo>
                  <a:pt x="9895" y="3980"/>
                  <a:pt x="9470" y="2291"/>
                  <a:pt x="7870" y="2291"/>
                </a:cubicBezTo>
                <a:cubicBezTo>
                  <a:pt x="7769" y="2291"/>
                  <a:pt x="7663" y="2298"/>
                  <a:pt x="7552" y="2312"/>
                </a:cubicBezTo>
                <a:cubicBezTo>
                  <a:pt x="6972" y="2390"/>
                  <a:pt x="6361" y="2516"/>
                  <a:pt x="5766" y="2672"/>
                </a:cubicBezTo>
                <a:cubicBezTo>
                  <a:pt x="5656" y="1936"/>
                  <a:pt x="5154" y="1105"/>
                  <a:pt x="4888" y="494"/>
                </a:cubicBezTo>
                <a:cubicBezTo>
                  <a:pt x="4764" y="179"/>
                  <a:pt x="4527" y="1"/>
                  <a:pt x="42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19"/>
          <p:cNvSpPr/>
          <p:nvPr/>
        </p:nvSpPr>
        <p:spPr>
          <a:xfrm>
            <a:off x="7277433" y="2128607"/>
            <a:ext cx="58624" cy="46605"/>
          </a:xfrm>
          <a:custGeom>
            <a:avLst/>
            <a:gdLst/>
            <a:ahLst/>
            <a:cxnLst/>
            <a:rect l="l" t="t" r="r" b="b"/>
            <a:pathLst>
              <a:path w="2873" h="2284" extrusionOk="0">
                <a:moveTo>
                  <a:pt x="2161" y="1"/>
                </a:moveTo>
                <a:cubicBezTo>
                  <a:pt x="2124" y="1"/>
                  <a:pt x="2085" y="4"/>
                  <a:pt x="2045" y="12"/>
                </a:cubicBezTo>
                <a:cubicBezTo>
                  <a:pt x="1748" y="59"/>
                  <a:pt x="1450" y="216"/>
                  <a:pt x="1152" y="342"/>
                </a:cubicBezTo>
                <a:cubicBezTo>
                  <a:pt x="1038" y="227"/>
                  <a:pt x="889" y="113"/>
                  <a:pt x="760" y="113"/>
                </a:cubicBezTo>
                <a:cubicBezTo>
                  <a:pt x="695" y="113"/>
                  <a:pt x="635" y="142"/>
                  <a:pt x="588" y="216"/>
                </a:cubicBezTo>
                <a:cubicBezTo>
                  <a:pt x="509" y="357"/>
                  <a:pt x="509" y="498"/>
                  <a:pt x="556" y="639"/>
                </a:cubicBezTo>
                <a:cubicBezTo>
                  <a:pt x="462" y="686"/>
                  <a:pt x="368" y="749"/>
                  <a:pt x="274" y="827"/>
                </a:cubicBezTo>
                <a:cubicBezTo>
                  <a:pt x="0" y="1056"/>
                  <a:pt x="199" y="1550"/>
                  <a:pt x="541" y="1550"/>
                </a:cubicBezTo>
                <a:cubicBezTo>
                  <a:pt x="551" y="1550"/>
                  <a:pt x="561" y="1549"/>
                  <a:pt x="572" y="1548"/>
                </a:cubicBezTo>
                <a:cubicBezTo>
                  <a:pt x="666" y="1548"/>
                  <a:pt x="760" y="1533"/>
                  <a:pt x="854" y="1517"/>
                </a:cubicBezTo>
                <a:cubicBezTo>
                  <a:pt x="917" y="1721"/>
                  <a:pt x="980" y="1909"/>
                  <a:pt x="1089" y="2081"/>
                </a:cubicBezTo>
                <a:cubicBezTo>
                  <a:pt x="1182" y="2218"/>
                  <a:pt x="1337" y="2283"/>
                  <a:pt x="1488" y="2283"/>
                </a:cubicBezTo>
                <a:cubicBezTo>
                  <a:pt x="1720" y="2283"/>
                  <a:pt x="1945" y="2131"/>
                  <a:pt x="1936" y="1846"/>
                </a:cubicBezTo>
                <a:cubicBezTo>
                  <a:pt x="1920" y="1643"/>
                  <a:pt x="1857" y="1423"/>
                  <a:pt x="1748" y="1219"/>
                </a:cubicBezTo>
                <a:cubicBezTo>
                  <a:pt x="1983" y="1141"/>
                  <a:pt x="2233" y="1047"/>
                  <a:pt x="2422" y="921"/>
                </a:cubicBezTo>
                <a:cubicBezTo>
                  <a:pt x="2872" y="616"/>
                  <a:pt x="2635" y="1"/>
                  <a:pt x="21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19"/>
          <p:cNvSpPr/>
          <p:nvPr/>
        </p:nvSpPr>
        <p:spPr>
          <a:xfrm>
            <a:off x="7332585" y="2305305"/>
            <a:ext cx="72356" cy="37035"/>
          </a:xfrm>
          <a:custGeom>
            <a:avLst/>
            <a:gdLst/>
            <a:ahLst/>
            <a:cxnLst/>
            <a:rect l="l" t="t" r="r" b="b"/>
            <a:pathLst>
              <a:path w="3546" h="1815" extrusionOk="0">
                <a:moveTo>
                  <a:pt x="2478" y="1"/>
                </a:moveTo>
                <a:cubicBezTo>
                  <a:pt x="2423" y="1"/>
                  <a:pt x="2365" y="7"/>
                  <a:pt x="2305" y="20"/>
                </a:cubicBezTo>
                <a:cubicBezTo>
                  <a:pt x="1537" y="193"/>
                  <a:pt x="487" y="365"/>
                  <a:pt x="110" y="1149"/>
                </a:cubicBezTo>
                <a:cubicBezTo>
                  <a:pt x="1" y="1384"/>
                  <a:pt x="95" y="1650"/>
                  <a:pt x="361" y="1744"/>
                </a:cubicBezTo>
                <a:cubicBezTo>
                  <a:pt x="517" y="1794"/>
                  <a:pt x="677" y="1814"/>
                  <a:pt x="841" y="1814"/>
                </a:cubicBezTo>
                <a:cubicBezTo>
                  <a:pt x="1455" y="1814"/>
                  <a:pt x="2112" y="1530"/>
                  <a:pt x="2681" y="1431"/>
                </a:cubicBezTo>
                <a:cubicBezTo>
                  <a:pt x="3546" y="1284"/>
                  <a:pt x="3273" y="1"/>
                  <a:pt x="24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19"/>
          <p:cNvSpPr/>
          <p:nvPr/>
        </p:nvSpPr>
        <p:spPr>
          <a:xfrm>
            <a:off x="6143508" y="1726262"/>
            <a:ext cx="442993" cy="387940"/>
          </a:xfrm>
          <a:custGeom>
            <a:avLst/>
            <a:gdLst/>
            <a:ahLst/>
            <a:cxnLst/>
            <a:rect l="l" t="t" r="r" b="b"/>
            <a:pathLst>
              <a:path w="21710" h="19012" extrusionOk="0">
                <a:moveTo>
                  <a:pt x="11305" y="1634"/>
                </a:moveTo>
                <a:cubicBezTo>
                  <a:pt x="11441" y="1634"/>
                  <a:pt x="11590" y="1656"/>
                  <a:pt x="11756" y="1706"/>
                </a:cubicBezTo>
                <a:cubicBezTo>
                  <a:pt x="12399" y="1894"/>
                  <a:pt x="13120" y="2505"/>
                  <a:pt x="13700" y="2834"/>
                </a:cubicBezTo>
                <a:cubicBezTo>
                  <a:pt x="14217" y="3132"/>
                  <a:pt x="14970" y="3414"/>
                  <a:pt x="15424" y="3822"/>
                </a:cubicBezTo>
                <a:cubicBezTo>
                  <a:pt x="15863" y="4229"/>
                  <a:pt x="15800" y="3994"/>
                  <a:pt x="15628" y="4637"/>
                </a:cubicBezTo>
                <a:cubicBezTo>
                  <a:pt x="14358" y="4041"/>
                  <a:pt x="13089" y="3461"/>
                  <a:pt x="11803" y="2897"/>
                </a:cubicBezTo>
                <a:cubicBezTo>
                  <a:pt x="11270" y="2678"/>
                  <a:pt x="10738" y="2458"/>
                  <a:pt x="10205" y="2223"/>
                </a:cubicBezTo>
                <a:cubicBezTo>
                  <a:pt x="10532" y="1896"/>
                  <a:pt x="10841" y="1634"/>
                  <a:pt x="11305" y="1634"/>
                </a:cubicBezTo>
                <a:close/>
                <a:moveTo>
                  <a:pt x="10451" y="6900"/>
                </a:moveTo>
                <a:cubicBezTo>
                  <a:pt x="11054" y="6900"/>
                  <a:pt x="11650" y="7132"/>
                  <a:pt x="12070" y="7552"/>
                </a:cubicBezTo>
                <a:cubicBezTo>
                  <a:pt x="13230" y="8744"/>
                  <a:pt x="12869" y="10781"/>
                  <a:pt x="11600" y="11706"/>
                </a:cubicBezTo>
                <a:cubicBezTo>
                  <a:pt x="11122" y="12047"/>
                  <a:pt x="10589" y="12205"/>
                  <a:pt x="10074" y="12205"/>
                </a:cubicBezTo>
                <a:cubicBezTo>
                  <a:pt x="8881" y="12205"/>
                  <a:pt x="7776" y="11361"/>
                  <a:pt x="7634" y="9982"/>
                </a:cubicBezTo>
                <a:cubicBezTo>
                  <a:pt x="7556" y="9214"/>
                  <a:pt x="7759" y="8446"/>
                  <a:pt x="8151" y="7835"/>
                </a:cubicBezTo>
                <a:cubicBezTo>
                  <a:pt x="8214" y="7835"/>
                  <a:pt x="8261" y="7819"/>
                  <a:pt x="8324" y="7788"/>
                </a:cubicBezTo>
                <a:cubicBezTo>
                  <a:pt x="8998" y="7474"/>
                  <a:pt x="9468" y="6972"/>
                  <a:pt x="10236" y="6910"/>
                </a:cubicBezTo>
                <a:cubicBezTo>
                  <a:pt x="10308" y="6903"/>
                  <a:pt x="10380" y="6900"/>
                  <a:pt x="10451" y="6900"/>
                </a:cubicBezTo>
                <a:close/>
                <a:moveTo>
                  <a:pt x="5173" y="1800"/>
                </a:moveTo>
                <a:cubicBezTo>
                  <a:pt x="5753" y="2176"/>
                  <a:pt x="6443" y="2364"/>
                  <a:pt x="7101" y="2631"/>
                </a:cubicBezTo>
                <a:cubicBezTo>
                  <a:pt x="8198" y="3054"/>
                  <a:pt x="9295" y="3493"/>
                  <a:pt x="10377" y="3947"/>
                </a:cubicBezTo>
                <a:cubicBezTo>
                  <a:pt x="12383" y="4809"/>
                  <a:pt x="14358" y="5719"/>
                  <a:pt x="16318" y="6690"/>
                </a:cubicBezTo>
                <a:cubicBezTo>
                  <a:pt x="17242" y="7161"/>
                  <a:pt x="18230" y="7599"/>
                  <a:pt x="19108" y="8148"/>
                </a:cubicBezTo>
                <a:cubicBezTo>
                  <a:pt x="19688" y="8509"/>
                  <a:pt x="20173" y="8775"/>
                  <a:pt x="20048" y="9637"/>
                </a:cubicBezTo>
                <a:cubicBezTo>
                  <a:pt x="19954" y="10280"/>
                  <a:pt x="19405" y="11063"/>
                  <a:pt x="19123" y="11628"/>
                </a:cubicBezTo>
                <a:cubicBezTo>
                  <a:pt x="18904" y="12067"/>
                  <a:pt x="18684" y="12506"/>
                  <a:pt x="18481" y="12944"/>
                </a:cubicBezTo>
                <a:cubicBezTo>
                  <a:pt x="17760" y="12506"/>
                  <a:pt x="16945" y="12176"/>
                  <a:pt x="16161" y="11879"/>
                </a:cubicBezTo>
                <a:cubicBezTo>
                  <a:pt x="15440" y="11596"/>
                  <a:pt x="14609" y="11205"/>
                  <a:pt x="13810" y="11173"/>
                </a:cubicBezTo>
                <a:cubicBezTo>
                  <a:pt x="14421" y="9825"/>
                  <a:pt x="14358" y="8195"/>
                  <a:pt x="13418" y="6910"/>
                </a:cubicBezTo>
                <a:cubicBezTo>
                  <a:pt x="12792" y="6041"/>
                  <a:pt x="11359" y="5433"/>
                  <a:pt x="10058" y="5433"/>
                </a:cubicBezTo>
                <a:cubicBezTo>
                  <a:pt x="9340" y="5433"/>
                  <a:pt x="8662" y="5618"/>
                  <a:pt x="8183" y="6048"/>
                </a:cubicBezTo>
                <a:cubicBezTo>
                  <a:pt x="8042" y="6110"/>
                  <a:pt x="7916" y="6204"/>
                  <a:pt x="7791" y="6283"/>
                </a:cubicBezTo>
                <a:cubicBezTo>
                  <a:pt x="7556" y="6471"/>
                  <a:pt x="7336" y="6675"/>
                  <a:pt x="7148" y="6925"/>
                </a:cubicBezTo>
                <a:cubicBezTo>
                  <a:pt x="6474" y="6643"/>
                  <a:pt x="5784" y="6361"/>
                  <a:pt x="5095" y="6079"/>
                </a:cubicBezTo>
                <a:cubicBezTo>
                  <a:pt x="4734" y="5922"/>
                  <a:pt x="4374" y="5766"/>
                  <a:pt x="3998" y="5624"/>
                </a:cubicBezTo>
                <a:lnTo>
                  <a:pt x="3277" y="5327"/>
                </a:lnTo>
                <a:cubicBezTo>
                  <a:pt x="3245" y="5311"/>
                  <a:pt x="3214" y="5295"/>
                  <a:pt x="3198" y="5280"/>
                </a:cubicBezTo>
                <a:cubicBezTo>
                  <a:pt x="3449" y="4606"/>
                  <a:pt x="3731" y="3932"/>
                  <a:pt x="4013" y="3273"/>
                </a:cubicBezTo>
                <a:cubicBezTo>
                  <a:pt x="4107" y="3023"/>
                  <a:pt x="4233" y="2772"/>
                  <a:pt x="4327" y="2537"/>
                </a:cubicBezTo>
                <a:cubicBezTo>
                  <a:pt x="4421" y="2411"/>
                  <a:pt x="4515" y="2302"/>
                  <a:pt x="4625" y="2192"/>
                </a:cubicBezTo>
                <a:cubicBezTo>
                  <a:pt x="4750" y="2066"/>
                  <a:pt x="4875" y="1894"/>
                  <a:pt x="5032" y="1831"/>
                </a:cubicBezTo>
                <a:cubicBezTo>
                  <a:pt x="5079" y="1800"/>
                  <a:pt x="5126" y="1800"/>
                  <a:pt x="5173" y="1800"/>
                </a:cubicBezTo>
                <a:close/>
                <a:moveTo>
                  <a:pt x="3041" y="5703"/>
                </a:moveTo>
                <a:cubicBezTo>
                  <a:pt x="3418" y="5860"/>
                  <a:pt x="3841" y="5969"/>
                  <a:pt x="4029" y="6048"/>
                </a:cubicBezTo>
                <a:cubicBezTo>
                  <a:pt x="4985" y="6471"/>
                  <a:pt x="5957" y="6878"/>
                  <a:pt x="6897" y="7302"/>
                </a:cubicBezTo>
                <a:cubicBezTo>
                  <a:pt x="6458" y="8023"/>
                  <a:pt x="6255" y="8916"/>
                  <a:pt x="6239" y="9731"/>
                </a:cubicBezTo>
                <a:cubicBezTo>
                  <a:pt x="6214" y="11979"/>
                  <a:pt x="8039" y="13650"/>
                  <a:pt x="10098" y="13650"/>
                </a:cubicBezTo>
                <a:cubicBezTo>
                  <a:pt x="10624" y="13650"/>
                  <a:pt x="11165" y="13541"/>
                  <a:pt x="11694" y="13305"/>
                </a:cubicBezTo>
                <a:cubicBezTo>
                  <a:pt x="12587" y="12897"/>
                  <a:pt x="13277" y="12223"/>
                  <a:pt x="13700" y="11408"/>
                </a:cubicBezTo>
                <a:cubicBezTo>
                  <a:pt x="14343" y="11784"/>
                  <a:pt x="15142" y="11957"/>
                  <a:pt x="15832" y="12255"/>
                </a:cubicBezTo>
                <a:cubicBezTo>
                  <a:pt x="16662" y="12600"/>
                  <a:pt x="17430" y="13054"/>
                  <a:pt x="18230" y="13430"/>
                </a:cubicBezTo>
                <a:cubicBezTo>
                  <a:pt x="18057" y="13791"/>
                  <a:pt x="17885" y="14151"/>
                  <a:pt x="17713" y="14512"/>
                </a:cubicBezTo>
                <a:cubicBezTo>
                  <a:pt x="17336" y="15264"/>
                  <a:pt x="16850" y="16973"/>
                  <a:pt x="16067" y="17302"/>
                </a:cubicBezTo>
                <a:cubicBezTo>
                  <a:pt x="15965" y="17344"/>
                  <a:pt x="15850" y="17363"/>
                  <a:pt x="15724" y="17363"/>
                </a:cubicBezTo>
                <a:cubicBezTo>
                  <a:pt x="14875" y="17363"/>
                  <a:pt x="13550" y="16503"/>
                  <a:pt x="12854" y="16189"/>
                </a:cubicBezTo>
                <a:cubicBezTo>
                  <a:pt x="11819" y="15750"/>
                  <a:pt x="10785" y="15296"/>
                  <a:pt x="9766" y="14825"/>
                </a:cubicBezTo>
                <a:cubicBezTo>
                  <a:pt x="7697" y="13885"/>
                  <a:pt x="5659" y="12913"/>
                  <a:pt x="3621" y="11910"/>
                </a:cubicBezTo>
                <a:cubicBezTo>
                  <a:pt x="3245" y="11722"/>
                  <a:pt x="2775" y="11581"/>
                  <a:pt x="2430" y="11314"/>
                </a:cubicBezTo>
                <a:cubicBezTo>
                  <a:pt x="1615" y="10719"/>
                  <a:pt x="1584" y="10186"/>
                  <a:pt x="1819" y="9324"/>
                </a:cubicBezTo>
                <a:cubicBezTo>
                  <a:pt x="2117" y="8289"/>
                  <a:pt x="2461" y="7270"/>
                  <a:pt x="2822" y="6251"/>
                </a:cubicBezTo>
                <a:cubicBezTo>
                  <a:pt x="2900" y="6079"/>
                  <a:pt x="2963" y="5891"/>
                  <a:pt x="3041" y="5703"/>
                </a:cubicBezTo>
                <a:close/>
                <a:moveTo>
                  <a:pt x="11055" y="0"/>
                </a:moveTo>
                <a:cubicBezTo>
                  <a:pt x="10847" y="0"/>
                  <a:pt x="10637" y="37"/>
                  <a:pt x="10424" y="123"/>
                </a:cubicBezTo>
                <a:cubicBezTo>
                  <a:pt x="9719" y="421"/>
                  <a:pt x="9280" y="1079"/>
                  <a:pt x="9123" y="1800"/>
                </a:cubicBezTo>
                <a:cubicBezTo>
                  <a:pt x="8951" y="1722"/>
                  <a:pt x="8778" y="1659"/>
                  <a:pt x="8590" y="1581"/>
                </a:cubicBezTo>
                <a:cubicBezTo>
                  <a:pt x="7665" y="1220"/>
                  <a:pt x="6631" y="671"/>
                  <a:pt x="5612" y="546"/>
                </a:cubicBezTo>
                <a:cubicBezTo>
                  <a:pt x="5410" y="403"/>
                  <a:pt x="5159" y="341"/>
                  <a:pt x="4897" y="341"/>
                </a:cubicBezTo>
                <a:cubicBezTo>
                  <a:pt x="4670" y="341"/>
                  <a:pt x="4435" y="388"/>
                  <a:pt x="4217" y="468"/>
                </a:cubicBezTo>
                <a:cubicBezTo>
                  <a:pt x="4107" y="468"/>
                  <a:pt x="3998" y="530"/>
                  <a:pt x="3888" y="624"/>
                </a:cubicBezTo>
                <a:cubicBezTo>
                  <a:pt x="3778" y="687"/>
                  <a:pt x="3668" y="750"/>
                  <a:pt x="3574" y="828"/>
                </a:cubicBezTo>
                <a:cubicBezTo>
                  <a:pt x="3496" y="875"/>
                  <a:pt x="3465" y="1016"/>
                  <a:pt x="3496" y="1095"/>
                </a:cubicBezTo>
                <a:cubicBezTo>
                  <a:pt x="3512" y="1110"/>
                  <a:pt x="3512" y="1126"/>
                  <a:pt x="3527" y="1142"/>
                </a:cubicBezTo>
                <a:cubicBezTo>
                  <a:pt x="3324" y="1518"/>
                  <a:pt x="3167" y="1957"/>
                  <a:pt x="3088" y="2176"/>
                </a:cubicBezTo>
                <a:cubicBezTo>
                  <a:pt x="2963" y="2333"/>
                  <a:pt x="2853" y="2490"/>
                  <a:pt x="2759" y="2662"/>
                </a:cubicBezTo>
                <a:cubicBezTo>
                  <a:pt x="2665" y="2819"/>
                  <a:pt x="2665" y="2991"/>
                  <a:pt x="2728" y="3132"/>
                </a:cubicBezTo>
                <a:cubicBezTo>
                  <a:pt x="2352" y="3869"/>
                  <a:pt x="2023" y="4637"/>
                  <a:pt x="1709" y="5389"/>
                </a:cubicBezTo>
                <a:cubicBezTo>
                  <a:pt x="1333" y="6267"/>
                  <a:pt x="1004" y="7161"/>
                  <a:pt x="722" y="8054"/>
                </a:cubicBezTo>
                <a:cubicBezTo>
                  <a:pt x="439" y="8900"/>
                  <a:pt x="1" y="9888"/>
                  <a:pt x="173" y="10781"/>
                </a:cubicBezTo>
                <a:cubicBezTo>
                  <a:pt x="486" y="12490"/>
                  <a:pt x="2853" y="13164"/>
                  <a:pt x="4201" y="13822"/>
                </a:cubicBezTo>
                <a:cubicBezTo>
                  <a:pt x="6223" y="14810"/>
                  <a:pt x="8277" y="15750"/>
                  <a:pt x="10330" y="16691"/>
                </a:cubicBezTo>
                <a:cubicBezTo>
                  <a:pt x="11364" y="17161"/>
                  <a:pt x="12399" y="17631"/>
                  <a:pt x="13433" y="18086"/>
                </a:cubicBezTo>
                <a:cubicBezTo>
                  <a:pt x="14198" y="18422"/>
                  <a:pt x="15171" y="19012"/>
                  <a:pt x="16047" y="19012"/>
                </a:cubicBezTo>
                <a:cubicBezTo>
                  <a:pt x="16069" y="19012"/>
                  <a:pt x="16092" y="19011"/>
                  <a:pt x="16114" y="19010"/>
                </a:cubicBezTo>
                <a:cubicBezTo>
                  <a:pt x="17854" y="18948"/>
                  <a:pt x="18528" y="16330"/>
                  <a:pt x="19155" y="15076"/>
                </a:cubicBezTo>
                <a:cubicBezTo>
                  <a:pt x="19672" y="14042"/>
                  <a:pt x="20189" y="13007"/>
                  <a:pt x="20691" y="11973"/>
                </a:cubicBezTo>
                <a:cubicBezTo>
                  <a:pt x="21083" y="11189"/>
                  <a:pt x="21631" y="10311"/>
                  <a:pt x="21663" y="9418"/>
                </a:cubicBezTo>
                <a:cubicBezTo>
                  <a:pt x="21710" y="8289"/>
                  <a:pt x="21036" y="7552"/>
                  <a:pt x="20173" y="6988"/>
                </a:cubicBezTo>
                <a:cubicBezTo>
                  <a:pt x="20565" y="6675"/>
                  <a:pt x="20675" y="5985"/>
                  <a:pt x="20142" y="5703"/>
                </a:cubicBezTo>
                <a:cubicBezTo>
                  <a:pt x="20064" y="5672"/>
                  <a:pt x="20001" y="5640"/>
                  <a:pt x="19923" y="5609"/>
                </a:cubicBezTo>
                <a:cubicBezTo>
                  <a:pt x="19829" y="5562"/>
                  <a:pt x="19719" y="5499"/>
                  <a:pt x="19593" y="5452"/>
                </a:cubicBezTo>
                <a:cubicBezTo>
                  <a:pt x="19468" y="5389"/>
                  <a:pt x="19327" y="5327"/>
                  <a:pt x="19202" y="5264"/>
                </a:cubicBezTo>
                <a:cubicBezTo>
                  <a:pt x="18958" y="5154"/>
                  <a:pt x="18695" y="5025"/>
                  <a:pt x="18420" y="5025"/>
                </a:cubicBezTo>
                <a:cubicBezTo>
                  <a:pt x="18342" y="5025"/>
                  <a:pt x="18263" y="5036"/>
                  <a:pt x="18183" y="5060"/>
                </a:cubicBezTo>
                <a:cubicBezTo>
                  <a:pt x="17963" y="5139"/>
                  <a:pt x="17775" y="5389"/>
                  <a:pt x="17869" y="5640"/>
                </a:cubicBezTo>
                <a:cubicBezTo>
                  <a:pt x="17885" y="5687"/>
                  <a:pt x="17901" y="5734"/>
                  <a:pt x="17932" y="5781"/>
                </a:cubicBezTo>
                <a:cubicBezTo>
                  <a:pt x="17603" y="5609"/>
                  <a:pt x="17274" y="5452"/>
                  <a:pt x="16960" y="5280"/>
                </a:cubicBezTo>
                <a:cubicBezTo>
                  <a:pt x="17305" y="4574"/>
                  <a:pt x="17509" y="3665"/>
                  <a:pt x="16960" y="3070"/>
                </a:cubicBezTo>
                <a:cubicBezTo>
                  <a:pt x="16584" y="2678"/>
                  <a:pt x="15973" y="2458"/>
                  <a:pt x="15502" y="2192"/>
                </a:cubicBezTo>
                <a:cubicBezTo>
                  <a:pt x="14781" y="1784"/>
                  <a:pt x="14060" y="1377"/>
                  <a:pt x="13339" y="969"/>
                </a:cubicBezTo>
                <a:cubicBezTo>
                  <a:pt x="12640" y="569"/>
                  <a:pt x="11870" y="0"/>
                  <a:pt x="110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19"/>
          <p:cNvSpPr/>
          <p:nvPr/>
        </p:nvSpPr>
        <p:spPr>
          <a:xfrm>
            <a:off x="6308534" y="1885127"/>
            <a:ext cx="75845" cy="68744"/>
          </a:xfrm>
          <a:custGeom>
            <a:avLst/>
            <a:gdLst/>
            <a:ahLst/>
            <a:cxnLst/>
            <a:rect l="l" t="t" r="r" b="b"/>
            <a:pathLst>
              <a:path w="3717" h="3369" extrusionOk="0">
                <a:moveTo>
                  <a:pt x="1792" y="0"/>
                </a:moveTo>
                <a:cubicBezTo>
                  <a:pt x="1399" y="0"/>
                  <a:pt x="1014" y="138"/>
                  <a:pt x="722" y="440"/>
                </a:cubicBezTo>
                <a:cubicBezTo>
                  <a:pt x="424" y="644"/>
                  <a:pt x="220" y="973"/>
                  <a:pt x="142" y="1287"/>
                </a:cubicBezTo>
                <a:cubicBezTo>
                  <a:pt x="1" y="1914"/>
                  <a:pt x="283" y="2635"/>
                  <a:pt x="784" y="3027"/>
                </a:cubicBezTo>
                <a:cubicBezTo>
                  <a:pt x="1078" y="3263"/>
                  <a:pt x="1422" y="3368"/>
                  <a:pt x="1766" y="3368"/>
                </a:cubicBezTo>
                <a:cubicBezTo>
                  <a:pt x="2742" y="3368"/>
                  <a:pt x="3717" y="2522"/>
                  <a:pt x="3543" y="1444"/>
                </a:cubicBezTo>
                <a:cubicBezTo>
                  <a:pt x="3396" y="554"/>
                  <a:pt x="2580" y="0"/>
                  <a:pt x="179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5" name="Google Shape;5805;p119"/>
          <p:cNvGrpSpPr/>
          <p:nvPr/>
        </p:nvGrpSpPr>
        <p:grpSpPr>
          <a:xfrm>
            <a:off x="7510015" y="2366056"/>
            <a:ext cx="461859" cy="280686"/>
            <a:chOff x="7581204" y="2062680"/>
            <a:chExt cx="525019" cy="319070"/>
          </a:xfrm>
        </p:grpSpPr>
        <p:sp>
          <p:nvSpPr>
            <p:cNvPr id="5806" name="Google Shape;5806;p119"/>
            <p:cNvSpPr/>
            <p:nvPr/>
          </p:nvSpPr>
          <p:spPr>
            <a:xfrm>
              <a:off x="7581204" y="2062680"/>
              <a:ext cx="525019" cy="319070"/>
            </a:xfrm>
            <a:custGeom>
              <a:avLst/>
              <a:gdLst/>
              <a:ahLst/>
              <a:cxnLst/>
              <a:rect l="l" t="t" r="r" b="b"/>
              <a:pathLst>
                <a:path w="22635" h="13756" extrusionOk="0">
                  <a:moveTo>
                    <a:pt x="17985" y="1854"/>
                  </a:moveTo>
                  <a:cubicBezTo>
                    <a:pt x="18957" y="1854"/>
                    <a:pt x="19205" y="2475"/>
                    <a:pt x="19484" y="3249"/>
                  </a:cubicBezTo>
                  <a:cubicBezTo>
                    <a:pt x="20048" y="4832"/>
                    <a:pt x="20456" y="6478"/>
                    <a:pt x="20707" y="8140"/>
                  </a:cubicBezTo>
                  <a:cubicBezTo>
                    <a:pt x="20378" y="7748"/>
                    <a:pt x="19970" y="7419"/>
                    <a:pt x="19437" y="7325"/>
                  </a:cubicBezTo>
                  <a:cubicBezTo>
                    <a:pt x="19295" y="7294"/>
                    <a:pt x="19150" y="7281"/>
                    <a:pt x="19003" y="7281"/>
                  </a:cubicBezTo>
                  <a:cubicBezTo>
                    <a:pt x="17853" y="7281"/>
                    <a:pt x="16578" y="8116"/>
                    <a:pt x="15550" y="8422"/>
                  </a:cubicBezTo>
                  <a:cubicBezTo>
                    <a:pt x="12243" y="9441"/>
                    <a:pt x="8763" y="9801"/>
                    <a:pt x="5393" y="10601"/>
                  </a:cubicBezTo>
                  <a:cubicBezTo>
                    <a:pt x="5362" y="10334"/>
                    <a:pt x="5252" y="10052"/>
                    <a:pt x="5189" y="9817"/>
                  </a:cubicBezTo>
                  <a:cubicBezTo>
                    <a:pt x="4970" y="9017"/>
                    <a:pt x="4750" y="8218"/>
                    <a:pt x="4515" y="7434"/>
                  </a:cubicBezTo>
                  <a:cubicBezTo>
                    <a:pt x="4358" y="6870"/>
                    <a:pt x="4249" y="6212"/>
                    <a:pt x="3920" y="5710"/>
                  </a:cubicBezTo>
                  <a:cubicBezTo>
                    <a:pt x="6161" y="5381"/>
                    <a:pt x="8387" y="4785"/>
                    <a:pt x="10550" y="4143"/>
                  </a:cubicBezTo>
                  <a:cubicBezTo>
                    <a:pt x="12833" y="3482"/>
                    <a:pt x="15077" y="2519"/>
                    <a:pt x="17451" y="2519"/>
                  </a:cubicBezTo>
                  <a:cubicBezTo>
                    <a:pt x="17668" y="2519"/>
                    <a:pt x="17886" y="2527"/>
                    <a:pt x="18105" y="2544"/>
                  </a:cubicBezTo>
                  <a:cubicBezTo>
                    <a:pt x="18215" y="3845"/>
                    <a:pt x="18356" y="5162"/>
                    <a:pt x="18528" y="6447"/>
                  </a:cubicBezTo>
                  <a:cubicBezTo>
                    <a:pt x="18569" y="6804"/>
                    <a:pt x="18647" y="7259"/>
                    <a:pt x="19015" y="7259"/>
                  </a:cubicBezTo>
                  <a:cubicBezTo>
                    <a:pt x="19066" y="7259"/>
                    <a:pt x="19123" y="7250"/>
                    <a:pt x="19186" y="7231"/>
                  </a:cubicBezTo>
                  <a:cubicBezTo>
                    <a:pt x="19265" y="7199"/>
                    <a:pt x="19312" y="7137"/>
                    <a:pt x="19312" y="7074"/>
                  </a:cubicBezTo>
                  <a:cubicBezTo>
                    <a:pt x="19312" y="7027"/>
                    <a:pt x="19312" y="6995"/>
                    <a:pt x="19327" y="6964"/>
                  </a:cubicBezTo>
                  <a:cubicBezTo>
                    <a:pt x="19327" y="6902"/>
                    <a:pt x="19269" y="6860"/>
                    <a:pt x="19214" y="6860"/>
                  </a:cubicBezTo>
                  <a:cubicBezTo>
                    <a:pt x="19199" y="6860"/>
                    <a:pt x="19184" y="6863"/>
                    <a:pt x="19171" y="6870"/>
                  </a:cubicBezTo>
                  <a:cubicBezTo>
                    <a:pt x="19164" y="6874"/>
                    <a:pt x="19157" y="6876"/>
                    <a:pt x="19150" y="6876"/>
                  </a:cubicBezTo>
                  <a:cubicBezTo>
                    <a:pt x="18888" y="6876"/>
                    <a:pt x="18590" y="4390"/>
                    <a:pt x="18575" y="4252"/>
                  </a:cubicBezTo>
                  <a:cubicBezTo>
                    <a:pt x="18497" y="3688"/>
                    <a:pt x="18434" y="3124"/>
                    <a:pt x="18340" y="2560"/>
                  </a:cubicBezTo>
                  <a:lnTo>
                    <a:pt x="18340" y="2560"/>
                  </a:lnTo>
                  <a:cubicBezTo>
                    <a:pt x="18450" y="2575"/>
                    <a:pt x="18559" y="2591"/>
                    <a:pt x="18669" y="2607"/>
                  </a:cubicBezTo>
                  <a:cubicBezTo>
                    <a:pt x="18679" y="2608"/>
                    <a:pt x="18689" y="2608"/>
                    <a:pt x="18699" y="2608"/>
                  </a:cubicBezTo>
                  <a:cubicBezTo>
                    <a:pt x="18971" y="2608"/>
                    <a:pt x="19019" y="2199"/>
                    <a:pt x="18716" y="2183"/>
                  </a:cubicBezTo>
                  <a:cubicBezTo>
                    <a:pt x="18575" y="2183"/>
                    <a:pt x="18418" y="2168"/>
                    <a:pt x="18277" y="2168"/>
                  </a:cubicBezTo>
                  <a:cubicBezTo>
                    <a:pt x="18263" y="2139"/>
                    <a:pt x="18231" y="2126"/>
                    <a:pt x="18198" y="2126"/>
                  </a:cubicBezTo>
                  <a:cubicBezTo>
                    <a:pt x="18161" y="2126"/>
                    <a:pt x="18122" y="2143"/>
                    <a:pt x="18105" y="2168"/>
                  </a:cubicBezTo>
                  <a:cubicBezTo>
                    <a:pt x="15722" y="2168"/>
                    <a:pt x="13685" y="2826"/>
                    <a:pt x="11365" y="3531"/>
                  </a:cubicBezTo>
                  <a:cubicBezTo>
                    <a:pt x="8857" y="4299"/>
                    <a:pt x="6302" y="4848"/>
                    <a:pt x="3763" y="5506"/>
                  </a:cubicBezTo>
                  <a:cubicBezTo>
                    <a:pt x="3669" y="5397"/>
                    <a:pt x="3543" y="5287"/>
                    <a:pt x="3402" y="5209"/>
                  </a:cubicBezTo>
                  <a:cubicBezTo>
                    <a:pt x="3371" y="5177"/>
                    <a:pt x="3324" y="5162"/>
                    <a:pt x="3293" y="5146"/>
                  </a:cubicBezTo>
                  <a:cubicBezTo>
                    <a:pt x="4515" y="4879"/>
                    <a:pt x="5753" y="4519"/>
                    <a:pt x="6929" y="4268"/>
                  </a:cubicBezTo>
                  <a:cubicBezTo>
                    <a:pt x="9045" y="3798"/>
                    <a:pt x="11161" y="3343"/>
                    <a:pt x="13293" y="2873"/>
                  </a:cubicBezTo>
                  <a:lnTo>
                    <a:pt x="16224" y="2230"/>
                  </a:lnTo>
                  <a:cubicBezTo>
                    <a:pt x="16757" y="2105"/>
                    <a:pt x="17399" y="1854"/>
                    <a:pt x="17948" y="1854"/>
                  </a:cubicBezTo>
                  <a:cubicBezTo>
                    <a:pt x="17960" y="1854"/>
                    <a:pt x="17973" y="1854"/>
                    <a:pt x="17985" y="1854"/>
                  </a:cubicBezTo>
                  <a:close/>
                  <a:moveTo>
                    <a:pt x="19036" y="7645"/>
                  </a:moveTo>
                  <a:cubicBezTo>
                    <a:pt x="19146" y="7645"/>
                    <a:pt x="19254" y="7657"/>
                    <a:pt x="19359" y="7685"/>
                  </a:cubicBezTo>
                  <a:cubicBezTo>
                    <a:pt x="19876" y="7826"/>
                    <a:pt x="20252" y="8265"/>
                    <a:pt x="20534" y="8751"/>
                  </a:cubicBezTo>
                  <a:cubicBezTo>
                    <a:pt x="16381" y="9864"/>
                    <a:pt x="12196" y="10757"/>
                    <a:pt x="7948" y="11478"/>
                  </a:cubicBezTo>
                  <a:cubicBezTo>
                    <a:pt x="6851" y="11666"/>
                    <a:pt x="5753" y="11839"/>
                    <a:pt x="4641" y="12011"/>
                  </a:cubicBezTo>
                  <a:lnTo>
                    <a:pt x="4625" y="12011"/>
                  </a:lnTo>
                  <a:cubicBezTo>
                    <a:pt x="4985" y="11666"/>
                    <a:pt x="5299" y="11290"/>
                    <a:pt x="5393" y="10914"/>
                  </a:cubicBezTo>
                  <a:cubicBezTo>
                    <a:pt x="5393" y="10898"/>
                    <a:pt x="5393" y="10883"/>
                    <a:pt x="5393" y="10867"/>
                  </a:cubicBezTo>
                  <a:cubicBezTo>
                    <a:pt x="8011" y="10507"/>
                    <a:pt x="10644" y="9958"/>
                    <a:pt x="13214" y="9394"/>
                  </a:cubicBezTo>
                  <a:cubicBezTo>
                    <a:pt x="14547" y="9096"/>
                    <a:pt x="15879" y="8735"/>
                    <a:pt x="17164" y="8249"/>
                  </a:cubicBezTo>
                  <a:cubicBezTo>
                    <a:pt x="17711" y="8049"/>
                    <a:pt x="18406" y="7645"/>
                    <a:pt x="19036" y="7645"/>
                  </a:cubicBezTo>
                  <a:close/>
                  <a:moveTo>
                    <a:pt x="2368" y="5318"/>
                  </a:moveTo>
                  <a:cubicBezTo>
                    <a:pt x="2462" y="5334"/>
                    <a:pt x="2556" y="5350"/>
                    <a:pt x="2650" y="5365"/>
                  </a:cubicBezTo>
                  <a:cubicBezTo>
                    <a:pt x="2916" y="5444"/>
                    <a:pt x="3120" y="5585"/>
                    <a:pt x="3293" y="5742"/>
                  </a:cubicBezTo>
                  <a:cubicBezTo>
                    <a:pt x="3293" y="5773"/>
                    <a:pt x="3308" y="5789"/>
                    <a:pt x="3340" y="5789"/>
                  </a:cubicBezTo>
                  <a:cubicBezTo>
                    <a:pt x="3904" y="6400"/>
                    <a:pt x="4045" y="7481"/>
                    <a:pt x="4264" y="8265"/>
                  </a:cubicBezTo>
                  <a:cubicBezTo>
                    <a:pt x="4484" y="9017"/>
                    <a:pt x="4954" y="10005"/>
                    <a:pt x="4797" y="10757"/>
                  </a:cubicBezTo>
                  <a:cubicBezTo>
                    <a:pt x="4719" y="10773"/>
                    <a:pt x="4719" y="10851"/>
                    <a:pt x="4750" y="10914"/>
                  </a:cubicBezTo>
                  <a:cubicBezTo>
                    <a:pt x="4578" y="11353"/>
                    <a:pt x="4170" y="11776"/>
                    <a:pt x="3763" y="12152"/>
                  </a:cubicBezTo>
                  <a:cubicBezTo>
                    <a:pt x="3559" y="12121"/>
                    <a:pt x="3402" y="11996"/>
                    <a:pt x="3214" y="11604"/>
                  </a:cubicBezTo>
                  <a:cubicBezTo>
                    <a:pt x="3010" y="11196"/>
                    <a:pt x="2901" y="10710"/>
                    <a:pt x="2760" y="10271"/>
                  </a:cubicBezTo>
                  <a:cubicBezTo>
                    <a:pt x="2430" y="9221"/>
                    <a:pt x="2133" y="8155"/>
                    <a:pt x="1882" y="7090"/>
                  </a:cubicBezTo>
                  <a:cubicBezTo>
                    <a:pt x="1741" y="6541"/>
                    <a:pt x="1694" y="5914"/>
                    <a:pt x="1459" y="5428"/>
                  </a:cubicBezTo>
                  <a:cubicBezTo>
                    <a:pt x="1756" y="5397"/>
                    <a:pt x="2054" y="5365"/>
                    <a:pt x="2368" y="5318"/>
                  </a:cubicBezTo>
                  <a:close/>
                  <a:moveTo>
                    <a:pt x="18637" y="1"/>
                  </a:moveTo>
                  <a:cubicBezTo>
                    <a:pt x="17838" y="1"/>
                    <a:pt x="16977" y="308"/>
                    <a:pt x="16255" y="459"/>
                  </a:cubicBezTo>
                  <a:cubicBezTo>
                    <a:pt x="13653" y="1039"/>
                    <a:pt x="11036" y="1619"/>
                    <a:pt x="8434" y="2199"/>
                  </a:cubicBezTo>
                  <a:cubicBezTo>
                    <a:pt x="7039" y="2513"/>
                    <a:pt x="5659" y="2810"/>
                    <a:pt x="4264" y="3124"/>
                  </a:cubicBezTo>
                  <a:cubicBezTo>
                    <a:pt x="2995" y="3406"/>
                    <a:pt x="1647" y="3594"/>
                    <a:pt x="456" y="4127"/>
                  </a:cubicBezTo>
                  <a:cubicBezTo>
                    <a:pt x="1" y="4331"/>
                    <a:pt x="32" y="4895"/>
                    <a:pt x="314" y="5224"/>
                  </a:cubicBezTo>
                  <a:cubicBezTo>
                    <a:pt x="79" y="5836"/>
                    <a:pt x="299" y="6557"/>
                    <a:pt x="440" y="7231"/>
                  </a:cubicBezTo>
                  <a:cubicBezTo>
                    <a:pt x="691" y="8547"/>
                    <a:pt x="1035" y="9848"/>
                    <a:pt x="1443" y="11118"/>
                  </a:cubicBezTo>
                  <a:cubicBezTo>
                    <a:pt x="1678" y="11917"/>
                    <a:pt x="1866" y="13046"/>
                    <a:pt x="2666" y="13500"/>
                  </a:cubicBezTo>
                  <a:cubicBezTo>
                    <a:pt x="2994" y="13691"/>
                    <a:pt x="3393" y="13756"/>
                    <a:pt x="3814" y="13756"/>
                  </a:cubicBezTo>
                  <a:cubicBezTo>
                    <a:pt x="4536" y="13756"/>
                    <a:pt x="5322" y="13564"/>
                    <a:pt x="5926" y="13485"/>
                  </a:cubicBezTo>
                  <a:cubicBezTo>
                    <a:pt x="11334" y="12779"/>
                    <a:pt x="16694" y="11619"/>
                    <a:pt x="21961" y="10177"/>
                  </a:cubicBezTo>
                  <a:cubicBezTo>
                    <a:pt x="22306" y="10083"/>
                    <a:pt x="22635" y="9707"/>
                    <a:pt x="22603" y="9331"/>
                  </a:cubicBezTo>
                  <a:cubicBezTo>
                    <a:pt x="22337" y="6870"/>
                    <a:pt x="21804" y="4456"/>
                    <a:pt x="20911" y="2136"/>
                  </a:cubicBezTo>
                  <a:cubicBezTo>
                    <a:pt x="20597" y="1353"/>
                    <a:pt x="20315" y="459"/>
                    <a:pt x="19437" y="130"/>
                  </a:cubicBezTo>
                  <a:cubicBezTo>
                    <a:pt x="19183" y="37"/>
                    <a:pt x="18914" y="1"/>
                    <a:pt x="1863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19"/>
            <p:cNvSpPr/>
            <p:nvPr/>
          </p:nvSpPr>
          <p:spPr>
            <a:xfrm>
              <a:off x="7712088" y="2207967"/>
              <a:ext cx="68170" cy="79049"/>
            </a:xfrm>
            <a:custGeom>
              <a:avLst/>
              <a:gdLst/>
              <a:ahLst/>
              <a:cxnLst/>
              <a:rect l="l" t="t" r="r" b="b"/>
              <a:pathLst>
                <a:path w="2939" h="3408" extrusionOk="0">
                  <a:moveTo>
                    <a:pt x="1518" y="0"/>
                  </a:moveTo>
                  <a:cubicBezTo>
                    <a:pt x="1300" y="0"/>
                    <a:pt x="1081" y="37"/>
                    <a:pt x="863" y="73"/>
                  </a:cubicBezTo>
                  <a:cubicBezTo>
                    <a:pt x="549" y="120"/>
                    <a:pt x="393" y="246"/>
                    <a:pt x="142" y="418"/>
                  </a:cubicBezTo>
                  <a:cubicBezTo>
                    <a:pt x="48" y="481"/>
                    <a:pt x="48" y="606"/>
                    <a:pt x="142" y="653"/>
                  </a:cubicBezTo>
                  <a:cubicBezTo>
                    <a:pt x="1" y="998"/>
                    <a:pt x="126" y="1327"/>
                    <a:pt x="173" y="1688"/>
                  </a:cubicBezTo>
                  <a:cubicBezTo>
                    <a:pt x="252" y="2174"/>
                    <a:pt x="330" y="2659"/>
                    <a:pt x="393" y="3130"/>
                  </a:cubicBezTo>
                  <a:cubicBezTo>
                    <a:pt x="419" y="3312"/>
                    <a:pt x="607" y="3408"/>
                    <a:pt x="769" y="3408"/>
                  </a:cubicBezTo>
                  <a:cubicBezTo>
                    <a:pt x="802" y="3408"/>
                    <a:pt x="834" y="3404"/>
                    <a:pt x="863" y="3396"/>
                  </a:cubicBezTo>
                  <a:cubicBezTo>
                    <a:pt x="1458" y="3302"/>
                    <a:pt x="2038" y="3145"/>
                    <a:pt x="2587" y="2863"/>
                  </a:cubicBezTo>
                  <a:cubicBezTo>
                    <a:pt x="2939" y="2680"/>
                    <a:pt x="2760" y="2119"/>
                    <a:pt x="2403" y="2119"/>
                  </a:cubicBezTo>
                  <a:cubicBezTo>
                    <a:pt x="2362" y="2119"/>
                    <a:pt x="2319" y="2126"/>
                    <a:pt x="2274" y="2142"/>
                  </a:cubicBezTo>
                  <a:cubicBezTo>
                    <a:pt x="1882" y="2283"/>
                    <a:pt x="1474" y="2440"/>
                    <a:pt x="1067" y="2565"/>
                  </a:cubicBezTo>
                  <a:cubicBezTo>
                    <a:pt x="1035" y="2393"/>
                    <a:pt x="1004" y="2236"/>
                    <a:pt x="973" y="2064"/>
                  </a:cubicBezTo>
                  <a:cubicBezTo>
                    <a:pt x="1145" y="2032"/>
                    <a:pt x="1317" y="1970"/>
                    <a:pt x="1490" y="1907"/>
                  </a:cubicBezTo>
                  <a:cubicBezTo>
                    <a:pt x="1662" y="1844"/>
                    <a:pt x="1772" y="1688"/>
                    <a:pt x="1725" y="1500"/>
                  </a:cubicBezTo>
                  <a:cubicBezTo>
                    <a:pt x="1686" y="1371"/>
                    <a:pt x="1553" y="1264"/>
                    <a:pt x="1411" y="1264"/>
                  </a:cubicBezTo>
                  <a:cubicBezTo>
                    <a:pt x="1380" y="1264"/>
                    <a:pt x="1348" y="1269"/>
                    <a:pt x="1317" y="1280"/>
                  </a:cubicBezTo>
                  <a:cubicBezTo>
                    <a:pt x="1161" y="1327"/>
                    <a:pt x="1020" y="1390"/>
                    <a:pt x="863" y="1452"/>
                  </a:cubicBezTo>
                  <a:cubicBezTo>
                    <a:pt x="831" y="1202"/>
                    <a:pt x="800" y="935"/>
                    <a:pt x="690" y="716"/>
                  </a:cubicBezTo>
                  <a:cubicBezTo>
                    <a:pt x="769" y="716"/>
                    <a:pt x="863" y="700"/>
                    <a:pt x="957" y="684"/>
                  </a:cubicBezTo>
                  <a:cubicBezTo>
                    <a:pt x="1208" y="653"/>
                    <a:pt x="1458" y="669"/>
                    <a:pt x="1709" y="653"/>
                  </a:cubicBezTo>
                  <a:cubicBezTo>
                    <a:pt x="2117" y="622"/>
                    <a:pt x="2117" y="57"/>
                    <a:pt x="1709" y="10"/>
                  </a:cubicBezTo>
                  <a:cubicBezTo>
                    <a:pt x="1646" y="3"/>
                    <a:pt x="1582" y="0"/>
                    <a:pt x="15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19"/>
            <p:cNvSpPr/>
            <p:nvPr/>
          </p:nvSpPr>
          <p:spPr>
            <a:xfrm>
              <a:off x="7776799" y="2200916"/>
              <a:ext cx="66918" cy="70791"/>
            </a:xfrm>
            <a:custGeom>
              <a:avLst/>
              <a:gdLst/>
              <a:ahLst/>
              <a:cxnLst/>
              <a:rect l="l" t="t" r="r" b="b"/>
              <a:pathLst>
                <a:path w="2885" h="3052" extrusionOk="0">
                  <a:moveTo>
                    <a:pt x="1897" y="1"/>
                  </a:moveTo>
                  <a:cubicBezTo>
                    <a:pt x="1897" y="17"/>
                    <a:pt x="1882" y="17"/>
                    <a:pt x="1882" y="17"/>
                  </a:cubicBezTo>
                  <a:cubicBezTo>
                    <a:pt x="1756" y="48"/>
                    <a:pt x="1678" y="158"/>
                    <a:pt x="1678" y="283"/>
                  </a:cubicBezTo>
                  <a:cubicBezTo>
                    <a:pt x="1678" y="628"/>
                    <a:pt x="1772" y="988"/>
                    <a:pt x="1882" y="1318"/>
                  </a:cubicBezTo>
                  <a:cubicBezTo>
                    <a:pt x="1756" y="1239"/>
                    <a:pt x="1631" y="1145"/>
                    <a:pt x="1521" y="1067"/>
                  </a:cubicBezTo>
                  <a:cubicBezTo>
                    <a:pt x="1286" y="879"/>
                    <a:pt x="1035" y="659"/>
                    <a:pt x="769" y="471"/>
                  </a:cubicBezTo>
                  <a:cubicBezTo>
                    <a:pt x="753" y="393"/>
                    <a:pt x="737" y="314"/>
                    <a:pt x="706" y="220"/>
                  </a:cubicBezTo>
                  <a:cubicBezTo>
                    <a:pt x="664" y="79"/>
                    <a:pt x="541" y="10"/>
                    <a:pt x="418" y="10"/>
                  </a:cubicBezTo>
                  <a:cubicBezTo>
                    <a:pt x="269" y="10"/>
                    <a:pt x="119" y="110"/>
                    <a:pt x="110" y="299"/>
                  </a:cubicBezTo>
                  <a:cubicBezTo>
                    <a:pt x="32" y="361"/>
                    <a:pt x="1" y="471"/>
                    <a:pt x="79" y="565"/>
                  </a:cubicBezTo>
                  <a:cubicBezTo>
                    <a:pt x="79" y="581"/>
                    <a:pt x="95" y="597"/>
                    <a:pt x="110" y="612"/>
                  </a:cubicBezTo>
                  <a:cubicBezTo>
                    <a:pt x="142" y="1035"/>
                    <a:pt x="220" y="1443"/>
                    <a:pt x="267" y="1851"/>
                  </a:cubicBezTo>
                  <a:cubicBezTo>
                    <a:pt x="330" y="2258"/>
                    <a:pt x="267" y="2713"/>
                    <a:pt x="596" y="2979"/>
                  </a:cubicBezTo>
                  <a:cubicBezTo>
                    <a:pt x="644" y="3027"/>
                    <a:pt x="704" y="3051"/>
                    <a:pt x="763" y="3051"/>
                  </a:cubicBezTo>
                  <a:cubicBezTo>
                    <a:pt x="839" y="3051"/>
                    <a:pt x="913" y="3011"/>
                    <a:pt x="957" y="2932"/>
                  </a:cubicBezTo>
                  <a:cubicBezTo>
                    <a:pt x="1208" y="2587"/>
                    <a:pt x="1035" y="2164"/>
                    <a:pt x="973" y="1756"/>
                  </a:cubicBezTo>
                  <a:cubicBezTo>
                    <a:pt x="957" y="1647"/>
                    <a:pt x="941" y="1521"/>
                    <a:pt x="926" y="1396"/>
                  </a:cubicBezTo>
                  <a:lnTo>
                    <a:pt x="926" y="1396"/>
                  </a:lnTo>
                  <a:cubicBezTo>
                    <a:pt x="973" y="1443"/>
                    <a:pt x="1020" y="1490"/>
                    <a:pt x="1067" y="1521"/>
                  </a:cubicBezTo>
                  <a:cubicBezTo>
                    <a:pt x="1335" y="1760"/>
                    <a:pt x="1676" y="2199"/>
                    <a:pt x="2046" y="2199"/>
                  </a:cubicBezTo>
                  <a:cubicBezTo>
                    <a:pt x="2064" y="2199"/>
                    <a:pt x="2083" y="2198"/>
                    <a:pt x="2101" y="2195"/>
                  </a:cubicBezTo>
                  <a:cubicBezTo>
                    <a:pt x="2148" y="2195"/>
                    <a:pt x="2195" y="2180"/>
                    <a:pt x="2227" y="2164"/>
                  </a:cubicBezTo>
                  <a:cubicBezTo>
                    <a:pt x="2305" y="2258"/>
                    <a:pt x="2399" y="2321"/>
                    <a:pt x="2524" y="2352"/>
                  </a:cubicBezTo>
                  <a:cubicBezTo>
                    <a:pt x="2537" y="2355"/>
                    <a:pt x="2551" y="2356"/>
                    <a:pt x="2565" y="2356"/>
                  </a:cubicBezTo>
                  <a:cubicBezTo>
                    <a:pt x="2633" y="2356"/>
                    <a:pt x="2705" y="2323"/>
                    <a:pt x="2744" y="2258"/>
                  </a:cubicBezTo>
                  <a:cubicBezTo>
                    <a:pt x="2885" y="1929"/>
                    <a:pt x="2681" y="1678"/>
                    <a:pt x="2556" y="1365"/>
                  </a:cubicBezTo>
                  <a:cubicBezTo>
                    <a:pt x="2399" y="988"/>
                    <a:pt x="2336" y="597"/>
                    <a:pt x="2227" y="205"/>
                  </a:cubicBezTo>
                  <a:cubicBezTo>
                    <a:pt x="2179" y="79"/>
                    <a:pt x="2085" y="1"/>
                    <a:pt x="19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19"/>
            <p:cNvSpPr/>
            <p:nvPr/>
          </p:nvSpPr>
          <p:spPr>
            <a:xfrm>
              <a:off x="7833879" y="2170277"/>
              <a:ext cx="63276" cy="73157"/>
            </a:xfrm>
            <a:custGeom>
              <a:avLst/>
              <a:gdLst/>
              <a:ahLst/>
              <a:cxnLst/>
              <a:rect l="l" t="t" r="r" b="b"/>
              <a:pathLst>
                <a:path w="2728" h="3154" extrusionOk="0">
                  <a:moveTo>
                    <a:pt x="2302" y="1"/>
                  </a:moveTo>
                  <a:cubicBezTo>
                    <a:pt x="2077" y="1"/>
                    <a:pt x="1786" y="237"/>
                    <a:pt x="1631" y="350"/>
                  </a:cubicBezTo>
                  <a:cubicBezTo>
                    <a:pt x="1411" y="507"/>
                    <a:pt x="1192" y="632"/>
                    <a:pt x="941" y="726"/>
                  </a:cubicBezTo>
                  <a:cubicBezTo>
                    <a:pt x="675" y="836"/>
                    <a:pt x="440" y="946"/>
                    <a:pt x="189" y="1071"/>
                  </a:cubicBezTo>
                  <a:cubicBezTo>
                    <a:pt x="1" y="1150"/>
                    <a:pt x="63" y="1447"/>
                    <a:pt x="236" y="1494"/>
                  </a:cubicBezTo>
                  <a:cubicBezTo>
                    <a:pt x="413" y="1536"/>
                    <a:pt x="556" y="1571"/>
                    <a:pt x="711" y="1571"/>
                  </a:cubicBezTo>
                  <a:cubicBezTo>
                    <a:pt x="788" y="1571"/>
                    <a:pt x="868" y="1562"/>
                    <a:pt x="957" y="1541"/>
                  </a:cubicBezTo>
                  <a:cubicBezTo>
                    <a:pt x="1004" y="1729"/>
                    <a:pt x="1082" y="1933"/>
                    <a:pt x="1129" y="2121"/>
                  </a:cubicBezTo>
                  <a:cubicBezTo>
                    <a:pt x="1223" y="2498"/>
                    <a:pt x="1223" y="2889"/>
                    <a:pt x="1552" y="3125"/>
                  </a:cubicBezTo>
                  <a:cubicBezTo>
                    <a:pt x="1578" y="3145"/>
                    <a:pt x="1610" y="3154"/>
                    <a:pt x="1643" y="3154"/>
                  </a:cubicBezTo>
                  <a:cubicBezTo>
                    <a:pt x="1712" y="3154"/>
                    <a:pt x="1787" y="3115"/>
                    <a:pt x="1819" y="3062"/>
                  </a:cubicBezTo>
                  <a:cubicBezTo>
                    <a:pt x="2023" y="2686"/>
                    <a:pt x="1819" y="2262"/>
                    <a:pt x="1693" y="1886"/>
                  </a:cubicBezTo>
                  <a:cubicBezTo>
                    <a:pt x="1631" y="1714"/>
                    <a:pt x="1568" y="1541"/>
                    <a:pt x="1490" y="1369"/>
                  </a:cubicBezTo>
                  <a:cubicBezTo>
                    <a:pt x="1568" y="1338"/>
                    <a:pt x="1646" y="1291"/>
                    <a:pt x="1709" y="1259"/>
                  </a:cubicBezTo>
                  <a:cubicBezTo>
                    <a:pt x="2054" y="1087"/>
                    <a:pt x="2728" y="711"/>
                    <a:pt x="2571" y="240"/>
                  </a:cubicBezTo>
                  <a:cubicBezTo>
                    <a:pt x="2518" y="64"/>
                    <a:pt x="2419" y="1"/>
                    <a:pt x="23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19"/>
            <p:cNvSpPr/>
            <p:nvPr/>
          </p:nvSpPr>
          <p:spPr>
            <a:xfrm>
              <a:off x="7892281" y="2166751"/>
              <a:ext cx="73111" cy="63322"/>
            </a:xfrm>
            <a:custGeom>
              <a:avLst/>
              <a:gdLst/>
              <a:ahLst/>
              <a:cxnLst/>
              <a:rect l="l" t="t" r="r" b="b"/>
              <a:pathLst>
                <a:path w="3152" h="2730" extrusionOk="0">
                  <a:moveTo>
                    <a:pt x="1288" y="1"/>
                  </a:moveTo>
                  <a:cubicBezTo>
                    <a:pt x="1126" y="1"/>
                    <a:pt x="952" y="58"/>
                    <a:pt x="821" y="110"/>
                  </a:cubicBezTo>
                  <a:cubicBezTo>
                    <a:pt x="539" y="204"/>
                    <a:pt x="320" y="361"/>
                    <a:pt x="116" y="596"/>
                  </a:cubicBezTo>
                  <a:cubicBezTo>
                    <a:pt x="0" y="751"/>
                    <a:pt x="96" y="958"/>
                    <a:pt x="263" y="958"/>
                  </a:cubicBezTo>
                  <a:cubicBezTo>
                    <a:pt x="300" y="958"/>
                    <a:pt x="340" y="948"/>
                    <a:pt x="382" y="925"/>
                  </a:cubicBezTo>
                  <a:cubicBezTo>
                    <a:pt x="414" y="910"/>
                    <a:pt x="445" y="894"/>
                    <a:pt x="476" y="878"/>
                  </a:cubicBezTo>
                  <a:lnTo>
                    <a:pt x="476" y="878"/>
                  </a:lnTo>
                  <a:cubicBezTo>
                    <a:pt x="226" y="1145"/>
                    <a:pt x="226" y="1505"/>
                    <a:pt x="367" y="1834"/>
                  </a:cubicBezTo>
                  <a:cubicBezTo>
                    <a:pt x="351" y="1850"/>
                    <a:pt x="351" y="1866"/>
                    <a:pt x="335" y="1866"/>
                  </a:cubicBezTo>
                  <a:cubicBezTo>
                    <a:pt x="250" y="1979"/>
                    <a:pt x="370" y="2105"/>
                    <a:pt x="475" y="2105"/>
                  </a:cubicBezTo>
                  <a:cubicBezTo>
                    <a:pt x="486" y="2105"/>
                    <a:pt x="497" y="2104"/>
                    <a:pt x="508" y="2101"/>
                  </a:cubicBezTo>
                  <a:cubicBezTo>
                    <a:pt x="727" y="2399"/>
                    <a:pt x="1025" y="2650"/>
                    <a:pt x="1307" y="2712"/>
                  </a:cubicBezTo>
                  <a:cubicBezTo>
                    <a:pt x="1362" y="2724"/>
                    <a:pt x="1420" y="2729"/>
                    <a:pt x="1481" y="2729"/>
                  </a:cubicBezTo>
                  <a:cubicBezTo>
                    <a:pt x="2167" y="2729"/>
                    <a:pt x="3152" y="2027"/>
                    <a:pt x="2561" y="1364"/>
                  </a:cubicBezTo>
                  <a:cubicBezTo>
                    <a:pt x="2514" y="1311"/>
                    <a:pt x="2444" y="1286"/>
                    <a:pt x="2374" y="1286"/>
                  </a:cubicBezTo>
                  <a:cubicBezTo>
                    <a:pt x="2279" y="1286"/>
                    <a:pt x="2183" y="1330"/>
                    <a:pt x="2138" y="1411"/>
                  </a:cubicBezTo>
                  <a:cubicBezTo>
                    <a:pt x="2060" y="1584"/>
                    <a:pt x="2028" y="1787"/>
                    <a:pt x="1887" y="1913"/>
                  </a:cubicBezTo>
                  <a:cubicBezTo>
                    <a:pt x="1786" y="2004"/>
                    <a:pt x="1638" y="2063"/>
                    <a:pt x="1495" y="2063"/>
                  </a:cubicBezTo>
                  <a:cubicBezTo>
                    <a:pt x="1418" y="2063"/>
                    <a:pt x="1342" y="2046"/>
                    <a:pt x="1276" y="2007"/>
                  </a:cubicBezTo>
                  <a:cubicBezTo>
                    <a:pt x="1197" y="1960"/>
                    <a:pt x="1150" y="1929"/>
                    <a:pt x="1103" y="1866"/>
                  </a:cubicBezTo>
                  <a:cubicBezTo>
                    <a:pt x="1260" y="1850"/>
                    <a:pt x="1464" y="1834"/>
                    <a:pt x="1574" y="1725"/>
                  </a:cubicBezTo>
                  <a:cubicBezTo>
                    <a:pt x="1621" y="1678"/>
                    <a:pt x="1636" y="1584"/>
                    <a:pt x="1605" y="1537"/>
                  </a:cubicBezTo>
                  <a:cubicBezTo>
                    <a:pt x="1522" y="1417"/>
                    <a:pt x="1374" y="1373"/>
                    <a:pt x="1225" y="1373"/>
                  </a:cubicBezTo>
                  <a:cubicBezTo>
                    <a:pt x="1120" y="1373"/>
                    <a:pt x="1015" y="1395"/>
                    <a:pt x="931" y="1427"/>
                  </a:cubicBezTo>
                  <a:cubicBezTo>
                    <a:pt x="900" y="1427"/>
                    <a:pt x="884" y="1443"/>
                    <a:pt x="868" y="1443"/>
                  </a:cubicBezTo>
                  <a:cubicBezTo>
                    <a:pt x="806" y="1239"/>
                    <a:pt x="743" y="1019"/>
                    <a:pt x="617" y="847"/>
                  </a:cubicBezTo>
                  <a:cubicBezTo>
                    <a:pt x="602" y="847"/>
                    <a:pt x="586" y="831"/>
                    <a:pt x="570" y="831"/>
                  </a:cubicBezTo>
                  <a:cubicBezTo>
                    <a:pt x="727" y="753"/>
                    <a:pt x="884" y="690"/>
                    <a:pt x="1056" y="643"/>
                  </a:cubicBezTo>
                  <a:cubicBezTo>
                    <a:pt x="1276" y="581"/>
                    <a:pt x="1495" y="612"/>
                    <a:pt x="1652" y="392"/>
                  </a:cubicBezTo>
                  <a:cubicBezTo>
                    <a:pt x="1699" y="314"/>
                    <a:pt x="1668" y="204"/>
                    <a:pt x="1621" y="142"/>
                  </a:cubicBezTo>
                  <a:cubicBezTo>
                    <a:pt x="1537" y="37"/>
                    <a:pt x="1417" y="1"/>
                    <a:pt x="12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19"/>
            <p:cNvSpPr/>
            <p:nvPr/>
          </p:nvSpPr>
          <p:spPr>
            <a:xfrm>
              <a:off x="7943053" y="2149031"/>
              <a:ext cx="60029" cy="81113"/>
            </a:xfrm>
            <a:custGeom>
              <a:avLst/>
              <a:gdLst/>
              <a:ahLst/>
              <a:cxnLst/>
              <a:rect l="l" t="t" r="r" b="b"/>
              <a:pathLst>
                <a:path w="2588" h="3497" extrusionOk="0">
                  <a:moveTo>
                    <a:pt x="780" y="551"/>
                  </a:moveTo>
                  <a:cubicBezTo>
                    <a:pt x="857" y="551"/>
                    <a:pt x="924" y="563"/>
                    <a:pt x="968" y="592"/>
                  </a:cubicBezTo>
                  <a:cubicBezTo>
                    <a:pt x="1219" y="733"/>
                    <a:pt x="1171" y="1047"/>
                    <a:pt x="983" y="1219"/>
                  </a:cubicBezTo>
                  <a:cubicBezTo>
                    <a:pt x="983" y="1219"/>
                    <a:pt x="983" y="1203"/>
                    <a:pt x="983" y="1203"/>
                  </a:cubicBezTo>
                  <a:cubicBezTo>
                    <a:pt x="858" y="968"/>
                    <a:pt x="686" y="765"/>
                    <a:pt x="497" y="592"/>
                  </a:cubicBezTo>
                  <a:cubicBezTo>
                    <a:pt x="590" y="567"/>
                    <a:pt x="691" y="551"/>
                    <a:pt x="780" y="551"/>
                  </a:cubicBezTo>
                  <a:close/>
                  <a:moveTo>
                    <a:pt x="825" y="1"/>
                  </a:moveTo>
                  <a:cubicBezTo>
                    <a:pt x="730" y="1"/>
                    <a:pt x="635" y="15"/>
                    <a:pt x="545" y="44"/>
                  </a:cubicBezTo>
                  <a:cubicBezTo>
                    <a:pt x="356" y="91"/>
                    <a:pt x="247" y="185"/>
                    <a:pt x="184" y="310"/>
                  </a:cubicBezTo>
                  <a:cubicBezTo>
                    <a:pt x="165" y="286"/>
                    <a:pt x="139" y="275"/>
                    <a:pt x="114" y="275"/>
                  </a:cubicBezTo>
                  <a:cubicBezTo>
                    <a:pt x="57" y="275"/>
                    <a:pt x="1" y="328"/>
                    <a:pt x="12" y="404"/>
                  </a:cubicBezTo>
                  <a:cubicBezTo>
                    <a:pt x="27" y="467"/>
                    <a:pt x="43" y="545"/>
                    <a:pt x="59" y="624"/>
                  </a:cubicBezTo>
                  <a:cubicBezTo>
                    <a:pt x="43" y="639"/>
                    <a:pt x="43" y="671"/>
                    <a:pt x="27" y="686"/>
                  </a:cubicBezTo>
                  <a:cubicBezTo>
                    <a:pt x="12" y="749"/>
                    <a:pt x="43" y="780"/>
                    <a:pt x="90" y="796"/>
                  </a:cubicBezTo>
                  <a:cubicBezTo>
                    <a:pt x="278" y="1642"/>
                    <a:pt x="560" y="2473"/>
                    <a:pt x="811" y="3304"/>
                  </a:cubicBezTo>
                  <a:cubicBezTo>
                    <a:pt x="854" y="3439"/>
                    <a:pt x="964" y="3497"/>
                    <a:pt x="1075" y="3497"/>
                  </a:cubicBezTo>
                  <a:cubicBezTo>
                    <a:pt x="1247" y="3497"/>
                    <a:pt x="1420" y="3357"/>
                    <a:pt x="1344" y="3147"/>
                  </a:cubicBezTo>
                  <a:cubicBezTo>
                    <a:pt x="1203" y="2771"/>
                    <a:pt x="1062" y="2379"/>
                    <a:pt x="905" y="1987"/>
                  </a:cubicBezTo>
                  <a:lnTo>
                    <a:pt x="905" y="1987"/>
                  </a:lnTo>
                  <a:cubicBezTo>
                    <a:pt x="918" y="1991"/>
                    <a:pt x="929" y="1993"/>
                    <a:pt x="940" y="1993"/>
                  </a:cubicBezTo>
                  <a:cubicBezTo>
                    <a:pt x="970" y="1993"/>
                    <a:pt x="996" y="1979"/>
                    <a:pt x="1030" y="1956"/>
                  </a:cubicBezTo>
                  <a:cubicBezTo>
                    <a:pt x="1030" y="1956"/>
                    <a:pt x="1046" y="1940"/>
                    <a:pt x="1062" y="1924"/>
                  </a:cubicBezTo>
                  <a:cubicBezTo>
                    <a:pt x="1407" y="1956"/>
                    <a:pt x="1704" y="2081"/>
                    <a:pt x="2049" y="2175"/>
                  </a:cubicBezTo>
                  <a:cubicBezTo>
                    <a:pt x="2078" y="2183"/>
                    <a:pt x="2105" y="2187"/>
                    <a:pt x="2132" y="2187"/>
                  </a:cubicBezTo>
                  <a:cubicBezTo>
                    <a:pt x="2427" y="2187"/>
                    <a:pt x="2588" y="1738"/>
                    <a:pt x="2300" y="1580"/>
                  </a:cubicBezTo>
                  <a:cubicBezTo>
                    <a:pt x="2096" y="1454"/>
                    <a:pt x="1877" y="1392"/>
                    <a:pt x="1657" y="1345"/>
                  </a:cubicBezTo>
                  <a:cubicBezTo>
                    <a:pt x="1814" y="968"/>
                    <a:pt x="1751" y="498"/>
                    <a:pt x="1422" y="216"/>
                  </a:cubicBezTo>
                  <a:cubicBezTo>
                    <a:pt x="1259" y="74"/>
                    <a:pt x="1042" y="1"/>
                    <a:pt x="8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119"/>
          <p:cNvGrpSpPr/>
          <p:nvPr/>
        </p:nvGrpSpPr>
        <p:grpSpPr>
          <a:xfrm>
            <a:off x="7534735" y="1759411"/>
            <a:ext cx="317313" cy="294805"/>
            <a:chOff x="5088944" y="1136869"/>
            <a:chExt cx="347892" cy="323216"/>
          </a:xfrm>
        </p:grpSpPr>
        <p:sp>
          <p:nvSpPr>
            <p:cNvPr id="5813" name="Google Shape;5813;p119"/>
            <p:cNvSpPr/>
            <p:nvPr/>
          </p:nvSpPr>
          <p:spPr>
            <a:xfrm>
              <a:off x="5088944" y="1136869"/>
              <a:ext cx="347892" cy="323216"/>
            </a:xfrm>
            <a:custGeom>
              <a:avLst/>
              <a:gdLst/>
              <a:ahLst/>
              <a:cxnLst/>
              <a:rect l="l" t="t" r="r" b="b"/>
              <a:pathLst>
                <a:path w="15550" h="14447" extrusionOk="0">
                  <a:moveTo>
                    <a:pt x="7881" y="1440"/>
                  </a:moveTo>
                  <a:cubicBezTo>
                    <a:pt x="9264" y="1440"/>
                    <a:pt x="10600" y="1931"/>
                    <a:pt x="11615" y="2891"/>
                  </a:cubicBezTo>
                  <a:cubicBezTo>
                    <a:pt x="14233" y="5383"/>
                    <a:pt x="13778" y="9411"/>
                    <a:pt x="11317" y="11841"/>
                  </a:cubicBezTo>
                  <a:cubicBezTo>
                    <a:pt x="10415" y="12731"/>
                    <a:pt x="9225" y="13112"/>
                    <a:pt x="7988" y="13112"/>
                  </a:cubicBezTo>
                  <a:cubicBezTo>
                    <a:pt x="5916" y="13112"/>
                    <a:pt x="3709" y="12045"/>
                    <a:pt x="2492" y="10524"/>
                  </a:cubicBezTo>
                  <a:cubicBezTo>
                    <a:pt x="988" y="8627"/>
                    <a:pt x="1286" y="5351"/>
                    <a:pt x="2837" y="3345"/>
                  </a:cubicBezTo>
                  <a:cubicBezTo>
                    <a:pt x="2913" y="3383"/>
                    <a:pt x="2995" y="3406"/>
                    <a:pt x="3083" y="3406"/>
                  </a:cubicBezTo>
                  <a:cubicBezTo>
                    <a:pt x="3178" y="3406"/>
                    <a:pt x="3280" y="3379"/>
                    <a:pt x="3386" y="3314"/>
                  </a:cubicBezTo>
                  <a:cubicBezTo>
                    <a:pt x="4718" y="2499"/>
                    <a:pt x="5706" y="1605"/>
                    <a:pt x="7351" y="1464"/>
                  </a:cubicBezTo>
                  <a:cubicBezTo>
                    <a:pt x="7528" y="1448"/>
                    <a:pt x="7705" y="1440"/>
                    <a:pt x="7881" y="1440"/>
                  </a:cubicBezTo>
                  <a:close/>
                  <a:moveTo>
                    <a:pt x="7893" y="0"/>
                  </a:moveTo>
                  <a:cubicBezTo>
                    <a:pt x="7598" y="0"/>
                    <a:pt x="7302" y="18"/>
                    <a:pt x="7007" y="54"/>
                  </a:cubicBezTo>
                  <a:cubicBezTo>
                    <a:pt x="5894" y="195"/>
                    <a:pt x="4561" y="602"/>
                    <a:pt x="3590" y="1355"/>
                  </a:cubicBezTo>
                  <a:cubicBezTo>
                    <a:pt x="1693" y="2358"/>
                    <a:pt x="376" y="5383"/>
                    <a:pt x="251" y="7154"/>
                  </a:cubicBezTo>
                  <a:cubicBezTo>
                    <a:pt x="0" y="10587"/>
                    <a:pt x="2665" y="13126"/>
                    <a:pt x="5753" y="14035"/>
                  </a:cubicBezTo>
                  <a:cubicBezTo>
                    <a:pt x="6572" y="14284"/>
                    <a:pt x="7450" y="14447"/>
                    <a:pt x="8317" y="14447"/>
                  </a:cubicBezTo>
                  <a:cubicBezTo>
                    <a:pt x="9142" y="14447"/>
                    <a:pt x="9957" y="14300"/>
                    <a:pt x="10706" y="13941"/>
                  </a:cubicBezTo>
                  <a:cubicBezTo>
                    <a:pt x="12258" y="13189"/>
                    <a:pt x="13402" y="11715"/>
                    <a:pt x="14123" y="10179"/>
                  </a:cubicBezTo>
                  <a:cubicBezTo>
                    <a:pt x="15549" y="7170"/>
                    <a:pt x="14750" y="3518"/>
                    <a:pt x="12101" y="1433"/>
                  </a:cubicBezTo>
                  <a:cubicBezTo>
                    <a:pt x="10906" y="475"/>
                    <a:pt x="9415" y="0"/>
                    <a:pt x="78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19"/>
            <p:cNvSpPr/>
            <p:nvPr/>
          </p:nvSpPr>
          <p:spPr>
            <a:xfrm>
              <a:off x="5149258" y="1246737"/>
              <a:ext cx="85239" cy="56804"/>
            </a:xfrm>
            <a:custGeom>
              <a:avLst/>
              <a:gdLst/>
              <a:ahLst/>
              <a:cxnLst/>
              <a:rect l="l" t="t" r="r" b="b"/>
              <a:pathLst>
                <a:path w="3810" h="2539" extrusionOk="0">
                  <a:moveTo>
                    <a:pt x="869" y="0"/>
                  </a:moveTo>
                  <a:cubicBezTo>
                    <a:pt x="778" y="0"/>
                    <a:pt x="687" y="6"/>
                    <a:pt x="596" y="17"/>
                  </a:cubicBezTo>
                  <a:cubicBezTo>
                    <a:pt x="314" y="49"/>
                    <a:pt x="0" y="378"/>
                    <a:pt x="220" y="676"/>
                  </a:cubicBezTo>
                  <a:cubicBezTo>
                    <a:pt x="706" y="1318"/>
                    <a:pt x="1364" y="1632"/>
                    <a:pt x="2022" y="2086"/>
                  </a:cubicBezTo>
                  <a:cubicBezTo>
                    <a:pt x="2313" y="2284"/>
                    <a:pt x="2614" y="2538"/>
                    <a:pt x="2974" y="2538"/>
                  </a:cubicBezTo>
                  <a:cubicBezTo>
                    <a:pt x="3041" y="2538"/>
                    <a:pt x="3111" y="2529"/>
                    <a:pt x="3182" y="2509"/>
                  </a:cubicBezTo>
                  <a:cubicBezTo>
                    <a:pt x="3574" y="2400"/>
                    <a:pt x="3731" y="2118"/>
                    <a:pt x="3762" y="1726"/>
                  </a:cubicBezTo>
                  <a:cubicBezTo>
                    <a:pt x="3809" y="1428"/>
                    <a:pt x="3590" y="1193"/>
                    <a:pt x="3370" y="1036"/>
                  </a:cubicBezTo>
                  <a:cubicBezTo>
                    <a:pt x="2674" y="524"/>
                    <a:pt x="1758" y="0"/>
                    <a:pt x="86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19"/>
            <p:cNvSpPr/>
            <p:nvPr/>
          </p:nvSpPr>
          <p:spPr>
            <a:xfrm>
              <a:off x="5162927" y="1208727"/>
              <a:ext cx="189383" cy="188444"/>
            </a:xfrm>
            <a:custGeom>
              <a:avLst/>
              <a:gdLst/>
              <a:ahLst/>
              <a:cxnLst/>
              <a:rect l="l" t="t" r="r" b="b"/>
              <a:pathLst>
                <a:path w="8465" h="8423" extrusionOk="0">
                  <a:moveTo>
                    <a:pt x="4148" y="0"/>
                  </a:moveTo>
                  <a:cubicBezTo>
                    <a:pt x="3481" y="0"/>
                    <a:pt x="2867" y="225"/>
                    <a:pt x="2477" y="791"/>
                  </a:cubicBezTo>
                  <a:cubicBezTo>
                    <a:pt x="2211" y="1168"/>
                    <a:pt x="2587" y="1575"/>
                    <a:pt x="2963" y="1622"/>
                  </a:cubicBezTo>
                  <a:cubicBezTo>
                    <a:pt x="3083" y="1638"/>
                    <a:pt x="3199" y="1645"/>
                    <a:pt x="3314" y="1645"/>
                  </a:cubicBezTo>
                  <a:cubicBezTo>
                    <a:pt x="3739" y="1645"/>
                    <a:pt x="4130" y="1557"/>
                    <a:pt x="4529" y="1557"/>
                  </a:cubicBezTo>
                  <a:cubicBezTo>
                    <a:pt x="4861" y="1557"/>
                    <a:pt x="5198" y="1618"/>
                    <a:pt x="5565" y="1842"/>
                  </a:cubicBezTo>
                  <a:cubicBezTo>
                    <a:pt x="6599" y="2453"/>
                    <a:pt x="6835" y="3660"/>
                    <a:pt x="6490" y="4757"/>
                  </a:cubicBezTo>
                  <a:cubicBezTo>
                    <a:pt x="6116" y="5864"/>
                    <a:pt x="5028" y="7265"/>
                    <a:pt x="3752" y="7265"/>
                  </a:cubicBezTo>
                  <a:cubicBezTo>
                    <a:pt x="3745" y="7265"/>
                    <a:pt x="3738" y="7265"/>
                    <a:pt x="3731" y="7265"/>
                  </a:cubicBezTo>
                  <a:cubicBezTo>
                    <a:pt x="2602" y="7249"/>
                    <a:pt x="1004" y="6356"/>
                    <a:pt x="1098" y="5118"/>
                  </a:cubicBezTo>
                  <a:cubicBezTo>
                    <a:pt x="1098" y="5102"/>
                    <a:pt x="1082" y="5071"/>
                    <a:pt x="1066" y="5071"/>
                  </a:cubicBezTo>
                  <a:cubicBezTo>
                    <a:pt x="1018" y="5063"/>
                    <a:pt x="971" y="5059"/>
                    <a:pt x="926" y="5059"/>
                  </a:cubicBezTo>
                  <a:cubicBezTo>
                    <a:pt x="517" y="5059"/>
                    <a:pt x="242" y="5368"/>
                    <a:pt x="157" y="5792"/>
                  </a:cubicBezTo>
                  <a:cubicBezTo>
                    <a:pt x="0" y="6701"/>
                    <a:pt x="831" y="7343"/>
                    <a:pt x="1521" y="7751"/>
                  </a:cubicBezTo>
                  <a:cubicBezTo>
                    <a:pt x="2290" y="8201"/>
                    <a:pt x="3050" y="8422"/>
                    <a:pt x="3774" y="8422"/>
                  </a:cubicBezTo>
                  <a:cubicBezTo>
                    <a:pt x="4969" y="8422"/>
                    <a:pt x="6066" y="7819"/>
                    <a:pt x="6944" y="6638"/>
                  </a:cubicBezTo>
                  <a:cubicBezTo>
                    <a:pt x="8073" y="5118"/>
                    <a:pt x="8465" y="2829"/>
                    <a:pt x="7117" y="1309"/>
                  </a:cubicBezTo>
                  <a:cubicBezTo>
                    <a:pt x="6501" y="615"/>
                    <a:pt x="5252" y="0"/>
                    <a:pt x="414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119"/>
          <p:cNvGrpSpPr/>
          <p:nvPr/>
        </p:nvGrpSpPr>
        <p:grpSpPr>
          <a:xfrm>
            <a:off x="6769677" y="1672320"/>
            <a:ext cx="409425" cy="319884"/>
            <a:chOff x="4250156" y="1041386"/>
            <a:chExt cx="448882" cy="350711"/>
          </a:xfrm>
        </p:grpSpPr>
        <p:sp>
          <p:nvSpPr>
            <p:cNvPr id="5817" name="Google Shape;5817;p119"/>
            <p:cNvSpPr/>
            <p:nvPr/>
          </p:nvSpPr>
          <p:spPr>
            <a:xfrm>
              <a:off x="4250156" y="1041386"/>
              <a:ext cx="448882" cy="350711"/>
            </a:xfrm>
            <a:custGeom>
              <a:avLst/>
              <a:gdLst/>
              <a:ahLst/>
              <a:cxnLst/>
              <a:rect l="l" t="t" r="r" b="b"/>
              <a:pathLst>
                <a:path w="20064" h="15676" extrusionOk="0">
                  <a:moveTo>
                    <a:pt x="3887" y="1704"/>
                  </a:moveTo>
                  <a:cubicBezTo>
                    <a:pt x="3950" y="1735"/>
                    <a:pt x="4013" y="1782"/>
                    <a:pt x="4091" y="1829"/>
                  </a:cubicBezTo>
                  <a:cubicBezTo>
                    <a:pt x="4123" y="1845"/>
                    <a:pt x="4138" y="1845"/>
                    <a:pt x="4154" y="1861"/>
                  </a:cubicBezTo>
                  <a:cubicBezTo>
                    <a:pt x="3872" y="2472"/>
                    <a:pt x="3590" y="3083"/>
                    <a:pt x="3323" y="3710"/>
                  </a:cubicBezTo>
                  <a:cubicBezTo>
                    <a:pt x="3558" y="3052"/>
                    <a:pt x="3809" y="2347"/>
                    <a:pt x="3887" y="1704"/>
                  </a:cubicBezTo>
                  <a:close/>
                  <a:moveTo>
                    <a:pt x="4718" y="1641"/>
                  </a:moveTo>
                  <a:cubicBezTo>
                    <a:pt x="8355" y="2284"/>
                    <a:pt x="11944" y="3209"/>
                    <a:pt x="15408" y="4494"/>
                  </a:cubicBezTo>
                  <a:cubicBezTo>
                    <a:pt x="15972" y="4698"/>
                    <a:pt x="17963" y="5168"/>
                    <a:pt x="18229" y="5732"/>
                  </a:cubicBezTo>
                  <a:cubicBezTo>
                    <a:pt x="18339" y="5952"/>
                    <a:pt x="17885" y="6939"/>
                    <a:pt x="17822" y="7159"/>
                  </a:cubicBezTo>
                  <a:cubicBezTo>
                    <a:pt x="17681" y="7629"/>
                    <a:pt x="17555" y="8099"/>
                    <a:pt x="17414" y="8569"/>
                  </a:cubicBezTo>
                  <a:cubicBezTo>
                    <a:pt x="16881" y="10388"/>
                    <a:pt x="16317" y="12206"/>
                    <a:pt x="15753" y="14008"/>
                  </a:cubicBezTo>
                  <a:cubicBezTo>
                    <a:pt x="11082" y="12927"/>
                    <a:pt x="6489" y="11422"/>
                    <a:pt x="2085" y="9510"/>
                  </a:cubicBezTo>
                  <a:cubicBezTo>
                    <a:pt x="1865" y="7942"/>
                    <a:pt x="2508" y="6579"/>
                    <a:pt x="3104" y="5168"/>
                  </a:cubicBezTo>
                  <a:lnTo>
                    <a:pt x="3840" y="3397"/>
                  </a:lnTo>
                  <a:cubicBezTo>
                    <a:pt x="3872" y="3334"/>
                    <a:pt x="4248" y="2409"/>
                    <a:pt x="4546" y="1829"/>
                  </a:cubicBezTo>
                  <a:cubicBezTo>
                    <a:pt x="4624" y="1782"/>
                    <a:pt x="4687" y="1720"/>
                    <a:pt x="4718" y="1641"/>
                  </a:cubicBezTo>
                  <a:close/>
                  <a:moveTo>
                    <a:pt x="4092" y="0"/>
                  </a:moveTo>
                  <a:cubicBezTo>
                    <a:pt x="3680" y="0"/>
                    <a:pt x="3228" y="334"/>
                    <a:pt x="3213" y="732"/>
                  </a:cubicBezTo>
                  <a:cubicBezTo>
                    <a:pt x="2336" y="1532"/>
                    <a:pt x="2022" y="3303"/>
                    <a:pt x="1693" y="4322"/>
                  </a:cubicBezTo>
                  <a:cubicBezTo>
                    <a:pt x="1113" y="6030"/>
                    <a:pt x="580" y="7770"/>
                    <a:pt x="79" y="9510"/>
                  </a:cubicBezTo>
                  <a:cubicBezTo>
                    <a:pt x="0" y="9792"/>
                    <a:pt x="126" y="10168"/>
                    <a:pt x="408" y="10309"/>
                  </a:cubicBezTo>
                  <a:cubicBezTo>
                    <a:pt x="5439" y="12660"/>
                    <a:pt x="10659" y="14447"/>
                    <a:pt x="16082" y="15654"/>
                  </a:cubicBezTo>
                  <a:cubicBezTo>
                    <a:pt x="16145" y="15669"/>
                    <a:pt x="16208" y="15676"/>
                    <a:pt x="16270" y="15676"/>
                  </a:cubicBezTo>
                  <a:cubicBezTo>
                    <a:pt x="16609" y="15676"/>
                    <a:pt x="16917" y="15466"/>
                    <a:pt x="17023" y="15121"/>
                  </a:cubicBezTo>
                  <a:cubicBezTo>
                    <a:pt x="17775" y="12770"/>
                    <a:pt x="18496" y="10403"/>
                    <a:pt x="19186" y="8036"/>
                  </a:cubicBezTo>
                  <a:cubicBezTo>
                    <a:pt x="19421" y="7206"/>
                    <a:pt x="20063" y="5967"/>
                    <a:pt x="19750" y="5074"/>
                  </a:cubicBezTo>
                  <a:cubicBezTo>
                    <a:pt x="19483" y="4337"/>
                    <a:pt x="18653" y="4118"/>
                    <a:pt x="18010" y="3851"/>
                  </a:cubicBezTo>
                  <a:cubicBezTo>
                    <a:pt x="13590" y="2017"/>
                    <a:pt x="8950" y="732"/>
                    <a:pt x="4217" y="11"/>
                  </a:cubicBezTo>
                  <a:cubicBezTo>
                    <a:pt x="4176" y="4"/>
                    <a:pt x="4134" y="0"/>
                    <a:pt x="409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19"/>
            <p:cNvSpPr/>
            <p:nvPr/>
          </p:nvSpPr>
          <p:spPr>
            <a:xfrm>
              <a:off x="4411099" y="1126980"/>
              <a:ext cx="136785" cy="149090"/>
            </a:xfrm>
            <a:custGeom>
              <a:avLst/>
              <a:gdLst/>
              <a:ahLst/>
              <a:cxnLst/>
              <a:rect l="l" t="t" r="r" b="b"/>
              <a:pathLst>
                <a:path w="6114" h="6664" extrusionOk="0">
                  <a:moveTo>
                    <a:pt x="4296" y="3803"/>
                  </a:moveTo>
                  <a:cubicBezTo>
                    <a:pt x="4405" y="3991"/>
                    <a:pt x="4499" y="4148"/>
                    <a:pt x="4593" y="4304"/>
                  </a:cubicBezTo>
                  <a:cubicBezTo>
                    <a:pt x="4523" y="4269"/>
                    <a:pt x="4448" y="4249"/>
                    <a:pt x="4373" y="4249"/>
                  </a:cubicBezTo>
                  <a:cubicBezTo>
                    <a:pt x="4314" y="4249"/>
                    <a:pt x="4256" y="4261"/>
                    <a:pt x="4201" y="4289"/>
                  </a:cubicBezTo>
                  <a:cubicBezTo>
                    <a:pt x="4233" y="4116"/>
                    <a:pt x="4264" y="3960"/>
                    <a:pt x="4296" y="3803"/>
                  </a:cubicBezTo>
                  <a:close/>
                  <a:moveTo>
                    <a:pt x="2846" y="1"/>
                  </a:moveTo>
                  <a:cubicBezTo>
                    <a:pt x="2706" y="1"/>
                    <a:pt x="2570" y="55"/>
                    <a:pt x="2446" y="151"/>
                  </a:cubicBezTo>
                  <a:cubicBezTo>
                    <a:pt x="2399" y="198"/>
                    <a:pt x="2352" y="229"/>
                    <a:pt x="2321" y="260"/>
                  </a:cubicBezTo>
                  <a:cubicBezTo>
                    <a:pt x="2132" y="402"/>
                    <a:pt x="2148" y="684"/>
                    <a:pt x="2242" y="872"/>
                  </a:cubicBezTo>
                  <a:cubicBezTo>
                    <a:pt x="2258" y="903"/>
                    <a:pt x="2274" y="950"/>
                    <a:pt x="2289" y="981"/>
                  </a:cubicBezTo>
                  <a:cubicBezTo>
                    <a:pt x="2361" y="1116"/>
                    <a:pt x="2509" y="1189"/>
                    <a:pt x="2655" y="1189"/>
                  </a:cubicBezTo>
                  <a:cubicBezTo>
                    <a:pt x="2765" y="1189"/>
                    <a:pt x="2874" y="1147"/>
                    <a:pt x="2948" y="1060"/>
                  </a:cubicBezTo>
                  <a:lnTo>
                    <a:pt x="2948" y="1060"/>
                  </a:lnTo>
                  <a:cubicBezTo>
                    <a:pt x="2885" y="1138"/>
                    <a:pt x="2885" y="1279"/>
                    <a:pt x="2948" y="1467"/>
                  </a:cubicBezTo>
                  <a:cubicBezTo>
                    <a:pt x="2901" y="1499"/>
                    <a:pt x="2869" y="1530"/>
                    <a:pt x="2853" y="1593"/>
                  </a:cubicBezTo>
                  <a:cubicBezTo>
                    <a:pt x="2728" y="1953"/>
                    <a:pt x="2603" y="2298"/>
                    <a:pt x="2477" y="2659"/>
                  </a:cubicBezTo>
                  <a:cubicBezTo>
                    <a:pt x="2368" y="2925"/>
                    <a:pt x="2242" y="3192"/>
                    <a:pt x="2117" y="3458"/>
                  </a:cubicBezTo>
                  <a:cubicBezTo>
                    <a:pt x="2132" y="3411"/>
                    <a:pt x="2148" y="3380"/>
                    <a:pt x="2148" y="3333"/>
                  </a:cubicBezTo>
                  <a:cubicBezTo>
                    <a:pt x="2383" y="2690"/>
                    <a:pt x="2728" y="2032"/>
                    <a:pt x="2775" y="1342"/>
                  </a:cubicBezTo>
                  <a:cubicBezTo>
                    <a:pt x="2775" y="1277"/>
                    <a:pt x="2716" y="1235"/>
                    <a:pt x="2664" y="1235"/>
                  </a:cubicBezTo>
                  <a:cubicBezTo>
                    <a:pt x="2640" y="1235"/>
                    <a:pt x="2617" y="1244"/>
                    <a:pt x="2603" y="1264"/>
                  </a:cubicBezTo>
                  <a:cubicBezTo>
                    <a:pt x="2524" y="1342"/>
                    <a:pt x="2462" y="1420"/>
                    <a:pt x="2399" y="1499"/>
                  </a:cubicBezTo>
                  <a:cubicBezTo>
                    <a:pt x="2399" y="1420"/>
                    <a:pt x="2415" y="1358"/>
                    <a:pt x="2415" y="1279"/>
                  </a:cubicBezTo>
                  <a:cubicBezTo>
                    <a:pt x="2415" y="1184"/>
                    <a:pt x="2336" y="1125"/>
                    <a:pt x="2257" y="1125"/>
                  </a:cubicBezTo>
                  <a:cubicBezTo>
                    <a:pt x="2218" y="1125"/>
                    <a:pt x="2179" y="1139"/>
                    <a:pt x="2148" y="1170"/>
                  </a:cubicBezTo>
                  <a:cubicBezTo>
                    <a:pt x="988" y="2204"/>
                    <a:pt x="518" y="4571"/>
                    <a:pt x="95" y="5997"/>
                  </a:cubicBezTo>
                  <a:cubicBezTo>
                    <a:pt x="1" y="6311"/>
                    <a:pt x="252" y="6562"/>
                    <a:pt x="534" y="6593"/>
                  </a:cubicBezTo>
                  <a:cubicBezTo>
                    <a:pt x="1216" y="6640"/>
                    <a:pt x="1897" y="6663"/>
                    <a:pt x="2579" y="6663"/>
                  </a:cubicBezTo>
                  <a:cubicBezTo>
                    <a:pt x="3261" y="6663"/>
                    <a:pt x="3943" y="6640"/>
                    <a:pt x="4625" y="6593"/>
                  </a:cubicBezTo>
                  <a:cubicBezTo>
                    <a:pt x="5361" y="6546"/>
                    <a:pt x="6098" y="6436"/>
                    <a:pt x="6114" y="5527"/>
                  </a:cubicBezTo>
                  <a:cubicBezTo>
                    <a:pt x="6114" y="4602"/>
                    <a:pt x="5314" y="3395"/>
                    <a:pt x="4891" y="2612"/>
                  </a:cubicBezTo>
                  <a:cubicBezTo>
                    <a:pt x="4468" y="1812"/>
                    <a:pt x="3951" y="511"/>
                    <a:pt x="3120" y="72"/>
                  </a:cubicBezTo>
                  <a:cubicBezTo>
                    <a:pt x="3028" y="23"/>
                    <a:pt x="2936" y="1"/>
                    <a:pt x="284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119"/>
          <p:cNvGrpSpPr/>
          <p:nvPr/>
        </p:nvGrpSpPr>
        <p:grpSpPr>
          <a:xfrm>
            <a:off x="7882075" y="1842930"/>
            <a:ext cx="242076" cy="432382"/>
            <a:chOff x="5469757" y="1228437"/>
            <a:chExt cx="265405" cy="474051"/>
          </a:xfrm>
        </p:grpSpPr>
        <p:sp>
          <p:nvSpPr>
            <p:cNvPr id="5820" name="Google Shape;5820;p119"/>
            <p:cNvSpPr/>
            <p:nvPr/>
          </p:nvSpPr>
          <p:spPr>
            <a:xfrm>
              <a:off x="5469757" y="1228437"/>
              <a:ext cx="265405" cy="474051"/>
            </a:xfrm>
            <a:custGeom>
              <a:avLst/>
              <a:gdLst/>
              <a:ahLst/>
              <a:cxnLst/>
              <a:rect l="l" t="t" r="r" b="b"/>
              <a:pathLst>
                <a:path w="11863" h="21189" extrusionOk="0">
                  <a:moveTo>
                    <a:pt x="5142" y="2011"/>
                  </a:moveTo>
                  <a:lnTo>
                    <a:pt x="5142" y="2011"/>
                  </a:lnTo>
                  <a:cubicBezTo>
                    <a:pt x="4499" y="2340"/>
                    <a:pt x="3841" y="2701"/>
                    <a:pt x="3245" y="3092"/>
                  </a:cubicBezTo>
                  <a:cubicBezTo>
                    <a:pt x="3198" y="3139"/>
                    <a:pt x="3182" y="3186"/>
                    <a:pt x="3214" y="3233"/>
                  </a:cubicBezTo>
                  <a:cubicBezTo>
                    <a:pt x="2979" y="3155"/>
                    <a:pt x="2744" y="3045"/>
                    <a:pt x="2524" y="2889"/>
                  </a:cubicBezTo>
                  <a:cubicBezTo>
                    <a:pt x="3402" y="2591"/>
                    <a:pt x="4280" y="2309"/>
                    <a:pt x="5142" y="2011"/>
                  </a:cubicBezTo>
                  <a:close/>
                  <a:moveTo>
                    <a:pt x="7367" y="2748"/>
                  </a:moveTo>
                  <a:cubicBezTo>
                    <a:pt x="7383" y="2779"/>
                    <a:pt x="7414" y="2810"/>
                    <a:pt x="7446" y="2842"/>
                  </a:cubicBezTo>
                  <a:cubicBezTo>
                    <a:pt x="7258" y="2889"/>
                    <a:pt x="7070" y="2936"/>
                    <a:pt x="6866" y="2983"/>
                  </a:cubicBezTo>
                  <a:cubicBezTo>
                    <a:pt x="6505" y="3077"/>
                    <a:pt x="6098" y="3171"/>
                    <a:pt x="5675" y="3249"/>
                  </a:cubicBezTo>
                  <a:cubicBezTo>
                    <a:pt x="5816" y="3202"/>
                    <a:pt x="5957" y="3139"/>
                    <a:pt x="6098" y="3092"/>
                  </a:cubicBezTo>
                  <a:cubicBezTo>
                    <a:pt x="6521" y="2951"/>
                    <a:pt x="6944" y="2889"/>
                    <a:pt x="7367" y="2748"/>
                  </a:cubicBezTo>
                  <a:close/>
                  <a:moveTo>
                    <a:pt x="6960" y="1572"/>
                  </a:moveTo>
                  <a:cubicBezTo>
                    <a:pt x="6960" y="1838"/>
                    <a:pt x="7023" y="2121"/>
                    <a:pt x="7117" y="2340"/>
                  </a:cubicBezTo>
                  <a:cubicBezTo>
                    <a:pt x="6223" y="2481"/>
                    <a:pt x="5283" y="2936"/>
                    <a:pt x="4499" y="3390"/>
                  </a:cubicBezTo>
                  <a:cubicBezTo>
                    <a:pt x="4435" y="3393"/>
                    <a:pt x="4372" y="3394"/>
                    <a:pt x="4308" y="3394"/>
                  </a:cubicBezTo>
                  <a:cubicBezTo>
                    <a:pt x="3981" y="3394"/>
                    <a:pt x="3657" y="3359"/>
                    <a:pt x="3355" y="3280"/>
                  </a:cubicBezTo>
                  <a:cubicBezTo>
                    <a:pt x="4029" y="2983"/>
                    <a:pt x="4687" y="2622"/>
                    <a:pt x="5345" y="2293"/>
                  </a:cubicBezTo>
                  <a:cubicBezTo>
                    <a:pt x="5847" y="2042"/>
                    <a:pt x="6396" y="1697"/>
                    <a:pt x="6960" y="1572"/>
                  </a:cubicBezTo>
                  <a:close/>
                  <a:moveTo>
                    <a:pt x="2007" y="3939"/>
                  </a:moveTo>
                  <a:lnTo>
                    <a:pt x="2007" y="3939"/>
                  </a:lnTo>
                  <a:cubicBezTo>
                    <a:pt x="2305" y="4143"/>
                    <a:pt x="2634" y="4284"/>
                    <a:pt x="2963" y="4378"/>
                  </a:cubicBezTo>
                  <a:cubicBezTo>
                    <a:pt x="3167" y="7136"/>
                    <a:pt x="3261" y="9911"/>
                    <a:pt x="3245" y="12669"/>
                  </a:cubicBezTo>
                  <a:cubicBezTo>
                    <a:pt x="3229" y="14064"/>
                    <a:pt x="3182" y="15475"/>
                    <a:pt x="3120" y="16870"/>
                  </a:cubicBezTo>
                  <a:cubicBezTo>
                    <a:pt x="3057" y="17826"/>
                    <a:pt x="3073" y="18876"/>
                    <a:pt x="2932" y="19864"/>
                  </a:cubicBezTo>
                  <a:cubicBezTo>
                    <a:pt x="2681" y="19833"/>
                    <a:pt x="2446" y="19739"/>
                    <a:pt x="2226" y="19535"/>
                  </a:cubicBezTo>
                  <a:cubicBezTo>
                    <a:pt x="1521" y="18892"/>
                    <a:pt x="1505" y="17795"/>
                    <a:pt x="1490" y="16917"/>
                  </a:cubicBezTo>
                  <a:cubicBezTo>
                    <a:pt x="1474" y="15365"/>
                    <a:pt x="1568" y="13814"/>
                    <a:pt x="1631" y="12262"/>
                  </a:cubicBezTo>
                  <a:cubicBezTo>
                    <a:pt x="1772" y="9535"/>
                    <a:pt x="2054" y="6713"/>
                    <a:pt x="2007" y="3939"/>
                  </a:cubicBezTo>
                  <a:close/>
                  <a:moveTo>
                    <a:pt x="10659" y="3233"/>
                  </a:moveTo>
                  <a:lnTo>
                    <a:pt x="10048" y="12183"/>
                  </a:lnTo>
                  <a:cubicBezTo>
                    <a:pt x="9985" y="12983"/>
                    <a:pt x="9938" y="13798"/>
                    <a:pt x="9875" y="14597"/>
                  </a:cubicBezTo>
                  <a:cubicBezTo>
                    <a:pt x="9828" y="15256"/>
                    <a:pt x="9954" y="16400"/>
                    <a:pt x="9703" y="17027"/>
                  </a:cubicBezTo>
                  <a:cubicBezTo>
                    <a:pt x="9107" y="18485"/>
                    <a:pt x="6302" y="18892"/>
                    <a:pt x="4922" y="19362"/>
                  </a:cubicBezTo>
                  <a:cubicBezTo>
                    <a:pt x="4421" y="19535"/>
                    <a:pt x="3856" y="19801"/>
                    <a:pt x="3308" y="19864"/>
                  </a:cubicBezTo>
                  <a:cubicBezTo>
                    <a:pt x="3308" y="19833"/>
                    <a:pt x="3308" y="19817"/>
                    <a:pt x="3308" y="19817"/>
                  </a:cubicBezTo>
                  <a:cubicBezTo>
                    <a:pt x="3371" y="19080"/>
                    <a:pt x="3418" y="18343"/>
                    <a:pt x="3449" y="17607"/>
                  </a:cubicBezTo>
                  <a:cubicBezTo>
                    <a:pt x="3543" y="16039"/>
                    <a:pt x="3574" y="14472"/>
                    <a:pt x="3574" y="12920"/>
                  </a:cubicBezTo>
                  <a:cubicBezTo>
                    <a:pt x="3574" y="10067"/>
                    <a:pt x="3418" y="7246"/>
                    <a:pt x="3120" y="4425"/>
                  </a:cubicBezTo>
                  <a:lnTo>
                    <a:pt x="3120" y="4425"/>
                  </a:lnTo>
                  <a:cubicBezTo>
                    <a:pt x="3511" y="4520"/>
                    <a:pt x="3925" y="4565"/>
                    <a:pt x="4350" y="4565"/>
                  </a:cubicBezTo>
                  <a:cubicBezTo>
                    <a:pt x="4554" y="4565"/>
                    <a:pt x="4761" y="4555"/>
                    <a:pt x="4969" y="4534"/>
                  </a:cubicBezTo>
                  <a:cubicBezTo>
                    <a:pt x="6568" y="4362"/>
                    <a:pt x="8183" y="3907"/>
                    <a:pt x="9781" y="3469"/>
                  </a:cubicBezTo>
                  <a:cubicBezTo>
                    <a:pt x="9938" y="3437"/>
                    <a:pt x="10095" y="3390"/>
                    <a:pt x="10252" y="3343"/>
                  </a:cubicBezTo>
                  <a:cubicBezTo>
                    <a:pt x="10393" y="3312"/>
                    <a:pt x="10534" y="3265"/>
                    <a:pt x="10659" y="3233"/>
                  </a:cubicBezTo>
                  <a:close/>
                  <a:moveTo>
                    <a:pt x="7505" y="1"/>
                  </a:moveTo>
                  <a:cubicBezTo>
                    <a:pt x="7459" y="1"/>
                    <a:pt x="7412" y="7"/>
                    <a:pt x="7367" y="20"/>
                  </a:cubicBezTo>
                  <a:cubicBezTo>
                    <a:pt x="5314" y="584"/>
                    <a:pt x="3308" y="1368"/>
                    <a:pt x="1301" y="2058"/>
                  </a:cubicBezTo>
                  <a:cubicBezTo>
                    <a:pt x="972" y="2168"/>
                    <a:pt x="722" y="2591"/>
                    <a:pt x="957" y="2920"/>
                  </a:cubicBezTo>
                  <a:cubicBezTo>
                    <a:pt x="1098" y="3124"/>
                    <a:pt x="1239" y="3312"/>
                    <a:pt x="1411" y="3469"/>
                  </a:cubicBezTo>
                  <a:cubicBezTo>
                    <a:pt x="878" y="7089"/>
                    <a:pt x="941" y="10851"/>
                    <a:pt x="675" y="14488"/>
                  </a:cubicBezTo>
                  <a:cubicBezTo>
                    <a:pt x="549" y="16149"/>
                    <a:pt x="1" y="18171"/>
                    <a:pt x="878" y="19723"/>
                  </a:cubicBezTo>
                  <a:cubicBezTo>
                    <a:pt x="1333" y="20522"/>
                    <a:pt x="1991" y="20945"/>
                    <a:pt x="2728" y="21039"/>
                  </a:cubicBezTo>
                  <a:cubicBezTo>
                    <a:pt x="2744" y="21071"/>
                    <a:pt x="2775" y="21102"/>
                    <a:pt x="2806" y="21118"/>
                  </a:cubicBezTo>
                  <a:cubicBezTo>
                    <a:pt x="2838" y="21134"/>
                    <a:pt x="2853" y="21149"/>
                    <a:pt x="2885" y="21165"/>
                  </a:cubicBezTo>
                  <a:cubicBezTo>
                    <a:pt x="2908" y="21181"/>
                    <a:pt x="2943" y="21188"/>
                    <a:pt x="2981" y="21188"/>
                  </a:cubicBezTo>
                  <a:cubicBezTo>
                    <a:pt x="3018" y="21188"/>
                    <a:pt x="3057" y="21181"/>
                    <a:pt x="3088" y="21165"/>
                  </a:cubicBezTo>
                  <a:cubicBezTo>
                    <a:pt x="3104" y="21149"/>
                    <a:pt x="3135" y="21118"/>
                    <a:pt x="3167" y="21102"/>
                  </a:cubicBezTo>
                  <a:cubicBezTo>
                    <a:pt x="3182" y="21086"/>
                    <a:pt x="3198" y="21055"/>
                    <a:pt x="3229" y="21039"/>
                  </a:cubicBezTo>
                  <a:cubicBezTo>
                    <a:pt x="3512" y="21008"/>
                    <a:pt x="3809" y="20945"/>
                    <a:pt x="4107" y="20836"/>
                  </a:cubicBezTo>
                  <a:cubicBezTo>
                    <a:pt x="5910" y="20162"/>
                    <a:pt x="7916" y="19739"/>
                    <a:pt x="9640" y="18908"/>
                  </a:cubicBezTo>
                  <a:cubicBezTo>
                    <a:pt x="11051" y="18218"/>
                    <a:pt x="10831" y="16698"/>
                    <a:pt x="10926" y="15334"/>
                  </a:cubicBezTo>
                  <a:lnTo>
                    <a:pt x="11835" y="2497"/>
                  </a:lnTo>
                  <a:cubicBezTo>
                    <a:pt x="11862" y="2167"/>
                    <a:pt x="11553" y="1934"/>
                    <a:pt x="11254" y="1934"/>
                  </a:cubicBezTo>
                  <a:cubicBezTo>
                    <a:pt x="11212" y="1934"/>
                    <a:pt x="11170" y="1938"/>
                    <a:pt x="11129" y="1948"/>
                  </a:cubicBezTo>
                  <a:cubicBezTo>
                    <a:pt x="10408" y="2121"/>
                    <a:pt x="9703" y="2309"/>
                    <a:pt x="8982" y="2481"/>
                  </a:cubicBezTo>
                  <a:cubicBezTo>
                    <a:pt x="8559" y="2465"/>
                    <a:pt x="8167" y="2324"/>
                    <a:pt x="7916" y="1885"/>
                  </a:cubicBezTo>
                  <a:cubicBezTo>
                    <a:pt x="7869" y="1791"/>
                    <a:pt x="7822" y="1682"/>
                    <a:pt x="7806" y="1572"/>
                  </a:cubicBezTo>
                  <a:lnTo>
                    <a:pt x="7853" y="1572"/>
                  </a:lnTo>
                  <a:cubicBezTo>
                    <a:pt x="7870" y="1576"/>
                    <a:pt x="7885" y="1578"/>
                    <a:pt x="7900" y="1578"/>
                  </a:cubicBezTo>
                  <a:cubicBezTo>
                    <a:pt x="8039" y="1578"/>
                    <a:pt x="8091" y="1391"/>
                    <a:pt x="7963" y="1306"/>
                  </a:cubicBezTo>
                  <a:cubicBezTo>
                    <a:pt x="7916" y="1274"/>
                    <a:pt x="7853" y="1243"/>
                    <a:pt x="7806" y="1227"/>
                  </a:cubicBezTo>
                  <a:cubicBezTo>
                    <a:pt x="7838" y="1180"/>
                    <a:pt x="7869" y="1133"/>
                    <a:pt x="7885" y="1086"/>
                  </a:cubicBezTo>
                  <a:cubicBezTo>
                    <a:pt x="7947" y="961"/>
                    <a:pt x="7994" y="820"/>
                    <a:pt x="8041" y="694"/>
                  </a:cubicBezTo>
                  <a:cubicBezTo>
                    <a:pt x="8179" y="335"/>
                    <a:pt x="7844" y="1"/>
                    <a:pt x="750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19"/>
            <p:cNvSpPr/>
            <p:nvPr/>
          </p:nvSpPr>
          <p:spPr>
            <a:xfrm>
              <a:off x="5587925" y="1392668"/>
              <a:ext cx="99625" cy="52173"/>
            </a:xfrm>
            <a:custGeom>
              <a:avLst/>
              <a:gdLst/>
              <a:ahLst/>
              <a:cxnLst/>
              <a:rect l="l" t="t" r="r" b="b"/>
              <a:pathLst>
                <a:path w="4453" h="2332" extrusionOk="0">
                  <a:moveTo>
                    <a:pt x="3428" y="0"/>
                  </a:moveTo>
                  <a:cubicBezTo>
                    <a:pt x="3325" y="0"/>
                    <a:pt x="3216" y="24"/>
                    <a:pt x="3104" y="77"/>
                  </a:cubicBezTo>
                  <a:cubicBezTo>
                    <a:pt x="2556" y="344"/>
                    <a:pt x="2023" y="626"/>
                    <a:pt x="1474" y="877"/>
                  </a:cubicBezTo>
                  <a:cubicBezTo>
                    <a:pt x="1192" y="1002"/>
                    <a:pt x="894" y="1096"/>
                    <a:pt x="643" y="1237"/>
                  </a:cubicBezTo>
                  <a:cubicBezTo>
                    <a:pt x="361" y="1394"/>
                    <a:pt x="314" y="1520"/>
                    <a:pt x="110" y="1755"/>
                  </a:cubicBezTo>
                  <a:cubicBezTo>
                    <a:pt x="1" y="1911"/>
                    <a:pt x="48" y="2084"/>
                    <a:pt x="220" y="2162"/>
                  </a:cubicBezTo>
                  <a:cubicBezTo>
                    <a:pt x="464" y="2252"/>
                    <a:pt x="624" y="2331"/>
                    <a:pt x="854" y="2331"/>
                  </a:cubicBezTo>
                  <a:cubicBezTo>
                    <a:pt x="905" y="2331"/>
                    <a:pt x="960" y="2327"/>
                    <a:pt x="1020" y="2319"/>
                  </a:cubicBezTo>
                  <a:cubicBezTo>
                    <a:pt x="1349" y="2288"/>
                    <a:pt x="1662" y="2178"/>
                    <a:pt x="1976" y="2084"/>
                  </a:cubicBezTo>
                  <a:cubicBezTo>
                    <a:pt x="2603" y="1864"/>
                    <a:pt x="3245" y="1614"/>
                    <a:pt x="3794" y="1269"/>
                  </a:cubicBezTo>
                  <a:cubicBezTo>
                    <a:pt x="4453" y="865"/>
                    <a:pt x="4050" y="0"/>
                    <a:pt x="34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19"/>
            <p:cNvSpPr/>
            <p:nvPr/>
          </p:nvSpPr>
          <p:spPr>
            <a:xfrm>
              <a:off x="5603004" y="1463184"/>
              <a:ext cx="65954" cy="34856"/>
            </a:xfrm>
            <a:custGeom>
              <a:avLst/>
              <a:gdLst/>
              <a:ahLst/>
              <a:cxnLst/>
              <a:rect l="l" t="t" r="r" b="b"/>
              <a:pathLst>
                <a:path w="2948" h="1558" extrusionOk="0">
                  <a:moveTo>
                    <a:pt x="2183" y="1"/>
                  </a:moveTo>
                  <a:cubicBezTo>
                    <a:pt x="2124" y="1"/>
                    <a:pt x="2060" y="10"/>
                    <a:pt x="1991" y="29"/>
                  </a:cubicBezTo>
                  <a:cubicBezTo>
                    <a:pt x="1678" y="107"/>
                    <a:pt x="1364" y="264"/>
                    <a:pt x="1067" y="390"/>
                  </a:cubicBezTo>
                  <a:cubicBezTo>
                    <a:pt x="784" y="515"/>
                    <a:pt x="502" y="640"/>
                    <a:pt x="267" y="860"/>
                  </a:cubicBezTo>
                  <a:cubicBezTo>
                    <a:pt x="1" y="1126"/>
                    <a:pt x="236" y="1518"/>
                    <a:pt x="549" y="1549"/>
                  </a:cubicBezTo>
                  <a:cubicBezTo>
                    <a:pt x="603" y="1555"/>
                    <a:pt x="657" y="1558"/>
                    <a:pt x="710" y="1558"/>
                  </a:cubicBezTo>
                  <a:cubicBezTo>
                    <a:pt x="954" y="1558"/>
                    <a:pt x="1196" y="1504"/>
                    <a:pt x="1427" y="1440"/>
                  </a:cubicBezTo>
                  <a:cubicBezTo>
                    <a:pt x="1725" y="1361"/>
                    <a:pt x="2023" y="1314"/>
                    <a:pt x="2305" y="1205"/>
                  </a:cubicBezTo>
                  <a:cubicBezTo>
                    <a:pt x="2948" y="947"/>
                    <a:pt x="2796" y="1"/>
                    <a:pt x="21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19"/>
            <p:cNvSpPr/>
            <p:nvPr/>
          </p:nvSpPr>
          <p:spPr>
            <a:xfrm>
              <a:off x="5599514" y="1527436"/>
              <a:ext cx="61189" cy="34118"/>
            </a:xfrm>
            <a:custGeom>
              <a:avLst/>
              <a:gdLst/>
              <a:ahLst/>
              <a:cxnLst/>
              <a:rect l="l" t="t" r="r" b="b"/>
              <a:pathLst>
                <a:path w="2735" h="1525" extrusionOk="0">
                  <a:moveTo>
                    <a:pt x="1954" y="0"/>
                  </a:moveTo>
                  <a:cubicBezTo>
                    <a:pt x="1868" y="0"/>
                    <a:pt x="1775" y="22"/>
                    <a:pt x="1677" y="72"/>
                  </a:cubicBezTo>
                  <a:cubicBezTo>
                    <a:pt x="1113" y="355"/>
                    <a:pt x="361" y="574"/>
                    <a:pt x="63" y="1185"/>
                  </a:cubicBezTo>
                  <a:cubicBezTo>
                    <a:pt x="0" y="1295"/>
                    <a:pt x="47" y="1420"/>
                    <a:pt x="172" y="1467"/>
                  </a:cubicBezTo>
                  <a:cubicBezTo>
                    <a:pt x="299" y="1507"/>
                    <a:pt x="427" y="1525"/>
                    <a:pt x="556" y="1525"/>
                  </a:cubicBezTo>
                  <a:cubicBezTo>
                    <a:pt x="1082" y="1525"/>
                    <a:pt x="1622" y="1239"/>
                    <a:pt x="2100" y="1076"/>
                  </a:cubicBezTo>
                  <a:cubicBezTo>
                    <a:pt x="2735" y="846"/>
                    <a:pt x="2486" y="0"/>
                    <a:pt x="19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4" name="Google Shape;5824;p119"/>
          <p:cNvSpPr/>
          <p:nvPr/>
        </p:nvSpPr>
        <p:spPr>
          <a:xfrm>
            <a:off x="6222512" y="2716627"/>
            <a:ext cx="154486" cy="249716"/>
          </a:xfrm>
          <a:custGeom>
            <a:avLst/>
            <a:gdLst/>
            <a:ahLst/>
            <a:cxnLst/>
            <a:rect l="l" t="t" r="r" b="b"/>
            <a:pathLst>
              <a:path w="7571" h="12238" extrusionOk="0">
                <a:moveTo>
                  <a:pt x="3514" y="1"/>
                </a:moveTo>
                <a:cubicBezTo>
                  <a:pt x="2291" y="1"/>
                  <a:pt x="1138" y="640"/>
                  <a:pt x="502" y="1727"/>
                </a:cubicBezTo>
                <a:cubicBezTo>
                  <a:pt x="47" y="2495"/>
                  <a:pt x="0" y="3357"/>
                  <a:pt x="0" y="4235"/>
                </a:cubicBezTo>
                <a:cubicBezTo>
                  <a:pt x="16" y="5504"/>
                  <a:pt x="47" y="6774"/>
                  <a:pt x="110" y="8044"/>
                </a:cubicBezTo>
                <a:cubicBezTo>
                  <a:pt x="126" y="8406"/>
                  <a:pt x="411" y="8590"/>
                  <a:pt x="690" y="8590"/>
                </a:cubicBezTo>
                <a:cubicBezTo>
                  <a:pt x="967" y="8590"/>
                  <a:pt x="1238" y="8410"/>
                  <a:pt x="1238" y="8044"/>
                </a:cubicBezTo>
                <a:cubicBezTo>
                  <a:pt x="1254" y="6020"/>
                  <a:pt x="352" y="1188"/>
                  <a:pt x="3398" y="1188"/>
                </a:cubicBezTo>
                <a:cubicBezTo>
                  <a:pt x="3514" y="1188"/>
                  <a:pt x="3635" y="1195"/>
                  <a:pt x="3762" y="1210"/>
                </a:cubicBezTo>
                <a:cubicBezTo>
                  <a:pt x="6458" y="1492"/>
                  <a:pt x="6364" y="5207"/>
                  <a:pt x="6317" y="7197"/>
                </a:cubicBezTo>
                <a:cubicBezTo>
                  <a:pt x="6286" y="8389"/>
                  <a:pt x="6348" y="10332"/>
                  <a:pt x="5063" y="10928"/>
                </a:cubicBezTo>
                <a:cubicBezTo>
                  <a:pt x="4829" y="11040"/>
                  <a:pt x="4627" y="11090"/>
                  <a:pt x="4451" y="11090"/>
                </a:cubicBezTo>
                <a:cubicBezTo>
                  <a:pt x="3247" y="11090"/>
                  <a:pt x="3301" y="8745"/>
                  <a:pt x="3260" y="7856"/>
                </a:cubicBezTo>
                <a:cubicBezTo>
                  <a:pt x="3245" y="7229"/>
                  <a:pt x="3229" y="6617"/>
                  <a:pt x="3229" y="5990"/>
                </a:cubicBezTo>
                <a:cubicBezTo>
                  <a:pt x="3229" y="5599"/>
                  <a:pt x="3213" y="5222"/>
                  <a:pt x="3245" y="4830"/>
                </a:cubicBezTo>
                <a:cubicBezTo>
                  <a:pt x="3259" y="4399"/>
                  <a:pt x="3149" y="4177"/>
                  <a:pt x="3520" y="4177"/>
                </a:cubicBezTo>
                <a:cubicBezTo>
                  <a:pt x="3567" y="4177"/>
                  <a:pt x="3621" y="4181"/>
                  <a:pt x="3684" y="4188"/>
                </a:cubicBezTo>
                <a:cubicBezTo>
                  <a:pt x="4718" y="4282"/>
                  <a:pt x="4452" y="7197"/>
                  <a:pt x="4436" y="8075"/>
                </a:cubicBezTo>
                <a:cubicBezTo>
                  <a:pt x="4427" y="8297"/>
                  <a:pt x="4596" y="8413"/>
                  <a:pt x="4772" y="8413"/>
                </a:cubicBezTo>
                <a:cubicBezTo>
                  <a:pt x="4918" y="8413"/>
                  <a:pt x="5069" y="8333"/>
                  <a:pt x="5126" y="8169"/>
                </a:cubicBezTo>
                <a:cubicBezTo>
                  <a:pt x="5627" y="6711"/>
                  <a:pt x="5674" y="4721"/>
                  <a:pt x="4906" y="3341"/>
                </a:cubicBezTo>
                <a:cubicBezTo>
                  <a:pt x="4612" y="2798"/>
                  <a:pt x="4095" y="2455"/>
                  <a:pt x="3576" y="2455"/>
                </a:cubicBezTo>
                <a:cubicBezTo>
                  <a:pt x="3212" y="2455"/>
                  <a:pt x="2846" y="2624"/>
                  <a:pt x="2555" y="3012"/>
                </a:cubicBezTo>
                <a:cubicBezTo>
                  <a:pt x="1677" y="4156"/>
                  <a:pt x="2053" y="6288"/>
                  <a:pt x="2101" y="7620"/>
                </a:cubicBezTo>
                <a:cubicBezTo>
                  <a:pt x="2148" y="8937"/>
                  <a:pt x="1991" y="10865"/>
                  <a:pt x="3151" y="11806"/>
                </a:cubicBezTo>
                <a:cubicBezTo>
                  <a:pt x="3520" y="12106"/>
                  <a:pt x="3960" y="12237"/>
                  <a:pt x="4409" y="12237"/>
                </a:cubicBezTo>
                <a:cubicBezTo>
                  <a:pt x="4989" y="12237"/>
                  <a:pt x="5582" y="12018"/>
                  <a:pt x="6050" y="11664"/>
                </a:cubicBezTo>
                <a:cubicBezTo>
                  <a:pt x="7336" y="10693"/>
                  <a:pt x="7430" y="8890"/>
                  <a:pt x="7477" y="7417"/>
                </a:cubicBezTo>
                <a:cubicBezTo>
                  <a:pt x="7571" y="4799"/>
                  <a:pt x="7477" y="677"/>
                  <a:pt x="4185" y="65"/>
                </a:cubicBezTo>
                <a:cubicBezTo>
                  <a:pt x="3961" y="22"/>
                  <a:pt x="3736" y="1"/>
                  <a:pt x="35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19"/>
          <p:cNvSpPr/>
          <p:nvPr/>
        </p:nvSpPr>
        <p:spPr>
          <a:xfrm>
            <a:off x="6378581" y="3360901"/>
            <a:ext cx="258450" cy="154119"/>
          </a:xfrm>
          <a:custGeom>
            <a:avLst/>
            <a:gdLst/>
            <a:ahLst/>
            <a:cxnLst/>
            <a:rect l="l" t="t" r="r" b="b"/>
            <a:pathLst>
              <a:path w="12666" h="7553" extrusionOk="0">
                <a:moveTo>
                  <a:pt x="8646" y="0"/>
                </a:moveTo>
                <a:cubicBezTo>
                  <a:pt x="8483" y="0"/>
                  <a:pt x="8317" y="5"/>
                  <a:pt x="8151" y="11"/>
                </a:cubicBezTo>
                <a:cubicBezTo>
                  <a:pt x="6881" y="58"/>
                  <a:pt x="5612" y="120"/>
                  <a:pt x="4342" y="214"/>
                </a:cubicBezTo>
                <a:cubicBezTo>
                  <a:pt x="3626" y="261"/>
                  <a:pt x="3636" y="1343"/>
                  <a:pt x="4358" y="1343"/>
                </a:cubicBezTo>
                <a:cubicBezTo>
                  <a:pt x="4363" y="1343"/>
                  <a:pt x="4368" y="1343"/>
                  <a:pt x="4373" y="1343"/>
                </a:cubicBezTo>
                <a:cubicBezTo>
                  <a:pt x="5202" y="1324"/>
                  <a:pt x="6496" y="1142"/>
                  <a:pt x="7742" y="1142"/>
                </a:cubicBezTo>
                <a:cubicBezTo>
                  <a:pt x="9654" y="1142"/>
                  <a:pt x="11450" y="1571"/>
                  <a:pt x="11270" y="3678"/>
                </a:cubicBezTo>
                <a:cubicBezTo>
                  <a:pt x="11051" y="6390"/>
                  <a:pt x="7336" y="6390"/>
                  <a:pt x="5345" y="6390"/>
                </a:cubicBezTo>
                <a:cubicBezTo>
                  <a:pt x="5139" y="6393"/>
                  <a:pt x="4910" y="6398"/>
                  <a:pt x="4670" y="6398"/>
                </a:cubicBezTo>
                <a:cubicBezTo>
                  <a:pt x="3524" y="6398"/>
                  <a:pt x="2115" y="6282"/>
                  <a:pt x="1583" y="5246"/>
                </a:cubicBezTo>
                <a:cubicBezTo>
                  <a:pt x="659" y="3428"/>
                  <a:pt x="3590" y="3428"/>
                  <a:pt x="4624" y="3365"/>
                </a:cubicBezTo>
                <a:cubicBezTo>
                  <a:pt x="5235" y="3318"/>
                  <a:pt x="5862" y="3286"/>
                  <a:pt x="6474" y="3271"/>
                </a:cubicBezTo>
                <a:cubicBezTo>
                  <a:pt x="6751" y="3260"/>
                  <a:pt x="7028" y="3249"/>
                  <a:pt x="7299" y="3249"/>
                </a:cubicBezTo>
                <a:cubicBezTo>
                  <a:pt x="7412" y="3249"/>
                  <a:pt x="7523" y="3251"/>
                  <a:pt x="7634" y="3255"/>
                </a:cubicBezTo>
                <a:cubicBezTo>
                  <a:pt x="7659" y="3256"/>
                  <a:pt x="7684" y="3256"/>
                  <a:pt x="7708" y="3256"/>
                </a:cubicBezTo>
                <a:cubicBezTo>
                  <a:pt x="7837" y="3256"/>
                  <a:pt x="7944" y="3246"/>
                  <a:pt x="8031" y="3246"/>
                </a:cubicBezTo>
                <a:cubicBezTo>
                  <a:pt x="8236" y="3246"/>
                  <a:pt x="8323" y="3302"/>
                  <a:pt x="8292" y="3678"/>
                </a:cubicBezTo>
                <a:cubicBezTo>
                  <a:pt x="8235" y="4435"/>
                  <a:pt x="6707" y="4541"/>
                  <a:pt x="5534" y="4541"/>
                </a:cubicBezTo>
                <a:cubicBezTo>
                  <a:pt x="5079" y="4541"/>
                  <a:pt x="4677" y="4525"/>
                  <a:pt x="4436" y="4525"/>
                </a:cubicBezTo>
                <a:cubicBezTo>
                  <a:pt x="4013" y="4525"/>
                  <a:pt x="3981" y="5120"/>
                  <a:pt x="4358" y="5230"/>
                </a:cubicBezTo>
                <a:cubicBezTo>
                  <a:pt x="4987" y="5433"/>
                  <a:pt x="5716" y="5548"/>
                  <a:pt x="6450" y="5548"/>
                </a:cubicBezTo>
                <a:cubicBezTo>
                  <a:pt x="7417" y="5548"/>
                  <a:pt x="8395" y="5348"/>
                  <a:pt x="9170" y="4885"/>
                </a:cubicBezTo>
                <a:cubicBezTo>
                  <a:pt x="10079" y="4352"/>
                  <a:pt x="10392" y="3192"/>
                  <a:pt x="9436" y="2518"/>
                </a:cubicBezTo>
                <a:cubicBezTo>
                  <a:pt x="8885" y="2124"/>
                  <a:pt x="8114" y="2012"/>
                  <a:pt x="7316" y="2012"/>
                </a:cubicBezTo>
                <a:cubicBezTo>
                  <a:pt x="6434" y="2012"/>
                  <a:pt x="5519" y="2148"/>
                  <a:pt x="4828" y="2189"/>
                </a:cubicBezTo>
                <a:cubicBezTo>
                  <a:pt x="3496" y="2268"/>
                  <a:pt x="1583" y="2174"/>
                  <a:pt x="674" y="3349"/>
                </a:cubicBezTo>
                <a:cubicBezTo>
                  <a:pt x="0" y="4227"/>
                  <a:pt x="220" y="5434"/>
                  <a:pt x="878" y="6249"/>
                </a:cubicBezTo>
                <a:cubicBezTo>
                  <a:pt x="1881" y="7503"/>
                  <a:pt x="3684" y="7550"/>
                  <a:pt x="5173" y="7550"/>
                </a:cubicBezTo>
                <a:cubicBezTo>
                  <a:pt x="5306" y="7551"/>
                  <a:pt x="5443" y="7552"/>
                  <a:pt x="5583" y="7552"/>
                </a:cubicBezTo>
                <a:cubicBezTo>
                  <a:pt x="8199" y="7552"/>
                  <a:pt x="11924" y="7209"/>
                  <a:pt x="12430" y="4070"/>
                </a:cubicBezTo>
                <a:cubicBezTo>
                  <a:pt x="12665" y="2597"/>
                  <a:pt x="11960" y="1155"/>
                  <a:pt x="10659" y="434"/>
                </a:cubicBezTo>
                <a:cubicBezTo>
                  <a:pt x="10024" y="78"/>
                  <a:pt x="9347" y="0"/>
                  <a:pt x="864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19"/>
          <p:cNvSpPr/>
          <p:nvPr/>
        </p:nvSpPr>
        <p:spPr>
          <a:xfrm>
            <a:off x="5784685" y="1740770"/>
            <a:ext cx="230291" cy="201030"/>
          </a:xfrm>
          <a:custGeom>
            <a:avLst/>
            <a:gdLst/>
            <a:ahLst/>
            <a:cxnLst/>
            <a:rect l="l" t="t" r="r" b="b"/>
            <a:pathLst>
              <a:path w="11286" h="9852" extrusionOk="0">
                <a:moveTo>
                  <a:pt x="2363" y="1"/>
                </a:moveTo>
                <a:cubicBezTo>
                  <a:pt x="2297" y="1"/>
                  <a:pt x="2231" y="3"/>
                  <a:pt x="2163" y="7"/>
                </a:cubicBezTo>
                <a:cubicBezTo>
                  <a:pt x="956" y="101"/>
                  <a:pt x="16" y="995"/>
                  <a:pt x="0" y="2233"/>
                </a:cubicBezTo>
                <a:cubicBezTo>
                  <a:pt x="0" y="3801"/>
                  <a:pt x="1270" y="5258"/>
                  <a:pt x="2210" y="6403"/>
                </a:cubicBezTo>
                <a:cubicBezTo>
                  <a:pt x="3447" y="7909"/>
                  <a:pt x="5595" y="9851"/>
                  <a:pt x="7671" y="9851"/>
                </a:cubicBezTo>
                <a:cubicBezTo>
                  <a:pt x="8489" y="9851"/>
                  <a:pt x="9296" y="9550"/>
                  <a:pt x="10032" y="8801"/>
                </a:cubicBezTo>
                <a:cubicBezTo>
                  <a:pt x="11082" y="7735"/>
                  <a:pt x="11286" y="6026"/>
                  <a:pt x="10909" y="4631"/>
                </a:cubicBezTo>
                <a:cubicBezTo>
                  <a:pt x="10517" y="3205"/>
                  <a:pt x="9201" y="964"/>
                  <a:pt x="7727" y="478"/>
                </a:cubicBezTo>
                <a:cubicBezTo>
                  <a:pt x="7685" y="463"/>
                  <a:pt x="7643" y="456"/>
                  <a:pt x="7603" y="456"/>
                </a:cubicBezTo>
                <a:cubicBezTo>
                  <a:pt x="7341" y="456"/>
                  <a:pt x="7127" y="739"/>
                  <a:pt x="7195" y="1011"/>
                </a:cubicBezTo>
                <a:cubicBezTo>
                  <a:pt x="7492" y="2045"/>
                  <a:pt x="8527" y="2735"/>
                  <a:pt x="9075" y="3644"/>
                </a:cubicBezTo>
                <a:cubicBezTo>
                  <a:pt x="9687" y="4631"/>
                  <a:pt x="10032" y="5791"/>
                  <a:pt x="9655" y="6935"/>
                </a:cubicBezTo>
                <a:cubicBezTo>
                  <a:pt x="9313" y="7994"/>
                  <a:pt x="8435" y="8468"/>
                  <a:pt x="7481" y="8468"/>
                </a:cubicBezTo>
                <a:cubicBezTo>
                  <a:pt x="6993" y="8468"/>
                  <a:pt x="6485" y="8344"/>
                  <a:pt x="6019" y="8111"/>
                </a:cubicBezTo>
                <a:cubicBezTo>
                  <a:pt x="4937" y="7547"/>
                  <a:pt x="4060" y="6559"/>
                  <a:pt x="3307" y="5635"/>
                </a:cubicBezTo>
                <a:cubicBezTo>
                  <a:pt x="2602" y="4788"/>
                  <a:pt x="1191" y="3299"/>
                  <a:pt x="1489" y="2108"/>
                </a:cubicBezTo>
                <a:cubicBezTo>
                  <a:pt x="1632" y="1549"/>
                  <a:pt x="1935" y="1341"/>
                  <a:pt x="2309" y="1341"/>
                </a:cubicBezTo>
                <a:cubicBezTo>
                  <a:pt x="3162" y="1341"/>
                  <a:pt x="4383" y="2427"/>
                  <a:pt x="4906" y="2907"/>
                </a:cubicBezTo>
                <a:cubicBezTo>
                  <a:pt x="5329" y="3283"/>
                  <a:pt x="5752" y="3660"/>
                  <a:pt x="6160" y="4051"/>
                </a:cubicBezTo>
                <a:cubicBezTo>
                  <a:pt x="6332" y="4208"/>
                  <a:pt x="6536" y="4381"/>
                  <a:pt x="6677" y="4569"/>
                </a:cubicBezTo>
                <a:cubicBezTo>
                  <a:pt x="6803" y="4788"/>
                  <a:pt x="6944" y="5008"/>
                  <a:pt x="7069" y="5227"/>
                </a:cubicBezTo>
                <a:cubicBezTo>
                  <a:pt x="6756" y="5462"/>
                  <a:pt x="6442" y="5697"/>
                  <a:pt x="6113" y="5932"/>
                </a:cubicBezTo>
                <a:cubicBezTo>
                  <a:pt x="5815" y="5917"/>
                  <a:pt x="5173" y="4851"/>
                  <a:pt x="4969" y="4600"/>
                </a:cubicBezTo>
                <a:cubicBezTo>
                  <a:pt x="4546" y="4083"/>
                  <a:pt x="4122" y="3565"/>
                  <a:pt x="3621" y="3111"/>
                </a:cubicBezTo>
                <a:cubicBezTo>
                  <a:pt x="3542" y="3036"/>
                  <a:pt x="3449" y="3004"/>
                  <a:pt x="3358" y="3004"/>
                </a:cubicBezTo>
                <a:cubicBezTo>
                  <a:pt x="3088" y="3004"/>
                  <a:pt x="2834" y="3288"/>
                  <a:pt x="3009" y="3581"/>
                </a:cubicBezTo>
                <a:cubicBezTo>
                  <a:pt x="3464" y="4318"/>
                  <a:pt x="4028" y="4976"/>
                  <a:pt x="4561" y="5650"/>
                </a:cubicBezTo>
                <a:cubicBezTo>
                  <a:pt x="4984" y="6167"/>
                  <a:pt x="5423" y="6841"/>
                  <a:pt x="6082" y="7077"/>
                </a:cubicBezTo>
                <a:cubicBezTo>
                  <a:pt x="6254" y="7137"/>
                  <a:pt x="6421" y="7164"/>
                  <a:pt x="6581" y="7164"/>
                </a:cubicBezTo>
                <a:cubicBezTo>
                  <a:pt x="7420" y="7164"/>
                  <a:pt x="8050" y="6397"/>
                  <a:pt x="8182" y="5540"/>
                </a:cubicBezTo>
                <a:cubicBezTo>
                  <a:pt x="8386" y="4051"/>
                  <a:pt x="6975" y="3001"/>
                  <a:pt x="6019" y="2108"/>
                </a:cubicBezTo>
                <a:cubicBezTo>
                  <a:pt x="4998" y="1162"/>
                  <a:pt x="3862" y="1"/>
                  <a:pt x="236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19"/>
          <p:cNvSpPr/>
          <p:nvPr/>
        </p:nvSpPr>
        <p:spPr>
          <a:xfrm>
            <a:off x="7332604" y="3568352"/>
            <a:ext cx="292995" cy="214212"/>
          </a:xfrm>
          <a:custGeom>
            <a:avLst/>
            <a:gdLst/>
            <a:ahLst/>
            <a:cxnLst/>
            <a:rect l="l" t="t" r="r" b="b"/>
            <a:pathLst>
              <a:path w="14359" h="10498" extrusionOk="0">
                <a:moveTo>
                  <a:pt x="9775" y="1"/>
                </a:moveTo>
                <a:cubicBezTo>
                  <a:pt x="9720" y="1"/>
                  <a:pt x="9664" y="2"/>
                  <a:pt x="9609" y="5"/>
                </a:cubicBezTo>
                <a:cubicBezTo>
                  <a:pt x="7869" y="99"/>
                  <a:pt x="6537" y="1353"/>
                  <a:pt x="5345" y="2497"/>
                </a:cubicBezTo>
                <a:cubicBezTo>
                  <a:pt x="3543" y="4221"/>
                  <a:pt x="1" y="7434"/>
                  <a:pt x="2916" y="9958"/>
                </a:cubicBezTo>
                <a:cubicBezTo>
                  <a:pt x="3360" y="10337"/>
                  <a:pt x="3856" y="10498"/>
                  <a:pt x="4357" y="10498"/>
                </a:cubicBezTo>
                <a:cubicBezTo>
                  <a:pt x="5079" y="10498"/>
                  <a:pt x="5810" y="10166"/>
                  <a:pt x="6411" y="9676"/>
                </a:cubicBezTo>
                <a:cubicBezTo>
                  <a:pt x="7195" y="9033"/>
                  <a:pt x="7853" y="8218"/>
                  <a:pt x="8543" y="7466"/>
                </a:cubicBezTo>
                <a:cubicBezTo>
                  <a:pt x="9154" y="6807"/>
                  <a:pt x="9860" y="6180"/>
                  <a:pt x="10299" y="5365"/>
                </a:cubicBezTo>
                <a:cubicBezTo>
                  <a:pt x="10924" y="4176"/>
                  <a:pt x="10496" y="2571"/>
                  <a:pt x="8986" y="2571"/>
                </a:cubicBezTo>
                <a:cubicBezTo>
                  <a:pt x="8944" y="2571"/>
                  <a:pt x="8901" y="2573"/>
                  <a:pt x="8857" y="2575"/>
                </a:cubicBezTo>
                <a:cubicBezTo>
                  <a:pt x="8057" y="2638"/>
                  <a:pt x="7493" y="3092"/>
                  <a:pt x="6991" y="3672"/>
                </a:cubicBezTo>
                <a:cubicBezTo>
                  <a:pt x="6176" y="4644"/>
                  <a:pt x="5487" y="5506"/>
                  <a:pt x="4530" y="6353"/>
                </a:cubicBezTo>
                <a:cubicBezTo>
                  <a:pt x="4264" y="6606"/>
                  <a:pt x="4519" y="6951"/>
                  <a:pt x="4814" y="6951"/>
                </a:cubicBezTo>
                <a:cubicBezTo>
                  <a:pt x="4865" y="6951"/>
                  <a:pt x="4918" y="6940"/>
                  <a:pt x="4969" y="6917"/>
                </a:cubicBezTo>
                <a:cubicBezTo>
                  <a:pt x="6255" y="6353"/>
                  <a:pt x="6803" y="5287"/>
                  <a:pt x="7759" y="4346"/>
                </a:cubicBezTo>
                <a:cubicBezTo>
                  <a:pt x="7948" y="4143"/>
                  <a:pt x="8540" y="3631"/>
                  <a:pt x="8863" y="3631"/>
                </a:cubicBezTo>
                <a:cubicBezTo>
                  <a:pt x="8889" y="3631"/>
                  <a:pt x="8913" y="3634"/>
                  <a:pt x="8935" y="3641"/>
                </a:cubicBezTo>
                <a:cubicBezTo>
                  <a:pt x="10016" y="4017"/>
                  <a:pt x="9186" y="4989"/>
                  <a:pt x="8888" y="5350"/>
                </a:cubicBezTo>
                <a:cubicBezTo>
                  <a:pt x="8386" y="5992"/>
                  <a:pt x="7775" y="6557"/>
                  <a:pt x="7226" y="7152"/>
                </a:cubicBezTo>
                <a:cubicBezTo>
                  <a:pt x="6609" y="7804"/>
                  <a:pt x="5430" y="9286"/>
                  <a:pt x="4402" y="9286"/>
                </a:cubicBezTo>
                <a:cubicBezTo>
                  <a:pt x="4046" y="9286"/>
                  <a:pt x="3708" y="9108"/>
                  <a:pt x="3418" y="8657"/>
                </a:cubicBezTo>
                <a:cubicBezTo>
                  <a:pt x="2524" y="7293"/>
                  <a:pt x="3700" y="5788"/>
                  <a:pt x="4656" y="4848"/>
                </a:cubicBezTo>
                <a:cubicBezTo>
                  <a:pt x="5709" y="3819"/>
                  <a:pt x="8054" y="1209"/>
                  <a:pt x="9919" y="1209"/>
                </a:cubicBezTo>
                <a:cubicBezTo>
                  <a:pt x="10552" y="1209"/>
                  <a:pt x="11131" y="1510"/>
                  <a:pt x="11584" y="2277"/>
                </a:cubicBezTo>
                <a:cubicBezTo>
                  <a:pt x="13151" y="4958"/>
                  <a:pt x="10205" y="7403"/>
                  <a:pt x="8339" y="8861"/>
                </a:cubicBezTo>
                <a:cubicBezTo>
                  <a:pt x="7830" y="9258"/>
                  <a:pt x="8286" y="9902"/>
                  <a:pt x="8817" y="9902"/>
                </a:cubicBezTo>
                <a:cubicBezTo>
                  <a:pt x="8956" y="9902"/>
                  <a:pt x="9100" y="9858"/>
                  <a:pt x="9233" y="9754"/>
                </a:cubicBezTo>
                <a:cubicBezTo>
                  <a:pt x="11584" y="7920"/>
                  <a:pt x="14358" y="5162"/>
                  <a:pt x="12806" y="1917"/>
                </a:cubicBezTo>
                <a:cubicBezTo>
                  <a:pt x="12235" y="713"/>
                  <a:pt x="11086" y="1"/>
                  <a:pt x="97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19"/>
          <p:cNvSpPr/>
          <p:nvPr/>
        </p:nvSpPr>
        <p:spPr>
          <a:xfrm>
            <a:off x="7218405" y="1544953"/>
            <a:ext cx="257491" cy="303932"/>
          </a:xfrm>
          <a:custGeom>
            <a:avLst/>
            <a:gdLst/>
            <a:ahLst/>
            <a:cxnLst/>
            <a:rect l="l" t="t" r="r" b="b"/>
            <a:pathLst>
              <a:path w="12619" h="14895" extrusionOk="0">
                <a:moveTo>
                  <a:pt x="8513" y="1514"/>
                </a:moveTo>
                <a:cubicBezTo>
                  <a:pt x="8793" y="1514"/>
                  <a:pt x="9068" y="1603"/>
                  <a:pt x="9343" y="1846"/>
                </a:cubicBezTo>
                <a:cubicBezTo>
                  <a:pt x="8183" y="2692"/>
                  <a:pt x="6851" y="3162"/>
                  <a:pt x="5456" y="3680"/>
                </a:cubicBezTo>
                <a:cubicBezTo>
                  <a:pt x="4358" y="4087"/>
                  <a:pt x="3183" y="4526"/>
                  <a:pt x="2274" y="5294"/>
                </a:cubicBezTo>
                <a:cubicBezTo>
                  <a:pt x="2180" y="5012"/>
                  <a:pt x="2039" y="4745"/>
                  <a:pt x="1898" y="4479"/>
                </a:cubicBezTo>
                <a:cubicBezTo>
                  <a:pt x="3637" y="3491"/>
                  <a:pt x="5424" y="2567"/>
                  <a:pt x="7290" y="1861"/>
                </a:cubicBezTo>
                <a:cubicBezTo>
                  <a:pt x="7719" y="1688"/>
                  <a:pt x="8121" y="1514"/>
                  <a:pt x="8513" y="1514"/>
                </a:cubicBezTo>
                <a:close/>
                <a:moveTo>
                  <a:pt x="9656" y="2190"/>
                </a:moveTo>
                <a:cubicBezTo>
                  <a:pt x="9844" y="2520"/>
                  <a:pt x="9954" y="2927"/>
                  <a:pt x="10080" y="3256"/>
                </a:cubicBezTo>
                <a:cubicBezTo>
                  <a:pt x="10283" y="3742"/>
                  <a:pt x="10471" y="4228"/>
                  <a:pt x="10660" y="4698"/>
                </a:cubicBezTo>
                <a:cubicBezTo>
                  <a:pt x="10738" y="4902"/>
                  <a:pt x="10816" y="5122"/>
                  <a:pt x="10895" y="5325"/>
                </a:cubicBezTo>
                <a:cubicBezTo>
                  <a:pt x="11177" y="5639"/>
                  <a:pt x="11130" y="5811"/>
                  <a:pt x="10785" y="5858"/>
                </a:cubicBezTo>
                <a:cubicBezTo>
                  <a:pt x="10550" y="6109"/>
                  <a:pt x="9813" y="6250"/>
                  <a:pt x="9468" y="6391"/>
                </a:cubicBezTo>
                <a:cubicBezTo>
                  <a:pt x="8873" y="6642"/>
                  <a:pt x="8293" y="6877"/>
                  <a:pt x="7713" y="7128"/>
                </a:cubicBezTo>
                <a:cubicBezTo>
                  <a:pt x="6788" y="7504"/>
                  <a:pt x="5863" y="7912"/>
                  <a:pt x="4938" y="8288"/>
                </a:cubicBezTo>
                <a:cubicBezTo>
                  <a:pt x="4496" y="8468"/>
                  <a:pt x="4178" y="8680"/>
                  <a:pt x="3853" y="8680"/>
                </a:cubicBezTo>
                <a:cubicBezTo>
                  <a:pt x="3614" y="8680"/>
                  <a:pt x="3372" y="8566"/>
                  <a:pt x="3073" y="8241"/>
                </a:cubicBezTo>
                <a:cubicBezTo>
                  <a:pt x="2728" y="7880"/>
                  <a:pt x="2493" y="7222"/>
                  <a:pt x="2274" y="6783"/>
                </a:cubicBezTo>
                <a:cubicBezTo>
                  <a:pt x="2242" y="6720"/>
                  <a:pt x="2211" y="6673"/>
                  <a:pt x="2195" y="6611"/>
                </a:cubicBezTo>
                <a:cubicBezTo>
                  <a:pt x="2368" y="6564"/>
                  <a:pt x="2509" y="6407"/>
                  <a:pt x="2493" y="6219"/>
                </a:cubicBezTo>
                <a:cubicBezTo>
                  <a:pt x="2478" y="6015"/>
                  <a:pt x="2431" y="5827"/>
                  <a:pt x="2383" y="5639"/>
                </a:cubicBezTo>
                <a:cubicBezTo>
                  <a:pt x="3731" y="4730"/>
                  <a:pt x="5142" y="4212"/>
                  <a:pt x="6694" y="3648"/>
                </a:cubicBezTo>
                <a:cubicBezTo>
                  <a:pt x="7728" y="3272"/>
                  <a:pt x="8779" y="2864"/>
                  <a:pt x="9656" y="2190"/>
                </a:cubicBezTo>
                <a:close/>
                <a:moveTo>
                  <a:pt x="10142" y="7614"/>
                </a:moveTo>
                <a:cubicBezTo>
                  <a:pt x="9876" y="8633"/>
                  <a:pt x="9578" y="9714"/>
                  <a:pt x="9641" y="10639"/>
                </a:cubicBezTo>
                <a:cubicBezTo>
                  <a:pt x="9672" y="11093"/>
                  <a:pt x="9844" y="11297"/>
                  <a:pt x="10142" y="11595"/>
                </a:cubicBezTo>
                <a:cubicBezTo>
                  <a:pt x="10644" y="12112"/>
                  <a:pt x="11208" y="13084"/>
                  <a:pt x="10299" y="13648"/>
                </a:cubicBezTo>
                <a:cubicBezTo>
                  <a:pt x="10164" y="13730"/>
                  <a:pt x="10017" y="13766"/>
                  <a:pt x="9869" y="13766"/>
                </a:cubicBezTo>
                <a:cubicBezTo>
                  <a:pt x="9452" y="13766"/>
                  <a:pt x="9027" y="13479"/>
                  <a:pt x="8841" y="13131"/>
                </a:cubicBezTo>
                <a:cubicBezTo>
                  <a:pt x="8606" y="12739"/>
                  <a:pt x="8732" y="12457"/>
                  <a:pt x="8732" y="12034"/>
                </a:cubicBezTo>
                <a:cubicBezTo>
                  <a:pt x="8716" y="11611"/>
                  <a:pt x="8669" y="11329"/>
                  <a:pt x="8355" y="11015"/>
                </a:cubicBezTo>
                <a:cubicBezTo>
                  <a:pt x="7728" y="10388"/>
                  <a:pt x="6694" y="9793"/>
                  <a:pt x="5706" y="9401"/>
                </a:cubicBezTo>
                <a:cubicBezTo>
                  <a:pt x="5989" y="9275"/>
                  <a:pt x="6271" y="9150"/>
                  <a:pt x="6537" y="9040"/>
                </a:cubicBezTo>
                <a:cubicBezTo>
                  <a:pt x="7337" y="8727"/>
                  <a:pt x="8152" y="8398"/>
                  <a:pt x="8951" y="8068"/>
                </a:cubicBezTo>
                <a:cubicBezTo>
                  <a:pt x="9343" y="7912"/>
                  <a:pt x="9750" y="7771"/>
                  <a:pt x="10142" y="7614"/>
                </a:cubicBezTo>
                <a:close/>
                <a:moveTo>
                  <a:pt x="8596" y="0"/>
                </a:moveTo>
                <a:cubicBezTo>
                  <a:pt x="7503" y="0"/>
                  <a:pt x="6381" y="595"/>
                  <a:pt x="5424" y="1015"/>
                </a:cubicBezTo>
                <a:cubicBezTo>
                  <a:pt x="3731" y="1752"/>
                  <a:pt x="2086" y="2598"/>
                  <a:pt x="503" y="3554"/>
                </a:cubicBezTo>
                <a:cubicBezTo>
                  <a:pt x="158" y="3742"/>
                  <a:pt x="1" y="4244"/>
                  <a:pt x="220" y="4589"/>
                </a:cubicBezTo>
                <a:cubicBezTo>
                  <a:pt x="456" y="4933"/>
                  <a:pt x="659" y="5278"/>
                  <a:pt x="894" y="5592"/>
                </a:cubicBezTo>
                <a:cubicBezTo>
                  <a:pt x="894" y="6470"/>
                  <a:pt x="1537" y="7520"/>
                  <a:pt x="1882" y="8209"/>
                </a:cubicBezTo>
                <a:cubicBezTo>
                  <a:pt x="2323" y="9076"/>
                  <a:pt x="2828" y="9995"/>
                  <a:pt x="3841" y="9995"/>
                </a:cubicBezTo>
                <a:cubicBezTo>
                  <a:pt x="3945" y="9995"/>
                  <a:pt x="4055" y="9985"/>
                  <a:pt x="4170" y="9965"/>
                </a:cubicBezTo>
                <a:cubicBezTo>
                  <a:pt x="4358" y="9918"/>
                  <a:pt x="4547" y="9871"/>
                  <a:pt x="4750" y="9808"/>
                </a:cubicBezTo>
                <a:cubicBezTo>
                  <a:pt x="5456" y="10435"/>
                  <a:pt x="6318" y="10764"/>
                  <a:pt x="7023" y="11407"/>
                </a:cubicBezTo>
                <a:cubicBezTo>
                  <a:pt x="7462" y="11815"/>
                  <a:pt x="7493" y="11971"/>
                  <a:pt x="7556" y="12536"/>
                </a:cubicBezTo>
                <a:cubicBezTo>
                  <a:pt x="7587" y="12849"/>
                  <a:pt x="7587" y="13131"/>
                  <a:pt x="7713" y="13445"/>
                </a:cubicBezTo>
                <a:cubicBezTo>
                  <a:pt x="8065" y="14283"/>
                  <a:pt x="8953" y="14895"/>
                  <a:pt x="9853" y="14895"/>
                </a:cubicBezTo>
                <a:cubicBezTo>
                  <a:pt x="10115" y="14895"/>
                  <a:pt x="10377" y="14843"/>
                  <a:pt x="10628" y="14730"/>
                </a:cubicBezTo>
                <a:cubicBezTo>
                  <a:pt x="11694" y="14260"/>
                  <a:pt x="12164" y="12912"/>
                  <a:pt x="11788" y="11846"/>
                </a:cubicBezTo>
                <a:cubicBezTo>
                  <a:pt x="11584" y="11282"/>
                  <a:pt x="10910" y="10937"/>
                  <a:pt x="10801" y="10388"/>
                </a:cubicBezTo>
                <a:cubicBezTo>
                  <a:pt x="10707" y="9902"/>
                  <a:pt x="11098" y="8977"/>
                  <a:pt x="11192" y="8492"/>
                </a:cubicBezTo>
                <a:cubicBezTo>
                  <a:pt x="11286" y="8006"/>
                  <a:pt x="11396" y="7535"/>
                  <a:pt x="11490" y="7050"/>
                </a:cubicBezTo>
                <a:cubicBezTo>
                  <a:pt x="11522" y="7034"/>
                  <a:pt x="11553" y="7018"/>
                  <a:pt x="11584" y="7002"/>
                </a:cubicBezTo>
                <a:cubicBezTo>
                  <a:pt x="11929" y="6846"/>
                  <a:pt x="12243" y="6705"/>
                  <a:pt x="12415" y="6328"/>
                </a:cubicBezTo>
                <a:cubicBezTo>
                  <a:pt x="12619" y="5858"/>
                  <a:pt x="12415" y="5388"/>
                  <a:pt x="12243" y="4949"/>
                </a:cubicBezTo>
                <a:cubicBezTo>
                  <a:pt x="11976" y="4181"/>
                  <a:pt x="11694" y="3429"/>
                  <a:pt x="11396" y="2661"/>
                </a:cubicBezTo>
                <a:cubicBezTo>
                  <a:pt x="10989" y="1563"/>
                  <a:pt x="10503" y="372"/>
                  <a:pt x="9233" y="74"/>
                </a:cubicBezTo>
                <a:cubicBezTo>
                  <a:pt x="9023" y="23"/>
                  <a:pt x="8810" y="0"/>
                  <a:pt x="85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9" name="Google Shape;5829;p119"/>
          <p:cNvGrpSpPr/>
          <p:nvPr/>
        </p:nvGrpSpPr>
        <p:grpSpPr>
          <a:xfrm>
            <a:off x="1180112" y="1754033"/>
            <a:ext cx="730681" cy="323744"/>
            <a:chOff x="-516100" y="1709250"/>
            <a:chExt cx="649725" cy="287875"/>
          </a:xfrm>
        </p:grpSpPr>
        <p:sp>
          <p:nvSpPr>
            <p:cNvPr id="5830" name="Google Shape;5830;p119"/>
            <p:cNvSpPr/>
            <p:nvPr/>
          </p:nvSpPr>
          <p:spPr>
            <a:xfrm>
              <a:off x="-516100" y="1816650"/>
              <a:ext cx="649725" cy="57275"/>
            </a:xfrm>
            <a:custGeom>
              <a:avLst/>
              <a:gdLst/>
              <a:ahLst/>
              <a:cxnLst/>
              <a:rect l="l" t="t" r="r" b="b"/>
              <a:pathLst>
                <a:path w="25989" h="2291" extrusionOk="0">
                  <a:moveTo>
                    <a:pt x="25062" y="101"/>
                  </a:moveTo>
                  <a:cubicBezTo>
                    <a:pt x="25080" y="137"/>
                    <a:pt x="25093" y="176"/>
                    <a:pt x="25108" y="215"/>
                  </a:cubicBezTo>
                  <a:cubicBezTo>
                    <a:pt x="25182" y="468"/>
                    <a:pt x="25133" y="728"/>
                    <a:pt x="24997" y="985"/>
                  </a:cubicBezTo>
                  <a:cubicBezTo>
                    <a:pt x="24943" y="1146"/>
                    <a:pt x="24837" y="1296"/>
                    <a:pt x="24698" y="1413"/>
                  </a:cubicBezTo>
                  <a:cubicBezTo>
                    <a:pt x="24605" y="1524"/>
                    <a:pt x="24502" y="1631"/>
                    <a:pt x="24387" y="1738"/>
                  </a:cubicBezTo>
                  <a:cubicBezTo>
                    <a:pt x="25246" y="1659"/>
                    <a:pt x="25988" y="279"/>
                    <a:pt x="25062" y="101"/>
                  </a:cubicBezTo>
                  <a:close/>
                  <a:moveTo>
                    <a:pt x="18622" y="1"/>
                  </a:moveTo>
                  <a:cubicBezTo>
                    <a:pt x="12995" y="9"/>
                    <a:pt x="7375" y="215"/>
                    <a:pt x="1763" y="629"/>
                  </a:cubicBezTo>
                  <a:cubicBezTo>
                    <a:pt x="864" y="693"/>
                    <a:pt x="1" y="2290"/>
                    <a:pt x="1085" y="2290"/>
                  </a:cubicBezTo>
                  <a:cubicBezTo>
                    <a:pt x="1113" y="2290"/>
                    <a:pt x="1142" y="2287"/>
                    <a:pt x="1174" y="2287"/>
                  </a:cubicBezTo>
                  <a:cubicBezTo>
                    <a:pt x="1263" y="2280"/>
                    <a:pt x="1349" y="2273"/>
                    <a:pt x="1434" y="2265"/>
                  </a:cubicBezTo>
                  <a:cubicBezTo>
                    <a:pt x="932" y="1987"/>
                    <a:pt x="661" y="1549"/>
                    <a:pt x="1481" y="1446"/>
                  </a:cubicBezTo>
                  <a:cubicBezTo>
                    <a:pt x="5332" y="960"/>
                    <a:pt x="9194" y="718"/>
                    <a:pt x="13059" y="718"/>
                  </a:cubicBezTo>
                  <a:cubicBezTo>
                    <a:pt x="15188" y="718"/>
                    <a:pt x="17320" y="789"/>
                    <a:pt x="19449" y="935"/>
                  </a:cubicBezTo>
                  <a:cubicBezTo>
                    <a:pt x="19460" y="900"/>
                    <a:pt x="19466" y="864"/>
                    <a:pt x="19478" y="825"/>
                  </a:cubicBezTo>
                  <a:cubicBezTo>
                    <a:pt x="19182" y="561"/>
                    <a:pt x="18897" y="287"/>
                    <a:pt x="1862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19"/>
            <p:cNvSpPr/>
            <p:nvPr/>
          </p:nvSpPr>
          <p:spPr>
            <a:xfrm>
              <a:off x="-139975" y="1709250"/>
              <a:ext cx="250425" cy="287875"/>
            </a:xfrm>
            <a:custGeom>
              <a:avLst/>
              <a:gdLst/>
              <a:ahLst/>
              <a:cxnLst/>
              <a:rect l="l" t="t" r="r" b="b"/>
              <a:pathLst>
                <a:path w="10017" h="11515" extrusionOk="0">
                  <a:moveTo>
                    <a:pt x="2290" y="1"/>
                  </a:moveTo>
                  <a:cubicBezTo>
                    <a:pt x="1644" y="1"/>
                    <a:pt x="899" y="617"/>
                    <a:pt x="1273" y="1252"/>
                  </a:cubicBezTo>
                  <a:cubicBezTo>
                    <a:pt x="1926" y="2368"/>
                    <a:pt x="2696" y="3385"/>
                    <a:pt x="3577" y="4297"/>
                  </a:cubicBezTo>
                  <a:lnTo>
                    <a:pt x="3758" y="4297"/>
                  </a:lnTo>
                  <a:cubicBezTo>
                    <a:pt x="3990" y="4297"/>
                    <a:pt x="4222" y="4297"/>
                    <a:pt x="4454" y="4301"/>
                  </a:cubicBezTo>
                  <a:cubicBezTo>
                    <a:pt x="4275" y="3260"/>
                    <a:pt x="3348" y="2401"/>
                    <a:pt x="2507" y="1708"/>
                  </a:cubicBezTo>
                  <a:cubicBezTo>
                    <a:pt x="2468" y="1677"/>
                    <a:pt x="2428" y="1644"/>
                    <a:pt x="2389" y="1609"/>
                  </a:cubicBezTo>
                  <a:cubicBezTo>
                    <a:pt x="1790" y="1117"/>
                    <a:pt x="2154" y="895"/>
                    <a:pt x="2671" y="895"/>
                  </a:cubicBezTo>
                  <a:cubicBezTo>
                    <a:pt x="3021" y="895"/>
                    <a:pt x="3441" y="999"/>
                    <a:pt x="3680" y="1191"/>
                  </a:cubicBezTo>
                  <a:cubicBezTo>
                    <a:pt x="3727" y="1231"/>
                    <a:pt x="3776" y="1270"/>
                    <a:pt x="3826" y="1313"/>
                  </a:cubicBezTo>
                  <a:cubicBezTo>
                    <a:pt x="5007" y="2279"/>
                    <a:pt x="6184" y="3245"/>
                    <a:pt x="7364" y="4216"/>
                  </a:cubicBezTo>
                  <a:cubicBezTo>
                    <a:pt x="7517" y="4226"/>
                    <a:pt x="7688" y="4269"/>
                    <a:pt x="7852" y="4333"/>
                  </a:cubicBezTo>
                  <a:cubicBezTo>
                    <a:pt x="8511" y="4347"/>
                    <a:pt x="9174" y="4361"/>
                    <a:pt x="9834" y="4379"/>
                  </a:cubicBezTo>
                  <a:cubicBezTo>
                    <a:pt x="9902" y="4379"/>
                    <a:pt x="9963" y="4387"/>
                    <a:pt x="10017" y="4397"/>
                  </a:cubicBezTo>
                  <a:cubicBezTo>
                    <a:pt x="9863" y="4076"/>
                    <a:pt x="9542" y="3948"/>
                    <a:pt x="9204" y="3948"/>
                  </a:cubicBezTo>
                  <a:cubicBezTo>
                    <a:pt x="9093" y="3948"/>
                    <a:pt x="8979" y="3962"/>
                    <a:pt x="8868" y="3987"/>
                  </a:cubicBezTo>
                  <a:cubicBezTo>
                    <a:pt x="6818" y="2697"/>
                    <a:pt x="4771" y="1405"/>
                    <a:pt x="2721" y="115"/>
                  </a:cubicBezTo>
                  <a:cubicBezTo>
                    <a:pt x="2593" y="36"/>
                    <a:pt x="2443" y="1"/>
                    <a:pt x="2290" y="1"/>
                  </a:cubicBezTo>
                  <a:close/>
                  <a:moveTo>
                    <a:pt x="7681" y="6002"/>
                  </a:moveTo>
                  <a:cubicBezTo>
                    <a:pt x="6511" y="6875"/>
                    <a:pt x="5388" y="7802"/>
                    <a:pt x="4311" y="8783"/>
                  </a:cubicBezTo>
                  <a:cubicBezTo>
                    <a:pt x="3776" y="9318"/>
                    <a:pt x="3231" y="9803"/>
                    <a:pt x="2810" y="10216"/>
                  </a:cubicBezTo>
                  <a:cubicBezTo>
                    <a:pt x="2718" y="10305"/>
                    <a:pt x="2578" y="10348"/>
                    <a:pt x="2418" y="10348"/>
                  </a:cubicBezTo>
                  <a:cubicBezTo>
                    <a:pt x="1983" y="10348"/>
                    <a:pt x="1395" y="10052"/>
                    <a:pt x="1156" y="9721"/>
                  </a:cubicBezTo>
                  <a:cubicBezTo>
                    <a:pt x="959" y="9942"/>
                    <a:pt x="766" y="10170"/>
                    <a:pt x="574" y="10394"/>
                  </a:cubicBezTo>
                  <a:cubicBezTo>
                    <a:pt x="1" y="11079"/>
                    <a:pt x="695" y="11515"/>
                    <a:pt x="1370" y="11515"/>
                  </a:cubicBezTo>
                  <a:cubicBezTo>
                    <a:pt x="1619" y="11515"/>
                    <a:pt x="1862" y="11457"/>
                    <a:pt x="2043" y="11329"/>
                  </a:cubicBezTo>
                  <a:cubicBezTo>
                    <a:pt x="3798" y="10074"/>
                    <a:pt x="5577" y="8844"/>
                    <a:pt x="7299" y="7546"/>
                  </a:cubicBezTo>
                  <a:cubicBezTo>
                    <a:pt x="7716" y="7232"/>
                    <a:pt x="8665" y="6672"/>
                    <a:pt x="9342" y="6034"/>
                  </a:cubicBezTo>
                  <a:cubicBezTo>
                    <a:pt x="9317" y="6034"/>
                    <a:pt x="9293" y="6038"/>
                    <a:pt x="9268" y="6038"/>
                  </a:cubicBezTo>
                  <a:lnTo>
                    <a:pt x="9250" y="6038"/>
                  </a:lnTo>
                  <a:cubicBezTo>
                    <a:pt x="8725" y="6023"/>
                    <a:pt x="8205" y="6013"/>
                    <a:pt x="7681" y="600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19"/>
            <p:cNvSpPr/>
            <p:nvPr/>
          </p:nvSpPr>
          <p:spPr>
            <a:xfrm>
              <a:off x="-50575" y="1816650"/>
              <a:ext cx="164050" cy="43550"/>
            </a:xfrm>
            <a:custGeom>
              <a:avLst/>
              <a:gdLst/>
              <a:ahLst/>
              <a:cxnLst/>
              <a:rect l="l" t="t" r="r" b="b"/>
              <a:pathLst>
                <a:path w="6562" h="1742" extrusionOk="0">
                  <a:moveTo>
                    <a:pt x="1" y="1"/>
                  </a:moveTo>
                  <a:cubicBezTo>
                    <a:pt x="276" y="287"/>
                    <a:pt x="561" y="561"/>
                    <a:pt x="857" y="825"/>
                  </a:cubicBezTo>
                  <a:cubicBezTo>
                    <a:pt x="917" y="540"/>
                    <a:pt x="921" y="265"/>
                    <a:pt x="878" y="5"/>
                  </a:cubicBezTo>
                  <a:cubicBezTo>
                    <a:pt x="646" y="1"/>
                    <a:pt x="414" y="1"/>
                    <a:pt x="182" y="1"/>
                  </a:cubicBezTo>
                  <a:close/>
                  <a:moveTo>
                    <a:pt x="4276" y="37"/>
                  </a:moveTo>
                  <a:lnTo>
                    <a:pt x="4276" y="37"/>
                  </a:lnTo>
                  <a:cubicBezTo>
                    <a:pt x="4861" y="272"/>
                    <a:pt x="5389" y="775"/>
                    <a:pt x="5004" y="1046"/>
                  </a:cubicBezTo>
                  <a:cubicBezTo>
                    <a:pt x="4700" y="1263"/>
                    <a:pt x="4400" y="1481"/>
                    <a:pt x="4105" y="1706"/>
                  </a:cubicBezTo>
                  <a:cubicBezTo>
                    <a:pt x="4629" y="1717"/>
                    <a:pt x="5149" y="1727"/>
                    <a:pt x="5674" y="1742"/>
                  </a:cubicBezTo>
                  <a:lnTo>
                    <a:pt x="5692" y="1742"/>
                  </a:lnTo>
                  <a:cubicBezTo>
                    <a:pt x="5717" y="1742"/>
                    <a:pt x="5741" y="1738"/>
                    <a:pt x="5766" y="1738"/>
                  </a:cubicBezTo>
                  <a:cubicBezTo>
                    <a:pt x="5881" y="1631"/>
                    <a:pt x="5984" y="1524"/>
                    <a:pt x="6077" y="1413"/>
                  </a:cubicBezTo>
                  <a:cubicBezTo>
                    <a:pt x="6216" y="1296"/>
                    <a:pt x="6322" y="1146"/>
                    <a:pt x="6376" y="985"/>
                  </a:cubicBezTo>
                  <a:cubicBezTo>
                    <a:pt x="6512" y="728"/>
                    <a:pt x="6561" y="468"/>
                    <a:pt x="6487" y="215"/>
                  </a:cubicBezTo>
                  <a:cubicBezTo>
                    <a:pt x="6472" y="176"/>
                    <a:pt x="6459" y="137"/>
                    <a:pt x="6441" y="101"/>
                  </a:cubicBezTo>
                  <a:cubicBezTo>
                    <a:pt x="6387" y="91"/>
                    <a:pt x="6326" y="83"/>
                    <a:pt x="6258" y="83"/>
                  </a:cubicBezTo>
                  <a:cubicBezTo>
                    <a:pt x="5598" y="65"/>
                    <a:pt x="4935" y="51"/>
                    <a:pt x="4276" y="3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19"/>
            <p:cNvSpPr/>
            <p:nvPr/>
          </p:nvSpPr>
          <p:spPr>
            <a:xfrm>
              <a:off x="-115125" y="1866325"/>
              <a:ext cx="83850" cy="85950"/>
            </a:xfrm>
            <a:custGeom>
              <a:avLst/>
              <a:gdLst/>
              <a:ahLst/>
              <a:cxnLst/>
              <a:rect l="l" t="t" r="r" b="b"/>
              <a:pathLst>
                <a:path w="3354" h="3438" extrusionOk="0">
                  <a:moveTo>
                    <a:pt x="2893" y="0"/>
                  </a:moveTo>
                  <a:cubicBezTo>
                    <a:pt x="2515" y="568"/>
                    <a:pt x="2015" y="1109"/>
                    <a:pt x="1502" y="1616"/>
                  </a:cubicBezTo>
                  <a:cubicBezTo>
                    <a:pt x="1049" y="2033"/>
                    <a:pt x="603" y="2461"/>
                    <a:pt x="165" y="2896"/>
                  </a:cubicBezTo>
                  <a:cubicBezTo>
                    <a:pt x="1" y="3060"/>
                    <a:pt x="29" y="3252"/>
                    <a:pt x="162" y="3438"/>
                  </a:cubicBezTo>
                  <a:cubicBezTo>
                    <a:pt x="1181" y="2261"/>
                    <a:pt x="2247" y="1127"/>
                    <a:pt x="3353" y="33"/>
                  </a:cubicBezTo>
                  <a:cubicBezTo>
                    <a:pt x="3200" y="22"/>
                    <a:pt x="3046" y="11"/>
                    <a:pt x="28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19"/>
            <p:cNvSpPr/>
            <p:nvPr/>
          </p:nvSpPr>
          <p:spPr>
            <a:xfrm>
              <a:off x="-29900" y="1837275"/>
              <a:ext cx="77575" cy="5800"/>
            </a:xfrm>
            <a:custGeom>
              <a:avLst/>
              <a:gdLst/>
              <a:ahLst/>
              <a:cxnLst/>
              <a:rect l="l" t="t" r="r" b="b"/>
              <a:pathLst>
                <a:path w="3103" h="232" extrusionOk="0">
                  <a:moveTo>
                    <a:pt x="30" y="0"/>
                  </a:moveTo>
                  <a:cubicBezTo>
                    <a:pt x="18" y="39"/>
                    <a:pt x="12" y="75"/>
                    <a:pt x="1" y="110"/>
                  </a:cubicBezTo>
                  <a:cubicBezTo>
                    <a:pt x="54" y="114"/>
                    <a:pt x="112" y="117"/>
                    <a:pt x="165" y="125"/>
                  </a:cubicBezTo>
                  <a:cubicBezTo>
                    <a:pt x="119" y="82"/>
                    <a:pt x="72" y="43"/>
                    <a:pt x="30" y="0"/>
                  </a:cubicBezTo>
                  <a:close/>
                  <a:moveTo>
                    <a:pt x="2921" y="15"/>
                  </a:moveTo>
                  <a:lnTo>
                    <a:pt x="2921" y="15"/>
                  </a:lnTo>
                  <a:cubicBezTo>
                    <a:pt x="2957" y="86"/>
                    <a:pt x="2974" y="157"/>
                    <a:pt x="2982" y="232"/>
                  </a:cubicBezTo>
                  <a:cubicBezTo>
                    <a:pt x="3021" y="199"/>
                    <a:pt x="3060" y="164"/>
                    <a:pt x="3103" y="128"/>
                  </a:cubicBezTo>
                  <a:cubicBezTo>
                    <a:pt x="3043" y="92"/>
                    <a:pt x="2982" y="53"/>
                    <a:pt x="2921" y="1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19"/>
            <p:cNvSpPr/>
            <p:nvPr/>
          </p:nvSpPr>
          <p:spPr>
            <a:xfrm>
              <a:off x="-111100" y="1731625"/>
              <a:ext cx="167450" cy="236350"/>
            </a:xfrm>
            <a:custGeom>
              <a:avLst/>
              <a:gdLst/>
              <a:ahLst/>
              <a:cxnLst/>
              <a:rect l="l" t="t" r="r" b="b"/>
              <a:pathLst>
                <a:path w="6698" h="9454" extrusionOk="0">
                  <a:moveTo>
                    <a:pt x="1516" y="0"/>
                  </a:moveTo>
                  <a:cubicBezTo>
                    <a:pt x="999" y="0"/>
                    <a:pt x="635" y="222"/>
                    <a:pt x="1234" y="714"/>
                  </a:cubicBezTo>
                  <a:cubicBezTo>
                    <a:pt x="1273" y="749"/>
                    <a:pt x="1313" y="782"/>
                    <a:pt x="1352" y="813"/>
                  </a:cubicBezTo>
                  <a:cubicBezTo>
                    <a:pt x="2193" y="1506"/>
                    <a:pt x="3120" y="2365"/>
                    <a:pt x="3299" y="3406"/>
                  </a:cubicBezTo>
                  <a:cubicBezTo>
                    <a:pt x="4429" y="3410"/>
                    <a:pt x="5563" y="3420"/>
                    <a:pt x="6697" y="3438"/>
                  </a:cubicBezTo>
                  <a:cubicBezTo>
                    <a:pt x="6533" y="3374"/>
                    <a:pt x="6362" y="3331"/>
                    <a:pt x="6209" y="3321"/>
                  </a:cubicBezTo>
                  <a:cubicBezTo>
                    <a:pt x="5029" y="2350"/>
                    <a:pt x="3852" y="1384"/>
                    <a:pt x="2671" y="418"/>
                  </a:cubicBezTo>
                  <a:cubicBezTo>
                    <a:pt x="2621" y="375"/>
                    <a:pt x="2572" y="336"/>
                    <a:pt x="2525" y="296"/>
                  </a:cubicBezTo>
                  <a:cubicBezTo>
                    <a:pt x="2286" y="104"/>
                    <a:pt x="1866" y="0"/>
                    <a:pt x="1516" y="0"/>
                  </a:cubicBezTo>
                  <a:close/>
                  <a:moveTo>
                    <a:pt x="4425" y="5075"/>
                  </a:moveTo>
                  <a:cubicBezTo>
                    <a:pt x="4333" y="5278"/>
                    <a:pt x="4055" y="5446"/>
                    <a:pt x="3620" y="5446"/>
                  </a:cubicBezTo>
                  <a:cubicBezTo>
                    <a:pt x="3577" y="5446"/>
                    <a:pt x="3531" y="5442"/>
                    <a:pt x="3484" y="5439"/>
                  </a:cubicBezTo>
                  <a:cubicBezTo>
                    <a:pt x="3388" y="5431"/>
                    <a:pt x="3291" y="5428"/>
                    <a:pt x="3192" y="5421"/>
                  </a:cubicBezTo>
                  <a:cubicBezTo>
                    <a:pt x="2086" y="6515"/>
                    <a:pt x="1020" y="7649"/>
                    <a:pt x="1" y="8826"/>
                  </a:cubicBezTo>
                  <a:cubicBezTo>
                    <a:pt x="240" y="9157"/>
                    <a:pt x="828" y="9453"/>
                    <a:pt x="1263" y="9453"/>
                  </a:cubicBezTo>
                  <a:cubicBezTo>
                    <a:pt x="1423" y="9453"/>
                    <a:pt x="1563" y="9410"/>
                    <a:pt x="1655" y="9321"/>
                  </a:cubicBezTo>
                  <a:cubicBezTo>
                    <a:pt x="2076" y="8908"/>
                    <a:pt x="2621" y="8423"/>
                    <a:pt x="3156" y="7888"/>
                  </a:cubicBezTo>
                  <a:cubicBezTo>
                    <a:pt x="4233" y="6907"/>
                    <a:pt x="5356" y="5980"/>
                    <a:pt x="6526" y="5107"/>
                  </a:cubicBezTo>
                  <a:cubicBezTo>
                    <a:pt x="5827" y="5092"/>
                    <a:pt x="5124" y="5082"/>
                    <a:pt x="4425" y="507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19"/>
            <p:cNvSpPr/>
            <p:nvPr/>
          </p:nvSpPr>
          <p:spPr>
            <a:xfrm>
              <a:off x="-29175" y="1816775"/>
              <a:ext cx="113325" cy="42525"/>
            </a:xfrm>
            <a:custGeom>
              <a:avLst/>
              <a:gdLst/>
              <a:ahLst/>
              <a:cxnLst/>
              <a:rect l="l" t="t" r="r" b="b"/>
              <a:pathLst>
                <a:path w="4533" h="1701" extrusionOk="0">
                  <a:moveTo>
                    <a:pt x="2892" y="835"/>
                  </a:moveTo>
                  <a:lnTo>
                    <a:pt x="2892" y="835"/>
                  </a:lnTo>
                  <a:cubicBezTo>
                    <a:pt x="2953" y="873"/>
                    <a:pt x="3014" y="912"/>
                    <a:pt x="3074" y="948"/>
                  </a:cubicBezTo>
                  <a:cubicBezTo>
                    <a:pt x="3031" y="984"/>
                    <a:pt x="2992" y="1019"/>
                    <a:pt x="2953" y="1052"/>
                  </a:cubicBezTo>
                  <a:cubicBezTo>
                    <a:pt x="2945" y="977"/>
                    <a:pt x="2928" y="906"/>
                    <a:pt x="2892" y="835"/>
                  </a:cubicBezTo>
                  <a:close/>
                  <a:moveTo>
                    <a:pt x="22" y="0"/>
                  </a:moveTo>
                  <a:lnTo>
                    <a:pt x="22" y="0"/>
                  </a:lnTo>
                  <a:cubicBezTo>
                    <a:pt x="65" y="260"/>
                    <a:pt x="61" y="535"/>
                    <a:pt x="1" y="820"/>
                  </a:cubicBezTo>
                  <a:cubicBezTo>
                    <a:pt x="43" y="863"/>
                    <a:pt x="90" y="902"/>
                    <a:pt x="136" y="945"/>
                  </a:cubicBezTo>
                  <a:cubicBezTo>
                    <a:pt x="207" y="948"/>
                    <a:pt x="275" y="952"/>
                    <a:pt x="343" y="959"/>
                  </a:cubicBezTo>
                  <a:cubicBezTo>
                    <a:pt x="1038" y="1009"/>
                    <a:pt x="1284" y="1376"/>
                    <a:pt x="1148" y="1669"/>
                  </a:cubicBezTo>
                  <a:cubicBezTo>
                    <a:pt x="1847" y="1676"/>
                    <a:pt x="2550" y="1686"/>
                    <a:pt x="3249" y="1701"/>
                  </a:cubicBezTo>
                  <a:cubicBezTo>
                    <a:pt x="3544" y="1476"/>
                    <a:pt x="3844" y="1258"/>
                    <a:pt x="4148" y="1041"/>
                  </a:cubicBezTo>
                  <a:cubicBezTo>
                    <a:pt x="4533" y="770"/>
                    <a:pt x="4005" y="267"/>
                    <a:pt x="3420" y="32"/>
                  </a:cubicBezTo>
                  <a:cubicBezTo>
                    <a:pt x="2286" y="14"/>
                    <a:pt x="1152" y="4"/>
                    <a:pt x="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19"/>
            <p:cNvSpPr/>
            <p:nvPr/>
          </p:nvSpPr>
          <p:spPr>
            <a:xfrm>
              <a:off x="-480250" y="1858125"/>
              <a:ext cx="442450" cy="21250"/>
            </a:xfrm>
            <a:custGeom>
              <a:avLst/>
              <a:gdLst/>
              <a:ahLst/>
              <a:cxnLst/>
              <a:rect l="l" t="t" r="r" b="b"/>
              <a:pathLst>
                <a:path w="17698" h="850" extrusionOk="0">
                  <a:moveTo>
                    <a:pt x="16785" y="0"/>
                  </a:moveTo>
                  <a:cubicBezTo>
                    <a:pt x="11186" y="0"/>
                    <a:pt x="5589" y="203"/>
                    <a:pt x="0" y="606"/>
                  </a:cubicBezTo>
                  <a:cubicBezTo>
                    <a:pt x="254" y="746"/>
                    <a:pt x="561" y="849"/>
                    <a:pt x="821" y="849"/>
                  </a:cubicBezTo>
                  <a:cubicBezTo>
                    <a:pt x="860" y="849"/>
                    <a:pt x="895" y="845"/>
                    <a:pt x="931" y="842"/>
                  </a:cubicBezTo>
                  <a:cubicBezTo>
                    <a:pt x="4579" y="382"/>
                    <a:pt x="8245" y="150"/>
                    <a:pt x="11914" y="150"/>
                  </a:cubicBezTo>
                  <a:cubicBezTo>
                    <a:pt x="13775" y="150"/>
                    <a:pt x="15636" y="211"/>
                    <a:pt x="17498" y="328"/>
                  </a:cubicBezTo>
                  <a:cubicBezTo>
                    <a:pt x="17570" y="221"/>
                    <a:pt x="17637" y="114"/>
                    <a:pt x="17698" y="4"/>
                  </a:cubicBezTo>
                  <a:cubicBezTo>
                    <a:pt x="17394" y="4"/>
                    <a:pt x="17088" y="0"/>
                    <a:pt x="167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19"/>
            <p:cNvSpPr/>
            <p:nvPr/>
          </p:nvSpPr>
          <p:spPr>
            <a:xfrm>
              <a:off x="-499600" y="1834600"/>
              <a:ext cx="469725" cy="38700"/>
            </a:xfrm>
            <a:custGeom>
              <a:avLst/>
              <a:gdLst/>
              <a:ahLst/>
              <a:cxnLst/>
              <a:rect l="l" t="t" r="r" b="b"/>
              <a:pathLst>
                <a:path w="18789" h="1548" extrusionOk="0">
                  <a:moveTo>
                    <a:pt x="12399" y="0"/>
                  </a:moveTo>
                  <a:cubicBezTo>
                    <a:pt x="8534" y="0"/>
                    <a:pt x="4672" y="242"/>
                    <a:pt x="821" y="728"/>
                  </a:cubicBezTo>
                  <a:cubicBezTo>
                    <a:pt x="1" y="831"/>
                    <a:pt x="272" y="1269"/>
                    <a:pt x="774" y="1547"/>
                  </a:cubicBezTo>
                  <a:cubicBezTo>
                    <a:pt x="6363" y="1144"/>
                    <a:pt x="11960" y="941"/>
                    <a:pt x="17559" y="941"/>
                  </a:cubicBezTo>
                  <a:cubicBezTo>
                    <a:pt x="17862" y="941"/>
                    <a:pt x="18168" y="945"/>
                    <a:pt x="18472" y="945"/>
                  </a:cubicBezTo>
                  <a:cubicBezTo>
                    <a:pt x="18539" y="828"/>
                    <a:pt x="18600" y="710"/>
                    <a:pt x="18653" y="588"/>
                  </a:cubicBezTo>
                  <a:cubicBezTo>
                    <a:pt x="18711" y="464"/>
                    <a:pt x="18753" y="339"/>
                    <a:pt x="18789" y="217"/>
                  </a:cubicBezTo>
                  <a:cubicBezTo>
                    <a:pt x="16660" y="71"/>
                    <a:pt x="14528" y="0"/>
                    <a:pt x="123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19"/>
            <p:cNvSpPr/>
            <p:nvPr/>
          </p:nvSpPr>
          <p:spPr>
            <a:xfrm>
              <a:off x="-42825" y="1858200"/>
              <a:ext cx="20550" cy="8950"/>
            </a:xfrm>
            <a:custGeom>
              <a:avLst/>
              <a:gdLst/>
              <a:ahLst/>
              <a:cxnLst/>
              <a:rect l="l" t="t" r="r" b="b"/>
              <a:pathLst>
                <a:path w="822" h="358" extrusionOk="0">
                  <a:moveTo>
                    <a:pt x="201" y="1"/>
                  </a:moveTo>
                  <a:cubicBezTo>
                    <a:pt x="140" y="111"/>
                    <a:pt x="73" y="218"/>
                    <a:pt x="1" y="325"/>
                  </a:cubicBezTo>
                  <a:cubicBezTo>
                    <a:pt x="154" y="336"/>
                    <a:pt x="308" y="347"/>
                    <a:pt x="461" y="358"/>
                  </a:cubicBezTo>
                  <a:cubicBezTo>
                    <a:pt x="582" y="240"/>
                    <a:pt x="700" y="122"/>
                    <a:pt x="821" y="4"/>
                  </a:cubicBezTo>
                  <a:cubicBezTo>
                    <a:pt x="614" y="1"/>
                    <a:pt x="407" y="1"/>
                    <a:pt x="2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19"/>
            <p:cNvSpPr/>
            <p:nvPr/>
          </p:nvSpPr>
          <p:spPr>
            <a:xfrm>
              <a:off x="-37825" y="1840025"/>
              <a:ext cx="23825" cy="18300"/>
            </a:xfrm>
            <a:custGeom>
              <a:avLst/>
              <a:gdLst/>
              <a:ahLst/>
              <a:cxnLst/>
              <a:rect l="l" t="t" r="r" b="b"/>
              <a:pathLst>
                <a:path w="953" h="732" extrusionOk="0">
                  <a:moveTo>
                    <a:pt x="318" y="0"/>
                  </a:moveTo>
                  <a:cubicBezTo>
                    <a:pt x="282" y="122"/>
                    <a:pt x="240" y="247"/>
                    <a:pt x="182" y="371"/>
                  </a:cubicBezTo>
                  <a:cubicBezTo>
                    <a:pt x="129" y="493"/>
                    <a:pt x="68" y="611"/>
                    <a:pt x="1" y="728"/>
                  </a:cubicBezTo>
                  <a:cubicBezTo>
                    <a:pt x="207" y="728"/>
                    <a:pt x="414" y="728"/>
                    <a:pt x="621" y="731"/>
                  </a:cubicBezTo>
                  <a:cubicBezTo>
                    <a:pt x="732" y="624"/>
                    <a:pt x="842" y="517"/>
                    <a:pt x="953" y="410"/>
                  </a:cubicBezTo>
                  <a:cubicBezTo>
                    <a:pt x="792" y="279"/>
                    <a:pt x="635" y="147"/>
                    <a:pt x="482" y="15"/>
                  </a:cubicBezTo>
                  <a:cubicBezTo>
                    <a:pt x="429" y="7"/>
                    <a:pt x="371" y="4"/>
                    <a:pt x="3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19"/>
            <p:cNvSpPr/>
            <p:nvPr/>
          </p:nvSpPr>
          <p:spPr>
            <a:xfrm>
              <a:off x="-31300" y="1858300"/>
              <a:ext cx="30850" cy="9475"/>
            </a:xfrm>
            <a:custGeom>
              <a:avLst/>
              <a:gdLst/>
              <a:ahLst/>
              <a:cxnLst/>
              <a:rect l="l" t="t" r="r" b="b"/>
              <a:pathLst>
                <a:path w="1234" h="379" extrusionOk="0">
                  <a:moveTo>
                    <a:pt x="360" y="0"/>
                  </a:moveTo>
                  <a:cubicBezTo>
                    <a:pt x="239" y="118"/>
                    <a:pt x="121" y="236"/>
                    <a:pt x="0" y="354"/>
                  </a:cubicBezTo>
                  <a:cubicBezTo>
                    <a:pt x="99" y="361"/>
                    <a:pt x="196" y="364"/>
                    <a:pt x="292" y="372"/>
                  </a:cubicBezTo>
                  <a:cubicBezTo>
                    <a:pt x="339" y="375"/>
                    <a:pt x="385" y="379"/>
                    <a:pt x="428" y="379"/>
                  </a:cubicBezTo>
                  <a:cubicBezTo>
                    <a:pt x="863" y="379"/>
                    <a:pt x="1141" y="211"/>
                    <a:pt x="1233" y="8"/>
                  </a:cubicBezTo>
                  <a:cubicBezTo>
                    <a:pt x="941" y="4"/>
                    <a:pt x="652" y="0"/>
                    <a:pt x="3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19"/>
            <p:cNvSpPr/>
            <p:nvPr/>
          </p:nvSpPr>
          <p:spPr>
            <a:xfrm>
              <a:off x="-25800" y="1840400"/>
              <a:ext cx="28750" cy="18125"/>
            </a:xfrm>
            <a:custGeom>
              <a:avLst/>
              <a:gdLst/>
              <a:ahLst/>
              <a:cxnLst/>
              <a:rect l="l" t="t" r="r" b="b"/>
              <a:pathLst>
                <a:path w="1150" h="725" extrusionOk="0">
                  <a:moveTo>
                    <a:pt x="1" y="0"/>
                  </a:moveTo>
                  <a:lnTo>
                    <a:pt x="1" y="0"/>
                  </a:lnTo>
                  <a:cubicBezTo>
                    <a:pt x="154" y="132"/>
                    <a:pt x="311" y="264"/>
                    <a:pt x="472" y="395"/>
                  </a:cubicBezTo>
                  <a:cubicBezTo>
                    <a:pt x="361" y="502"/>
                    <a:pt x="251" y="609"/>
                    <a:pt x="140" y="716"/>
                  </a:cubicBezTo>
                  <a:cubicBezTo>
                    <a:pt x="432" y="716"/>
                    <a:pt x="721" y="720"/>
                    <a:pt x="1013" y="724"/>
                  </a:cubicBezTo>
                  <a:cubicBezTo>
                    <a:pt x="1149" y="431"/>
                    <a:pt x="903" y="64"/>
                    <a:pt x="208" y="14"/>
                  </a:cubicBezTo>
                  <a:cubicBezTo>
                    <a:pt x="140" y="7"/>
                    <a:pt x="72" y="3"/>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119"/>
          <p:cNvGrpSpPr/>
          <p:nvPr/>
        </p:nvGrpSpPr>
        <p:grpSpPr>
          <a:xfrm>
            <a:off x="1161798" y="2117777"/>
            <a:ext cx="920215" cy="367772"/>
            <a:chOff x="931124" y="2117777"/>
            <a:chExt cx="920215" cy="367772"/>
          </a:xfrm>
        </p:grpSpPr>
        <p:sp>
          <p:nvSpPr>
            <p:cNvPr id="5844" name="Google Shape;5844;p119"/>
            <p:cNvSpPr/>
            <p:nvPr/>
          </p:nvSpPr>
          <p:spPr>
            <a:xfrm>
              <a:off x="931124" y="2298215"/>
              <a:ext cx="195512" cy="60700"/>
            </a:xfrm>
            <a:custGeom>
              <a:avLst/>
              <a:gdLst/>
              <a:ahLst/>
              <a:cxnLst/>
              <a:rect l="l" t="t" r="r" b="b"/>
              <a:pathLst>
                <a:path w="6954" h="2159" extrusionOk="0">
                  <a:moveTo>
                    <a:pt x="768" y="1"/>
                  </a:moveTo>
                  <a:cubicBezTo>
                    <a:pt x="657" y="1"/>
                    <a:pt x="554" y="44"/>
                    <a:pt x="457" y="140"/>
                  </a:cubicBezTo>
                  <a:cubicBezTo>
                    <a:pt x="325" y="240"/>
                    <a:pt x="240" y="369"/>
                    <a:pt x="197" y="525"/>
                  </a:cubicBezTo>
                  <a:cubicBezTo>
                    <a:pt x="1" y="950"/>
                    <a:pt x="222" y="1699"/>
                    <a:pt x="649" y="2038"/>
                  </a:cubicBezTo>
                  <a:cubicBezTo>
                    <a:pt x="251" y="1627"/>
                    <a:pt x="211" y="964"/>
                    <a:pt x="999" y="775"/>
                  </a:cubicBezTo>
                  <a:cubicBezTo>
                    <a:pt x="1755" y="593"/>
                    <a:pt x="2511" y="511"/>
                    <a:pt x="3267" y="511"/>
                  </a:cubicBezTo>
                  <a:cubicBezTo>
                    <a:pt x="3794" y="511"/>
                    <a:pt x="4322" y="550"/>
                    <a:pt x="4854" y="625"/>
                  </a:cubicBezTo>
                  <a:cubicBezTo>
                    <a:pt x="5613" y="732"/>
                    <a:pt x="5906" y="1645"/>
                    <a:pt x="5289" y="2073"/>
                  </a:cubicBezTo>
                  <a:cubicBezTo>
                    <a:pt x="5574" y="2062"/>
                    <a:pt x="5856" y="2051"/>
                    <a:pt x="6141" y="2044"/>
                  </a:cubicBezTo>
                  <a:cubicBezTo>
                    <a:pt x="6954" y="2016"/>
                    <a:pt x="6215" y="211"/>
                    <a:pt x="5481" y="211"/>
                  </a:cubicBezTo>
                  <a:lnTo>
                    <a:pt x="5467" y="211"/>
                  </a:lnTo>
                  <a:cubicBezTo>
                    <a:pt x="4097" y="257"/>
                    <a:pt x="2732" y="305"/>
                    <a:pt x="1363" y="351"/>
                  </a:cubicBezTo>
                  <a:cubicBezTo>
                    <a:pt x="1184" y="144"/>
                    <a:pt x="970" y="1"/>
                    <a:pt x="768" y="1"/>
                  </a:cubicBezTo>
                  <a:close/>
                  <a:moveTo>
                    <a:pt x="3552" y="2112"/>
                  </a:moveTo>
                  <a:cubicBezTo>
                    <a:pt x="3278" y="2112"/>
                    <a:pt x="3006" y="2127"/>
                    <a:pt x="2736" y="2158"/>
                  </a:cubicBezTo>
                  <a:cubicBezTo>
                    <a:pt x="3075" y="2148"/>
                    <a:pt x="3417" y="2133"/>
                    <a:pt x="3759" y="2123"/>
                  </a:cubicBezTo>
                  <a:cubicBezTo>
                    <a:pt x="3755" y="2119"/>
                    <a:pt x="3752" y="2115"/>
                    <a:pt x="3748" y="2115"/>
                  </a:cubicBezTo>
                  <a:cubicBezTo>
                    <a:pt x="3681" y="2112"/>
                    <a:pt x="3616" y="2112"/>
                    <a:pt x="3552" y="211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19"/>
            <p:cNvSpPr/>
            <p:nvPr/>
          </p:nvSpPr>
          <p:spPr>
            <a:xfrm>
              <a:off x="1142149" y="2293716"/>
              <a:ext cx="161436" cy="53756"/>
            </a:xfrm>
            <a:custGeom>
              <a:avLst/>
              <a:gdLst/>
              <a:ahLst/>
              <a:cxnLst/>
              <a:rect l="l" t="t" r="r" b="b"/>
              <a:pathLst>
                <a:path w="5742" h="1912" extrusionOk="0">
                  <a:moveTo>
                    <a:pt x="2886" y="1"/>
                  </a:moveTo>
                  <a:cubicBezTo>
                    <a:pt x="2080" y="1"/>
                    <a:pt x="1270" y="22"/>
                    <a:pt x="464" y="72"/>
                  </a:cubicBezTo>
                  <a:cubicBezTo>
                    <a:pt x="126" y="93"/>
                    <a:pt x="1" y="350"/>
                    <a:pt x="15" y="664"/>
                  </a:cubicBezTo>
                  <a:cubicBezTo>
                    <a:pt x="839" y="585"/>
                    <a:pt x="1662" y="532"/>
                    <a:pt x="2489" y="521"/>
                  </a:cubicBezTo>
                  <a:cubicBezTo>
                    <a:pt x="2732" y="521"/>
                    <a:pt x="3035" y="496"/>
                    <a:pt x="3345" y="496"/>
                  </a:cubicBezTo>
                  <a:cubicBezTo>
                    <a:pt x="3848" y="496"/>
                    <a:pt x="4369" y="557"/>
                    <a:pt x="4686" y="860"/>
                  </a:cubicBezTo>
                  <a:cubicBezTo>
                    <a:pt x="4768" y="939"/>
                    <a:pt x="4861" y="1056"/>
                    <a:pt x="4764" y="1171"/>
                  </a:cubicBezTo>
                  <a:cubicBezTo>
                    <a:pt x="4750" y="1184"/>
                    <a:pt x="4736" y="1202"/>
                    <a:pt x="4718" y="1220"/>
                  </a:cubicBezTo>
                  <a:cubicBezTo>
                    <a:pt x="4565" y="1402"/>
                    <a:pt x="4280" y="1474"/>
                    <a:pt x="3973" y="1474"/>
                  </a:cubicBezTo>
                  <a:cubicBezTo>
                    <a:pt x="3688" y="1474"/>
                    <a:pt x="3381" y="1409"/>
                    <a:pt x="3149" y="1316"/>
                  </a:cubicBezTo>
                  <a:lnTo>
                    <a:pt x="3100" y="1316"/>
                  </a:lnTo>
                  <a:cubicBezTo>
                    <a:pt x="2828" y="1316"/>
                    <a:pt x="2560" y="1324"/>
                    <a:pt x="2293" y="1331"/>
                  </a:cubicBezTo>
                  <a:cubicBezTo>
                    <a:pt x="1747" y="1352"/>
                    <a:pt x="1202" y="1391"/>
                    <a:pt x="661" y="1444"/>
                  </a:cubicBezTo>
                  <a:cubicBezTo>
                    <a:pt x="567" y="1456"/>
                    <a:pt x="439" y="1466"/>
                    <a:pt x="304" y="1466"/>
                  </a:cubicBezTo>
                  <a:cubicBezTo>
                    <a:pt x="478" y="1723"/>
                    <a:pt x="714" y="1912"/>
                    <a:pt x="960" y="1912"/>
                  </a:cubicBezTo>
                  <a:lnTo>
                    <a:pt x="1498" y="1912"/>
                  </a:lnTo>
                  <a:cubicBezTo>
                    <a:pt x="1584" y="1912"/>
                    <a:pt x="1658" y="1901"/>
                    <a:pt x="1726" y="1880"/>
                  </a:cubicBezTo>
                  <a:cubicBezTo>
                    <a:pt x="2275" y="1855"/>
                    <a:pt x="2825" y="1844"/>
                    <a:pt x="3373" y="1844"/>
                  </a:cubicBezTo>
                  <a:cubicBezTo>
                    <a:pt x="3795" y="1844"/>
                    <a:pt x="4212" y="1851"/>
                    <a:pt x="4632" y="1865"/>
                  </a:cubicBezTo>
                  <a:lnTo>
                    <a:pt x="4668" y="1865"/>
                  </a:lnTo>
                  <a:cubicBezTo>
                    <a:pt x="5741" y="1865"/>
                    <a:pt x="5196" y="58"/>
                    <a:pt x="4329" y="26"/>
                  </a:cubicBezTo>
                  <a:cubicBezTo>
                    <a:pt x="3848" y="8"/>
                    <a:pt x="3367" y="1"/>
                    <a:pt x="28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19"/>
            <p:cNvSpPr/>
            <p:nvPr/>
          </p:nvSpPr>
          <p:spPr>
            <a:xfrm>
              <a:off x="1308782" y="2296134"/>
              <a:ext cx="179880" cy="44815"/>
            </a:xfrm>
            <a:custGeom>
              <a:avLst/>
              <a:gdLst/>
              <a:ahLst/>
              <a:cxnLst/>
              <a:rect l="l" t="t" r="r" b="b"/>
              <a:pathLst>
                <a:path w="6398" h="1594" extrusionOk="0">
                  <a:moveTo>
                    <a:pt x="4172" y="0"/>
                  </a:moveTo>
                  <a:cubicBezTo>
                    <a:pt x="3869" y="0"/>
                    <a:pt x="3562" y="7"/>
                    <a:pt x="3259" y="22"/>
                  </a:cubicBezTo>
                  <a:cubicBezTo>
                    <a:pt x="3601" y="122"/>
                    <a:pt x="3904" y="443"/>
                    <a:pt x="4104" y="703"/>
                  </a:cubicBezTo>
                  <a:cubicBezTo>
                    <a:pt x="4154" y="767"/>
                    <a:pt x="4386" y="1131"/>
                    <a:pt x="4404" y="1355"/>
                  </a:cubicBezTo>
                  <a:cubicBezTo>
                    <a:pt x="4554" y="1363"/>
                    <a:pt x="4703" y="1373"/>
                    <a:pt x="4853" y="1388"/>
                  </a:cubicBezTo>
                  <a:cubicBezTo>
                    <a:pt x="4906" y="1391"/>
                    <a:pt x="4960" y="1394"/>
                    <a:pt x="5017" y="1394"/>
                  </a:cubicBezTo>
                  <a:cubicBezTo>
                    <a:pt x="5445" y="1394"/>
                    <a:pt x="5923" y="1245"/>
                    <a:pt x="6175" y="884"/>
                  </a:cubicBezTo>
                  <a:cubicBezTo>
                    <a:pt x="6397" y="563"/>
                    <a:pt x="6329" y="118"/>
                    <a:pt x="5869" y="79"/>
                  </a:cubicBezTo>
                  <a:cubicBezTo>
                    <a:pt x="5298" y="25"/>
                    <a:pt x="4735" y="0"/>
                    <a:pt x="4172" y="0"/>
                  </a:cubicBezTo>
                  <a:close/>
                  <a:moveTo>
                    <a:pt x="407" y="524"/>
                  </a:moveTo>
                  <a:cubicBezTo>
                    <a:pt x="182" y="670"/>
                    <a:pt x="0" y="877"/>
                    <a:pt x="0" y="1120"/>
                  </a:cubicBezTo>
                  <a:cubicBezTo>
                    <a:pt x="0" y="1487"/>
                    <a:pt x="353" y="1594"/>
                    <a:pt x="670" y="1594"/>
                  </a:cubicBezTo>
                  <a:cubicBezTo>
                    <a:pt x="759" y="1594"/>
                    <a:pt x="845" y="1587"/>
                    <a:pt x="920" y="1572"/>
                  </a:cubicBezTo>
                  <a:cubicBezTo>
                    <a:pt x="1052" y="1548"/>
                    <a:pt x="1180" y="1526"/>
                    <a:pt x="1309" y="1508"/>
                  </a:cubicBezTo>
                  <a:cubicBezTo>
                    <a:pt x="1027" y="1370"/>
                    <a:pt x="770" y="1077"/>
                    <a:pt x="617" y="877"/>
                  </a:cubicBezTo>
                  <a:cubicBezTo>
                    <a:pt x="581" y="828"/>
                    <a:pt x="481" y="682"/>
                    <a:pt x="407" y="52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19"/>
            <p:cNvSpPr/>
            <p:nvPr/>
          </p:nvSpPr>
          <p:spPr>
            <a:xfrm>
              <a:off x="1505975" y="2285901"/>
              <a:ext cx="143668" cy="58479"/>
            </a:xfrm>
            <a:custGeom>
              <a:avLst/>
              <a:gdLst/>
              <a:ahLst/>
              <a:cxnLst/>
              <a:rect l="l" t="t" r="r" b="b"/>
              <a:pathLst>
                <a:path w="5110" h="2080" extrusionOk="0">
                  <a:moveTo>
                    <a:pt x="4136" y="1"/>
                  </a:moveTo>
                  <a:cubicBezTo>
                    <a:pt x="4086" y="1"/>
                    <a:pt x="4036" y="4"/>
                    <a:pt x="3990" y="11"/>
                  </a:cubicBezTo>
                  <a:cubicBezTo>
                    <a:pt x="3269" y="136"/>
                    <a:pt x="2549" y="257"/>
                    <a:pt x="1832" y="382"/>
                  </a:cubicBezTo>
                  <a:cubicBezTo>
                    <a:pt x="2161" y="375"/>
                    <a:pt x="2467" y="332"/>
                    <a:pt x="2803" y="236"/>
                  </a:cubicBezTo>
                  <a:cubicBezTo>
                    <a:pt x="2884" y="215"/>
                    <a:pt x="2970" y="203"/>
                    <a:pt x="3055" y="203"/>
                  </a:cubicBezTo>
                  <a:cubicBezTo>
                    <a:pt x="3476" y="203"/>
                    <a:pt x="3908" y="468"/>
                    <a:pt x="4075" y="850"/>
                  </a:cubicBezTo>
                  <a:cubicBezTo>
                    <a:pt x="4186" y="1102"/>
                    <a:pt x="4161" y="1363"/>
                    <a:pt x="4039" y="1569"/>
                  </a:cubicBezTo>
                  <a:cubicBezTo>
                    <a:pt x="4075" y="1566"/>
                    <a:pt x="4111" y="1559"/>
                    <a:pt x="4146" y="1551"/>
                  </a:cubicBezTo>
                  <a:cubicBezTo>
                    <a:pt x="4582" y="1477"/>
                    <a:pt x="5109" y="1202"/>
                    <a:pt x="5063" y="682"/>
                  </a:cubicBezTo>
                  <a:cubicBezTo>
                    <a:pt x="5028" y="254"/>
                    <a:pt x="4543" y="1"/>
                    <a:pt x="4136" y="1"/>
                  </a:cubicBezTo>
                  <a:close/>
                  <a:moveTo>
                    <a:pt x="899" y="539"/>
                  </a:moveTo>
                  <a:lnTo>
                    <a:pt x="899" y="539"/>
                  </a:lnTo>
                  <a:cubicBezTo>
                    <a:pt x="474" y="628"/>
                    <a:pt x="0" y="903"/>
                    <a:pt x="43" y="1398"/>
                  </a:cubicBezTo>
                  <a:cubicBezTo>
                    <a:pt x="78" y="1826"/>
                    <a:pt x="567" y="2079"/>
                    <a:pt x="970" y="2079"/>
                  </a:cubicBezTo>
                  <a:cubicBezTo>
                    <a:pt x="1019" y="2079"/>
                    <a:pt x="1070" y="2076"/>
                    <a:pt x="1116" y="2069"/>
                  </a:cubicBezTo>
                  <a:cubicBezTo>
                    <a:pt x="1169" y="2058"/>
                    <a:pt x="1226" y="2051"/>
                    <a:pt x="1279" y="2040"/>
                  </a:cubicBezTo>
                  <a:cubicBezTo>
                    <a:pt x="941" y="1912"/>
                    <a:pt x="659" y="1655"/>
                    <a:pt x="603" y="1263"/>
                  </a:cubicBezTo>
                  <a:cubicBezTo>
                    <a:pt x="560" y="985"/>
                    <a:pt x="688" y="710"/>
                    <a:pt x="899" y="53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19"/>
            <p:cNvSpPr/>
            <p:nvPr/>
          </p:nvSpPr>
          <p:spPr>
            <a:xfrm>
              <a:off x="1554079" y="2117777"/>
              <a:ext cx="297260" cy="367772"/>
            </a:xfrm>
            <a:custGeom>
              <a:avLst/>
              <a:gdLst/>
              <a:ahLst/>
              <a:cxnLst/>
              <a:rect l="l" t="t" r="r" b="b"/>
              <a:pathLst>
                <a:path w="10573" h="13081" extrusionOk="0">
                  <a:moveTo>
                    <a:pt x="1865" y="0"/>
                  </a:moveTo>
                  <a:cubicBezTo>
                    <a:pt x="1127" y="0"/>
                    <a:pt x="1" y="835"/>
                    <a:pt x="574" y="1167"/>
                  </a:cubicBezTo>
                  <a:cubicBezTo>
                    <a:pt x="1010" y="1417"/>
                    <a:pt x="1438" y="1669"/>
                    <a:pt x="1865" y="1930"/>
                  </a:cubicBezTo>
                  <a:cubicBezTo>
                    <a:pt x="1805" y="2087"/>
                    <a:pt x="1819" y="2247"/>
                    <a:pt x="1948" y="2397"/>
                  </a:cubicBezTo>
                  <a:cubicBezTo>
                    <a:pt x="2675" y="3242"/>
                    <a:pt x="3406" y="4087"/>
                    <a:pt x="4137" y="4936"/>
                  </a:cubicBezTo>
                  <a:cubicBezTo>
                    <a:pt x="4828" y="5734"/>
                    <a:pt x="5930" y="6640"/>
                    <a:pt x="5356" y="7778"/>
                  </a:cubicBezTo>
                  <a:cubicBezTo>
                    <a:pt x="4971" y="8533"/>
                    <a:pt x="4201" y="9190"/>
                    <a:pt x="3698" y="9885"/>
                  </a:cubicBezTo>
                  <a:cubicBezTo>
                    <a:pt x="3117" y="10687"/>
                    <a:pt x="2603" y="11529"/>
                    <a:pt x="2126" y="12396"/>
                  </a:cubicBezTo>
                  <a:cubicBezTo>
                    <a:pt x="1851" y="12898"/>
                    <a:pt x="2122" y="13080"/>
                    <a:pt x="2514" y="13080"/>
                  </a:cubicBezTo>
                  <a:cubicBezTo>
                    <a:pt x="2899" y="13080"/>
                    <a:pt x="3395" y="12906"/>
                    <a:pt x="3598" y="12687"/>
                  </a:cubicBezTo>
                  <a:cubicBezTo>
                    <a:pt x="4176" y="12071"/>
                    <a:pt x="4757" y="11464"/>
                    <a:pt x="5349" y="10865"/>
                  </a:cubicBezTo>
                  <a:cubicBezTo>
                    <a:pt x="4789" y="10830"/>
                    <a:pt x="4026" y="9743"/>
                    <a:pt x="4351" y="9279"/>
                  </a:cubicBezTo>
                  <a:cubicBezTo>
                    <a:pt x="5088" y="8227"/>
                    <a:pt x="5937" y="7293"/>
                    <a:pt x="6907" y="6469"/>
                  </a:cubicBezTo>
                  <a:cubicBezTo>
                    <a:pt x="5923" y="5645"/>
                    <a:pt x="4935" y="4822"/>
                    <a:pt x="3951" y="3994"/>
                  </a:cubicBezTo>
                  <a:cubicBezTo>
                    <a:pt x="3673" y="3766"/>
                    <a:pt x="3174" y="3178"/>
                    <a:pt x="3324" y="2765"/>
                  </a:cubicBezTo>
                  <a:cubicBezTo>
                    <a:pt x="3402" y="2546"/>
                    <a:pt x="3548" y="2447"/>
                    <a:pt x="3716" y="2447"/>
                  </a:cubicBezTo>
                  <a:cubicBezTo>
                    <a:pt x="3852" y="2447"/>
                    <a:pt x="4001" y="2511"/>
                    <a:pt x="4140" y="2628"/>
                  </a:cubicBezTo>
                  <a:cubicBezTo>
                    <a:pt x="5513" y="3777"/>
                    <a:pt x="6882" y="4921"/>
                    <a:pt x="8251" y="6070"/>
                  </a:cubicBezTo>
                  <a:cubicBezTo>
                    <a:pt x="8558" y="6323"/>
                    <a:pt x="9235" y="7193"/>
                    <a:pt x="8733" y="7571"/>
                  </a:cubicBezTo>
                  <a:cubicBezTo>
                    <a:pt x="7781" y="8284"/>
                    <a:pt x="6946" y="9086"/>
                    <a:pt x="6212" y="10003"/>
                  </a:cubicBezTo>
                  <a:cubicBezTo>
                    <a:pt x="7489" y="8741"/>
                    <a:pt x="8804" y="7518"/>
                    <a:pt x="10155" y="6330"/>
                  </a:cubicBezTo>
                  <a:cubicBezTo>
                    <a:pt x="10351" y="6159"/>
                    <a:pt x="10573" y="5767"/>
                    <a:pt x="10302" y="5556"/>
                  </a:cubicBezTo>
                  <a:cubicBezTo>
                    <a:pt x="7728" y="3542"/>
                    <a:pt x="5024" y="1712"/>
                    <a:pt x="2197" y="76"/>
                  </a:cubicBezTo>
                  <a:cubicBezTo>
                    <a:pt x="2104" y="22"/>
                    <a:pt x="1990" y="0"/>
                    <a:pt x="186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19"/>
            <p:cNvSpPr/>
            <p:nvPr/>
          </p:nvSpPr>
          <p:spPr>
            <a:xfrm>
              <a:off x="1704461" y="2269144"/>
              <a:ext cx="82827" cy="154211"/>
            </a:xfrm>
            <a:custGeom>
              <a:avLst/>
              <a:gdLst/>
              <a:ahLst/>
              <a:cxnLst/>
              <a:rect l="l" t="t" r="r" b="b"/>
              <a:pathLst>
                <a:path w="2946" h="5485" extrusionOk="0">
                  <a:moveTo>
                    <a:pt x="1676" y="1"/>
                  </a:moveTo>
                  <a:cubicBezTo>
                    <a:pt x="1964" y="436"/>
                    <a:pt x="2165" y="911"/>
                    <a:pt x="2093" y="1470"/>
                  </a:cubicBezTo>
                  <a:cubicBezTo>
                    <a:pt x="2082" y="1581"/>
                    <a:pt x="2058" y="1691"/>
                    <a:pt x="2022" y="1795"/>
                  </a:cubicBezTo>
                  <a:cubicBezTo>
                    <a:pt x="2328" y="1517"/>
                    <a:pt x="2635" y="1238"/>
                    <a:pt x="2945" y="960"/>
                  </a:cubicBezTo>
                  <a:cubicBezTo>
                    <a:pt x="2525" y="636"/>
                    <a:pt x="2104" y="315"/>
                    <a:pt x="1676" y="1"/>
                  </a:cubicBezTo>
                  <a:close/>
                  <a:moveTo>
                    <a:pt x="863" y="4619"/>
                  </a:moveTo>
                  <a:lnTo>
                    <a:pt x="863" y="4619"/>
                  </a:lnTo>
                  <a:cubicBezTo>
                    <a:pt x="574" y="4904"/>
                    <a:pt x="285" y="5193"/>
                    <a:pt x="0" y="5481"/>
                  </a:cubicBezTo>
                  <a:cubicBezTo>
                    <a:pt x="7" y="5481"/>
                    <a:pt x="17" y="5485"/>
                    <a:pt x="29" y="5485"/>
                  </a:cubicBezTo>
                  <a:cubicBezTo>
                    <a:pt x="150" y="5485"/>
                    <a:pt x="260" y="5432"/>
                    <a:pt x="346" y="5310"/>
                  </a:cubicBezTo>
                  <a:cubicBezTo>
                    <a:pt x="514" y="5072"/>
                    <a:pt x="685" y="4843"/>
                    <a:pt x="863" y="461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19"/>
            <p:cNvSpPr/>
            <p:nvPr/>
          </p:nvSpPr>
          <p:spPr>
            <a:xfrm>
              <a:off x="1643285" y="2186573"/>
              <a:ext cx="170461" cy="236700"/>
            </a:xfrm>
            <a:custGeom>
              <a:avLst/>
              <a:gdLst/>
              <a:ahLst/>
              <a:cxnLst/>
              <a:rect l="l" t="t" r="r" b="b"/>
              <a:pathLst>
                <a:path w="6063" h="8419" extrusionOk="0">
                  <a:moveTo>
                    <a:pt x="3852" y="2938"/>
                  </a:moveTo>
                  <a:lnTo>
                    <a:pt x="3852" y="2938"/>
                  </a:lnTo>
                  <a:cubicBezTo>
                    <a:pt x="4280" y="3252"/>
                    <a:pt x="4701" y="3573"/>
                    <a:pt x="5121" y="3897"/>
                  </a:cubicBezTo>
                  <a:cubicBezTo>
                    <a:pt x="4811" y="4175"/>
                    <a:pt x="4504" y="4454"/>
                    <a:pt x="4198" y="4732"/>
                  </a:cubicBezTo>
                  <a:cubicBezTo>
                    <a:pt x="4234" y="4628"/>
                    <a:pt x="4258" y="4518"/>
                    <a:pt x="4269" y="4407"/>
                  </a:cubicBezTo>
                  <a:cubicBezTo>
                    <a:pt x="4341" y="3848"/>
                    <a:pt x="4140" y="3373"/>
                    <a:pt x="3852" y="2938"/>
                  </a:cubicBezTo>
                  <a:close/>
                  <a:moveTo>
                    <a:pt x="543" y="0"/>
                  </a:moveTo>
                  <a:cubicBezTo>
                    <a:pt x="375" y="0"/>
                    <a:pt x="229" y="99"/>
                    <a:pt x="151" y="318"/>
                  </a:cubicBezTo>
                  <a:cubicBezTo>
                    <a:pt x="1" y="731"/>
                    <a:pt x="500" y="1319"/>
                    <a:pt x="778" y="1547"/>
                  </a:cubicBezTo>
                  <a:cubicBezTo>
                    <a:pt x="1762" y="2375"/>
                    <a:pt x="2750" y="3198"/>
                    <a:pt x="3734" y="4022"/>
                  </a:cubicBezTo>
                  <a:cubicBezTo>
                    <a:pt x="2764" y="4846"/>
                    <a:pt x="1915" y="5780"/>
                    <a:pt x="1178" y="6832"/>
                  </a:cubicBezTo>
                  <a:cubicBezTo>
                    <a:pt x="853" y="7296"/>
                    <a:pt x="1616" y="8383"/>
                    <a:pt x="2176" y="8418"/>
                  </a:cubicBezTo>
                  <a:cubicBezTo>
                    <a:pt x="2461" y="8130"/>
                    <a:pt x="2750" y="7841"/>
                    <a:pt x="3039" y="7556"/>
                  </a:cubicBezTo>
                  <a:cubicBezTo>
                    <a:pt x="3773" y="6639"/>
                    <a:pt x="4608" y="5837"/>
                    <a:pt x="5560" y="5124"/>
                  </a:cubicBezTo>
                  <a:cubicBezTo>
                    <a:pt x="6062" y="4746"/>
                    <a:pt x="5385" y="3876"/>
                    <a:pt x="5078" y="3623"/>
                  </a:cubicBezTo>
                  <a:cubicBezTo>
                    <a:pt x="3709" y="2474"/>
                    <a:pt x="2340" y="1330"/>
                    <a:pt x="967" y="181"/>
                  </a:cubicBezTo>
                  <a:cubicBezTo>
                    <a:pt x="828" y="64"/>
                    <a:pt x="679" y="0"/>
                    <a:pt x="54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19"/>
            <p:cNvSpPr/>
            <p:nvPr/>
          </p:nvSpPr>
          <p:spPr>
            <a:xfrm>
              <a:off x="1531222" y="2296134"/>
              <a:ext cx="88337" cy="50129"/>
            </a:xfrm>
            <a:custGeom>
              <a:avLst/>
              <a:gdLst/>
              <a:ahLst/>
              <a:cxnLst/>
              <a:rect l="l" t="t" r="r" b="b"/>
              <a:pathLst>
                <a:path w="3142" h="1783" extrusionOk="0">
                  <a:moveTo>
                    <a:pt x="478" y="0"/>
                  </a:moveTo>
                  <a:cubicBezTo>
                    <a:pt x="300" y="0"/>
                    <a:pt x="132" y="68"/>
                    <a:pt x="1" y="175"/>
                  </a:cubicBezTo>
                  <a:cubicBezTo>
                    <a:pt x="22" y="171"/>
                    <a:pt x="43" y="168"/>
                    <a:pt x="61" y="165"/>
                  </a:cubicBezTo>
                  <a:cubicBezTo>
                    <a:pt x="353" y="114"/>
                    <a:pt x="643" y="64"/>
                    <a:pt x="934" y="18"/>
                  </a:cubicBezTo>
                  <a:lnTo>
                    <a:pt x="881" y="18"/>
                  </a:lnTo>
                  <a:cubicBezTo>
                    <a:pt x="767" y="18"/>
                    <a:pt x="653" y="11"/>
                    <a:pt x="531" y="4"/>
                  </a:cubicBezTo>
                  <a:cubicBezTo>
                    <a:pt x="514" y="4"/>
                    <a:pt x="496" y="0"/>
                    <a:pt x="478" y="0"/>
                  </a:cubicBezTo>
                  <a:close/>
                  <a:moveTo>
                    <a:pt x="3141" y="1205"/>
                  </a:moveTo>
                  <a:lnTo>
                    <a:pt x="3141" y="1205"/>
                  </a:lnTo>
                  <a:cubicBezTo>
                    <a:pt x="2221" y="1363"/>
                    <a:pt x="1301" y="1519"/>
                    <a:pt x="381" y="1676"/>
                  </a:cubicBezTo>
                  <a:cubicBezTo>
                    <a:pt x="518" y="1726"/>
                    <a:pt x="660" y="1758"/>
                    <a:pt x="803" y="1769"/>
                  </a:cubicBezTo>
                  <a:cubicBezTo>
                    <a:pt x="927" y="1779"/>
                    <a:pt x="1049" y="1783"/>
                    <a:pt x="1173" y="1783"/>
                  </a:cubicBezTo>
                  <a:cubicBezTo>
                    <a:pt x="1673" y="1783"/>
                    <a:pt x="2175" y="1708"/>
                    <a:pt x="2657" y="1572"/>
                  </a:cubicBezTo>
                  <a:cubicBezTo>
                    <a:pt x="2871" y="1512"/>
                    <a:pt x="3039" y="1376"/>
                    <a:pt x="3141" y="120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19"/>
            <p:cNvSpPr/>
            <p:nvPr/>
          </p:nvSpPr>
          <p:spPr>
            <a:xfrm>
              <a:off x="1521691" y="2291608"/>
              <a:ext cx="101973" cy="51647"/>
            </a:xfrm>
            <a:custGeom>
              <a:avLst/>
              <a:gdLst/>
              <a:ahLst/>
              <a:cxnLst/>
              <a:rect l="l" t="t" r="r" b="b"/>
              <a:pathLst>
                <a:path w="3627" h="1837" extrusionOk="0">
                  <a:moveTo>
                    <a:pt x="2496" y="0"/>
                  </a:moveTo>
                  <a:cubicBezTo>
                    <a:pt x="2411" y="0"/>
                    <a:pt x="2325" y="12"/>
                    <a:pt x="2244" y="33"/>
                  </a:cubicBezTo>
                  <a:cubicBezTo>
                    <a:pt x="1908" y="129"/>
                    <a:pt x="1602" y="172"/>
                    <a:pt x="1273" y="179"/>
                  </a:cubicBezTo>
                  <a:cubicBezTo>
                    <a:pt x="982" y="225"/>
                    <a:pt x="692" y="275"/>
                    <a:pt x="400" y="326"/>
                  </a:cubicBezTo>
                  <a:cubicBezTo>
                    <a:pt x="382" y="329"/>
                    <a:pt x="361" y="332"/>
                    <a:pt x="340" y="336"/>
                  </a:cubicBezTo>
                  <a:cubicBezTo>
                    <a:pt x="129" y="507"/>
                    <a:pt x="1" y="782"/>
                    <a:pt x="44" y="1060"/>
                  </a:cubicBezTo>
                  <a:cubicBezTo>
                    <a:pt x="100" y="1452"/>
                    <a:pt x="382" y="1709"/>
                    <a:pt x="720" y="1837"/>
                  </a:cubicBezTo>
                  <a:cubicBezTo>
                    <a:pt x="1640" y="1680"/>
                    <a:pt x="2560" y="1524"/>
                    <a:pt x="3480" y="1366"/>
                  </a:cubicBezTo>
                  <a:cubicBezTo>
                    <a:pt x="3602" y="1160"/>
                    <a:pt x="3627" y="899"/>
                    <a:pt x="3516" y="647"/>
                  </a:cubicBezTo>
                  <a:cubicBezTo>
                    <a:pt x="3349" y="265"/>
                    <a:pt x="2917" y="0"/>
                    <a:pt x="24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19"/>
            <p:cNvSpPr/>
            <p:nvPr/>
          </p:nvSpPr>
          <p:spPr>
            <a:xfrm>
              <a:off x="1315586" y="2295628"/>
              <a:ext cx="117324" cy="45125"/>
            </a:xfrm>
            <a:custGeom>
              <a:avLst/>
              <a:gdLst/>
              <a:ahLst/>
              <a:cxnLst/>
              <a:rect l="l" t="t" r="r" b="b"/>
              <a:pathLst>
                <a:path w="4173" h="1605" extrusionOk="0">
                  <a:moveTo>
                    <a:pt x="2129" y="0"/>
                  </a:moveTo>
                  <a:cubicBezTo>
                    <a:pt x="1498" y="0"/>
                    <a:pt x="863" y="22"/>
                    <a:pt x="229" y="68"/>
                  </a:cubicBezTo>
                  <a:cubicBezTo>
                    <a:pt x="0" y="82"/>
                    <a:pt x="61" y="325"/>
                    <a:pt x="165" y="542"/>
                  </a:cubicBezTo>
                  <a:cubicBezTo>
                    <a:pt x="357" y="418"/>
                    <a:pt x="585" y="332"/>
                    <a:pt x="756" y="303"/>
                  </a:cubicBezTo>
                  <a:cubicBezTo>
                    <a:pt x="1512" y="165"/>
                    <a:pt x="2265" y="79"/>
                    <a:pt x="3017" y="40"/>
                  </a:cubicBezTo>
                  <a:cubicBezTo>
                    <a:pt x="2956" y="22"/>
                    <a:pt x="2892" y="11"/>
                    <a:pt x="2824" y="11"/>
                  </a:cubicBezTo>
                  <a:cubicBezTo>
                    <a:pt x="2592" y="4"/>
                    <a:pt x="2361" y="0"/>
                    <a:pt x="2129" y="0"/>
                  </a:cubicBezTo>
                  <a:close/>
                  <a:moveTo>
                    <a:pt x="3341" y="1348"/>
                  </a:moveTo>
                  <a:cubicBezTo>
                    <a:pt x="2582" y="1348"/>
                    <a:pt x="1822" y="1409"/>
                    <a:pt x="1067" y="1526"/>
                  </a:cubicBezTo>
                  <a:cubicBezTo>
                    <a:pt x="1167" y="1577"/>
                    <a:pt x="1274" y="1605"/>
                    <a:pt x="1376" y="1605"/>
                  </a:cubicBezTo>
                  <a:lnTo>
                    <a:pt x="1412" y="1605"/>
                  </a:lnTo>
                  <a:cubicBezTo>
                    <a:pt x="2044" y="1562"/>
                    <a:pt x="2678" y="1541"/>
                    <a:pt x="3313" y="1541"/>
                  </a:cubicBezTo>
                  <a:cubicBezTo>
                    <a:pt x="3545" y="1541"/>
                    <a:pt x="3777" y="1541"/>
                    <a:pt x="4008" y="1548"/>
                  </a:cubicBezTo>
                  <a:lnTo>
                    <a:pt x="4016" y="1548"/>
                  </a:lnTo>
                  <a:cubicBezTo>
                    <a:pt x="4136" y="1548"/>
                    <a:pt x="4172" y="1473"/>
                    <a:pt x="4162" y="1373"/>
                  </a:cubicBezTo>
                  <a:cubicBezTo>
                    <a:pt x="3887" y="1355"/>
                    <a:pt x="3616" y="1348"/>
                    <a:pt x="3341" y="134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19"/>
            <p:cNvSpPr/>
            <p:nvPr/>
          </p:nvSpPr>
          <p:spPr>
            <a:xfrm>
              <a:off x="1320196" y="2296724"/>
              <a:ext cx="112404" cy="41835"/>
            </a:xfrm>
            <a:custGeom>
              <a:avLst/>
              <a:gdLst/>
              <a:ahLst/>
              <a:cxnLst/>
              <a:rect l="l" t="t" r="r" b="b"/>
              <a:pathLst>
                <a:path w="3998" h="1488" extrusionOk="0">
                  <a:moveTo>
                    <a:pt x="2853" y="1"/>
                  </a:moveTo>
                  <a:cubicBezTo>
                    <a:pt x="2101" y="40"/>
                    <a:pt x="1348" y="126"/>
                    <a:pt x="592" y="264"/>
                  </a:cubicBezTo>
                  <a:cubicBezTo>
                    <a:pt x="421" y="293"/>
                    <a:pt x="193" y="379"/>
                    <a:pt x="1" y="503"/>
                  </a:cubicBezTo>
                  <a:cubicBezTo>
                    <a:pt x="75" y="661"/>
                    <a:pt x="175" y="807"/>
                    <a:pt x="211" y="856"/>
                  </a:cubicBezTo>
                  <a:cubicBezTo>
                    <a:pt x="364" y="1056"/>
                    <a:pt x="621" y="1349"/>
                    <a:pt x="903" y="1487"/>
                  </a:cubicBezTo>
                  <a:cubicBezTo>
                    <a:pt x="1658" y="1370"/>
                    <a:pt x="2418" y="1309"/>
                    <a:pt x="3177" y="1309"/>
                  </a:cubicBezTo>
                  <a:cubicBezTo>
                    <a:pt x="3452" y="1309"/>
                    <a:pt x="3723" y="1316"/>
                    <a:pt x="3998" y="1334"/>
                  </a:cubicBezTo>
                  <a:cubicBezTo>
                    <a:pt x="3980" y="1110"/>
                    <a:pt x="3748" y="746"/>
                    <a:pt x="3698" y="682"/>
                  </a:cubicBezTo>
                  <a:cubicBezTo>
                    <a:pt x="3498" y="422"/>
                    <a:pt x="3195" y="101"/>
                    <a:pt x="28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19"/>
            <p:cNvSpPr/>
            <p:nvPr/>
          </p:nvSpPr>
          <p:spPr>
            <a:xfrm>
              <a:off x="1115609" y="2312356"/>
              <a:ext cx="35088" cy="22576"/>
            </a:xfrm>
            <a:custGeom>
              <a:avLst/>
              <a:gdLst/>
              <a:ahLst/>
              <a:cxnLst/>
              <a:rect l="l" t="t" r="r" b="b"/>
              <a:pathLst>
                <a:path w="1248" h="803" extrusionOk="0">
                  <a:moveTo>
                    <a:pt x="959" y="1"/>
                  </a:moveTo>
                  <a:cubicBezTo>
                    <a:pt x="856" y="11"/>
                    <a:pt x="752" y="22"/>
                    <a:pt x="649" y="33"/>
                  </a:cubicBezTo>
                  <a:cubicBezTo>
                    <a:pt x="335" y="65"/>
                    <a:pt x="0" y="233"/>
                    <a:pt x="252" y="539"/>
                  </a:cubicBezTo>
                  <a:cubicBezTo>
                    <a:pt x="428" y="753"/>
                    <a:pt x="834" y="803"/>
                    <a:pt x="1184" y="803"/>
                  </a:cubicBezTo>
                  <a:lnTo>
                    <a:pt x="1248" y="803"/>
                  </a:lnTo>
                  <a:cubicBezTo>
                    <a:pt x="1083" y="564"/>
                    <a:pt x="973" y="261"/>
                    <a:pt x="9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19"/>
            <p:cNvSpPr/>
            <p:nvPr/>
          </p:nvSpPr>
          <p:spPr>
            <a:xfrm>
              <a:off x="1142543" y="2307661"/>
              <a:ext cx="136273" cy="27496"/>
            </a:xfrm>
            <a:custGeom>
              <a:avLst/>
              <a:gdLst/>
              <a:ahLst/>
              <a:cxnLst/>
              <a:rect l="l" t="t" r="r" b="b"/>
              <a:pathLst>
                <a:path w="4847" h="978" extrusionOk="0">
                  <a:moveTo>
                    <a:pt x="3331" y="0"/>
                  </a:moveTo>
                  <a:cubicBezTo>
                    <a:pt x="3021" y="0"/>
                    <a:pt x="2718" y="25"/>
                    <a:pt x="2475" y="25"/>
                  </a:cubicBezTo>
                  <a:cubicBezTo>
                    <a:pt x="1648" y="36"/>
                    <a:pt x="825" y="89"/>
                    <a:pt x="1" y="168"/>
                  </a:cubicBezTo>
                  <a:cubicBezTo>
                    <a:pt x="15" y="428"/>
                    <a:pt x="125" y="731"/>
                    <a:pt x="290" y="970"/>
                  </a:cubicBezTo>
                  <a:cubicBezTo>
                    <a:pt x="425" y="970"/>
                    <a:pt x="553" y="960"/>
                    <a:pt x="647" y="948"/>
                  </a:cubicBezTo>
                  <a:cubicBezTo>
                    <a:pt x="1188" y="895"/>
                    <a:pt x="1733" y="856"/>
                    <a:pt x="2279" y="835"/>
                  </a:cubicBezTo>
                  <a:cubicBezTo>
                    <a:pt x="2546" y="828"/>
                    <a:pt x="2814" y="820"/>
                    <a:pt x="3086" y="820"/>
                  </a:cubicBezTo>
                  <a:lnTo>
                    <a:pt x="3135" y="820"/>
                  </a:lnTo>
                  <a:cubicBezTo>
                    <a:pt x="3367" y="913"/>
                    <a:pt x="3674" y="978"/>
                    <a:pt x="3959" y="978"/>
                  </a:cubicBezTo>
                  <a:cubicBezTo>
                    <a:pt x="4266" y="978"/>
                    <a:pt x="4551" y="906"/>
                    <a:pt x="4704" y="724"/>
                  </a:cubicBezTo>
                  <a:cubicBezTo>
                    <a:pt x="4722" y="706"/>
                    <a:pt x="4736" y="688"/>
                    <a:pt x="4750" y="675"/>
                  </a:cubicBezTo>
                  <a:cubicBezTo>
                    <a:pt x="4847" y="560"/>
                    <a:pt x="4754" y="443"/>
                    <a:pt x="4672" y="364"/>
                  </a:cubicBezTo>
                  <a:cubicBezTo>
                    <a:pt x="4355" y="61"/>
                    <a:pt x="3834" y="0"/>
                    <a:pt x="33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19"/>
            <p:cNvSpPr/>
            <p:nvPr/>
          </p:nvSpPr>
          <p:spPr>
            <a:xfrm>
              <a:off x="949370" y="2355483"/>
              <a:ext cx="130454" cy="10262"/>
            </a:xfrm>
            <a:custGeom>
              <a:avLst/>
              <a:gdLst/>
              <a:ahLst/>
              <a:cxnLst/>
              <a:rect l="l" t="t" r="r" b="b"/>
              <a:pathLst>
                <a:path w="4640" h="365" extrusionOk="0">
                  <a:moveTo>
                    <a:pt x="0" y="1"/>
                  </a:moveTo>
                  <a:lnTo>
                    <a:pt x="0" y="1"/>
                  </a:lnTo>
                  <a:cubicBezTo>
                    <a:pt x="190" y="200"/>
                    <a:pt x="468" y="339"/>
                    <a:pt x="774" y="339"/>
                  </a:cubicBezTo>
                  <a:cubicBezTo>
                    <a:pt x="853" y="339"/>
                    <a:pt x="935" y="332"/>
                    <a:pt x="1014" y="310"/>
                  </a:cubicBezTo>
                  <a:cubicBezTo>
                    <a:pt x="1370" y="225"/>
                    <a:pt x="1727" y="161"/>
                    <a:pt x="2087" y="121"/>
                  </a:cubicBezTo>
                  <a:lnTo>
                    <a:pt x="2087" y="121"/>
                  </a:lnTo>
                  <a:cubicBezTo>
                    <a:pt x="1552" y="139"/>
                    <a:pt x="1017" y="157"/>
                    <a:pt x="482" y="175"/>
                  </a:cubicBezTo>
                  <a:lnTo>
                    <a:pt x="461" y="175"/>
                  </a:lnTo>
                  <a:cubicBezTo>
                    <a:pt x="290" y="175"/>
                    <a:pt x="137" y="108"/>
                    <a:pt x="0" y="1"/>
                  </a:cubicBezTo>
                  <a:close/>
                  <a:moveTo>
                    <a:pt x="4640" y="36"/>
                  </a:moveTo>
                  <a:lnTo>
                    <a:pt x="4640" y="36"/>
                  </a:lnTo>
                  <a:cubicBezTo>
                    <a:pt x="4130" y="54"/>
                    <a:pt x="3620" y="68"/>
                    <a:pt x="3110" y="86"/>
                  </a:cubicBezTo>
                  <a:cubicBezTo>
                    <a:pt x="3310" y="253"/>
                    <a:pt x="3570" y="364"/>
                    <a:pt x="3838" y="364"/>
                  </a:cubicBezTo>
                  <a:cubicBezTo>
                    <a:pt x="3991" y="364"/>
                    <a:pt x="4144" y="328"/>
                    <a:pt x="4287" y="243"/>
                  </a:cubicBezTo>
                  <a:cubicBezTo>
                    <a:pt x="4383" y="189"/>
                    <a:pt x="4480" y="132"/>
                    <a:pt x="4575" y="75"/>
                  </a:cubicBezTo>
                  <a:cubicBezTo>
                    <a:pt x="4597" y="60"/>
                    <a:pt x="4618" y="50"/>
                    <a:pt x="4640" y="3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19"/>
            <p:cNvSpPr/>
            <p:nvPr/>
          </p:nvSpPr>
          <p:spPr>
            <a:xfrm>
              <a:off x="937056" y="2312553"/>
              <a:ext cx="160115" cy="47880"/>
            </a:xfrm>
            <a:custGeom>
              <a:avLst/>
              <a:gdLst/>
              <a:ahLst/>
              <a:cxnLst/>
              <a:rect l="l" t="t" r="r" b="b"/>
              <a:pathLst>
                <a:path w="5695" h="1703" extrusionOk="0">
                  <a:moveTo>
                    <a:pt x="3056" y="1"/>
                  </a:moveTo>
                  <a:cubicBezTo>
                    <a:pt x="2300" y="1"/>
                    <a:pt x="1544" y="83"/>
                    <a:pt x="788" y="265"/>
                  </a:cubicBezTo>
                  <a:cubicBezTo>
                    <a:pt x="0" y="454"/>
                    <a:pt x="40" y="1117"/>
                    <a:pt x="438" y="1528"/>
                  </a:cubicBezTo>
                  <a:cubicBezTo>
                    <a:pt x="575" y="1635"/>
                    <a:pt x="728" y="1702"/>
                    <a:pt x="899" y="1702"/>
                  </a:cubicBezTo>
                  <a:lnTo>
                    <a:pt x="920" y="1702"/>
                  </a:lnTo>
                  <a:cubicBezTo>
                    <a:pt x="1455" y="1684"/>
                    <a:pt x="1990" y="1666"/>
                    <a:pt x="2525" y="1648"/>
                  </a:cubicBezTo>
                  <a:cubicBezTo>
                    <a:pt x="2795" y="1617"/>
                    <a:pt x="3067" y="1602"/>
                    <a:pt x="3341" y="1602"/>
                  </a:cubicBezTo>
                  <a:cubicBezTo>
                    <a:pt x="3405" y="1602"/>
                    <a:pt x="3470" y="1602"/>
                    <a:pt x="3537" y="1605"/>
                  </a:cubicBezTo>
                  <a:cubicBezTo>
                    <a:pt x="3541" y="1605"/>
                    <a:pt x="3544" y="1609"/>
                    <a:pt x="3548" y="1613"/>
                  </a:cubicBezTo>
                  <a:cubicBezTo>
                    <a:pt x="4058" y="1595"/>
                    <a:pt x="4568" y="1581"/>
                    <a:pt x="5078" y="1563"/>
                  </a:cubicBezTo>
                  <a:cubicBezTo>
                    <a:pt x="5695" y="1135"/>
                    <a:pt x="5402" y="222"/>
                    <a:pt x="4643" y="115"/>
                  </a:cubicBezTo>
                  <a:cubicBezTo>
                    <a:pt x="4111" y="40"/>
                    <a:pt x="3583" y="1"/>
                    <a:pt x="30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119"/>
          <p:cNvGrpSpPr/>
          <p:nvPr/>
        </p:nvGrpSpPr>
        <p:grpSpPr>
          <a:xfrm>
            <a:off x="1079882" y="2513841"/>
            <a:ext cx="886157" cy="341485"/>
            <a:chOff x="-605225" y="2384875"/>
            <a:chExt cx="787975" cy="303650"/>
          </a:xfrm>
        </p:grpSpPr>
        <p:sp>
          <p:nvSpPr>
            <p:cNvPr id="5860" name="Google Shape;5860;p119"/>
            <p:cNvSpPr/>
            <p:nvPr/>
          </p:nvSpPr>
          <p:spPr>
            <a:xfrm>
              <a:off x="-590425" y="2487650"/>
              <a:ext cx="686525" cy="159875"/>
            </a:xfrm>
            <a:custGeom>
              <a:avLst/>
              <a:gdLst/>
              <a:ahLst/>
              <a:cxnLst/>
              <a:rect l="l" t="t" r="r" b="b"/>
              <a:pathLst>
                <a:path w="27461" h="6395" extrusionOk="0">
                  <a:moveTo>
                    <a:pt x="17473" y="1"/>
                  </a:moveTo>
                  <a:cubicBezTo>
                    <a:pt x="16136" y="1"/>
                    <a:pt x="14809" y="732"/>
                    <a:pt x="14267" y="2030"/>
                  </a:cubicBezTo>
                  <a:cubicBezTo>
                    <a:pt x="13686" y="3421"/>
                    <a:pt x="13393" y="4779"/>
                    <a:pt x="11543" y="4779"/>
                  </a:cubicBezTo>
                  <a:lnTo>
                    <a:pt x="11525" y="4779"/>
                  </a:lnTo>
                  <a:cubicBezTo>
                    <a:pt x="9849" y="4772"/>
                    <a:pt x="8548" y="3531"/>
                    <a:pt x="7374" y="2493"/>
                  </a:cubicBezTo>
                  <a:cubicBezTo>
                    <a:pt x="6479" y="1698"/>
                    <a:pt x="5474" y="914"/>
                    <a:pt x="4236" y="781"/>
                  </a:cubicBezTo>
                  <a:cubicBezTo>
                    <a:pt x="4108" y="768"/>
                    <a:pt x="3984" y="760"/>
                    <a:pt x="3859" y="760"/>
                  </a:cubicBezTo>
                  <a:cubicBezTo>
                    <a:pt x="2607" y="760"/>
                    <a:pt x="1527" y="1420"/>
                    <a:pt x="454" y="2033"/>
                  </a:cubicBezTo>
                  <a:cubicBezTo>
                    <a:pt x="235" y="2155"/>
                    <a:pt x="104" y="2305"/>
                    <a:pt x="33" y="2461"/>
                  </a:cubicBezTo>
                  <a:cubicBezTo>
                    <a:pt x="1070" y="1973"/>
                    <a:pt x="2233" y="1744"/>
                    <a:pt x="3395" y="1744"/>
                  </a:cubicBezTo>
                  <a:cubicBezTo>
                    <a:pt x="4201" y="1744"/>
                    <a:pt x="5011" y="1855"/>
                    <a:pt x="5773" y="2065"/>
                  </a:cubicBezTo>
                  <a:cubicBezTo>
                    <a:pt x="6864" y="2365"/>
                    <a:pt x="7788" y="2985"/>
                    <a:pt x="8683" y="3656"/>
                  </a:cubicBezTo>
                  <a:cubicBezTo>
                    <a:pt x="9606" y="4347"/>
                    <a:pt x="10916" y="5588"/>
                    <a:pt x="12174" y="5588"/>
                  </a:cubicBezTo>
                  <a:cubicBezTo>
                    <a:pt x="12484" y="5588"/>
                    <a:pt x="12794" y="5510"/>
                    <a:pt x="13098" y="5328"/>
                  </a:cubicBezTo>
                  <a:cubicBezTo>
                    <a:pt x="14156" y="4683"/>
                    <a:pt x="14484" y="3232"/>
                    <a:pt x="15333" y="2376"/>
                  </a:cubicBezTo>
                  <a:cubicBezTo>
                    <a:pt x="15989" y="1712"/>
                    <a:pt x="16773" y="1463"/>
                    <a:pt x="17686" y="1445"/>
                  </a:cubicBezTo>
                  <a:lnTo>
                    <a:pt x="17826" y="1445"/>
                  </a:lnTo>
                  <a:cubicBezTo>
                    <a:pt x="18692" y="1445"/>
                    <a:pt x="19419" y="1588"/>
                    <a:pt x="20107" y="2162"/>
                  </a:cubicBezTo>
                  <a:cubicBezTo>
                    <a:pt x="21352" y="3199"/>
                    <a:pt x="22490" y="4002"/>
                    <a:pt x="24162" y="4205"/>
                  </a:cubicBezTo>
                  <a:cubicBezTo>
                    <a:pt x="25250" y="4337"/>
                    <a:pt x="23909" y="4494"/>
                    <a:pt x="23324" y="4494"/>
                  </a:cubicBezTo>
                  <a:cubicBezTo>
                    <a:pt x="23249" y="4494"/>
                    <a:pt x="23188" y="4494"/>
                    <a:pt x="23146" y="4487"/>
                  </a:cubicBezTo>
                  <a:cubicBezTo>
                    <a:pt x="22143" y="4365"/>
                    <a:pt x="21177" y="4140"/>
                    <a:pt x="20265" y="3699"/>
                  </a:cubicBezTo>
                  <a:cubicBezTo>
                    <a:pt x="20008" y="3574"/>
                    <a:pt x="19755" y="3434"/>
                    <a:pt x="19512" y="3281"/>
                  </a:cubicBezTo>
                  <a:lnTo>
                    <a:pt x="19512" y="3281"/>
                  </a:lnTo>
                  <a:cubicBezTo>
                    <a:pt x="20107" y="3902"/>
                    <a:pt x="20731" y="4440"/>
                    <a:pt x="21641" y="4782"/>
                  </a:cubicBezTo>
                  <a:cubicBezTo>
                    <a:pt x="22333" y="5047"/>
                    <a:pt x="23050" y="5172"/>
                    <a:pt x="23756" y="5172"/>
                  </a:cubicBezTo>
                  <a:cubicBezTo>
                    <a:pt x="24857" y="5172"/>
                    <a:pt x="25938" y="4861"/>
                    <a:pt x="26876" y="4287"/>
                  </a:cubicBezTo>
                  <a:cubicBezTo>
                    <a:pt x="26904" y="4237"/>
                    <a:pt x="26932" y="4183"/>
                    <a:pt x="26957" y="4134"/>
                  </a:cubicBezTo>
                  <a:cubicBezTo>
                    <a:pt x="27115" y="3824"/>
                    <a:pt x="27278" y="3503"/>
                    <a:pt x="27339" y="3185"/>
                  </a:cubicBezTo>
                  <a:cubicBezTo>
                    <a:pt x="27460" y="2568"/>
                    <a:pt x="27296" y="2330"/>
                    <a:pt x="26972" y="1823"/>
                  </a:cubicBezTo>
                  <a:cubicBezTo>
                    <a:pt x="26957" y="1805"/>
                    <a:pt x="26947" y="1787"/>
                    <a:pt x="26932" y="1766"/>
                  </a:cubicBezTo>
                  <a:cubicBezTo>
                    <a:pt x="26152" y="2832"/>
                    <a:pt x="25000" y="3534"/>
                    <a:pt x="23727" y="3534"/>
                  </a:cubicBezTo>
                  <a:cubicBezTo>
                    <a:pt x="23377" y="3534"/>
                    <a:pt x="23021" y="3481"/>
                    <a:pt x="22661" y="3370"/>
                  </a:cubicBezTo>
                  <a:cubicBezTo>
                    <a:pt x="21070" y="2882"/>
                    <a:pt x="20629" y="1370"/>
                    <a:pt x="19341" y="539"/>
                  </a:cubicBezTo>
                  <a:cubicBezTo>
                    <a:pt x="18774" y="172"/>
                    <a:pt x="18121" y="1"/>
                    <a:pt x="17473" y="1"/>
                  </a:cubicBezTo>
                  <a:close/>
                  <a:moveTo>
                    <a:pt x="3498" y="2262"/>
                  </a:moveTo>
                  <a:cubicBezTo>
                    <a:pt x="2850" y="2262"/>
                    <a:pt x="2182" y="2454"/>
                    <a:pt x="1469" y="2868"/>
                  </a:cubicBezTo>
                  <a:cubicBezTo>
                    <a:pt x="1298" y="2968"/>
                    <a:pt x="1056" y="2996"/>
                    <a:pt x="813" y="2996"/>
                  </a:cubicBezTo>
                  <a:cubicBezTo>
                    <a:pt x="607" y="2996"/>
                    <a:pt x="396" y="2975"/>
                    <a:pt x="235" y="2957"/>
                  </a:cubicBezTo>
                  <a:cubicBezTo>
                    <a:pt x="225" y="2957"/>
                    <a:pt x="125" y="2942"/>
                    <a:pt x="0" y="2921"/>
                  </a:cubicBezTo>
                  <a:lnTo>
                    <a:pt x="0" y="2921"/>
                  </a:lnTo>
                  <a:cubicBezTo>
                    <a:pt x="97" y="3299"/>
                    <a:pt x="485" y="3623"/>
                    <a:pt x="928" y="3623"/>
                  </a:cubicBezTo>
                  <a:cubicBezTo>
                    <a:pt x="1081" y="3623"/>
                    <a:pt x="1241" y="3584"/>
                    <a:pt x="1402" y="3495"/>
                  </a:cubicBezTo>
                  <a:cubicBezTo>
                    <a:pt x="2050" y="3125"/>
                    <a:pt x="2810" y="2540"/>
                    <a:pt x="3566" y="2429"/>
                  </a:cubicBezTo>
                  <a:cubicBezTo>
                    <a:pt x="3645" y="2419"/>
                    <a:pt x="3723" y="2412"/>
                    <a:pt x="3801" y="2412"/>
                  </a:cubicBezTo>
                  <a:cubicBezTo>
                    <a:pt x="4707" y="2412"/>
                    <a:pt x="5442" y="3171"/>
                    <a:pt x="6069" y="3738"/>
                  </a:cubicBezTo>
                  <a:cubicBezTo>
                    <a:pt x="7118" y="4680"/>
                    <a:pt x="8209" y="5574"/>
                    <a:pt x="9553" y="6052"/>
                  </a:cubicBezTo>
                  <a:cubicBezTo>
                    <a:pt x="10180" y="6276"/>
                    <a:pt x="10868" y="6394"/>
                    <a:pt x="11553" y="6394"/>
                  </a:cubicBezTo>
                  <a:cubicBezTo>
                    <a:pt x="12245" y="6394"/>
                    <a:pt x="12933" y="6273"/>
                    <a:pt x="13561" y="6020"/>
                  </a:cubicBezTo>
                  <a:lnTo>
                    <a:pt x="13561" y="6020"/>
                  </a:lnTo>
                  <a:cubicBezTo>
                    <a:pt x="13194" y="6084"/>
                    <a:pt x="12815" y="6116"/>
                    <a:pt x="12438" y="6116"/>
                  </a:cubicBezTo>
                  <a:cubicBezTo>
                    <a:pt x="11215" y="6116"/>
                    <a:pt x="9956" y="5795"/>
                    <a:pt x="8926" y="5231"/>
                  </a:cubicBezTo>
                  <a:cubicBezTo>
                    <a:pt x="7888" y="4665"/>
                    <a:pt x="7014" y="3841"/>
                    <a:pt x="6041" y="3178"/>
                  </a:cubicBezTo>
                  <a:cubicBezTo>
                    <a:pt x="5171" y="2590"/>
                    <a:pt x="4347" y="2262"/>
                    <a:pt x="3498" y="226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19"/>
            <p:cNvSpPr/>
            <p:nvPr/>
          </p:nvSpPr>
          <p:spPr>
            <a:xfrm>
              <a:off x="-605225" y="2529200"/>
              <a:ext cx="502600" cy="108950"/>
            </a:xfrm>
            <a:custGeom>
              <a:avLst/>
              <a:gdLst/>
              <a:ahLst/>
              <a:cxnLst/>
              <a:rect l="l" t="t" r="r" b="b"/>
              <a:pathLst>
                <a:path w="20104" h="4358" extrusionOk="0">
                  <a:moveTo>
                    <a:pt x="625" y="799"/>
                  </a:moveTo>
                  <a:lnTo>
                    <a:pt x="625" y="799"/>
                  </a:lnTo>
                  <a:cubicBezTo>
                    <a:pt x="460" y="881"/>
                    <a:pt x="297" y="967"/>
                    <a:pt x="136" y="1059"/>
                  </a:cubicBezTo>
                  <a:cubicBezTo>
                    <a:pt x="1" y="1135"/>
                    <a:pt x="343" y="1216"/>
                    <a:pt x="592" y="1259"/>
                  </a:cubicBezTo>
                  <a:cubicBezTo>
                    <a:pt x="554" y="1109"/>
                    <a:pt x="560" y="952"/>
                    <a:pt x="625" y="799"/>
                  </a:cubicBezTo>
                  <a:close/>
                  <a:moveTo>
                    <a:pt x="17986" y="1"/>
                  </a:moveTo>
                  <a:cubicBezTo>
                    <a:pt x="17669" y="1"/>
                    <a:pt x="17355" y="129"/>
                    <a:pt x="17062" y="432"/>
                  </a:cubicBezTo>
                  <a:cubicBezTo>
                    <a:pt x="16557" y="959"/>
                    <a:pt x="16552" y="1812"/>
                    <a:pt x="16239" y="2457"/>
                  </a:cubicBezTo>
                  <a:cubicBezTo>
                    <a:pt x="15786" y="3381"/>
                    <a:pt x="15033" y="4002"/>
                    <a:pt x="14153" y="4358"/>
                  </a:cubicBezTo>
                  <a:cubicBezTo>
                    <a:pt x="14281" y="4336"/>
                    <a:pt x="14409" y="4308"/>
                    <a:pt x="14538" y="4276"/>
                  </a:cubicBezTo>
                  <a:cubicBezTo>
                    <a:pt x="15430" y="4055"/>
                    <a:pt x="16050" y="3516"/>
                    <a:pt x="16560" y="2774"/>
                  </a:cubicBezTo>
                  <a:cubicBezTo>
                    <a:pt x="16967" y="2187"/>
                    <a:pt x="17943" y="275"/>
                    <a:pt x="18528" y="275"/>
                  </a:cubicBezTo>
                  <a:cubicBezTo>
                    <a:pt x="18539" y="275"/>
                    <a:pt x="18553" y="275"/>
                    <a:pt x="18568" y="279"/>
                  </a:cubicBezTo>
                  <a:cubicBezTo>
                    <a:pt x="18568" y="279"/>
                    <a:pt x="19327" y="1059"/>
                    <a:pt x="19534" y="1220"/>
                  </a:cubicBezTo>
                  <a:cubicBezTo>
                    <a:pt x="19719" y="1362"/>
                    <a:pt x="19908" y="1498"/>
                    <a:pt x="20104" y="1619"/>
                  </a:cubicBezTo>
                  <a:cubicBezTo>
                    <a:pt x="19791" y="1295"/>
                    <a:pt x="19488" y="946"/>
                    <a:pt x="19152" y="589"/>
                  </a:cubicBezTo>
                  <a:cubicBezTo>
                    <a:pt x="18813" y="229"/>
                    <a:pt x="18400" y="1"/>
                    <a:pt x="179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19"/>
            <p:cNvSpPr/>
            <p:nvPr/>
          </p:nvSpPr>
          <p:spPr>
            <a:xfrm>
              <a:off x="-591400" y="2523750"/>
              <a:ext cx="632225" cy="116825"/>
            </a:xfrm>
            <a:custGeom>
              <a:avLst/>
              <a:gdLst/>
              <a:ahLst/>
              <a:cxnLst/>
              <a:rect l="l" t="t" r="r" b="b"/>
              <a:pathLst>
                <a:path w="25289" h="4673" extrusionOk="0">
                  <a:moveTo>
                    <a:pt x="17725" y="1"/>
                  </a:moveTo>
                  <a:cubicBezTo>
                    <a:pt x="16812" y="19"/>
                    <a:pt x="16028" y="268"/>
                    <a:pt x="15372" y="932"/>
                  </a:cubicBezTo>
                  <a:cubicBezTo>
                    <a:pt x="14523" y="1788"/>
                    <a:pt x="14195" y="3239"/>
                    <a:pt x="13137" y="3884"/>
                  </a:cubicBezTo>
                  <a:cubicBezTo>
                    <a:pt x="12833" y="4066"/>
                    <a:pt x="12523" y="4144"/>
                    <a:pt x="12213" y="4144"/>
                  </a:cubicBezTo>
                  <a:cubicBezTo>
                    <a:pt x="10955" y="4144"/>
                    <a:pt x="9645" y="2903"/>
                    <a:pt x="8722" y="2212"/>
                  </a:cubicBezTo>
                  <a:cubicBezTo>
                    <a:pt x="7827" y="1541"/>
                    <a:pt x="6903" y="921"/>
                    <a:pt x="5812" y="621"/>
                  </a:cubicBezTo>
                  <a:cubicBezTo>
                    <a:pt x="5050" y="411"/>
                    <a:pt x="4240" y="300"/>
                    <a:pt x="3434" y="300"/>
                  </a:cubicBezTo>
                  <a:cubicBezTo>
                    <a:pt x="2272" y="300"/>
                    <a:pt x="1109" y="529"/>
                    <a:pt x="72" y="1017"/>
                  </a:cubicBezTo>
                  <a:cubicBezTo>
                    <a:pt x="7" y="1170"/>
                    <a:pt x="1" y="1327"/>
                    <a:pt x="39" y="1477"/>
                  </a:cubicBezTo>
                  <a:cubicBezTo>
                    <a:pt x="164" y="1498"/>
                    <a:pt x="264" y="1513"/>
                    <a:pt x="274" y="1513"/>
                  </a:cubicBezTo>
                  <a:cubicBezTo>
                    <a:pt x="435" y="1531"/>
                    <a:pt x="646" y="1552"/>
                    <a:pt x="852" y="1552"/>
                  </a:cubicBezTo>
                  <a:cubicBezTo>
                    <a:pt x="1095" y="1552"/>
                    <a:pt x="1337" y="1524"/>
                    <a:pt x="1508" y="1424"/>
                  </a:cubicBezTo>
                  <a:cubicBezTo>
                    <a:pt x="2221" y="1010"/>
                    <a:pt x="2889" y="818"/>
                    <a:pt x="3537" y="818"/>
                  </a:cubicBezTo>
                  <a:cubicBezTo>
                    <a:pt x="4386" y="818"/>
                    <a:pt x="5210" y="1146"/>
                    <a:pt x="6080" y="1734"/>
                  </a:cubicBezTo>
                  <a:cubicBezTo>
                    <a:pt x="7053" y="2397"/>
                    <a:pt x="7927" y="3221"/>
                    <a:pt x="8965" y="3787"/>
                  </a:cubicBezTo>
                  <a:cubicBezTo>
                    <a:pt x="9995" y="4351"/>
                    <a:pt x="11254" y="4672"/>
                    <a:pt x="12477" y="4672"/>
                  </a:cubicBezTo>
                  <a:cubicBezTo>
                    <a:pt x="12854" y="4672"/>
                    <a:pt x="13233" y="4640"/>
                    <a:pt x="13600" y="4576"/>
                  </a:cubicBezTo>
                  <a:cubicBezTo>
                    <a:pt x="14480" y="4220"/>
                    <a:pt x="15233" y="3599"/>
                    <a:pt x="15686" y="2675"/>
                  </a:cubicBezTo>
                  <a:cubicBezTo>
                    <a:pt x="15999" y="2030"/>
                    <a:pt x="16004" y="1177"/>
                    <a:pt x="16509" y="650"/>
                  </a:cubicBezTo>
                  <a:cubicBezTo>
                    <a:pt x="16802" y="347"/>
                    <a:pt x="17116" y="219"/>
                    <a:pt x="17433" y="219"/>
                  </a:cubicBezTo>
                  <a:cubicBezTo>
                    <a:pt x="17847" y="219"/>
                    <a:pt x="18260" y="447"/>
                    <a:pt x="18599" y="807"/>
                  </a:cubicBezTo>
                  <a:cubicBezTo>
                    <a:pt x="18935" y="1164"/>
                    <a:pt x="19238" y="1513"/>
                    <a:pt x="19551" y="1837"/>
                  </a:cubicBezTo>
                  <a:cubicBezTo>
                    <a:pt x="19794" y="1990"/>
                    <a:pt x="20047" y="2130"/>
                    <a:pt x="20304" y="2255"/>
                  </a:cubicBezTo>
                  <a:cubicBezTo>
                    <a:pt x="21216" y="2696"/>
                    <a:pt x="22182" y="2921"/>
                    <a:pt x="23185" y="3043"/>
                  </a:cubicBezTo>
                  <a:cubicBezTo>
                    <a:pt x="23227" y="3050"/>
                    <a:pt x="23288" y="3050"/>
                    <a:pt x="23363" y="3050"/>
                  </a:cubicBezTo>
                  <a:cubicBezTo>
                    <a:pt x="23948" y="3050"/>
                    <a:pt x="25289" y="2893"/>
                    <a:pt x="24201" y="2761"/>
                  </a:cubicBezTo>
                  <a:cubicBezTo>
                    <a:pt x="22529" y="2558"/>
                    <a:pt x="21391" y="1755"/>
                    <a:pt x="20146" y="718"/>
                  </a:cubicBezTo>
                  <a:cubicBezTo>
                    <a:pt x="19458" y="144"/>
                    <a:pt x="18731" y="1"/>
                    <a:pt x="178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19"/>
            <p:cNvSpPr/>
            <p:nvPr/>
          </p:nvSpPr>
          <p:spPr>
            <a:xfrm>
              <a:off x="7200" y="2384875"/>
              <a:ext cx="175550" cy="303650"/>
            </a:xfrm>
            <a:custGeom>
              <a:avLst/>
              <a:gdLst/>
              <a:ahLst/>
              <a:cxnLst/>
              <a:rect l="l" t="t" r="r" b="b"/>
              <a:pathLst>
                <a:path w="7022" h="12146" extrusionOk="0">
                  <a:moveTo>
                    <a:pt x="1559" y="1"/>
                  </a:moveTo>
                  <a:cubicBezTo>
                    <a:pt x="909" y="1"/>
                    <a:pt x="0" y="489"/>
                    <a:pt x="307" y="1010"/>
                  </a:cubicBezTo>
                  <a:cubicBezTo>
                    <a:pt x="164" y="1145"/>
                    <a:pt x="104" y="1298"/>
                    <a:pt x="185" y="1444"/>
                  </a:cubicBezTo>
                  <a:cubicBezTo>
                    <a:pt x="1045" y="2993"/>
                    <a:pt x="2072" y="4397"/>
                    <a:pt x="3027" y="5877"/>
                  </a:cubicBezTo>
                  <a:cubicBezTo>
                    <a:pt x="3052" y="5848"/>
                    <a:pt x="3074" y="5817"/>
                    <a:pt x="3095" y="5784"/>
                  </a:cubicBezTo>
                  <a:cubicBezTo>
                    <a:pt x="3206" y="5631"/>
                    <a:pt x="3352" y="5527"/>
                    <a:pt x="3519" y="5470"/>
                  </a:cubicBezTo>
                  <a:cubicBezTo>
                    <a:pt x="2749" y="4632"/>
                    <a:pt x="1979" y="3794"/>
                    <a:pt x="1209" y="2960"/>
                  </a:cubicBezTo>
                  <a:cubicBezTo>
                    <a:pt x="588" y="2282"/>
                    <a:pt x="1169" y="1737"/>
                    <a:pt x="1811" y="1737"/>
                  </a:cubicBezTo>
                  <a:cubicBezTo>
                    <a:pt x="2083" y="1737"/>
                    <a:pt x="2368" y="1837"/>
                    <a:pt x="2575" y="2065"/>
                  </a:cubicBezTo>
                  <a:cubicBezTo>
                    <a:pt x="3819" y="3416"/>
                    <a:pt x="5063" y="4768"/>
                    <a:pt x="6304" y="6120"/>
                  </a:cubicBezTo>
                  <a:cubicBezTo>
                    <a:pt x="6330" y="6148"/>
                    <a:pt x="6355" y="6173"/>
                    <a:pt x="6376" y="6202"/>
                  </a:cubicBezTo>
                  <a:cubicBezTo>
                    <a:pt x="6501" y="6073"/>
                    <a:pt x="6633" y="5948"/>
                    <a:pt x="6771" y="5830"/>
                  </a:cubicBezTo>
                  <a:cubicBezTo>
                    <a:pt x="7021" y="5610"/>
                    <a:pt x="7000" y="5342"/>
                    <a:pt x="6743" y="5164"/>
                  </a:cubicBezTo>
                  <a:cubicBezTo>
                    <a:pt x="4818" y="3859"/>
                    <a:pt x="3309" y="2190"/>
                    <a:pt x="2086" y="218"/>
                  </a:cubicBezTo>
                  <a:cubicBezTo>
                    <a:pt x="1994" y="65"/>
                    <a:pt x="1794" y="1"/>
                    <a:pt x="1559" y="1"/>
                  </a:cubicBezTo>
                  <a:close/>
                  <a:moveTo>
                    <a:pt x="4721" y="6779"/>
                  </a:moveTo>
                  <a:cubicBezTo>
                    <a:pt x="4237" y="7443"/>
                    <a:pt x="3641" y="7988"/>
                    <a:pt x="2971" y="8398"/>
                  </a:cubicBezTo>
                  <a:cubicBezTo>
                    <a:pt x="2403" y="9457"/>
                    <a:pt x="1965" y="10594"/>
                    <a:pt x="1544" y="11739"/>
                  </a:cubicBezTo>
                  <a:cubicBezTo>
                    <a:pt x="1437" y="12028"/>
                    <a:pt x="1726" y="12145"/>
                    <a:pt x="2107" y="12145"/>
                  </a:cubicBezTo>
                  <a:cubicBezTo>
                    <a:pt x="2611" y="12145"/>
                    <a:pt x="3281" y="11936"/>
                    <a:pt x="3412" y="11628"/>
                  </a:cubicBezTo>
                  <a:cubicBezTo>
                    <a:pt x="3873" y="10555"/>
                    <a:pt x="4332" y="9485"/>
                    <a:pt x="4793" y="8412"/>
                  </a:cubicBezTo>
                  <a:cubicBezTo>
                    <a:pt x="4803" y="8384"/>
                    <a:pt x="4818" y="8351"/>
                    <a:pt x="4832" y="8320"/>
                  </a:cubicBezTo>
                  <a:cubicBezTo>
                    <a:pt x="5020" y="7973"/>
                    <a:pt x="5228" y="7635"/>
                    <a:pt x="5453" y="7310"/>
                  </a:cubicBezTo>
                  <a:cubicBezTo>
                    <a:pt x="5264" y="7267"/>
                    <a:pt x="5085" y="7171"/>
                    <a:pt x="4939" y="7015"/>
                  </a:cubicBezTo>
                  <a:cubicBezTo>
                    <a:pt x="4864" y="6936"/>
                    <a:pt x="4793" y="6857"/>
                    <a:pt x="4721" y="677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19"/>
            <p:cNvSpPr/>
            <p:nvPr/>
          </p:nvSpPr>
          <p:spPr>
            <a:xfrm>
              <a:off x="81450" y="2521625"/>
              <a:ext cx="43775" cy="73200"/>
            </a:xfrm>
            <a:custGeom>
              <a:avLst/>
              <a:gdLst/>
              <a:ahLst/>
              <a:cxnLst/>
              <a:rect l="l" t="t" r="r" b="b"/>
              <a:pathLst>
                <a:path w="1751" h="2928" extrusionOk="0">
                  <a:moveTo>
                    <a:pt x="549" y="0"/>
                  </a:moveTo>
                  <a:cubicBezTo>
                    <a:pt x="382" y="57"/>
                    <a:pt x="236" y="161"/>
                    <a:pt x="125" y="314"/>
                  </a:cubicBezTo>
                  <a:cubicBezTo>
                    <a:pt x="104" y="347"/>
                    <a:pt x="82" y="378"/>
                    <a:pt x="57" y="407"/>
                  </a:cubicBezTo>
                  <a:cubicBezTo>
                    <a:pt x="72" y="428"/>
                    <a:pt x="82" y="446"/>
                    <a:pt x="97" y="464"/>
                  </a:cubicBezTo>
                  <a:cubicBezTo>
                    <a:pt x="421" y="971"/>
                    <a:pt x="585" y="1209"/>
                    <a:pt x="464" y="1826"/>
                  </a:cubicBezTo>
                  <a:cubicBezTo>
                    <a:pt x="403" y="2144"/>
                    <a:pt x="240" y="2465"/>
                    <a:pt x="82" y="2775"/>
                  </a:cubicBezTo>
                  <a:cubicBezTo>
                    <a:pt x="57" y="2824"/>
                    <a:pt x="29" y="2878"/>
                    <a:pt x="1" y="2928"/>
                  </a:cubicBezTo>
                  <a:cubicBezTo>
                    <a:pt x="671" y="2518"/>
                    <a:pt x="1267" y="1973"/>
                    <a:pt x="1751" y="1309"/>
                  </a:cubicBezTo>
                  <a:cubicBezTo>
                    <a:pt x="1352" y="874"/>
                    <a:pt x="949" y="436"/>
                    <a:pt x="54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19"/>
            <p:cNvSpPr/>
            <p:nvPr/>
          </p:nvSpPr>
          <p:spPr>
            <a:xfrm>
              <a:off x="143500" y="2539900"/>
              <a:ext cx="35675" cy="28475"/>
            </a:xfrm>
            <a:custGeom>
              <a:avLst/>
              <a:gdLst/>
              <a:ahLst/>
              <a:cxnLst/>
              <a:rect l="l" t="t" r="r" b="b"/>
              <a:pathLst>
                <a:path w="1427" h="1139" extrusionOk="0">
                  <a:moveTo>
                    <a:pt x="924" y="1"/>
                  </a:moveTo>
                  <a:lnTo>
                    <a:pt x="924" y="1"/>
                  </a:lnTo>
                  <a:cubicBezTo>
                    <a:pt x="578" y="346"/>
                    <a:pt x="274" y="720"/>
                    <a:pt x="1" y="1109"/>
                  </a:cubicBezTo>
                  <a:cubicBezTo>
                    <a:pt x="82" y="1130"/>
                    <a:pt x="168" y="1138"/>
                    <a:pt x="250" y="1138"/>
                  </a:cubicBezTo>
                  <a:cubicBezTo>
                    <a:pt x="867" y="1138"/>
                    <a:pt x="1426" y="635"/>
                    <a:pt x="92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19"/>
            <p:cNvSpPr/>
            <p:nvPr/>
          </p:nvSpPr>
          <p:spPr>
            <a:xfrm>
              <a:off x="21900" y="2428300"/>
              <a:ext cx="144725" cy="139325"/>
            </a:xfrm>
            <a:custGeom>
              <a:avLst/>
              <a:gdLst/>
              <a:ahLst/>
              <a:cxnLst/>
              <a:rect l="l" t="t" r="r" b="b"/>
              <a:pathLst>
                <a:path w="5789" h="5573" extrusionOk="0">
                  <a:moveTo>
                    <a:pt x="1223" y="0"/>
                  </a:moveTo>
                  <a:cubicBezTo>
                    <a:pt x="581" y="0"/>
                    <a:pt x="0" y="545"/>
                    <a:pt x="621" y="1223"/>
                  </a:cubicBezTo>
                  <a:cubicBezTo>
                    <a:pt x="1391" y="2057"/>
                    <a:pt x="2161" y="2895"/>
                    <a:pt x="2931" y="3733"/>
                  </a:cubicBezTo>
                  <a:cubicBezTo>
                    <a:pt x="3038" y="3698"/>
                    <a:pt x="3156" y="3680"/>
                    <a:pt x="3274" y="3680"/>
                  </a:cubicBezTo>
                  <a:cubicBezTo>
                    <a:pt x="3958" y="3680"/>
                    <a:pt x="4679" y="4265"/>
                    <a:pt x="4197" y="4953"/>
                  </a:cubicBezTo>
                  <a:cubicBezTo>
                    <a:pt x="4176" y="4982"/>
                    <a:pt x="4154" y="5013"/>
                    <a:pt x="4133" y="5042"/>
                  </a:cubicBezTo>
                  <a:cubicBezTo>
                    <a:pt x="4205" y="5120"/>
                    <a:pt x="4276" y="5199"/>
                    <a:pt x="4351" y="5278"/>
                  </a:cubicBezTo>
                  <a:cubicBezTo>
                    <a:pt x="4497" y="5434"/>
                    <a:pt x="4676" y="5530"/>
                    <a:pt x="4865" y="5573"/>
                  </a:cubicBezTo>
                  <a:cubicBezTo>
                    <a:pt x="5138" y="5184"/>
                    <a:pt x="5442" y="4810"/>
                    <a:pt x="5788" y="4465"/>
                  </a:cubicBezTo>
                  <a:cubicBezTo>
                    <a:pt x="5767" y="4436"/>
                    <a:pt x="5742" y="4411"/>
                    <a:pt x="5716" y="4383"/>
                  </a:cubicBezTo>
                  <a:cubicBezTo>
                    <a:pt x="4475" y="3031"/>
                    <a:pt x="3231" y="1679"/>
                    <a:pt x="1987" y="328"/>
                  </a:cubicBezTo>
                  <a:cubicBezTo>
                    <a:pt x="1780" y="100"/>
                    <a:pt x="1495" y="0"/>
                    <a:pt x="122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19"/>
            <p:cNvSpPr/>
            <p:nvPr/>
          </p:nvSpPr>
          <p:spPr>
            <a:xfrm>
              <a:off x="95175" y="2520275"/>
              <a:ext cx="43700" cy="34100"/>
            </a:xfrm>
            <a:custGeom>
              <a:avLst/>
              <a:gdLst/>
              <a:ahLst/>
              <a:cxnLst/>
              <a:rect l="l" t="t" r="r" b="b"/>
              <a:pathLst>
                <a:path w="1748" h="1364" extrusionOk="0">
                  <a:moveTo>
                    <a:pt x="343" y="1"/>
                  </a:moveTo>
                  <a:cubicBezTo>
                    <a:pt x="225" y="1"/>
                    <a:pt x="107" y="19"/>
                    <a:pt x="0" y="54"/>
                  </a:cubicBezTo>
                  <a:cubicBezTo>
                    <a:pt x="400" y="490"/>
                    <a:pt x="803" y="928"/>
                    <a:pt x="1202" y="1363"/>
                  </a:cubicBezTo>
                  <a:cubicBezTo>
                    <a:pt x="1223" y="1334"/>
                    <a:pt x="1245" y="1303"/>
                    <a:pt x="1266" y="1274"/>
                  </a:cubicBezTo>
                  <a:cubicBezTo>
                    <a:pt x="1748" y="586"/>
                    <a:pt x="1027" y="1"/>
                    <a:pt x="34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119"/>
          <p:cNvGrpSpPr/>
          <p:nvPr/>
        </p:nvGrpSpPr>
        <p:grpSpPr>
          <a:xfrm>
            <a:off x="1059808" y="2909728"/>
            <a:ext cx="809993" cy="307325"/>
            <a:chOff x="-623075" y="2736900"/>
            <a:chExt cx="720250" cy="273275"/>
          </a:xfrm>
        </p:grpSpPr>
        <p:sp>
          <p:nvSpPr>
            <p:cNvPr id="5869" name="Google Shape;5869;p119"/>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19"/>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19"/>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19"/>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19"/>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19"/>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19"/>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19"/>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19"/>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19"/>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19"/>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19"/>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19"/>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19"/>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19"/>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19"/>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19"/>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19"/>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19"/>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19"/>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19"/>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19"/>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19"/>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19"/>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19"/>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19"/>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19"/>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19"/>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19"/>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8" name="Google Shape;5898;p119"/>
          <p:cNvSpPr/>
          <p:nvPr/>
        </p:nvSpPr>
        <p:spPr>
          <a:xfrm>
            <a:off x="1696221" y="3571479"/>
            <a:ext cx="41751" cy="31826"/>
          </a:xfrm>
          <a:custGeom>
            <a:avLst/>
            <a:gdLst/>
            <a:ahLst/>
            <a:cxnLst/>
            <a:rect l="l" t="t" r="r" b="b"/>
            <a:pathLst>
              <a:path w="1485" h="1132" extrusionOk="0">
                <a:moveTo>
                  <a:pt x="839" y="1"/>
                </a:moveTo>
                <a:cubicBezTo>
                  <a:pt x="828" y="15"/>
                  <a:pt x="818" y="26"/>
                  <a:pt x="803" y="37"/>
                </a:cubicBezTo>
                <a:cubicBezTo>
                  <a:pt x="571" y="261"/>
                  <a:pt x="296" y="436"/>
                  <a:pt x="0" y="575"/>
                </a:cubicBezTo>
                <a:cubicBezTo>
                  <a:pt x="104" y="710"/>
                  <a:pt x="211" y="846"/>
                  <a:pt x="314" y="978"/>
                </a:cubicBezTo>
                <a:cubicBezTo>
                  <a:pt x="357" y="1035"/>
                  <a:pt x="403" y="1085"/>
                  <a:pt x="454" y="1131"/>
                </a:cubicBezTo>
                <a:cubicBezTo>
                  <a:pt x="792" y="1042"/>
                  <a:pt x="1131" y="950"/>
                  <a:pt x="1466" y="846"/>
                </a:cubicBezTo>
                <a:cubicBezTo>
                  <a:pt x="1473" y="846"/>
                  <a:pt x="1477" y="843"/>
                  <a:pt x="1484" y="839"/>
                </a:cubicBezTo>
                <a:cubicBezTo>
                  <a:pt x="1445" y="774"/>
                  <a:pt x="1399" y="710"/>
                  <a:pt x="1341" y="636"/>
                </a:cubicBezTo>
                <a:cubicBezTo>
                  <a:pt x="1177" y="422"/>
                  <a:pt x="1010" y="211"/>
                  <a:pt x="83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19"/>
          <p:cNvSpPr/>
          <p:nvPr/>
        </p:nvSpPr>
        <p:spPr>
          <a:xfrm>
            <a:off x="1678678" y="3571479"/>
            <a:ext cx="8350" cy="4555"/>
          </a:xfrm>
          <a:custGeom>
            <a:avLst/>
            <a:gdLst/>
            <a:ahLst/>
            <a:cxnLst/>
            <a:rect l="l" t="t" r="r" b="b"/>
            <a:pathLst>
              <a:path w="297" h="162" extrusionOk="0">
                <a:moveTo>
                  <a:pt x="168" y="1"/>
                </a:moveTo>
                <a:cubicBezTo>
                  <a:pt x="165" y="22"/>
                  <a:pt x="161" y="44"/>
                  <a:pt x="154" y="58"/>
                </a:cubicBezTo>
                <a:cubicBezTo>
                  <a:pt x="137" y="90"/>
                  <a:pt x="79" y="122"/>
                  <a:pt x="1" y="151"/>
                </a:cubicBezTo>
                <a:cubicBezTo>
                  <a:pt x="79" y="158"/>
                  <a:pt x="154" y="162"/>
                  <a:pt x="229" y="162"/>
                </a:cubicBezTo>
                <a:lnTo>
                  <a:pt x="297" y="162"/>
                </a:lnTo>
                <a:lnTo>
                  <a:pt x="16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0" name="Google Shape;5900;p119"/>
          <p:cNvGrpSpPr/>
          <p:nvPr/>
        </p:nvGrpSpPr>
        <p:grpSpPr>
          <a:xfrm>
            <a:off x="1104145" y="3328473"/>
            <a:ext cx="641331" cy="305919"/>
            <a:chOff x="-583650" y="3109250"/>
            <a:chExt cx="570275" cy="272025"/>
          </a:xfrm>
        </p:grpSpPr>
        <p:sp>
          <p:nvSpPr>
            <p:cNvPr id="5901" name="Google Shape;5901;p119"/>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19"/>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19"/>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19"/>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19"/>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19"/>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19"/>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19"/>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19"/>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19"/>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19"/>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19"/>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19"/>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4" name="Google Shape;5914;p119"/>
          <p:cNvSpPr/>
          <p:nvPr/>
        </p:nvSpPr>
        <p:spPr>
          <a:xfrm>
            <a:off x="1752562" y="3749752"/>
            <a:ext cx="21873" cy="26878"/>
          </a:xfrm>
          <a:custGeom>
            <a:avLst/>
            <a:gdLst/>
            <a:ahLst/>
            <a:cxnLst/>
            <a:rect l="l" t="t" r="r" b="b"/>
            <a:pathLst>
              <a:path w="778" h="956" extrusionOk="0">
                <a:moveTo>
                  <a:pt x="778" y="0"/>
                </a:moveTo>
                <a:cubicBezTo>
                  <a:pt x="614" y="121"/>
                  <a:pt x="446" y="242"/>
                  <a:pt x="279" y="360"/>
                </a:cubicBezTo>
                <a:cubicBezTo>
                  <a:pt x="190" y="560"/>
                  <a:pt x="97" y="759"/>
                  <a:pt x="1" y="955"/>
                </a:cubicBezTo>
                <a:cubicBezTo>
                  <a:pt x="83" y="920"/>
                  <a:pt x="165" y="881"/>
                  <a:pt x="247" y="845"/>
                </a:cubicBezTo>
                <a:cubicBezTo>
                  <a:pt x="382" y="784"/>
                  <a:pt x="521" y="723"/>
                  <a:pt x="654" y="659"/>
                </a:cubicBezTo>
                <a:cubicBezTo>
                  <a:pt x="703" y="445"/>
                  <a:pt x="743" y="224"/>
                  <a:pt x="77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19"/>
          <p:cNvSpPr/>
          <p:nvPr/>
        </p:nvSpPr>
        <p:spPr>
          <a:xfrm>
            <a:off x="1770920" y="3747025"/>
            <a:ext cx="14564" cy="36437"/>
          </a:xfrm>
          <a:custGeom>
            <a:avLst/>
            <a:gdLst/>
            <a:ahLst/>
            <a:cxnLst/>
            <a:rect l="l" t="t" r="r" b="b"/>
            <a:pathLst>
              <a:path w="518" h="1296" extrusionOk="0">
                <a:moveTo>
                  <a:pt x="253" y="1"/>
                </a:moveTo>
                <a:lnTo>
                  <a:pt x="125" y="97"/>
                </a:lnTo>
                <a:cubicBezTo>
                  <a:pt x="90" y="321"/>
                  <a:pt x="50" y="542"/>
                  <a:pt x="1" y="756"/>
                </a:cubicBezTo>
                <a:cubicBezTo>
                  <a:pt x="82" y="721"/>
                  <a:pt x="164" y="682"/>
                  <a:pt x="243" y="646"/>
                </a:cubicBezTo>
                <a:cubicBezTo>
                  <a:pt x="339" y="860"/>
                  <a:pt x="432" y="1077"/>
                  <a:pt x="517" y="1295"/>
                </a:cubicBezTo>
                <a:cubicBezTo>
                  <a:pt x="421" y="867"/>
                  <a:pt x="332" y="435"/>
                  <a:pt x="2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19"/>
          <p:cNvSpPr/>
          <p:nvPr/>
        </p:nvSpPr>
        <p:spPr>
          <a:xfrm>
            <a:off x="1771201" y="3685173"/>
            <a:ext cx="59491" cy="53643"/>
          </a:xfrm>
          <a:custGeom>
            <a:avLst/>
            <a:gdLst/>
            <a:ahLst/>
            <a:cxnLst/>
            <a:rect l="l" t="t" r="r" b="b"/>
            <a:pathLst>
              <a:path w="2116" h="1908" extrusionOk="0">
                <a:moveTo>
                  <a:pt x="1299" y="0"/>
                </a:moveTo>
                <a:cubicBezTo>
                  <a:pt x="1071" y="0"/>
                  <a:pt x="825" y="54"/>
                  <a:pt x="632" y="129"/>
                </a:cubicBezTo>
                <a:cubicBezTo>
                  <a:pt x="511" y="236"/>
                  <a:pt x="418" y="364"/>
                  <a:pt x="379" y="522"/>
                </a:cubicBezTo>
                <a:cubicBezTo>
                  <a:pt x="269" y="924"/>
                  <a:pt x="144" y="1320"/>
                  <a:pt x="1" y="1708"/>
                </a:cubicBezTo>
                <a:cubicBezTo>
                  <a:pt x="62" y="1673"/>
                  <a:pt x="129" y="1637"/>
                  <a:pt x="205" y="1602"/>
                </a:cubicBezTo>
                <a:cubicBezTo>
                  <a:pt x="205" y="1587"/>
                  <a:pt x="205" y="1573"/>
                  <a:pt x="208" y="1562"/>
                </a:cubicBezTo>
                <a:cubicBezTo>
                  <a:pt x="222" y="1402"/>
                  <a:pt x="315" y="1334"/>
                  <a:pt x="450" y="1334"/>
                </a:cubicBezTo>
                <a:cubicBezTo>
                  <a:pt x="543" y="1334"/>
                  <a:pt x="654" y="1366"/>
                  <a:pt x="774" y="1423"/>
                </a:cubicBezTo>
                <a:cubicBezTo>
                  <a:pt x="921" y="1391"/>
                  <a:pt x="1067" y="1377"/>
                  <a:pt x="1202" y="1377"/>
                </a:cubicBezTo>
                <a:cubicBezTo>
                  <a:pt x="1474" y="1377"/>
                  <a:pt x="1698" y="1445"/>
                  <a:pt x="1783" y="1619"/>
                </a:cubicBezTo>
                <a:cubicBezTo>
                  <a:pt x="1834" y="1715"/>
                  <a:pt x="1880" y="1812"/>
                  <a:pt x="1923" y="1908"/>
                </a:cubicBezTo>
                <a:cubicBezTo>
                  <a:pt x="1991" y="1723"/>
                  <a:pt x="2055" y="1537"/>
                  <a:pt x="2116" y="1348"/>
                </a:cubicBezTo>
                <a:cubicBezTo>
                  <a:pt x="2066" y="1042"/>
                  <a:pt x="2019" y="739"/>
                  <a:pt x="1976" y="428"/>
                </a:cubicBezTo>
                <a:cubicBezTo>
                  <a:pt x="1930" y="111"/>
                  <a:pt x="1634" y="0"/>
                  <a:pt x="12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19"/>
          <p:cNvSpPr/>
          <p:nvPr/>
        </p:nvSpPr>
        <p:spPr>
          <a:xfrm>
            <a:off x="1776937" y="3722678"/>
            <a:ext cx="16054" cy="7535"/>
          </a:xfrm>
          <a:custGeom>
            <a:avLst/>
            <a:gdLst/>
            <a:ahLst/>
            <a:cxnLst/>
            <a:rect l="l" t="t" r="r" b="b"/>
            <a:pathLst>
              <a:path w="571" h="268" extrusionOk="0">
                <a:moveTo>
                  <a:pt x="246" y="0"/>
                </a:moveTo>
                <a:cubicBezTo>
                  <a:pt x="111" y="0"/>
                  <a:pt x="18" y="68"/>
                  <a:pt x="4" y="228"/>
                </a:cubicBezTo>
                <a:cubicBezTo>
                  <a:pt x="1" y="239"/>
                  <a:pt x="1" y="253"/>
                  <a:pt x="1" y="268"/>
                </a:cubicBezTo>
                <a:cubicBezTo>
                  <a:pt x="167" y="193"/>
                  <a:pt x="368" y="129"/>
                  <a:pt x="570" y="89"/>
                </a:cubicBezTo>
                <a:cubicBezTo>
                  <a:pt x="450" y="32"/>
                  <a:pt x="339" y="0"/>
                  <a:pt x="24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19"/>
          <p:cNvSpPr/>
          <p:nvPr/>
        </p:nvSpPr>
        <p:spPr>
          <a:xfrm>
            <a:off x="1760377" y="3723887"/>
            <a:ext cx="64889" cy="35987"/>
          </a:xfrm>
          <a:custGeom>
            <a:avLst/>
            <a:gdLst/>
            <a:ahLst/>
            <a:cxnLst/>
            <a:rect l="l" t="t" r="r" b="b"/>
            <a:pathLst>
              <a:path w="2308" h="1280" extrusionOk="0">
                <a:moveTo>
                  <a:pt x="1587" y="0"/>
                </a:moveTo>
                <a:cubicBezTo>
                  <a:pt x="1452" y="0"/>
                  <a:pt x="1306" y="14"/>
                  <a:pt x="1159" y="46"/>
                </a:cubicBezTo>
                <a:cubicBezTo>
                  <a:pt x="1531" y="218"/>
                  <a:pt x="1976" y="613"/>
                  <a:pt x="2137" y="984"/>
                </a:cubicBezTo>
                <a:cubicBezTo>
                  <a:pt x="2198" y="835"/>
                  <a:pt x="2254" y="681"/>
                  <a:pt x="2308" y="531"/>
                </a:cubicBezTo>
                <a:cubicBezTo>
                  <a:pt x="2265" y="435"/>
                  <a:pt x="2219" y="338"/>
                  <a:pt x="2168" y="242"/>
                </a:cubicBezTo>
                <a:cubicBezTo>
                  <a:pt x="2083" y="68"/>
                  <a:pt x="1859" y="0"/>
                  <a:pt x="1587" y="0"/>
                </a:cubicBezTo>
                <a:close/>
                <a:moveTo>
                  <a:pt x="590" y="225"/>
                </a:moveTo>
                <a:cubicBezTo>
                  <a:pt x="514" y="260"/>
                  <a:pt x="447" y="296"/>
                  <a:pt x="386" y="331"/>
                </a:cubicBezTo>
                <a:cubicBezTo>
                  <a:pt x="269" y="652"/>
                  <a:pt x="140" y="970"/>
                  <a:pt x="1" y="1280"/>
                </a:cubicBezTo>
                <a:cubicBezTo>
                  <a:pt x="168" y="1162"/>
                  <a:pt x="336" y="1041"/>
                  <a:pt x="500" y="920"/>
                </a:cubicBezTo>
                <a:cubicBezTo>
                  <a:pt x="536" y="695"/>
                  <a:pt x="564" y="463"/>
                  <a:pt x="590" y="22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9" name="Google Shape;5919;p119"/>
          <p:cNvGrpSpPr/>
          <p:nvPr/>
        </p:nvGrpSpPr>
        <p:grpSpPr>
          <a:xfrm>
            <a:off x="1082094" y="3679860"/>
            <a:ext cx="804350" cy="359731"/>
            <a:chOff x="851420" y="3679860"/>
            <a:chExt cx="804350" cy="359731"/>
          </a:xfrm>
        </p:grpSpPr>
        <p:sp>
          <p:nvSpPr>
            <p:cNvPr id="5920" name="Google Shape;5920;p119"/>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19"/>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19"/>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19"/>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19"/>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19"/>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19"/>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19"/>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19"/>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19"/>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19"/>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19"/>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19"/>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3" name="Google Shape;5933;p119"/>
          <p:cNvSpPr/>
          <p:nvPr/>
        </p:nvSpPr>
        <p:spPr>
          <a:xfrm>
            <a:off x="1585451" y="4153725"/>
            <a:ext cx="177181" cy="27019"/>
          </a:xfrm>
          <a:custGeom>
            <a:avLst/>
            <a:gdLst/>
            <a:ahLst/>
            <a:cxnLst/>
            <a:rect l="l" t="t" r="r" b="b"/>
            <a:pathLst>
              <a:path w="6302" h="961" extrusionOk="0">
                <a:moveTo>
                  <a:pt x="535" y="1"/>
                </a:moveTo>
                <a:cubicBezTo>
                  <a:pt x="0" y="1"/>
                  <a:pt x="385" y="568"/>
                  <a:pt x="856" y="960"/>
                </a:cubicBezTo>
                <a:cubicBezTo>
                  <a:pt x="1088" y="821"/>
                  <a:pt x="1348" y="714"/>
                  <a:pt x="1591" y="714"/>
                </a:cubicBezTo>
                <a:lnTo>
                  <a:pt x="1598" y="714"/>
                </a:lnTo>
                <a:cubicBezTo>
                  <a:pt x="3167" y="732"/>
                  <a:pt x="4736" y="753"/>
                  <a:pt x="6301" y="771"/>
                </a:cubicBezTo>
                <a:cubicBezTo>
                  <a:pt x="5827" y="682"/>
                  <a:pt x="5328" y="654"/>
                  <a:pt x="4889" y="593"/>
                </a:cubicBezTo>
                <a:cubicBezTo>
                  <a:pt x="3484" y="400"/>
                  <a:pt x="2079" y="204"/>
                  <a:pt x="678" y="12"/>
                </a:cubicBezTo>
                <a:cubicBezTo>
                  <a:pt x="624" y="4"/>
                  <a:pt x="575" y="1"/>
                  <a:pt x="53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4" name="Google Shape;5934;p119"/>
          <p:cNvGrpSpPr/>
          <p:nvPr/>
        </p:nvGrpSpPr>
        <p:grpSpPr>
          <a:xfrm>
            <a:off x="1095842" y="4158251"/>
            <a:ext cx="744776" cy="273613"/>
            <a:chOff x="865168" y="4158251"/>
            <a:chExt cx="744776" cy="273613"/>
          </a:xfrm>
        </p:grpSpPr>
        <p:sp>
          <p:nvSpPr>
            <p:cNvPr id="5935" name="Google Shape;5935;p119"/>
            <p:cNvSpPr/>
            <p:nvPr/>
          </p:nvSpPr>
          <p:spPr>
            <a:xfrm>
              <a:off x="865168" y="4158251"/>
              <a:ext cx="694581" cy="271816"/>
            </a:xfrm>
            <a:custGeom>
              <a:avLst/>
              <a:gdLst/>
              <a:ahLst/>
              <a:cxnLst/>
              <a:rect l="l" t="t" r="r" b="b"/>
              <a:pathLst>
                <a:path w="24705" h="9668" extrusionOk="0">
                  <a:moveTo>
                    <a:pt x="24201" y="500"/>
                  </a:moveTo>
                  <a:cubicBezTo>
                    <a:pt x="24108" y="500"/>
                    <a:pt x="24030" y="521"/>
                    <a:pt x="23977" y="571"/>
                  </a:cubicBezTo>
                  <a:cubicBezTo>
                    <a:pt x="23962" y="585"/>
                    <a:pt x="23944" y="600"/>
                    <a:pt x="23930" y="613"/>
                  </a:cubicBezTo>
                  <a:cubicBezTo>
                    <a:pt x="24187" y="618"/>
                    <a:pt x="24447" y="621"/>
                    <a:pt x="24704" y="621"/>
                  </a:cubicBezTo>
                  <a:cubicBezTo>
                    <a:pt x="24518" y="549"/>
                    <a:pt x="24344" y="500"/>
                    <a:pt x="24201" y="500"/>
                  </a:cubicBezTo>
                  <a:close/>
                  <a:moveTo>
                    <a:pt x="6822" y="1"/>
                  </a:moveTo>
                  <a:cubicBezTo>
                    <a:pt x="6722" y="1"/>
                    <a:pt x="6647" y="25"/>
                    <a:pt x="6615" y="78"/>
                  </a:cubicBezTo>
                  <a:cubicBezTo>
                    <a:pt x="5913" y="1327"/>
                    <a:pt x="5153" y="2529"/>
                    <a:pt x="4336" y="3691"/>
                  </a:cubicBezTo>
                  <a:cubicBezTo>
                    <a:pt x="5085" y="2749"/>
                    <a:pt x="5849" y="1819"/>
                    <a:pt x="6622" y="899"/>
                  </a:cubicBezTo>
                  <a:cubicBezTo>
                    <a:pt x="6786" y="703"/>
                    <a:pt x="7546" y="435"/>
                    <a:pt x="8063" y="414"/>
                  </a:cubicBezTo>
                  <a:cubicBezTo>
                    <a:pt x="7674" y="218"/>
                    <a:pt x="7125" y="1"/>
                    <a:pt x="6822" y="1"/>
                  </a:cubicBezTo>
                  <a:close/>
                  <a:moveTo>
                    <a:pt x="23160" y="1694"/>
                  </a:moveTo>
                  <a:cubicBezTo>
                    <a:pt x="23128" y="1694"/>
                    <a:pt x="23093" y="1698"/>
                    <a:pt x="23060" y="1698"/>
                  </a:cubicBezTo>
                  <a:cubicBezTo>
                    <a:pt x="22928" y="1704"/>
                    <a:pt x="22807" y="1716"/>
                    <a:pt x="22708" y="1719"/>
                  </a:cubicBezTo>
                  <a:cubicBezTo>
                    <a:pt x="20286" y="3912"/>
                    <a:pt x="17865" y="6105"/>
                    <a:pt x="15440" y="8302"/>
                  </a:cubicBezTo>
                  <a:cubicBezTo>
                    <a:pt x="15608" y="8491"/>
                    <a:pt x="15779" y="8679"/>
                    <a:pt x="15947" y="8868"/>
                  </a:cubicBezTo>
                  <a:cubicBezTo>
                    <a:pt x="16036" y="8968"/>
                    <a:pt x="15676" y="9164"/>
                    <a:pt x="15241" y="9304"/>
                  </a:cubicBezTo>
                  <a:cubicBezTo>
                    <a:pt x="15415" y="9393"/>
                    <a:pt x="15615" y="9482"/>
                    <a:pt x="15807" y="9549"/>
                  </a:cubicBezTo>
                  <a:cubicBezTo>
                    <a:pt x="15836" y="9518"/>
                    <a:pt x="15872" y="9482"/>
                    <a:pt x="15921" y="9442"/>
                  </a:cubicBezTo>
                  <a:cubicBezTo>
                    <a:pt x="18664" y="7143"/>
                    <a:pt x="21367" y="4796"/>
                    <a:pt x="24026" y="2404"/>
                  </a:cubicBezTo>
                  <a:lnTo>
                    <a:pt x="24026" y="2404"/>
                  </a:lnTo>
                  <a:cubicBezTo>
                    <a:pt x="24008" y="2407"/>
                    <a:pt x="23987" y="2407"/>
                    <a:pt x="23973" y="2407"/>
                  </a:cubicBezTo>
                  <a:cubicBezTo>
                    <a:pt x="23802" y="2407"/>
                    <a:pt x="23763" y="2325"/>
                    <a:pt x="24016" y="2126"/>
                  </a:cubicBezTo>
                  <a:cubicBezTo>
                    <a:pt x="23995" y="2012"/>
                    <a:pt x="23973" y="1905"/>
                    <a:pt x="23948" y="1794"/>
                  </a:cubicBezTo>
                  <a:cubicBezTo>
                    <a:pt x="23692" y="1752"/>
                    <a:pt x="23427" y="1719"/>
                    <a:pt x="23160" y="1694"/>
                  </a:cubicBezTo>
                  <a:close/>
                  <a:moveTo>
                    <a:pt x="7463" y="1944"/>
                  </a:moveTo>
                  <a:cubicBezTo>
                    <a:pt x="5926" y="3819"/>
                    <a:pt x="4432" y="5731"/>
                    <a:pt x="2989" y="7681"/>
                  </a:cubicBezTo>
                  <a:cubicBezTo>
                    <a:pt x="2803" y="7935"/>
                    <a:pt x="2161" y="8009"/>
                    <a:pt x="1672" y="8009"/>
                  </a:cubicBezTo>
                  <a:cubicBezTo>
                    <a:pt x="1320" y="8009"/>
                    <a:pt x="1045" y="7970"/>
                    <a:pt x="1073" y="7930"/>
                  </a:cubicBezTo>
                  <a:cubicBezTo>
                    <a:pt x="1356" y="7553"/>
                    <a:pt x="1637" y="7175"/>
                    <a:pt x="1922" y="6796"/>
                  </a:cubicBezTo>
                  <a:lnTo>
                    <a:pt x="1922" y="6796"/>
                  </a:lnTo>
                  <a:cubicBezTo>
                    <a:pt x="1305" y="7517"/>
                    <a:pt x="663" y="8216"/>
                    <a:pt x="0" y="8901"/>
                  </a:cubicBezTo>
                  <a:cubicBezTo>
                    <a:pt x="0" y="8901"/>
                    <a:pt x="282" y="9082"/>
                    <a:pt x="628" y="9264"/>
                  </a:cubicBezTo>
                  <a:cubicBezTo>
                    <a:pt x="977" y="9446"/>
                    <a:pt x="1394" y="9632"/>
                    <a:pt x="1666" y="9632"/>
                  </a:cubicBezTo>
                  <a:cubicBezTo>
                    <a:pt x="1758" y="9632"/>
                    <a:pt x="1837" y="9610"/>
                    <a:pt x="1886" y="9556"/>
                  </a:cubicBezTo>
                  <a:cubicBezTo>
                    <a:pt x="2065" y="9378"/>
                    <a:pt x="2243" y="9200"/>
                    <a:pt x="2421" y="9018"/>
                  </a:cubicBezTo>
                  <a:cubicBezTo>
                    <a:pt x="2421" y="9018"/>
                    <a:pt x="2418" y="9018"/>
                    <a:pt x="2411" y="9015"/>
                  </a:cubicBezTo>
                  <a:cubicBezTo>
                    <a:pt x="4397" y="6911"/>
                    <a:pt x="6152" y="4625"/>
                    <a:pt x="7663" y="2165"/>
                  </a:cubicBezTo>
                  <a:cubicBezTo>
                    <a:pt x="7599" y="2090"/>
                    <a:pt x="7531" y="2015"/>
                    <a:pt x="7463" y="1944"/>
                  </a:cubicBezTo>
                  <a:close/>
                  <a:moveTo>
                    <a:pt x="16756" y="9478"/>
                  </a:moveTo>
                  <a:lnTo>
                    <a:pt x="16756" y="9478"/>
                  </a:lnTo>
                  <a:cubicBezTo>
                    <a:pt x="16631" y="9553"/>
                    <a:pt x="16507" y="9620"/>
                    <a:pt x="16385" y="9668"/>
                  </a:cubicBezTo>
                  <a:cubicBezTo>
                    <a:pt x="16489" y="9668"/>
                    <a:pt x="16574" y="9642"/>
                    <a:pt x="16627" y="9592"/>
                  </a:cubicBezTo>
                  <a:cubicBezTo>
                    <a:pt x="16670" y="9553"/>
                    <a:pt x="16713" y="9518"/>
                    <a:pt x="16756" y="94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19"/>
            <p:cNvSpPr/>
            <p:nvPr/>
          </p:nvSpPr>
          <p:spPr>
            <a:xfrm>
              <a:off x="1531925" y="4175373"/>
              <a:ext cx="78019" cy="182888"/>
            </a:xfrm>
            <a:custGeom>
              <a:avLst/>
              <a:gdLst/>
              <a:ahLst/>
              <a:cxnLst/>
              <a:rect l="l" t="t" r="r" b="b"/>
              <a:pathLst>
                <a:path w="2775" h="6505" extrusionOk="0">
                  <a:moveTo>
                    <a:pt x="0" y="1"/>
                  </a:moveTo>
                  <a:cubicBezTo>
                    <a:pt x="61" y="12"/>
                    <a:pt x="118" y="22"/>
                    <a:pt x="175" y="37"/>
                  </a:cubicBezTo>
                  <a:cubicBezTo>
                    <a:pt x="190" y="26"/>
                    <a:pt x="200" y="15"/>
                    <a:pt x="214" y="4"/>
                  </a:cubicBezTo>
                  <a:cubicBezTo>
                    <a:pt x="143" y="1"/>
                    <a:pt x="72" y="1"/>
                    <a:pt x="0" y="1"/>
                  </a:cubicBezTo>
                  <a:close/>
                  <a:moveTo>
                    <a:pt x="988" y="12"/>
                  </a:moveTo>
                  <a:cubicBezTo>
                    <a:pt x="1159" y="80"/>
                    <a:pt x="1337" y="169"/>
                    <a:pt x="1498" y="254"/>
                  </a:cubicBezTo>
                  <a:cubicBezTo>
                    <a:pt x="1840" y="440"/>
                    <a:pt x="2119" y="621"/>
                    <a:pt x="2147" y="621"/>
                  </a:cubicBezTo>
                  <a:lnTo>
                    <a:pt x="2150" y="621"/>
                  </a:lnTo>
                  <a:cubicBezTo>
                    <a:pt x="2097" y="668"/>
                    <a:pt x="2047" y="710"/>
                    <a:pt x="1997" y="757"/>
                  </a:cubicBezTo>
                  <a:cubicBezTo>
                    <a:pt x="2061" y="757"/>
                    <a:pt x="2125" y="764"/>
                    <a:pt x="2190" y="771"/>
                  </a:cubicBezTo>
                  <a:cubicBezTo>
                    <a:pt x="2393" y="800"/>
                    <a:pt x="2101" y="1067"/>
                    <a:pt x="2072" y="1092"/>
                  </a:cubicBezTo>
                  <a:cubicBezTo>
                    <a:pt x="1982" y="1174"/>
                    <a:pt x="1893" y="1253"/>
                    <a:pt x="1808" y="1331"/>
                  </a:cubicBezTo>
                  <a:cubicBezTo>
                    <a:pt x="2004" y="1908"/>
                    <a:pt x="1979" y="2593"/>
                    <a:pt x="2030" y="3182"/>
                  </a:cubicBezTo>
                  <a:cubicBezTo>
                    <a:pt x="2122" y="4288"/>
                    <a:pt x="2158" y="5396"/>
                    <a:pt x="2158" y="6505"/>
                  </a:cubicBezTo>
                  <a:cubicBezTo>
                    <a:pt x="2318" y="6380"/>
                    <a:pt x="2422" y="6245"/>
                    <a:pt x="2418" y="6106"/>
                  </a:cubicBezTo>
                  <a:cubicBezTo>
                    <a:pt x="2361" y="4102"/>
                    <a:pt x="2475" y="2119"/>
                    <a:pt x="2757" y="137"/>
                  </a:cubicBezTo>
                  <a:cubicBezTo>
                    <a:pt x="2774" y="80"/>
                    <a:pt x="2757" y="44"/>
                    <a:pt x="2693" y="33"/>
                  </a:cubicBezTo>
                  <a:cubicBezTo>
                    <a:pt x="2125" y="26"/>
                    <a:pt x="1555" y="19"/>
                    <a:pt x="988" y="1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19"/>
            <p:cNvSpPr/>
            <p:nvPr/>
          </p:nvSpPr>
          <p:spPr>
            <a:xfrm>
              <a:off x="1536845" y="4175485"/>
              <a:ext cx="55555" cy="23111"/>
            </a:xfrm>
            <a:custGeom>
              <a:avLst/>
              <a:gdLst/>
              <a:ahLst/>
              <a:cxnLst/>
              <a:rect l="l" t="t" r="r" b="b"/>
              <a:pathLst>
                <a:path w="1976" h="822" extrusionOk="0">
                  <a:moveTo>
                    <a:pt x="39" y="0"/>
                  </a:moveTo>
                  <a:cubicBezTo>
                    <a:pt x="25" y="11"/>
                    <a:pt x="15" y="22"/>
                    <a:pt x="0" y="33"/>
                  </a:cubicBezTo>
                  <a:cubicBezTo>
                    <a:pt x="435" y="133"/>
                    <a:pt x="841" y="293"/>
                    <a:pt x="1170" y="589"/>
                  </a:cubicBezTo>
                  <a:cubicBezTo>
                    <a:pt x="1244" y="660"/>
                    <a:pt x="1315" y="739"/>
                    <a:pt x="1373" y="821"/>
                  </a:cubicBezTo>
                  <a:cubicBezTo>
                    <a:pt x="1516" y="778"/>
                    <a:pt x="1662" y="753"/>
                    <a:pt x="1815" y="753"/>
                  </a:cubicBezTo>
                  <a:lnTo>
                    <a:pt x="1822" y="753"/>
                  </a:lnTo>
                  <a:cubicBezTo>
                    <a:pt x="1872" y="706"/>
                    <a:pt x="1922" y="664"/>
                    <a:pt x="1975" y="617"/>
                  </a:cubicBezTo>
                  <a:lnTo>
                    <a:pt x="1972" y="617"/>
                  </a:lnTo>
                  <a:cubicBezTo>
                    <a:pt x="1944" y="617"/>
                    <a:pt x="1665" y="436"/>
                    <a:pt x="1323" y="250"/>
                  </a:cubicBezTo>
                  <a:cubicBezTo>
                    <a:pt x="1162" y="165"/>
                    <a:pt x="984" y="76"/>
                    <a:pt x="813" y="8"/>
                  </a:cubicBezTo>
                  <a:cubicBezTo>
                    <a:pt x="556" y="8"/>
                    <a:pt x="296" y="5"/>
                    <a:pt x="3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19"/>
            <p:cNvSpPr/>
            <p:nvPr/>
          </p:nvSpPr>
          <p:spPr>
            <a:xfrm>
              <a:off x="1348254" y="4180714"/>
              <a:ext cx="157247" cy="25978"/>
            </a:xfrm>
            <a:custGeom>
              <a:avLst/>
              <a:gdLst/>
              <a:ahLst/>
              <a:cxnLst/>
              <a:rect l="l" t="t" r="r" b="b"/>
              <a:pathLst>
                <a:path w="5593" h="924" extrusionOk="0">
                  <a:moveTo>
                    <a:pt x="1088" y="0"/>
                  </a:moveTo>
                  <a:cubicBezTo>
                    <a:pt x="946" y="82"/>
                    <a:pt x="813" y="175"/>
                    <a:pt x="700" y="257"/>
                  </a:cubicBezTo>
                  <a:cubicBezTo>
                    <a:pt x="639" y="300"/>
                    <a:pt x="0" y="856"/>
                    <a:pt x="247" y="859"/>
                  </a:cubicBezTo>
                  <a:cubicBezTo>
                    <a:pt x="1384" y="874"/>
                    <a:pt x="2522" y="888"/>
                    <a:pt x="3659" y="902"/>
                  </a:cubicBezTo>
                  <a:cubicBezTo>
                    <a:pt x="4230" y="910"/>
                    <a:pt x="4797" y="917"/>
                    <a:pt x="5367" y="923"/>
                  </a:cubicBezTo>
                  <a:lnTo>
                    <a:pt x="5385" y="923"/>
                  </a:lnTo>
                  <a:cubicBezTo>
                    <a:pt x="5424" y="923"/>
                    <a:pt x="5471" y="920"/>
                    <a:pt x="5525" y="920"/>
                  </a:cubicBezTo>
                  <a:cubicBezTo>
                    <a:pt x="5549" y="899"/>
                    <a:pt x="5571" y="877"/>
                    <a:pt x="5592" y="859"/>
                  </a:cubicBezTo>
                  <a:cubicBezTo>
                    <a:pt x="5264" y="828"/>
                    <a:pt x="4939" y="803"/>
                    <a:pt x="4633" y="760"/>
                  </a:cubicBezTo>
                  <a:cubicBezTo>
                    <a:pt x="3670" y="627"/>
                    <a:pt x="2704" y="492"/>
                    <a:pt x="1741" y="360"/>
                  </a:cubicBezTo>
                  <a:cubicBezTo>
                    <a:pt x="1562" y="336"/>
                    <a:pt x="1317" y="189"/>
                    <a:pt x="10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19"/>
            <p:cNvSpPr/>
            <p:nvPr/>
          </p:nvSpPr>
          <p:spPr>
            <a:xfrm>
              <a:off x="1503557" y="4204865"/>
              <a:ext cx="12764" cy="1743"/>
            </a:xfrm>
            <a:custGeom>
              <a:avLst/>
              <a:gdLst/>
              <a:ahLst/>
              <a:cxnLst/>
              <a:rect l="l" t="t" r="r" b="b"/>
              <a:pathLst>
                <a:path w="454" h="62" extrusionOk="0">
                  <a:moveTo>
                    <a:pt x="68" y="0"/>
                  </a:moveTo>
                  <a:cubicBezTo>
                    <a:pt x="47" y="18"/>
                    <a:pt x="25" y="40"/>
                    <a:pt x="1" y="61"/>
                  </a:cubicBezTo>
                  <a:cubicBezTo>
                    <a:pt x="100" y="58"/>
                    <a:pt x="221" y="46"/>
                    <a:pt x="353" y="40"/>
                  </a:cubicBezTo>
                  <a:cubicBezTo>
                    <a:pt x="386" y="40"/>
                    <a:pt x="421" y="36"/>
                    <a:pt x="453" y="36"/>
                  </a:cubicBezTo>
                  <a:cubicBezTo>
                    <a:pt x="325" y="22"/>
                    <a:pt x="197" y="11"/>
                    <a:pt x="6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19"/>
            <p:cNvSpPr/>
            <p:nvPr/>
          </p:nvSpPr>
          <p:spPr>
            <a:xfrm>
              <a:off x="1516293" y="4205371"/>
              <a:ext cx="35200" cy="12652"/>
            </a:xfrm>
            <a:custGeom>
              <a:avLst/>
              <a:gdLst/>
              <a:ahLst/>
              <a:cxnLst/>
              <a:rect l="l" t="t" r="r" b="b"/>
              <a:pathLst>
                <a:path w="1252" h="450" extrusionOk="0">
                  <a:moveTo>
                    <a:pt x="535" y="0"/>
                  </a:moveTo>
                  <a:cubicBezTo>
                    <a:pt x="364" y="0"/>
                    <a:pt x="178" y="7"/>
                    <a:pt x="0" y="18"/>
                  </a:cubicBezTo>
                  <a:cubicBezTo>
                    <a:pt x="267" y="43"/>
                    <a:pt x="532" y="76"/>
                    <a:pt x="788" y="118"/>
                  </a:cubicBezTo>
                  <a:cubicBezTo>
                    <a:pt x="813" y="229"/>
                    <a:pt x="835" y="336"/>
                    <a:pt x="856" y="450"/>
                  </a:cubicBezTo>
                  <a:cubicBezTo>
                    <a:pt x="930" y="389"/>
                    <a:pt x="1031" y="318"/>
                    <a:pt x="1159" y="236"/>
                  </a:cubicBezTo>
                  <a:cubicBezTo>
                    <a:pt x="1191" y="218"/>
                    <a:pt x="1220" y="200"/>
                    <a:pt x="1251" y="178"/>
                  </a:cubicBezTo>
                  <a:cubicBezTo>
                    <a:pt x="1205" y="132"/>
                    <a:pt x="1156" y="97"/>
                    <a:pt x="1095" y="68"/>
                  </a:cubicBezTo>
                  <a:cubicBezTo>
                    <a:pt x="991" y="15"/>
                    <a:pt x="777" y="0"/>
                    <a:pt x="5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19"/>
            <p:cNvSpPr/>
            <p:nvPr/>
          </p:nvSpPr>
          <p:spPr>
            <a:xfrm>
              <a:off x="1543030" y="4234328"/>
              <a:ext cx="49567" cy="160733"/>
            </a:xfrm>
            <a:custGeom>
              <a:avLst/>
              <a:gdLst/>
              <a:ahLst/>
              <a:cxnLst/>
              <a:rect l="l" t="t" r="r" b="b"/>
              <a:pathLst>
                <a:path w="1763" h="5717" extrusionOk="0">
                  <a:moveTo>
                    <a:pt x="557" y="1"/>
                  </a:moveTo>
                  <a:cubicBezTo>
                    <a:pt x="386" y="154"/>
                    <a:pt x="211" y="308"/>
                    <a:pt x="37" y="464"/>
                  </a:cubicBezTo>
                  <a:cubicBezTo>
                    <a:pt x="137" y="1698"/>
                    <a:pt x="62" y="3014"/>
                    <a:pt x="22" y="4159"/>
                  </a:cubicBezTo>
                  <a:cubicBezTo>
                    <a:pt x="19" y="4180"/>
                    <a:pt x="15" y="4202"/>
                    <a:pt x="15" y="4226"/>
                  </a:cubicBezTo>
                  <a:cubicBezTo>
                    <a:pt x="12" y="4358"/>
                    <a:pt x="12" y="4493"/>
                    <a:pt x="9" y="4630"/>
                  </a:cubicBezTo>
                  <a:cubicBezTo>
                    <a:pt x="1" y="5096"/>
                    <a:pt x="988" y="5716"/>
                    <a:pt x="1481" y="5716"/>
                  </a:cubicBezTo>
                  <a:cubicBezTo>
                    <a:pt x="1638" y="5716"/>
                    <a:pt x="1745" y="5649"/>
                    <a:pt x="1748" y="5496"/>
                  </a:cubicBezTo>
                  <a:cubicBezTo>
                    <a:pt x="1755" y="5132"/>
                    <a:pt x="1763" y="4772"/>
                    <a:pt x="1763" y="4408"/>
                  </a:cubicBezTo>
                  <a:lnTo>
                    <a:pt x="1763" y="4408"/>
                  </a:lnTo>
                  <a:cubicBezTo>
                    <a:pt x="1296" y="4775"/>
                    <a:pt x="368" y="5050"/>
                    <a:pt x="318" y="5050"/>
                  </a:cubicBezTo>
                  <a:cubicBezTo>
                    <a:pt x="315" y="5050"/>
                    <a:pt x="315" y="5050"/>
                    <a:pt x="315" y="5046"/>
                  </a:cubicBezTo>
                  <a:cubicBezTo>
                    <a:pt x="287" y="4108"/>
                    <a:pt x="282" y="3167"/>
                    <a:pt x="329" y="2226"/>
                  </a:cubicBezTo>
                  <a:cubicBezTo>
                    <a:pt x="351" y="1755"/>
                    <a:pt x="586" y="764"/>
                    <a:pt x="5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19"/>
            <p:cNvSpPr/>
            <p:nvPr/>
          </p:nvSpPr>
          <p:spPr>
            <a:xfrm>
              <a:off x="1378843" y="4173798"/>
              <a:ext cx="158034" cy="31095"/>
            </a:xfrm>
            <a:custGeom>
              <a:avLst/>
              <a:gdLst/>
              <a:ahLst/>
              <a:cxnLst/>
              <a:rect l="l" t="t" r="r" b="b"/>
              <a:pathLst>
                <a:path w="5621" h="1106" extrusionOk="0">
                  <a:moveTo>
                    <a:pt x="735" y="0"/>
                  </a:moveTo>
                  <a:cubicBezTo>
                    <a:pt x="492" y="0"/>
                    <a:pt x="232" y="107"/>
                    <a:pt x="0" y="246"/>
                  </a:cubicBezTo>
                  <a:cubicBezTo>
                    <a:pt x="229" y="435"/>
                    <a:pt x="474" y="582"/>
                    <a:pt x="653" y="606"/>
                  </a:cubicBezTo>
                  <a:cubicBezTo>
                    <a:pt x="1616" y="738"/>
                    <a:pt x="2582" y="873"/>
                    <a:pt x="3545" y="1006"/>
                  </a:cubicBezTo>
                  <a:cubicBezTo>
                    <a:pt x="3851" y="1049"/>
                    <a:pt x="4176" y="1074"/>
                    <a:pt x="4504" y="1105"/>
                  </a:cubicBezTo>
                  <a:cubicBezTo>
                    <a:pt x="4878" y="766"/>
                    <a:pt x="5250" y="432"/>
                    <a:pt x="5620" y="93"/>
                  </a:cubicBezTo>
                  <a:cubicBezTo>
                    <a:pt x="5563" y="78"/>
                    <a:pt x="5506" y="68"/>
                    <a:pt x="5445" y="57"/>
                  </a:cubicBezTo>
                  <a:cubicBezTo>
                    <a:pt x="3880" y="39"/>
                    <a:pt x="2311" y="18"/>
                    <a:pt x="7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19"/>
            <p:cNvSpPr/>
            <p:nvPr/>
          </p:nvSpPr>
          <p:spPr>
            <a:xfrm>
              <a:off x="1505469" y="4176385"/>
              <a:ext cx="69978" cy="34019"/>
            </a:xfrm>
            <a:custGeom>
              <a:avLst/>
              <a:gdLst/>
              <a:ahLst/>
              <a:cxnLst/>
              <a:rect l="l" t="t" r="r" b="b"/>
              <a:pathLst>
                <a:path w="2489" h="1210" extrusionOk="0">
                  <a:moveTo>
                    <a:pt x="1116" y="1"/>
                  </a:moveTo>
                  <a:cubicBezTo>
                    <a:pt x="746" y="340"/>
                    <a:pt x="374" y="674"/>
                    <a:pt x="0" y="1013"/>
                  </a:cubicBezTo>
                  <a:cubicBezTo>
                    <a:pt x="129" y="1024"/>
                    <a:pt x="257" y="1035"/>
                    <a:pt x="385" y="1049"/>
                  </a:cubicBezTo>
                  <a:cubicBezTo>
                    <a:pt x="563" y="1038"/>
                    <a:pt x="749" y="1031"/>
                    <a:pt x="920" y="1031"/>
                  </a:cubicBezTo>
                  <a:cubicBezTo>
                    <a:pt x="1162" y="1031"/>
                    <a:pt x="1376" y="1046"/>
                    <a:pt x="1480" y="1099"/>
                  </a:cubicBezTo>
                  <a:cubicBezTo>
                    <a:pt x="1541" y="1128"/>
                    <a:pt x="1590" y="1163"/>
                    <a:pt x="1636" y="1209"/>
                  </a:cubicBezTo>
                  <a:cubicBezTo>
                    <a:pt x="1915" y="1038"/>
                    <a:pt x="2193" y="875"/>
                    <a:pt x="2489" y="789"/>
                  </a:cubicBezTo>
                  <a:cubicBezTo>
                    <a:pt x="2431" y="707"/>
                    <a:pt x="2360" y="628"/>
                    <a:pt x="2286" y="557"/>
                  </a:cubicBezTo>
                  <a:cubicBezTo>
                    <a:pt x="1957" y="261"/>
                    <a:pt x="1551" y="101"/>
                    <a:pt x="111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19"/>
            <p:cNvSpPr/>
            <p:nvPr/>
          </p:nvSpPr>
          <p:spPr>
            <a:xfrm>
              <a:off x="1550958" y="4212765"/>
              <a:ext cx="41638" cy="163545"/>
            </a:xfrm>
            <a:custGeom>
              <a:avLst/>
              <a:gdLst/>
              <a:ahLst/>
              <a:cxnLst/>
              <a:rect l="l" t="t" r="r" b="b"/>
              <a:pathLst>
                <a:path w="1481" h="5817" extrusionOk="0">
                  <a:moveTo>
                    <a:pt x="1131" y="1"/>
                  </a:moveTo>
                  <a:cubicBezTo>
                    <a:pt x="846" y="258"/>
                    <a:pt x="561" y="511"/>
                    <a:pt x="275" y="768"/>
                  </a:cubicBezTo>
                  <a:cubicBezTo>
                    <a:pt x="304" y="1531"/>
                    <a:pt x="69" y="2522"/>
                    <a:pt x="47" y="2993"/>
                  </a:cubicBezTo>
                  <a:cubicBezTo>
                    <a:pt x="0" y="3934"/>
                    <a:pt x="5" y="4875"/>
                    <a:pt x="33" y="5813"/>
                  </a:cubicBezTo>
                  <a:cubicBezTo>
                    <a:pt x="33" y="5817"/>
                    <a:pt x="33" y="5817"/>
                    <a:pt x="36" y="5817"/>
                  </a:cubicBezTo>
                  <a:cubicBezTo>
                    <a:pt x="86" y="5817"/>
                    <a:pt x="1014" y="5542"/>
                    <a:pt x="1481" y="5175"/>
                  </a:cubicBezTo>
                  <a:cubicBezTo>
                    <a:pt x="1481" y="4066"/>
                    <a:pt x="1445" y="2958"/>
                    <a:pt x="1353" y="1852"/>
                  </a:cubicBezTo>
                  <a:cubicBezTo>
                    <a:pt x="1302" y="1263"/>
                    <a:pt x="1327" y="578"/>
                    <a:pt x="113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19"/>
            <p:cNvSpPr/>
            <p:nvPr/>
          </p:nvSpPr>
          <p:spPr>
            <a:xfrm>
              <a:off x="1305155" y="4237336"/>
              <a:ext cx="238921" cy="194528"/>
            </a:xfrm>
            <a:custGeom>
              <a:avLst/>
              <a:gdLst/>
              <a:ahLst/>
              <a:cxnLst/>
              <a:rect l="l" t="t" r="r" b="b"/>
              <a:pathLst>
                <a:path w="8498" h="6919" extrusionOk="0">
                  <a:moveTo>
                    <a:pt x="8465" y="1"/>
                  </a:moveTo>
                  <a:cubicBezTo>
                    <a:pt x="6013" y="2222"/>
                    <a:pt x="3559" y="4444"/>
                    <a:pt x="1106" y="6665"/>
                  </a:cubicBezTo>
                  <a:cubicBezTo>
                    <a:pt x="1331" y="6526"/>
                    <a:pt x="1538" y="6362"/>
                    <a:pt x="1673" y="6248"/>
                  </a:cubicBezTo>
                  <a:cubicBezTo>
                    <a:pt x="3977" y="4315"/>
                    <a:pt x="6251" y="2354"/>
                    <a:pt x="8498" y="357"/>
                  </a:cubicBezTo>
                  <a:cubicBezTo>
                    <a:pt x="8491" y="236"/>
                    <a:pt x="8476" y="119"/>
                    <a:pt x="8465" y="1"/>
                  </a:cubicBezTo>
                  <a:close/>
                  <a:moveTo>
                    <a:pt x="157" y="6736"/>
                  </a:moveTo>
                  <a:lnTo>
                    <a:pt x="157" y="6736"/>
                  </a:lnTo>
                  <a:cubicBezTo>
                    <a:pt x="1" y="6911"/>
                    <a:pt x="204" y="6911"/>
                    <a:pt x="429" y="6919"/>
                  </a:cubicBezTo>
                  <a:lnTo>
                    <a:pt x="442" y="6919"/>
                  </a:lnTo>
                  <a:cubicBezTo>
                    <a:pt x="532" y="6919"/>
                    <a:pt x="631" y="6893"/>
                    <a:pt x="735" y="6855"/>
                  </a:cubicBezTo>
                  <a:lnTo>
                    <a:pt x="720" y="6855"/>
                  </a:lnTo>
                  <a:cubicBezTo>
                    <a:pt x="564" y="6855"/>
                    <a:pt x="364" y="6807"/>
                    <a:pt x="157" y="673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19"/>
            <p:cNvSpPr/>
            <p:nvPr/>
          </p:nvSpPr>
          <p:spPr>
            <a:xfrm>
              <a:off x="1309569" y="4217994"/>
              <a:ext cx="233608" cy="212071"/>
            </a:xfrm>
            <a:custGeom>
              <a:avLst/>
              <a:gdLst/>
              <a:ahLst/>
              <a:cxnLst/>
              <a:rect l="l" t="t" r="r" b="b"/>
              <a:pathLst>
                <a:path w="8309" h="7543" extrusionOk="0">
                  <a:moveTo>
                    <a:pt x="8209" y="1"/>
                  </a:moveTo>
                  <a:cubicBezTo>
                    <a:pt x="7956" y="200"/>
                    <a:pt x="7995" y="282"/>
                    <a:pt x="8166" y="282"/>
                  </a:cubicBezTo>
                  <a:cubicBezTo>
                    <a:pt x="8180" y="282"/>
                    <a:pt x="8201" y="282"/>
                    <a:pt x="8219" y="279"/>
                  </a:cubicBezTo>
                  <a:lnTo>
                    <a:pt x="8219" y="279"/>
                  </a:lnTo>
                  <a:cubicBezTo>
                    <a:pt x="5560" y="2671"/>
                    <a:pt x="2857" y="5018"/>
                    <a:pt x="114" y="7317"/>
                  </a:cubicBezTo>
                  <a:cubicBezTo>
                    <a:pt x="65" y="7357"/>
                    <a:pt x="29" y="7393"/>
                    <a:pt x="0" y="7424"/>
                  </a:cubicBezTo>
                  <a:cubicBezTo>
                    <a:pt x="207" y="7495"/>
                    <a:pt x="407" y="7543"/>
                    <a:pt x="563" y="7543"/>
                  </a:cubicBezTo>
                  <a:lnTo>
                    <a:pt x="578" y="7543"/>
                  </a:lnTo>
                  <a:cubicBezTo>
                    <a:pt x="700" y="7495"/>
                    <a:pt x="824" y="7428"/>
                    <a:pt x="949" y="7353"/>
                  </a:cubicBezTo>
                  <a:cubicBezTo>
                    <a:pt x="3402" y="5132"/>
                    <a:pt x="5856" y="2910"/>
                    <a:pt x="8308" y="689"/>
                  </a:cubicBezTo>
                  <a:cubicBezTo>
                    <a:pt x="8283" y="453"/>
                    <a:pt x="8252" y="226"/>
                    <a:pt x="82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19"/>
            <p:cNvSpPr/>
            <p:nvPr/>
          </p:nvSpPr>
          <p:spPr>
            <a:xfrm>
              <a:off x="1579213" y="4196655"/>
              <a:ext cx="20018" cy="16138"/>
            </a:xfrm>
            <a:custGeom>
              <a:avLst/>
              <a:gdLst/>
              <a:ahLst/>
              <a:cxnLst/>
              <a:rect l="l" t="t" r="r" b="b"/>
              <a:pathLst>
                <a:path w="712" h="574" extrusionOk="0">
                  <a:moveTo>
                    <a:pt x="315" y="0"/>
                  </a:moveTo>
                  <a:cubicBezTo>
                    <a:pt x="211" y="96"/>
                    <a:pt x="105" y="189"/>
                    <a:pt x="1" y="285"/>
                  </a:cubicBezTo>
                  <a:cubicBezTo>
                    <a:pt x="51" y="378"/>
                    <a:pt x="91" y="475"/>
                    <a:pt x="126" y="574"/>
                  </a:cubicBezTo>
                  <a:cubicBezTo>
                    <a:pt x="211" y="496"/>
                    <a:pt x="300" y="417"/>
                    <a:pt x="390" y="335"/>
                  </a:cubicBezTo>
                  <a:cubicBezTo>
                    <a:pt x="419" y="310"/>
                    <a:pt x="711" y="43"/>
                    <a:pt x="508" y="14"/>
                  </a:cubicBezTo>
                  <a:cubicBezTo>
                    <a:pt x="443" y="7"/>
                    <a:pt x="379" y="0"/>
                    <a:pt x="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19"/>
            <p:cNvSpPr/>
            <p:nvPr/>
          </p:nvSpPr>
          <p:spPr>
            <a:xfrm>
              <a:off x="1575417" y="4196655"/>
              <a:ext cx="12680" cy="8041"/>
            </a:xfrm>
            <a:custGeom>
              <a:avLst/>
              <a:gdLst/>
              <a:ahLst/>
              <a:cxnLst/>
              <a:rect l="l" t="t" r="r" b="b"/>
              <a:pathLst>
                <a:path w="451" h="286" extrusionOk="0">
                  <a:moveTo>
                    <a:pt x="443" y="0"/>
                  </a:moveTo>
                  <a:cubicBezTo>
                    <a:pt x="290" y="0"/>
                    <a:pt x="144" y="25"/>
                    <a:pt x="1" y="68"/>
                  </a:cubicBezTo>
                  <a:cubicBezTo>
                    <a:pt x="55" y="136"/>
                    <a:pt x="97" y="210"/>
                    <a:pt x="136" y="285"/>
                  </a:cubicBezTo>
                  <a:cubicBezTo>
                    <a:pt x="240" y="189"/>
                    <a:pt x="346" y="96"/>
                    <a:pt x="4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19"/>
            <p:cNvSpPr/>
            <p:nvPr/>
          </p:nvSpPr>
          <p:spPr>
            <a:xfrm>
              <a:off x="1543142" y="4224207"/>
              <a:ext cx="15576" cy="23195"/>
            </a:xfrm>
            <a:custGeom>
              <a:avLst/>
              <a:gdLst/>
              <a:ahLst/>
              <a:cxnLst/>
              <a:rect l="l" t="t" r="r" b="b"/>
              <a:pathLst>
                <a:path w="554" h="825" extrusionOk="0">
                  <a:moveTo>
                    <a:pt x="518" y="0"/>
                  </a:moveTo>
                  <a:cubicBezTo>
                    <a:pt x="343" y="158"/>
                    <a:pt x="171" y="311"/>
                    <a:pt x="0" y="468"/>
                  </a:cubicBezTo>
                  <a:cubicBezTo>
                    <a:pt x="11" y="586"/>
                    <a:pt x="26" y="703"/>
                    <a:pt x="33" y="824"/>
                  </a:cubicBezTo>
                  <a:cubicBezTo>
                    <a:pt x="207" y="668"/>
                    <a:pt x="382" y="514"/>
                    <a:pt x="553" y="361"/>
                  </a:cubicBezTo>
                  <a:cubicBezTo>
                    <a:pt x="550" y="232"/>
                    <a:pt x="539" y="112"/>
                    <a:pt x="5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19"/>
            <p:cNvSpPr/>
            <p:nvPr/>
          </p:nvSpPr>
          <p:spPr>
            <a:xfrm>
              <a:off x="1540359" y="4210375"/>
              <a:ext cx="17375" cy="26990"/>
            </a:xfrm>
            <a:custGeom>
              <a:avLst/>
              <a:gdLst/>
              <a:ahLst/>
              <a:cxnLst/>
              <a:rect l="l" t="t" r="r" b="b"/>
              <a:pathLst>
                <a:path w="618" h="960" extrusionOk="0">
                  <a:moveTo>
                    <a:pt x="395" y="0"/>
                  </a:moveTo>
                  <a:cubicBezTo>
                    <a:pt x="364" y="22"/>
                    <a:pt x="335" y="40"/>
                    <a:pt x="303" y="58"/>
                  </a:cubicBezTo>
                  <a:cubicBezTo>
                    <a:pt x="175" y="140"/>
                    <a:pt x="74" y="211"/>
                    <a:pt x="0" y="272"/>
                  </a:cubicBezTo>
                  <a:cubicBezTo>
                    <a:pt x="43" y="497"/>
                    <a:pt x="74" y="724"/>
                    <a:pt x="99" y="960"/>
                  </a:cubicBezTo>
                  <a:cubicBezTo>
                    <a:pt x="270" y="803"/>
                    <a:pt x="442" y="650"/>
                    <a:pt x="617" y="492"/>
                  </a:cubicBezTo>
                  <a:cubicBezTo>
                    <a:pt x="578" y="290"/>
                    <a:pt x="510" y="118"/>
                    <a:pt x="39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19"/>
            <p:cNvSpPr/>
            <p:nvPr/>
          </p:nvSpPr>
          <p:spPr>
            <a:xfrm>
              <a:off x="1557705" y="4204668"/>
              <a:ext cx="25050" cy="29689"/>
            </a:xfrm>
            <a:custGeom>
              <a:avLst/>
              <a:gdLst/>
              <a:ahLst/>
              <a:cxnLst/>
              <a:rect l="l" t="t" r="r" b="b"/>
              <a:pathLst>
                <a:path w="891" h="1056" extrusionOk="0">
                  <a:moveTo>
                    <a:pt x="766" y="0"/>
                  </a:moveTo>
                  <a:cubicBezTo>
                    <a:pt x="509" y="232"/>
                    <a:pt x="257" y="464"/>
                    <a:pt x="0" y="695"/>
                  </a:cubicBezTo>
                  <a:cubicBezTo>
                    <a:pt x="21" y="807"/>
                    <a:pt x="32" y="927"/>
                    <a:pt x="35" y="1056"/>
                  </a:cubicBezTo>
                  <a:cubicBezTo>
                    <a:pt x="321" y="799"/>
                    <a:pt x="606" y="546"/>
                    <a:pt x="891" y="289"/>
                  </a:cubicBezTo>
                  <a:cubicBezTo>
                    <a:pt x="856" y="190"/>
                    <a:pt x="816" y="93"/>
                    <a:pt x="76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19"/>
            <p:cNvSpPr/>
            <p:nvPr/>
          </p:nvSpPr>
          <p:spPr>
            <a:xfrm>
              <a:off x="1551464" y="4198567"/>
              <a:ext cx="27778" cy="25669"/>
            </a:xfrm>
            <a:custGeom>
              <a:avLst/>
              <a:gdLst/>
              <a:ahLst/>
              <a:cxnLst/>
              <a:rect l="l" t="t" r="r" b="b"/>
              <a:pathLst>
                <a:path w="988" h="913" extrusionOk="0">
                  <a:moveTo>
                    <a:pt x="853" y="0"/>
                  </a:moveTo>
                  <a:cubicBezTo>
                    <a:pt x="557" y="86"/>
                    <a:pt x="279" y="249"/>
                    <a:pt x="0" y="420"/>
                  </a:cubicBezTo>
                  <a:cubicBezTo>
                    <a:pt x="115" y="538"/>
                    <a:pt x="183" y="710"/>
                    <a:pt x="222" y="912"/>
                  </a:cubicBezTo>
                  <a:cubicBezTo>
                    <a:pt x="479" y="681"/>
                    <a:pt x="731" y="449"/>
                    <a:pt x="988" y="217"/>
                  </a:cubicBezTo>
                  <a:cubicBezTo>
                    <a:pt x="949" y="142"/>
                    <a:pt x="907" y="68"/>
                    <a:pt x="8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19"/>
            <p:cNvSpPr/>
            <p:nvPr/>
          </p:nvSpPr>
          <p:spPr>
            <a:xfrm>
              <a:off x="919203" y="4169862"/>
              <a:ext cx="380087" cy="254385"/>
            </a:xfrm>
            <a:custGeom>
              <a:avLst/>
              <a:gdLst/>
              <a:ahLst/>
              <a:cxnLst/>
              <a:rect l="l" t="t" r="r" b="b"/>
              <a:pathLst>
                <a:path w="13519" h="9048" extrusionOk="0">
                  <a:moveTo>
                    <a:pt x="2414" y="3278"/>
                  </a:moveTo>
                  <a:lnTo>
                    <a:pt x="2414" y="3278"/>
                  </a:lnTo>
                  <a:cubicBezTo>
                    <a:pt x="1595" y="4301"/>
                    <a:pt x="792" y="5339"/>
                    <a:pt x="0" y="6383"/>
                  </a:cubicBezTo>
                  <a:cubicBezTo>
                    <a:pt x="853" y="5386"/>
                    <a:pt x="1659" y="4351"/>
                    <a:pt x="2414" y="3278"/>
                  </a:cubicBezTo>
                  <a:close/>
                  <a:moveTo>
                    <a:pt x="6141" y="1"/>
                  </a:moveTo>
                  <a:cubicBezTo>
                    <a:pt x="6351" y="108"/>
                    <a:pt x="6515" y="211"/>
                    <a:pt x="6565" y="269"/>
                  </a:cubicBezTo>
                  <a:cubicBezTo>
                    <a:pt x="8783" y="2900"/>
                    <a:pt x="11094" y="5446"/>
                    <a:pt x="13493" y="7910"/>
                  </a:cubicBezTo>
                  <a:cubicBezTo>
                    <a:pt x="13500" y="7902"/>
                    <a:pt x="13511" y="7896"/>
                    <a:pt x="13518" y="7889"/>
                  </a:cubicBezTo>
                  <a:cubicBezTo>
                    <a:pt x="11211" y="5297"/>
                    <a:pt x="8900" y="2704"/>
                    <a:pt x="6593" y="111"/>
                  </a:cubicBezTo>
                  <a:cubicBezTo>
                    <a:pt x="6522" y="33"/>
                    <a:pt x="6379" y="1"/>
                    <a:pt x="6205" y="1"/>
                  </a:cubicBezTo>
                  <a:close/>
                  <a:moveTo>
                    <a:pt x="6034" y="1270"/>
                  </a:moveTo>
                  <a:cubicBezTo>
                    <a:pt x="5938" y="1431"/>
                    <a:pt x="5841" y="1591"/>
                    <a:pt x="5741" y="1752"/>
                  </a:cubicBezTo>
                  <a:cubicBezTo>
                    <a:pt x="7880" y="4152"/>
                    <a:pt x="10020" y="6551"/>
                    <a:pt x="12156" y="8955"/>
                  </a:cubicBezTo>
                  <a:cubicBezTo>
                    <a:pt x="12217" y="9019"/>
                    <a:pt x="12338" y="9047"/>
                    <a:pt x="12491" y="9047"/>
                  </a:cubicBezTo>
                  <a:cubicBezTo>
                    <a:pt x="12727" y="9047"/>
                    <a:pt x="13036" y="8983"/>
                    <a:pt x="13319" y="8891"/>
                  </a:cubicBezTo>
                  <a:cubicBezTo>
                    <a:pt x="13097" y="8776"/>
                    <a:pt x="12916" y="8656"/>
                    <a:pt x="12837" y="8580"/>
                  </a:cubicBezTo>
                  <a:cubicBezTo>
                    <a:pt x="10484" y="6220"/>
                    <a:pt x="8216" y="3784"/>
                    <a:pt x="6034" y="127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19"/>
            <p:cNvSpPr/>
            <p:nvPr/>
          </p:nvSpPr>
          <p:spPr>
            <a:xfrm>
              <a:off x="894547" y="4169862"/>
              <a:ext cx="421472" cy="249970"/>
            </a:xfrm>
            <a:custGeom>
              <a:avLst/>
              <a:gdLst/>
              <a:ahLst/>
              <a:cxnLst/>
              <a:rect l="l" t="t" r="r" b="b"/>
              <a:pathLst>
                <a:path w="14991" h="8891" extrusionOk="0">
                  <a:moveTo>
                    <a:pt x="7018" y="1"/>
                  </a:moveTo>
                  <a:cubicBezTo>
                    <a:pt x="6501" y="22"/>
                    <a:pt x="5741" y="290"/>
                    <a:pt x="5577" y="486"/>
                  </a:cubicBezTo>
                  <a:cubicBezTo>
                    <a:pt x="4804" y="1406"/>
                    <a:pt x="4040" y="2336"/>
                    <a:pt x="3291" y="3278"/>
                  </a:cubicBezTo>
                  <a:cubicBezTo>
                    <a:pt x="2536" y="4351"/>
                    <a:pt x="1730" y="5386"/>
                    <a:pt x="877" y="6383"/>
                  </a:cubicBezTo>
                  <a:cubicBezTo>
                    <a:pt x="592" y="6762"/>
                    <a:pt x="311" y="7140"/>
                    <a:pt x="28" y="7517"/>
                  </a:cubicBezTo>
                  <a:cubicBezTo>
                    <a:pt x="0" y="7557"/>
                    <a:pt x="275" y="7596"/>
                    <a:pt x="627" y="7596"/>
                  </a:cubicBezTo>
                  <a:cubicBezTo>
                    <a:pt x="1116" y="7596"/>
                    <a:pt x="1758" y="7522"/>
                    <a:pt x="1944" y="7268"/>
                  </a:cubicBezTo>
                  <a:cubicBezTo>
                    <a:pt x="3387" y="5318"/>
                    <a:pt x="4881" y="3406"/>
                    <a:pt x="6418" y="1531"/>
                  </a:cubicBezTo>
                  <a:cubicBezTo>
                    <a:pt x="6486" y="1602"/>
                    <a:pt x="6554" y="1677"/>
                    <a:pt x="6618" y="1752"/>
                  </a:cubicBezTo>
                  <a:cubicBezTo>
                    <a:pt x="6718" y="1591"/>
                    <a:pt x="6815" y="1431"/>
                    <a:pt x="6911" y="1270"/>
                  </a:cubicBezTo>
                  <a:cubicBezTo>
                    <a:pt x="9093" y="3784"/>
                    <a:pt x="11361" y="6220"/>
                    <a:pt x="13714" y="8580"/>
                  </a:cubicBezTo>
                  <a:cubicBezTo>
                    <a:pt x="13793" y="8656"/>
                    <a:pt x="13974" y="8776"/>
                    <a:pt x="14196" y="8891"/>
                  </a:cubicBezTo>
                  <a:cubicBezTo>
                    <a:pt x="14631" y="8751"/>
                    <a:pt x="14991" y="8555"/>
                    <a:pt x="14902" y="8455"/>
                  </a:cubicBezTo>
                  <a:cubicBezTo>
                    <a:pt x="14734" y="8266"/>
                    <a:pt x="14563" y="8078"/>
                    <a:pt x="14395" y="7889"/>
                  </a:cubicBezTo>
                  <a:cubicBezTo>
                    <a:pt x="14388" y="7896"/>
                    <a:pt x="14377" y="7902"/>
                    <a:pt x="14370" y="7910"/>
                  </a:cubicBezTo>
                  <a:cubicBezTo>
                    <a:pt x="11971" y="5446"/>
                    <a:pt x="9660" y="2900"/>
                    <a:pt x="7442" y="269"/>
                  </a:cubicBezTo>
                  <a:cubicBezTo>
                    <a:pt x="7392" y="211"/>
                    <a:pt x="7228" y="108"/>
                    <a:pt x="70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119"/>
          <p:cNvGrpSpPr/>
          <p:nvPr/>
        </p:nvGrpSpPr>
        <p:grpSpPr>
          <a:xfrm>
            <a:off x="2170592" y="1441012"/>
            <a:ext cx="771672" cy="313505"/>
            <a:chOff x="1939918" y="1441012"/>
            <a:chExt cx="771672" cy="313505"/>
          </a:xfrm>
        </p:grpSpPr>
        <p:sp>
          <p:nvSpPr>
            <p:cNvPr id="5956" name="Google Shape;5956;p119"/>
            <p:cNvSpPr/>
            <p:nvPr/>
          </p:nvSpPr>
          <p:spPr>
            <a:xfrm>
              <a:off x="1939918" y="1482396"/>
              <a:ext cx="771672" cy="74111"/>
            </a:xfrm>
            <a:custGeom>
              <a:avLst/>
              <a:gdLst/>
              <a:ahLst/>
              <a:cxnLst/>
              <a:rect l="l" t="t" r="r" b="b"/>
              <a:pathLst>
                <a:path w="27447" h="2636" extrusionOk="0">
                  <a:moveTo>
                    <a:pt x="26145" y="1"/>
                  </a:moveTo>
                  <a:lnTo>
                    <a:pt x="26145" y="1"/>
                  </a:lnTo>
                  <a:cubicBezTo>
                    <a:pt x="26109" y="336"/>
                    <a:pt x="26074" y="675"/>
                    <a:pt x="26038" y="1010"/>
                  </a:cubicBezTo>
                  <a:lnTo>
                    <a:pt x="26113" y="1010"/>
                  </a:lnTo>
                  <a:cubicBezTo>
                    <a:pt x="27447" y="1003"/>
                    <a:pt x="27414" y="37"/>
                    <a:pt x="26145" y="1"/>
                  </a:cubicBezTo>
                  <a:close/>
                  <a:moveTo>
                    <a:pt x="23849" y="22"/>
                  </a:moveTo>
                  <a:cubicBezTo>
                    <a:pt x="16713" y="136"/>
                    <a:pt x="9597" y="632"/>
                    <a:pt x="2515" y="1492"/>
                  </a:cubicBezTo>
                  <a:cubicBezTo>
                    <a:pt x="2519" y="1666"/>
                    <a:pt x="2522" y="1841"/>
                    <a:pt x="2525" y="2015"/>
                  </a:cubicBezTo>
                  <a:cubicBezTo>
                    <a:pt x="2529" y="2083"/>
                    <a:pt x="2501" y="2126"/>
                    <a:pt x="2454" y="2144"/>
                  </a:cubicBezTo>
                  <a:cubicBezTo>
                    <a:pt x="2443" y="2272"/>
                    <a:pt x="2433" y="2397"/>
                    <a:pt x="2425" y="2522"/>
                  </a:cubicBezTo>
                  <a:cubicBezTo>
                    <a:pt x="9500" y="1645"/>
                    <a:pt x="16618" y="1153"/>
                    <a:pt x="23745" y="1035"/>
                  </a:cubicBezTo>
                  <a:cubicBezTo>
                    <a:pt x="23777" y="700"/>
                    <a:pt x="23813" y="361"/>
                    <a:pt x="23849" y="22"/>
                  </a:cubicBezTo>
                  <a:close/>
                  <a:moveTo>
                    <a:pt x="611" y="1759"/>
                  </a:moveTo>
                  <a:lnTo>
                    <a:pt x="611" y="1759"/>
                  </a:lnTo>
                  <a:cubicBezTo>
                    <a:pt x="312" y="1852"/>
                    <a:pt x="1" y="2048"/>
                    <a:pt x="129" y="2361"/>
                  </a:cubicBezTo>
                  <a:cubicBezTo>
                    <a:pt x="193" y="2515"/>
                    <a:pt x="371" y="2596"/>
                    <a:pt x="582" y="2636"/>
                  </a:cubicBezTo>
                  <a:cubicBezTo>
                    <a:pt x="585" y="2344"/>
                    <a:pt x="596" y="2051"/>
                    <a:pt x="611" y="175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19"/>
            <p:cNvSpPr/>
            <p:nvPr/>
          </p:nvSpPr>
          <p:spPr>
            <a:xfrm>
              <a:off x="2600068" y="1441012"/>
              <a:ext cx="78103" cy="211959"/>
            </a:xfrm>
            <a:custGeom>
              <a:avLst/>
              <a:gdLst/>
              <a:ahLst/>
              <a:cxnLst/>
              <a:rect l="l" t="t" r="r" b="b"/>
              <a:pathLst>
                <a:path w="2778" h="7539" extrusionOk="0">
                  <a:moveTo>
                    <a:pt x="1448" y="0"/>
                  </a:moveTo>
                  <a:cubicBezTo>
                    <a:pt x="952" y="0"/>
                    <a:pt x="496" y="200"/>
                    <a:pt x="454" y="635"/>
                  </a:cubicBezTo>
                  <a:cubicBezTo>
                    <a:pt x="424" y="923"/>
                    <a:pt x="396" y="1209"/>
                    <a:pt x="368" y="1494"/>
                  </a:cubicBezTo>
                  <a:cubicBezTo>
                    <a:pt x="1102" y="1484"/>
                    <a:pt x="1841" y="1476"/>
                    <a:pt x="2575" y="1473"/>
                  </a:cubicBezTo>
                  <a:lnTo>
                    <a:pt x="2664" y="1473"/>
                  </a:lnTo>
                  <a:cubicBezTo>
                    <a:pt x="2685" y="1277"/>
                    <a:pt x="2707" y="1084"/>
                    <a:pt x="2725" y="888"/>
                  </a:cubicBezTo>
                  <a:cubicBezTo>
                    <a:pt x="2778" y="329"/>
                    <a:pt x="2083" y="0"/>
                    <a:pt x="1448" y="0"/>
                  </a:cubicBezTo>
                  <a:close/>
                  <a:moveTo>
                    <a:pt x="2557" y="2482"/>
                  </a:moveTo>
                  <a:lnTo>
                    <a:pt x="2557" y="2482"/>
                  </a:lnTo>
                  <a:cubicBezTo>
                    <a:pt x="1790" y="2485"/>
                    <a:pt x="1028" y="2496"/>
                    <a:pt x="264" y="2507"/>
                  </a:cubicBezTo>
                  <a:cubicBezTo>
                    <a:pt x="100" y="4190"/>
                    <a:pt x="1" y="5859"/>
                    <a:pt x="325" y="7539"/>
                  </a:cubicBezTo>
                  <a:cubicBezTo>
                    <a:pt x="1077" y="7517"/>
                    <a:pt x="1830" y="7503"/>
                    <a:pt x="2578" y="7492"/>
                  </a:cubicBezTo>
                  <a:cubicBezTo>
                    <a:pt x="2243" y="5827"/>
                    <a:pt x="2379" y="4158"/>
                    <a:pt x="2557" y="24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19"/>
            <p:cNvSpPr/>
            <p:nvPr/>
          </p:nvSpPr>
          <p:spPr>
            <a:xfrm>
              <a:off x="2607490" y="1482396"/>
              <a:ext cx="67476" cy="29099"/>
            </a:xfrm>
            <a:custGeom>
              <a:avLst/>
              <a:gdLst/>
              <a:ahLst/>
              <a:cxnLst/>
              <a:rect l="l" t="t" r="r" b="b"/>
              <a:pathLst>
                <a:path w="2400" h="1035" extrusionOk="0">
                  <a:moveTo>
                    <a:pt x="2311" y="1"/>
                  </a:moveTo>
                  <a:cubicBezTo>
                    <a:pt x="1577" y="4"/>
                    <a:pt x="838" y="12"/>
                    <a:pt x="104" y="22"/>
                  </a:cubicBezTo>
                  <a:cubicBezTo>
                    <a:pt x="68" y="361"/>
                    <a:pt x="32" y="700"/>
                    <a:pt x="0" y="1035"/>
                  </a:cubicBezTo>
                  <a:cubicBezTo>
                    <a:pt x="764" y="1024"/>
                    <a:pt x="1526" y="1013"/>
                    <a:pt x="2293" y="1010"/>
                  </a:cubicBezTo>
                  <a:cubicBezTo>
                    <a:pt x="2329" y="675"/>
                    <a:pt x="2364" y="336"/>
                    <a:pt x="240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19"/>
            <p:cNvSpPr/>
            <p:nvPr/>
          </p:nvSpPr>
          <p:spPr>
            <a:xfrm>
              <a:off x="1962100" y="1651616"/>
              <a:ext cx="746594" cy="102901"/>
            </a:xfrm>
            <a:custGeom>
              <a:avLst/>
              <a:gdLst/>
              <a:ahLst/>
              <a:cxnLst/>
              <a:rect l="l" t="t" r="r" b="b"/>
              <a:pathLst>
                <a:path w="26555" h="3660" extrusionOk="0">
                  <a:moveTo>
                    <a:pt x="25270" y="1"/>
                  </a:moveTo>
                  <a:cubicBezTo>
                    <a:pt x="25288" y="79"/>
                    <a:pt x="25303" y="155"/>
                    <a:pt x="25320" y="232"/>
                  </a:cubicBezTo>
                  <a:cubicBezTo>
                    <a:pt x="25448" y="789"/>
                    <a:pt x="24903" y="1053"/>
                    <a:pt x="24315" y="1053"/>
                  </a:cubicBezTo>
                  <a:cubicBezTo>
                    <a:pt x="23769" y="1053"/>
                    <a:pt x="23188" y="821"/>
                    <a:pt x="23088" y="379"/>
                  </a:cubicBezTo>
                  <a:cubicBezTo>
                    <a:pt x="23063" y="268"/>
                    <a:pt x="23039" y="158"/>
                    <a:pt x="23017" y="48"/>
                  </a:cubicBezTo>
                  <a:cubicBezTo>
                    <a:pt x="15875" y="244"/>
                    <a:pt x="8757" y="921"/>
                    <a:pt x="1700" y="2080"/>
                  </a:cubicBezTo>
                  <a:cubicBezTo>
                    <a:pt x="1700" y="2166"/>
                    <a:pt x="1697" y="2251"/>
                    <a:pt x="1697" y="2333"/>
                  </a:cubicBezTo>
                  <a:cubicBezTo>
                    <a:pt x="1697" y="2433"/>
                    <a:pt x="1491" y="2511"/>
                    <a:pt x="1419" y="2547"/>
                  </a:cubicBezTo>
                  <a:cubicBezTo>
                    <a:pt x="1180" y="2675"/>
                    <a:pt x="923" y="2768"/>
                    <a:pt x="674" y="2861"/>
                  </a:cubicBezTo>
                  <a:cubicBezTo>
                    <a:pt x="635" y="2875"/>
                    <a:pt x="371" y="2961"/>
                    <a:pt x="107" y="3028"/>
                  </a:cubicBezTo>
                  <a:cubicBezTo>
                    <a:pt x="0" y="3346"/>
                    <a:pt x="36" y="3659"/>
                    <a:pt x="410" y="3659"/>
                  </a:cubicBezTo>
                  <a:cubicBezTo>
                    <a:pt x="453" y="3659"/>
                    <a:pt x="502" y="3656"/>
                    <a:pt x="553" y="3649"/>
                  </a:cubicBezTo>
                  <a:cubicBezTo>
                    <a:pt x="8418" y="2344"/>
                    <a:pt x="16367" y="1638"/>
                    <a:pt x="24340" y="1534"/>
                  </a:cubicBezTo>
                  <a:cubicBezTo>
                    <a:pt x="25060" y="1524"/>
                    <a:pt x="26554" y="1"/>
                    <a:pt x="253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19"/>
            <p:cNvSpPr/>
            <p:nvPr/>
          </p:nvSpPr>
          <p:spPr>
            <a:xfrm>
              <a:off x="2609205" y="1651616"/>
              <a:ext cx="68376" cy="29633"/>
            </a:xfrm>
            <a:custGeom>
              <a:avLst/>
              <a:gdLst/>
              <a:ahLst/>
              <a:cxnLst/>
              <a:rect l="l" t="t" r="r" b="b"/>
              <a:pathLst>
                <a:path w="2432" h="1054" extrusionOk="0">
                  <a:moveTo>
                    <a:pt x="2253" y="1"/>
                  </a:moveTo>
                  <a:cubicBezTo>
                    <a:pt x="1505" y="12"/>
                    <a:pt x="752" y="26"/>
                    <a:pt x="0" y="48"/>
                  </a:cubicBezTo>
                  <a:cubicBezTo>
                    <a:pt x="22" y="158"/>
                    <a:pt x="46" y="268"/>
                    <a:pt x="71" y="379"/>
                  </a:cubicBezTo>
                  <a:cubicBezTo>
                    <a:pt x="171" y="821"/>
                    <a:pt x="752" y="1053"/>
                    <a:pt x="1298" y="1053"/>
                  </a:cubicBezTo>
                  <a:cubicBezTo>
                    <a:pt x="1886" y="1053"/>
                    <a:pt x="2431" y="789"/>
                    <a:pt x="2303" y="232"/>
                  </a:cubicBezTo>
                  <a:cubicBezTo>
                    <a:pt x="2286" y="155"/>
                    <a:pt x="2271" y="79"/>
                    <a:pt x="22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19"/>
            <p:cNvSpPr/>
            <p:nvPr/>
          </p:nvSpPr>
          <p:spPr>
            <a:xfrm>
              <a:off x="1955578" y="1481525"/>
              <a:ext cx="57158" cy="226888"/>
            </a:xfrm>
            <a:custGeom>
              <a:avLst/>
              <a:gdLst/>
              <a:ahLst/>
              <a:cxnLst/>
              <a:rect l="l" t="t" r="r" b="b"/>
              <a:pathLst>
                <a:path w="2033" h="8070" extrusionOk="0">
                  <a:moveTo>
                    <a:pt x="367" y="0"/>
                  </a:moveTo>
                  <a:cubicBezTo>
                    <a:pt x="260" y="0"/>
                    <a:pt x="189" y="53"/>
                    <a:pt x="175" y="185"/>
                  </a:cubicBezTo>
                  <a:cubicBezTo>
                    <a:pt x="118" y="720"/>
                    <a:pt x="79" y="1255"/>
                    <a:pt x="54" y="1790"/>
                  </a:cubicBezTo>
                  <a:cubicBezTo>
                    <a:pt x="153" y="1755"/>
                    <a:pt x="253" y="1733"/>
                    <a:pt x="336" y="1725"/>
                  </a:cubicBezTo>
                  <a:cubicBezTo>
                    <a:pt x="877" y="1654"/>
                    <a:pt x="1416" y="1587"/>
                    <a:pt x="1958" y="1523"/>
                  </a:cubicBezTo>
                  <a:lnTo>
                    <a:pt x="1958" y="1508"/>
                  </a:lnTo>
                  <a:cubicBezTo>
                    <a:pt x="1947" y="1023"/>
                    <a:pt x="828" y="0"/>
                    <a:pt x="367" y="0"/>
                  </a:cubicBezTo>
                  <a:close/>
                  <a:moveTo>
                    <a:pt x="1868" y="2553"/>
                  </a:moveTo>
                  <a:cubicBezTo>
                    <a:pt x="1576" y="2592"/>
                    <a:pt x="1287" y="2627"/>
                    <a:pt x="999" y="2663"/>
                  </a:cubicBezTo>
                  <a:cubicBezTo>
                    <a:pt x="881" y="2681"/>
                    <a:pt x="667" y="2703"/>
                    <a:pt x="443" y="2703"/>
                  </a:cubicBezTo>
                  <a:cubicBezTo>
                    <a:pt x="303" y="2703"/>
                    <a:pt x="157" y="2696"/>
                    <a:pt x="25" y="2667"/>
                  </a:cubicBezTo>
                  <a:lnTo>
                    <a:pt x="25" y="2667"/>
                  </a:lnTo>
                  <a:cubicBezTo>
                    <a:pt x="0" y="4047"/>
                    <a:pt x="75" y="5420"/>
                    <a:pt x="247" y="6796"/>
                  </a:cubicBezTo>
                  <a:cubicBezTo>
                    <a:pt x="275" y="7039"/>
                    <a:pt x="567" y="7381"/>
                    <a:pt x="910" y="7652"/>
                  </a:cubicBezTo>
                  <a:cubicBezTo>
                    <a:pt x="1131" y="7577"/>
                    <a:pt x="1647" y="7410"/>
                    <a:pt x="1855" y="7410"/>
                  </a:cubicBezTo>
                  <a:cubicBezTo>
                    <a:pt x="1904" y="7410"/>
                    <a:pt x="1937" y="7420"/>
                    <a:pt x="1940" y="7445"/>
                  </a:cubicBezTo>
                  <a:cubicBezTo>
                    <a:pt x="1958" y="7570"/>
                    <a:pt x="1954" y="7688"/>
                    <a:pt x="1937" y="7801"/>
                  </a:cubicBezTo>
                  <a:cubicBezTo>
                    <a:pt x="1937" y="7890"/>
                    <a:pt x="1932" y="7980"/>
                    <a:pt x="1932" y="8069"/>
                  </a:cubicBezTo>
                  <a:cubicBezTo>
                    <a:pt x="2001" y="8027"/>
                    <a:pt x="2033" y="7938"/>
                    <a:pt x="2015" y="7795"/>
                  </a:cubicBezTo>
                  <a:cubicBezTo>
                    <a:pt x="1797" y="6044"/>
                    <a:pt x="1751" y="4304"/>
                    <a:pt x="1868" y="255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19"/>
            <p:cNvSpPr/>
            <p:nvPr/>
          </p:nvSpPr>
          <p:spPr>
            <a:xfrm>
              <a:off x="1956252" y="1524314"/>
              <a:ext cx="54768" cy="33204"/>
            </a:xfrm>
            <a:custGeom>
              <a:avLst/>
              <a:gdLst/>
              <a:ahLst/>
              <a:cxnLst/>
              <a:rect l="l" t="t" r="r" b="b"/>
              <a:pathLst>
                <a:path w="1948" h="1181" extrusionOk="0">
                  <a:moveTo>
                    <a:pt x="1934" y="1"/>
                  </a:moveTo>
                  <a:cubicBezTo>
                    <a:pt x="1392" y="65"/>
                    <a:pt x="853" y="132"/>
                    <a:pt x="312" y="203"/>
                  </a:cubicBezTo>
                  <a:cubicBezTo>
                    <a:pt x="229" y="211"/>
                    <a:pt x="129" y="233"/>
                    <a:pt x="30" y="268"/>
                  </a:cubicBezTo>
                  <a:cubicBezTo>
                    <a:pt x="15" y="560"/>
                    <a:pt x="4" y="853"/>
                    <a:pt x="1" y="1145"/>
                  </a:cubicBezTo>
                  <a:cubicBezTo>
                    <a:pt x="133" y="1174"/>
                    <a:pt x="279" y="1181"/>
                    <a:pt x="419" y="1181"/>
                  </a:cubicBezTo>
                  <a:cubicBezTo>
                    <a:pt x="643" y="1181"/>
                    <a:pt x="857" y="1159"/>
                    <a:pt x="975" y="1141"/>
                  </a:cubicBezTo>
                  <a:cubicBezTo>
                    <a:pt x="1263" y="1105"/>
                    <a:pt x="1552" y="1070"/>
                    <a:pt x="1844" y="1031"/>
                  </a:cubicBezTo>
                  <a:cubicBezTo>
                    <a:pt x="1852" y="906"/>
                    <a:pt x="1862" y="781"/>
                    <a:pt x="1873" y="653"/>
                  </a:cubicBezTo>
                  <a:cubicBezTo>
                    <a:pt x="1920" y="635"/>
                    <a:pt x="1948" y="592"/>
                    <a:pt x="1944" y="524"/>
                  </a:cubicBezTo>
                  <a:cubicBezTo>
                    <a:pt x="1941" y="350"/>
                    <a:pt x="1938" y="175"/>
                    <a:pt x="19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19"/>
            <p:cNvSpPr/>
            <p:nvPr/>
          </p:nvSpPr>
          <p:spPr>
            <a:xfrm>
              <a:off x="1946131" y="1696627"/>
              <a:ext cx="63793" cy="42960"/>
            </a:xfrm>
            <a:custGeom>
              <a:avLst/>
              <a:gdLst/>
              <a:ahLst/>
              <a:cxnLst/>
              <a:rect l="l" t="t" r="r" b="b"/>
              <a:pathLst>
                <a:path w="2269" h="1528" extrusionOk="0">
                  <a:moveTo>
                    <a:pt x="1246" y="1"/>
                  </a:moveTo>
                  <a:cubicBezTo>
                    <a:pt x="1195" y="19"/>
                    <a:pt x="1160" y="30"/>
                    <a:pt x="1146" y="33"/>
                  </a:cubicBezTo>
                  <a:cubicBezTo>
                    <a:pt x="896" y="126"/>
                    <a:pt x="639" y="222"/>
                    <a:pt x="400" y="346"/>
                  </a:cubicBezTo>
                  <a:cubicBezTo>
                    <a:pt x="329" y="386"/>
                    <a:pt x="122" y="465"/>
                    <a:pt x="122" y="560"/>
                  </a:cubicBezTo>
                  <a:cubicBezTo>
                    <a:pt x="122" y="685"/>
                    <a:pt x="119" y="807"/>
                    <a:pt x="119" y="932"/>
                  </a:cubicBezTo>
                  <a:cubicBezTo>
                    <a:pt x="104" y="1010"/>
                    <a:pt x="79" y="1088"/>
                    <a:pt x="48" y="1167"/>
                  </a:cubicBezTo>
                  <a:cubicBezTo>
                    <a:pt x="43" y="1177"/>
                    <a:pt x="37" y="1185"/>
                    <a:pt x="33" y="1195"/>
                  </a:cubicBezTo>
                  <a:cubicBezTo>
                    <a:pt x="1" y="1260"/>
                    <a:pt x="37" y="1274"/>
                    <a:pt x="91" y="1274"/>
                  </a:cubicBezTo>
                  <a:lnTo>
                    <a:pt x="115" y="1274"/>
                  </a:lnTo>
                  <a:cubicBezTo>
                    <a:pt x="115" y="1349"/>
                    <a:pt x="115" y="1424"/>
                    <a:pt x="112" y="1502"/>
                  </a:cubicBezTo>
                  <a:cubicBezTo>
                    <a:pt x="112" y="1520"/>
                    <a:pt x="137" y="1527"/>
                    <a:pt x="176" y="1527"/>
                  </a:cubicBezTo>
                  <a:cubicBezTo>
                    <a:pt x="275" y="1527"/>
                    <a:pt x="476" y="1480"/>
                    <a:pt x="675" y="1427"/>
                  </a:cubicBezTo>
                  <a:cubicBezTo>
                    <a:pt x="682" y="1409"/>
                    <a:pt x="690" y="1388"/>
                    <a:pt x="696" y="1370"/>
                  </a:cubicBezTo>
                  <a:cubicBezTo>
                    <a:pt x="889" y="889"/>
                    <a:pt x="1598" y="590"/>
                    <a:pt x="2069" y="511"/>
                  </a:cubicBezTo>
                  <a:cubicBezTo>
                    <a:pt x="2133" y="501"/>
                    <a:pt x="2201" y="489"/>
                    <a:pt x="2268" y="479"/>
                  </a:cubicBezTo>
                  <a:lnTo>
                    <a:pt x="2268" y="418"/>
                  </a:lnTo>
                  <a:cubicBezTo>
                    <a:pt x="2233" y="440"/>
                    <a:pt x="2191" y="450"/>
                    <a:pt x="2140" y="450"/>
                  </a:cubicBezTo>
                  <a:cubicBezTo>
                    <a:pt x="1919" y="450"/>
                    <a:pt x="1562" y="254"/>
                    <a:pt x="124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19"/>
            <p:cNvSpPr/>
            <p:nvPr/>
          </p:nvSpPr>
          <p:spPr>
            <a:xfrm>
              <a:off x="1965080" y="1710093"/>
              <a:ext cx="44843" cy="26681"/>
            </a:xfrm>
            <a:custGeom>
              <a:avLst/>
              <a:gdLst/>
              <a:ahLst/>
              <a:cxnLst/>
              <a:rect l="l" t="t" r="r" b="b"/>
              <a:pathLst>
                <a:path w="1595" h="949" extrusionOk="0">
                  <a:moveTo>
                    <a:pt x="1594" y="0"/>
                  </a:moveTo>
                  <a:lnTo>
                    <a:pt x="1594" y="0"/>
                  </a:lnTo>
                  <a:cubicBezTo>
                    <a:pt x="1527" y="10"/>
                    <a:pt x="1459" y="22"/>
                    <a:pt x="1395" y="32"/>
                  </a:cubicBezTo>
                  <a:cubicBezTo>
                    <a:pt x="924" y="111"/>
                    <a:pt x="215" y="410"/>
                    <a:pt x="22" y="891"/>
                  </a:cubicBezTo>
                  <a:cubicBezTo>
                    <a:pt x="16" y="909"/>
                    <a:pt x="8" y="930"/>
                    <a:pt x="1" y="948"/>
                  </a:cubicBezTo>
                  <a:cubicBezTo>
                    <a:pt x="265" y="881"/>
                    <a:pt x="529" y="795"/>
                    <a:pt x="568" y="781"/>
                  </a:cubicBezTo>
                  <a:cubicBezTo>
                    <a:pt x="817" y="688"/>
                    <a:pt x="1074" y="595"/>
                    <a:pt x="1313" y="467"/>
                  </a:cubicBezTo>
                  <a:cubicBezTo>
                    <a:pt x="1385" y="431"/>
                    <a:pt x="1591" y="353"/>
                    <a:pt x="1591" y="253"/>
                  </a:cubicBezTo>
                  <a:cubicBezTo>
                    <a:pt x="1591" y="171"/>
                    <a:pt x="1594" y="86"/>
                    <a:pt x="15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19"/>
            <p:cNvSpPr/>
            <p:nvPr/>
          </p:nvSpPr>
          <p:spPr>
            <a:xfrm>
              <a:off x="1981133" y="1689823"/>
              <a:ext cx="29521" cy="19484"/>
            </a:xfrm>
            <a:custGeom>
              <a:avLst/>
              <a:gdLst/>
              <a:ahLst/>
              <a:cxnLst/>
              <a:rect l="l" t="t" r="r" b="b"/>
              <a:pathLst>
                <a:path w="1050" h="693" extrusionOk="0">
                  <a:moveTo>
                    <a:pt x="946" y="1"/>
                  </a:moveTo>
                  <a:cubicBezTo>
                    <a:pt x="738" y="1"/>
                    <a:pt x="222" y="168"/>
                    <a:pt x="1" y="243"/>
                  </a:cubicBezTo>
                  <a:cubicBezTo>
                    <a:pt x="317" y="496"/>
                    <a:pt x="674" y="692"/>
                    <a:pt x="895" y="692"/>
                  </a:cubicBezTo>
                  <a:cubicBezTo>
                    <a:pt x="946" y="692"/>
                    <a:pt x="988" y="682"/>
                    <a:pt x="1023" y="660"/>
                  </a:cubicBezTo>
                  <a:cubicBezTo>
                    <a:pt x="1023" y="571"/>
                    <a:pt x="1028" y="481"/>
                    <a:pt x="1028" y="392"/>
                  </a:cubicBezTo>
                  <a:cubicBezTo>
                    <a:pt x="1045" y="279"/>
                    <a:pt x="1049" y="161"/>
                    <a:pt x="1031" y="36"/>
                  </a:cubicBezTo>
                  <a:cubicBezTo>
                    <a:pt x="1028" y="11"/>
                    <a:pt x="995" y="1"/>
                    <a:pt x="94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119"/>
          <p:cNvGrpSpPr/>
          <p:nvPr/>
        </p:nvGrpSpPr>
        <p:grpSpPr>
          <a:xfrm>
            <a:off x="2186263" y="1829522"/>
            <a:ext cx="829308" cy="650075"/>
            <a:chOff x="1955590" y="1829522"/>
            <a:chExt cx="829308" cy="650075"/>
          </a:xfrm>
        </p:grpSpPr>
        <p:sp>
          <p:nvSpPr>
            <p:cNvPr id="5967" name="Google Shape;5967;p119"/>
            <p:cNvSpPr/>
            <p:nvPr/>
          </p:nvSpPr>
          <p:spPr>
            <a:xfrm>
              <a:off x="1972306" y="1857749"/>
              <a:ext cx="58873" cy="41610"/>
            </a:xfrm>
            <a:custGeom>
              <a:avLst/>
              <a:gdLst/>
              <a:ahLst/>
              <a:cxnLst/>
              <a:rect l="l" t="t" r="r" b="b"/>
              <a:pathLst>
                <a:path w="2094" h="1480" extrusionOk="0">
                  <a:moveTo>
                    <a:pt x="404" y="0"/>
                  </a:moveTo>
                  <a:cubicBezTo>
                    <a:pt x="165" y="0"/>
                    <a:pt x="1" y="97"/>
                    <a:pt x="15" y="336"/>
                  </a:cubicBezTo>
                  <a:cubicBezTo>
                    <a:pt x="26" y="589"/>
                    <a:pt x="40" y="841"/>
                    <a:pt x="54" y="1095"/>
                  </a:cubicBezTo>
                  <a:cubicBezTo>
                    <a:pt x="279" y="1323"/>
                    <a:pt x="582" y="1480"/>
                    <a:pt x="924" y="1480"/>
                  </a:cubicBezTo>
                  <a:lnTo>
                    <a:pt x="978" y="1480"/>
                  </a:lnTo>
                  <a:cubicBezTo>
                    <a:pt x="1349" y="1462"/>
                    <a:pt x="1719" y="1445"/>
                    <a:pt x="2094" y="1427"/>
                  </a:cubicBezTo>
                  <a:cubicBezTo>
                    <a:pt x="2086" y="1341"/>
                    <a:pt x="2083" y="1255"/>
                    <a:pt x="2079" y="1166"/>
                  </a:cubicBezTo>
                  <a:cubicBezTo>
                    <a:pt x="2051" y="603"/>
                    <a:pt x="992" y="0"/>
                    <a:pt x="40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8" name="Google Shape;5968;p119"/>
            <p:cNvGrpSpPr/>
            <p:nvPr/>
          </p:nvGrpSpPr>
          <p:grpSpPr>
            <a:xfrm>
              <a:off x="1955590" y="1829522"/>
              <a:ext cx="829308" cy="650075"/>
              <a:chOff x="378575" y="1776375"/>
              <a:chExt cx="737425" cy="578050"/>
            </a:xfrm>
          </p:grpSpPr>
          <p:sp>
            <p:nvSpPr>
              <p:cNvPr id="5969" name="Google Shape;5969;p119"/>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19"/>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19"/>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19"/>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19"/>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19"/>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19"/>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19"/>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19"/>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19"/>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19"/>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19"/>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1" name="Google Shape;5981;p119"/>
          <p:cNvGrpSpPr/>
          <p:nvPr/>
        </p:nvGrpSpPr>
        <p:grpSpPr>
          <a:xfrm>
            <a:off x="2201461" y="2547138"/>
            <a:ext cx="809652" cy="477139"/>
            <a:chOff x="1970787" y="2547138"/>
            <a:chExt cx="809652" cy="477139"/>
          </a:xfrm>
        </p:grpSpPr>
        <p:sp>
          <p:nvSpPr>
            <p:cNvPr id="5982" name="Google Shape;5982;p119"/>
            <p:cNvSpPr/>
            <p:nvPr/>
          </p:nvSpPr>
          <p:spPr>
            <a:xfrm>
              <a:off x="1970787" y="2547138"/>
              <a:ext cx="673354" cy="476240"/>
            </a:xfrm>
            <a:custGeom>
              <a:avLst/>
              <a:gdLst/>
              <a:ahLst/>
              <a:cxnLst/>
              <a:rect l="l" t="t" r="r" b="b"/>
              <a:pathLst>
                <a:path w="23950" h="16939" extrusionOk="0">
                  <a:moveTo>
                    <a:pt x="17473" y="1"/>
                  </a:moveTo>
                  <a:cubicBezTo>
                    <a:pt x="15352" y="1"/>
                    <a:pt x="13212" y="269"/>
                    <a:pt x="11152" y="678"/>
                  </a:cubicBezTo>
                  <a:cubicBezTo>
                    <a:pt x="11443" y="667"/>
                    <a:pt x="11733" y="664"/>
                    <a:pt x="12021" y="664"/>
                  </a:cubicBezTo>
                  <a:cubicBezTo>
                    <a:pt x="13515" y="664"/>
                    <a:pt x="15010" y="774"/>
                    <a:pt x="16471" y="963"/>
                  </a:cubicBezTo>
                  <a:cubicBezTo>
                    <a:pt x="17245" y="886"/>
                    <a:pt x="18019" y="843"/>
                    <a:pt x="18785" y="843"/>
                  </a:cubicBezTo>
                  <a:cubicBezTo>
                    <a:pt x="20130" y="843"/>
                    <a:pt x="21442" y="978"/>
                    <a:pt x="22669" y="1309"/>
                  </a:cubicBezTo>
                  <a:cubicBezTo>
                    <a:pt x="22790" y="1342"/>
                    <a:pt x="23197" y="1459"/>
                    <a:pt x="23503" y="1459"/>
                  </a:cubicBezTo>
                  <a:cubicBezTo>
                    <a:pt x="23681" y="1459"/>
                    <a:pt x="23824" y="1420"/>
                    <a:pt x="23860" y="1302"/>
                  </a:cubicBezTo>
                  <a:cubicBezTo>
                    <a:pt x="23949" y="988"/>
                    <a:pt x="23000" y="707"/>
                    <a:pt x="22850" y="667"/>
                  </a:cubicBezTo>
                  <a:cubicBezTo>
                    <a:pt x="21110" y="197"/>
                    <a:pt x="19299" y="1"/>
                    <a:pt x="17473" y="1"/>
                  </a:cubicBezTo>
                  <a:close/>
                  <a:moveTo>
                    <a:pt x="5136" y="2739"/>
                  </a:moveTo>
                  <a:cubicBezTo>
                    <a:pt x="3035" y="3937"/>
                    <a:pt x="1302" y="5670"/>
                    <a:pt x="547" y="8081"/>
                  </a:cubicBezTo>
                  <a:cubicBezTo>
                    <a:pt x="37" y="9710"/>
                    <a:pt x="1" y="11750"/>
                    <a:pt x="1306" y="13020"/>
                  </a:cubicBezTo>
                  <a:cubicBezTo>
                    <a:pt x="2561" y="14243"/>
                    <a:pt x="4487" y="14771"/>
                    <a:pt x="6109" y="15270"/>
                  </a:cubicBezTo>
                  <a:cubicBezTo>
                    <a:pt x="9707" y="16379"/>
                    <a:pt x="13451" y="16938"/>
                    <a:pt x="17210" y="16938"/>
                  </a:cubicBezTo>
                  <a:cubicBezTo>
                    <a:pt x="17373" y="16938"/>
                    <a:pt x="17541" y="16938"/>
                    <a:pt x="17705" y="16935"/>
                  </a:cubicBezTo>
                  <a:cubicBezTo>
                    <a:pt x="15762" y="16810"/>
                    <a:pt x="13805" y="16379"/>
                    <a:pt x="11968" y="15951"/>
                  </a:cubicBezTo>
                  <a:cubicBezTo>
                    <a:pt x="11868" y="15926"/>
                    <a:pt x="11754" y="15869"/>
                    <a:pt x="11639" y="15783"/>
                  </a:cubicBezTo>
                  <a:cubicBezTo>
                    <a:pt x="10096" y="15591"/>
                    <a:pt x="8566" y="15284"/>
                    <a:pt x="7061" y="14856"/>
                  </a:cubicBezTo>
                  <a:cubicBezTo>
                    <a:pt x="5446" y="14396"/>
                    <a:pt x="3278" y="13943"/>
                    <a:pt x="2643" y="12171"/>
                  </a:cubicBezTo>
                  <a:cubicBezTo>
                    <a:pt x="2112" y="10684"/>
                    <a:pt x="2543" y="8894"/>
                    <a:pt x="3228" y="7525"/>
                  </a:cubicBezTo>
                  <a:cubicBezTo>
                    <a:pt x="4340" y="5307"/>
                    <a:pt x="6316" y="3795"/>
                    <a:pt x="8537" y="2825"/>
                  </a:cubicBezTo>
                  <a:lnTo>
                    <a:pt x="8537" y="2825"/>
                  </a:lnTo>
                  <a:cubicBezTo>
                    <a:pt x="7793" y="2957"/>
                    <a:pt x="7051" y="3132"/>
                    <a:pt x="6316" y="3356"/>
                  </a:cubicBezTo>
                  <a:cubicBezTo>
                    <a:pt x="6274" y="3367"/>
                    <a:pt x="6227" y="3374"/>
                    <a:pt x="6180" y="3374"/>
                  </a:cubicBezTo>
                  <a:cubicBezTo>
                    <a:pt x="5860" y="3374"/>
                    <a:pt x="5443" y="3085"/>
                    <a:pt x="5136" y="273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19"/>
            <p:cNvSpPr/>
            <p:nvPr/>
          </p:nvSpPr>
          <p:spPr>
            <a:xfrm>
              <a:off x="2097611" y="2566199"/>
              <a:ext cx="682829" cy="458078"/>
            </a:xfrm>
            <a:custGeom>
              <a:avLst/>
              <a:gdLst/>
              <a:ahLst/>
              <a:cxnLst/>
              <a:rect l="l" t="t" r="r" b="b"/>
              <a:pathLst>
                <a:path w="24287" h="16293" extrusionOk="0">
                  <a:moveTo>
                    <a:pt x="6641" y="0"/>
                  </a:moveTo>
                  <a:lnTo>
                    <a:pt x="6641" y="0"/>
                  </a:lnTo>
                  <a:cubicBezTo>
                    <a:pt x="4511" y="61"/>
                    <a:pt x="2397" y="357"/>
                    <a:pt x="389" y="963"/>
                  </a:cubicBezTo>
                  <a:cubicBezTo>
                    <a:pt x="1" y="1080"/>
                    <a:pt x="222" y="1615"/>
                    <a:pt x="625" y="2061"/>
                  </a:cubicBezTo>
                  <a:cubicBezTo>
                    <a:pt x="2058" y="1241"/>
                    <a:pt x="3663" y="671"/>
                    <a:pt x="5235" y="303"/>
                  </a:cubicBezTo>
                  <a:cubicBezTo>
                    <a:pt x="5699" y="196"/>
                    <a:pt x="6170" y="93"/>
                    <a:pt x="6641" y="0"/>
                  </a:cubicBezTo>
                  <a:close/>
                  <a:moveTo>
                    <a:pt x="11960" y="285"/>
                  </a:moveTo>
                  <a:cubicBezTo>
                    <a:pt x="10089" y="475"/>
                    <a:pt x="8231" y="860"/>
                    <a:pt x="6555" y="1288"/>
                  </a:cubicBezTo>
                  <a:cubicBezTo>
                    <a:pt x="5699" y="1505"/>
                    <a:pt x="4844" y="1791"/>
                    <a:pt x="4026" y="2147"/>
                  </a:cubicBezTo>
                  <a:cubicBezTo>
                    <a:pt x="5489" y="1883"/>
                    <a:pt x="6965" y="1780"/>
                    <a:pt x="8448" y="1780"/>
                  </a:cubicBezTo>
                  <a:cubicBezTo>
                    <a:pt x="9768" y="1780"/>
                    <a:pt x="11091" y="1862"/>
                    <a:pt x="12409" y="1994"/>
                  </a:cubicBezTo>
                  <a:cubicBezTo>
                    <a:pt x="15648" y="2311"/>
                    <a:pt x="20001" y="2953"/>
                    <a:pt x="21275" y="6480"/>
                  </a:cubicBezTo>
                  <a:cubicBezTo>
                    <a:pt x="22330" y="9411"/>
                    <a:pt x="20151" y="12288"/>
                    <a:pt x="17630" y="13565"/>
                  </a:cubicBezTo>
                  <a:cubicBezTo>
                    <a:pt x="16193" y="14292"/>
                    <a:pt x="14646" y="14556"/>
                    <a:pt x="13073" y="14556"/>
                  </a:cubicBezTo>
                  <a:cubicBezTo>
                    <a:pt x="10955" y="14556"/>
                    <a:pt x="8794" y="14078"/>
                    <a:pt x="6794" y="13614"/>
                  </a:cubicBezTo>
                  <a:cubicBezTo>
                    <a:pt x="6705" y="13593"/>
                    <a:pt x="6626" y="13586"/>
                    <a:pt x="6562" y="13586"/>
                  </a:cubicBezTo>
                  <a:cubicBezTo>
                    <a:pt x="5877" y="13586"/>
                    <a:pt x="6529" y="14666"/>
                    <a:pt x="7128" y="15105"/>
                  </a:cubicBezTo>
                  <a:cubicBezTo>
                    <a:pt x="8523" y="15280"/>
                    <a:pt x="9928" y="15362"/>
                    <a:pt x="11333" y="15362"/>
                  </a:cubicBezTo>
                  <a:cubicBezTo>
                    <a:pt x="12274" y="15362"/>
                    <a:pt x="13216" y="15326"/>
                    <a:pt x="14157" y="15255"/>
                  </a:cubicBezTo>
                  <a:cubicBezTo>
                    <a:pt x="14167" y="15251"/>
                    <a:pt x="14178" y="15251"/>
                    <a:pt x="14189" y="15251"/>
                  </a:cubicBezTo>
                  <a:cubicBezTo>
                    <a:pt x="14710" y="15251"/>
                    <a:pt x="16635" y="16068"/>
                    <a:pt x="15584" y="16150"/>
                  </a:cubicBezTo>
                  <a:cubicBezTo>
                    <a:pt x="14788" y="16211"/>
                    <a:pt x="13993" y="16246"/>
                    <a:pt x="13194" y="16257"/>
                  </a:cubicBezTo>
                  <a:cubicBezTo>
                    <a:pt x="13547" y="16278"/>
                    <a:pt x="13900" y="16292"/>
                    <a:pt x="14249" y="16292"/>
                  </a:cubicBezTo>
                  <a:cubicBezTo>
                    <a:pt x="16154" y="16292"/>
                    <a:pt x="18015" y="15933"/>
                    <a:pt x="19708" y="14913"/>
                  </a:cubicBezTo>
                  <a:cubicBezTo>
                    <a:pt x="22746" y="13079"/>
                    <a:pt x="24287" y="9603"/>
                    <a:pt x="22644" y="6291"/>
                  </a:cubicBezTo>
                  <a:cubicBezTo>
                    <a:pt x="20960" y="2899"/>
                    <a:pt x="17394" y="1205"/>
                    <a:pt x="13829" y="575"/>
                  </a:cubicBezTo>
                  <a:cubicBezTo>
                    <a:pt x="13216" y="464"/>
                    <a:pt x="12592" y="368"/>
                    <a:pt x="11960" y="28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19"/>
            <p:cNvSpPr/>
            <p:nvPr/>
          </p:nvSpPr>
          <p:spPr>
            <a:xfrm>
              <a:off x="2115154" y="2565778"/>
              <a:ext cx="450177" cy="457487"/>
            </a:xfrm>
            <a:custGeom>
              <a:avLst/>
              <a:gdLst/>
              <a:ahLst/>
              <a:cxnLst/>
              <a:rect l="l" t="t" r="r" b="b"/>
              <a:pathLst>
                <a:path w="16012" h="16272" extrusionOk="0">
                  <a:moveTo>
                    <a:pt x="6886" y="1"/>
                  </a:moveTo>
                  <a:cubicBezTo>
                    <a:pt x="6598" y="1"/>
                    <a:pt x="6308" y="4"/>
                    <a:pt x="6017" y="15"/>
                  </a:cubicBezTo>
                  <a:cubicBezTo>
                    <a:pt x="5546" y="108"/>
                    <a:pt x="5075" y="211"/>
                    <a:pt x="4611" y="318"/>
                  </a:cubicBezTo>
                  <a:cubicBezTo>
                    <a:pt x="3039" y="686"/>
                    <a:pt x="1434" y="1256"/>
                    <a:pt x="1" y="2076"/>
                  </a:cubicBezTo>
                  <a:cubicBezTo>
                    <a:pt x="308" y="2422"/>
                    <a:pt x="725" y="2711"/>
                    <a:pt x="1045" y="2711"/>
                  </a:cubicBezTo>
                  <a:cubicBezTo>
                    <a:pt x="1092" y="2711"/>
                    <a:pt x="1139" y="2704"/>
                    <a:pt x="1181" y="2693"/>
                  </a:cubicBezTo>
                  <a:cubicBezTo>
                    <a:pt x="1916" y="2469"/>
                    <a:pt x="2658" y="2294"/>
                    <a:pt x="3402" y="2162"/>
                  </a:cubicBezTo>
                  <a:cubicBezTo>
                    <a:pt x="4220" y="1806"/>
                    <a:pt x="5075" y="1520"/>
                    <a:pt x="5931" y="1303"/>
                  </a:cubicBezTo>
                  <a:cubicBezTo>
                    <a:pt x="7607" y="875"/>
                    <a:pt x="9465" y="490"/>
                    <a:pt x="11336" y="300"/>
                  </a:cubicBezTo>
                  <a:cubicBezTo>
                    <a:pt x="9875" y="111"/>
                    <a:pt x="8380" y="1"/>
                    <a:pt x="6886" y="1"/>
                  </a:cubicBezTo>
                  <a:close/>
                  <a:moveTo>
                    <a:pt x="6504" y="15120"/>
                  </a:moveTo>
                  <a:cubicBezTo>
                    <a:pt x="6619" y="15206"/>
                    <a:pt x="6733" y="15263"/>
                    <a:pt x="6833" y="15288"/>
                  </a:cubicBezTo>
                  <a:cubicBezTo>
                    <a:pt x="8670" y="15716"/>
                    <a:pt x="10627" y="16147"/>
                    <a:pt x="12570" y="16272"/>
                  </a:cubicBezTo>
                  <a:cubicBezTo>
                    <a:pt x="13369" y="16261"/>
                    <a:pt x="14164" y="16226"/>
                    <a:pt x="14960" y="16165"/>
                  </a:cubicBezTo>
                  <a:cubicBezTo>
                    <a:pt x="16011" y="16083"/>
                    <a:pt x="14086" y="15266"/>
                    <a:pt x="13565" y="15266"/>
                  </a:cubicBezTo>
                  <a:cubicBezTo>
                    <a:pt x="13554" y="15266"/>
                    <a:pt x="13543" y="15266"/>
                    <a:pt x="13533" y="15270"/>
                  </a:cubicBezTo>
                  <a:cubicBezTo>
                    <a:pt x="12592" y="15341"/>
                    <a:pt x="11650" y="15377"/>
                    <a:pt x="10709" y="15377"/>
                  </a:cubicBezTo>
                  <a:cubicBezTo>
                    <a:pt x="9304" y="15377"/>
                    <a:pt x="7899" y="15295"/>
                    <a:pt x="6504" y="1512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119"/>
          <p:cNvGrpSpPr/>
          <p:nvPr/>
        </p:nvGrpSpPr>
        <p:grpSpPr>
          <a:xfrm>
            <a:off x="2047283" y="3851001"/>
            <a:ext cx="1093674" cy="222193"/>
            <a:chOff x="1816609" y="3851001"/>
            <a:chExt cx="1093674" cy="222193"/>
          </a:xfrm>
        </p:grpSpPr>
        <p:sp>
          <p:nvSpPr>
            <p:cNvPr id="5986" name="Google Shape;5986;p119"/>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19"/>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19"/>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19"/>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19"/>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19"/>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19"/>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19"/>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19"/>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5" name="Google Shape;5995;p119"/>
          <p:cNvGrpSpPr/>
          <p:nvPr/>
        </p:nvGrpSpPr>
        <p:grpSpPr>
          <a:xfrm>
            <a:off x="2110540" y="3629844"/>
            <a:ext cx="965272" cy="97362"/>
            <a:chOff x="1879866" y="3629844"/>
            <a:chExt cx="965272" cy="97362"/>
          </a:xfrm>
        </p:grpSpPr>
        <p:sp>
          <p:nvSpPr>
            <p:cNvPr id="5996" name="Google Shape;5996;p119"/>
            <p:cNvSpPr/>
            <p:nvPr/>
          </p:nvSpPr>
          <p:spPr>
            <a:xfrm>
              <a:off x="1879866" y="3629844"/>
              <a:ext cx="965272" cy="72790"/>
            </a:xfrm>
            <a:custGeom>
              <a:avLst/>
              <a:gdLst/>
              <a:ahLst/>
              <a:cxnLst/>
              <a:rect l="l" t="t" r="r" b="b"/>
              <a:pathLst>
                <a:path w="34333" h="2589" extrusionOk="0">
                  <a:moveTo>
                    <a:pt x="32114" y="0"/>
                  </a:moveTo>
                  <a:cubicBezTo>
                    <a:pt x="32036" y="0"/>
                    <a:pt x="31954" y="3"/>
                    <a:pt x="31872" y="18"/>
                  </a:cubicBezTo>
                  <a:cubicBezTo>
                    <a:pt x="31601" y="57"/>
                    <a:pt x="31472" y="189"/>
                    <a:pt x="31447" y="367"/>
                  </a:cubicBezTo>
                  <a:cubicBezTo>
                    <a:pt x="31344" y="375"/>
                    <a:pt x="31237" y="378"/>
                    <a:pt x="31133" y="382"/>
                  </a:cubicBezTo>
                  <a:cubicBezTo>
                    <a:pt x="31248" y="721"/>
                    <a:pt x="30859" y="1366"/>
                    <a:pt x="30242" y="1616"/>
                  </a:cubicBezTo>
                  <a:cubicBezTo>
                    <a:pt x="29408" y="1950"/>
                    <a:pt x="28527" y="2190"/>
                    <a:pt x="27621" y="2365"/>
                  </a:cubicBezTo>
                  <a:cubicBezTo>
                    <a:pt x="29629" y="2300"/>
                    <a:pt x="31640" y="2222"/>
                    <a:pt x="33648" y="2133"/>
                  </a:cubicBezTo>
                  <a:cubicBezTo>
                    <a:pt x="34332" y="2104"/>
                    <a:pt x="34051" y="1305"/>
                    <a:pt x="33786" y="981"/>
                  </a:cubicBezTo>
                  <a:cubicBezTo>
                    <a:pt x="33345" y="442"/>
                    <a:pt x="32810" y="0"/>
                    <a:pt x="32114" y="0"/>
                  </a:cubicBezTo>
                  <a:close/>
                  <a:moveTo>
                    <a:pt x="29861" y="431"/>
                  </a:moveTo>
                  <a:lnTo>
                    <a:pt x="29861" y="431"/>
                  </a:lnTo>
                  <a:cubicBezTo>
                    <a:pt x="23296" y="688"/>
                    <a:pt x="16725" y="816"/>
                    <a:pt x="10153" y="816"/>
                  </a:cubicBezTo>
                  <a:cubicBezTo>
                    <a:pt x="7125" y="816"/>
                    <a:pt x="4098" y="788"/>
                    <a:pt x="1071" y="735"/>
                  </a:cubicBezTo>
                  <a:lnTo>
                    <a:pt x="1053" y="735"/>
                  </a:lnTo>
                  <a:cubicBezTo>
                    <a:pt x="1" y="735"/>
                    <a:pt x="1281" y="2536"/>
                    <a:pt x="2076" y="2549"/>
                  </a:cubicBezTo>
                  <a:cubicBezTo>
                    <a:pt x="2886" y="2564"/>
                    <a:pt x="3695" y="2579"/>
                    <a:pt x="4505" y="2589"/>
                  </a:cubicBezTo>
                  <a:cubicBezTo>
                    <a:pt x="4483" y="2571"/>
                    <a:pt x="4472" y="2546"/>
                    <a:pt x="4462" y="2521"/>
                  </a:cubicBezTo>
                  <a:cubicBezTo>
                    <a:pt x="4394" y="2493"/>
                    <a:pt x="4355" y="2442"/>
                    <a:pt x="4340" y="2378"/>
                  </a:cubicBezTo>
                  <a:cubicBezTo>
                    <a:pt x="4312" y="2329"/>
                    <a:pt x="4326" y="2286"/>
                    <a:pt x="4376" y="2243"/>
                  </a:cubicBezTo>
                  <a:cubicBezTo>
                    <a:pt x="4476" y="2164"/>
                    <a:pt x="4590" y="2136"/>
                    <a:pt x="4711" y="2111"/>
                  </a:cubicBezTo>
                  <a:cubicBezTo>
                    <a:pt x="4793" y="2097"/>
                    <a:pt x="4875" y="2086"/>
                    <a:pt x="4958" y="2083"/>
                  </a:cubicBezTo>
                  <a:cubicBezTo>
                    <a:pt x="5018" y="2079"/>
                    <a:pt x="5079" y="2075"/>
                    <a:pt x="5143" y="2075"/>
                  </a:cubicBezTo>
                  <a:cubicBezTo>
                    <a:pt x="5278" y="2075"/>
                    <a:pt x="5421" y="2086"/>
                    <a:pt x="5545" y="2100"/>
                  </a:cubicBezTo>
                  <a:cubicBezTo>
                    <a:pt x="5731" y="2118"/>
                    <a:pt x="5945" y="2157"/>
                    <a:pt x="6123" y="2211"/>
                  </a:cubicBezTo>
                  <a:cubicBezTo>
                    <a:pt x="6202" y="2236"/>
                    <a:pt x="6251" y="2246"/>
                    <a:pt x="6355" y="2293"/>
                  </a:cubicBezTo>
                  <a:cubicBezTo>
                    <a:pt x="6423" y="2322"/>
                    <a:pt x="6494" y="2353"/>
                    <a:pt x="6555" y="2396"/>
                  </a:cubicBezTo>
                  <a:cubicBezTo>
                    <a:pt x="6566" y="2407"/>
                    <a:pt x="6577" y="2414"/>
                    <a:pt x="6587" y="2421"/>
                  </a:cubicBezTo>
                  <a:cubicBezTo>
                    <a:pt x="6898" y="2157"/>
                    <a:pt x="7286" y="1947"/>
                    <a:pt x="7568" y="1940"/>
                  </a:cubicBezTo>
                  <a:cubicBezTo>
                    <a:pt x="11383" y="1869"/>
                    <a:pt x="15202" y="1736"/>
                    <a:pt x="19014" y="1527"/>
                  </a:cubicBezTo>
                  <a:cubicBezTo>
                    <a:pt x="20967" y="1420"/>
                    <a:pt x="22918" y="1295"/>
                    <a:pt x="24869" y="1148"/>
                  </a:cubicBezTo>
                  <a:cubicBezTo>
                    <a:pt x="26548" y="1024"/>
                    <a:pt x="28263" y="984"/>
                    <a:pt x="29861" y="43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19"/>
            <p:cNvSpPr/>
            <p:nvPr/>
          </p:nvSpPr>
          <p:spPr>
            <a:xfrm>
              <a:off x="2047792" y="3634540"/>
              <a:ext cx="707402" cy="92667"/>
            </a:xfrm>
            <a:custGeom>
              <a:avLst/>
              <a:gdLst/>
              <a:ahLst/>
              <a:cxnLst/>
              <a:rect l="l" t="t" r="r" b="b"/>
              <a:pathLst>
                <a:path w="25161" h="3296" extrusionOk="0">
                  <a:moveTo>
                    <a:pt x="24797" y="1"/>
                  </a:moveTo>
                  <a:cubicBezTo>
                    <a:pt x="24655" y="1"/>
                    <a:pt x="24476" y="40"/>
                    <a:pt x="24248" y="133"/>
                  </a:cubicBezTo>
                  <a:cubicBezTo>
                    <a:pt x="24130" y="179"/>
                    <a:pt x="24009" y="226"/>
                    <a:pt x="23888" y="264"/>
                  </a:cubicBezTo>
                  <a:cubicBezTo>
                    <a:pt x="24312" y="251"/>
                    <a:pt x="24737" y="233"/>
                    <a:pt x="25160" y="215"/>
                  </a:cubicBezTo>
                  <a:cubicBezTo>
                    <a:pt x="25118" y="86"/>
                    <a:pt x="25000" y="1"/>
                    <a:pt x="24797" y="1"/>
                  </a:cubicBezTo>
                  <a:close/>
                  <a:moveTo>
                    <a:pt x="21648" y="2198"/>
                  </a:moveTo>
                  <a:lnTo>
                    <a:pt x="21648" y="2198"/>
                  </a:lnTo>
                  <a:cubicBezTo>
                    <a:pt x="16161" y="2376"/>
                    <a:pt x="10673" y="2465"/>
                    <a:pt x="5186" y="2465"/>
                  </a:cubicBezTo>
                  <a:cubicBezTo>
                    <a:pt x="3706" y="2465"/>
                    <a:pt x="2225" y="2458"/>
                    <a:pt x="746" y="2447"/>
                  </a:cubicBezTo>
                  <a:lnTo>
                    <a:pt x="746" y="2447"/>
                  </a:lnTo>
                  <a:cubicBezTo>
                    <a:pt x="749" y="2454"/>
                    <a:pt x="749" y="2461"/>
                    <a:pt x="753" y="2468"/>
                  </a:cubicBezTo>
                  <a:cubicBezTo>
                    <a:pt x="764" y="2525"/>
                    <a:pt x="724" y="2579"/>
                    <a:pt x="689" y="2618"/>
                  </a:cubicBezTo>
                  <a:cubicBezTo>
                    <a:pt x="596" y="2686"/>
                    <a:pt x="492" y="2725"/>
                    <a:pt x="382" y="2739"/>
                  </a:cubicBezTo>
                  <a:cubicBezTo>
                    <a:pt x="308" y="2746"/>
                    <a:pt x="236" y="2757"/>
                    <a:pt x="161" y="2764"/>
                  </a:cubicBezTo>
                  <a:cubicBezTo>
                    <a:pt x="0" y="3053"/>
                    <a:pt x="54" y="3296"/>
                    <a:pt x="546" y="3296"/>
                  </a:cubicBezTo>
                  <a:lnTo>
                    <a:pt x="578" y="3296"/>
                  </a:lnTo>
                  <a:cubicBezTo>
                    <a:pt x="4768" y="3217"/>
                    <a:pt x="8958" y="3064"/>
                    <a:pt x="13141" y="2818"/>
                  </a:cubicBezTo>
                  <a:cubicBezTo>
                    <a:pt x="15850" y="2661"/>
                    <a:pt x="18870" y="2736"/>
                    <a:pt x="21648" y="219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19"/>
            <p:cNvSpPr/>
            <p:nvPr/>
          </p:nvSpPr>
          <p:spPr>
            <a:xfrm>
              <a:off x="2065026" y="3640556"/>
              <a:ext cx="693372" cy="63287"/>
            </a:xfrm>
            <a:custGeom>
              <a:avLst/>
              <a:gdLst/>
              <a:ahLst/>
              <a:cxnLst/>
              <a:rect l="l" t="t" r="r" b="b"/>
              <a:pathLst>
                <a:path w="24662" h="2251" extrusionOk="0">
                  <a:moveTo>
                    <a:pt x="24547" y="1"/>
                  </a:moveTo>
                  <a:lnTo>
                    <a:pt x="24547" y="1"/>
                  </a:lnTo>
                  <a:cubicBezTo>
                    <a:pt x="24124" y="19"/>
                    <a:pt x="23699" y="37"/>
                    <a:pt x="23275" y="50"/>
                  </a:cubicBezTo>
                  <a:cubicBezTo>
                    <a:pt x="21677" y="603"/>
                    <a:pt x="19962" y="643"/>
                    <a:pt x="18283" y="767"/>
                  </a:cubicBezTo>
                  <a:cubicBezTo>
                    <a:pt x="16332" y="914"/>
                    <a:pt x="14381" y="1039"/>
                    <a:pt x="12428" y="1146"/>
                  </a:cubicBezTo>
                  <a:cubicBezTo>
                    <a:pt x="8616" y="1355"/>
                    <a:pt x="4797" y="1488"/>
                    <a:pt x="982" y="1559"/>
                  </a:cubicBezTo>
                  <a:cubicBezTo>
                    <a:pt x="700" y="1566"/>
                    <a:pt x="312" y="1776"/>
                    <a:pt x="1" y="2040"/>
                  </a:cubicBezTo>
                  <a:cubicBezTo>
                    <a:pt x="80" y="2101"/>
                    <a:pt x="108" y="2137"/>
                    <a:pt x="133" y="2233"/>
                  </a:cubicBezTo>
                  <a:cubicBezTo>
                    <a:pt x="1612" y="2244"/>
                    <a:pt x="3093" y="2251"/>
                    <a:pt x="4573" y="2251"/>
                  </a:cubicBezTo>
                  <a:cubicBezTo>
                    <a:pt x="10060" y="2251"/>
                    <a:pt x="15548" y="2162"/>
                    <a:pt x="21035" y="1984"/>
                  </a:cubicBezTo>
                  <a:cubicBezTo>
                    <a:pt x="21941" y="1809"/>
                    <a:pt x="22822" y="1569"/>
                    <a:pt x="23656" y="1235"/>
                  </a:cubicBezTo>
                  <a:cubicBezTo>
                    <a:pt x="24273" y="985"/>
                    <a:pt x="24662" y="340"/>
                    <a:pt x="2454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19"/>
            <p:cNvSpPr/>
            <p:nvPr/>
          </p:nvSpPr>
          <p:spPr>
            <a:xfrm>
              <a:off x="2006493" y="3702604"/>
              <a:ext cx="52884" cy="9868"/>
            </a:xfrm>
            <a:custGeom>
              <a:avLst/>
              <a:gdLst/>
              <a:ahLst/>
              <a:cxnLst/>
              <a:rect l="l" t="t" r="r" b="b"/>
              <a:pathLst>
                <a:path w="1881" h="351" extrusionOk="0">
                  <a:moveTo>
                    <a:pt x="1" y="1"/>
                  </a:moveTo>
                  <a:cubicBezTo>
                    <a:pt x="19" y="22"/>
                    <a:pt x="44" y="37"/>
                    <a:pt x="72" y="51"/>
                  </a:cubicBezTo>
                  <a:cubicBezTo>
                    <a:pt x="161" y="108"/>
                    <a:pt x="254" y="151"/>
                    <a:pt x="353" y="180"/>
                  </a:cubicBezTo>
                  <a:cubicBezTo>
                    <a:pt x="478" y="226"/>
                    <a:pt x="603" y="261"/>
                    <a:pt x="735" y="282"/>
                  </a:cubicBezTo>
                  <a:cubicBezTo>
                    <a:pt x="835" y="297"/>
                    <a:pt x="934" y="315"/>
                    <a:pt x="1035" y="329"/>
                  </a:cubicBezTo>
                  <a:cubicBezTo>
                    <a:pt x="1163" y="343"/>
                    <a:pt x="1291" y="351"/>
                    <a:pt x="1420" y="351"/>
                  </a:cubicBezTo>
                  <a:cubicBezTo>
                    <a:pt x="1484" y="351"/>
                    <a:pt x="1548" y="351"/>
                    <a:pt x="1612" y="347"/>
                  </a:cubicBezTo>
                  <a:cubicBezTo>
                    <a:pt x="1619" y="343"/>
                    <a:pt x="1627" y="343"/>
                    <a:pt x="1630" y="343"/>
                  </a:cubicBezTo>
                  <a:cubicBezTo>
                    <a:pt x="1691" y="240"/>
                    <a:pt x="1777" y="129"/>
                    <a:pt x="1880" y="22"/>
                  </a:cubicBezTo>
                  <a:cubicBezTo>
                    <a:pt x="1252" y="15"/>
                    <a:pt x="625" y="8"/>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19"/>
            <p:cNvSpPr/>
            <p:nvPr/>
          </p:nvSpPr>
          <p:spPr>
            <a:xfrm>
              <a:off x="2001095" y="3688181"/>
              <a:ext cx="63962" cy="15070"/>
            </a:xfrm>
            <a:custGeom>
              <a:avLst/>
              <a:gdLst/>
              <a:ahLst/>
              <a:cxnLst/>
              <a:rect l="l" t="t" r="r" b="b"/>
              <a:pathLst>
                <a:path w="2275" h="536" extrusionOk="0">
                  <a:moveTo>
                    <a:pt x="831" y="0"/>
                  </a:moveTo>
                  <a:cubicBezTo>
                    <a:pt x="767" y="0"/>
                    <a:pt x="706" y="4"/>
                    <a:pt x="646" y="8"/>
                  </a:cubicBezTo>
                  <a:cubicBezTo>
                    <a:pt x="563" y="11"/>
                    <a:pt x="481" y="22"/>
                    <a:pt x="399" y="36"/>
                  </a:cubicBezTo>
                  <a:cubicBezTo>
                    <a:pt x="278" y="61"/>
                    <a:pt x="164" y="89"/>
                    <a:pt x="64" y="168"/>
                  </a:cubicBezTo>
                  <a:cubicBezTo>
                    <a:pt x="14" y="211"/>
                    <a:pt x="0" y="254"/>
                    <a:pt x="28" y="303"/>
                  </a:cubicBezTo>
                  <a:cubicBezTo>
                    <a:pt x="43" y="367"/>
                    <a:pt x="82" y="418"/>
                    <a:pt x="150" y="446"/>
                  </a:cubicBezTo>
                  <a:cubicBezTo>
                    <a:pt x="160" y="471"/>
                    <a:pt x="171" y="496"/>
                    <a:pt x="193" y="514"/>
                  </a:cubicBezTo>
                  <a:cubicBezTo>
                    <a:pt x="817" y="521"/>
                    <a:pt x="1444" y="528"/>
                    <a:pt x="2072" y="535"/>
                  </a:cubicBezTo>
                  <a:cubicBezTo>
                    <a:pt x="2132" y="471"/>
                    <a:pt x="2200" y="407"/>
                    <a:pt x="2275" y="346"/>
                  </a:cubicBezTo>
                  <a:cubicBezTo>
                    <a:pt x="2265" y="339"/>
                    <a:pt x="2254" y="332"/>
                    <a:pt x="2243" y="321"/>
                  </a:cubicBezTo>
                  <a:cubicBezTo>
                    <a:pt x="2182" y="278"/>
                    <a:pt x="2111" y="247"/>
                    <a:pt x="2043" y="218"/>
                  </a:cubicBezTo>
                  <a:cubicBezTo>
                    <a:pt x="1939" y="171"/>
                    <a:pt x="1890" y="161"/>
                    <a:pt x="1811" y="136"/>
                  </a:cubicBezTo>
                  <a:cubicBezTo>
                    <a:pt x="1633" y="82"/>
                    <a:pt x="1419" y="43"/>
                    <a:pt x="1233" y="25"/>
                  </a:cubicBezTo>
                  <a:cubicBezTo>
                    <a:pt x="1109" y="11"/>
                    <a:pt x="966" y="0"/>
                    <a:pt x="8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19"/>
            <p:cNvSpPr/>
            <p:nvPr/>
          </p:nvSpPr>
          <p:spPr>
            <a:xfrm>
              <a:off x="2052319" y="3703223"/>
              <a:ext cx="16953" cy="9053"/>
            </a:xfrm>
            <a:custGeom>
              <a:avLst/>
              <a:gdLst/>
              <a:ahLst/>
              <a:cxnLst/>
              <a:rect l="l" t="t" r="r" b="b"/>
              <a:pathLst>
                <a:path w="603" h="322" extrusionOk="0">
                  <a:moveTo>
                    <a:pt x="250" y="0"/>
                  </a:moveTo>
                  <a:cubicBezTo>
                    <a:pt x="147" y="107"/>
                    <a:pt x="61" y="218"/>
                    <a:pt x="0" y="321"/>
                  </a:cubicBezTo>
                  <a:cubicBezTo>
                    <a:pt x="75" y="314"/>
                    <a:pt x="147" y="303"/>
                    <a:pt x="221" y="296"/>
                  </a:cubicBezTo>
                  <a:cubicBezTo>
                    <a:pt x="331" y="282"/>
                    <a:pt x="435" y="243"/>
                    <a:pt x="528" y="175"/>
                  </a:cubicBezTo>
                  <a:cubicBezTo>
                    <a:pt x="563" y="136"/>
                    <a:pt x="603" y="82"/>
                    <a:pt x="592" y="25"/>
                  </a:cubicBezTo>
                  <a:cubicBezTo>
                    <a:pt x="588" y="18"/>
                    <a:pt x="588" y="11"/>
                    <a:pt x="585" y="4"/>
                  </a:cubicBezTo>
                  <a:cubicBezTo>
                    <a:pt x="474" y="4"/>
                    <a:pt x="360" y="0"/>
                    <a:pt x="2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19"/>
            <p:cNvSpPr/>
            <p:nvPr/>
          </p:nvSpPr>
          <p:spPr>
            <a:xfrm>
              <a:off x="2059347" y="3697909"/>
              <a:ext cx="9419" cy="5426"/>
            </a:xfrm>
            <a:custGeom>
              <a:avLst/>
              <a:gdLst/>
              <a:ahLst/>
              <a:cxnLst/>
              <a:rect l="l" t="t" r="r" b="b"/>
              <a:pathLst>
                <a:path w="335" h="193" extrusionOk="0">
                  <a:moveTo>
                    <a:pt x="203" y="0"/>
                  </a:moveTo>
                  <a:cubicBezTo>
                    <a:pt x="128" y="61"/>
                    <a:pt x="60" y="125"/>
                    <a:pt x="0" y="189"/>
                  </a:cubicBezTo>
                  <a:cubicBezTo>
                    <a:pt x="110" y="189"/>
                    <a:pt x="224" y="193"/>
                    <a:pt x="335" y="193"/>
                  </a:cubicBezTo>
                  <a:cubicBezTo>
                    <a:pt x="310" y="97"/>
                    <a:pt x="282" y="61"/>
                    <a:pt x="20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3" name="Google Shape;6003;p119"/>
          <p:cNvSpPr/>
          <p:nvPr/>
        </p:nvSpPr>
        <p:spPr>
          <a:xfrm>
            <a:off x="2216418" y="3506732"/>
            <a:ext cx="303867" cy="27806"/>
          </a:xfrm>
          <a:custGeom>
            <a:avLst/>
            <a:gdLst/>
            <a:ahLst/>
            <a:cxnLst/>
            <a:rect l="l" t="t" r="r" b="b"/>
            <a:pathLst>
              <a:path w="10808" h="989" extrusionOk="0">
                <a:moveTo>
                  <a:pt x="10808" y="1"/>
                </a:moveTo>
                <a:lnTo>
                  <a:pt x="10808" y="1"/>
                </a:lnTo>
                <a:cubicBezTo>
                  <a:pt x="8711" y="154"/>
                  <a:pt x="6615" y="311"/>
                  <a:pt x="4518" y="472"/>
                </a:cubicBezTo>
                <a:cubicBezTo>
                  <a:pt x="4518" y="628"/>
                  <a:pt x="4515" y="781"/>
                  <a:pt x="4515" y="938"/>
                </a:cubicBezTo>
                <a:cubicBezTo>
                  <a:pt x="6244" y="860"/>
                  <a:pt x="7974" y="696"/>
                  <a:pt x="9695" y="442"/>
                </a:cubicBezTo>
                <a:cubicBezTo>
                  <a:pt x="10013" y="396"/>
                  <a:pt x="10508" y="264"/>
                  <a:pt x="10808" y="1"/>
                </a:cubicBezTo>
                <a:close/>
                <a:moveTo>
                  <a:pt x="2229" y="650"/>
                </a:moveTo>
                <a:cubicBezTo>
                  <a:pt x="1488" y="707"/>
                  <a:pt x="746" y="767"/>
                  <a:pt x="0" y="828"/>
                </a:cubicBezTo>
                <a:cubicBezTo>
                  <a:pt x="118" y="903"/>
                  <a:pt x="296" y="956"/>
                  <a:pt x="550" y="964"/>
                </a:cubicBezTo>
                <a:cubicBezTo>
                  <a:pt x="1099" y="981"/>
                  <a:pt x="1644" y="988"/>
                  <a:pt x="2190" y="988"/>
                </a:cubicBezTo>
                <a:lnTo>
                  <a:pt x="2258" y="988"/>
                </a:lnTo>
                <a:cubicBezTo>
                  <a:pt x="2250" y="874"/>
                  <a:pt x="2240" y="763"/>
                  <a:pt x="2229" y="65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19"/>
          <p:cNvSpPr/>
          <p:nvPr/>
        </p:nvSpPr>
        <p:spPr>
          <a:xfrm>
            <a:off x="2279057" y="3519974"/>
            <a:ext cx="64383" cy="14564"/>
          </a:xfrm>
          <a:custGeom>
            <a:avLst/>
            <a:gdLst/>
            <a:ahLst/>
            <a:cxnLst/>
            <a:rect l="l" t="t" r="r" b="b"/>
            <a:pathLst>
              <a:path w="2290" h="518" extrusionOk="0">
                <a:moveTo>
                  <a:pt x="2290" y="1"/>
                </a:moveTo>
                <a:lnTo>
                  <a:pt x="2290" y="1"/>
                </a:lnTo>
                <a:cubicBezTo>
                  <a:pt x="1527" y="60"/>
                  <a:pt x="767" y="118"/>
                  <a:pt x="1" y="179"/>
                </a:cubicBezTo>
                <a:cubicBezTo>
                  <a:pt x="12" y="292"/>
                  <a:pt x="22" y="403"/>
                  <a:pt x="30" y="517"/>
                </a:cubicBezTo>
                <a:cubicBezTo>
                  <a:pt x="782" y="517"/>
                  <a:pt x="1534" y="499"/>
                  <a:pt x="2287" y="467"/>
                </a:cubicBezTo>
                <a:cubicBezTo>
                  <a:pt x="2287" y="310"/>
                  <a:pt x="2290" y="157"/>
                  <a:pt x="22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19"/>
          <p:cNvSpPr/>
          <p:nvPr/>
        </p:nvSpPr>
        <p:spPr>
          <a:xfrm>
            <a:off x="2277370" y="3497904"/>
            <a:ext cx="66408" cy="27103"/>
          </a:xfrm>
          <a:custGeom>
            <a:avLst/>
            <a:gdLst/>
            <a:ahLst/>
            <a:cxnLst/>
            <a:rect l="l" t="t" r="r" b="b"/>
            <a:pathLst>
              <a:path w="2362" h="964" extrusionOk="0">
                <a:moveTo>
                  <a:pt x="2325" y="1"/>
                </a:moveTo>
                <a:cubicBezTo>
                  <a:pt x="1551" y="62"/>
                  <a:pt x="774" y="122"/>
                  <a:pt x="1" y="182"/>
                </a:cubicBezTo>
                <a:cubicBezTo>
                  <a:pt x="18" y="443"/>
                  <a:pt x="39" y="703"/>
                  <a:pt x="61" y="964"/>
                </a:cubicBezTo>
                <a:cubicBezTo>
                  <a:pt x="827" y="903"/>
                  <a:pt x="1587" y="845"/>
                  <a:pt x="2350" y="786"/>
                </a:cubicBezTo>
                <a:cubicBezTo>
                  <a:pt x="2354" y="593"/>
                  <a:pt x="2358" y="404"/>
                  <a:pt x="2358" y="211"/>
                </a:cubicBezTo>
                <a:cubicBezTo>
                  <a:pt x="2361" y="133"/>
                  <a:pt x="2347" y="65"/>
                  <a:pt x="23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6" name="Google Shape;6006;p119"/>
          <p:cNvGrpSpPr/>
          <p:nvPr/>
        </p:nvGrpSpPr>
        <p:grpSpPr>
          <a:xfrm>
            <a:off x="2163086" y="2984230"/>
            <a:ext cx="960521" cy="571885"/>
            <a:chOff x="1932412" y="2984230"/>
            <a:chExt cx="960521" cy="571885"/>
          </a:xfrm>
        </p:grpSpPr>
        <p:sp>
          <p:nvSpPr>
            <p:cNvPr id="6007" name="Google Shape;6007;p119"/>
            <p:cNvSpPr/>
            <p:nvPr/>
          </p:nvSpPr>
          <p:spPr>
            <a:xfrm>
              <a:off x="2010119" y="3047290"/>
              <a:ext cx="102564" cy="508825"/>
            </a:xfrm>
            <a:custGeom>
              <a:avLst/>
              <a:gdLst/>
              <a:ahLst/>
              <a:cxnLst/>
              <a:rect l="l" t="t" r="r" b="b"/>
              <a:pathLst>
                <a:path w="3648" h="18098" extrusionOk="0">
                  <a:moveTo>
                    <a:pt x="1508" y="1"/>
                  </a:moveTo>
                  <a:cubicBezTo>
                    <a:pt x="845" y="1"/>
                    <a:pt x="0" y="386"/>
                    <a:pt x="50" y="970"/>
                  </a:cubicBezTo>
                  <a:cubicBezTo>
                    <a:pt x="78" y="1355"/>
                    <a:pt x="111" y="1741"/>
                    <a:pt x="142" y="2122"/>
                  </a:cubicBezTo>
                  <a:cubicBezTo>
                    <a:pt x="895" y="2073"/>
                    <a:pt x="1651" y="2019"/>
                    <a:pt x="2403" y="1969"/>
                  </a:cubicBezTo>
                  <a:cubicBezTo>
                    <a:pt x="2360" y="1469"/>
                    <a:pt x="2321" y="970"/>
                    <a:pt x="2278" y="475"/>
                  </a:cubicBezTo>
                  <a:cubicBezTo>
                    <a:pt x="2253" y="147"/>
                    <a:pt x="1915" y="1"/>
                    <a:pt x="1508" y="1"/>
                  </a:cubicBezTo>
                  <a:close/>
                  <a:moveTo>
                    <a:pt x="2578" y="4112"/>
                  </a:moveTo>
                  <a:cubicBezTo>
                    <a:pt x="1837" y="4180"/>
                    <a:pt x="1091" y="4244"/>
                    <a:pt x="346" y="4311"/>
                  </a:cubicBezTo>
                  <a:lnTo>
                    <a:pt x="321" y="4311"/>
                  </a:lnTo>
                  <a:cubicBezTo>
                    <a:pt x="639" y="8141"/>
                    <a:pt x="952" y="11971"/>
                    <a:pt x="1266" y="15800"/>
                  </a:cubicBezTo>
                  <a:cubicBezTo>
                    <a:pt x="1490" y="15804"/>
                    <a:pt x="1715" y="15804"/>
                    <a:pt x="1939" y="15804"/>
                  </a:cubicBezTo>
                  <a:cubicBezTo>
                    <a:pt x="2471" y="15804"/>
                    <a:pt x="3006" y="15797"/>
                    <a:pt x="3537" y="15779"/>
                  </a:cubicBezTo>
                  <a:cubicBezTo>
                    <a:pt x="3216" y="11893"/>
                    <a:pt x="2899" y="8002"/>
                    <a:pt x="2578" y="4112"/>
                  </a:cubicBezTo>
                  <a:close/>
                  <a:moveTo>
                    <a:pt x="3648" y="17280"/>
                  </a:moveTo>
                  <a:cubicBezTo>
                    <a:pt x="2895" y="17312"/>
                    <a:pt x="2143" y="17330"/>
                    <a:pt x="1391" y="17330"/>
                  </a:cubicBezTo>
                  <a:cubicBezTo>
                    <a:pt x="1401" y="17430"/>
                    <a:pt x="1409" y="17530"/>
                    <a:pt x="1416" y="17630"/>
                  </a:cubicBezTo>
                  <a:cubicBezTo>
                    <a:pt x="1444" y="17958"/>
                    <a:pt x="1797" y="18097"/>
                    <a:pt x="2214" y="18097"/>
                  </a:cubicBezTo>
                  <a:cubicBezTo>
                    <a:pt x="2852" y="18097"/>
                    <a:pt x="3641" y="17772"/>
                    <a:pt x="3648" y="17316"/>
                  </a:cubicBezTo>
                  <a:lnTo>
                    <a:pt x="3648" y="172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19"/>
            <p:cNvSpPr/>
            <p:nvPr/>
          </p:nvSpPr>
          <p:spPr>
            <a:xfrm>
              <a:off x="1938316" y="3055415"/>
              <a:ext cx="954617" cy="108187"/>
            </a:xfrm>
            <a:custGeom>
              <a:avLst/>
              <a:gdLst/>
              <a:ahLst/>
              <a:cxnLst/>
              <a:rect l="l" t="t" r="r" b="b"/>
              <a:pathLst>
                <a:path w="33954" h="3848" extrusionOk="0">
                  <a:moveTo>
                    <a:pt x="11682" y="1231"/>
                  </a:moveTo>
                  <a:lnTo>
                    <a:pt x="11682" y="1231"/>
                  </a:lnTo>
                  <a:cubicBezTo>
                    <a:pt x="9440" y="1377"/>
                    <a:pt x="7197" y="1527"/>
                    <a:pt x="4957" y="1680"/>
                  </a:cubicBezTo>
                  <a:cubicBezTo>
                    <a:pt x="4961" y="1726"/>
                    <a:pt x="4964" y="1776"/>
                    <a:pt x="4968" y="1822"/>
                  </a:cubicBezTo>
                  <a:cubicBezTo>
                    <a:pt x="7207" y="1626"/>
                    <a:pt x="9443" y="1427"/>
                    <a:pt x="11682" y="1231"/>
                  </a:cubicBezTo>
                  <a:close/>
                  <a:moveTo>
                    <a:pt x="31754" y="0"/>
                  </a:moveTo>
                  <a:cubicBezTo>
                    <a:pt x="31344" y="25"/>
                    <a:pt x="30930" y="51"/>
                    <a:pt x="30517" y="72"/>
                  </a:cubicBezTo>
                  <a:cubicBezTo>
                    <a:pt x="30502" y="728"/>
                    <a:pt x="30484" y="1384"/>
                    <a:pt x="30471" y="2036"/>
                  </a:cubicBezTo>
                  <a:cubicBezTo>
                    <a:pt x="30542" y="2033"/>
                    <a:pt x="30613" y="2029"/>
                    <a:pt x="30688" y="2026"/>
                  </a:cubicBezTo>
                  <a:cubicBezTo>
                    <a:pt x="30830" y="2090"/>
                    <a:pt x="30988" y="2126"/>
                    <a:pt x="31144" y="2126"/>
                  </a:cubicBezTo>
                  <a:cubicBezTo>
                    <a:pt x="31198" y="2126"/>
                    <a:pt x="31255" y="2122"/>
                    <a:pt x="31308" y="2115"/>
                  </a:cubicBezTo>
                  <a:cubicBezTo>
                    <a:pt x="31707" y="2051"/>
                    <a:pt x="32110" y="1986"/>
                    <a:pt x="32513" y="1919"/>
                  </a:cubicBezTo>
                  <a:cubicBezTo>
                    <a:pt x="33954" y="1690"/>
                    <a:pt x="32899" y="0"/>
                    <a:pt x="31814" y="0"/>
                  </a:cubicBezTo>
                  <a:close/>
                  <a:moveTo>
                    <a:pt x="28338" y="1776"/>
                  </a:moveTo>
                  <a:lnTo>
                    <a:pt x="28338" y="1776"/>
                  </a:lnTo>
                  <a:cubicBezTo>
                    <a:pt x="23463" y="2207"/>
                    <a:pt x="18592" y="2635"/>
                    <a:pt x="13719" y="3067"/>
                  </a:cubicBezTo>
                  <a:cubicBezTo>
                    <a:pt x="18589" y="2750"/>
                    <a:pt x="23457" y="2450"/>
                    <a:pt x="28327" y="2161"/>
                  </a:cubicBezTo>
                  <a:cubicBezTo>
                    <a:pt x="28331" y="2033"/>
                    <a:pt x="28335" y="1904"/>
                    <a:pt x="28338" y="1776"/>
                  </a:cubicBezTo>
                  <a:close/>
                  <a:moveTo>
                    <a:pt x="2696" y="1833"/>
                  </a:moveTo>
                  <a:cubicBezTo>
                    <a:pt x="2261" y="1865"/>
                    <a:pt x="1830" y="1894"/>
                    <a:pt x="1395" y="1926"/>
                  </a:cubicBezTo>
                  <a:cubicBezTo>
                    <a:pt x="1" y="2022"/>
                    <a:pt x="960" y="3848"/>
                    <a:pt x="2080" y="3848"/>
                  </a:cubicBezTo>
                  <a:cubicBezTo>
                    <a:pt x="2105" y="3848"/>
                    <a:pt x="2130" y="3844"/>
                    <a:pt x="2151" y="3844"/>
                  </a:cubicBezTo>
                  <a:lnTo>
                    <a:pt x="2169" y="3844"/>
                  </a:lnTo>
                  <a:cubicBezTo>
                    <a:pt x="1524" y="3377"/>
                    <a:pt x="1641" y="2176"/>
                    <a:pt x="2711" y="2026"/>
                  </a:cubicBezTo>
                  <a:cubicBezTo>
                    <a:pt x="2707" y="1962"/>
                    <a:pt x="2704" y="1897"/>
                    <a:pt x="2696" y="183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19"/>
            <p:cNvSpPr/>
            <p:nvPr/>
          </p:nvSpPr>
          <p:spPr>
            <a:xfrm>
              <a:off x="2014111" y="3102647"/>
              <a:ext cx="63905" cy="9728"/>
            </a:xfrm>
            <a:custGeom>
              <a:avLst/>
              <a:gdLst/>
              <a:ahLst/>
              <a:cxnLst/>
              <a:rect l="l" t="t" r="r" b="b"/>
              <a:pathLst>
                <a:path w="2273" h="346" extrusionOk="0">
                  <a:moveTo>
                    <a:pt x="2261" y="0"/>
                  </a:moveTo>
                  <a:cubicBezTo>
                    <a:pt x="1509" y="50"/>
                    <a:pt x="753" y="104"/>
                    <a:pt x="0" y="153"/>
                  </a:cubicBezTo>
                  <a:cubicBezTo>
                    <a:pt x="8" y="217"/>
                    <a:pt x="11" y="282"/>
                    <a:pt x="15" y="346"/>
                  </a:cubicBezTo>
                  <a:cubicBezTo>
                    <a:pt x="43" y="342"/>
                    <a:pt x="69" y="339"/>
                    <a:pt x="97" y="335"/>
                  </a:cubicBezTo>
                  <a:cubicBezTo>
                    <a:pt x="821" y="270"/>
                    <a:pt x="1548" y="206"/>
                    <a:pt x="2272" y="142"/>
                  </a:cubicBezTo>
                  <a:cubicBezTo>
                    <a:pt x="2268" y="96"/>
                    <a:pt x="2265" y="46"/>
                    <a:pt x="226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19"/>
            <p:cNvSpPr/>
            <p:nvPr/>
          </p:nvSpPr>
          <p:spPr>
            <a:xfrm>
              <a:off x="2730293" y="2984230"/>
              <a:ext cx="69810" cy="469802"/>
            </a:xfrm>
            <a:custGeom>
              <a:avLst/>
              <a:gdLst/>
              <a:ahLst/>
              <a:cxnLst/>
              <a:rect l="l" t="t" r="r" b="b"/>
              <a:pathLst>
                <a:path w="2483" h="16710" extrusionOk="0">
                  <a:moveTo>
                    <a:pt x="468" y="1"/>
                  </a:moveTo>
                  <a:cubicBezTo>
                    <a:pt x="343" y="1"/>
                    <a:pt x="268" y="26"/>
                    <a:pt x="268" y="72"/>
                  </a:cubicBezTo>
                  <a:cubicBezTo>
                    <a:pt x="254" y="810"/>
                    <a:pt x="239" y="1548"/>
                    <a:pt x="218" y="2290"/>
                  </a:cubicBezTo>
                  <a:lnTo>
                    <a:pt x="272" y="2290"/>
                  </a:lnTo>
                  <a:cubicBezTo>
                    <a:pt x="642" y="2290"/>
                    <a:pt x="917" y="2447"/>
                    <a:pt x="1085" y="2679"/>
                  </a:cubicBezTo>
                  <a:cubicBezTo>
                    <a:pt x="1505" y="2654"/>
                    <a:pt x="1926" y="2629"/>
                    <a:pt x="2347" y="2604"/>
                  </a:cubicBezTo>
                  <a:cubicBezTo>
                    <a:pt x="2361" y="2048"/>
                    <a:pt x="2372" y="1495"/>
                    <a:pt x="2382" y="939"/>
                  </a:cubicBezTo>
                  <a:cubicBezTo>
                    <a:pt x="2390" y="414"/>
                    <a:pt x="999" y="1"/>
                    <a:pt x="468" y="1"/>
                  </a:cubicBezTo>
                  <a:close/>
                  <a:moveTo>
                    <a:pt x="2301" y="4568"/>
                  </a:moveTo>
                  <a:lnTo>
                    <a:pt x="2301" y="4568"/>
                  </a:lnTo>
                  <a:cubicBezTo>
                    <a:pt x="1583" y="4611"/>
                    <a:pt x="871" y="4654"/>
                    <a:pt x="157" y="4693"/>
                  </a:cubicBezTo>
                  <a:cubicBezTo>
                    <a:pt x="58" y="8708"/>
                    <a:pt x="0" y="12731"/>
                    <a:pt x="456" y="16710"/>
                  </a:cubicBezTo>
                  <a:cubicBezTo>
                    <a:pt x="1131" y="16667"/>
                    <a:pt x="1809" y="16624"/>
                    <a:pt x="2482" y="16585"/>
                  </a:cubicBezTo>
                  <a:cubicBezTo>
                    <a:pt x="2097" y="12602"/>
                    <a:pt x="2194" y="8580"/>
                    <a:pt x="2301" y="456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19"/>
            <p:cNvSpPr/>
            <p:nvPr/>
          </p:nvSpPr>
          <p:spPr>
            <a:xfrm>
              <a:off x="2734679" y="3057439"/>
              <a:ext cx="61600" cy="58760"/>
            </a:xfrm>
            <a:custGeom>
              <a:avLst/>
              <a:gdLst/>
              <a:ahLst/>
              <a:cxnLst/>
              <a:rect l="l" t="t" r="r" b="b"/>
              <a:pathLst>
                <a:path w="2191" h="2090" extrusionOk="0">
                  <a:moveTo>
                    <a:pt x="2191" y="0"/>
                  </a:moveTo>
                  <a:lnTo>
                    <a:pt x="2191" y="0"/>
                  </a:lnTo>
                  <a:cubicBezTo>
                    <a:pt x="1770" y="25"/>
                    <a:pt x="1349" y="50"/>
                    <a:pt x="929" y="75"/>
                  </a:cubicBezTo>
                  <a:cubicBezTo>
                    <a:pt x="1335" y="634"/>
                    <a:pt x="1107" y="1608"/>
                    <a:pt x="101" y="1697"/>
                  </a:cubicBezTo>
                  <a:cubicBezTo>
                    <a:pt x="73" y="1697"/>
                    <a:pt x="40" y="1700"/>
                    <a:pt x="12" y="1704"/>
                  </a:cubicBezTo>
                  <a:cubicBezTo>
                    <a:pt x="9" y="1832"/>
                    <a:pt x="5" y="1961"/>
                    <a:pt x="1" y="2089"/>
                  </a:cubicBezTo>
                  <a:cubicBezTo>
                    <a:pt x="715" y="2050"/>
                    <a:pt x="1427" y="2007"/>
                    <a:pt x="2145" y="1964"/>
                  </a:cubicBezTo>
                  <a:cubicBezTo>
                    <a:pt x="2158" y="1312"/>
                    <a:pt x="2176" y="656"/>
                    <a:pt x="219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19"/>
            <p:cNvSpPr/>
            <p:nvPr/>
          </p:nvSpPr>
          <p:spPr>
            <a:xfrm>
              <a:off x="2745925" y="3468441"/>
              <a:ext cx="66380" cy="74702"/>
            </a:xfrm>
            <a:custGeom>
              <a:avLst/>
              <a:gdLst/>
              <a:ahLst/>
              <a:cxnLst/>
              <a:rect l="l" t="t" r="r" b="b"/>
              <a:pathLst>
                <a:path w="2361" h="2657" extrusionOk="0">
                  <a:moveTo>
                    <a:pt x="1994" y="0"/>
                  </a:moveTo>
                  <a:cubicBezTo>
                    <a:pt x="1727" y="111"/>
                    <a:pt x="1459" y="193"/>
                    <a:pt x="1291" y="203"/>
                  </a:cubicBezTo>
                  <a:cubicBezTo>
                    <a:pt x="863" y="229"/>
                    <a:pt x="432" y="254"/>
                    <a:pt x="1" y="282"/>
                  </a:cubicBezTo>
                  <a:cubicBezTo>
                    <a:pt x="68" y="799"/>
                    <a:pt x="147" y="1320"/>
                    <a:pt x="236" y="1837"/>
                  </a:cubicBezTo>
                  <a:cubicBezTo>
                    <a:pt x="307" y="2250"/>
                    <a:pt x="1495" y="2657"/>
                    <a:pt x="2054" y="2657"/>
                  </a:cubicBezTo>
                  <a:cubicBezTo>
                    <a:pt x="2244" y="2657"/>
                    <a:pt x="2361" y="2611"/>
                    <a:pt x="2344" y="2504"/>
                  </a:cubicBezTo>
                  <a:cubicBezTo>
                    <a:pt x="2201" y="1673"/>
                    <a:pt x="2087" y="838"/>
                    <a:pt x="19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19"/>
            <p:cNvSpPr/>
            <p:nvPr/>
          </p:nvSpPr>
          <p:spPr>
            <a:xfrm>
              <a:off x="1932412" y="3449801"/>
              <a:ext cx="903504" cy="82011"/>
            </a:xfrm>
            <a:custGeom>
              <a:avLst/>
              <a:gdLst/>
              <a:ahLst/>
              <a:cxnLst/>
              <a:rect l="l" t="t" r="r" b="b"/>
              <a:pathLst>
                <a:path w="32136" h="2917" extrusionOk="0">
                  <a:moveTo>
                    <a:pt x="31365" y="0"/>
                  </a:moveTo>
                  <a:cubicBezTo>
                    <a:pt x="31311" y="0"/>
                    <a:pt x="31254" y="0"/>
                    <a:pt x="31190" y="4"/>
                  </a:cubicBezTo>
                  <a:cubicBezTo>
                    <a:pt x="31079" y="10"/>
                    <a:pt x="30972" y="18"/>
                    <a:pt x="30862" y="25"/>
                  </a:cubicBezTo>
                  <a:cubicBezTo>
                    <a:pt x="30883" y="239"/>
                    <a:pt x="30905" y="449"/>
                    <a:pt x="30930" y="663"/>
                  </a:cubicBezTo>
                  <a:cubicBezTo>
                    <a:pt x="31543" y="407"/>
                    <a:pt x="32135" y="0"/>
                    <a:pt x="31365" y="0"/>
                  </a:cubicBezTo>
                  <a:close/>
                  <a:moveTo>
                    <a:pt x="28836" y="150"/>
                  </a:moveTo>
                  <a:cubicBezTo>
                    <a:pt x="23520" y="474"/>
                    <a:pt x="18208" y="835"/>
                    <a:pt x="12897" y="1220"/>
                  </a:cubicBezTo>
                  <a:cubicBezTo>
                    <a:pt x="12958" y="1337"/>
                    <a:pt x="12976" y="1480"/>
                    <a:pt x="12940" y="1644"/>
                  </a:cubicBezTo>
                  <a:cubicBezTo>
                    <a:pt x="12909" y="1794"/>
                    <a:pt x="12823" y="1922"/>
                    <a:pt x="12705" y="2026"/>
                  </a:cubicBezTo>
                  <a:cubicBezTo>
                    <a:pt x="18111" y="1633"/>
                    <a:pt x="23524" y="1273"/>
                    <a:pt x="28937" y="945"/>
                  </a:cubicBezTo>
                  <a:cubicBezTo>
                    <a:pt x="28901" y="678"/>
                    <a:pt x="28869" y="414"/>
                    <a:pt x="28836" y="150"/>
                  </a:cubicBezTo>
                  <a:close/>
                  <a:moveTo>
                    <a:pt x="1884" y="2086"/>
                  </a:moveTo>
                  <a:cubicBezTo>
                    <a:pt x="1402" y="2168"/>
                    <a:pt x="1" y="2917"/>
                    <a:pt x="974" y="2917"/>
                  </a:cubicBezTo>
                  <a:cubicBezTo>
                    <a:pt x="1038" y="2917"/>
                    <a:pt x="1109" y="2913"/>
                    <a:pt x="1199" y="2910"/>
                  </a:cubicBezTo>
                  <a:cubicBezTo>
                    <a:pt x="1430" y="2888"/>
                    <a:pt x="1665" y="2870"/>
                    <a:pt x="1897" y="2853"/>
                  </a:cubicBezTo>
                  <a:cubicBezTo>
                    <a:pt x="1641" y="2678"/>
                    <a:pt x="1691" y="2368"/>
                    <a:pt x="1897" y="208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19"/>
            <p:cNvSpPr/>
            <p:nvPr/>
          </p:nvSpPr>
          <p:spPr>
            <a:xfrm>
              <a:off x="2743113" y="3450504"/>
              <a:ext cx="58873" cy="25866"/>
            </a:xfrm>
            <a:custGeom>
              <a:avLst/>
              <a:gdLst/>
              <a:ahLst/>
              <a:cxnLst/>
              <a:rect l="l" t="t" r="r" b="b"/>
              <a:pathLst>
                <a:path w="2094" h="920" extrusionOk="0">
                  <a:moveTo>
                    <a:pt x="2026" y="0"/>
                  </a:moveTo>
                  <a:cubicBezTo>
                    <a:pt x="1353" y="39"/>
                    <a:pt x="675" y="82"/>
                    <a:pt x="0" y="125"/>
                  </a:cubicBezTo>
                  <a:cubicBezTo>
                    <a:pt x="33" y="389"/>
                    <a:pt x="65" y="653"/>
                    <a:pt x="101" y="920"/>
                  </a:cubicBezTo>
                  <a:cubicBezTo>
                    <a:pt x="532" y="892"/>
                    <a:pt x="963" y="867"/>
                    <a:pt x="1391" y="841"/>
                  </a:cubicBezTo>
                  <a:cubicBezTo>
                    <a:pt x="1559" y="831"/>
                    <a:pt x="1827" y="749"/>
                    <a:pt x="2094" y="638"/>
                  </a:cubicBezTo>
                  <a:cubicBezTo>
                    <a:pt x="2069" y="424"/>
                    <a:pt x="2047" y="214"/>
                    <a:pt x="20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19"/>
            <p:cNvSpPr/>
            <p:nvPr/>
          </p:nvSpPr>
          <p:spPr>
            <a:xfrm>
              <a:off x="1985744" y="3476060"/>
              <a:ext cx="309293" cy="32388"/>
            </a:xfrm>
            <a:custGeom>
              <a:avLst/>
              <a:gdLst/>
              <a:ahLst/>
              <a:cxnLst/>
              <a:rect l="l" t="t" r="r" b="b"/>
              <a:pathLst>
                <a:path w="11001" h="1152" extrusionOk="0">
                  <a:moveTo>
                    <a:pt x="10449" y="1"/>
                  </a:moveTo>
                  <a:cubicBezTo>
                    <a:pt x="10406" y="1"/>
                    <a:pt x="10359" y="4"/>
                    <a:pt x="10309" y="11"/>
                  </a:cubicBezTo>
                  <a:cubicBezTo>
                    <a:pt x="8348" y="296"/>
                    <a:pt x="6379" y="467"/>
                    <a:pt x="4404" y="528"/>
                  </a:cubicBezTo>
                  <a:cubicBezTo>
                    <a:pt x="4408" y="564"/>
                    <a:pt x="4408" y="595"/>
                    <a:pt x="4411" y="631"/>
                  </a:cubicBezTo>
                  <a:cubicBezTo>
                    <a:pt x="4447" y="674"/>
                    <a:pt x="4475" y="724"/>
                    <a:pt x="4493" y="778"/>
                  </a:cubicBezTo>
                  <a:cubicBezTo>
                    <a:pt x="6662" y="610"/>
                    <a:pt x="8833" y="446"/>
                    <a:pt x="11000" y="286"/>
                  </a:cubicBezTo>
                  <a:cubicBezTo>
                    <a:pt x="10905" y="108"/>
                    <a:pt x="10701" y="1"/>
                    <a:pt x="10449" y="1"/>
                  </a:cubicBezTo>
                  <a:close/>
                  <a:moveTo>
                    <a:pt x="1134" y="528"/>
                  </a:moveTo>
                  <a:cubicBezTo>
                    <a:pt x="699" y="528"/>
                    <a:pt x="243" y="821"/>
                    <a:pt x="0" y="1152"/>
                  </a:cubicBezTo>
                  <a:cubicBezTo>
                    <a:pt x="307" y="1099"/>
                    <a:pt x="617" y="1045"/>
                    <a:pt x="924" y="995"/>
                  </a:cubicBezTo>
                  <a:cubicBezTo>
                    <a:pt x="1120" y="959"/>
                    <a:pt x="1277" y="945"/>
                    <a:pt x="1394" y="945"/>
                  </a:cubicBezTo>
                  <a:cubicBezTo>
                    <a:pt x="1534" y="945"/>
                    <a:pt x="1619" y="967"/>
                    <a:pt x="1666" y="1002"/>
                  </a:cubicBezTo>
                  <a:cubicBezTo>
                    <a:pt x="1833" y="988"/>
                    <a:pt x="2001" y="974"/>
                    <a:pt x="2169" y="959"/>
                  </a:cubicBezTo>
                  <a:cubicBezTo>
                    <a:pt x="2154" y="824"/>
                    <a:pt x="2143" y="689"/>
                    <a:pt x="2133" y="549"/>
                  </a:cubicBezTo>
                  <a:cubicBezTo>
                    <a:pt x="1812" y="546"/>
                    <a:pt x="1488" y="539"/>
                    <a:pt x="1167" y="52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19"/>
            <p:cNvSpPr/>
            <p:nvPr/>
          </p:nvSpPr>
          <p:spPr>
            <a:xfrm>
              <a:off x="2045684" y="3490876"/>
              <a:ext cx="66408" cy="12174"/>
            </a:xfrm>
            <a:custGeom>
              <a:avLst/>
              <a:gdLst/>
              <a:ahLst/>
              <a:cxnLst/>
              <a:rect l="l" t="t" r="r" b="b"/>
              <a:pathLst>
                <a:path w="2362" h="433" extrusionOk="0">
                  <a:moveTo>
                    <a:pt x="2272" y="1"/>
                  </a:moveTo>
                  <a:cubicBezTo>
                    <a:pt x="1741" y="19"/>
                    <a:pt x="1206" y="26"/>
                    <a:pt x="674" y="26"/>
                  </a:cubicBezTo>
                  <a:cubicBezTo>
                    <a:pt x="450" y="26"/>
                    <a:pt x="225" y="26"/>
                    <a:pt x="1" y="22"/>
                  </a:cubicBezTo>
                  <a:lnTo>
                    <a:pt x="1" y="22"/>
                  </a:lnTo>
                  <a:cubicBezTo>
                    <a:pt x="11" y="162"/>
                    <a:pt x="22" y="297"/>
                    <a:pt x="37" y="432"/>
                  </a:cubicBezTo>
                  <a:cubicBezTo>
                    <a:pt x="810" y="372"/>
                    <a:pt x="1587" y="312"/>
                    <a:pt x="2361" y="251"/>
                  </a:cubicBezTo>
                  <a:cubicBezTo>
                    <a:pt x="2343" y="197"/>
                    <a:pt x="2315" y="147"/>
                    <a:pt x="2279" y="104"/>
                  </a:cubicBezTo>
                  <a:cubicBezTo>
                    <a:pt x="2276" y="68"/>
                    <a:pt x="2276" y="37"/>
                    <a:pt x="22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19"/>
            <p:cNvSpPr/>
            <p:nvPr/>
          </p:nvSpPr>
          <p:spPr>
            <a:xfrm>
              <a:off x="1978519" y="3484072"/>
              <a:ext cx="318740" cy="45940"/>
            </a:xfrm>
            <a:custGeom>
              <a:avLst/>
              <a:gdLst/>
              <a:ahLst/>
              <a:cxnLst/>
              <a:rect l="l" t="t" r="r" b="b"/>
              <a:pathLst>
                <a:path w="11337" h="1634" extrusionOk="0">
                  <a:moveTo>
                    <a:pt x="11257" y="1"/>
                  </a:moveTo>
                  <a:cubicBezTo>
                    <a:pt x="9090" y="161"/>
                    <a:pt x="6919" y="325"/>
                    <a:pt x="4750" y="493"/>
                  </a:cubicBezTo>
                  <a:cubicBezTo>
                    <a:pt x="4772" y="557"/>
                    <a:pt x="4786" y="625"/>
                    <a:pt x="4783" y="703"/>
                  </a:cubicBezTo>
                  <a:cubicBezTo>
                    <a:pt x="4783" y="896"/>
                    <a:pt x="4779" y="1085"/>
                    <a:pt x="4775" y="1278"/>
                  </a:cubicBezTo>
                  <a:cubicBezTo>
                    <a:pt x="6872" y="1117"/>
                    <a:pt x="8968" y="960"/>
                    <a:pt x="11065" y="807"/>
                  </a:cubicBezTo>
                  <a:cubicBezTo>
                    <a:pt x="11183" y="703"/>
                    <a:pt x="11269" y="575"/>
                    <a:pt x="11300" y="425"/>
                  </a:cubicBezTo>
                  <a:cubicBezTo>
                    <a:pt x="11336" y="261"/>
                    <a:pt x="11318" y="118"/>
                    <a:pt x="11257" y="1"/>
                  </a:cubicBezTo>
                  <a:close/>
                  <a:moveTo>
                    <a:pt x="1651" y="660"/>
                  </a:moveTo>
                  <a:cubicBezTo>
                    <a:pt x="1534" y="660"/>
                    <a:pt x="1377" y="674"/>
                    <a:pt x="1181" y="710"/>
                  </a:cubicBezTo>
                  <a:cubicBezTo>
                    <a:pt x="874" y="760"/>
                    <a:pt x="564" y="814"/>
                    <a:pt x="257" y="867"/>
                  </a:cubicBezTo>
                  <a:cubicBezTo>
                    <a:pt x="51" y="1149"/>
                    <a:pt x="1" y="1459"/>
                    <a:pt x="257" y="1634"/>
                  </a:cubicBezTo>
                  <a:cubicBezTo>
                    <a:pt x="1003" y="1573"/>
                    <a:pt x="1745" y="1513"/>
                    <a:pt x="2486" y="1456"/>
                  </a:cubicBezTo>
                  <a:cubicBezTo>
                    <a:pt x="2464" y="1195"/>
                    <a:pt x="2443" y="935"/>
                    <a:pt x="2426" y="674"/>
                  </a:cubicBezTo>
                  <a:cubicBezTo>
                    <a:pt x="2258" y="689"/>
                    <a:pt x="2090" y="703"/>
                    <a:pt x="1923" y="717"/>
                  </a:cubicBezTo>
                  <a:cubicBezTo>
                    <a:pt x="1876" y="682"/>
                    <a:pt x="1791" y="660"/>
                    <a:pt x="1651" y="66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19"/>
            <p:cNvSpPr/>
            <p:nvPr/>
          </p:nvSpPr>
          <p:spPr>
            <a:xfrm>
              <a:off x="1999295" y="3048583"/>
              <a:ext cx="737147" cy="120023"/>
            </a:xfrm>
            <a:custGeom>
              <a:avLst/>
              <a:gdLst/>
              <a:ahLst/>
              <a:cxnLst/>
              <a:rect l="l" t="t" r="r" b="b"/>
              <a:pathLst>
                <a:path w="26219" h="4269" extrusionOk="0">
                  <a:moveTo>
                    <a:pt x="26219" y="1"/>
                  </a:moveTo>
                  <a:cubicBezTo>
                    <a:pt x="26197" y="1"/>
                    <a:pt x="26172" y="4"/>
                    <a:pt x="26151" y="4"/>
                  </a:cubicBezTo>
                  <a:cubicBezTo>
                    <a:pt x="20603" y="493"/>
                    <a:pt x="15058" y="985"/>
                    <a:pt x="9513" y="1474"/>
                  </a:cubicBezTo>
                  <a:cubicBezTo>
                    <a:pt x="15076" y="1110"/>
                    <a:pt x="20642" y="764"/>
                    <a:pt x="26208" y="439"/>
                  </a:cubicBezTo>
                  <a:cubicBezTo>
                    <a:pt x="26212" y="294"/>
                    <a:pt x="26215" y="147"/>
                    <a:pt x="26219" y="1"/>
                  </a:cubicBezTo>
                  <a:close/>
                  <a:moveTo>
                    <a:pt x="11550" y="3310"/>
                  </a:moveTo>
                  <a:cubicBezTo>
                    <a:pt x="8683" y="3495"/>
                    <a:pt x="5816" y="3688"/>
                    <a:pt x="2949" y="3884"/>
                  </a:cubicBezTo>
                  <a:cubicBezTo>
                    <a:pt x="2953" y="3944"/>
                    <a:pt x="2959" y="4005"/>
                    <a:pt x="2963" y="4066"/>
                  </a:cubicBezTo>
                  <a:cubicBezTo>
                    <a:pt x="5826" y="3816"/>
                    <a:pt x="8686" y="3563"/>
                    <a:pt x="11550" y="3310"/>
                  </a:cubicBezTo>
                  <a:close/>
                  <a:moveTo>
                    <a:pt x="688" y="4038"/>
                  </a:moveTo>
                  <a:cubicBezTo>
                    <a:pt x="460" y="4055"/>
                    <a:pt x="232" y="4069"/>
                    <a:pt x="0" y="4087"/>
                  </a:cubicBezTo>
                  <a:cubicBezTo>
                    <a:pt x="160" y="4201"/>
                    <a:pt x="364" y="4269"/>
                    <a:pt x="609" y="4269"/>
                  </a:cubicBezTo>
                  <a:cubicBezTo>
                    <a:pt x="642" y="4269"/>
                    <a:pt x="674" y="4269"/>
                    <a:pt x="706" y="4265"/>
                  </a:cubicBezTo>
                  <a:cubicBezTo>
                    <a:pt x="703" y="4191"/>
                    <a:pt x="695" y="4116"/>
                    <a:pt x="688" y="403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19"/>
            <p:cNvSpPr/>
            <p:nvPr/>
          </p:nvSpPr>
          <p:spPr>
            <a:xfrm>
              <a:off x="2018638" y="3157751"/>
              <a:ext cx="63962" cy="10768"/>
            </a:xfrm>
            <a:custGeom>
              <a:avLst/>
              <a:gdLst/>
              <a:ahLst/>
              <a:cxnLst/>
              <a:rect l="l" t="t" r="r" b="b"/>
              <a:pathLst>
                <a:path w="2275" h="383" extrusionOk="0">
                  <a:moveTo>
                    <a:pt x="2261" y="1"/>
                  </a:moveTo>
                  <a:cubicBezTo>
                    <a:pt x="1508" y="51"/>
                    <a:pt x="752" y="104"/>
                    <a:pt x="0" y="155"/>
                  </a:cubicBezTo>
                  <a:cubicBezTo>
                    <a:pt x="7" y="233"/>
                    <a:pt x="15" y="308"/>
                    <a:pt x="18" y="382"/>
                  </a:cubicBezTo>
                  <a:lnTo>
                    <a:pt x="43" y="382"/>
                  </a:lnTo>
                  <a:cubicBezTo>
                    <a:pt x="788" y="315"/>
                    <a:pt x="1534" y="251"/>
                    <a:pt x="2275" y="183"/>
                  </a:cubicBezTo>
                  <a:cubicBezTo>
                    <a:pt x="2271" y="122"/>
                    <a:pt x="2265" y="61"/>
                    <a:pt x="22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19"/>
            <p:cNvSpPr/>
            <p:nvPr/>
          </p:nvSpPr>
          <p:spPr>
            <a:xfrm>
              <a:off x="1981133" y="3060925"/>
              <a:ext cx="755028" cy="102592"/>
            </a:xfrm>
            <a:custGeom>
              <a:avLst/>
              <a:gdLst/>
              <a:ahLst/>
              <a:cxnLst/>
              <a:rect l="l" t="t" r="r" b="b"/>
              <a:pathLst>
                <a:path w="26855" h="3649" extrusionOk="0">
                  <a:moveTo>
                    <a:pt x="26854" y="0"/>
                  </a:moveTo>
                  <a:cubicBezTo>
                    <a:pt x="21288" y="325"/>
                    <a:pt x="15722" y="671"/>
                    <a:pt x="10159" y="1035"/>
                  </a:cubicBezTo>
                  <a:cubicBezTo>
                    <a:pt x="7920" y="1231"/>
                    <a:pt x="5684" y="1430"/>
                    <a:pt x="3445" y="1626"/>
                  </a:cubicBezTo>
                  <a:cubicBezTo>
                    <a:pt x="3495" y="2233"/>
                    <a:pt x="3545" y="2839"/>
                    <a:pt x="3595" y="3445"/>
                  </a:cubicBezTo>
                  <a:cubicBezTo>
                    <a:pt x="6462" y="3249"/>
                    <a:pt x="9329" y="3056"/>
                    <a:pt x="12196" y="2871"/>
                  </a:cubicBezTo>
                  <a:cubicBezTo>
                    <a:pt x="17069" y="2439"/>
                    <a:pt x="21940" y="2011"/>
                    <a:pt x="26815" y="1580"/>
                  </a:cubicBezTo>
                  <a:cubicBezTo>
                    <a:pt x="26830" y="1053"/>
                    <a:pt x="26843" y="528"/>
                    <a:pt x="26854" y="0"/>
                  </a:cubicBezTo>
                  <a:close/>
                  <a:moveTo>
                    <a:pt x="1188" y="1830"/>
                  </a:moveTo>
                  <a:cubicBezTo>
                    <a:pt x="118" y="1980"/>
                    <a:pt x="1" y="3181"/>
                    <a:pt x="646" y="3648"/>
                  </a:cubicBezTo>
                  <a:cubicBezTo>
                    <a:pt x="878" y="3630"/>
                    <a:pt x="1106" y="3616"/>
                    <a:pt x="1334" y="3599"/>
                  </a:cubicBezTo>
                  <a:cubicBezTo>
                    <a:pt x="1288" y="3010"/>
                    <a:pt x="1237" y="2418"/>
                    <a:pt x="1188" y="183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19"/>
            <p:cNvSpPr/>
            <p:nvPr/>
          </p:nvSpPr>
          <p:spPr>
            <a:xfrm>
              <a:off x="2014505" y="3106639"/>
              <a:ext cx="67729" cy="55471"/>
            </a:xfrm>
            <a:custGeom>
              <a:avLst/>
              <a:gdLst/>
              <a:ahLst/>
              <a:cxnLst/>
              <a:rect l="l" t="t" r="r" b="b"/>
              <a:pathLst>
                <a:path w="2409" h="1973" extrusionOk="0">
                  <a:moveTo>
                    <a:pt x="2258" y="0"/>
                  </a:moveTo>
                  <a:cubicBezTo>
                    <a:pt x="1534" y="64"/>
                    <a:pt x="807" y="128"/>
                    <a:pt x="83" y="193"/>
                  </a:cubicBezTo>
                  <a:cubicBezTo>
                    <a:pt x="55" y="197"/>
                    <a:pt x="29" y="200"/>
                    <a:pt x="1" y="204"/>
                  </a:cubicBezTo>
                  <a:cubicBezTo>
                    <a:pt x="50" y="792"/>
                    <a:pt x="101" y="1384"/>
                    <a:pt x="147" y="1973"/>
                  </a:cubicBezTo>
                  <a:cubicBezTo>
                    <a:pt x="899" y="1922"/>
                    <a:pt x="1655" y="1869"/>
                    <a:pt x="2408" y="1819"/>
                  </a:cubicBezTo>
                  <a:cubicBezTo>
                    <a:pt x="2358" y="1213"/>
                    <a:pt x="2308" y="607"/>
                    <a:pt x="225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19"/>
            <p:cNvSpPr/>
            <p:nvPr/>
          </p:nvSpPr>
          <p:spPr>
            <a:xfrm>
              <a:off x="2736113" y="3048583"/>
              <a:ext cx="24685" cy="12371"/>
            </a:xfrm>
            <a:custGeom>
              <a:avLst/>
              <a:gdLst/>
              <a:ahLst/>
              <a:cxnLst/>
              <a:rect l="l" t="t" r="r" b="b"/>
              <a:pathLst>
                <a:path w="878" h="440" extrusionOk="0">
                  <a:moveTo>
                    <a:pt x="11" y="1"/>
                  </a:moveTo>
                  <a:cubicBezTo>
                    <a:pt x="7" y="147"/>
                    <a:pt x="4" y="294"/>
                    <a:pt x="0" y="439"/>
                  </a:cubicBezTo>
                  <a:cubicBezTo>
                    <a:pt x="292" y="422"/>
                    <a:pt x="585" y="404"/>
                    <a:pt x="878" y="390"/>
                  </a:cubicBezTo>
                  <a:cubicBezTo>
                    <a:pt x="710" y="158"/>
                    <a:pt x="435" y="1"/>
                    <a:pt x="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19"/>
            <p:cNvSpPr/>
            <p:nvPr/>
          </p:nvSpPr>
          <p:spPr>
            <a:xfrm>
              <a:off x="2735016" y="3059519"/>
              <a:ext cx="37224" cy="45827"/>
            </a:xfrm>
            <a:custGeom>
              <a:avLst/>
              <a:gdLst/>
              <a:ahLst/>
              <a:cxnLst/>
              <a:rect l="l" t="t" r="r" b="b"/>
              <a:pathLst>
                <a:path w="1324" h="1630" extrusionOk="0">
                  <a:moveTo>
                    <a:pt x="917" y="1"/>
                  </a:moveTo>
                  <a:cubicBezTo>
                    <a:pt x="624" y="15"/>
                    <a:pt x="331" y="33"/>
                    <a:pt x="39" y="50"/>
                  </a:cubicBezTo>
                  <a:cubicBezTo>
                    <a:pt x="28" y="578"/>
                    <a:pt x="15" y="1103"/>
                    <a:pt x="0" y="1630"/>
                  </a:cubicBezTo>
                  <a:cubicBezTo>
                    <a:pt x="28" y="1626"/>
                    <a:pt x="61" y="1623"/>
                    <a:pt x="89" y="1623"/>
                  </a:cubicBezTo>
                  <a:cubicBezTo>
                    <a:pt x="1095" y="1534"/>
                    <a:pt x="1323" y="560"/>
                    <a:pt x="91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119"/>
          <p:cNvGrpSpPr/>
          <p:nvPr/>
        </p:nvGrpSpPr>
        <p:grpSpPr>
          <a:xfrm>
            <a:off x="2048697" y="4226660"/>
            <a:ext cx="1079953" cy="260570"/>
            <a:chOff x="256250" y="3704650"/>
            <a:chExt cx="960300" cy="231700"/>
          </a:xfrm>
        </p:grpSpPr>
        <p:sp>
          <p:nvSpPr>
            <p:cNvPr id="6025" name="Google Shape;6025;p119"/>
            <p:cNvSpPr/>
            <p:nvPr/>
          </p:nvSpPr>
          <p:spPr>
            <a:xfrm>
              <a:off x="256250" y="3704650"/>
              <a:ext cx="960300" cy="231700"/>
            </a:xfrm>
            <a:custGeom>
              <a:avLst/>
              <a:gdLst/>
              <a:ahLst/>
              <a:cxnLst/>
              <a:rect l="l" t="t" r="r" b="b"/>
              <a:pathLst>
                <a:path w="38412" h="9268" extrusionOk="0">
                  <a:moveTo>
                    <a:pt x="8751" y="5314"/>
                  </a:moveTo>
                  <a:cubicBezTo>
                    <a:pt x="8815" y="5460"/>
                    <a:pt x="8848" y="5620"/>
                    <a:pt x="8833" y="5802"/>
                  </a:cubicBezTo>
                  <a:cubicBezTo>
                    <a:pt x="8812" y="6170"/>
                    <a:pt x="8527" y="6320"/>
                    <a:pt x="8416" y="6615"/>
                  </a:cubicBezTo>
                  <a:cubicBezTo>
                    <a:pt x="8409" y="6619"/>
                    <a:pt x="8405" y="6626"/>
                    <a:pt x="8398" y="6633"/>
                  </a:cubicBezTo>
                  <a:cubicBezTo>
                    <a:pt x="8420" y="6177"/>
                    <a:pt x="8552" y="5734"/>
                    <a:pt x="8751" y="5314"/>
                  </a:cubicBezTo>
                  <a:close/>
                  <a:moveTo>
                    <a:pt x="6922" y="2504"/>
                  </a:moveTo>
                  <a:cubicBezTo>
                    <a:pt x="4544" y="2504"/>
                    <a:pt x="2258" y="3684"/>
                    <a:pt x="693" y="5431"/>
                  </a:cubicBezTo>
                  <a:cubicBezTo>
                    <a:pt x="1" y="6205"/>
                    <a:pt x="800" y="6908"/>
                    <a:pt x="1605" y="6908"/>
                  </a:cubicBezTo>
                  <a:cubicBezTo>
                    <a:pt x="1926" y="6908"/>
                    <a:pt x="2251" y="6797"/>
                    <a:pt x="2482" y="6537"/>
                  </a:cubicBezTo>
                  <a:cubicBezTo>
                    <a:pt x="3381" y="5535"/>
                    <a:pt x="4875" y="4533"/>
                    <a:pt x="6359" y="4383"/>
                  </a:cubicBezTo>
                  <a:cubicBezTo>
                    <a:pt x="6537" y="3716"/>
                    <a:pt x="6837" y="3081"/>
                    <a:pt x="7247" y="2515"/>
                  </a:cubicBezTo>
                  <a:cubicBezTo>
                    <a:pt x="7136" y="2507"/>
                    <a:pt x="7029" y="2504"/>
                    <a:pt x="6922" y="2504"/>
                  </a:cubicBezTo>
                  <a:close/>
                  <a:moveTo>
                    <a:pt x="32981" y="2700"/>
                  </a:moveTo>
                  <a:cubicBezTo>
                    <a:pt x="32446" y="2928"/>
                    <a:pt x="32000" y="3395"/>
                    <a:pt x="31576" y="3769"/>
                  </a:cubicBezTo>
                  <a:cubicBezTo>
                    <a:pt x="31447" y="3884"/>
                    <a:pt x="31319" y="3998"/>
                    <a:pt x="31190" y="4112"/>
                  </a:cubicBezTo>
                  <a:cubicBezTo>
                    <a:pt x="31220" y="4187"/>
                    <a:pt x="31244" y="4266"/>
                    <a:pt x="31262" y="4347"/>
                  </a:cubicBezTo>
                  <a:cubicBezTo>
                    <a:pt x="31362" y="4732"/>
                    <a:pt x="31455" y="6037"/>
                    <a:pt x="30930" y="6213"/>
                  </a:cubicBezTo>
                  <a:cubicBezTo>
                    <a:pt x="30848" y="6237"/>
                    <a:pt x="30777" y="6251"/>
                    <a:pt x="30713" y="6251"/>
                  </a:cubicBezTo>
                  <a:cubicBezTo>
                    <a:pt x="30135" y="6251"/>
                    <a:pt x="30274" y="5235"/>
                    <a:pt x="30417" y="4796"/>
                  </a:cubicBezTo>
                  <a:lnTo>
                    <a:pt x="30417" y="4796"/>
                  </a:lnTo>
                  <a:cubicBezTo>
                    <a:pt x="30206" y="4985"/>
                    <a:pt x="29992" y="5175"/>
                    <a:pt x="29778" y="5364"/>
                  </a:cubicBezTo>
                  <a:cubicBezTo>
                    <a:pt x="29604" y="5520"/>
                    <a:pt x="29401" y="5585"/>
                    <a:pt x="29190" y="5585"/>
                  </a:cubicBezTo>
                  <a:cubicBezTo>
                    <a:pt x="28759" y="5585"/>
                    <a:pt x="28310" y="5303"/>
                    <a:pt x="28067" y="4932"/>
                  </a:cubicBezTo>
                  <a:lnTo>
                    <a:pt x="28067" y="4932"/>
                  </a:lnTo>
                  <a:cubicBezTo>
                    <a:pt x="27849" y="5849"/>
                    <a:pt x="27989" y="6794"/>
                    <a:pt x="28769" y="7571"/>
                  </a:cubicBezTo>
                  <a:cubicBezTo>
                    <a:pt x="29273" y="8070"/>
                    <a:pt x="29897" y="8291"/>
                    <a:pt x="30524" y="8291"/>
                  </a:cubicBezTo>
                  <a:cubicBezTo>
                    <a:pt x="31526" y="8291"/>
                    <a:pt x="32538" y="7724"/>
                    <a:pt x="33088" y="6822"/>
                  </a:cubicBezTo>
                  <a:cubicBezTo>
                    <a:pt x="33879" y="5528"/>
                    <a:pt x="33730" y="3941"/>
                    <a:pt x="32981" y="2700"/>
                  </a:cubicBezTo>
                  <a:close/>
                  <a:moveTo>
                    <a:pt x="25671" y="2732"/>
                  </a:moveTo>
                  <a:lnTo>
                    <a:pt x="25671" y="2732"/>
                  </a:lnTo>
                  <a:cubicBezTo>
                    <a:pt x="24954" y="2989"/>
                    <a:pt x="24288" y="3356"/>
                    <a:pt x="23678" y="3812"/>
                  </a:cubicBezTo>
                  <a:cubicBezTo>
                    <a:pt x="23767" y="4176"/>
                    <a:pt x="23770" y="4576"/>
                    <a:pt x="23696" y="4972"/>
                  </a:cubicBezTo>
                  <a:cubicBezTo>
                    <a:pt x="23603" y="5456"/>
                    <a:pt x="23371" y="6095"/>
                    <a:pt x="22972" y="6419"/>
                  </a:cubicBezTo>
                  <a:cubicBezTo>
                    <a:pt x="22779" y="6572"/>
                    <a:pt x="22590" y="6641"/>
                    <a:pt x="22419" y="6641"/>
                  </a:cubicBezTo>
                  <a:cubicBezTo>
                    <a:pt x="22020" y="6641"/>
                    <a:pt x="21713" y="6273"/>
                    <a:pt x="21695" y="5777"/>
                  </a:cubicBezTo>
                  <a:cubicBezTo>
                    <a:pt x="21517" y="5930"/>
                    <a:pt x="21310" y="6045"/>
                    <a:pt x="21036" y="6077"/>
                  </a:cubicBezTo>
                  <a:cubicBezTo>
                    <a:pt x="20954" y="6088"/>
                    <a:pt x="20868" y="6095"/>
                    <a:pt x="20782" y="6095"/>
                  </a:cubicBezTo>
                  <a:cubicBezTo>
                    <a:pt x="20319" y="6095"/>
                    <a:pt x="19830" y="5948"/>
                    <a:pt x="19423" y="5742"/>
                  </a:cubicBezTo>
                  <a:lnTo>
                    <a:pt x="19423" y="5742"/>
                  </a:lnTo>
                  <a:cubicBezTo>
                    <a:pt x="19356" y="7039"/>
                    <a:pt x="20137" y="8259"/>
                    <a:pt x="21553" y="8548"/>
                  </a:cubicBezTo>
                  <a:cubicBezTo>
                    <a:pt x="21816" y="8601"/>
                    <a:pt x="22070" y="8630"/>
                    <a:pt x="22312" y="8630"/>
                  </a:cubicBezTo>
                  <a:cubicBezTo>
                    <a:pt x="25157" y="8630"/>
                    <a:pt x="26641" y="5143"/>
                    <a:pt x="25671" y="2732"/>
                  </a:cubicBezTo>
                  <a:close/>
                  <a:moveTo>
                    <a:pt x="34660" y="1"/>
                  </a:moveTo>
                  <a:cubicBezTo>
                    <a:pt x="33504" y="1"/>
                    <a:pt x="32306" y="432"/>
                    <a:pt x="31269" y="1057"/>
                  </a:cubicBezTo>
                  <a:cubicBezTo>
                    <a:pt x="30317" y="522"/>
                    <a:pt x="29244" y="297"/>
                    <a:pt x="28160" y="297"/>
                  </a:cubicBezTo>
                  <a:cubicBezTo>
                    <a:pt x="27222" y="297"/>
                    <a:pt x="26277" y="464"/>
                    <a:pt x="25393" y="749"/>
                  </a:cubicBezTo>
                  <a:cubicBezTo>
                    <a:pt x="25061" y="853"/>
                    <a:pt x="24708" y="978"/>
                    <a:pt x="24344" y="1116"/>
                  </a:cubicBezTo>
                  <a:cubicBezTo>
                    <a:pt x="24081" y="950"/>
                    <a:pt x="23785" y="810"/>
                    <a:pt x="23457" y="707"/>
                  </a:cubicBezTo>
                  <a:cubicBezTo>
                    <a:pt x="22922" y="539"/>
                    <a:pt x="22344" y="468"/>
                    <a:pt x="21752" y="468"/>
                  </a:cubicBezTo>
                  <a:cubicBezTo>
                    <a:pt x="20144" y="468"/>
                    <a:pt x="18418" y="999"/>
                    <a:pt x="17073" y="1595"/>
                  </a:cubicBezTo>
                  <a:cubicBezTo>
                    <a:pt x="17035" y="1613"/>
                    <a:pt x="16992" y="1630"/>
                    <a:pt x="16953" y="1651"/>
                  </a:cubicBezTo>
                  <a:cubicBezTo>
                    <a:pt x="15929" y="821"/>
                    <a:pt x="14596" y="422"/>
                    <a:pt x="13230" y="422"/>
                  </a:cubicBezTo>
                  <a:cubicBezTo>
                    <a:pt x="11928" y="422"/>
                    <a:pt x="10602" y="782"/>
                    <a:pt x="9475" y="1477"/>
                  </a:cubicBezTo>
                  <a:cubicBezTo>
                    <a:pt x="10092" y="1712"/>
                    <a:pt x="10591" y="2173"/>
                    <a:pt x="10210" y="2486"/>
                  </a:cubicBezTo>
                  <a:cubicBezTo>
                    <a:pt x="8841" y="3613"/>
                    <a:pt x="8202" y="5271"/>
                    <a:pt x="8420" y="6968"/>
                  </a:cubicBezTo>
                  <a:cubicBezTo>
                    <a:pt x="8833" y="7214"/>
                    <a:pt x="9080" y="7556"/>
                    <a:pt x="8787" y="7824"/>
                  </a:cubicBezTo>
                  <a:cubicBezTo>
                    <a:pt x="8687" y="7913"/>
                    <a:pt x="8588" y="8006"/>
                    <a:pt x="8491" y="8095"/>
                  </a:cubicBezTo>
                  <a:cubicBezTo>
                    <a:pt x="8331" y="8241"/>
                    <a:pt x="8117" y="8302"/>
                    <a:pt x="7882" y="8302"/>
                  </a:cubicBezTo>
                  <a:cubicBezTo>
                    <a:pt x="7271" y="8302"/>
                    <a:pt x="6544" y="7881"/>
                    <a:pt x="6402" y="7393"/>
                  </a:cubicBezTo>
                  <a:cubicBezTo>
                    <a:pt x="6241" y="6855"/>
                    <a:pt x="6170" y="6309"/>
                    <a:pt x="6173" y="5767"/>
                  </a:cubicBezTo>
                  <a:lnTo>
                    <a:pt x="6173" y="5767"/>
                  </a:lnTo>
                  <a:cubicBezTo>
                    <a:pt x="5995" y="6458"/>
                    <a:pt x="5999" y="7150"/>
                    <a:pt x="6305" y="7774"/>
                  </a:cubicBezTo>
                  <a:cubicBezTo>
                    <a:pt x="6680" y="8545"/>
                    <a:pt x="7264" y="8851"/>
                    <a:pt x="7899" y="8851"/>
                  </a:cubicBezTo>
                  <a:cubicBezTo>
                    <a:pt x="9144" y="8851"/>
                    <a:pt x="10574" y="7674"/>
                    <a:pt x="10951" y="6516"/>
                  </a:cubicBezTo>
                  <a:cubicBezTo>
                    <a:pt x="11369" y="5250"/>
                    <a:pt x="10908" y="4230"/>
                    <a:pt x="10071" y="3534"/>
                  </a:cubicBezTo>
                  <a:cubicBezTo>
                    <a:pt x="10916" y="2768"/>
                    <a:pt x="12014" y="2262"/>
                    <a:pt x="13123" y="2262"/>
                  </a:cubicBezTo>
                  <a:cubicBezTo>
                    <a:pt x="13729" y="2262"/>
                    <a:pt x="14339" y="2415"/>
                    <a:pt x="14913" y="2754"/>
                  </a:cubicBezTo>
                  <a:cubicBezTo>
                    <a:pt x="14952" y="2778"/>
                    <a:pt x="14995" y="2803"/>
                    <a:pt x="15034" y="2832"/>
                  </a:cubicBezTo>
                  <a:cubicBezTo>
                    <a:pt x="14047" y="3634"/>
                    <a:pt x="13270" y="4679"/>
                    <a:pt x="13051" y="5948"/>
                  </a:cubicBezTo>
                  <a:cubicBezTo>
                    <a:pt x="12759" y="7668"/>
                    <a:pt x="13971" y="9268"/>
                    <a:pt x="15630" y="9268"/>
                  </a:cubicBezTo>
                  <a:cubicBezTo>
                    <a:pt x="15880" y="9268"/>
                    <a:pt x="16136" y="9233"/>
                    <a:pt x="16400" y="9154"/>
                  </a:cubicBezTo>
                  <a:cubicBezTo>
                    <a:pt x="18372" y="8583"/>
                    <a:pt x="19106" y="6220"/>
                    <a:pt x="18657" y="4398"/>
                  </a:cubicBezTo>
                  <a:cubicBezTo>
                    <a:pt x="18628" y="4279"/>
                    <a:pt x="18597" y="4166"/>
                    <a:pt x="18561" y="4055"/>
                  </a:cubicBezTo>
                  <a:cubicBezTo>
                    <a:pt x="17773" y="4273"/>
                    <a:pt x="17056" y="4715"/>
                    <a:pt x="16507" y="5314"/>
                  </a:cubicBezTo>
                  <a:cubicBezTo>
                    <a:pt x="16535" y="5596"/>
                    <a:pt x="16525" y="5884"/>
                    <a:pt x="16471" y="6155"/>
                  </a:cubicBezTo>
                  <a:cubicBezTo>
                    <a:pt x="16425" y="6373"/>
                    <a:pt x="16354" y="6715"/>
                    <a:pt x="16189" y="6876"/>
                  </a:cubicBezTo>
                  <a:cubicBezTo>
                    <a:pt x="16036" y="7026"/>
                    <a:pt x="15872" y="7097"/>
                    <a:pt x="15726" y="7097"/>
                  </a:cubicBezTo>
                  <a:cubicBezTo>
                    <a:pt x="15666" y="7097"/>
                    <a:pt x="15605" y="7082"/>
                    <a:pt x="15548" y="7054"/>
                  </a:cubicBezTo>
                  <a:cubicBezTo>
                    <a:pt x="15537" y="7104"/>
                    <a:pt x="15523" y="7157"/>
                    <a:pt x="15512" y="7207"/>
                  </a:cubicBezTo>
                  <a:cubicBezTo>
                    <a:pt x="15473" y="7378"/>
                    <a:pt x="15337" y="7446"/>
                    <a:pt x="15148" y="7446"/>
                  </a:cubicBezTo>
                  <a:cubicBezTo>
                    <a:pt x="14542" y="7446"/>
                    <a:pt x="13412" y="6700"/>
                    <a:pt x="13515" y="6244"/>
                  </a:cubicBezTo>
                  <a:cubicBezTo>
                    <a:pt x="14007" y="4034"/>
                    <a:pt x="15947" y="2461"/>
                    <a:pt x="18207" y="2461"/>
                  </a:cubicBezTo>
                  <a:cubicBezTo>
                    <a:pt x="18276" y="2461"/>
                    <a:pt x="18343" y="2461"/>
                    <a:pt x="18411" y="2464"/>
                  </a:cubicBezTo>
                  <a:cubicBezTo>
                    <a:pt x="18750" y="2479"/>
                    <a:pt x="19099" y="2611"/>
                    <a:pt x="19402" y="2803"/>
                  </a:cubicBezTo>
                  <a:cubicBezTo>
                    <a:pt x="20083" y="2607"/>
                    <a:pt x="20924" y="2383"/>
                    <a:pt x="21681" y="2383"/>
                  </a:cubicBezTo>
                  <a:lnTo>
                    <a:pt x="21798" y="2383"/>
                  </a:lnTo>
                  <a:cubicBezTo>
                    <a:pt x="20900" y="2974"/>
                    <a:pt x="20133" y="3702"/>
                    <a:pt x="19720" y="4579"/>
                  </a:cubicBezTo>
                  <a:cubicBezTo>
                    <a:pt x="19627" y="4779"/>
                    <a:pt x="19555" y="4982"/>
                    <a:pt x="19506" y="5186"/>
                  </a:cubicBezTo>
                  <a:cubicBezTo>
                    <a:pt x="19538" y="5181"/>
                    <a:pt x="19573" y="5181"/>
                    <a:pt x="19609" y="5178"/>
                  </a:cubicBezTo>
                  <a:cubicBezTo>
                    <a:pt x="19998" y="4861"/>
                    <a:pt x="20390" y="4233"/>
                    <a:pt x="20693" y="3941"/>
                  </a:cubicBezTo>
                  <a:cubicBezTo>
                    <a:pt x="21074" y="3573"/>
                    <a:pt x="21481" y="3235"/>
                    <a:pt x="21920" y="2939"/>
                  </a:cubicBezTo>
                  <a:cubicBezTo>
                    <a:pt x="22833" y="2319"/>
                    <a:pt x="23849" y="1912"/>
                    <a:pt x="24933" y="1723"/>
                  </a:cubicBezTo>
                  <a:cubicBezTo>
                    <a:pt x="25072" y="1698"/>
                    <a:pt x="25218" y="1687"/>
                    <a:pt x="25364" y="1687"/>
                  </a:cubicBezTo>
                  <a:cubicBezTo>
                    <a:pt x="25749" y="1687"/>
                    <a:pt x="26156" y="1766"/>
                    <a:pt x="26491" y="1916"/>
                  </a:cubicBezTo>
                  <a:cubicBezTo>
                    <a:pt x="26580" y="1955"/>
                    <a:pt x="26947" y="2151"/>
                    <a:pt x="26983" y="2297"/>
                  </a:cubicBezTo>
                  <a:cubicBezTo>
                    <a:pt x="27336" y="2226"/>
                    <a:pt x="27685" y="2186"/>
                    <a:pt x="28035" y="2186"/>
                  </a:cubicBezTo>
                  <a:cubicBezTo>
                    <a:pt x="28534" y="2186"/>
                    <a:pt x="29026" y="2268"/>
                    <a:pt x="29497" y="2461"/>
                  </a:cubicBezTo>
                  <a:cubicBezTo>
                    <a:pt x="29365" y="2600"/>
                    <a:pt x="29233" y="2747"/>
                    <a:pt x="29108" y="2903"/>
                  </a:cubicBezTo>
                  <a:cubicBezTo>
                    <a:pt x="30153" y="1916"/>
                    <a:pt x="31258" y="910"/>
                    <a:pt x="32649" y="611"/>
                  </a:cubicBezTo>
                  <a:cubicBezTo>
                    <a:pt x="32721" y="596"/>
                    <a:pt x="32795" y="589"/>
                    <a:pt x="32863" y="589"/>
                  </a:cubicBezTo>
                  <a:cubicBezTo>
                    <a:pt x="33587" y="589"/>
                    <a:pt x="34136" y="1366"/>
                    <a:pt x="34018" y="1962"/>
                  </a:cubicBezTo>
                  <a:cubicBezTo>
                    <a:pt x="34161" y="1937"/>
                    <a:pt x="34300" y="1923"/>
                    <a:pt x="34436" y="1923"/>
                  </a:cubicBezTo>
                  <a:lnTo>
                    <a:pt x="34478" y="1923"/>
                  </a:lnTo>
                  <a:cubicBezTo>
                    <a:pt x="36229" y="1962"/>
                    <a:pt x="36147" y="4319"/>
                    <a:pt x="36147" y="5531"/>
                  </a:cubicBezTo>
                  <a:cubicBezTo>
                    <a:pt x="36147" y="6073"/>
                    <a:pt x="36582" y="6320"/>
                    <a:pt x="37071" y="6320"/>
                  </a:cubicBezTo>
                  <a:cubicBezTo>
                    <a:pt x="37698" y="6320"/>
                    <a:pt x="38412" y="5913"/>
                    <a:pt x="38412" y="5214"/>
                  </a:cubicBezTo>
                  <a:cubicBezTo>
                    <a:pt x="38412" y="3103"/>
                    <a:pt x="37916" y="539"/>
                    <a:pt x="35459" y="76"/>
                  </a:cubicBezTo>
                  <a:cubicBezTo>
                    <a:pt x="35199" y="25"/>
                    <a:pt x="34931" y="1"/>
                    <a:pt x="3466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19"/>
            <p:cNvSpPr/>
            <p:nvPr/>
          </p:nvSpPr>
          <p:spPr>
            <a:xfrm>
              <a:off x="410575" y="3737725"/>
              <a:ext cx="82550" cy="111100"/>
            </a:xfrm>
            <a:custGeom>
              <a:avLst/>
              <a:gdLst/>
              <a:ahLst/>
              <a:cxnLst/>
              <a:rect l="l" t="t" r="r" b="b"/>
              <a:pathLst>
                <a:path w="3302" h="4444" extrusionOk="0">
                  <a:moveTo>
                    <a:pt x="2561" y="1"/>
                  </a:moveTo>
                  <a:cubicBezTo>
                    <a:pt x="2357" y="1"/>
                    <a:pt x="2179" y="47"/>
                    <a:pt x="2051" y="150"/>
                  </a:cubicBezTo>
                  <a:cubicBezTo>
                    <a:pt x="1676" y="457"/>
                    <a:pt x="1352" y="810"/>
                    <a:pt x="1074" y="1192"/>
                  </a:cubicBezTo>
                  <a:cubicBezTo>
                    <a:pt x="1127" y="1192"/>
                    <a:pt x="1180" y="1195"/>
                    <a:pt x="1238" y="1199"/>
                  </a:cubicBezTo>
                  <a:cubicBezTo>
                    <a:pt x="1462" y="1217"/>
                    <a:pt x="1691" y="1245"/>
                    <a:pt x="1919" y="1295"/>
                  </a:cubicBezTo>
                  <a:cubicBezTo>
                    <a:pt x="2118" y="1085"/>
                    <a:pt x="2318" y="896"/>
                    <a:pt x="2507" y="735"/>
                  </a:cubicBezTo>
                  <a:cubicBezTo>
                    <a:pt x="2757" y="521"/>
                    <a:pt x="3024" y="328"/>
                    <a:pt x="3302" y="154"/>
                  </a:cubicBezTo>
                  <a:cubicBezTo>
                    <a:pt x="3060" y="61"/>
                    <a:pt x="2796" y="1"/>
                    <a:pt x="2561" y="1"/>
                  </a:cubicBezTo>
                  <a:close/>
                  <a:moveTo>
                    <a:pt x="560" y="3042"/>
                  </a:moveTo>
                  <a:cubicBezTo>
                    <a:pt x="435" y="3042"/>
                    <a:pt x="310" y="3050"/>
                    <a:pt x="186" y="3060"/>
                  </a:cubicBezTo>
                  <a:cubicBezTo>
                    <a:pt x="68" y="3509"/>
                    <a:pt x="4" y="3977"/>
                    <a:pt x="0" y="4444"/>
                  </a:cubicBezTo>
                  <a:cubicBezTo>
                    <a:pt x="122" y="3970"/>
                    <a:pt x="332" y="3495"/>
                    <a:pt x="593" y="304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19"/>
            <p:cNvSpPr/>
            <p:nvPr/>
          </p:nvSpPr>
          <p:spPr>
            <a:xfrm>
              <a:off x="410475" y="3741550"/>
              <a:ext cx="110550" cy="170650"/>
            </a:xfrm>
            <a:custGeom>
              <a:avLst/>
              <a:gdLst/>
              <a:ahLst/>
              <a:cxnLst/>
              <a:rect l="l" t="t" r="r" b="b"/>
              <a:pathLst>
                <a:path w="4422" h="6826" extrusionOk="0">
                  <a:moveTo>
                    <a:pt x="3306" y="1"/>
                  </a:moveTo>
                  <a:cubicBezTo>
                    <a:pt x="3028" y="175"/>
                    <a:pt x="2761" y="368"/>
                    <a:pt x="2511" y="582"/>
                  </a:cubicBezTo>
                  <a:cubicBezTo>
                    <a:pt x="2322" y="743"/>
                    <a:pt x="2122" y="932"/>
                    <a:pt x="1923" y="1142"/>
                  </a:cubicBezTo>
                  <a:cubicBezTo>
                    <a:pt x="1695" y="1092"/>
                    <a:pt x="1466" y="1064"/>
                    <a:pt x="1242" y="1046"/>
                  </a:cubicBezTo>
                  <a:cubicBezTo>
                    <a:pt x="1184" y="1042"/>
                    <a:pt x="1131" y="1039"/>
                    <a:pt x="1078" y="1039"/>
                  </a:cubicBezTo>
                  <a:cubicBezTo>
                    <a:pt x="668" y="1605"/>
                    <a:pt x="368" y="2240"/>
                    <a:pt x="190" y="2907"/>
                  </a:cubicBezTo>
                  <a:cubicBezTo>
                    <a:pt x="314" y="2897"/>
                    <a:pt x="439" y="2889"/>
                    <a:pt x="564" y="2889"/>
                  </a:cubicBezTo>
                  <a:lnTo>
                    <a:pt x="597" y="2889"/>
                  </a:lnTo>
                  <a:cubicBezTo>
                    <a:pt x="336" y="3342"/>
                    <a:pt x="126" y="3817"/>
                    <a:pt x="4" y="4291"/>
                  </a:cubicBezTo>
                  <a:cubicBezTo>
                    <a:pt x="1" y="4833"/>
                    <a:pt x="72" y="5379"/>
                    <a:pt x="233" y="5917"/>
                  </a:cubicBezTo>
                  <a:cubicBezTo>
                    <a:pt x="375" y="6405"/>
                    <a:pt x="1102" y="6826"/>
                    <a:pt x="1713" y="6826"/>
                  </a:cubicBezTo>
                  <a:cubicBezTo>
                    <a:pt x="1948" y="6826"/>
                    <a:pt x="2162" y="6765"/>
                    <a:pt x="2322" y="6619"/>
                  </a:cubicBezTo>
                  <a:cubicBezTo>
                    <a:pt x="2419" y="6530"/>
                    <a:pt x="2518" y="6437"/>
                    <a:pt x="2618" y="6348"/>
                  </a:cubicBezTo>
                  <a:cubicBezTo>
                    <a:pt x="2911" y="6080"/>
                    <a:pt x="2664" y="5738"/>
                    <a:pt x="2251" y="5492"/>
                  </a:cubicBezTo>
                  <a:cubicBezTo>
                    <a:pt x="2033" y="3795"/>
                    <a:pt x="2672" y="2137"/>
                    <a:pt x="4041" y="1010"/>
                  </a:cubicBezTo>
                  <a:cubicBezTo>
                    <a:pt x="4422" y="697"/>
                    <a:pt x="3923" y="236"/>
                    <a:pt x="33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19"/>
            <p:cNvSpPr/>
            <p:nvPr/>
          </p:nvSpPr>
          <p:spPr>
            <a:xfrm>
              <a:off x="637600" y="3774725"/>
              <a:ext cx="127450" cy="106275"/>
            </a:xfrm>
            <a:custGeom>
              <a:avLst/>
              <a:gdLst/>
              <a:ahLst/>
              <a:cxnLst/>
              <a:rect l="l" t="t" r="r" b="b"/>
              <a:pathLst>
                <a:path w="5098" h="4251" extrusionOk="0">
                  <a:moveTo>
                    <a:pt x="4148" y="0"/>
                  </a:moveTo>
                  <a:cubicBezTo>
                    <a:pt x="4120" y="8"/>
                    <a:pt x="4092" y="15"/>
                    <a:pt x="4066" y="22"/>
                  </a:cubicBezTo>
                  <a:cubicBezTo>
                    <a:pt x="3724" y="122"/>
                    <a:pt x="3346" y="250"/>
                    <a:pt x="2964" y="407"/>
                  </a:cubicBezTo>
                  <a:cubicBezTo>
                    <a:pt x="3100" y="671"/>
                    <a:pt x="3214" y="953"/>
                    <a:pt x="3307" y="1252"/>
                  </a:cubicBezTo>
                  <a:cubicBezTo>
                    <a:pt x="3664" y="1152"/>
                    <a:pt x="4034" y="1102"/>
                    <a:pt x="4412" y="1102"/>
                  </a:cubicBezTo>
                  <a:cubicBezTo>
                    <a:pt x="4469" y="1102"/>
                    <a:pt x="4526" y="1102"/>
                    <a:pt x="4584" y="1106"/>
                  </a:cubicBezTo>
                  <a:lnTo>
                    <a:pt x="4612" y="1106"/>
                  </a:lnTo>
                  <a:cubicBezTo>
                    <a:pt x="5097" y="1106"/>
                    <a:pt x="4729" y="521"/>
                    <a:pt x="4573" y="354"/>
                  </a:cubicBezTo>
                  <a:cubicBezTo>
                    <a:pt x="4451" y="222"/>
                    <a:pt x="4306" y="104"/>
                    <a:pt x="4148" y="0"/>
                  </a:cubicBezTo>
                  <a:close/>
                  <a:moveTo>
                    <a:pt x="1024" y="1577"/>
                  </a:moveTo>
                  <a:cubicBezTo>
                    <a:pt x="450" y="2100"/>
                    <a:pt x="48" y="2750"/>
                    <a:pt x="15" y="3538"/>
                  </a:cubicBezTo>
                  <a:cubicBezTo>
                    <a:pt x="1" y="3923"/>
                    <a:pt x="119" y="4162"/>
                    <a:pt x="294" y="4251"/>
                  </a:cubicBezTo>
                  <a:cubicBezTo>
                    <a:pt x="468" y="3591"/>
                    <a:pt x="807" y="2999"/>
                    <a:pt x="1253" y="2511"/>
                  </a:cubicBezTo>
                  <a:cubicBezTo>
                    <a:pt x="1238" y="2372"/>
                    <a:pt x="1217" y="2233"/>
                    <a:pt x="1189" y="2100"/>
                  </a:cubicBezTo>
                  <a:cubicBezTo>
                    <a:pt x="1149" y="1922"/>
                    <a:pt x="1096" y="1748"/>
                    <a:pt x="1024" y="157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19"/>
            <p:cNvSpPr/>
            <p:nvPr/>
          </p:nvSpPr>
          <p:spPr>
            <a:xfrm>
              <a:off x="591525" y="3766150"/>
              <a:ext cx="149800" cy="124650"/>
            </a:xfrm>
            <a:custGeom>
              <a:avLst/>
              <a:gdLst/>
              <a:ahLst/>
              <a:cxnLst/>
              <a:rect l="l" t="t" r="r" b="b"/>
              <a:pathLst>
                <a:path w="5992" h="4986" extrusionOk="0">
                  <a:moveTo>
                    <a:pt x="4796" y="1"/>
                  </a:moveTo>
                  <a:cubicBezTo>
                    <a:pt x="2536" y="1"/>
                    <a:pt x="596" y="1574"/>
                    <a:pt x="104" y="3784"/>
                  </a:cubicBezTo>
                  <a:cubicBezTo>
                    <a:pt x="1" y="4240"/>
                    <a:pt x="1131" y="4986"/>
                    <a:pt x="1737" y="4986"/>
                  </a:cubicBezTo>
                  <a:cubicBezTo>
                    <a:pt x="1926" y="4986"/>
                    <a:pt x="2062" y="4918"/>
                    <a:pt x="2101" y="4747"/>
                  </a:cubicBezTo>
                  <a:cubicBezTo>
                    <a:pt x="2112" y="4697"/>
                    <a:pt x="2126" y="4644"/>
                    <a:pt x="2137" y="4594"/>
                  </a:cubicBezTo>
                  <a:cubicBezTo>
                    <a:pt x="1962" y="4505"/>
                    <a:pt x="1844" y="4266"/>
                    <a:pt x="1858" y="3881"/>
                  </a:cubicBezTo>
                  <a:cubicBezTo>
                    <a:pt x="1891" y="3093"/>
                    <a:pt x="2293" y="2443"/>
                    <a:pt x="2867" y="1920"/>
                  </a:cubicBezTo>
                  <a:cubicBezTo>
                    <a:pt x="2939" y="2091"/>
                    <a:pt x="2992" y="2265"/>
                    <a:pt x="3032" y="2443"/>
                  </a:cubicBezTo>
                  <a:cubicBezTo>
                    <a:pt x="3060" y="2576"/>
                    <a:pt x="3081" y="2715"/>
                    <a:pt x="3096" y="2854"/>
                  </a:cubicBezTo>
                  <a:cubicBezTo>
                    <a:pt x="3645" y="2255"/>
                    <a:pt x="4362" y="1813"/>
                    <a:pt x="5150" y="1595"/>
                  </a:cubicBezTo>
                  <a:cubicBezTo>
                    <a:pt x="5057" y="1296"/>
                    <a:pt x="4943" y="1014"/>
                    <a:pt x="4807" y="750"/>
                  </a:cubicBezTo>
                  <a:cubicBezTo>
                    <a:pt x="5189" y="593"/>
                    <a:pt x="5567" y="465"/>
                    <a:pt x="5909" y="365"/>
                  </a:cubicBezTo>
                  <a:cubicBezTo>
                    <a:pt x="5935" y="358"/>
                    <a:pt x="5963" y="351"/>
                    <a:pt x="5991" y="343"/>
                  </a:cubicBezTo>
                  <a:cubicBezTo>
                    <a:pt x="5688" y="151"/>
                    <a:pt x="5339" y="19"/>
                    <a:pt x="5000" y="4"/>
                  </a:cubicBezTo>
                  <a:cubicBezTo>
                    <a:pt x="4932" y="1"/>
                    <a:pt x="4865" y="1"/>
                    <a:pt x="479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19"/>
            <p:cNvSpPr/>
            <p:nvPr/>
          </p:nvSpPr>
          <p:spPr>
            <a:xfrm>
              <a:off x="728000" y="3762075"/>
              <a:ext cx="203275" cy="87025"/>
            </a:xfrm>
            <a:custGeom>
              <a:avLst/>
              <a:gdLst/>
              <a:ahLst/>
              <a:cxnLst/>
              <a:rect l="l" t="t" r="r" b="b"/>
              <a:pathLst>
                <a:path w="8131" h="3481" extrusionOk="0">
                  <a:moveTo>
                    <a:pt x="8113" y="0"/>
                  </a:moveTo>
                  <a:lnTo>
                    <a:pt x="8113" y="0"/>
                  </a:lnTo>
                  <a:cubicBezTo>
                    <a:pt x="7668" y="86"/>
                    <a:pt x="7218" y="225"/>
                    <a:pt x="6783" y="389"/>
                  </a:cubicBezTo>
                  <a:cubicBezTo>
                    <a:pt x="6790" y="407"/>
                    <a:pt x="6797" y="421"/>
                    <a:pt x="6801" y="435"/>
                  </a:cubicBezTo>
                  <a:cubicBezTo>
                    <a:pt x="7164" y="307"/>
                    <a:pt x="7543" y="207"/>
                    <a:pt x="7935" y="139"/>
                  </a:cubicBezTo>
                  <a:cubicBezTo>
                    <a:pt x="8084" y="114"/>
                    <a:pt x="8131" y="60"/>
                    <a:pt x="8113" y="0"/>
                  </a:cubicBezTo>
                  <a:close/>
                  <a:moveTo>
                    <a:pt x="636" y="2889"/>
                  </a:moveTo>
                  <a:cubicBezTo>
                    <a:pt x="589" y="2896"/>
                    <a:pt x="547" y="2902"/>
                    <a:pt x="504" y="2914"/>
                  </a:cubicBezTo>
                  <a:cubicBezTo>
                    <a:pt x="133" y="3003"/>
                    <a:pt x="1" y="3131"/>
                    <a:pt x="415" y="3370"/>
                  </a:cubicBezTo>
                  <a:cubicBezTo>
                    <a:pt x="461" y="3394"/>
                    <a:pt x="507" y="3419"/>
                    <a:pt x="553" y="3445"/>
                  </a:cubicBezTo>
                  <a:cubicBezTo>
                    <a:pt x="565" y="3259"/>
                    <a:pt x="593" y="3074"/>
                    <a:pt x="636" y="2889"/>
                  </a:cubicBezTo>
                  <a:close/>
                  <a:moveTo>
                    <a:pt x="4765" y="1359"/>
                  </a:moveTo>
                  <a:lnTo>
                    <a:pt x="4758" y="1365"/>
                  </a:lnTo>
                  <a:cubicBezTo>
                    <a:pt x="4013" y="1783"/>
                    <a:pt x="2850" y="2418"/>
                    <a:pt x="2825" y="3409"/>
                  </a:cubicBezTo>
                  <a:lnTo>
                    <a:pt x="2825" y="3480"/>
                  </a:lnTo>
                  <a:cubicBezTo>
                    <a:pt x="3099" y="3245"/>
                    <a:pt x="3306" y="2917"/>
                    <a:pt x="3578" y="2628"/>
                  </a:cubicBezTo>
                  <a:cubicBezTo>
                    <a:pt x="3959" y="2218"/>
                    <a:pt x="4369" y="1844"/>
                    <a:pt x="4808" y="1515"/>
                  </a:cubicBezTo>
                  <a:cubicBezTo>
                    <a:pt x="4797" y="1462"/>
                    <a:pt x="4783" y="1412"/>
                    <a:pt x="4765" y="135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19"/>
            <p:cNvSpPr/>
            <p:nvPr/>
          </p:nvSpPr>
          <p:spPr>
            <a:xfrm>
              <a:off x="741825" y="3746825"/>
              <a:ext cx="189025" cy="110200"/>
            </a:xfrm>
            <a:custGeom>
              <a:avLst/>
              <a:gdLst/>
              <a:ahLst/>
              <a:cxnLst/>
              <a:rect l="l" t="t" r="r" b="b"/>
              <a:pathLst>
                <a:path w="7561" h="4408" extrusionOk="0">
                  <a:moveTo>
                    <a:pt x="5941" y="0"/>
                  </a:moveTo>
                  <a:cubicBezTo>
                    <a:pt x="5795" y="0"/>
                    <a:pt x="5649" y="11"/>
                    <a:pt x="5510" y="36"/>
                  </a:cubicBezTo>
                  <a:cubicBezTo>
                    <a:pt x="4426" y="225"/>
                    <a:pt x="3410" y="632"/>
                    <a:pt x="2497" y="1252"/>
                  </a:cubicBezTo>
                  <a:cubicBezTo>
                    <a:pt x="2058" y="1548"/>
                    <a:pt x="1651" y="1886"/>
                    <a:pt x="1270" y="2254"/>
                  </a:cubicBezTo>
                  <a:cubicBezTo>
                    <a:pt x="967" y="2546"/>
                    <a:pt x="575" y="3174"/>
                    <a:pt x="186" y="3491"/>
                  </a:cubicBezTo>
                  <a:cubicBezTo>
                    <a:pt x="150" y="3494"/>
                    <a:pt x="115" y="3494"/>
                    <a:pt x="83" y="3499"/>
                  </a:cubicBezTo>
                  <a:cubicBezTo>
                    <a:pt x="40" y="3684"/>
                    <a:pt x="12" y="3869"/>
                    <a:pt x="0" y="4055"/>
                  </a:cubicBezTo>
                  <a:cubicBezTo>
                    <a:pt x="407" y="4261"/>
                    <a:pt x="896" y="4408"/>
                    <a:pt x="1359" y="4408"/>
                  </a:cubicBezTo>
                  <a:cubicBezTo>
                    <a:pt x="1445" y="4408"/>
                    <a:pt x="1531" y="4401"/>
                    <a:pt x="1613" y="4390"/>
                  </a:cubicBezTo>
                  <a:cubicBezTo>
                    <a:pt x="1887" y="4358"/>
                    <a:pt x="2094" y="4243"/>
                    <a:pt x="2272" y="4090"/>
                  </a:cubicBezTo>
                  <a:lnTo>
                    <a:pt x="2272" y="4019"/>
                  </a:lnTo>
                  <a:cubicBezTo>
                    <a:pt x="2297" y="3028"/>
                    <a:pt x="3460" y="2393"/>
                    <a:pt x="4205" y="1975"/>
                  </a:cubicBezTo>
                  <a:lnTo>
                    <a:pt x="4212" y="1969"/>
                  </a:lnTo>
                  <a:cubicBezTo>
                    <a:pt x="4230" y="2022"/>
                    <a:pt x="4244" y="2072"/>
                    <a:pt x="4255" y="2125"/>
                  </a:cubicBezTo>
                  <a:cubicBezTo>
                    <a:pt x="4865" y="1669"/>
                    <a:pt x="5531" y="1302"/>
                    <a:pt x="6248" y="1045"/>
                  </a:cubicBezTo>
                  <a:cubicBezTo>
                    <a:pt x="6244" y="1031"/>
                    <a:pt x="6237" y="1017"/>
                    <a:pt x="6230" y="999"/>
                  </a:cubicBezTo>
                  <a:cubicBezTo>
                    <a:pt x="6665" y="835"/>
                    <a:pt x="7115" y="696"/>
                    <a:pt x="7560" y="610"/>
                  </a:cubicBezTo>
                  <a:cubicBezTo>
                    <a:pt x="7524" y="464"/>
                    <a:pt x="7157" y="268"/>
                    <a:pt x="7068" y="229"/>
                  </a:cubicBezTo>
                  <a:cubicBezTo>
                    <a:pt x="6733" y="79"/>
                    <a:pt x="6326" y="0"/>
                    <a:pt x="59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19"/>
            <p:cNvSpPr/>
            <p:nvPr/>
          </p:nvSpPr>
          <p:spPr>
            <a:xfrm>
              <a:off x="957900" y="3719375"/>
              <a:ext cx="151775" cy="124900"/>
            </a:xfrm>
            <a:custGeom>
              <a:avLst/>
              <a:gdLst/>
              <a:ahLst/>
              <a:cxnLst/>
              <a:rect l="l" t="t" r="r" b="b"/>
              <a:pathLst>
                <a:path w="6071" h="4996" extrusionOk="0">
                  <a:moveTo>
                    <a:pt x="4797" y="0"/>
                  </a:moveTo>
                  <a:cubicBezTo>
                    <a:pt x="4729" y="0"/>
                    <a:pt x="4655" y="7"/>
                    <a:pt x="4583" y="22"/>
                  </a:cubicBezTo>
                  <a:cubicBezTo>
                    <a:pt x="3192" y="321"/>
                    <a:pt x="2087" y="1327"/>
                    <a:pt x="1042" y="2314"/>
                  </a:cubicBezTo>
                  <a:cubicBezTo>
                    <a:pt x="568" y="2913"/>
                    <a:pt x="172" y="3619"/>
                    <a:pt x="1" y="4343"/>
                  </a:cubicBezTo>
                  <a:cubicBezTo>
                    <a:pt x="244" y="4714"/>
                    <a:pt x="693" y="4996"/>
                    <a:pt x="1124" y="4996"/>
                  </a:cubicBezTo>
                  <a:cubicBezTo>
                    <a:pt x="1335" y="4996"/>
                    <a:pt x="1538" y="4931"/>
                    <a:pt x="1712" y="4775"/>
                  </a:cubicBezTo>
                  <a:cubicBezTo>
                    <a:pt x="1926" y="4586"/>
                    <a:pt x="2140" y="4396"/>
                    <a:pt x="2351" y="4207"/>
                  </a:cubicBezTo>
                  <a:cubicBezTo>
                    <a:pt x="2365" y="4165"/>
                    <a:pt x="2383" y="4126"/>
                    <a:pt x="2397" y="4097"/>
                  </a:cubicBezTo>
                  <a:cubicBezTo>
                    <a:pt x="2540" y="3779"/>
                    <a:pt x="2754" y="3484"/>
                    <a:pt x="2989" y="3216"/>
                  </a:cubicBezTo>
                  <a:cubicBezTo>
                    <a:pt x="3042" y="3316"/>
                    <a:pt x="3085" y="3416"/>
                    <a:pt x="3124" y="3523"/>
                  </a:cubicBezTo>
                  <a:cubicBezTo>
                    <a:pt x="3253" y="3409"/>
                    <a:pt x="3381" y="3295"/>
                    <a:pt x="3510" y="3180"/>
                  </a:cubicBezTo>
                  <a:cubicBezTo>
                    <a:pt x="3934" y="2806"/>
                    <a:pt x="4380" y="2339"/>
                    <a:pt x="4915" y="2111"/>
                  </a:cubicBezTo>
                  <a:cubicBezTo>
                    <a:pt x="4857" y="2015"/>
                    <a:pt x="4797" y="1922"/>
                    <a:pt x="4732" y="1829"/>
                  </a:cubicBezTo>
                  <a:cubicBezTo>
                    <a:pt x="5129" y="1615"/>
                    <a:pt x="5545" y="1444"/>
                    <a:pt x="5952" y="1373"/>
                  </a:cubicBezTo>
                  <a:cubicBezTo>
                    <a:pt x="6070" y="777"/>
                    <a:pt x="5521" y="0"/>
                    <a:pt x="47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119"/>
          <p:cNvGrpSpPr/>
          <p:nvPr/>
        </p:nvGrpSpPr>
        <p:grpSpPr>
          <a:xfrm>
            <a:off x="3329110" y="3792652"/>
            <a:ext cx="1179312" cy="155504"/>
            <a:chOff x="1394800" y="3522000"/>
            <a:chExt cx="1048650" cy="138275"/>
          </a:xfrm>
        </p:grpSpPr>
        <p:sp>
          <p:nvSpPr>
            <p:cNvPr id="6034" name="Google Shape;6034;p119"/>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19"/>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19"/>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19"/>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19"/>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19"/>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19"/>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19"/>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19"/>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3" name="Google Shape;6043;p119"/>
          <p:cNvSpPr/>
          <p:nvPr/>
        </p:nvSpPr>
        <p:spPr>
          <a:xfrm>
            <a:off x="3113824" y="1350175"/>
            <a:ext cx="447282" cy="340388"/>
          </a:xfrm>
          <a:custGeom>
            <a:avLst/>
            <a:gdLst/>
            <a:ahLst/>
            <a:cxnLst/>
            <a:rect l="l" t="t" r="r" b="b"/>
            <a:pathLst>
              <a:path w="15909" h="12107" extrusionOk="0">
                <a:moveTo>
                  <a:pt x="14097" y="0"/>
                </a:moveTo>
                <a:cubicBezTo>
                  <a:pt x="13815" y="0"/>
                  <a:pt x="13573" y="61"/>
                  <a:pt x="13448" y="201"/>
                </a:cubicBezTo>
                <a:cubicBezTo>
                  <a:pt x="10627" y="3410"/>
                  <a:pt x="7910" y="6705"/>
                  <a:pt x="5293" y="10081"/>
                </a:cubicBezTo>
                <a:cubicBezTo>
                  <a:pt x="4283" y="8908"/>
                  <a:pt x="3239" y="7763"/>
                  <a:pt x="2165" y="6644"/>
                </a:cubicBezTo>
                <a:cubicBezTo>
                  <a:pt x="2009" y="6483"/>
                  <a:pt x="1164" y="6216"/>
                  <a:pt x="579" y="6216"/>
                </a:cubicBezTo>
                <a:cubicBezTo>
                  <a:pt x="247" y="6216"/>
                  <a:pt x="1" y="6305"/>
                  <a:pt x="22" y="6555"/>
                </a:cubicBezTo>
                <a:cubicBezTo>
                  <a:pt x="62" y="6983"/>
                  <a:pt x="87" y="7047"/>
                  <a:pt x="383" y="7368"/>
                </a:cubicBezTo>
                <a:cubicBezTo>
                  <a:pt x="479" y="7471"/>
                  <a:pt x="664" y="7553"/>
                  <a:pt x="889" y="7610"/>
                </a:cubicBezTo>
                <a:cubicBezTo>
                  <a:pt x="2116" y="8915"/>
                  <a:pt x="3299" y="10260"/>
                  <a:pt x="4444" y="11643"/>
                </a:cubicBezTo>
                <a:cubicBezTo>
                  <a:pt x="4651" y="11892"/>
                  <a:pt x="5282" y="12106"/>
                  <a:pt x="5810" y="12106"/>
                </a:cubicBezTo>
                <a:cubicBezTo>
                  <a:pt x="6116" y="12106"/>
                  <a:pt x="6391" y="12035"/>
                  <a:pt x="6526" y="11856"/>
                </a:cubicBezTo>
                <a:cubicBezTo>
                  <a:pt x="9418" y="8066"/>
                  <a:pt x="12439" y="4379"/>
                  <a:pt x="15584" y="800"/>
                </a:cubicBezTo>
                <a:cubicBezTo>
                  <a:pt x="15908" y="432"/>
                  <a:pt x="14863" y="0"/>
                  <a:pt x="140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4" name="Google Shape;6044;p119"/>
          <p:cNvGrpSpPr/>
          <p:nvPr/>
        </p:nvGrpSpPr>
        <p:grpSpPr>
          <a:xfrm>
            <a:off x="3123355" y="1800396"/>
            <a:ext cx="580487" cy="378482"/>
            <a:chOff x="2892681" y="1800396"/>
            <a:chExt cx="580487" cy="378482"/>
          </a:xfrm>
        </p:grpSpPr>
        <p:sp>
          <p:nvSpPr>
            <p:cNvPr id="6045" name="Google Shape;6045;p119"/>
            <p:cNvSpPr/>
            <p:nvPr/>
          </p:nvSpPr>
          <p:spPr>
            <a:xfrm>
              <a:off x="2989253" y="1812626"/>
              <a:ext cx="392682" cy="295573"/>
            </a:xfrm>
            <a:custGeom>
              <a:avLst/>
              <a:gdLst/>
              <a:ahLst/>
              <a:cxnLst/>
              <a:rect l="l" t="t" r="r" b="b"/>
              <a:pathLst>
                <a:path w="13967" h="10513" extrusionOk="0">
                  <a:moveTo>
                    <a:pt x="12452" y="0"/>
                  </a:moveTo>
                  <a:cubicBezTo>
                    <a:pt x="12266" y="0"/>
                    <a:pt x="12067" y="65"/>
                    <a:pt x="11860" y="168"/>
                  </a:cubicBezTo>
                  <a:cubicBezTo>
                    <a:pt x="12644" y="486"/>
                    <a:pt x="13364" y="938"/>
                    <a:pt x="13966" y="1544"/>
                  </a:cubicBezTo>
                  <a:cubicBezTo>
                    <a:pt x="13963" y="1531"/>
                    <a:pt x="13960" y="1516"/>
                    <a:pt x="13956" y="1502"/>
                  </a:cubicBezTo>
                  <a:cubicBezTo>
                    <a:pt x="13849" y="1042"/>
                    <a:pt x="13015" y="36"/>
                    <a:pt x="12498" y="4"/>
                  </a:cubicBezTo>
                  <a:cubicBezTo>
                    <a:pt x="12483" y="0"/>
                    <a:pt x="12465" y="0"/>
                    <a:pt x="12452" y="0"/>
                  </a:cubicBezTo>
                  <a:close/>
                  <a:moveTo>
                    <a:pt x="11239" y="564"/>
                  </a:moveTo>
                  <a:cubicBezTo>
                    <a:pt x="10786" y="902"/>
                    <a:pt x="10355" y="1312"/>
                    <a:pt x="10056" y="1534"/>
                  </a:cubicBezTo>
                  <a:cubicBezTo>
                    <a:pt x="8975" y="2336"/>
                    <a:pt x="7923" y="3178"/>
                    <a:pt x="6871" y="4019"/>
                  </a:cubicBezTo>
                  <a:cubicBezTo>
                    <a:pt x="6500" y="4315"/>
                    <a:pt x="6129" y="4611"/>
                    <a:pt x="5755" y="4907"/>
                  </a:cubicBezTo>
                  <a:cubicBezTo>
                    <a:pt x="6397" y="5364"/>
                    <a:pt x="7031" y="5831"/>
                    <a:pt x="7655" y="6308"/>
                  </a:cubicBezTo>
                  <a:cubicBezTo>
                    <a:pt x="7777" y="6212"/>
                    <a:pt x="7898" y="6116"/>
                    <a:pt x="8019" y="6019"/>
                  </a:cubicBezTo>
                  <a:cubicBezTo>
                    <a:pt x="8939" y="5285"/>
                    <a:pt x="9855" y="4547"/>
                    <a:pt x="10793" y="3830"/>
                  </a:cubicBezTo>
                  <a:cubicBezTo>
                    <a:pt x="11325" y="3420"/>
                    <a:pt x="11863" y="3017"/>
                    <a:pt x="12412" y="2629"/>
                  </a:cubicBezTo>
                  <a:cubicBezTo>
                    <a:pt x="12516" y="2553"/>
                    <a:pt x="12651" y="2439"/>
                    <a:pt x="12804" y="2315"/>
                  </a:cubicBezTo>
                  <a:cubicBezTo>
                    <a:pt x="12562" y="1755"/>
                    <a:pt x="12180" y="1248"/>
                    <a:pt x="11682" y="849"/>
                  </a:cubicBezTo>
                  <a:cubicBezTo>
                    <a:pt x="11542" y="739"/>
                    <a:pt x="11392" y="642"/>
                    <a:pt x="11239" y="564"/>
                  </a:cubicBezTo>
                  <a:close/>
                  <a:moveTo>
                    <a:pt x="4857" y="5606"/>
                  </a:moveTo>
                  <a:cubicBezTo>
                    <a:pt x="3409" y="6725"/>
                    <a:pt x="1929" y="7799"/>
                    <a:pt x="353" y="8744"/>
                  </a:cubicBezTo>
                  <a:cubicBezTo>
                    <a:pt x="0" y="8955"/>
                    <a:pt x="1483" y="10320"/>
                    <a:pt x="1690" y="10409"/>
                  </a:cubicBezTo>
                  <a:cubicBezTo>
                    <a:pt x="1819" y="10466"/>
                    <a:pt x="1943" y="10512"/>
                    <a:pt x="2054" y="10512"/>
                  </a:cubicBezTo>
                  <a:cubicBezTo>
                    <a:pt x="2178" y="10512"/>
                    <a:pt x="2282" y="10456"/>
                    <a:pt x="2357" y="10284"/>
                  </a:cubicBezTo>
                  <a:cubicBezTo>
                    <a:pt x="2378" y="10238"/>
                    <a:pt x="2385" y="10188"/>
                    <a:pt x="2378" y="10135"/>
                  </a:cubicBezTo>
                  <a:cubicBezTo>
                    <a:pt x="3926" y="9172"/>
                    <a:pt x="5384" y="8091"/>
                    <a:pt x="6817" y="6972"/>
                  </a:cubicBezTo>
                  <a:cubicBezTo>
                    <a:pt x="6172" y="6504"/>
                    <a:pt x="5520" y="6052"/>
                    <a:pt x="4857" y="560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19"/>
            <p:cNvSpPr/>
            <p:nvPr/>
          </p:nvSpPr>
          <p:spPr>
            <a:xfrm>
              <a:off x="2985233" y="1848724"/>
              <a:ext cx="300774" cy="227394"/>
            </a:xfrm>
            <a:custGeom>
              <a:avLst/>
              <a:gdLst/>
              <a:ahLst/>
              <a:cxnLst/>
              <a:rect l="l" t="t" r="r" b="b"/>
              <a:pathLst>
                <a:path w="10698" h="8088" extrusionOk="0">
                  <a:moveTo>
                    <a:pt x="214" y="0"/>
                  </a:moveTo>
                  <a:cubicBezTo>
                    <a:pt x="0" y="0"/>
                    <a:pt x="160" y="499"/>
                    <a:pt x="207" y="645"/>
                  </a:cubicBezTo>
                  <a:cubicBezTo>
                    <a:pt x="285" y="895"/>
                    <a:pt x="453" y="1202"/>
                    <a:pt x="657" y="1462"/>
                  </a:cubicBezTo>
                  <a:cubicBezTo>
                    <a:pt x="938" y="1209"/>
                    <a:pt x="1230" y="970"/>
                    <a:pt x="1529" y="746"/>
                  </a:cubicBezTo>
                  <a:cubicBezTo>
                    <a:pt x="1149" y="514"/>
                    <a:pt x="759" y="282"/>
                    <a:pt x="374" y="57"/>
                  </a:cubicBezTo>
                  <a:cubicBezTo>
                    <a:pt x="307" y="18"/>
                    <a:pt x="253" y="0"/>
                    <a:pt x="214" y="0"/>
                  </a:cubicBezTo>
                  <a:close/>
                  <a:moveTo>
                    <a:pt x="3142" y="1754"/>
                  </a:moveTo>
                  <a:cubicBezTo>
                    <a:pt x="2821" y="2004"/>
                    <a:pt x="2518" y="2271"/>
                    <a:pt x="2232" y="2557"/>
                  </a:cubicBezTo>
                  <a:cubicBezTo>
                    <a:pt x="3170" y="3124"/>
                    <a:pt x="4093" y="3713"/>
                    <a:pt x="5000" y="4322"/>
                  </a:cubicBezTo>
                  <a:cubicBezTo>
                    <a:pt x="5299" y="4090"/>
                    <a:pt x="5599" y="3858"/>
                    <a:pt x="5898" y="3623"/>
                  </a:cubicBezTo>
                  <a:cubicBezTo>
                    <a:pt x="4992" y="2977"/>
                    <a:pt x="4075" y="2354"/>
                    <a:pt x="3142" y="1754"/>
                  </a:cubicBezTo>
                  <a:close/>
                  <a:moveTo>
                    <a:pt x="7798" y="5024"/>
                  </a:moveTo>
                  <a:cubicBezTo>
                    <a:pt x="7520" y="5245"/>
                    <a:pt x="7242" y="5467"/>
                    <a:pt x="6960" y="5688"/>
                  </a:cubicBezTo>
                  <a:cubicBezTo>
                    <a:pt x="7966" y="6415"/>
                    <a:pt x="8953" y="7167"/>
                    <a:pt x="9920" y="7949"/>
                  </a:cubicBezTo>
                  <a:cubicBezTo>
                    <a:pt x="9945" y="7995"/>
                    <a:pt x="9967" y="8041"/>
                    <a:pt x="9991" y="8087"/>
                  </a:cubicBezTo>
                  <a:cubicBezTo>
                    <a:pt x="10237" y="7906"/>
                    <a:pt x="10472" y="7713"/>
                    <a:pt x="10697" y="7510"/>
                  </a:cubicBezTo>
                  <a:cubicBezTo>
                    <a:pt x="10566" y="7307"/>
                    <a:pt x="10455" y="7149"/>
                    <a:pt x="10412" y="7114"/>
                  </a:cubicBezTo>
                  <a:cubicBezTo>
                    <a:pt x="9557" y="6397"/>
                    <a:pt x="8686" y="5702"/>
                    <a:pt x="7798" y="502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19"/>
            <p:cNvSpPr/>
            <p:nvPr/>
          </p:nvSpPr>
          <p:spPr>
            <a:xfrm>
              <a:off x="3125776" y="1950554"/>
              <a:ext cx="78722" cy="58086"/>
            </a:xfrm>
            <a:custGeom>
              <a:avLst/>
              <a:gdLst/>
              <a:ahLst/>
              <a:cxnLst/>
              <a:rect l="l" t="t" r="r" b="b"/>
              <a:pathLst>
                <a:path w="2800" h="2066" extrusionOk="0">
                  <a:moveTo>
                    <a:pt x="899" y="1"/>
                  </a:moveTo>
                  <a:cubicBezTo>
                    <a:pt x="600" y="236"/>
                    <a:pt x="300" y="468"/>
                    <a:pt x="1" y="700"/>
                  </a:cubicBezTo>
                  <a:cubicBezTo>
                    <a:pt x="664" y="1146"/>
                    <a:pt x="1316" y="1598"/>
                    <a:pt x="1961" y="2066"/>
                  </a:cubicBezTo>
                  <a:cubicBezTo>
                    <a:pt x="2243" y="1845"/>
                    <a:pt x="2521" y="1623"/>
                    <a:pt x="2799" y="1402"/>
                  </a:cubicBezTo>
                  <a:cubicBezTo>
                    <a:pt x="2175" y="925"/>
                    <a:pt x="1541" y="458"/>
                    <a:pt x="89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19"/>
            <p:cNvSpPr/>
            <p:nvPr/>
          </p:nvSpPr>
          <p:spPr>
            <a:xfrm>
              <a:off x="3028219" y="1800396"/>
              <a:ext cx="444948" cy="335777"/>
            </a:xfrm>
            <a:custGeom>
              <a:avLst/>
              <a:gdLst/>
              <a:ahLst/>
              <a:cxnLst/>
              <a:rect l="l" t="t" r="r" b="b"/>
              <a:pathLst>
                <a:path w="15826" h="11943" extrusionOk="0">
                  <a:moveTo>
                    <a:pt x="7125" y="1"/>
                  </a:moveTo>
                  <a:cubicBezTo>
                    <a:pt x="5424" y="1"/>
                    <a:pt x="3716" y="400"/>
                    <a:pt x="2347" y="1038"/>
                  </a:cubicBezTo>
                  <a:cubicBezTo>
                    <a:pt x="1591" y="1391"/>
                    <a:pt x="778" y="1876"/>
                    <a:pt x="0" y="2465"/>
                  </a:cubicBezTo>
                  <a:cubicBezTo>
                    <a:pt x="543" y="2792"/>
                    <a:pt x="1078" y="3128"/>
                    <a:pt x="1613" y="3473"/>
                  </a:cubicBezTo>
                  <a:cubicBezTo>
                    <a:pt x="2375" y="2871"/>
                    <a:pt x="3221" y="2361"/>
                    <a:pt x="4065" y="1940"/>
                  </a:cubicBezTo>
                  <a:cubicBezTo>
                    <a:pt x="5214" y="1367"/>
                    <a:pt x="6836" y="653"/>
                    <a:pt x="8302" y="653"/>
                  </a:cubicBezTo>
                  <a:cubicBezTo>
                    <a:pt x="8851" y="653"/>
                    <a:pt x="9379" y="753"/>
                    <a:pt x="9853" y="999"/>
                  </a:cubicBezTo>
                  <a:cubicBezTo>
                    <a:pt x="10060" y="845"/>
                    <a:pt x="10270" y="707"/>
                    <a:pt x="10474" y="603"/>
                  </a:cubicBezTo>
                  <a:cubicBezTo>
                    <a:pt x="9435" y="186"/>
                    <a:pt x="8284" y="1"/>
                    <a:pt x="7125" y="1"/>
                  </a:cubicBezTo>
                  <a:close/>
                  <a:moveTo>
                    <a:pt x="12580" y="1979"/>
                  </a:moveTo>
                  <a:lnTo>
                    <a:pt x="12580" y="1979"/>
                  </a:lnTo>
                  <a:cubicBezTo>
                    <a:pt x="12588" y="2012"/>
                    <a:pt x="12595" y="2040"/>
                    <a:pt x="12602" y="2073"/>
                  </a:cubicBezTo>
                  <a:cubicBezTo>
                    <a:pt x="12641" y="2144"/>
                    <a:pt x="12645" y="2215"/>
                    <a:pt x="12606" y="2282"/>
                  </a:cubicBezTo>
                  <a:cubicBezTo>
                    <a:pt x="12574" y="2297"/>
                    <a:pt x="12538" y="2315"/>
                    <a:pt x="12503" y="2329"/>
                  </a:cubicBezTo>
                  <a:cubicBezTo>
                    <a:pt x="12473" y="2343"/>
                    <a:pt x="12438" y="2351"/>
                    <a:pt x="12402" y="2351"/>
                  </a:cubicBezTo>
                  <a:cubicBezTo>
                    <a:pt x="12320" y="2351"/>
                    <a:pt x="12228" y="2315"/>
                    <a:pt x="12131" y="2254"/>
                  </a:cubicBezTo>
                  <a:cubicBezTo>
                    <a:pt x="11896" y="2368"/>
                    <a:pt x="11639" y="2568"/>
                    <a:pt x="11418" y="2750"/>
                  </a:cubicBezTo>
                  <a:cubicBezTo>
                    <a:pt x="11732" y="3485"/>
                    <a:pt x="11818" y="4311"/>
                    <a:pt x="11639" y="5114"/>
                  </a:cubicBezTo>
                  <a:cubicBezTo>
                    <a:pt x="11290" y="6686"/>
                    <a:pt x="10381" y="8127"/>
                    <a:pt x="9168" y="9229"/>
                  </a:cubicBezTo>
                  <a:cubicBezTo>
                    <a:pt x="9507" y="9760"/>
                    <a:pt x="9967" y="10626"/>
                    <a:pt x="9657" y="10626"/>
                  </a:cubicBezTo>
                  <a:cubicBezTo>
                    <a:pt x="9646" y="10626"/>
                    <a:pt x="9636" y="10626"/>
                    <a:pt x="9625" y="10623"/>
                  </a:cubicBezTo>
                  <a:cubicBezTo>
                    <a:pt x="9475" y="10598"/>
                    <a:pt x="9325" y="10577"/>
                    <a:pt x="9175" y="10552"/>
                  </a:cubicBezTo>
                  <a:cubicBezTo>
                    <a:pt x="8930" y="10512"/>
                    <a:pt x="8670" y="10185"/>
                    <a:pt x="8462" y="9806"/>
                  </a:cubicBezTo>
                  <a:cubicBezTo>
                    <a:pt x="7553" y="10476"/>
                    <a:pt x="6519" y="10965"/>
                    <a:pt x="5446" y="11200"/>
                  </a:cubicBezTo>
                  <a:cubicBezTo>
                    <a:pt x="5264" y="11240"/>
                    <a:pt x="6106" y="11585"/>
                    <a:pt x="6155" y="11603"/>
                  </a:cubicBezTo>
                  <a:cubicBezTo>
                    <a:pt x="6469" y="11717"/>
                    <a:pt x="6975" y="11942"/>
                    <a:pt x="7360" y="11942"/>
                  </a:cubicBezTo>
                  <a:cubicBezTo>
                    <a:pt x="7421" y="11942"/>
                    <a:pt x="7478" y="11939"/>
                    <a:pt x="7528" y="11924"/>
                  </a:cubicBezTo>
                  <a:cubicBezTo>
                    <a:pt x="11026" y="11154"/>
                    <a:pt x="15826" y="6458"/>
                    <a:pt x="13197" y="2718"/>
                  </a:cubicBezTo>
                  <a:cubicBezTo>
                    <a:pt x="13008" y="2450"/>
                    <a:pt x="12802" y="2204"/>
                    <a:pt x="12580" y="197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19"/>
            <p:cNvSpPr/>
            <p:nvPr/>
          </p:nvSpPr>
          <p:spPr>
            <a:xfrm>
              <a:off x="3305229" y="1817349"/>
              <a:ext cx="78497" cy="60363"/>
            </a:xfrm>
            <a:custGeom>
              <a:avLst/>
              <a:gdLst/>
              <a:ahLst/>
              <a:cxnLst/>
              <a:rect l="l" t="t" r="r" b="b"/>
              <a:pathLst>
                <a:path w="2792" h="2147" extrusionOk="0">
                  <a:moveTo>
                    <a:pt x="621" y="0"/>
                  </a:moveTo>
                  <a:cubicBezTo>
                    <a:pt x="417" y="104"/>
                    <a:pt x="207" y="242"/>
                    <a:pt x="0" y="396"/>
                  </a:cubicBezTo>
                  <a:cubicBezTo>
                    <a:pt x="153" y="474"/>
                    <a:pt x="303" y="571"/>
                    <a:pt x="443" y="681"/>
                  </a:cubicBezTo>
                  <a:cubicBezTo>
                    <a:pt x="941" y="1080"/>
                    <a:pt x="1323" y="1587"/>
                    <a:pt x="1565" y="2147"/>
                  </a:cubicBezTo>
                  <a:cubicBezTo>
                    <a:pt x="1786" y="1965"/>
                    <a:pt x="2043" y="1765"/>
                    <a:pt x="2278" y="1651"/>
                  </a:cubicBezTo>
                  <a:cubicBezTo>
                    <a:pt x="2375" y="1712"/>
                    <a:pt x="2467" y="1748"/>
                    <a:pt x="2549" y="1748"/>
                  </a:cubicBezTo>
                  <a:cubicBezTo>
                    <a:pt x="2585" y="1748"/>
                    <a:pt x="2620" y="1740"/>
                    <a:pt x="2650" y="1726"/>
                  </a:cubicBezTo>
                  <a:cubicBezTo>
                    <a:pt x="2685" y="1712"/>
                    <a:pt x="2721" y="1694"/>
                    <a:pt x="2753" y="1679"/>
                  </a:cubicBezTo>
                  <a:cubicBezTo>
                    <a:pt x="2792" y="1612"/>
                    <a:pt x="2788" y="1541"/>
                    <a:pt x="2749" y="1470"/>
                  </a:cubicBezTo>
                  <a:cubicBezTo>
                    <a:pt x="2742" y="1437"/>
                    <a:pt x="2735" y="1409"/>
                    <a:pt x="2727" y="1376"/>
                  </a:cubicBezTo>
                  <a:cubicBezTo>
                    <a:pt x="2125" y="770"/>
                    <a:pt x="1405" y="318"/>
                    <a:pt x="6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19"/>
            <p:cNvSpPr/>
            <p:nvPr/>
          </p:nvSpPr>
          <p:spPr>
            <a:xfrm>
              <a:off x="2892681" y="1889799"/>
              <a:ext cx="361137" cy="289078"/>
            </a:xfrm>
            <a:custGeom>
              <a:avLst/>
              <a:gdLst/>
              <a:ahLst/>
              <a:cxnLst/>
              <a:rect l="l" t="t" r="r" b="b"/>
              <a:pathLst>
                <a:path w="12845" h="10282" extrusionOk="0">
                  <a:moveTo>
                    <a:pt x="10590" y="8581"/>
                  </a:moveTo>
                  <a:cubicBezTo>
                    <a:pt x="10588" y="8582"/>
                    <a:pt x="10588" y="8583"/>
                    <a:pt x="10588" y="8584"/>
                  </a:cubicBezTo>
                  <a:cubicBezTo>
                    <a:pt x="10588" y="8583"/>
                    <a:pt x="10589" y="8582"/>
                    <a:pt x="10590" y="8581"/>
                  </a:cubicBezTo>
                  <a:close/>
                  <a:moveTo>
                    <a:pt x="3949" y="1"/>
                  </a:moveTo>
                  <a:cubicBezTo>
                    <a:pt x="1599" y="2109"/>
                    <a:pt x="1" y="5111"/>
                    <a:pt x="2287" y="7938"/>
                  </a:cubicBezTo>
                  <a:cubicBezTo>
                    <a:pt x="3371" y="9276"/>
                    <a:pt x="5339" y="9860"/>
                    <a:pt x="6965" y="10153"/>
                  </a:cubicBezTo>
                  <a:cubicBezTo>
                    <a:pt x="7453" y="10242"/>
                    <a:pt x="7942" y="10281"/>
                    <a:pt x="8427" y="10281"/>
                  </a:cubicBezTo>
                  <a:cubicBezTo>
                    <a:pt x="8990" y="10281"/>
                    <a:pt x="9550" y="10227"/>
                    <a:pt x="10114" y="10132"/>
                  </a:cubicBezTo>
                  <a:cubicBezTo>
                    <a:pt x="10534" y="10056"/>
                    <a:pt x="12844" y="9750"/>
                    <a:pt x="12798" y="9233"/>
                  </a:cubicBezTo>
                  <a:cubicBezTo>
                    <a:pt x="12777" y="8991"/>
                    <a:pt x="11315" y="8512"/>
                    <a:pt x="10787" y="8512"/>
                  </a:cubicBezTo>
                  <a:cubicBezTo>
                    <a:pt x="10702" y="8512"/>
                    <a:pt x="10641" y="8527"/>
                    <a:pt x="10616" y="8555"/>
                  </a:cubicBezTo>
                  <a:cubicBezTo>
                    <a:pt x="10607" y="8562"/>
                    <a:pt x="10597" y="8571"/>
                    <a:pt x="10590" y="8581"/>
                  </a:cubicBezTo>
                  <a:lnTo>
                    <a:pt x="10590" y="8581"/>
                  </a:lnTo>
                  <a:cubicBezTo>
                    <a:pt x="10592" y="8580"/>
                    <a:pt x="10597" y="8580"/>
                    <a:pt x="10602" y="8580"/>
                  </a:cubicBezTo>
                  <a:lnTo>
                    <a:pt x="10613" y="8580"/>
                  </a:lnTo>
                  <a:cubicBezTo>
                    <a:pt x="10559" y="8940"/>
                    <a:pt x="8840" y="9240"/>
                    <a:pt x="8548" y="9301"/>
                  </a:cubicBezTo>
                  <a:cubicBezTo>
                    <a:pt x="7953" y="9429"/>
                    <a:pt x="7321" y="9554"/>
                    <a:pt x="6701" y="9554"/>
                  </a:cubicBezTo>
                  <a:cubicBezTo>
                    <a:pt x="6105" y="9554"/>
                    <a:pt x="5521" y="9436"/>
                    <a:pt x="4993" y="9098"/>
                  </a:cubicBezTo>
                  <a:cubicBezTo>
                    <a:pt x="3730" y="8285"/>
                    <a:pt x="3371" y="6402"/>
                    <a:pt x="3521" y="5025"/>
                  </a:cubicBezTo>
                  <a:cubicBezTo>
                    <a:pt x="3688" y="3460"/>
                    <a:pt x="4462" y="2162"/>
                    <a:pt x="5524" y="1096"/>
                  </a:cubicBezTo>
                  <a:cubicBezTo>
                    <a:pt x="5160" y="878"/>
                    <a:pt x="4797" y="661"/>
                    <a:pt x="4430" y="447"/>
                  </a:cubicBezTo>
                  <a:cubicBezTo>
                    <a:pt x="4262" y="347"/>
                    <a:pt x="4094" y="187"/>
                    <a:pt x="39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19"/>
            <p:cNvSpPr/>
            <p:nvPr/>
          </p:nvSpPr>
          <p:spPr>
            <a:xfrm>
              <a:off x="3003676" y="1869670"/>
              <a:ext cx="304767" cy="229503"/>
            </a:xfrm>
            <a:custGeom>
              <a:avLst/>
              <a:gdLst/>
              <a:ahLst/>
              <a:cxnLst/>
              <a:rect l="l" t="t" r="r" b="b"/>
              <a:pathLst>
                <a:path w="10840" h="8163" extrusionOk="0">
                  <a:moveTo>
                    <a:pt x="873" y="1"/>
                  </a:moveTo>
                  <a:cubicBezTo>
                    <a:pt x="574" y="225"/>
                    <a:pt x="282" y="464"/>
                    <a:pt x="1" y="717"/>
                  </a:cubicBezTo>
                  <a:cubicBezTo>
                    <a:pt x="146" y="903"/>
                    <a:pt x="314" y="1063"/>
                    <a:pt x="482" y="1163"/>
                  </a:cubicBezTo>
                  <a:cubicBezTo>
                    <a:pt x="849" y="1377"/>
                    <a:pt x="1212" y="1594"/>
                    <a:pt x="1576" y="1812"/>
                  </a:cubicBezTo>
                  <a:cubicBezTo>
                    <a:pt x="1862" y="1526"/>
                    <a:pt x="2165" y="1259"/>
                    <a:pt x="2486" y="1009"/>
                  </a:cubicBezTo>
                  <a:cubicBezTo>
                    <a:pt x="1951" y="664"/>
                    <a:pt x="1416" y="328"/>
                    <a:pt x="873" y="1"/>
                  </a:cubicBezTo>
                  <a:close/>
                  <a:moveTo>
                    <a:pt x="10041" y="6765"/>
                  </a:moveTo>
                  <a:cubicBezTo>
                    <a:pt x="9816" y="6968"/>
                    <a:pt x="9581" y="7161"/>
                    <a:pt x="9335" y="7342"/>
                  </a:cubicBezTo>
                  <a:cubicBezTo>
                    <a:pt x="9543" y="7721"/>
                    <a:pt x="9803" y="8048"/>
                    <a:pt x="10048" y="8088"/>
                  </a:cubicBezTo>
                  <a:cubicBezTo>
                    <a:pt x="10198" y="8113"/>
                    <a:pt x="10348" y="8134"/>
                    <a:pt x="10498" y="8159"/>
                  </a:cubicBezTo>
                  <a:cubicBezTo>
                    <a:pt x="10509" y="8162"/>
                    <a:pt x="10519" y="8162"/>
                    <a:pt x="10530" y="8162"/>
                  </a:cubicBezTo>
                  <a:cubicBezTo>
                    <a:pt x="10840" y="8162"/>
                    <a:pt x="10380" y="7296"/>
                    <a:pt x="10041" y="676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119"/>
          <p:cNvGrpSpPr/>
          <p:nvPr/>
        </p:nvGrpSpPr>
        <p:grpSpPr>
          <a:xfrm>
            <a:off x="3168675" y="2200911"/>
            <a:ext cx="608268" cy="135345"/>
            <a:chOff x="2938001" y="2200911"/>
            <a:chExt cx="608268" cy="135345"/>
          </a:xfrm>
        </p:grpSpPr>
        <p:sp>
          <p:nvSpPr>
            <p:cNvPr id="6053" name="Google Shape;6053;p119"/>
            <p:cNvSpPr/>
            <p:nvPr/>
          </p:nvSpPr>
          <p:spPr>
            <a:xfrm>
              <a:off x="2938001" y="2200911"/>
              <a:ext cx="569863" cy="89237"/>
            </a:xfrm>
            <a:custGeom>
              <a:avLst/>
              <a:gdLst/>
              <a:ahLst/>
              <a:cxnLst/>
              <a:rect l="l" t="t" r="r" b="b"/>
              <a:pathLst>
                <a:path w="20269" h="3174" extrusionOk="0">
                  <a:moveTo>
                    <a:pt x="19612" y="0"/>
                  </a:moveTo>
                  <a:cubicBezTo>
                    <a:pt x="13026" y="25"/>
                    <a:pt x="6487" y="795"/>
                    <a:pt x="76" y="2300"/>
                  </a:cubicBezTo>
                  <a:cubicBezTo>
                    <a:pt x="0" y="2318"/>
                    <a:pt x="115" y="2731"/>
                    <a:pt x="311" y="3173"/>
                  </a:cubicBezTo>
                  <a:cubicBezTo>
                    <a:pt x="393" y="2945"/>
                    <a:pt x="557" y="2749"/>
                    <a:pt x="835" y="2632"/>
                  </a:cubicBezTo>
                  <a:cubicBezTo>
                    <a:pt x="3998" y="1312"/>
                    <a:pt x="7646" y="1465"/>
                    <a:pt x="11015" y="1237"/>
                  </a:cubicBezTo>
                  <a:cubicBezTo>
                    <a:pt x="12898" y="1108"/>
                    <a:pt x="14777" y="984"/>
                    <a:pt x="16660" y="856"/>
                  </a:cubicBezTo>
                  <a:cubicBezTo>
                    <a:pt x="17437" y="802"/>
                    <a:pt x="18503" y="563"/>
                    <a:pt x="19462" y="563"/>
                  </a:cubicBezTo>
                  <a:cubicBezTo>
                    <a:pt x="19741" y="563"/>
                    <a:pt x="20015" y="581"/>
                    <a:pt x="20269" y="634"/>
                  </a:cubicBezTo>
                  <a:cubicBezTo>
                    <a:pt x="20079" y="282"/>
                    <a:pt x="19854" y="0"/>
                    <a:pt x="196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19"/>
            <p:cNvSpPr/>
            <p:nvPr/>
          </p:nvSpPr>
          <p:spPr>
            <a:xfrm>
              <a:off x="2940222" y="2218736"/>
              <a:ext cx="606047" cy="117521"/>
            </a:xfrm>
            <a:custGeom>
              <a:avLst/>
              <a:gdLst/>
              <a:ahLst/>
              <a:cxnLst/>
              <a:rect l="l" t="t" r="r" b="b"/>
              <a:pathLst>
                <a:path w="21556" h="4180" extrusionOk="0">
                  <a:moveTo>
                    <a:pt x="20190" y="0"/>
                  </a:moveTo>
                  <a:lnTo>
                    <a:pt x="20190" y="0"/>
                  </a:lnTo>
                  <a:cubicBezTo>
                    <a:pt x="20496" y="578"/>
                    <a:pt x="20695" y="1338"/>
                    <a:pt x="20689" y="1338"/>
                  </a:cubicBezTo>
                  <a:cubicBezTo>
                    <a:pt x="14106" y="1363"/>
                    <a:pt x="7563" y="2133"/>
                    <a:pt x="1155" y="3637"/>
                  </a:cubicBezTo>
                  <a:cubicBezTo>
                    <a:pt x="1137" y="3641"/>
                    <a:pt x="1124" y="3645"/>
                    <a:pt x="1106" y="3645"/>
                  </a:cubicBezTo>
                  <a:cubicBezTo>
                    <a:pt x="820" y="3645"/>
                    <a:pt x="467" y="3071"/>
                    <a:pt x="232" y="2539"/>
                  </a:cubicBezTo>
                  <a:lnTo>
                    <a:pt x="232" y="2539"/>
                  </a:lnTo>
                  <a:cubicBezTo>
                    <a:pt x="0" y="3217"/>
                    <a:pt x="525" y="4180"/>
                    <a:pt x="1234" y="4180"/>
                  </a:cubicBezTo>
                  <a:cubicBezTo>
                    <a:pt x="1341" y="4180"/>
                    <a:pt x="1451" y="4159"/>
                    <a:pt x="1562" y="4111"/>
                  </a:cubicBezTo>
                  <a:cubicBezTo>
                    <a:pt x="4500" y="2885"/>
                    <a:pt x="7824" y="3010"/>
                    <a:pt x="10954" y="2800"/>
                  </a:cubicBezTo>
                  <a:cubicBezTo>
                    <a:pt x="12552" y="2689"/>
                    <a:pt x="14153" y="2582"/>
                    <a:pt x="15753" y="2472"/>
                  </a:cubicBezTo>
                  <a:cubicBezTo>
                    <a:pt x="16506" y="2421"/>
                    <a:pt x="17259" y="2372"/>
                    <a:pt x="18011" y="2319"/>
                  </a:cubicBezTo>
                  <a:cubicBezTo>
                    <a:pt x="18481" y="2286"/>
                    <a:pt x="18952" y="2258"/>
                    <a:pt x="19423" y="2225"/>
                  </a:cubicBezTo>
                  <a:cubicBezTo>
                    <a:pt x="19441" y="2222"/>
                    <a:pt x="19462" y="2222"/>
                    <a:pt x="19487" y="2222"/>
                  </a:cubicBezTo>
                  <a:cubicBezTo>
                    <a:pt x="19540" y="2222"/>
                    <a:pt x="19609" y="2225"/>
                    <a:pt x="19676" y="2225"/>
                  </a:cubicBezTo>
                  <a:cubicBezTo>
                    <a:pt x="19747" y="2229"/>
                    <a:pt x="19822" y="2229"/>
                    <a:pt x="19894" y="2229"/>
                  </a:cubicBezTo>
                  <a:lnTo>
                    <a:pt x="19951" y="2229"/>
                  </a:lnTo>
                  <a:cubicBezTo>
                    <a:pt x="20136" y="2361"/>
                    <a:pt x="20350" y="2443"/>
                    <a:pt x="20582" y="2443"/>
                  </a:cubicBezTo>
                  <a:cubicBezTo>
                    <a:pt x="20628" y="2443"/>
                    <a:pt x="20674" y="2439"/>
                    <a:pt x="20721" y="2432"/>
                  </a:cubicBezTo>
                  <a:cubicBezTo>
                    <a:pt x="20771" y="2426"/>
                    <a:pt x="20817" y="2418"/>
                    <a:pt x="20867" y="2411"/>
                  </a:cubicBezTo>
                  <a:cubicBezTo>
                    <a:pt x="21220" y="2361"/>
                    <a:pt x="21434" y="1965"/>
                    <a:pt x="21473" y="1651"/>
                  </a:cubicBezTo>
                  <a:cubicBezTo>
                    <a:pt x="21480" y="1591"/>
                    <a:pt x="21487" y="1534"/>
                    <a:pt x="21495" y="1473"/>
                  </a:cubicBezTo>
                  <a:cubicBezTo>
                    <a:pt x="21555" y="996"/>
                    <a:pt x="21256" y="479"/>
                    <a:pt x="20849" y="239"/>
                  </a:cubicBezTo>
                  <a:cubicBezTo>
                    <a:pt x="20649" y="125"/>
                    <a:pt x="20428" y="51"/>
                    <a:pt x="2019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19"/>
            <p:cNvSpPr/>
            <p:nvPr/>
          </p:nvSpPr>
          <p:spPr>
            <a:xfrm>
              <a:off x="2946716" y="2216740"/>
              <a:ext cx="575373" cy="104503"/>
            </a:xfrm>
            <a:custGeom>
              <a:avLst/>
              <a:gdLst/>
              <a:ahLst/>
              <a:cxnLst/>
              <a:rect l="l" t="t" r="r" b="b"/>
              <a:pathLst>
                <a:path w="20465" h="3717" extrusionOk="0">
                  <a:moveTo>
                    <a:pt x="19152" y="0"/>
                  </a:moveTo>
                  <a:cubicBezTo>
                    <a:pt x="18193" y="0"/>
                    <a:pt x="17127" y="239"/>
                    <a:pt x="16350" y="293"/>
                  </a:cubicBezTo>
                  <a:cubicBezTo>
                    <a:pt x="14467" y="421"/>
                    <a:pt x="12588" y="545"/>
                    <a:pt x="10705" y="674"/>
                  </a:cubicBezTo>
                  <a:cubicBezTo>
                    <a:pt x="7336" y="902"/>
                    <a:pt x="3688" y="749"/>
                    <a:pt x="525" y="2069"/>
                  </a:cubicBezTo>
                  <a:cubicBezTo>
                    <a:pt x="247" y="2186"/>
                    <a:pt x="83" y="2382"/>
                    <a:pt x="1" y="2610"/>
                  </a:cubicBezTo>
                  <a:cubicBezTo>
                    <a:pt x="236" y="3142"/>
                    <a:pt x="589" y="3716"/>
                    <a:pt x="875" y="3716"/>
                  </a:cubicBezTo>
                  <a:cubicBezTo>
                    <a:pt x="893" y="3716"/>
                    <a:pt x="906" y="3712"/>
                    <a:pt x="924" y="3708"/>
                  </a:cubicBezTo>
                  <a:cubicBezTo>
                    <a:pt x="7332" y="2204"/>
                    <a:pt x="13875" y="1434"/>
                    <a:pt x="20458" y="1409"/>
                  </a:cubicBezTo>
                  <a:cubicBezTo>
                    <a:pt x="20464" y="1409"/>
                    <a:pt x="20265" y="649"/>
                    <a:pt x="19959" y="71"/>
                  </a:cubicBezTo>
                  <a:cubicBezTo>
                    <a:pt x="19705" y="18"/>
                    <a:pt x="19431" y="0"/>
                    <a:pt x="191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119"/>
          <p:cNvGrpSpPr/>
          <p:nvPr/>
        </p:nvGrpSpPr>
        <p:grpSpPr>
          <a:xfrm>
            <a:off x="3804253" y="1728930"/>
            <a:ext cx="768242" cy="301668"/>
            <a:chOff x="3573579" y="1728930"/>
            <a:chExt cx="768242" cy="301668"/>
          </a:xfrm>
        </p:grpSpPr>
        <p:sp>
          <p:nvSpPr>
            <p:cNvPr id="6057" name="Google Shape;6057;p119"/>
            <p:cNvSpPr/>
            <p:nvPr/>
          </p:nvSpPr>
          <p:spPr>
            <a:xfrm>
              <a:off x="3573579" y="1728930"/>
              <a:ext cx="679230" cy="100146"/>
            </a:xfrm>
            <a:custGeom>
              <a:avLst/>
              <a:gdLst/>
              <a:ahLst/>
              <a:cxnLst/>
              <a:rect l="l" t="t" r="r" b="b"/>
              <a:pathLst>
                <a:path w="24159" h="3562" extrusionOk="0">
                  <a:moveTo>
                    <a:pt x="23075" y="0"/>
                  </a:moveTo>
                  <a:cubicBezTo>
                    <a:pt x="22771" y="4"/>
                    <a:pt x="22472" y="7"/>
                    <a:pt x="22172" y="7"/>
                  </a:cubicBezTo>
                  <a:cubicBezTo>
                    <a:pt x="22015" y="7"/>
                    <a:pt x="21898" y="32"/>
                    <a:pt x="21808" y="71"/>
                  </a:cubicBezTo>
                  <a:cubicBezTo>
                    <a:pt x="14852" y="514"/>
                    <a:pt x="7952" y="1102"/>
                    <a:pt x="1024" y="1936"/>
                  </a:cubicBezTo>
                  <a:cubicBezTo>
                    <a:pt x="0" y="2057"/>
                    <a:pt x="1448" y="3562"/>
                    <a:pt x="2243" y="3562"/>
                  </a:cubicBezTo>
                  <a:cubicBezTo>
                    <a:pt x="2268" y="3562"/>
                    <a:pt x="2290" y="3562"/>
                    <a:pt x="2315" y="3559"/>
                  </a:cubicBezTo>
                  <a:cubicBezTo>
                    <a:pt x="3473" y="3420"/>
                    <a:pt x="4633" y="3288"/>
                    <a:pt x="5792" y="3160"/>
                  </a:cubicBezTo>
                  <a:cubicBezTo>
                    <a:pt x="11874" y="2064"/>
                    <a:pt x="18000" y="1241"/>
                    <a:pt x="24158" y="699"/>
                  </a:cubicBezTo>
                  <a:cubicBezTo>
                    <a:pt x="23841" y="336"/>
                    <a:pt x="23370" y="0"/>
                    <a:pt x="2307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19"/>
            <p:cNvSpPr/>
            <p:nvPr/>
          </p:nvSpPr>
          <p:spPr>
            <a:xfrm>
              <a:off x="3577093" y="1743774"/>
              <a:ext cx="764728" cy="130538"/>
            </a:xfrm>
            <a:custGeom>
              <a:avLst/>
              <a:gdLst/>
              <a:ahLst/>
              <a:cxnLst/>
              <a:rect l="l" t="t" r="r" b="b"/>
              <a:pathLst>
                <a:path w="27200" h="4643" extrusionOk="0">
                  <a:moveTo>
                    <a:pt x="26062" y="0"/>
                  </a:moveTo>
                  <a:cubicBezTo>
                    <a:pt x="25710" y="17"/>
                    <a:pt x="25353" y="35"/>
                    <a:pt x="24996" y="50"/>
                  </a:cubicBezTo>
                  <a:cubicBezTo>
                    <a:pt x="24929" y="53"/>
                    <a:pt x="24850" y="75"/>
                    <a:pt x="24757" y="107"/>
                  </a:cubicBezTo>
                  <a:cubicBezTo>
                    <a:pt x="24519" y="129"/>
                    <a:pt x="24276" y="150"/>
                    <a:pt x="24033" y="171"/>
                  </a:cubicBezTo>
                  <a:cubicBezTo>
                    <a:pt x="24405" y="595"/>
                    <a:pt x="24572" y="1070"/>
                    <a:pt x="24020" y="1102"/>
                  </a:cubicBezTo>
                  <a:cubicBezTo>
                    <a:pt x="17872" y="1480"/>
                    <a:pt x="11774" y="1969"/>
                    <a:pt x="5667" y="2632"/>
                  </a:cubicBezTo>
                  <a:cubicBezTo>
                    <a:pt x="5306" y="2696"/>
                    <a:pt x="4949" y="2760"/>
                    <a:pt x="4593" y="2828"/>
                  </a:cubicBezTo>
                  <a:cubicBezTo>
                    <a:pt x="8637" y="2614"/>
                    <a:pt x="12681" y="2385"/>
                    <a:pt x="16720" y="2147"/>
                  </a:cubicBezTo>
                  <a:cubicBezTo>
                    <a:pt x="19455" y="1822"/>
                    <a:pt x="22197" y="1551"/>
                    <a:pt x="24943" y="1337"/>
                  </a:cubicBezTo>
                  <a:cubicBezTo>
                    <a:pt x="25506" y="1294"/>
                    <a:pt x="27200" y="0"/>
                    <a:pt x="26133" y="0"/>
                  </a:cubicBezTo>
                  <a:close/>
                  <a:moveTo>
                    <a:pt x="3045" y="3120"/>
                  </a:moveTo>
                  <a:cubicBezTo>
                    <a:pt x="2642" y="3198"/>
                    <a:pt x="2240" y="3277"/>
                    <a:pt x="1837" y="3355"/>
                  </a:cubicBezTo>
                  <a:cubicBezTo>
                    <a:pt x="1195" y="3483"/>
                    <a:pt x="0" y="4643"/>
                    <a:pt x="860" y="4643"/>
                  </a:cubicBezTo>
                  <a:cubicBezTo>
                    <a:pt x="949" y="4643"/>
                    <a:pt x="1059" y="4632"/>
                    <a:pt x="1195" y="4603"/>
                  </a:cubicBezTo>
                  <a:cubicBezTo>
                    <a:pt x="2072" y="4429"/>
                    <a:pt x="2949" y="4261"/>
                    <a:pt x="3830" y="4100"/>
                  </a:cubicBezTo>
                  <a:cubicBezTo>
                    <a:pt x="4065" y="3937"/>
                    <a:pt x="4350" y="3833"/>
                    <a:pt x="4611" y="3833"/>
                  </a:cubicBezTo>
                  <a:cubicBezTo>
                    <a:pt x="4664" y="3833"/>
                    <a:pt x="4714" y="3837"/>
                    <a:pt x="4760" y="3844"/>
                  </a:cubicBezTo>
                  <a:cubicBezTo>
                    <a:pt x="4786" y="3851"/>
                    <a:pt x="4811" y="3855"/>
                    <a:pt x="4836" y="3858"/>
                  </a:cubicBezTo>
                  <a:cubicBezTo>
                    <a:pt x="4885" y="3865"/>
                    <a:pt x="4936" y="3876"/>
                    <a:pt x="4982" y="3890"/>
                  </a:cubicBezTo>
                  <a:cubicBezTo>
                    <a:pt x="5263" y="3840"/>
                    <a:pt x="5545" y="3790"/>
                    <a:pt x="5827" y="3740"/>
                  </a:cubicBezTo>
                  <a:lnTo>
                    <a:pt x="5827" y="3740"/>
                  </a:lnTo>
                  <a:cubicBezTo>
                    <a:pt x="5413" y="3761"/>
                    <a:pt x="5003" y="3783"/>
                    <a:pt x="4589" y="3804"/>
                  </a:cubicBezTo>
                  <a:lnTo>
                    <a:pt x="4551" y="3804"/>
                  </a:lnTo>
                  <a:cubicBezTo>
                    <a:pt x="4076" y="3804"/>
                    <a:pt x="3113" y="3398"/>
                    <a:pt x="3045" y="312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19"/>
            <p:cNvSpPr/>
            <p:nvPr/>
          </p:nvSpPr>
          <p:spPr>
            <a:xfrm>
              <a:off x="3736388" y="1748582"/>
              <a:ext cx="531542" cy="69191"/>
            </a:xfrm>
            <a:custGeom>
              <a:avLst/>
              <a:gdLst/>
              <a:ahLst/>
              <a:cxnLst/>
              <a:rect l="l" t="t" r="r" b="b"/>
              <a:pathLst>
                <a:path w="18906" h="2461" extrusionOk="0">
                  <a:moveTo>
                    <a:pt x="18367" y="0"/>
                  </a:moveTo>
                  <a:cubicBezTo>
                    <a:pt x="12209" y="542"/>
                    <a:pt x="6083" y="1365"/>
                    <a:pt x="1" y="2461"/>
                  </a:cubicBezTo>
                  <a:cubicBezTo>
                    <a:pt x="6108" y="1798"/>
                    <a:pt x="12206" y="1309"/>
                    <a:pt x="18354" y="931"/>
                  </a:cubicBezTo>
                  <a:cubicBezTo>
                    <a:pt x="18906" y="899"/>
                    <a:pt x="18739" y="424"/>
                    <a:pt x="1836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19"/>
            <p:cNvSpPr/>
            <p:nvPr/>
          </p:nvSpPr>
          <p:spPr>
            <a:xfrm>
              <a:off x="3661914" y="1793368"/>
              <a:ext cx="621285" cy="55555"/>
            </a:xfrm>
            <a:custGeom>
              <a:avLst/>
              <a:gdLst/>
              <a:ahLst/>
              <a:cxnLst/>
              <a:rect l="l" t="t" r="r" b="b"/>
              <a:pathLst>
                <a:path w="22098" h="1976" extrusionOk="0">
                  <a:moveTo>
                    <a:pt x="1576" y="1064"/>
                  </a:moveTo>
                  <a:cubicBezTo>
                    <a:pt x="1244" y="1082"/>
                    <a:pt x="917" y="1099"/>
                    <a:pt x="585" y="1117"/>
                  </a:cubicBezTo>
                  <a:cubicBezTo>
                    <a:pt x="143" y="1138"/>
                    <a:pt x="0" y="1235"/>
                    <a:pt x="28" y="1356"/>
                  </a:cubicBezTo>
                  <a:cubicBezTo>
                    <a:pt x="545" y="1256"/>
                    <a:pt x="1059" y="1160"/>
                    <a:pt x="1576" y="1064"/>
                  </a:cubicBezTo>
                  <a:close/>
                  <a:moveTo>
                    <a:pt x="19586" y="1"/>
                  </a:moveTo>
                  <a:cubicBezTo>
                    <a:pt x="19301" y="1"/>
                    <a:pt x="19030" y="19"/>
                    <a:pt x="18760" y="72"/>
                  </a:cubicBezTo>
                  <a:cubicBezTo>
                    <a:pt x="17073" y="179"/>
                    <a:pt x="15390" y="282"/>
                    <a:pt x="13703" y="383"/>
                  </a:cubicBezTo>
                  <a:cubicBezTo>
                    <a:pt x="10059" y="814"/>
                    <a:pt x="6425" y="1345"/>
                    <a:pt x="2810" y="1976"/>
                  </a:cubicBezTo>
                  <a:cubicBezTo>
                    <a:pt x="3676" y="1930"/>
                    <a:pt x="4539" y="1884"/>
                    <a:pt x="5406" y="1837"/>
                  </a:cubicBezTo>
                  <a:cubicBezTo>
                    <a:pt x="5734" y="1801"/>
                    <a:pt x="6062" y="1770"/>
                    <a:pt x="6394" y="1734"/>
                  </a:cubicBezTo>
                  <a:cubicBezTo>
                    <a:pt x="7880" y="1581"/>
                    <a:pt x="9371" y="1427"/>
                    <a:pt x="10862" y="1274"/>
                  </a:cubicBezTo>
                  <a:cubicBezTo>
                    <a:pt x="13882" y="964"/>
                    <a:pt x="16905" y="654"/>
                    <a:pt x="19929" y="340"/>
                  </a:cubicBezTo>
                  <a:cubicBezTo>
                    <a:pt x="19979" y="336"/>
                    <a:pt x="20025" y="329"/>
                    <a:pt x="20075" y="325"/>
                  </a:cubicBezTo>
                  <a:cubicBezTo>
                    <a:pt x="20129" y="322"/>
                    <a:pt x="20179" y="318"/>
                    <a:pt x="20225" y="318"/>
                  </a:cubicBezTo>
                  <a:cubicBezTo>
                    <a:pt x="20731" y="318"/>
                    <a:pt x="20960" y="585"/>
                    <a:pt x="20981" y="917"/>
                  </a:cubicBezTo>
                  <a:cubicBezTo>
                    <a:pt x="22097" y="786"/>
                    <a:pt x="20710" y="62"/>
                    <a:pt x="20125" y="19"/>
                  </a:cubicBezTo>
                  <a:cubicBezTo>
                    <a:pt x="19940" y="8"/>
                    <a:pt x="19762" y="1"/>
                    <a:pt x="195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19"/>
            <p:cNvSpPr/>
            <p:nvPr/>
          </p:nvSpPr>
          <p:spPr>
            <a:xfrm>
              <a:off x="3662701" y="1804107"/>
              <a:ext cx="384473" cy="46643"/>
            </a:xfrm>
            <a:custGeom>
              <a:avLst/>
              <a:gdLst/>
              <a:ahLst/>
              <a:cxnLst/>
              <a:rect l="l" t="t" r="r" b="b"/>
              <a:pathLst>
                <a:path w="13675" h="1659" extrusionOk="0">
                  <a:moveTo>
                    <a:pt x="13675" y="1"/>
                  </a:moveTo>
                  <a:lnTo>
                    <a:pt x="13675" y="1"/>
                  </a:lnTo>
                  <a:cubicBezTo>
                    <a:pt x="9636" y="239"/>
                    <a:pt x="5592" y="468"/>
                    <a:pt x="1548" y="682"/>
                  </a:cubicBezTo>
                  <a:cubicBezTo>
                    <a:pt x="1031" y="778"/>
                    <a:pt x="517" y="874"/>
                    <a:pt x="0" y="974"/>
                  </a:cubicBezTo>
                  <a:cubicBezTo>
                    <a:pt x="68" y="1252"/>
                    <a:pt x="1031" y="1658"/>
                    <a:pt x="1506" y="1658"/>
                  </a:cubicBezTo>
                  <a:lnTo>
                    <a:pt x="1544" y="1658"/>
                  </a:lnTo>
                  <a:cubicBezTo>
                    <a:pt x="1958" y="1637"/>
                    <a:pt x="2368" y="1615"/>
                    <a:pt x="2782" y="1594"/>
                  </a:cubicBezTo>
                  <a:cubicBezTo>
                    <a:pt x="6397" y="963"/>
                    <a:pt x="10031" y="432"/>
                    <a:pt x="136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19"/>
            <p:cNvSpPr/>
            <p:nvPr/>
          </p:nvSpPr>
          <p:spPr>
            <a:xfrm>
              <a:off x="3668914" y="1819148"/>
              <a:ext cx="583499" cy="76698"/>
            </a:xfrm>
            <a:custGeom>
              <a:avLst/>
              <a:gdLst/>
              <a:ahLst/>
              <a:cxnLst/>
              <a:rect l="l" t="t" r="r" b="b"/>
              <a:pathLst>
                <a:path w="20754" h="2728" extrusionOk="0">
                  <a:moveTo>
                    <a:pt x="20732" y="0"/>
                  </a:moveTo>
                  <a:cubicBezTo>
                    <a:pt x="20689" y="7"/>
                    <a:pt x="20639" y="11"/>
                    <a:pt x="20589" y="15"/>
                  </a:cubicBezTo>
                  <a:cubicBezTo>
                    <a:pt x="20369" y="29"/>
                    <a:pt x="20150" y="43"/>
                    <a:pt x="19930" y="53"/>
                  </a:cubicBezTo>
                  <a:cubicBezTo>
                    <a:pt x="19808" y="93"/>
                    <a:pt x="19691" y="143"/>
                    <a:pt x="19577" y="214"/>
                  </a:cubicBezTo>
                  <a:cubicBezTo>
                    <a:pt x="19505" y="246"/>
                    <a:pt x="19402" y="264"/>
                    <a:pt x="19284" y="264"/>
                  </a:cubicBezTo>
                  <a:cubicBezTo>
                    <a:pt x="19074" y="264"/>
                    <a:pt x="18807" y="214"/>
                    <a:pt x="18546" y="143"/>
                  </a:cubicBezTo>
                  <a:cubicBezTo>
                    <a:pt x="14082" y="417"/>
                    <a:pt x="9621" y="678"/>
                    <a:pt x="5157" y="920"/>
                  </a:cubicBezTo>
                  <a:cubicBezTo>
                    <a:pt x="4739" y="963"/>
                    <a:pt x="4326" y="1006"/>
                    <a:pt x="3908" y="1049"/>
                  </a:cubicBezTo>
                  <a:cubicBezTo>
                    <a:pt x="3445" y="1095"/>
                    <a:pt x="2585" y="1348"/>
                    <a:pt x="2015" y="1348"/>
                  </a:cubicBezTo>
                  <a:lnTo>
                    <a:pt x="2008" y="1348"/>
                  </a:lnTo>
                  <a:cubicBezTo>
                    <a:pt x="1930" y="1287"/>
                    <a:pt x="1833" y="1241"/>
                    <a:pt x="1716" y="1209"/>
                  </a:cubicBezTo>
                  <a:cubicBezTo>
                    <a:pt x="1331" y="1277"/>
                    <a:pt x="949" y="1348"/>
                    <a:pt x="564" y="1419"/>
                  </a:cubicBezTo>
                  <a:cubicBezTo>
                    <a:pt x="350" y="1566"/>
                    <a:pt x="179" y="1765"/>
                    <a:pt x="104" y="1987"/>
                  </a:cubicBezTo>
                  <a:cubicBezTo>
                    <a:pt x="93" y="2015"/>
                    <a:pt x="87" y="2043"/>
                    <a:pt x="75" y="2076"/>
                  </a:cubicBezTo>
                  <a:cubicBezTo>
                    <a:pt x="11" y="2268"/>
                    <a:pt x="1" y="2507"/>
                    <a:pt x="72" y="2711"/>
                  </a:cubicBezTo>
                  <a:cubicBezTo>
                    <a:pt x="322" y="2522"/>
                    <a:pt x="610" y="2382"/>
                    <a:pt x="888" y="2382"/>
                  </a:cubicBezTo>
                  <a:cubicBezTo>
                    <a:pt x="910" y="2382"/>
                    <a:pt x="935" y="2382"/>
                    <a:pt x="956" y="2385"/>
                  </a:cubicBezTo>
                  <a:cubicBezTo>
                    <a:pt x="1220" y="2407"/>
                    <a:pt x="1451" y="2525"/>
                    <a:pt x="1512" y="2721"/>
                  </a:cubicBezTo>
                  <a:cubicBezTo>
                    <a:pt x="1552" y="2724"/>
                    <a:pt x="1594" y="2728"/>
                    <a:pt x="1644" y="2728"/>
                  </a:cubicBezTo>
                  <a:cubicBezTo>
                    <a:pt x="2251" y="2728"/>
                    <a:pt x="3795" y="2436"/>
                    <a:pt x="4037" y="2411"/>
                  </a:cubicBezTo>
                  <a:cubicBezTo>
                    <a:pt x="4786" y="2339"/>
                    <a:pt x="5531" y="2268"/>
                    <a:pt x="6280" y="2197"/>
                  </a:cubicBezTo>
                  <a:cubicBezTo>
                    <a:pt x="7870" y="2047"/>
                    <a:pt x="9461" y="1893"/>
                    <a:pt x="11051" y="1744"/>
                  </a:cubicBezTo>
                  <a:cubicBezTo>
                    <a:pt x="14171" y="1448"/>
                    <a:pt x="17288" y="1152"/>
                    <a:pt x="20407" y="853"/>
                  </a:cubicBezTo>
                  <a:cubicBezTo>
                    <a:pt x="20629" y="599"/>
                    <a:pt x="20754" y="279"/>
                    <a:pt x="2073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19"/>
            <p:cNvSpPr/>
            <p:nvPr/>
          </p:nvSpPr>
          <p:spPr>
            <a:xfrm>
              <a:off x="3684771" y="1851536"/>
              <a:ext cx="32388" cy="7535"/>
            </a:xfrm>
            <a:custGeom>
              <a:avLst/>
              <a:gdLst/>
              <a:ahLst/>
              <a:cxnLst/>
              <a:rect l="l" t="t" r="r" b="b"/>
              <a:pathLst>
                <a:path w="1152" h="268" extrusionOk="0">
                  <a:moveTo>
                    <a:pt x="781" y="0"/>
                  </a:moveTo>
                  <a:cubicBezTo>
                    <a:pt x="520" y="0"/>
                    <a:pt x="235" y="104"/>
                    <a:pt x="0" y="267"/>
                  </a:cubicBezTo>
                  <a:cubicBezTo>
                    <a:pt x="385" y="196"/>
                    <a:pt x="767" y="125"/>
                    <a:pt x="1152" y="57"/>
                  </a:cubicBezTo>
                  <a:cubicBezTo>
                    <a:pt x="1106" y="43"/>
                    <a:pt x="1055" y="32"/>
                    <a:pt x="1006" y="25"/>
                  </a:cubicBezTo>
                  <a:cubicBezTo>
                    <a:pt x="981" y="22"/>
                    <a:pt x="956" y="18"/>
                    <a:pt x="930" y="11"/>
                  </a:cubicBezTo>
                  <a:cubicBezTo>
                    <a:pt x="884" y="4"/>
                    <a:pt x="834" y="0"/>
                    <a:pt x="78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19"/>
            <p:cNvSpPr/>
            <p:nvPr/>
          </p:nvSpPr>
          <p:spPr>
            <a:xfrm>
              <a:off x="3813899" y="1802308"/>
              <a:ext cx="437919" cy="42735"/>
            </a:xfrm>
            <a:custGeom>
              <a:avLst/>
              <a:gdLst/>
              <a:ahLst/>
              <a:cxnLst/>
              <a:rect l="l" t="t" r="r" b="b"/>
              <a:pathLst>
                <a:path w="15576" h="1520" extrusionOk="0">
                  <a:moveTo>
                    <a:pt x="14819" y="0"/>
                  </a:moveTo>
                  <a:cubicBezTo>
                    <a:pt x="14773" y="0"/>
                    <a:pt x="14723" y="4"/>
                    <a:pt x="14669" y="7"/>
                  </a:cubicBezTo>
                  <a:cubicBezTo>
                    <a:pt x="14619" y="11"/>
                    <a:pt x="14573" y="18"/>
                    <a:pt x="14523" y="22"/>
                  </a:cubicBezTo>
                  <a:cubicBezTo>
                    <a:pt x="11499" y="336"/>
                    <a:pt x="8476" y="646"/>
                    <a:pt x="5456" y="956"/>
                  </a:cubicBezTo>
                  <a:cubicBezTo>
                    <a:pt x="3965" y="1109"/>
                    <a:pt x="2474" y="1263"/>
                    <a:pt x="988" y="1416"/>
                  </a:cubicBezTo>
                  <a:cubicBezTo>
                    <a:pt x="656" y="1452"/>
                    <a:pt x="328" y="1483"/>
                    <a:pt x="0" y="1519"/>
                  </a:cubicBezTo>
                  <a:cubicBezTo>
                    <a:pt x="4464" y="1277"/>
                    <a:pt x="8925" y="1016"/>
                    <a:pt x="13389" y="742"/>
                  </a:cubicBezTo>
                  <a:cubicBezTo>
                    <a:pt x="13650" y="813"/>
                    <a:pt x="13917" y="863"/>
                    <a:pt x="14127" y="863"/>
                  </a:cubicBezTo>
                  <a:cubicBezTo>
                    <a:pt x="14245" y="863"/>
                    <a:pt x="14348" y="845"/>
                    <a:pt x="14420" y="813"/>
                  </a:cubicBezTo>
                  <a:cubicBezTo>
                    <a:pt x="14534" y="742"/>
                    <a:pt x="14651" y="692"/>
                    <a:pt x="14773" y="652"/>
                  </a:cubicBezTo>
                  <a:cubicBezTo>
                    <a:pt x="14993" y="642"/>
                    <a:pt x="15212" y="628"/>
                    <a:pt x="15432" y="614"/>
                  </a:cubicBezTo>
                  <a:cubicBezTo>
                    <a:pt x="15482" y="610"/>
                    <a:pt x="15532" y="606"/>
                    <a:pt x="15575" y="599"/>
                  </a:cubicBezTo>
                  <a:cubicBezTo>
                    <a:pt x="15554" y="267"/>
                    <a:pt x="15325" y="0"/>
                    <a:pt x="1481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19"/>
            <p:cNvSpPr/>
            <p:nvPr/>
          </p:nvSpPr>
          <p:spPr>
            <a:xfrm>
              <a:off x="3651877" y="1841808"/>
              <a:ext cx="620667" cy="82714"/>
            </a:xfrm>
            <a:custGeom>
              <a:avLst/>
              <a:gdLst/>
              <a:ahLst/>
              <a:cxnLst/>
              <a:rect l="l" t="t" r="r" b="b"/>
              <a:pathLst>
                <a:path w="22076" h="2942" extrusionOk="0">
                  <a:moveTo>
                    <a:pt x="21562" y="1"/>
                  </a:moveTo>
                  <a:cubicBezTo>
                    <a:pt x="21534" y="1"/>
                    <a:pt x="21505" y="1"/>
                    <a:pt x="21473" y="4"/>
                  </a:cubicBezTo>
                  <a:cubicBezTo>
                    <a:pt x="21320" y="18"/>
                    <a:pt x="21167" y="32"/>
                    <a:pt x="21013" y="47"/>
                  </a:cubicBezTo>
                  <a:cubicBezTo>
                    <a:pt x="20814" y="274"/>
                    <a:pt x="20536" y="450"/>
                    <a:pt x="20200" y="481"/>
                  </a:cubicBezTo>
                  <a:cubicBezTo>
                    <a:pt x="20162" y="488"/>
                    <a:pt x="20122" y="493"/>
                    <a:pt x="20083" y="496"/>
                  </a:cubicBezTo>
                  <a:cubicBezTo>
                    <a:pt x="19658" y="542"/>
                    <a:pt x="19277" y="628"/>
                    <a:pt x="18867" y="766"/>
                  </a:cubicBezTo>
                  <a:cubicBezTo>
                    <a:pt x="18702" y="824"/>
                    <a:pt x="18557" y="849"/>
                    <a:pt x="18424" y="849"/>
                  </a:cubicBezTo>
                  <a:cubicBezTo>
                    <a:pt x="18239" y="849"/>
                    <a:pt x="18090" y="799"/>
                    <a:pt x="17975" y="713"/>
                  </a:cubicBezTo>
                  <a:cubicBezTo>
                    <a:pt x="15365" y="980"/>
                    <a:pt x="12759" y="1248"/>
                    <a:pt x="10149" y="1520"/>
                  </a:cubicBezTo>
                  <a:cubicBezTo>
                    <a:pt x="8472" y="1691"/>
                    <a:pt x="6800" y="1865"/>
                    <a:pt x="5125" y="2036"/>
                  </a:cubicBezTo>
                  <a:cubicBezTo>
                    <a:pt x="4215" y="2129"/>
                    <a:pt x="3114" y="2392"/>
                    <a:pt x="2108" y="2392"/>
                  </a:cubicBezTo>
                  <a:cubicBezTo>
                    <a:pt x="1744" y="2392"/>
                    <a:pt x="1391" y="2357"/>
                    <a:pt x="1063" y="2268"/>
                  </a:cubicBezTo>
                  <a:cubicBezTo>
                    <a:pt x="864" y="2211"/>
                    <a:pt x="742" y="2072"/>
                    <a:pt x="678" y="1905"/>
                  </a:cubicBezTo>
                  <a:cubicBezTo>
                    <a:pt x="474" y="2058"/>
                    <a:pt x="300" y="2250"/>
                    <a:pt x="186" y="2428"/>
                  </a:cubicBezTo>
                  <a:lnTo>
                    <a:pt x="122" y="2525"/>
                  </a:lnTo>
                  <a:cubicBezTo>
                    <a:pt x="68" y="2606"/>
                    <a:pt x="0" y="2796"/>
                    <a:pt x="15" y="2942"/>
                  </a:cubicBezTo>
                  <a:cubicBezTo>
                    <a:pt x="293" y="2764"/>
                    <a:pt x="635" y="2671"/>
                    <a:pt x="928" y="2653"/>
                  </a:cubicBezTo>
                  <a:cubicBezTo>
                    <a:pt x="6130" y="2336"/>
                    <a:pt x="11332" y="2018"/>
                    <a:pt x="16535" y="1704"/>
                  </a:cubicBezTo>
                  <a:cubicBezTo>
                    <a:pt x="18086" y="1584"/>
                    <a:pt x="19644" y="1487"/>
                    <a:pt x="21199" y="1423"/>
                  </a:cubicBezTo>
                  <a:cubicBezTo>
                    <a:pt x="21545" y="1259"/>
                    <a:pt x="21898" y="1009"/>
                    <a:pt x="21987" y="664"/>
                  </a:cubicBezTo>
                  <a:cubicBezTo>
                    <a:pt x="22076" y="307"/>
                    <a:pt x="21969" y="1"/>
                    <a:pt x="2156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19"/>
            <p:cNvSpPr/>
            <p:nvPr/>
          </p:nvSpPr>
          <p:spPr>
            <a:xfrm>
              <a:off x="3670910" y="1843102"/>
              <a:ext cx="571775" cy="65986"/>
            </a:xfrm>
            <a:custGeom>
              <a:avLst/>
              <a:gdLst/>
              <a:ahLst/>
              <a:cxnLst/>
              <a:rect l="l" t="t" r="r" b="b"/>
              <a:pathLst>
                <a:path w="20337" h="2347" extrusionOk="0">
                  <a:moveTo>
                    <a:pt x="20336" y="1"/>
                  </a:moveTo>
                  <a:cubicBezTo>
                    <a:pt x="17217" y="300"/>
                    <a:pt x="14100" y="596"/>
                    <a:pt x="10980" y="892"/>
                  </a:cubicBezTo>
                  <a:cubicBezTo>
                    <a:pt x="9390" y="1041"/>
                    <a:pt x="7799" y="1195"/>
                    <a:pt x="6209" y="1345"/>
                  </a:cubicBezTo>
                  <a:cubicBezTo>
                    <a:pt x="5460" y="1416"/>
                    <a:pt x="4715" y="1487"/>
                    <a:pt x="3966" y="1559"/>
                  </a:cubicBezTo>
                  <a:cubicBezTo>
                    <a:pt x="3724" y="1584"/>
                    <a:pt x="2180" y="1876"/>
                    <a:pt x="1573" y="1876"/>
                  </a:cubicBezTo>
                  <a:cubicBezTo>
                    <a:pt x="1523" y="1876"/>
                    <a:pt x="1481" y="1872"/>
                    <a:pt x="1441" y="1869"/>
                  </a:cubicBezTo>
                  <a:cubicBezTo>
                    <a:pt x="1380" y="1673"/>
                    <a:pt x="1149" y="1555"/>
                    <a:pt x="885" y="1533"/>
                  </a:cubicBezTo>
                  <a:cubicBezTo>
                    <a:pt x="864" y="1530"/>
                    <a:pt x="839" y="1530"/>
                    <a:pt x="817" y="1530"/>
                  </a:cubicBezTo>
                  <a:cubicBezTo>
                    <a:pt x="539" y="1530"/>
                    <a:pt x="251" y="1670"/>
                    <a:pt x="1" y="1859"/>
                  </a:cubicBezTo>
                  <a:cubicBezTo>
                    <a:pt x="65" y="2026"/>
                    <a:pt x="187" y="2165"/>
                    <a:pt x="386" y="2222"/>
                  </a:cubicBezTo>
                  <a:cubicBezTo>
                    <a:pt x="714" y="2311"/>
                    <a:pt x="1067" y="2346"/>
                    <a:pt x="1431" y="2346"/>
                  </a:cubicBezTo>
                  <a:cubicBezTo>
                    <a:pt x="2437" y="2346"/>
                    <a:pt x="3538" y="2083"/>
                    <a:pt x="4448" y="1990"/>
                  </a:cubicBezTo>
                  <a:cubicBezTo>
                    <a:pt x="6123" y="1819"/>
                    <a:pt x="7795" y="1645"/>
                    <a:pt x="9472" y="1474"/>
                  </a:cubicBezTo>
                  <a:cubicBezTo>
                    <a:pt x="12082" y="1202"/>
                    <a:pt x="14688" y="934"/>
                    <a:pt x="17298" y="667"/>
                  </a:cubicBezTo>
                  <a:cubicBezTo>
                    <a:pt x="17413" y="753"/>
                    <a:pt x="17562" y="803"/>
                    <a:pt x="17747" y="803"/>
                  </a:cubicBezTo>
                  <a:cubicBezTo>
                    <a:pt x="17880" y="803"/>
                    <a:pt x="18025" y="778"/>
                    <a:pt x="18190" y="720"/>
                  </a:cubicBezTo>
                  <a:cubicBezTo>
                    <a:pt x="18600" y="582"/>
                    <a:pt x="18981" y="496"/>
                    <a:pt x="19406" y="450"/>
                  </a:cubicBezTo>
                  <a:cubicBezTo>
                    <a:pt x="19445" y="447"/>
                    <a:pt x="19485" y="442"/>
                    <a:pt x="19523" y="435"/>
                  </a:cubicBezTo>
                  <a:cubicBezTo>
                    <a:pt x="19859" y="404"/>
                    <a:pt x="20137" y="228"/>
                    <a:pt x="2033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19"/>
            <p:cNvSpPr/>
            <p:nvPr/>
          </p:nvSpPr>
          <p:spPr>
            <a:xfrm>
              <a:off x="3637736" y="1924492"/>
              <a:ext cx="37027" cy="19484"/>
            </a:xfrm>
            <a:custGeom>
              <a:avLst/>
              <a:gdLst/>
              <a:ahLst/>
              <a:cxnLst/>
              <a:rect l="l" t="t" r="r" b="b"/>
              <a:pathLst>
                <a:path w="1317" h="693" extrusionOk="0">
                  <a:moveTo>
                    <a:pt x="518" y="1"/>
                  </a:moveTo>
                  <a:cubicBezTo>
                    <a:pt x="304" y="133"/>
                    <a:pt x="129" y="315"/>
                    <a:pt x="44" y="543"/>
                  </a:cubicBezTo>
                  <a:cubicBezTo>
                    <a:pt x="26" y="590"/>
                    <a:pt x="8" y="643"/>
                    <a:pt x="1" y="692"/>
                  </a:cubicBezTo>
                  <a:cubicBezTo>
                    <a:pt x="439" y="639"/>
                    <a:pt x="878" y="582"/>
                    <a:pt x="1316" y="529"/>
                  </a:cubicBezTo>
                  <a:cubicBezTo>
                    <a:pt x="1028" y="468"/>
                    <a:pt x="771" y="347"/>
                    <a:pt x="575" y="140"/>
                  </a:cubicBezTo>
                  <a:cubicBezTo>
                    <a:pt x="539" y="104"/>
                    <a:pt x="521" y="55"/>
                    <a:pt x="5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19"/>
            <p:cNvSpPr/>
            <p:nvPr/>
          </p:nvSpPr>
          <p:spPr>
            <a:xfrm>
              <a:off x="3652271" y="1889715"/>
              <a:ext cx="464488" cy="49651"/>
            </a:xfrm>
            <a:custGeom>
              <a:avLst/>
              <a:gdLst/>
              <a:ahLst/>
              <a:cxnLst/>
              <a:rect l="l" t="t" r="r" b="b"/>
              <a:pathLst>
                <a:path w="16521" h="1766" extrusionOk="0">
                  <a:moveTo>
                    <a:pt x="16521" y="0"/>
                  </a:moveTo>
                  <a:lnTo>
                    <a:pt x="16521" y="0"/>
                  </a:lnTo>
                  <a:cubicBezTo>
                    <a:pt x="11318" y="314"/>
                    <a:pt x="6116" y="632"/>
                    <a:pt x="914" y="949"/>
                  </a:cubicBezTo>
                  <a:cubicBezTo>
                    <a:pt x="621" y="967"/>
                    <a:pt x="279" y="1060"/>
                    <a:pt x="1" y="1238"/>
                  </a:cubicBezTo>
                  <a:cubicBezTo>
                    <a:pt x="4" y="1292"/>
                    <a:pt x="22" y="1341"/>
                    <a:pt x="58" y="1377"/>
                  </a:cubicBezTo>
                  <a:cubicBezTo>
                    <a:pt x="254" y="1584"/>
                    <a:pt x="511" y="1705"/>
                    <a:pt x="799" y="1766"/>
                  </a:cubicBezTo>
                  <a:cubicBezTo>
                    <a:pt x="6031" y="1109"/>
                    <a:pt x="11265" y="410"/>
                    <a:pt x="165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19"/>
            <p:cNvSpPr/>
            <p:nvPr/>
          </p:nvSpPr>
          <p:spPr>
            <a:xfrm>
              <a:off x="3591347" y="1881393"/>
              <a:ext cx="719716" cy="116031"/>
            </a:xfrm>
            <a:custGeom>
              <a:avLst/>
              <a:gdLst/>
              <a:ahLst/>
              <a:cxnLst/>
              <a:rect l="l" t="t" r="r" b="b"/>
              <a:pathLst>
                <a:path w="25599" h="4127" extrusionOk="0">
                  <a:moveTo>
                    <a:pt x="23722" y="0"/>
                  </a:moveTo>
                  <a:cubicBezTo>
                    <a:pt x="23712" y="0"/>
                    <a:pt x="23705" y="0"/>
                    <a:pt x="23694" y="5"/>
                  </a:cubicBezTo>
                  <a:cubicBezTo>
                    <a:pt x="23580" y="8"/>
                    <a:pt x="23466" y="11"/>
                    <a:pt x="23352" y="15"/>
                  </a:cubicBezTo>
                  <a:cubicBezTo>
                    <a:pt x="23291" y="43"/>
                    <a:pt x="23230" y="72"/>
                    <a:pt x="23170" y="94"/>
                  </a:cubicBezTo>
                  <a:cubicBezTo>
                    <a:pt x="23455" y="232"/>
                    <a:pt x="23505" y="599"/>
                    <a:pt x="23384" y="925"/>
                  </a:cubicBezTo>
                  <a:cubicBezTo>
                    <a:pt x="23316" y="1103"/>
                    <a:pt x="23192" y="1252"/>
                    <a:pt x="23038" y="1374"/>
                  </a:cubicBezTo>
                  <a:cubicBezTo>
                    <a:pt x="23448" y="1634"/>
                    <a:pt x="23651" y="2040"/>
                    <a:pt x="23419" y="2283"/>
                  </a:cubicBezTo>
                  <a:cubicBezTo>
                    <a:pt x="23498" y="2268"/>
                    <a:pt x="23573" y="2247"/>
                    <a:pt x="23648" y="2212"/>
                  </a:cubicBezTo>
                  <a:cubicBezTo>
                    <a:pt x="23944" y="2080"/>
                    <a:pt x="24244" y="1944"/>
                    <a:pt x="24543" y="1809"/>
                  </a:cubicBezTo>
                  <a:cubicBezTo>
                    <a:pt x="25598" y="1334"/>
                    <a:pt x="24532" y="0"/>
                    <a:pt x="23722" y="0"/>
                  </a:cubicBezTo>
                  <a:close/>
                  <a:moveTo>
                    <a:pt x="1651" y="2225"/>
                  </a:moveTo>
                  <a:lnTo>
                    <a:pt x="1651" y="2225"/>
                  </a:lnTo>
                  <a:cubicBezTo>
                    <a:pt x="1522" y="2240"/>
                    <a:pt x="1394" y="2258"/>
                    <a:pt x="1266" y="2272"/>
                  </a:cubicBezTo>
                  <a:cubicBezTo>
                    <a:pt x="0" y="2429"/>
                    <a:pt x="784" y="3916"/>
                    <a:pt x="1786" y="4126"/>
                  </a:cubicBezTo>
                  <a:cubicBezTo>
                    <a:pt x="1883" y="4070"/>
                    <a:pt x="2018" y="4027"/>
                    <a:pt x="2204" y="4001"/>
                  </a:cubicBezTo>
                  <a:cubicBezTo>
                    <a:pt x="5694" y="3474"/>
                    <a:pt x="9182" y="2946"/>
                    <a:pt x="12672" y="2418"/>
                  </a:cubicBezTo>
                  <a:cubicBezTo>
                    <a:pt x="13036" y="2365"/>
                    <a:pt x="13400" y="2307"/>
                    <a:pt x="13764" y="2254"/>
                  </a:cubicBezTo>
                  <a:lnTo>
                    <a:pt x="13764" y="2254"/>
                  </a:lnTo>
                  <a:cubicBezTo>
                    <a:pt x="9916" y="2490"/>
                    <a:pt x="6068" y="2722"/>
                    <a:pt x="2221" y="2957"/>
                  </a:cubicBezTo>
                  <a:lnTo>
                    <a:pt x="2168" y="2957"/>
                  </a:lnTo>
                  <a:cubicBezTo>
                    <a:pt x="1722" y="2957"/>
                    <a:pt x="1576" y="2589"/>
                    <a:pt x="1651" y="222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19"/>
            <p:cNvSpPr/>
            <p:nvPr/>
          </p:nvSpPr>
          <p:spPr>
            <a:xfrm>
              <a:off x="4116718" y="1881787"/>
              <a:ext cx="131156" cy="7957"/>
            </a:xfrm>
            <a:custGeom>
              <a:avLst/>
              <a:gdLst/>
              <a:ahLst/>
              <a:cxnLst/>
              <a:rect l="l" t="t" r="r" b="b"/>
              <a:pathLst>
                <a:path w="4665" h="283" extrusionOk="0">
                  <a:moveTo>
                    <a:pt x="4665" y="1"/>
                  </a:moveTo>
                  <a:cubicBezTo>
                    <a:pt x="3110" y="65"/>
                    <a:pt x="1552" y="162"/>
                    <a:pt x="1" y="282"/>
                  </a:cubicBezTo>
                  <a:cubicBezTo>
                    <a:pt x="1391" y="197"/>
                    <a:pt x="2779" y="111"/>
                    <a:pt x="4169" y="26"/>
                  </a:cubicBezTo>
                  <a:lnTo>
                    <a:pt x="4222" y="26"/>
                  </a:lnTo>
                  <a:cubicBezTo>
                    <a:pt x="4326" y="26"/>
                    <a:pt x="4411" y="44"/>
                    <a:pt x="4483" y="80"/>
                  </a:cubicBezTo>
                  <a:cubicBezTo>
                    <a:pt x="4543" y="58"/>
                    <a:pt x="4604" y="29"/>
                    <a:pt x="46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19"/>
            <p:cNvSpPr/>
            <p:nvPr/>
          </p:nvSpPr>
          <p:spPr>
            <a:xfrm>
              <a:off x="3635627" y="1884008"/>
              <a:ext cx="616562" cy="80549"/>
            </a:xfrm>
            <a:custGeom>
              <a:avLst/>
              <a:gdLst/>
              <a:ahLst/>
              <a:cxnLst/>
              <a:rect l="l" t="t" r="r" b="b"/>
              <a:pathLst>
                <a:path w="21930" h="2865" extrusionOk="0">
                  <a:moveTo>
                    <a:pt x="21595" y="1"/>
                  </a:moveTo>
                  <a:cubicBezTo>
                    <a:pt x="21527" y="29"/>
                    <a:pt x="21459" y="54"/>
                    <a:pt x="21395" y="75"/>
                  </a:cubicBezTo>
                  <a:cubicBezTo>
                    <a:pt x="20728" y="289"/>
                    <a:pt x="20065" y="506"/>
                    <a:pt x="19399" y="725"/>
                  </a:cubicBezTo>
                  <a:cubicBezTo>
                    <a:pt x="19298" y="756"/>
                    <a:pt x="19203" y="771"/>
                    <a:pt x="19114" y="771"/>
                  </a:cubicBezTo>
                  <a:cubicBezTo>
                    <a:pt x="18842" y="771"/>
                    <a:pt x="18639" y="624"/>
                    <a:pt x="18600" y="353"/>
                  </a:cubicBezTo>
                  <a:cubicBezTo>
                    <a:pt x="15708" y="628"/>
                    <a:pt x="12816" y="903"/>
                    <a:pt x="9924" y="1181"/>
                  </a:cubicBezTo>
                  <a:cubicBezTo>
                    <a:pt x="8053" y="1355"/>
                    <a:pt x="6184" y="1533"/>
                    <a:pt x="4312" y="1712"/>
                  </a:cubicBezTo>
                  <a:cubicBezTo>
                    <a:pt x="3684" y="1773"/>
                    <a:pt x="2778" y="2025"/>
                    <a:pt x="1977" y="2025"/>
                  </a:cubicBezTo>
                  <a:cubicBezTo>
                    <a:pt x="1773" y="2025"/>
                    <a:pt x="1573" y="2008"/>
                    <a:pt x="1391" y="1969"/>
                  </a:cubicBezTo>
                  <a:cubicBezTo>
                    <a:pt x="953" y="2022"/>
                    <a:pt x="514" y="2079"/>
                    <a:pt x="76" y="2132"/>
                  </a:cubicBezTo>
                  <a:cubicBezTo>
                    <a:pt x="1" y="2496"/>
                    <a:pt x="147" y="2864"/>
                    <a:pt x="593" y="2864"/>
                  </a:cubicBezTo>
                  <a:lnTo>
                    <a:pt x="646" y="2864"/>
                  </a:lnTo>
                  <a:cubicBezTo>
                    <a:pt x="4493" y="2629"/>
                    <a:pt x="8341" y="2397"/>
                    <a:pt x="12189" y="2161"/>
                  </a:cubicBezTo>
                  <a:cubicBezTo>
                    <a:pt x="13572" y="1951"/>
                    <a:pt x="14952" y="1744"/>
                    <a:pt x="16332" y="1533"/>
                  </a:cubicBezTo>
                  <a:cubicBezTo>
                    <a:pt x="17680" y="1330"/>
                    <a:pt x="19053" y="1038"/>
                    <a:pt x="20422" y="1038"/>
                  </a:cubicBezTo>
                  <a:cubicBezTo>
                    <a:pt x="20511" y="1038"/>
                    <a:pt x="20600" y="1038"/>
                    <a:pt x="20689" y="1041"/>
                  </a:cubicBezTo>
                  <a:cubicBezTo>
                    <a:pt x="20982" y="1049"/>
                    <a:pt x="21253" y="1145"/>
                    <a:pt x="21463" y="1281"/>
                  </a:cubicBezTo>
                  <a:cubicBezTo>
                    <a:pt x="21617" y="1159"/>
                    <a:pt x="21741" y="1010"/>
                    <a:pt x="21809" y="832"/>
                  </a:cubicBezTo>
                  <a:cubicBezTo>
                    <a:pt x="21930" y="506"/>
                    <a:pt x="21880" y="139"/>
                    <a:pt x="2159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19"/>
            <p:cNvSpPr/>
            <p:nvPr/>
          </p:nvSpPr>
          <p:spPr>
            <a:xfrm>
              <a:off x="3674734" y="1882490"/>
              <a:ext cx="568064" cy="58479"/>
            </a:xfrm>
            <a:custGeom>
              <a:avLst/>
              <a:gdLst/>
              <a:ahLst/>
              <a:cxnLst/>
              <a:rect l="l" t="t" r="r" b="b"/>
              <a:pathLst>
                <a:path w="20205" h="2080" extrusionOk="0">
                  <a:moveTo>
                    <a:pt x="19890" y="1"/>
                  </a:moveTo>
                  <a:cubicBezTo>
                    <a:pt x="18500" y="86"/>
                    <a:pt x="17112" y="172"/>
                    <a:pt x="15722" y="257"/>
                  </a:cubicBezTo>
                  <a:cubicBezTo>
                    <a:pt x="10466" y="667"/>
                    <a:pt x="5232" y="1366"/>
                    <a:pt x="0" y="2023"/>
                  </a:cubicBezTo>
                  <a:cubicBezTo>
                    <a:pt x="182" y="2062"/>
                    <a:pt x="382" y="2079"/>
                    <a:pt x="586" y="2079"/>
                  </a:cubicBezTo>
                  <a:cubicBezTo>
                    <a:pt x="1387" y="2079"/>
                    <a:pt x="2293" y="1827"/>
                    <a:pt x="2921" y="1766"/>
                  </a:cubicBezTo>
                  <a:cubicBezTo>
                    <a:pt x="4793" y="1587"/>
                    <a:pt x="6662" y="1409"/>
                    <a:pt x="8533" y="1235"/>
                  </a:cubicBezTo>
                  <a:cubicBezTo>
                    <a:pt x="11425" y="957"/>
                    <a:pt x="14317" y="682"/>
                    <a:pt x="17209" y="407"/>
                  </a:cubicBezTo>
                  <a:cubicBezTo>
                    <a:pt x="17248" y="678"/>
                    <a:pt x="17451" y="825"/>
                    <a:pt x="17723" y="825"/>
                  </a:cubicBezTo>
                  <a:cubicBezTo>
                    <a:pt x="17812" y="825"/>
                    <a:pt x="17907" y="810"/>
                    <a:pt x="18008" y="779"/>
                  </a:cubicBezTo>
                  <a:cubicBezTo>
                    <a:pt x="18674" y="560"/>
                    <a:pt x="19337" y="343"/>
                    <a:pt x="20004" y="129"/>
                  </a:cubicBezTo>
                  <a:cubicBezTo>
                    <a:pt x="20068" y="108"/>
                    <a:pt x="20136" y="83"/>
                    <a:pt x="20204" y="55"/>
                  </a:cubicBezTo>
                  <a:cubicBezTo>
                    <a:pt x="20132" y="19"/>
                    <a:pt x="20047" y="1"/>
                    <a:pt x="1994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19"/>
            <p:cNvSpPr/>
            <p:nvPr/>
          </p:nvSpPr>
          <p:spPr>
            <a:xfrm>
              <a:off x="3623313" y="1937312"/>
              <a:ext cx="626487" cy="93286"/>
            </a:xfrm>
            <a:custGeom>
              <a:avLst/>
              <a:gdLst/>
              <a:ahLst/>
              <a:cxnLst/>
              <a:rect l="l" t="t" r="r" b="b"/>
              <a:pathLst>
                <a:path w="22283" h="3318" extrusionOk="0">
                  <a:moveTo>
                    <a:pt x="21252" y="1"/>
                  </a:moveTo>
                  <a:cubicBezTo>
                    <a:pt x="14473" y="354"/>
                    <a:pt x="7734" y="1324"/>
                    <a:pt x="1003" y="2152"/>
                  </a:cubicBezTo>
                  <a:cubicBezTo>
                    <a:pt x="963" y="2158"/>
                    <a:pt x="920" y="2158"/>
                    <a:pt x="878" y="2158"/>
                  </a:cubicBezTo>
                  <a:cubicBezTo>
                    <a:pt x="799" y="2158"/>
                    <a:pt x="724" y="2152"/>
                    <a:pt x="649" y="2137"/>
                  </a:cubicBezTo>
                  <a:lnTo>
                    <a:pt x="649" y="2137"/>
                  </a:lnTo>
                  <a:cubicBezTo>
                    <a:pt x="0" y="2490"/>
                    <a:pt x="1077" y="3317"/>
                    <a:pt x="1880" y="3317"/>
                  </a:cubicBezTo>
                  <a:cubicBezTo>
                    <a:pt x="1933" y="3317"/>
                    <a:pt x="1982" y="3314"/>
                    <a:pt x="2033" y="3303"/>
                  </a:cubicBezTo>
                  <a:cubicBezTo>
                    <a:pt x="5341" y="2804"/>
                    <a:pt x="8647" y="2305"/>
                    <a:pt x="11952" y="1806"/>
                  </a:cubicBezTo>
                  <a:lnTo>
                    <a:pt x="16638" y="1100"/>
                  </a:lnTo>
                  <a:cubicBezTo>
                    <a:pt x="18150" y="871"/>
                    <a:pt x="19736" y="483"/>
                    <a:pt x="21277" y="483"/>
                  </a:cubicBezTo>
                  <a:cubicBezTo>
                    <a:pt x="21362" y="483"/>
                    <a:pt x="21448" y="483"/>
                    <a:pt x="21537" y="486"/>
                  </a:cubicBezTo>
                  <a:lnTo>
                    <a:pt x="21609" y="486"/>
                  </a:lnTo>
                  <a:cubicBezTo>
                    <a:pt x="21955" y="486"/>
                    <a:pt x="22172" y="412"/>
                    <a:pt x="22282" y="294"/>
                  </a:cubicBezTo>
                  <a:lnTo>
                    <a:pt x="22282" y="294"/>
                  </a:lnTo>
                  <a:cubicBezTo>
                    <a:pt x="22226" y="301"/>
                    <a:pt x="22165" y="308"/>
                    <a:pt x="22108" y="308"/>
                  </a:cubicBezTo>
                  <a:cubicBezTo>
                    <a:pt x="21808" y="308"/>
                    <a:pt x="21502" y="187"/>
                    <a:pt x="212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19"/>
            <p:cNvSpPr/>
            <p:nvPr/>
          </p:nvSpPr>
          <p:spPr>
            <a:xfrm>
              <a:off x="3641559" y="1919994"/>
              <a:ext cx="614763" cy="78019"/>
            </a:xfrm>
            <a:custGeom>
              <a:avLst/>
              <a:gdLst/>
              <a:ahLst/>
              <a:cxnLst/>
              <a:rect l="l" t="t" r="r" b="b"/>
              <a:pathLst>
                <a:path w="21866" h="2775" extrusionOk="0">
                  <a:moveTo>
                    <a:pt x="21252" y="1"/>
                  </a:moveTo>
                  <a:cubicBezTo>
                    <a:pt x="20956" y="232"/>
                    <a:pt x="20550" y="353"/>
                    <a:pt x="20211" y="382"/>
                  </a:cubicBezTo>
                  <a:cubicBezTo>
                    <a:pt x="19138" y="464"/>
                    <a:pt x="18068" y="546"/>
                    <a:pt x="16994" y="628"/>
                  </a:cubicBezTo>
                  <a:cubicBezTo>
                    <a:pt x="16973" y="632"/>
                    <a:pt x="16951" y="632"/>
                    <a:pt x="16930" y="632"/>
                  </a:cubicBezTo>
                  <a:cubicBezTo>
                    <a:pt x="16844" y="632"/>
                    <a:pt x="16773" y="617"/>
                    <a:pt x="16709" y="592"/>
                  </a:cubicBezTo>
                  <a:cubicBezTo>
                    <a:pt x="15133" y="689"/>
                    <a:pt x="13557" y="785"/>
                    <a:pt x="11978" y="881"/>
                  </a:cubicBezTo>
                  <a:cubicBezTo>
                    <a:pt x="11614" y="934"/>
                    <a:pt x="11250" y="992"/>
                    <a:pt x="10886" y="1045"/>
                  </a:cubicBezTo>
                  <a:cubicBezTo>
                    <a:pt x="7396" y="1573"/>
                    <a:pt x="3908" y="2101"/>
                    <a:pt x="418" y="2628"/>
                  </a:cubicBezTo>
                  <a:cubicBezTo>
                    <a:pt x="232" y="2654"/>
                    <a:pt x="97" y="2697"/>
                    <a:pt x="0" y="2753"/>
                  </a:cubicBezTo>
                  <a:cubicBezTo>
                    <a:pt x="75" y="2768"/>
                    <a:pt x="150" y="2774"/>
                    <a:pt x="229" y="2774"/>
                  </a:cubicBezTo>
                  <a:cubicBezTo>
                    <a:pt x="271" y="2774"/>
                    <a:pt x="314" y="2774"/>
                    <a:pt x="354" y="2768"/>
                  </a:cubicBezTo>
                  <a:cubicBezTo>
                    <a:pt x="7085" y="1940"/>
                    <a:pt x="13824" y="970"/>
                    <a:pt x="20603" y="617"/>
                  </a:cubicBezTo>
                  <a:cubicBezTo>
                    <a:pt x="20853" y="803"/>
                    <a:pt x="21159" y="924"/>
                    <a:pt x="21459" y="924"/>
                  </a:cubicBezTo>
                  <a:cubicBezTo>
                    <a:pt x="21516" y="924"/>
                    <a:pt x="21577" y="917"/>
                    <a:pt x="21633" y="910"/>
                  </a:cubicBezTo>
                  <a:cubicBezTo>
                    <a:pt x="21865" y="667"/>
                    <a:pt x="21662" y="261"/>
                    <a:pt x="212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19"/>
            <p:cNvSpPr/>
            <p:nvPr/>
          </p:nvSpPr>
          <p:spPr>
            <a:xfrm>
              <a:off x="3978283" y="1913162"/>
              <a:ext cx="260767" cy="31629"/>
            </a:xfrm>
            <a:custGeom>
              <a:avLst/>
              <a:gdLst/>
              <a:ahLst/>
              <a:cxnLst/>
              <a:rect l="l" t="t" r="r" b="b"/>
              <a:pathLst>
                <a:path w="9275" h="1125" extrusionOk="0">
                  <a:moveTo>
                    <a:pt x="8234" y="1"/>
                  </a:moveTo>
                  <a:cubicBezTo>
                    <a:pt x="6865" y="1"/>
                    <a:pt x="5492" y="293"/>
                    <a:pt x="4144" y="496"/>
                  </a:cubicBezTo>
                  <a:cubicBezTo>
                    <a:pt x="2764" y="707"/>
                    <a:pt x="1384" y="914"/>
                    <a:pt x="1" y="1124"/>
                  </a:cubicBezTo>
                  <a:cubicBezTo>
                    <a:pt x="1580" y="1028"/>
                    <a:pt x="3156" y="932"/>
                    <a:pt x="4732" y="835"/>
                  </a:cubicBezTo>
                  <a:cubicBezTo>
                    <a:pt x="4796" y="860"/>
                    <a:pt x="4867" y="875"/>
                    <a:pt x="4953" y="875"/>
                  </a:cubicBezTo>
                  <a:cubicBezTo>
                    <a:pt x="4974" y="875"/>
                    <a:pt x="4996" y="875"/>
                    <a:pt x="5017" y="871"/>
                  </a:cubicBezTo>
                  <a:cubicBezTo>
                    <a:pt x="6091" y="789"/>
                    <a:pt x="7161" y="707"/>
                    <a:pt x="8234" y="625"/>
                  </a:cubicBezTo>
                  <a:cubicBezTo>
                    <a:pt x="8573" y="596"/>
                    <a:pt x="8979" y="475"/>
                    <a:pt x="9275" y="244"/>
                  </a:cubicBezTo>
                  <a:cubicBezTo>
                    <a:pt x="9065" y="108"/>
                    <a:pt x="8794" y="12"/>
                    <a:pt x="8501" y="4"/>
                  </a:cubicBezTo>
                  <a:cubicBezTo>
                    <a:pt x="8412" y="1"/>
                    <a:pt x="8323" y="1"/>
                    <a:pt x="82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6" name="Google Shape;6076;p119"/>
          <p:cNvGrpSpPr/>
          <p:nvPr/>
        </p:nvGrpSpPr>
        <p:grpSpPr>
          <a:xfrm>
            <a:off x="3147927" y="2940512"/>
            <a:ext cx="677149" cy="436446"/>
            <a:chOff x="2917253" y="2940512"/>
            <a:chExt cx="677149" cy="436446"/>
          </a:xfrm>
        </p:grpSpPr>
        <p:sp>
          <p:nvSpPr>
            <p:cNvPr id="6077" name="Google Shape;6077;p119"/>
            <p:cNvSpPr/>
            <p:nvPr/>
          </p:nvSpPr>
          <p:spPr>
            <a:xfrm>
              <a:off x="2923775" y="2940512"/>
              <a:ext cx="622494" cy="111307"/>
            </a:xfrm>
            <a:custGeom>
              <a:avLst/>
              <a:gdLst/>
              <a:ahLst/>
              <a:cxnLst/>
              <a:rect l="l" t="t" r="r" b="b"/>
              <a:pathLst>
                <a:path w="22141" h="3959" extrusionOk="0">
                  <a:moveTo>
                    <a:pt x="20874" y="1"/>
                  </a:moveTo>
                  <a:cubicBezTo>
                    <a:pt x="20831" y="1"/>
                    <a:pt x="20788" y="1"/>
                    <a:pt x="20742" y="8"/>
                  </a:cubicBezTo>
                  <a:cubicBezTo>
                    <a:pt x="20268" y="47"/>
                    <a:pt x="19790" y="90"/>
                    <a:pt x="19312" y="133"/>
                  </a:cubicBezTo>
                  <a:cubicBezTo>
                    <a:pt x="19238" y="140"/>
                    <a:pt x="19170" y="151"/>
                    <a:pt x="19102" y="169"/>
                  </a:cubicBezTo>
                  <a:cubicBezTo>
                    <a:pt x="13165" y="753"/>
                    <a:pt x="7232" y="1338"/>
                    <a:pt x="1294" y="1923"/>
                  </a:cubicBezTo>
                  <a:cubicBezTo>
                    <a:pt x="4" y="2051"/>
                    <a:pt x="1" y="3799"/>
                    <a:pt x="1159" y="3959"/>
                  </a:cubicBezTo>
                  <a:cubicBezTo>
                    <a:pt x="1027" y="3521"/>
                    <a:pt x="1199" y="3060"/>
                    <a:pt x="1869" y="3011"/>
                  </a:cubicBezTo>
                  <a:cubicBezTo>
                    <a:pt x="1976" y="2999"/>
                    <a:pt x="2086" y="2993"/>
                    <a:pt x="2193" y="2986"/>
                  </a:cubicBezTo>
                  <a:cubicBezTo>
                    <a:pt x="2236" y="2961"/>
                    <a:pt x="2282" y="2935"/>
                    <a:pt x="2325" y="2910"/>
                  </a:cubicBezTo>
                  <a:cubicBezTo>
                    <a:pt x="2461" y="2846"/>
                    <a:pt x="2603" y="2818"/>
                    <a:pt x="2749" y="2818"/>
                  </a:cubicBezTo>
                  <a:cubicBezTo>
                    <a:pt x="2899" y="2818"/>
                    <a:pt x="3052" y="2850"/>
                    <a:pt x="3199" y="2907"/>
                  </a:cubicBezTo>
                  <a:cubicBezTo>
                    <a:pt x="5958" y="2693"/>
                    <a:pt x="8718" y="2472"/>
                    <a:pt x="11475" y="2247"/>
                  </a:cubicBezTo>
                  <a:cubicBezTo>
                    <a:pt x="13076" y="2115"/>
                    <a:pt x="14677" y="1984"/>
                    <a:pt x="16278" y="1848"/>
                  </a:cubicBezTo>
                  <a:cubicBezTo>
                    <a:pt x="17505" y="1745"/>
                    <a:pt x="18831" y="1763"/>
                    <a:pt x="20065" y="1566"/>
                  </a:cubicBezTo>
                  <a:cubicBezTo>
                    <a:pt x="20283" y="1349"/>
                    <a:pt x="20571" y="1253"/>
                    <a:pt x="20867" y="1253"/>
                  </a:cubicBezTo>
                  <a:cubicBezTo>
                    <a:pt x="21185" y="1253"/>
                    <a:pt x="21505" y="1367"/>
                    <a:pt x="21755" y="1570"/>
                  </a:cubicBezTo>
                  <a:cubicBezTo>
                    <a:pt x="22140" y="964"/>
                    <a:pt x="21826" y="1"/>
                    <a:pt x="2087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19"/>
            <p:cNvSpPr/>
            <p:nvPr/>
          </p:nvSpPr>
          <p:spPr>
            <a:xfrm>
              <a:off x="2956359" y="2984651"/>
              <a:ext cx="595307" cy="86932"/>
            </a:xfrm>
            <a:custGeom>
              <a:avLst/>
              <a:gdLst/>
              <a:ahLst/>
              <a:cxnLst/>
              <a:rect l="l" t="t" r="r" b="b"/>
              <a:pathLst>
                <a:path w="21174" h="3092" extrusionOk="0">
                  <a:moveTo>
                    <a:pt x="20596" y="0"/>
                  </a:moveTo>
                  <a:cubicBezTo>
                    <a:pt x="20439" y="246"/>
                    <a:pt x="20164" y="435"/>
                    <a:pt x="19769" y="474"/>
                  </a:cubicBezTo>
                  <a:cubicBezTo>
                    <a:pt x="13286" y="1113"/>
                    <a:pt x="6804" y="1755"/>
                    <a:pt x="321" y="2392"/>
                  </a:cubicBezTo>
                  <a:cubicBezTo>
                    <a:pt x="272" y="2396"/>
                    <a:pt x="221" y="2400"/>
                    <a:pt x="175" y="2400"/>
                  </a:cubicBezTo>
                  <a:cubicBezTo>
                    <a:pt x="114" y="2400"/>
                    <a:pt x="53" y="2396"/>
                    <a:pt x="0" y="2389"/>
                  </a:cubicBezTo>
                  <a:lnTo>
                    <a:pt x="0" y="2389"/>
                  </a:lnTo>
                  <a:cubicBezTo>
                    <a:pt x="86" y="2667"/>
                    <a:pt x="293" y="2938"/>
                    <a:pt x="578" y="3091"/>
                  </a:cubicBezTo>
                  <a:cubicBezTo>
                    <a:pt x="7238" y="2507"/>
                    <a:pt x="13892" y="1836"/>
                    <a:pt x="20536" y="1077"/>
                  </a:cubicBezTo>
                  <a:cubicBezTo>
                    <a:pt x="20613" y="1066"/>
                    <a:pt x="20703" y="1062"/>
                    <a:pt x="20796" y="1062"/>
                  </a:cubicBezTo>
                  <a:cubicBezTo>
                    <a:pt x="20870" y="1062"/>
                    <a:pt x="20946" y="1066"/>
                    <a:pt x="21020" y="1070"/>
                  </a:cubicBezTo>
                  <a:cubicBezTo>
                    <a:pt x="21174" y="745"/>
                    <a:pt x="20970" y="325"/>
                    <a:pt x="20720" y="107"/>
                  </a:cubicBezTo>
                  <a:cubicBezTo>
                    <a:pt x="20692" y="82"/>
                    <a:pt x="20661" y="53"/>
                    <a:pt x="20628" y="29"/>
                  </a:cubicBezTo>
                  <a:cubicBezTo>
                    <a:pt x="20618" y="17"/>
                    <a:pt x="20607" y="7"/>
                    <a:pt x="205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19"/>
            <p:cNvSpPr/>
            <p:nvPr/>
          </p:nvSpPr>
          <p:spPr>
            <a:xfrm>
              <a:off x="2952648" y="2975711"/>
              <a:ext cx="582796" cy="76417"/>
            </a:xfrm>
            <a:custGeom>
              <a:avLst/>
              <a:gdLst/>
              <a:ahLst/>
              <a:cxnLst/>
              <a:rect l="l" t="t" r="r" b="b"/>
              <a:pathLst>
                <a:path w="20729" h="2718" extrusionOk="0">
                  <a:moveTo>
                    <a:pt x="19840" y="1"/>
                  </a:moveTo>
                  <a:cubicBezTo>
                    <a:pt x="19544" y="1"/>
                    <a:pt x="19256" y="97"/>
                    <a:pt x="19038" y="314"/>
                  </a:cubicBezTo>
                  <a:cubicBezTo>
                    <a:pt x="17804" y="511"/>
                    <a:pt x="16478" y="493"/>
                    <a:pt x="15251" y="596"/>
                  </a:cubicBezTo>
                  <a:cubicBezTo>
                    <a:pt x="13650" y="732"/>
                    <a:pt x="12049" y="863"/>
                    <a:pt x="10448" y="995"/>
                  </a:cubicBezTo>
                  <a:cubicBezTo>
                    <a:pt x="7691" y="1220"/>
                    <a:pt x="4931" y="1441"/>
                    <a:pt x="2172" y="1655"/>
                  </a:cubicBezTo>
                  <a:cubicBezTo>
                    <a:pt x="2025" y="1598"/>
                    <a:pt x="1872" y="1566"/>
                    <a:pt x="1722" y="1566"/>
                  </a:cubicBezTo>
                  <a:cubicBezTo>
                    <a:pt x="1576" y="1566"/>
                    <a:pt x="1434" y="1594"/>
                    <a:pt x="1298" y="1658"/>
                  </a:cubicBezTo>
                  <a:cubicBezTo>
                    <a:pt x="1255" y="1683"/>
                    <a:pt x="1209" y="1709"/>
                    <a:pt x="1166" y="1734"/>
                  </a:cubicBezTo>
                  <a:cubicBezTo>
                    <a:pt x="1059" y="1741"/>
                    <a:pt x="949" y="1747"/>
                    <a:pt x="842" y="1759"/>
                  </a:cubicBezTo>
                  <a:cubicBezTo>
                    <a:pt x="172" y="1808"/>
                    <a:pt x="0" y="2269"/>
                    <a:pt x="132" y="2707"/>
                  </a:cubicBezTo>
                  <a:cubicBezTo>
                    <a:pt x="185" y="2714"/>
                    <a:pt x="246" y="2718"/>
                    <a:pt x="307" y="2718"/>
                  </a:cubicBezTo>
                  <a:cubicBezTo>
                    <a:pt x="353" y="2718"/>
                    <a:pt x="404" y="2714"/>
                    <a:pt x="453" y="2710"/>
                  </a:cubicBezTo>
                  <a:cubicBezTo>
                    <a:pt x="6936" y="2073"/>
                    <a:pt x="13418" y="1431"/>
                    <a:pt x="19901" y="792"/>
                  </a:cubicBezTo>
                  <a:cubicBezTo>
                    <a:pt x="20296" y="753"/>
                    <a:pt x="20571" y="564"/>
                    <a:pt x="20728" y="318"/>
                  </a:cubicBezTo>
                  <a:cubicBezTo>
                    <a:pt x="20478" y="115"/>
                    <a:pt x="20158" y="1"/>
                    <a:pt x="1984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19"/>
            <p:cNvSpPr/>
            <p:nvPr/>
          </p:nvSpPr>
          <p:spPr>
            <a:xfrm>
              <a:off x="2948544" y="3014733"/>
              <a:ext cx="645858" cy="65171"/>
            </a:xfrm>
            <a:custGeom>
              <a:avLst/>
              <a:gdLst/>
              <a:ahLst/>
              <a:cxnLst/>
              <a:rect l="l" t="t" r="r" b="b"/>
              <a:pathLst>
                <a:path w="22972" h="2318" extrusionOk="0">
                  <a:moveTo>
                    <a:pt x="21298" y="0"/>
                  </a:moveTo>
                  <a:cubicBezTo>
                    <a:pt x="21277" y="46"/>
                    <a:pt x="21248" y="92"/>
                    <a:pt x="21212" y="132"/>
                  </a:cubicBezTo>
                  <a:cubicBezTo>
                    <a:pt x="20428" y="1023"/>
                    <a:pt x="18556" y="774"/>
                    <a:pt x="17473" y="866"/>
                  </a:cubicBezTo>
                  <a:cubicBezTo>
                    <a:pt x="15778" y="1009"/>
                    <a:pt x="14081" y="1151"/>
                    <a:pt x="12388" y="1291"/>
                  </a:cubicBezTo>
                  <a:cubicBezTo>
                    <a:pt x="8918" y="1576"/>
                    <a:pt x="5452" y="1850"/>
                    <a:pt x="1983" y="2122"/>
                  </a:cubicBezTo>
                  <a:cubicBezTo>
                    <a:pt x="1794" y="2146"/>
                    <a:pt x="1598" y="2150"/>
                    <a:pt x="1363" y="2150"/>
                  </a:cubicBezTo>
                  <a:cubicBezTo>
                    <a:pt x="1177" y="2150"/>
                    <a:pt x="1006" y="2100"/>
                    <a:pt x="856" y="2021"/>
                  </a:cubicBezTo>
                  <a:cubicBezTo>
                    <a:pt x="695" y="2036"/>
                    <a:pt x="532" y="2050"/>
                    <a:pt x="371" y="2064"/>
                  </a:cubicBezTo>
                  <a:cubicBezTo>
                    <a:pt x="0" y="2097"/>
                    <a:pt x="53" y="2199"/>
                    <a:pt x="289" y="2317"/>
                  </a:cubicBezTo>
                  <a:cubicBezTo>
                    <a:pt x="6401" y="2257"/>
                    <a:pt x="12501" y="1822"/>
                    <a:pt x="18564" y="1019"/>
                  </a:cubicBezTo>
                  <a:cubicBezTo>
                    <a:pt x="18599" y="1016"/>
                    <a:pt x="18635" y="1012"/>
                    <a:pt x="18671" y="1012"/>
                  </a:cubicBezTo>
                  <a:cubicBezTo>
                    <a:pt x="18767" y="1012"/>
                    <a:pt x="18870" y="1030"/>
                    <a:pt x="18974" y="1052"/>
                  </a:cubicBezTo>
                  <a:cubicBezTo>
                    <a:pt x="19698" y="973"/>
                    <a:pt x="20417" y="894"/>
                    <a:pt x="21141" y="813"/>
                  </a:cubicBezTo>
                  <a:cubicBezTo>
                    <a:pt x="21220" y="820"/>
                    <a:pt x="21298" y="820"/>
                    <a:pt x="21377" y="820"/>
                  </a:cubicBezTo>
                  <a:cubicBezTo>
                    <a:pt x="21526" y="820"/>
                    <a:pt x="21669" y="809"/>
                    <a:pt x="21798" y="784"/>
                  </a:cubicBezTo>
                  <a:cubicBezTo>
                    <a:pt x="22040" y="741"/>
                    <a:pt x="22282" y="698"/>
                    <a:pt x="22522" y="652"/>
                  </a:cubicBezTo>
                  <a:cubicBezTo>
                    <a:pt x="22971" y="570"/>
                    <a:pt x="22404" y="313"/>
                    <a:pt x="22297" y="249"/>
                  </a:cubicBezTo>
                  <a:cubicBezTo>
                    <a:pt x="22051" y="107"/>
                    <a:pt x="21658" y="25"/>
                    <a:pt x="2129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19"/>
            <p:cNvSpPr/>
            <p:nvPr/>
          </p:nvSpPr>
          <p:spPr>
            <a:xfrm>
              <a:off x="2972581" y="3014509"/>
              <a:ext cx="574755" cy="60672"/>
            </a:xfrm>
            <a:custGeom>
              <a:avLst/>
              <a:gdLst/>
              <a:ahLst/>
              <a:cxnLst/>
              <a:rect l="l" t="t" r="r" b="b"/>
              <a:pathLst>
                <a:path w="20443" h="2158" extrusionOk="0">
                  <a:moveTo>
                    <a:pt x="20219" y="0"/>
                  </a:moveTo>
                  <a:cubicBezTo>
                    <a:pt x="20126" y="0"/>
                    <a:pt x="20036" y="4"/>
                    <a:pt x="19959" y="15"/>
                  </a:cubicBezTo>
                  <a:cubicBezTo>
                    <a:pt x="13315" y="774"/>
                    <a:pt x="6661" y="1445"/>
                    <a:pt x="1" y="2029"/>
                  </a:cubicBezTo>
                  <a:cubicBezTo>
                    <a:pt x="151" y="2108"/>
                    <a:pt x="322" y="2158"/>
                    <a:pt x="508" y="2158"/>
                  </a:cubicBezTo>
                  <a:cubicBezTo>
                    <a:pt x="743" y="2158"/>
                    <a:pt x="939" y="2154"/>
                    <a:pt x="1128" y="2130"/>
                  </a:cubicBezTo>
                  <a:cubicBezTo>
                    <a:pt x="4597" y="1858"/>
                    <a:pt x="8063" y="1584"/>
                    <a:pt x="11533" y="1299"/>
                  </a:cubicBezTo>
                  <a:cubicBezTo>
                    <a:pt x="13226" y="1159"/>
                    <a:pt x="14923" y="1017"/>
                    <a:pt x="16618" y="874"/>
                  </a:cubicBezTo>
                  <a:cubicBezTo>
                    <a:pt x="17701" y="782"/>
                    <a:pt x="19573" y="1031"/>
                    <a:pt x="20357" y="140"/>
                  </a:cubicBezTo>
                  <a:cubicBezTo>
                    <a:pt x="20393" y="100"/>
                    <a:pt x="20422" y="54"/>
                    <a:pt x="20443" y="8"/>
                  </a:cubicBezTo>
                  <a:cubicBezTo>
                    <a:pt x="20369" y="4"/>
                    <a:pt x="20293" y="0"/>
                    <a:pt x="2021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19"/>
            <p:cNvSpPr/>
            <p:nvPr/>
          </p:nvSpPr>
          <p:spPr>
            <a:xfrm>
              <a:off x="2935808" y="3044282"/>
              <a:ext cx="569244" cy="54880"/>
            </a:xfrm>
            <a:custGeom>
              <a:avLst/>
              <a:gdLst/>
              <a:ahLst/>
              <a:cxnLst/>
              <a:rect l="l" t="t" r="r" b="b"/>
              <a:pathLst>
                <a:path w="20247" h="1952" extrusionOk="0">
                  <a:moveTo>
                    <a:pt x="19427" y="1"/>
                  </a:moveTo>
                  <a:cubicBezTo>
                    <a:pt x="16627" y="311"/>
                    <a:pt x="13825" y="600"/>
                    <a:pt x="11019" y="878"/>
                  </a:cubicBezTo>
                  <a:cubicBezTo>
                    <a:pt x="14096" y="689"/>
                    <a:pt x="17169" y="503"/>
                    <a:pt x="20246" y="314"/>
                  </a:cubicBezTo>
                  <a:cubicBezTo>
                    <a:pt x="20008" y="204"/>
                    <a:pt x="19712" y="68"/>
                    <a:pt x="19427" y="1"/>
                  </a:cubicBezTo>
                  <a:close/>
                  <a:moveTo>
                    <a:pt x="742" y="1266"/>
                  </a:moveTo>
                  <a:cubicBezTo>
                    <a:pt x="564" y="1270"/>
                    <a:pt x="382" y="1270"/>
                    <a:pt x="203" y="1273"/>
                  </a:cubicBezTo>
                  <a:cubicBezTo>
                    <a:pt x="0" y="1273"/>
                    <a:pt x="628" y="1634"/>
                    <a:pt x="628" y="1634"/>
                  </a:cubicBezTo>
                  <a:cubicBezTo>
                    <a:pt x="853" y="1759"/>
                    <a:pt x="1105" y="1866"/>
                    <a:pt x="1362" y="1951"/>
                  </a:cubicBezTo>
                  <a:cubicBezTo>
                    <a:pt x="1473" y="1816"/>
                    <a:pt x="1605" y="1694"/>
                    <a:pt x="1758" y="1598"/>
                  </a:cubicBezTo>
                  <a:cubicBezTo>
                    <a:pt x="1398" y="1516"/>
                    <a:pt x="977" y="1384"/>
                    <a:pt x="742" y="126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19"/>
            <p:cNvSpPr/>
            <p:nvPr/>
          </p:nvSpPr>
          <p:spPr>
            <a:xfrm>
              <a:off x="2956641" y="3043185"/>
              <a:ext cx="525357" cy="46024"/>
            </a:xfrm>
            <a:custGeom>
              <a:avLst/>
              <a:gdLst/>
              <a:ahLst/>
              <a:cxnLst/>
              <a:rect l="l" t="t" r="r" b="b"/>
              <a:pathLst>
                <a:path w="18686" h="1637" extrusionOk="0">
                  <a:moveTo>
                    <a:pt x="18383" y="0"/>
                  </a:moveTo>
                  <a:cubicBezTo>
                    <a:pt x="18347" y="0"/>
                    <a:pt x="18311" y="4"/>
                    <a:pt x="18276" y="7"/>
                  </a:cubicBezTo>
                  <a:cubicBezTo>
                    <a:pt x="12213" y="810"/>
                    <a:pt x="6113" y="1245"/>
                    <a:pt x="1" y="1305"/>
                  </a:cubicBezTo>
                  <a:cubicBezTo>
                    <a:pt x="236" y="1423"/>
                    <a:pt x="657" y="1555"/>
                    <a:pt x="1017" y="1637"/>
                  </a:cubicBezTo>
                  <a:cubicBezTo>
                    <a:pt x="1192" y="1530"/>
                    <a:pt x="1391" y="1459"/>
                    <a:pt x="1609" y="1444"/>
                  </a:cubicBezTo>
                  <a:cubicBezTo>
                    <a:pt x="4498" y="1270"/>
                    <a:pt x="7389" y="1092"/>
                    <a:pt x="10278" y="917"/>
                  </a:cubicBezTo>
                  <a:cubicBezTo>
                    <a:pt x="13084" y="639"/>
                    <a:pt x="15886" y="350"/>
                    <a:pt x="18686" y="40"/>
                  </a:cubicBezTo>
                  <a:cubicBezTo>
                    <a:pt x="18582" y="18"/>
                    <a:pt x="18479" y="0"/>
                    <a:pt x="1838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19"/>
            <p:cNvSpPr/>
            <p:nvPr/>
          </p:nvSpPr>
          <p:spPr>
            <a:xfrm>
              <a:off x="2943624" y="3052407"/>
              <a:ext cx="612064" cy="88647"/>
            </a:xfrm>
            <a:custGeom>
              <a:avLst/>
              <a:gdLst/>
              <a:ahLst/>
              <a:cxnLst/>
              <a:rect l="l" t="t" r="r" b="b"/>
              <a:pathLst>
                <a:path w="21770" h="3153" extrusionOk="0">
                  <a:moveTo>
                    <a:pt x="20454" y="0"/>
                  </a:moveTo>
                  <a:cubicBezTo>
                    <a:pt x="20418" y="0"/>
                    <a:pt x="20382" y="0"/>
                    <a:pt x="20347" y="4"/>
                  </a:cubicBezTo>
                  <a:cubicBezTo>
                    <a:pt x="20222" y="11"/>
                    <a:pt x="20093" y="18"/>
                    <a:pt x="19968" y="25"/>
                  </a:cubicBezTo>
                  <a:cubicBezTo>
                    <a:pt x="20011" y="43"/>
                    <a:pt x="20051" y="64"/>
                    <a:pt x="20090" y="79"/>
                  </a:cubicBezTo>
                  <a:cubicBezTo>
                    <a:pt x="20133" y="100"/>
                    <a:pt x="20971" y="528"/>
                    <a:pt x="20764" y="556"/>
                  </a:cubicBezTo>
                  <a:cubicBezTo>
                    <a:pt x="14674" y="1363"/>
                    <a:pt x="8547" y="1794"/>
                    <a:pt x="2407" y="1855"/>
                  </a:cubicBezTo>
                  <a:cubicBezTo>
                    <a:pt x="2486" y="1933"/>
                    <a:pt x="2517" y="1980"/>
                    <a:pt x="2428" y="1980"/>
                  </a:cubicBezTo>
                  <a:cubicBezTo>
                    <a:pt x="2386" y="1980"/>
                    <a:pt x="2308" y="1965"/>
                    <a:pt x="2186" y="1940"/>
                  </a:cubicBezTo>
                  <a:cubicBezTo>
                    <a:pt x="2008" y="1901"/>
                    <a:pt x="1829" y="1858"/>
                    <a:pt x="1651" y="1819"/>
                  </a:cubicBezTo>
                  <a:cubicBezTo>
                    <a:pt x="1466" y="1779"/>
                    <a:pt x="1273" y="1726"/>
                    <a:pt x="1084" y="1662"/>
                  </a:cubicBezTo>
                  <a:cubicBezTo>
                    <a:pt x="763" y="2069"/>
                    <a:pt x="667" y="2592"/>
                    <a:pt x="963" y="2857"/>
                  </a:cubicBezTo>
                  <a:cubicBezTo>
                    <a:pt x="753" y="2910"/>
                    <a:pt x="542" y="2960"/>
                    <a:pt x="328" y="3017"/>
                  </a:cubicBezTo>
                  <a:cubicBezTo>
                    <a:pt x="207" y="3049"/>
                    <a:pt x="96" y="3096"/>
                    <a:pt x="1" y="3153"/>
                  </a:cubicBezTo>
                  <a:cubicBezTo>
                    <a:pt x="75" y="3135"/>
                    <a:pt x="168" y="3124"/>
                    <a:pt x="279" y="3117"/>
                  </a:cubicBezTo>
                  <a:cubicBezTo>
                    <a:pt x="6487" y="2796"/>
                    <a:pt x="12694" y="2472"/>
                    <a:pt x="18902" y="2151"/>
                  </a:cubicBezTo>
                  <a:lnTo>
                    <a:pt x="18917" y="2151"/>
                  </a:lnTo>
                  <a:cubicBezTo>
                    <a:pt x="18966" y="2151"/>
                    <a:pt x="19045" y="2158"/>
                    <a:pt x="19138" y="2179"/>
                  </a:cubicBezTo>
                  <a:cubicBezTo>
                    <a:pt x="19483" y="2090"/>
                    <a:pt x="19833" y="1993"/>
                    <a:pt x="20179" y="1894"/>
                  </a:cubicBezTo>
                  <a:cubicBezTo>
                    <a:pt x="21078" y="1626"/>
                    <a:pt x="21769" y="0"/>
                    <a:pt x="204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19"/>
            <p:cNvSpPr/>
            <p:nvPr/>
          </p:nvSpPr>
          <p:spPr>
            <a:xfrm>
              <a:off x="2974071" y="3053109"/>
              <a:ext cx="559151" cy="54965"/>
            </a:xfrm>
            <a:custGeom>
              <a:avLst/>
              <a:gdLst/>
              <a:ahLst/>
              <a:cxnLst/>
              <a:rect l="l" t="t" r="r" b="b"/>
              <a:pathLst>
                <a:path w="19888" h="1955" extrusionOk="0">
                  <a:moveTo>
                    <a:pt x="18885" y="0"/>
                  </a:moveTo>
                  <a:cubicBezTo>
                    <a:pt x="15808" y="189"/>
                    <a:pt x="12735" y="375"/>
                    <a:pt x="9658" y="564"/>
                  </a:cubicBezTo>
                  <a:cubicBezTo>
                    <a:pt x="6769" y="849"/>
                    <a:pt x="3878" y="1117"/>
                    <a:pt x="985" y="1369"/>
                  </a:cubicBezTo>
                  <a:lnTo>
                    <a:pt x="947" y="1369"/>
                  </a:lnTo>
                  <a:cubicBezTo>
                    <a:pt x="828" y="1369"/>
                    <a:pt x="626" y="1338"/>
                    <a:pt x="397" y="1284"/>
                  </a:cubicBezTo>
                  <a:cubicBezTo>
                    <a:pt x="244" y="1380"/>
                    <a:pt x="112" y="1502"/>
                    <a:pt x="1" y="1637"/>
                  </a:cubicBezTo>
                  <a:cubicBezTo>
                    <a:pt x="190" y="1701"/>
                    <a:pt x="383" y="1754"/>
                    <a:pt x="568" y="1794"/>
                  </a:cubicBezTo>
                  <a:cubicBezTo>
                    <a:pt x="746" y="1833"/>
                    <a:pt x="925" y="1876"/>
                    <a:pt x="1103" y="1915"/>
                  </a:cubicBezTo>
                  <a:cubicBezTo>
                    <a:pt x="1225" y="1940"/>
                    <a:pt x="1303" y="1955"/>
                    <a:pt x="1345" y="1955"/>
                  </a:cubicBezTo>
                  <a:cubicBezTo>
                    <a:pt x="1434" y="1955"/>
                    <a:pt x="1403" y="1908"/>
                    <a:pt x="1324" y="1830"/>
                  </a:cubicBezTo>
                  <a:cubicBezTo>
                    <a:pt x="7464" y="1769"/>
                    <a:pt x="13591" y="1338"/>
                    <a:pt x="19681" y="531"/>
                  </a:cubicBezTo>
                  <a:cubicBezTo>
                    <a:pt x="19888" y="503"/>
                    <a:pt x="19050" y="75"/>
                    <a:pt x="19007" y="54"/>
                  </a:cubicBezTo>
                  <a:cubicBezTo>
                    <a:pt x="18968" y="39"/>
                    <a:pt x="18928" y="18"/>
                    <a:pt x="188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19"/>
            <p:cNvSpPr/>
            <p:nvPr/>
          </p:nvSpPr>
          <p:spPr>
            <a:xfrm>
              <a:off x="2985233" y="3068938"/>
              <a:ext cx="260373" cy="22689"/>
            </a:xfrm>
            <a:custGeom>
              <a:avLst/>
              <a:gdLst/>
              <a:ahLst/>
              <a:cxnLst/>
              <a:rect l="l" t="t" r="r" b="b"/>
              <a:pathLst>
                <a:path w="9261" h="807" extrusionOk="0">
                  <a:moveTo>
                    <a:pt x="9261" y="1"/>
                  </a:moveTo>
                  <a:lnTo>
                    <a:pt x="9261" y="1"/>
                  </a:lnTo>
                  <a:cubicBezTo>
                    <a:pt x="6372" y="176"/>
                    <a:pt x="3481" y="354"/>
                    <a:pt x="592" y="528"/>
                  </a:cubicBezTo>
                  <a:cubicBezTo>
                    <a:pt x="374" y="543"/>
                    <a:pt x="175" y="614"/>
                    <a:pt x="0" y="721"/>
                  </a:cubicBezTo>
                  <a:cubicBezTo>
                    <a:pt x="229" y="775"/>
                    <a:pt x="431" y="806"/>
                    <a:pt x="550" y="806"/>
                  </a:cubicBezTo>
                  <a:lnTo>
                    <a:pt x="588" y="806"/>
                  </a:lnTo>
                  <a:cubicBezTo>
                    <a:pt x="3481" y="554"/>
                    <a:pt x="6372" y="286"/>
                    <a:pt x="92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19"/>
            <p:cNvSpPr/>
            <p:nvPr/>
          </p:nvSpPr>
          <p:spPr>
            <a:xfrm>
              <a:off x="2920176" y="3148642"/>
              <a:ext cx="40711" cy="42538"/>
            </a:xfrm>
            <a:custGeom>
              <a:avLst/>
              <a:gdLst/>
              <a:ahLst/>
              <a:cxnLst/>
              <a:rect l="l" t="t" r="r" b="b"/>
              <a:pathLst>
                <a:path w="1448" h="1513" extrusionOk="0">
                  <a:moveTo>
                    <a:pt x="502" y="0"/>
                  </a:moveTo>
                  <a:lnTo>
                    <a:pt x="502" y="0"/>
                  </a:lnTo>
                  <a:cubicBezTo>
                    <a:pt x="0" y="581"/>
                    <a:pt x="117" y="1513"/>
                    <a:pt x="934" y="1513"/>
                  </a:cubicBezTo>
                  <a:cubicBezTo>
                    <a:pt x="1041" y="1513"/>
                    <a:pt x="1155" y="1498"/>
                    <a:pt x="1287" y="1463"/>
                  </a:cubicBezTo>
                  <a:cubicBezTo>
                    <a:pt x="1340" y="1448"/>
                    <a:pt x="1394" y="1434"/>
                    <a:pt x="1447" y="1424"/>
                  </a:cubicBezTo>
                  <a:cubicBezTo>
                    <a:pt x="1337" y="1174"/>
                    <a:pt x="1266" y="913"/>
                    <a:pt x="1259" y="688"/>
                  </a:cubicBezTo>
                  <a:cubicBezTo>
                    <a:pt x="863" y="504"/>
                    <a:pt x="517" y="222"/>
                    <a:pt x="50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19"/>
            <p:cNvSpPr/>
            <p:nvPr/>
          </p:nvSpPr>
          <p:spPr>
            <a:xfrm>
              <a:off x="2934009" y="3113667"/>
              <a:ext cx="601211" cy="35003"/>
            </a:xfrm>
            <a:custGeom>
              <a:avLst/>
              <a:gdLst/>
              <a:ahLst/>
              <a:cxnLst/>
              <a:rect l="l" t="t" r="r" b="b"/>
              <a:pathLst>
                <a:path w="21384" h="1245" extrusionOk="0">
                  <a:moveTo>
                    <a:pt x="19480" y="0"/>
                  </a:moveTo>
                  <a:cubicBezTo>
                    <a:pt x="18571" y="229"/>
                    <a:pt x="17658" y="418"/>
                    <a:pt x="16738" y="571"/>
                  </a:cubicBezTo>
                  <a:cubicBezTo>
                    <a:pt x="17722" y="456"/>
                    <a:pt x="18706" y="328"/>
                    <a:pt x="19690" y="186"/>
                  </a:cubicBezTo>
                  <a:cubicBezTo>
                    <a:pt x="19715" y="182"/>
                    <a:pt x="19736" y="182"/>
                    <a:pt x="19758" y="182"/>
                  </a:cubicBezTo>
                  <a:cubicBezTo>
                    <a:pt x="20111" y="182"/>
                    <a:pt x="20429" y="592"/>
                    <a:pt x="20603" y="1052"/>
                  </a:cubicBezTo>
                  <a:cubicBezTo>
                    <a:pt x="21384" y="627"/>
                    <a:pt x="20082" y="125"/>
                    <a:pt x="19480" y="0"/>
                  </a:cubicBezTo>
                  <a:close/>
                  <a:moveTo>
                    <a:pt x="343" y="974"/>
                  </a:moveTo>
                  <a:lnTo>
                    <a:pt x="343" y="974"/>
                  </a:lnTo>
                  <a:cubicBezTo>
                    <a:pt x="96" y="1024"/>
                    <a:pt x="0" y="1124"/>
                    <a:pt x="10" y="1244"/>
                  </a:cubicBezTo>
                  <a:cubicBezTo>
                    <a:pt x="99" y="1141"/>
                    <a:pt x="211" y="1048"/>
                    <a:pt x="343" y="97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19"/>
            <p:cNvSpPr/>
            <p:nvPr/>
          </p:nvSpPr>
          <p:spPr>
            <a:xfrm>
              <a:off x="2934290" y="3112852"/>
              <a:ext cx="547399" cy="55162"/>
            </a:xfrm>
            <a:custGeom>
              <a:avLst/>
              <a:gdLst/>
              <a:ahLst/>
              <a:cxnLst/>
              <a:rect l="l" t="t" r="r" b="b"/>
              <a:pathLst>
                <a:path w="19470" h="1962" extrusionOk="0">
                  <a:moveTo>
                    <a:pt x="19234" y="1"/>
                  </a:moveTo>
                  <a:cubicBezTo>
                    <a:pt x="13026" y="322"/>
                    <a:pt x="6819" y="646"/>
                    <a:pt x="611" y="967"/>
                  </a:cubicBezTo>
                  <a:cubicBezTo>
                    <a:pt x="500" y="974"/>
                    <a:pt x="407" y="985"/>
                    <a:pt x="333" y="1003"/>
                  </a:cubicBezTo>
                  <a:cubicBezTo>
                    <a:pt x="201" y="1077"/>
                    <a:pt x="89" y="1170"/>
                    <a:pt x="0" y="1273"/>
                  </a:cubicBezTo>
                  <a:cubicBezTo>
                    <a:pt x="15" y="1495"/>
                    <a:pt x="361" y="1777"/>
                    <a:pt x="757" y="1961"/>
                  </a:cubicBezTo>
                  <a:cubicBezTo>
                    <a:pt x="746" y="1655"/>
                    <a:pt x="853" y="1427"/>
                    <a:pt x="1134" y="1427"/>
                  </a:cubicBezTo>
                  <a:cubicBezTo>
                    <a:pt x="6362" y="1413"/>
                    <a:pt x="11550" y="1202"/>
                    <a:pt x="16728" y="600"/>
                  </a:cubicBezTo>
                  <a:cubicBezTo>
                    <a:pt x="17648" y="447"/>
                    <a:pt x="18561" y="258"/>
                    <a:pt x="19470" y="29"/>
                  </a:cubicBezTo>
                  <a:cubicBezTo>
                    <a:pt x="19377" y="8"/>
                    <a:pt x="19298" y="1"/>
                    <a:pt x="192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19"/>
            <p:cNvSpPr/>
            <p:nvPr/>
          </p:nvSpPr>
          <p:spPr>
            <a:xfrm>
              <a:off x="2960858" y="3143215"/>
              <a:ext cx="558336" cy="61712"/>
            </a:xfrm>
            <a:custGeom>
              <a:avLst/>
              <a:gdLst/>
              <a:ahLst/>
              <a:cxnLst/>
              <a:rect l="l" t="t" r="r" b="b"/>
              <a:pathLst>
                <a:path w="19859" h="2195" extrusionOk="0">
                  <a:moveTo>
                    <a:pt x="19645" y="1"/>
                  </a:moveTo>
                  <a:cubicBezTo>
                    <a:pt x="19474" y="94"/>
                    <a:pt x="19302" y="186"/>
                    <a:pt x="19135" y="275"/>
                  </a:cubicBezTo>
                  <a:cubicBezTo>
                    <a:pt x="19035" y="329"/>
                    <a:pt x="18903" y="354"/>
                    <a:pt x="18753" y="354"/>
                  </a:cubicBezTo>
                  <a:cubicBezTo>
                    <a:pt x="18485" y="354"/>
                    <a:pt x="18164" y="282"/>
                    <a:pt x="17879" y="172"/>
                  </a:cubicBezTo>
                  <a:cubicBezTo>
                    <a:pt x="13080" y="422"/>
                    <a:pt x="8280" y="672"/>
                    <a:pt x="3481" y="921"/>
                  </a:cubicBezTo>
                  <a:cubicBezTo>
                    <a:pt x="2315" y="1100"/>
                    <a:pt x="1152" y="1320"/>
                    <a:pt x="0" y="1617"/>
                  </a:cubicBezTo>
                  <a:cubicBezTo>
                    <a:pt x="97" y="1834"/>
                    <a:pt x="229" y="2037"/>
                    <a:pt x="372" y="2194"/>
                  </a:cubicBezTo>
                  <a:cubicBezTo>
                    <a:pt x="368" y="2084"/>
                    <a:pt x="411" y="2005"/>
                    <a:pt x="521" y="1980"/>
                  </a:cubicBezTo>
                  <a:cubicBezTo>
                    <a:pt x="882" y="1901"/>
                    <a:pt x="1238" y="1823"/>
                    <a:pt x="1598" y="1741"/>
                  </a:cubicBezTo>
                  <a:cubicBezTo>
                    <a:pt x="1619" y="1737"/>
                    <a:pt x="1641" y="1737"/>
                    <a:pt x="1662" y="1737"/>
                  </a:cubicBezTo>
                  <a:cubicBezTo>
                    <a:pt x="1787" y="1737"/>
                    <a:pt x="1930" y="1801"/>
                    <a:pt x="2076" y="1908"/>
                  </a:cubicBezTo>
                  <a:cubicBezTo>
                    <a:pt x="7546" y="1652"/>
                    <a:pt x="13019" y="1399"/>
                    <a:pt x="18489" y="1142"/>
                  </a:cubicBezTo>
                  <a:lnTo>
                    <a:pt x="18500" y="1142"/>
                  </a:lnTo>
                  <a:cubicBezTo>
                    <a:pt x="18661" y="1142"/>
                    <a:pt x="18934" y="1335"/>
                    <a:pt x="19206" y="1595"/>
                  </a:cubicBezTo>
                  <a:cubicBezTo>
                    <a:pt x="19391" y="1502"/>
                    <a:pt x="19541" y="1352"/>
                    <a:pt x="19701" y="1117"/>
                  </a:cubicBezTo>
                  <a:cubicBezTo>
                    <a:pt x="19859" y="889"/>
                    <a:pt x="19812" y="422"/>
                    <a:pt x="1964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19"/>
            <p:cNvSpPr/>
            <p:nvPr/>
          </p:nvSpPr>
          <p:spPr>
            <a:xfrm>
              <a:off x="2955544" y="3167984"/>
              <a:ext cx="103182" cy="20693"/>
            </a:xfrm>
            <a:custGeom>
              <a:avLst/>
              <a:gdLst/>
              <a:ahLst/>
              <a:cxnLst/>
              <a:rect l="l" t="t" r="r" b="b"/>
              <a:pathLst>
                <a:path w="3670" h="736" extrusionOk="0">
                  <a:moveTo>
                    <a:pt x="1" y="0"/>
                  </a:moveTo>
                  <a:lnTo>
                    <a:pt x="1" y="0"/>
                  </a:lnTo>
                  <a:cubicBezTo>
                    <a:pt x="8" y="225"/>
                    <a:pt x="79" y="486"/>
                    <a:pt x="189" y="736"/>
                  </a:cubicBezTo>
                  <a:cubicBezTo>
                    <a:pt x="1341" y="439"/>
                    <a:pt x="2504" y="219"/>
                    <a:pt x="3670" y="40"/>
                  </a:cubicBezTo>
                  <a:lnTo>
                    <a:pt x="3670" y="40"/>
                  </a:lnTo>
                  <a:cubicBezTo>
                    <a:pt x="2704" y="90"/>
                    <a:pt x="1734" y="140"/>
                    <a:pt x="767" y="190"/>
                  </a:cubicBezTo>
                  <a:cubicBezTo>
                    <a:pt x="753" y="190"/>
                    <a:pt x="735" y="193"/>
                    <a:pt x="721" y="193"/>
                  </a:cubicBezTo>
                  <a:cubicBezTo>
                    <a:pt x="507" y="193"/>
                    <a:pt x="243" y="115"/>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19"/>
            <p:cNvSpPr/>
            <p:nvPr/>
          </p:nvSpPr>
          <p:spPr>
            <a:xfrm>
              <a:off x="3058695" y="3118784"/>
              <a:ext cx="454591" cy="50326"/>
            </a:xfrm>
            <a:custGeom>
              <a:avLst/>
              <a:gdLst/>
              <a:ahLst/>
              <a:cxnLst/>
              <a:rect l="l" t="t" r="r" b="b"/>
              <a:pathLst>
                <a:path w="16169" h="1790" extrusionOk="0">
                  <a:moveTo>
                    <a:pt x="15323" y="0"/>
                  </a:moveTo>
                  <a:cubicBezTo>
                    <a:pt x="15301" y="0"/>
                    <a:pt x="15280" y="0"/>
                    <a:pt x="15255" y="4"/>
                  </a:cubicBezTo>
                  <a:cubicBezTo>
                    <a:pt x="14271" y="146"/>
                    <a:pt x="13287" y="274"/>
                    <a:pt x="12303" y="389"/>
                  </a:cubicBezTo>
                  <a:cubicBezTo>
                    <a:pt x="8241" y="1080"/>
                    <a:pt x="4080" y="1166"/>
                    <a:pt x="1" y="1790"/>
                  </a:cubicBezTo>
                  <a:cubicBezTo>
                    <a:pt x="4800" y="1541"/>
                    <a:pt x="9600" y="1291"/>
                    <a:pt x="14399" y="1041"/>
                  </a:cubicBezTo>
                  <a:cubicBezTo>
                    <a:pt x="14684" y="1151"/>
                    <a:pt x="15005" y="1223"/>
                    <a:pt x="15273" y="1223"/>
                  </a:cubicBezTo>
                  <a:cubicBezTo>
                    <a:pt x="15423" y="1223"/>
                    <a:pt x="15555" y="1198"/>
                    <a:pt x="15655" y="1144"/>
                  </a:cubicBezTo>
                  <a:cubicBezTo>
                    <a:pt x="15822" y="1055"/>
                    <a:pt x="15994" y="963"/>
                    <a:pt x="16165" y="870"/>
                  </a:cubicBezTo>
                  <a:lnTo>
                    <a:pt x="16168" y="870"/>
                  </a:lnTo>
                  <a:cubicBezTo>
                    <a:pt x="15994" y="410"/>
                    <a:pt x="15676" y="0"/>
                    <a:pt x="1532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19"/>
            <p:cNvSpPr/>
            <p:nvPr/>
          </p:nvSpPr>
          <p:spPr>
            <a:xfrm>
              <a:off x="2955235" y="3129693"/>
              <a:ext cx="449362" cy="43719"/>
            </a:xfrm>
            <a:custGeom>
              <a:avLst/>
              <a:gdLst/>
              <a:ahLst/>
              <a:cxnLst/>
              <a:rect l="l" t="t" r="r" b="b"/>
              <a:pathLst>
                <a:path w="15983" h="1555" extrusionOk="0">
                  <a:moveTo>
                    <a:pt x="15983" y="1"/>
                  </a:moveTo>
                  <a:lnTo>
                    <a:pt x="15983" y="1"/>
                  </a:lnTo>
                  <a:cubicBezTo>
                    <a:pt x="10805" y="603"/>
                    <a:pt x="5617" y="814"/>
                    <a:pt x="389" y="828"/>
                  </a:cubicBezTo>
                  <a:cubicBezTo>
                    <a:pt x="108" y="828"/>
                    <a:pt x="1" y="1056"/>
                    <a:pt x="12" y="1362"/>
                  </a:cubicBezTo>
                  <a:cubicBezTo>
                    <a:pt x="254" y="1477"/>
                    <a:pt x="518" y="1555"/>
                    <a:pt x="732" y="1555"/>
                  </a:cubicBezTo>
                  <a:cubicBezTo>
                    <a:pt x="746" y="1555"/>
                    <a:pt x="764" y="1552"/>
                    <a:pt x="778" y="1552"/>
                  </a:cubicBezTo>
                  <a:cubicBezTo>
                    <a:pt x="1745" y="1502"/>
                    <a:pt x="2715" y="1452"/>
                    <a:pt x="3681" y="1402"/>
                  </a:cubicBezTo>
                  <a:cubicBezTo>
                    <a:pt x="7760" y="778"/>
                    <a:pt x="11921" y="692"/>
                    <a:pt x="159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19"/>
            <p:cNvSpPr/>
            <p:nvPr/>
          </p:nvSpPr>
          <p:spPr>
            <a:xfrm>
              <a:off x="2949331" y="3183841"/>
              <a:ext cx="579169" cy="107877"/>
            </a:xfrm>
            <a:custGeom>
              <a:avLst/>
              <a:gdLst/>
              <a:ahLst/>
              <a:cxnLst/>
              <a:rect l="l" t="t" r="r" b="b"/>
              <a:pathLst>
                <a:path w="20600" h="3837" extrusionOk="0">
                  <a:moveTo>
                    <a:pt x="18436" y="0"/>
                  </a:moveTo>
                  <a:cubicBezTo>
                    <a:pt x="12741" y="749"/>
                    <a:pt x="7036" y="1006"/>
                    <a:pt x="1287" y="1020"/>
                  </a:cubicBezTo>
                  <a:lnTo>
                    <a:pt x="1284" y="1020"/>
                  </a:lnTo>
                  <a:cubicBezTo>
                    <a:pt x="1113" y="1020"/>
                    <a:pt x="938" y="913"/>
                    <a:pt x="782" y="749"/>
                  </a:cubicBezTo>
                  <a:lnTo>
                    <a:pt x="782" y="749"/>
                  </a:lnTo>
                  <a:cubicBezTo>
                    <a:pt x="795" y="1041"/>
                    <a:pt x="1156" y="1566"/>
                    <a:pt x="1537" y="1933"/>
                  </a:cubicBezTo>
                  <a:cubicBezTo>
                    <a:pt x="1348" y="1954"/>
                    <a:pt x="1035" y="1933"/>
                    <a:pt x="913" y="1982"/>
                  </a:cubicBezTo>
                  <a:cubicBezTo>
                    <a:pt x="800" y="1911"/>
                    <a:pt x="678" y="1854"/>
                    <a:pt x="581" y="1854"/>
                  </a:cubicBezTo>
                  <a:cubicBezTo>
                    <a:pt x="528" y="1854"/>
                    <a:pt x="482" y="1872"/>
                    <a:pt x="446" y="1911"/>
                  </a:cubicBezTo>
                  <a:cubicBezTo>
                    <a:pt x="418" y="1940"/>
                    <a:pt x="393" y="1972"/>
                    <a:pt x="364" y="2000"/>
                  </a:cubicBezTo>
                  <a:cubicBezTo>
                    <a:pt x="0" y="2400"/>
                    <a:pt x="978" y="3330"/>
                    <a:pt x="1238" y="3523"/>
                  </a:cubicBezTo>
                  <a:cubicBezTo>
                    <a:pt x="1495" y="3712"/>
                    <a:pt x="1787" y="3805"/>
                    <a:pt x="2100" y="3837"/>
                  </a:cubicBezTo>
                  <a:cubicBezTo>
                    <a:pt x="1616" y="3309"/>
                    <a:pt x="1220" y="1979"/>
                    <a:pt x="1723" y="1965"/>
                  </a:cubicBezTo>
                  <a:cubicBezTo>
                    <a:pt x="7274" y="1808"/>
                    <a:pt x="12823" y="1651"/>
                    <a:pt x="18371" y="1495"/>
                  </a:cubicBezTo>
                  <a:lnTo>
                    <a:pt x="18375" y="1495"/>
                  </a:lnTo>
                  <a:cubicBezTo>
                    <a:pt x="18531" y="1495"/>
                    <a:pt x="18721" y="1676"/>
                    <a:pt x="18895" y="1936"/>
                  </a:cubicBezTo>
                  <a:cubicBezTo>
                    <a:pt x="19366" y="1797"/>
                    <a:pt x="19837" y="1637"/>
                    <a:pt x="20304" y="1455"/>
                  </a:cubicBezTo>
                  <a:cubicBezTo>
                    <a:pt x="20600" y="1337"/>
                    <a:pt x="20119" y="631"/>
                    <a:pt x="19616" y="150"/>
                  </a:cubicBezTo>
                  <a:cubicBezTo>
                    <a:pt x="19438" y="239"/>
                    <a:pt x="19231" y="278"/>
                    <a:pt x="18956" y="282"/>
                  </a:cubicBezTo>
                  <a:lnTo>
                    <a:pt x="18949" y="282"/>
                  </a:lnTo>
                  <a:cubicBezTo>
                    <a:pt x="18771" y="282"/>
                    <a:pt x="18592" y="172"/>
                    <a:pt x="1843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19"/>
            <p:cNvSpPr/>
            <p:nvPr/>
          </p:nvSpPr>
          <p:spPr>
            <a:xfrm>
              <a:off x="2971204" y="3175322"/>
              <a:ext cx="529630" cy="37196"/>
            </a:xfrm>
            <a:custGeom>
              <a:avLst/>
              <a:gdLst/>
              <a:ahLst/>
              <a:cxnLst/>
              <a:rect l="l" t="t" r="r" b="b"/>
              <a:pathLst>
                <a:path w="18838" h="1323" extrusionOk="0">
                  <a:moveTo>
                    <a:pt x="18121" y="0"/>
                  </a:moveTo>
                  <a:cubicBezTo>
                    <a:pt x="12651" y="257"/>
                    <a:pt x="7178" y="510"/>
                    <a:pt x="1708" y="766"/>
                  </a:cubicBezTo>
                  <a:cubicBezTo>
                    <a:pt x="1562" y="659"/>
                    <a:pt x="1419" y="595"/>
                    <a:pt x="1294" y="595"/>
                  </a:cubicBezTo>
                  <a:cubicBezTo>
                    <a:pt x="1273" y="595"/>
                    <a:pt x="1251" y="595"/>
                    <a:pt x="1230" y="599"/>
                  </a:cubicBezTo>
                  <a:cubicBezTo>
                    <a:pt x="870" y="681"/>
                    <a:pt x="514" y="759"/>
                    <a:pt x="153" y="838"/>
                  </a:cubicBezTo>
                  <a:cubicBezTo>
                    <a:pt x="43" y="863"/>
                    <a:pt x="0" y="942"/>
                    <a:pt x="4" y="1052"/>
                  </a:cubicBezTo>
                  <a:cubicBezTo>
                    <a:pt x="160" y="1216"/>
                    <a:pt x="335" y="1323"/>
                    <a:pt x="506" y="1323"/>
                  </a:cubicBezTo>
                  <a:lnTo>
                    <a:pt x="509" y="1323"/>
                  </a:lnTo>
                  <a:cubicBezTo>
                    <a:pt x="6258" y="1309"/>
                    <a:pt x="11963" y="1052"/>
                    <a:pt x="17658" y="303"/>
                  </a:cubicBezTo>
                  <a:cubicBezTo>
                    <a:pt x="17814" y="475"/>
                    <a:pt x="17993" y="585"/>
                    <a:pt x="18171" y="585"/>
                  </a:cubicBezTo>
                  <a:lnTo>
                    <a:pt x="18178" y="585"/>
                  </a:lnTo>
                  <a:cubicBezTo>
                    <a:pt x="18453" y="581"/>
                    <a:pt x="18660" y="542"/>
                    <a:pt x="18838" y="453"/>
                  </a:cubicBezTo>
                  <a:cubicBezTo>
                    <a:pt x="18566" y="193"/>
                    <a:pt x="18293" y="0"/>
                    <a:pt x="1813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19"/>
            <p:cNvSpPr/>
            <p:nvPr/>
          </p:nvSpPr>
          <p:spPr>
            <a:xfrm>
              <a:off x="3008371" y="3238270"/>
              <a:ext cx="484056" cy="56455"/>
            </a:xfrm>
            <a:custGeom>
              <a:avLst/>
              <a:gdLst/>
              <a:ahLst/>
              <a:cxnLst/>
              <a:rect l="l" t="t" r="r" b="b"/>
              <a:pathLst>
                <a:path w="17217" h="2008" extrusionOk="0">
                  <a:moveTo>
                    <a:pt x="16795" y="0"/>
                  </a:moveTo>
                  <a:cubicBezTo>
                    <a:pt x="13992" y="828"/>
                    <a:pt x="11079" y="949"/>
                    <a:pt x="8148" y="1088"/>
                  </a:cubicBezTo>
                  <a:cubicBezTo>
                    <a:pt x="6295" y="1173"/>
                    <a:pt x="4447" y="1313"/>
                    <a:pt x="2607" y="1537"/>
                  </a:cubicBezTo>
                  <a:cubicBezTo>
                    <a:pt x="1905" y="1623"/>
                    <a:pt x="1045" y="1915"/>
                    <a:pt x="275" y="1915"/>
                  </a:cubicBezTo>
                  <a:cubicBezTo>
                    <a:pt x="183" y="1915"/>
                    <a:pt x="90" y="1908"/>
                    <a:pt x="0" y="1901"/>
                  </a:cubicBezTo>
                  <a:lnTo>
                    <a:pt x="0" y="1901"/>
                  </a:lnTo>
                  <a:cubicBezTo>
                    <a:pt x="36" y="1940"/>
                    <a:pt x="76" y="1976"/>
                    <a:pt x="112" y="2008"/>
                  </a:cubicBezTo>
                  <a:cubicBezTo>
                    <a:pt x="5806" y="1705"/>
                    <a:pt x="11497" y="1338"/>
                    <a:pt x="17185" y="906"/>
                  </a:cubicBezTo>
                  <a:cubicBezTo>
                    <a:pt x="17195" y="906"/>
                    <a:pt x="17206" y="906"/>
                    <a:pt x="17216" y="902"/>
                  </a:cubicBezTo>
                  <a:cubicBezTo>
                    <a:pt x="17127" y="603"/>
                    <a:pt x="16971" y="265"/>
                    <a:pt x="1679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19"/>
            <p:cNvSpPr/>
            <p:nvPr/>
          </p:nvSpPr>
          <p:spPr>
            <a:xfrm>
              <a:off x="2983602" y="3225843"/>
              <a:ext cx="496989" cy="66295"/>
            </a:xfrm>
            <a:custGeom>
              <a:avLst/>
              <a:gdLst/>
              <a:ahLst/>
              <a:cxnLst/>
              <a:rect l="l" t="t" r="r" b="b"/>
              <a:pathLst>
                <a:path w="17677" h="2358" extrusionOk="0">
                  <a:moveTo>
                    <a:pt x="17152" y="1"/>
                  </a:moveTo>
                  <a:cubicBezTo>
                    <a:pt x="11604" y="157"/>
                    <a:pt x="6055" y="314"/>
                    <a:pt x="504" y="471"/>
                  </a:cubicBezTo>
                  <a:cubicBezTo>
                    <a:pt x="1" y="485"/>
                    <a:pt x="397" y="1815"/>
                    <a:pt x="881" y="2343"/>
                  </a:cubicBezTo>
                  <a:cubicBezTo>
                    <a:pt x="971" y="2350"/>
                    <a:pt x="1064" y="2357"/>
                    <a:pt x="1156" y="2357"/>
                  </a:cubicBezTo>
                  <a:cubicBezTo>
                    <a:pt x="1926" y="2357"/>
                    <a:pt x="2786" y="2065"/>
                    <a:pt x="3488" y="1979"/>
                  </a:cubicBezTo>
                  <a:cubicBezTo>
                    <a:pt x="5328" y="1755"/>
                    <a:pt x="7176" y="1615"/>
                    <a:pt x="9029" y="1530"/>
                  </a:cubicBezTo>
                  <a:cubicBezTo>
                    <a:pt x="11960" y="1391"/>
                    <a:pt x="14873" y="1270"/>
                    <a:pt x="17676" y="442"/>
                  </a:cubicBezTo>
                  <a:cubicBezTo>
                    <a:pt x="17502" y="182"/>
                    <a:pt x="17312" y="1"/>
                    <a:pt x="17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19"/>
            <p:cNvSpPr/>
            <p:nvPr/>
          </p:nvSpPr>
          <p:spPr>
            <a:xfrm>
              <a:off x="2917253" y="3263629"/>
              <a:ext cx="628792" cy="80015"/>
            </a:xfrm>
            <a:custGeom>
              <a:avLst/>
              <a:gdLst/>
              <a:ahLst/>
              <a:cxnLst/>
              <a:rect l="l" t="t" r="r" b="b"/>
              <a:pathLst>
                <a:path w="22365" h="2846" extrusionOk="0">
                  <a:moveTo>
                    <a:pt x="20457" y="0"/>
                  </a:moveTo>
                  <a:cubicBezTo>
                    <a:pt x="20564" y="368"/>
                    <a:pt x="20568" y="678"/>
                    <a:pt x="20378" y="732"/>
                  </a:cubicBezTo>
                  <a:cubicBezTo>
                    <a:pt x="20136" y="796"/>
                    <a:pt x="19894" y="864"/>
                    <a:pt x="19655" y="928"/>
                  </a:cubicBezTo>
                  <a:cubicBezTo>
                    <a:pt x="19626" y="935"/>
                    <a:pt x="19601" y="938"/>
                    <a:pt x="19577" y="938"/>
                  </a:cubicBezTo>
                  <a:cubicBezTo>
                    <a:pt x="19459" y="938"/>
                    <a:pt x="19341" y="874"/>
                    <a:pt x="19231" y="770"/>
                  </a:cubicBezTo>
                  <a:cubicBezTo>
                    <a:pt x="18981" y="778"/>
                    <a:pt x="18731" y="785"/>
                    <a:pt x="18482" y="792"/>
                  </a:cubicBezTo>
                  <a:cubicBezTo>
                    <a:pt x="18471" y="856"/>
                    <a:pt x="18450" y="924"/>
                    <a:pt x="18425" y="992"/>
                  </a:cubicBezTo>
                  <a:cubicBezTo>
                    <a:pt x="18247" y="1466"/>
                    <a:pt x="17537" y="1805"/>
                    <a:pt x="17070" y="1876"/>
                  </a:cubicBezTo>
                  <a:cubicBezTo>
                    <a:pt x="16853" y="1909"/>
                    <a:pt x="16634" y="1940"/>
                    <a:pt x="16417" y="1968"/>
                  </a:cubicBezTo>
                  <a:cubicBezTo>
                    <a:pt x="17323" y="1904"/>
                    <a:pt x="18229" y="1840"/>
                    <a:pt x="19131" y="1776"/>
                  </a:cubicBezTo>
                  <a:cubicBezTo>
                    <a:pt x="19384" y="1915"/>
                    <a:pt x="19684" y="2004"/>
                    <a:pt x="19965" y="2004"/>
                  </a:cubicBezTo>
                  <a:cubicBezTo>
                    <a:pt x="20115" y="2004"/>
                    <a:pt x="20258" y="1980"/>
                    <a:pt x="20390" y="1926"/>
                  </a:cubicBezTo>
                  <a:cubicBezTo>
                    <a:pt x="20686" y="1794"/>
                    <a:pt x="20985" y="1665"/>
                    <a:pt x="21285" y="1534"/>
                  </a:cubicBezTo>
                  <a:cubicBezTo>
                    <a:pt x="22365" y="1066"/>
                    <a:pt x="21249" y="0"/>
                    <a:pt x="20482" y="0"/>
                  </a:cubicBezTo>
                  <a:close/>
                  <a:moveTo>
                    <a:pt x="2226" y="910"/>
                  </a:moveTo>
                  <a:cubicBezTo>
                    <a:pt x="2069" y="910"/>
                    <a:pt x="1923" y="938"/>
                    <a:pt x="1787" y="999"/>
                  </a:cubicBezTo>
                  <a:cubicBezTo>
                    <a:pt x="1556" y="1102"/>
                    <a:pt x="1320" y="1209"/>
                    <a:pt x="1088" y="1313"/>
                  </a:cubicBezTo>
                  <a:cubicBezTo>
                    <a:pt x="1" y="1808"/>
                    <a:pt x="1145" y="2846"/>
                    <a:pt x="1908" y="2846"/>
                  </a:cubicBezTo>
                  <a:lnTo>
                    <a:pt x="1951" y="2846"/>
                  </a:lnTo>
                  <a:cubicBezTo>
                    <a:pt x="2907" y="2796"/>
                    <a:pt x="3862" y="2746"/>
                    <a:pt x="4818" y="2692"/>
                  </a:cubicBezTo>
                  <a:cubicBezTo>
                    <a:pt x="4597" y="2529"/>
                    <a:pt x="4829" y="2062"/>
                    <a:pt x="4968" y="1879"/>
                  </a:cubicBezTo>
                  <a:cubicBezTo>
                    <a:pt x="5292" y="1459"/>
                    <a:pt x="5863" y="1195"/>
                    <a:pt x="6386" y="1195"/>
                  </a:cubicBezTo>
                  <a:lnTo>
                    <a:pt x="6451" y="1195"/>
                  </a:lnTo>
                  <a:cubicBezTo>
                    <a:pt x="8423" y="1195"/>
                    <a:pt x="10387" y="1117"/>
                    <a:pt x="12345" y="963"/>
                  </a:cubicBezTo>
                  <a:lnTo>
                    <a:pt x="12345" y="963"/>
                  </a:lnTo>
                  <a:cubicBezTo>
                    <a:pt x="9436" y="1048"/>
                    <a:pt x="6526" y="1131"/>
                    <a:pt x="3613" y="1213"/>
                  </a:cubicBezTo>
                  <a:lnTo>
                    <a:pt x="3605" y="1213"/>
                  </a:lnTo>
                  <a:cubicBezTo>
                    <a:pt x="3524" y="1213"/>
                    <a:pt x="3438" y="1173"/>
                    <a:pt x="3353" y="1106"/>
                  </a:cubicBezTo>
                  <a:cubicBezTo>
                    <a:pt x="3241" y="1109"/>
                    <a:pt x="3131" y="1117"/>
                    <a:pt x="3021" y="1124"/>
                  </a:cubicBezTo>
                  <a:cubicBezTo>
                    <a:pt x="2778" y="992"/>
                    <a:pt x="2493" y="910"/>
                    <a:pt x="2226" y="91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19"/>
            <p:cNvSpPr/>
            <p:nvPr/>
          </p:nvSpPr>
          <p:spPr>
            <a:xfrm>
              <a:off x="3011491" y="3263629"/>
              <a:ext cx="484028" cy="34103"/>
            </a:xfrm>
            <a:custGeom>
              <a:avLst/>
              <a:gdLst/>
              <a:ahLst/>
              <a:cxnLst/>
              <a:rect l="l" t="t" r="r" b="b"/>
              <a:pathLst>
                <a:path w="17216" h="1213" extrusionOk="0">
                  <a:moveTo>
                    <a:pt x="17105" y="0"/>
                  </a:moveTo>
                  <a:cubicBezTo>
                    <a:pt x="17095" y="4"/>
                    <a:pt x="17084" y="4"/>
                    <a:pt x="17074" y="4"/>
                  </a:cubicBezTo>
                  <a:cubicBezTo>
                    <a:pt x="11386" y="436"/>
                    <a:pt x="5695" y="803"/>
                    <a:pt x="1" y="1106"/>
                  </a:cubicBezTo>
                  <a:cubicBezTo>
                    <a:pt x="86" y="1173"/>
                    <a:pt x="172" y="1213"/>
                    <a:pt x="253" y="1213"/>
                  </a:cubicBezTo>
                  <a:lnTo>
                    <a:pt x="261" y="1213"/>
                  </a:lnTo>
                  <a:cubicBezTo>
                    <a:pt x="3174" y="1131"/>
                    <a:pt x="6084" y="1048"/>
                    <a:pt x="8993" y="963"/>
                  </a:cubicBezTo>
                  <a:cubicBezTo>
                    <a:pt x="10879" y="817"/>
                    <a:pt x="12762" y="603"/>
                    <a:pt x="14635" y="321"/>
                  </a:cubicBezTo>
                  <a:cubicBezTo>
                    <a:pt x="14684" y="311"/>
                    <a:pt x="14730" y="307"/>
                    <a:pt x="14773" y="307"/>
                  </a:cubicBezTo>
                  <a:cubicBezTo>
                    <a:pt x="15098" y="307"/>
                    <a:pt x="15180" y="525"/>
                    <a:pt x="15130" y="792"/>
                  </a:cubicBezTo>
                  <a:cubicBezTo>
                    <a:pt x="15379" y="785"/>
                    <a:pt x="15629" y="778"/>
                    <a:pt x="15879" y="770"/>
                  </a:cubicBezTo>
                  <a:cubicBezTo>
                    <a:pt x="15989" y="874"/>
                    <a:pt x="16107" y="938"/>
                    <a:pt x="16225" y="938"/>
                  </a:cubicBezTo>
                  <a:cubicBezTo>
                    <a:pt x="16249" y="938"/>
                    <a:pt x="16274" y="935"/>
                    <a:pt x="16303" y="928"/>
                  </a:cubicBezTo>
                  <a:cubicBezTo>
                    <a:pt x="16542" y="864"/>
                    <a:pt x="16784" y="796"/>
                    <a:pt x="17026" y="732"/>
                  </a:cubicBezTo>
                  <a:cubicBezTo>
                    <a:pt x="17216" y="678"/>
                    <a:pt x="17212" y="368"/>
                    <a:pt x="171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19"/>
            <p:cNvSpPr/>
            <p:nvPr/>
          </p:nvSpPr>
          <p:spPr>
            <a:xfrm>
              <a:off x="3052679" y="3318957"/>
              <a:ext cx="326162" cy="22098"/>
            </a:xfrm>
            <a:custGeom>
              <a:avLst/>
              <a:gdLst/>
              <a:ahLst/>
              <a:cxnLst/>
              <a:rect l="l" t="t" r="r" b="b"/>
              <a:pathLst>
                <a:path w="11601" h="786" extrusionOk="0">
                  <a:moveTo>
                    <a:pt x="11600" y="0"/>
                  </a:moveTo>
                  <a:lnTo>
                    <a:pt x="11600" y="0"/>
                  </a:lnTo>
                  <a:cubicBezTo>
                    <a:pt x="7739" y="272"/>
                    <a:pt x="3870" y="514"/>
                    <a:pt x="1" y="724"/>
                  </a:cubicBezTo>
                  <a:cubicBezTo>
                    <a:pt x="55" y="764"/>
                    <a:pt x="126" y="785"/>
                    <a:pt x="229" y="785"/>
                  </a:cubicBezTo>
                  <a:lnTo>
                    <a:pt x="304" y="785"/>
                  </a:lnTo>
                  <a:cubicBezTo>
                    <a:pt x="4091" y="785"/>
                    <a:pt x="7856" y="532"/>
                    <a:pt x="116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19"/>
            <p:cNvSpPr/>
            <p:nvPr/>
          </p:nvSpPr>
          <p:spPr>
            <a:xfrm>
              <a:off x="3046466" y="3285867"/>
              <a:ext cx="390433" cy="53475"/>
            </a:xfrm>
            <a:custGeom>
              <a:avLst/>
              <a:gdLst/>
              <a:ahLst/>
              <a:cxnLst/>
              <a:rect l="l" t="t" r="r" b="b"/>
              <a:pathLst>
                <a:path w="13887" h="1902" extrusionOk="0">
                  <a:moveTo>
                    <a:pt x="13886" y="1"/>
                  </a:moveTo>
                  <a:lnTo>
                    <a:pt x="13886" y="1"/>
                  </a:lnTo>
                  <a:cubicBezTo>
                    <a:pt x="11839" y="58"/>
                    <a:pt x="9796" y="115"/>
                    <a:pt x="7749" y="172"/>
                  </a:cubicBezTo>
                  <a:cubicBezTo>
                    <a:pt x="5791" y="326"/>
                    <a:pt x="3827" y="404"/>
                    <a:pt x="1855" y="404"/>
                  </a:cubicBezTo>
                  <a:lnTo>
                    <a:pt x="1790" y="404"/>
                  </a:lnTo>
                  <a:cubicBezTo>
                    <a:pt x="1267" y="404"/>
                    <a:pt x="696" y="668"/>
                    <a:pt x="372" y="1088"/>
                  </a:cubicBezTo>
                  <a:cubicBezTo>
                    <a:pt x="233" y="1271"/>
                    <a:pt x="1" y="1738"/>
                    <a:pt x="222" y="1901"/>
                  </a:cubicBezTo>
                  <a:cubicBezTo>
                    <a:pt x="4091" y="1691"/>
                    <a:pt x="7960" y="1449"/>
                    <a:pt x="11821" y="1177"/>
                  </a:cubicBezTo>
                  <a:cubicBezTo>
                    <a:pt x="12038" y="1149"/>
                    <a:pt x="12257" y="1118"/>
                    <a:pt x="12474" y="1085"/>
                  </a:cubicBezTo>
                  <a:cubicBezTo>
                    <a:pt x="12941" y="1014"/>
                    <a:pt x="13651" y="675"/>
                    <a:pt x="13829" y="201"/>
                  </a:cubicBezTo>
                  <a:cubicBezTo>
                    <a:pt x="13854" y="133"/>
                    <a:pt x="13875" y="65"/>
                    <a:pt x="138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19"/>
            <p:cNvSpPr/>
            <p:nvPr/>
          </p:nvSpPr>
          <p:spPr>
            <a:xfrm>
              <a:off x="3264323" y="3272260"/>
              <a:ext cx="173948" cy="18443"/>
            </a:xfrm>
            <a:custGeom>
              <a:avLst/>
              <a:gdLst/>
              <a:ahLst/>
              <a:cxnLst/>
              <a:rect l="l" t="t" r="r" b="b"/>
              <a:pathLst>
                <a:path w="6187" h="656" extrusionOk="0">
                  <a:moveTo>
                    <a:pt x="5780" y="0"/>
                  </a:moveTo>
                  <a:cubicBezTo>
                    <a:pt x="5737" y="0"/>
                    <a:pt x="5691" y="4"/>
                    <a:pt x="5642" y="14"/>
                  </a:cubicBezTo>
                  <a:cubicBezTo>
                    <a:pt x="3769" y="296"/>
                    <a:pt x="1886" y="510"/>
                    <a:pt x="0" y="656"/>
                  </a:cubicBezTo>
                  <a:cubicBezTo>
                    <a:pt x="2047" y="599"/>
                    <a:pt x="4090" y="542"/>
                    <a:pt x="6137" y="485"/>
                  </a:cubicBezTo>
                  <a:cubicBezTo>
                    <a:pt x="6187" y="218"/>
                    <a:pt x="6105" y="0"/>
                    <a:pt x="57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19"/>
            <p:cNvSpPr/>
            <p:nvPr/>
          </p:nvSpPr>
          <p:spPr>
            <a:xfrm>
              <a:off x="3340287" y="3348927"/>
              <a:ext cx="180808" cy="28031"/>
            </a:xfrm>
            <a:custGeom>
              <a:avLst/>
              <a:gdLst/>
              <a:ahLst/>
              <a:cxnLst/>
              <a:rect l="l" t="t" r="r" b="b"/>
              <a:pathLst>
                <a:path w="6431" h="997" extrusionOk="0">
                  <a:moveTo>
                    <a:pt x="4854" y="1"/>
                  </a:moveTo>
                  <a:cubicBezTo>
                    <a:pt x="3424" y="129"/>
                    <a:pt x="1991" y="254"/>
                    <a:pt x="560" y="379"/>
                  </a:cubicBezTo>
                  <a:cubicBezTo>
                    <a:pt x="172" y="415"/>
                    <a:pt x="1" y="657"/>
                    <a:pt x="80" y="957"/>
                  </a:cubicBezTo>
                  <a:cubicBezTo>
                    <a:pt x="180" y="953"/>
                    <a:pt x="279" y="950"/>
                    <a:pt x="379" y="946"/>
                  </a:cubicBezTo>
                  <a:cubicBezTo>
                    <a:pt x="625" y="924"/>
                    <a:pt x="871" y="881"/>
                    <a:pt x="1124" y="821"/>
                  </a:cubicBezTo>
                  <a:cubicBezTo>
                    <a:pt x="1156" y="810"/>
                    <a:pt x="1189" y="807"/>
                    <a:pt x="1224" y="807"/>
                  </a:cubicBezTo>
                  <a:cubicBezTo>
                    <a:pt x="1342" y="807"/>
                    <a:pt x="1477" y="850"/>
                    <a:pt x="1623" y="917"/>
                  </a:cubicBezTo>
                  <a:cubicBezTo>
                    <a:pt x="3053" y="878"/>
                    <a:pt x="4483" y="843"/>
                    <a:pt x="5913" y="807"/>
                  </a:cubicBezTo>
                  <a:lnTo>
                    <a:pt x="5917" y="807"/>
                  </a:lnTo>
                  <a:cubicBezTo>
                    <a:pt x="6009" y="807"/>
                    <a:pt x="6202" y="881"/>
                    <a:pt x="6430" y="996"/>
                  </a:cubicBezTo>
                  <a:cubicBezTo>
                    <a:pt x="6291" y="554"/>
                    <a:pt x="5435" y="1"/>
                    <a:pt x="491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119"/>
          <p:cNvGrpSpPr/>
          <p:nvPr/>
        </p:nvGrpSpPr>
        <p:grpSpPr>
          <a:xfrm>
            <a:off x="3195946" y="3356968"/>
            <a:ext cx="655351" cy="289437"/>
            <a:chOff x="2965272" y="3356968"/>
            <a:chExt cx="655351" cy="289437"/>
          </a:xfrm>
        </p:grpSpPr>
        <p:sp>
          <p:nvSpPr>
            <p:cNvPr id="6105" name="Google Shape;6105;p119"/>
            <p:cNvSpPr/>
            <p:nvPr/>
          </p:nvSpPr>
          <p:spPr>
            <a:xfrm>
              <a:off x="2965272" y="3356968"/>
              <a:ext cx="300296" cy="53334"/>
            </a:xfrm>
            <a:custGeom>
              <a:avLst/>
              <a:gdLst/>
              <a:ahLst/>
              <a:cxnLst/>
              <a:rect l="l" t="t" r="r" b="b"/>
              <a:pathLst>
                <a:path w="10681" h="1897" extrusionOk="0">
                  <a:moveTo>
                    <a:pt x="7517" y="1"/>
                  </a:moveTo>
                  <a:cubicBezTo>
                    <a:pt x="5748" y="1"/>
                    <a:pt x="3987" y="164"/>
                    <a:pt x="2233" y="496"/>
                  </a:cubicBezTo>
                  <a:cubicBezTo>
                    <a:pt x="1755" y="585"/>
                    <a:pt x="1" y="1808"/>
                    <a:pt x="1319" y="1865"/>
                  </a:cubicBezTo>
                  <a:cubicBezTo>
                    <a:pt x="1569" y="1876"/>
                    <a:pt x="1819" y="1887"/>
                    <a:pt x="2068" y="1897"/>
                  </a:cubicBezTo>
                  <a:cubicBezTo>
                    <a:pt x="2086" y="1894"/>
                    <a:pt x="2101" y="1890"/>
                    <a:pt x="2119" y="1890"/>
                  </a:cubicBezTo>
                  <a:cubicBezTo>
                    <a:pt x="2290" y="1865"/>
                    <a:pt x="2458" y="1844"/>
                    <a:pt x="2629" y="1819"/>
                  </a:cubicBezTo>
                  <a:cubicBezTo>
                    <a:pt x="2764" y="1769"/>
                    <a:pt x="2907" y="1698"/>
                    <a:pt x="3046" y="1615"/>
                  </a:cubicBezTo>
                  <a:cubicBezTo>
                    <a:pt x="3948" y="1498"/>
                    <a:pt x="4850" y="1423"/>
                    <a:pt x="5756" y="1398"/>
                  </a:cubicBezTo>
                  <a:cubicBezTo>
                    <a:pt x="6451" y="1306"/>
                    <a:pt x="7147" y="1209"/>
                    <a:pt x="7841" y="1117"/>
                  </a:cubicBezTo>
                  <a:cubicBezTo>
                    <a:pt x="8006" y="924"/>
                    <a:pt x="8262" y="796"/>
                    <a:pt x="8612" y="796"/>
                  </a:cubicBezTo>
                  <a:cubicBezTo>
                    <a:pt x="8641" y="796"/>
                    <a:pt x="8666" y="796"/>
                    <a:pt x="8694" y="799"/>
                  </a:cubicBezTo>
                  <a:cubicBezTo>
                    <a:pt x="9054" y="817"/>
                    <a:pt x="9414" y="838"/>
                    <a:pt x="9775" y="856"/>
                  </a:cubicBezTo>
                  <a:cubicBezTo>
                    <a:pt x="9899" y="863"/>
                    <a:pt x="10013" y="888"/>
                    <a:pt x="10120" y="931"/>
                  </a:cubicBezTo>
                  <a:cubicBezTo>
                    <a:pt x="10523" y="588"/>
                    <a:pt x="10680" y="200"/>
                    <a:pt x="10006" y="108"/>
                  </a:cubicBezTo>
                  <a:cubicBezTo>
                    <a:pt x="9888" y="90"/>
                    <a:pt x="9778" y="82"/>
                    <a:pt x="9674" y="78"/>
                  </a:cubicBezTo>
                  <a:cubicBezTo>
                    <a:pt x="8954" y="25"/>
                    <a:pt x="8234" y="1"/>
                    <a:pt x="751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19"/>
            <p:cNvSpPr/>
            <p:nvPr/>
          </p:nvSpPr>
          <p:spPr>
            <a:xfrm>
              <a:off x="2991249" y="3383114"/>
              <a:ext cx="285648" cy="93679"/>
            </a:xfrm>
            <a:custGeom>
              <a:avLst/>
              <a:gdLst/>
              <a:ahLst/>
              <a:cxnLst/>
              <a:rect l="l" t="t" r="r" b="b"/>
              <a:pathLst>
                <a:path w="10160" h="3332" extrusionOk="0">
                  <a:moveTo>
                    <a:pt x="8005" y="500"/>
                  </a:moveTo>
                  <a:cubicBezTo>
                    <a:pt x="7984" y="511"/>
                    <a:pt x="7966" y="518"/>
                    <a:pt x="7948" y="529"/>
                  </a:cubicBezTo>
                  <a:cubicBezTo>
                    <a:pt x="7941" y="539"/>
                    <a:pt x="7931" y="547"/>
                    <a:pt x="7923" y="557"/>
                  </a:cubicBezTo>
                  <a:cubicBezTo>
                    <a:pt x="7948" y="539"/>
                    <a:pt x="7977" y="521"/>
                    <a:pt x="8005" y="500"/>
                  </a:cubicBezTo>
                  <a:close/>
                  <a:moveTo>
                    <a:pt x="9196" y="1"/>
                  </a:moveTo>
                  <a:cubicBezTo>
                    <a:pt x="8846" y="297"/>
                    <a:pt x="8308" y="560"/>
                    <a:pt x="7973" y="560"/>
                  </a:cubicBezTo>
                  <a:cubicBezTo>
                    <a:pt x="7955" y="560"/>
                    <a:pt x="7938" y="560"/>
                    <a:pt x="7923" y="557"/>
                  </a:cubicBezTo>
                  <a:cubicBezTo>
                    <a:pt x="7909" y="557"/>
                    <a:pt x="7898" y="557"/>
                    <a:pt x="7884" y="554"/>
                  </a:cubicBezTo>
                  <a:cubicBezTo>
                    <a:pt x="7674" y="643"/>
                    <a:pt x="7485" y="682"/>
                    <a:pt x="7332" y="682"/>
                  </a:cubicBezTo>
                  <a:cubicBezTo>
                    <a:pt x="7113" y="682"/>
                    <a:pt x="6960" y="607"/>
                    <a:pt x="6882" y="489"/>
                  </a:cubicBezTo>
                  <a:cubicBezTo>
                    <a:pt x="6450" y="468"/>
                    <a:pt x="6022" y="457"/>
                    <a:pt x="5591" y="457"/>
                  </a:cubicBezTo>
                  <a:cubicBezTo>
                    <a:pt x="5338" y="457"/>
                    <a:pt x="5085" y="461"/>
                    <a:pt x="4832" y="468"/>
                  </a:cubicBezTo>
                  <a:cubicBezTo>
                    <a:pt x="3787" y="607"/>
                    <a:pt x="2745" y="750"/>
                    <a:pt x="1705" y="889"/>
                  </a:cubicBezTo>
                  <a:cubicBezTo>
                    <a:pt x="1565" y="942"/>
                    <a:pt x="1430" y="975"/>
                    <a:pt x="1320" y="975"/>
                  </a:cubicBezTo>
                  <a:lnTo>
                    <a:pt x="1298" y="975"/>
                  </a:lnTo>
                  <a:cubicBezTo>
                    <a:pt x="1244" y="970"/>
                    <a:pt x="1195" y="967"/>
                    <a:pt x="1144" y="967"/>
                  </a:cubicBezTo>
                  <a:cubicBezTo>
                    <a:pt x="0" y="1171"/>
                    <a:pt x="253" y="2875"/>
                    <a:pt x="1330" y="2964"/>
                  </a:cubicBezTo>
                  <a:cubicBezTo>
                    <a:pt x="1244" y="3078"/>
                    <a:pt x="1184" y="3200"/>
                    <a:pt x="1149" y="3332"/>
                  </a:cubicBezTo>
                  <a:cubicBezTo>
                    <a:pt x="3451" y="2846"/>
                    <a:pt x="5773" y="2504"/>
                    <a:pt x="8112" y="2293"/>
                  </a:cubicBezTo>
                  <a:cubicBezTo>
                    <a:pt x="8451" y="2165"/>
                    <a:pt x="8772" y="2101"/>
                    <a:pt x="9107" y="2101"/>
                  </a:cubicBezTo>
                  <a:cubicBezTo>
                    <a:pt x="9353" y="2101"/>
                    <a:pt x="9610" y="2137"/>
                    <a:pt x="9878" y="2211"/>
                  </a:cubicBezTo>
                  <a:cubicBezTo>
                    <a:pt x="9945" y="2229"/>
                    <a:pt x="10009" y="2251"/>
                    <a:pt x="10070" y="2275"/>
                  </a:cubicBezTo>
                  <a:cubicBezTo>
                    <a:pt x="10109" y="2019"/>
                    <a:pt x="10038" y="1752"/>
                    <a:pt x="9866" y="1531"/>
                  </a:cubicBezTo>
                  <a:cubicBezTo>
                    <a:pt x="10159" y="1035"/>
                    <a:pt x="9842" y="247"/>
                    <a:pt x="919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19"/>
            <p:cNvSpPr/>
            <p:nvPr/>
          </p:nvSpPr>
          <p:spPr>
            <a:xfrm>
              <a:off x="3023412" y="3379319"/>
              <a:ext cx="226410" cy="31208"/>
            </a:xfrm>
            <a:custGeom>
              <a:avLst/>
              <a:gdLst/>
              <a:ahLst/>
              <a:cxnLst/>
              <a:rect l="l" t="t" r="r" b="b"/>
              <a:pathLst>
                <a:path w="8053" h="1110" extrusionOk="0">
                  <a:moveTo>
                    <a:pt x="6544" y="1"/>
                  </a:moveTo>
                  <a:cubicBezTo>
                    <a:pt x="6194" y="1"/>
                    <a:pt x="5938" y="129"/>
                    <a:pt x="5773" y="322"/>
                  </a:cubicBezTo>
                  <a:cubicBezTo>
                    <a:pt x="5079" y="414"/>
                    <a:pt x="4383" y="511"/>
                    <a:pt x="3688" y="603"/>
                  </a:cubicBezTo>
                  <a:cubicBezTo>
                    <a:pt x="3941" y="596"/>
                    <a:pt x="4194" y="592"/>
                    <a:pt x="4447" y="592"/>
                  </a:cubicBezTo>
                  <a:cubicBezTo>
                    <a:pt x="4878" y="592"/>
                    <a:pt x="5306" y="603"/>
                    <a:pt x="5738" y="624"/>
                  </a:cubicBezTo>
                  <a:cubicBezTo>
                    <a:pt x="5816" y="742"/>
                    <a:pt x="5969" y="817"/>
                    <a:pt x="6188" y="817"/>
                  </a:cubicBezTo>
                  <a:cubicBezTo>
                    <a:pt x="6341" y="817"/>
                    <a:pt x="6530" y="778"/>
                    <a:pt x="6740" y="689"/>
                  </a:cubicBezTo>
                  <a:cubicBezTo>
                    <a:pt x="6754" y="692"/>
                    <a:pt x="6765" y="692"/>
                    <a:pt x="6779" y="692"/>
                  </a:cubicBezTo>
                  <a:cubicBezTo>
                    <a:pt x="6787" y="682"/>
                    <a:pt x="6797" y="674"/>
                    <a:pt x="6804" y="664"/>
                  </a:cubicBezTo>
                  <a:cubicBezTo>
                    <a:pt x="6822" y="653"/>
                    <a:pt x="6840" y="646"/>
                    <a:pt x="6861" y="635"/>
                  </a:cubicBezTo>
                  <a:lnTo>
                    <a:pt x="6861" y="635"/>
                  </a:lnTo>
                  <a:cubicBezTo>
                    <a:pt x="6833" y="656"/>
                    <a:pt x="6804" y="674"/>
                    <a:pt x="6779" y="692"/>
                  </a:cubicBezTo>
                  <a:cubicBezTo>
                    <a:pt x="6794" y="695"/>
                    <a:pt x="6811" y="695"/>
                    <a:pt x="6829" y="695"/>
                  </a:cubicBezTo>
                  <a:cubicBezTo>
                    <a:pt x="7164" y="695"/>
                    <a:pt x="7702" y="432"/>
                    <a:pt x="8052" y="136"/>
                  </a:cubicBezTo>
                  <a:cubicBezTo>
                    <a:pt x="7945" y="93"/>
                    <a:pt x="7831" y="68"/>
                    <a:pt x="7707" y="61"/>
                  </a:cubicBezTo>
                  <a:cubicBezTo>
                    <a:pt x="7346" y="43"/>
                    <a:pt x="6986" y="22"/>
                    <a:pt x="6626" y="4"/>
                  </a:cubicBezTo>
                  <a:cubicBezTo>
                    <a:pt x="6598" y="1"/>
                    <a:pt x="6573" y="1"/>
                    <a:pt x="6544" y="1"/>
                  </a:cubicBezTo>
                  <a:close/>
                  <a:moveTo>
                    <a:pt x="561" y="1024"/>
                  </a:moveTo>
                  <a:lnTo>
                    <a:pt x="561" y="1024"/>
                  </a:lnTo>
                  <a:cubicBezTo>
                    <a:pt x="390" y="1049"/>
                    <a:pt x="222" y="1070"/>
                    <a:pt x="51" y="1095"/>
                  </a:cubicBezTo>
                  <a:cubicBezTo>
                    <a:pt x="33" y="1095"/>
                    <a:pt x="18" y="1099"/>
                    <a:pt x="0" y="1102"/>
                  </a:cubicBezTo>
                  <a:cubicBezTo>
                    <a:pt x="51" y="1102"/>
                    <a:pt x="100" y="1105"/>
                    <a:pt x="154" y="1110"/>
                  </a:cubicBezTo>
                  <a:lnTo>
                    <a:pt x="176" y="1110"/>
                  </a:lnTo>
                  <a:cubicBezTo>
                    <a:pt x="286" y="1110"/>
                    <a:pt x="421" y="1077"/>
                    <a:pt x="561" y="102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19"/>
            <p:cNvSpPr/>
            <p:nvPr/>
          </p:nvSpPr>
          <p:spPr>
            <a:xfrm>
              <a:off x="2973481" y="3447074"/>
              <a:ext cx="330379" cy="76641"/>
            </a:xfrm>
            <a:custGeom>
              <a:avLst/>
              <a:gdLst/>
              <a:ahLst/>
              <a:cxnLst/>
              <a:rect l="l" t="t" r="r" b="b"/>
              <a:pathLst>
                <a:path w="11751" h="2726" extrusionOk="0">
                  <a:moveTo>
                    <a:pt x="10702" y="0"/>
                  </a:moveTo>
                  <a:lnTo>
                    <a:pt x="10702" y="0"/>
                  </a:lnTo>
                  <a:cubicBezTo>
                    <a:pt x="10652" y="343"/>
                    <a:pt x="10395" y="660"/>
                    <a:pt x="9921" y="810"/>
                  </a:cubicBezTo>
                  <a:cubicBezTo>
                    <a:pt x="8099" y="1391"/>
                    <a:pt x="6255" y="1805"/>
                    <a:pt x="4376" y="2083"/>
                  </a:cubicBezTo>
                  <a:cubicBezTo>
                    <a:pt x="4208" y="2194"/>
                    <a:pt x="3994" y="2265"/>
                    <a:pt x="3731" y="2268"/>
                  </a:cubicBezTo>
                  <a:cubicBezTo>
                    <a:pt x="3435" y="2273"/>
                    <a:pt x="3135" y="2276"/>
                    <a:pt x="2839" y="2279"/>
                  </a:cubicBezTo>
                  <a:lnTo>
                    <a:pt x="2818" y="2279"/>
                  </a:lnTo>
                  <a:cubicBezTo>
                    <a:pt x="1959" y="2279"/>
                    <a:pt x="1627" y="1623"/>
                    <a:pt x="1781" y="1057"/>
                  </a:cubicBezTo>
                  <a:lnTo>
                    <a:pt x="1781" y="1057"/>
                  </a:lnTo>
                  <a:cubicBezTo>
                    <a:pt x="1623" y="1088"/>
                    <a:pt x="1467" y="1121"/>
                    <a:pt x="1306" y="1156"/>
                  </a:cubicBezTo>
                  <a:cubicBezTo>
                    <a:pt x="1" y="1445"/>
                    <a:pt x="867" y="2640"/>
                    <a:pt x="1834" y="2725"/>
                  </a:cubicBezTo>
                  <a:cubicBezTo>
                    <a:pt x="1912" y="2700"/>
                    <a:pt x="2001" y="2679"/>
                    <a:pt x="2097" y="2665"/>
                  </a:cubicBezTo>
                  <a:cubicBezTo>
                    <a:pt x="2315" y="2636"/>
                    <a:pt x="2529" y="2607"/>
                    <a:pt x="2743" y="2582"/>
                  </a:cubicBezTo>
                  <a:cubicBezTo>
                    <a:pt x="5311" y="2044"/>
                    <a:pt x="7895" y="1677"/>
                    <a:pt x="10513" y="1498"/>
                  </a:cubicBezTo>
                  <a:cubicBezTo>
                    <a:pt x="11750" y="1417"/>
                    <a:pt x="11639" y="379"/>
                    <a:pt x="1070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19"/>
            <p:cNvSpPr/>
            <p:nvPr/>
          </p:nvSpPr>
          <p:spPr>
            <a:xfrm>
              <a:off x="3019195" y="3442154"/>
              <a:ext cx="255200" cy="69022"/>
            </a:xfrm>
            <a:custGeom>
              <a:avLst/>
              <a:gdLst/>
              <a:ahLst/>
              <a:cxnLst/>
              <a:rect l="l" t="t" r="r" b="b"/>
              <a:pathLst>
                <a:path w="9077" h="2455" extrusionOk="0">
                  <a:moveTo>
                    <a:pt x="8113" y="1"/>
                  </a:moveTo>
                  <a:cubicBezTo>
                    <a:pt x="7778" y="1"/>
                    <a:pt x="7457" y="65"/>
                    <a:pt x="7118" y="193"/>
                  </a:cubicBezTo>
                  <a:cubicBezTo>
                    <a:pt x="4779" y="404"/>
                    <a:pt x="2457" y="746"/>
                    <a:pt x="155" y="1232"/>
                  </a:cubicBezTo>
                  <a:cubicBezTo>
                    <a:pt x="1" y="1798"/>
                    <a:pt x="333" y="2454"/>
                    <a:pt x="1192" y="2454"/>
                  </a:cubicBezTo>
                  <a:lnTo>
                    <a:pt x="1213" y="2454"/>
                  </a:lnTo>
                  <a:cubicBezTo>
                    <a:pt x="1509" y="2451"/>
                    <a:pt x="1809" y="2448"/>
                    <a:pt x="2105" y="2443"/>
                  </a:cubicBezTo>
                  <a:cubicBezTo>
                    <a:pt x="2368" y="2440"/>
                    <a:pt x="2582" y="2369"/>
                    <a:pt x="2750" y="2258"/>
                  </a:cubicBezTo>
                  <a:cubicBezTo>
                    <a:pt x="4629" y="1980"/>
                    <a:pt x="6473" y="1566"/>
                    <a:pt x="8295" y="985"/>
                  </a:cubicBezTo>
                  <a:cubicBezTo>
                    <a:pt x="8769" y="835"/>
                    <a:pt x="9026" y="518"/>
                    <a:pt x="9076" y="175"/>
                  </a:cubicBezTo>
                  <a:cubicBezTo>
                    <a:pt x="9015" y="151"/>
                    <a:pt x="8951" y="129"/>
                    <a:pt x="8884" y="111"/>
                  </a:cubicBezTo>
                  <a:cubicBezTo>
                    <a:pt x="8616" y="37"/>
                    <a:pt x="8359" y="1"/>
                    <a:pt x="81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19"/>
            <p:cNvSpPr/>
            <p:nvPr/>
          </p:nvSpPr>
          <p:spPr>
            <a:xfrm>
              <a:off x="3004660" y="3502712"/>
              <a:ext cx="247159" cy="58592"/>
            </a:xfrm>
            <a:custGeom>
              <a:avLst/>
              <a:gdLst/>
              <a:ahLst/>
              <a:cxnLst/>
              <a:rect l="l" t="t" r="r" b="b"/>
              <a:pathLst>
                <a:path w="8791" h="2084" extrusionOk="0">
                  <a:moveTo>
                    <a:pt x="7717" y="1"/>
                  </a:moveTo>
                  <a:cubicBezTo>
                    <a:pt x="7689" y="1"/>
                    <a:pt x="7663" y="4"/>
                    <a:pt x="7639" y="4"/>
                  </a:cubicBezTo>
                  <a:cubicBezTo>
                    <a:pt x="5631" y="147"/>
                    <a:pt x="3631" y="347"/>
                    <a:pt x="1634" y="603"/>
                  </a:cubicBezTo>
                  <a:cubicBezTo>
                    <a:pt x="1449" y="643"/>
                    <a:pt x="1260" y="682"/>
                    <a:pt x="1070" y="725"/>
                  </a:cubicBezTo>
                  <a:cubicBezTo>
                    <a:pt x="993" y="743"/>
                    <a:pt x="910" y="750"/>
                    <a:pt x="832" y="750"/>
                  </a:cubicBezTo>
                  <a:cubicBezTo>
                    <a:pt x="796" y="750"/>
                    <a:pt x="761" y="746"/>
                    <a:pt x="725" y="746"/>
                  </a:cubicBezTo>
                  <a:cubicBezTo>
                    <a:pt x="1" y="978"/>
                    <a:pt x="204" y="1688"/>
                    <a:pt x="731" y="2083"/>
                  </a:cubicBezTo>
                  <a:cubicBezTo>
                    <a:pt x="868" y="1930"/>
                    <a:pt x="1082" y="1816"/>
                    <a:pt x="1388" y="1773"/>
                  </a:cubicBezTo>
                  <a:cubicBezTo>
                    <a:pt x="3552" y="1470"/>
                    <a:pt x="5721" y="1171"/>
                    <a:pt x="7885" y="871"/>
                  </a:cubicBezTo>
                  <a:cubicBezTo>
                    <a:pt x="8074" y="679"/>
                    <a:pt x="8352" y="546"/>
                    <a:pt x="8716" y="536"/>
                  </a:cubicBezTo>
                  <a:lnTo>
                    <a:pt x="8790" y="536"/>
                  </a:lnTo>
                  <a:cubicBezTo>
                    <a:pt x="8541" y="240"/>
                    <a:pt x="8138" y="1"/>
                    <a:pt x="771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19"/>
            <p:cNvSpPr/>
            <p:nvPr/>
          </p:nvSpPr>
          <p:spPr>
            <a:xfrm>
              <a:off x="3025014" y="3519665"/>
              <a:ext cx="25613" cy="4133"/>
            </a:xfrm>
            <a:custGeom>
              <a:avLst/>
              <a:gdLst/>
              <a:ahLst/>
              <a:cxnLst/>
              <a:rect l="l" t="t" r="r" b="b"/>
              <a:pathLst>
                <a:path w="911" h="147" extrusionOk="0">
                  <a:moveTo>
                    <a:pt x="910" y="0"/>
                  </a:moveTo>
                  <a:lnTo>
                    <a:pt x="910" y="0"/>
                  </a:lnTo>
                  <a:cubicBezTo>
                    <a:pt x="696" y="25"/>
                    <a:pt x="482" y="54"/>
                    <a:pt x="264" y="83"/>
                  </a:cubicBezTo>
                  <a:cubicBezTo>
                    <a:pt x="168" y="97"/>
                    <a:pt x="79" y="118"/>
                    <a:pt x="1" y="143"/>
                  </a:cubicBezTo>
                  <a:cubicBezTo>
                    <a:pt x="37" y="143"/>
                    <a:pt x="72" y="147"/>
                    <a:pt x="108" y="147"/>
                  </a:cubicBezTo>
                  <a:cubicBezTo>
                    <a:pt x="186" y="147"/>
                    <a:pt x="269" y="140"/>
                    <a:pt x="346" y="122"/>
                  </a:cubicBezTo>
                  <a:cubicBezTo>
                    <a:pt x="536" y="79"/>
                    <a:pt x="725" y="40"/>
                    <a:pt x="9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19"/>
            <p:cNvSpPr/>
            <p:nvPr/>
          </p:nvSpPr>
          <p:spPr>
            <a:xfrm>
              <a:off x="3012785" y="3517753"/>
              <a:ext cx="278620" cy="87859"/>
            </a:xfrm>
            <a:custGeom>
              <a:avLst/>
              <a:gdLst/>
              <a:ahLst/>
              <a:cxnLst/>
              <a:rect l="l" t="t" r="r" b="b"/>
              <a:pathLst>
                <a:path w="9910" h="3125" extrusionOk="0">
                  <a:moveTo>
                    <a:pt x="8501" y="1"/>
                  </a:moveTo>
                  <a:cubicBezTo>
                    <a:pt x="8890" y="465"/>
                    <a:pt x="8904" y="1071"/>
                    <a:pt x="8016" y="1131"/>
                  </a:cubicBezTo>
                  <a:cubicBezTo>
                    <a:pt x="5795" y="1291"/>
                    <a:pt x="3581" y="1520"/>
                    <a:pt x="1370" y="1816"/>
                  </a:cubicBezTo>
                  <a:cubicBezTo>
                    <a:pt x="1320" y="1823"/>
                    <a:pt x="1273" y="1823"/>
                    <a:pt x="1224" y="1823"/>
                  </a:cubicBezTo>
                  <a:cubicBezTo>
                    <a:pt x="939" y="1823"/>
                    <a:pt x="661" y="1712"/>
                    <a:pt x="442" y="1548"/>
                  </a:cubicBezTo>
                  <a:lnTo>
                    <a:pt x="442" y="1548"/>
                  </a:lnTo>
                  <a:cubicBezTo>
                    <a:pt x="1" y="2055"/>
                    <a:pt x="418" y="2978"/>
                    <a:pt x="1231" y="3124"/>
                  </a:cubicBezTo>
                  <a:cubicBezTo>
                    <a:pt x="1295" y="2960"/>
                    <a:pt x="1469" y="2835"/>
                    <a:pt x="1790" y="2792"/>
                  </a:cubicBezTo>
                  <a:cubicBezTo>
                    <a:pt x="3385" y="2572"/>
                    <a:pt x="4971" y="2305"/>
                    <a:pt x="6551" y="1994"/>
                  </a:cubicBezTo>
                  <a:cubicBezTo>
                    <a:pt x="6626" y="1637"/>
                    <a:pt x="6986" y="1477"/>
                    <a:pt x="7339" y="1477"/>
                  </a:cubicBezTo>
                  <a:cubicBezTo>
                    <a:pt x="7456" y="1477"/>
                    <a:pt x="7575" y="1495"/>
                    <a:pt x="7682" y="1530"/>
                  </a:cubicBezTo>
                  <a:cubicBezTo>
                    <a:pt x="7717" y="1541"/>
                    <a:pt x="7753" y="1556"/>
                    <a:pt x="7789" y="1566"/>
                  </a:cubicBezTo>
                  <a:cubicBezTo>
                    <a:pt x="8113" y="1673"/>
                    <a:pt x="8459" y="1869"/>
                    <a:pt x="8655" y="2158"/>
                  </a:cubicBezTo>
                  <a:cubicBezTo>
                    <a:pt x="8773" y="2140"/>
                    <a:pt x="8893" y="2122"/>
                    <a:pt x="9011" y="2108"/>
                  </a:cubicBezTo>
                  <a:cubicBezTo>
                    <a:pt x="9415" y="2051"/>
                    <a:pt x="9910" y="1648"/>
                    <a:pt x="9885" y="1202"/>
                  </a:cubicBezTo>
                  <a:cubicBezTo>
                    <a:pt x="9882" y="1160"/>
                    <a:pt x="9882" y="1120"/>
                    <a:pt x="9877" y="1077"/>
                  </a:cubicBezTo>
                  <a:cubicBezTo>
                    <a:pt x="9860" y="721"/>
                    <a:pt x="9682" y="375"/>
                    <a:pt x="9343" y="222"/>
                  </a:cubicBezTo>
                  <a:cubicBezTo>
                    <a:pt x="9058" y="90"/>
                    <a:pt x="8808" y="8"/>
                    <a:pt x="85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19"/>
            <p:cNvSpPr/>
            <p:nvPr/>
          </p:nvSpPr>
          <p:spPr>
            <a:xfrm>
              <a:off x="3025211" y="3517753"/>
              <a:ext cx="237937" cy="51254"/>
            </a:xfrm>
            <a:custGeom>
              <a:avLst/>
              <a:gdLst/>
              <a:ahLst/>
              <a:cxnLst/>
              <a:rect l="l" t="t" r="r" b="b"/>
              <a:pathLst>
                <a:path w="8463" h="1823" extrusionOk="0">
                  <a:moveTo>
                    <a:pt x="7985" y="1"/>
                  </a:moveTo>
                  <a:cubicBezTo>
                    <a:pt x="7621" y="11"/>
                    <a:pt x="7343" y="144"/>
                    <a:pt x="7154" y="336"/>
                  </a:cubicBezTo>
                  <a:cubicBezTo>
                    <a:pt x="4990" y="636"/>
                    <a:pt x="2821" y="935"/>
                    <a:pt x="657" y="1238"/>
                  </a:cubicBezTo>
                  <a:cubicBezTo>
                    <a:pt x="351" y="1281"/>
                    <a:pt x="137" y="1395"/>
                    <a:pt x="0" y="1548"/>
                  </a:cubicBezTo>
                  <a:cubicBezTo>
                    <a:pt x="219" y="1712"/>
                    <a:pt x="497" y="1823"/>
                    <a:pt x="782" y="1823"/>
                  </a:cubicBezTo>
                  <a:cubicBezTo>
                    <a:pt x="831" y="1823"/>
                    <a:pt x="878" y="1823"/>
                    <a:pt x="928" y="1816"/>
                  </a:cubicBezTo>
                  <a:cubicBezTo>
                    <a:pt x="3139" y="1520"/>
                    <a:pt x="5353" y="1291"/>
                    <a:pt x="7574" y="1131"/>
                  </a:cubicBezTo>
                  <a:cubicBezTo>
                    <a:pt x="8462" y="1071"/>
                    <a:pt x="8448" y="465"/>
                    <a:pt x="80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19"/>
            <p:cNvSpPr/>
            <p:nvPr/>
          </p:nvSpPr>
          <p:spPr>
            <a:xfrm>
              <a:off x="3041855" y="3578424"/>
              <a:ext cx="218875" cy="65958"/>
            </a:xfrm>
            <a:custGeom>
              <a:avLst/>
              <a:gdLst/>
              <a:ahLst/>
              <a:cxnLst/>
              <a:rect l="l" t="t" r="r" b="b"/>
              <a:pathLst>
                <a:path w="7785" h="2346" extrusionOk="0">
                  <a:moveTo>
                    <a:pt x="7621" y="0"/>
                  </a:moveTo>
                  <a:cubicBezTo>
                    <a:pt x="5282" y="321"/>
                    <a:pt x="2943" y="645"/>
                    <a:pt x="607" y="970"/>
                  </a:cubicBezTo>
                  <a:cubicBezTo>
                    <a:pt x="542" y="981"/>
                    <a:pt x="478" y="984"/>
                    <a:pt x="418" y="984"/>
                  </a:cubicBezTo>
                  <a:cubicBezTo>
                    <a:pt x="343" y="984"/>
                    <a:pt x="269" y="977"/>
                    <a:pt x="197" y="966"/>
                  </a:cubicBezTo>
                  <a:lnTo>
                    <a:pt x="197" y="966"/>
                  </a:lnTo>
                  <a:cubicBezTo>
                    <a:pt x="1" y="1469"/>
                    <a:pt x="868" y="2346"/>
                    <a:pt x="1609" y="2346"/>
                  </a:cubicBezTo>
                  <a:cubicBezTo>
                    <a:pt x="1648" y="2346"/>
                    <a:pt x="1691" y="2342"/>
                    <a:pt x="1730" y="2339"/>
                  </a:cubicBezTo>
                  <a:cubicBezTo>
                    <a:pt x="2030" y="2296"/>
                    <a:pt x="2329" y="2253"/>
                    <a:pt x="2625" y="2211"/>
                  </a:cubicBezTo>
                  <a:cubicBezTo>
                    <a:pt x="2458" y="2107"/>
                    <a:pt x="2326" y="1972"/>
                    <a:pt x="2272" y="1790"/>
                  </a:cubicBezTo>
                  <a:cubicBezTo>
                    <a:pt x="2112" y="1251"/>
                    <a:pt x="2668" y="952"/>
                    <a:pt x="3110" y="866"/>
                  </a:cubicBezTo>
                  <a:cubicBezTo>
                    <a:pt x="4123" y="677"/>
                    <a:pt x="5135" y="489"/>
                    <a:pt x="6148" y="300"/>
                  </a:cubicBezTo>
                  <a:cubicBezTo>
                    <a:pt x="6223" y="285"/>
                    <a:pt x="6305" y="278"/>
                    <a:pt x="6391" y="278"/>
                  </a:cubicBezTo>
                  <a:cubicBezTo>
                    <a:pt x="6804" y="278"/>
                    <a:pt x="7286" y="449"/>
                    <a:pt x="7474" y="810"/>
                  </a:cubicBezTo>
                  <a:cubicBezTo>
                    <a:pt x="7538" y="927"/>
                    <a:pt x="7556" y="1045"/>
                    <a:pt x="7543" y="1156"/>
                  </a:cubicBezTo>
                  <a:cubicBezTo>
                    <a:pt x="7692" y="1002"/>
                    <a:pt x="7785" y="795"/>
                    <a:pt x="7781" y="514"/>
                  </a:cubicBezTo>
                  <a:cubicBezTo>
                    <a:pt x="7781" y="318"/>
                    <a:pt x="7721" y="147"/>
                    <a:pt x="76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19"/>
            <p:cNvSpPr/>
            <p:nvPr/>
          </p:nvSpPr>
          <p:spPr>
            <a:xfrm>
              <a:off x="3047365" y="3559278"/>
              <a:ext cx="208754" cy="46840"/>
            </a:xfrm>
            <a:custGeom>
              <a:avLst/>
              <a:gdLst/>
              <a:ahLst/>
              <a:cxnLst/>
              <a:rect l="l" t="t" r="r" b="b"/>
              <a:pathLst>
                <a:path w="7425" h="1666" extrusionOk="0">
                  <a:moveTo>
                    <a:pt x="6109" y="0"/>
                  </a:moveTo>
                  <a:cubicBezTo>
                    <a:pt x="5756" y="0"/>
                    <a:pt x="5396" y="160"/>
                    <a:pt x="5321" y="517"/>
                  </a:cubicBezTo>
                  <a:cubicBezTo>
                    <a:pt x="3741" y="828"/>
                    <a:pt x="2155" y="1095"/>
                    <a:pt x="560" y="1315"/>
                  </a:cubicBezTo>
                  <a:cubicBezTo>
                    <a:pt x="239" y="1358"/>
                    <a:pt x="65" y="1483"/>
                    <a:pt x="1" y="1647"/>
                  </a:cubicBezTo>
                  <a:cubicBezTo>
                    <a:pt x="73" y="1658"/>
                    <a:pt x="147" y="1665"/>
                    <a:pt x="222" y="1665"/>
                  </a:cubicBezTo>
                  <a:cubicBezTo>
                    <a:pt x="282" y="1665"/>
                    <a:pt x="346" y="1662"/>
                    <a:pt x="411" y="1651"/>
                  </a:cubicBezTo>
                  <a:cubicBezTo>
                    <a:pt x="2747" y="1326"/>
                    <a:pt x="5086" y="1002"/>
                    <a:pt x="7425" y="681"/>
                  </a:cubicBezTo>
                  <a:cubicBezTo>
                    <a:pt x="7229" y="392"/>
                    <a:pt x="6883" y="196"/>
                    <a:pt x="6559" y="89"/>
                  </a:cubicBezTo>
                  <a:cubicBezTo>
                    <a:pt x="6523" y="79"/>
                    <a:pt x="6487" y="64"/>
                    <a:pt x="6452" y="53"/>
                  </a:cubicBezTo>
                  <a:cubicBezTo>
                    <a:pt x="6345" y="18"/>
                    <a:pt x="6226" y="0"/>
                    <a:pt x="610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19"/>
            <p:cNvSpPr/>
            <p:nvPr/>
          </p:nvSpPr>
          <p:spPr>
            <a:xfrm>
              <a:off x="3115655" y="3610895"/>
              <a:ext cx="138270" cy="35509"/>
            </a:xfrm>
            <a:custGeom>
              <a:avLst/>
              <a:gdLst/>
              <a:ahLst/>
              <a:cxnLst/>
              <a:rect l="l" t="t" r="r" b="b"/>
              <a:pathLst>
                <a:path w="4918" h="1263" extrusionOk="0">
                  <a:moveTo>
                    <a:pt x="4918" y="1"/>
                  </a:moveTo>
                  <a:cubicBezTo>
                    <a:pt x="4497" y="435"/>
                    <a:pt x="3613" y="439"/>
                    <a:pt x="3031" y="549"/>
                  </a:cubicBezTo>
                  <a:cubicBezTo>
                    <a:pt x="2025" y="738"/>
                    <a:pt x="1013" y="906"/>
                    <a:pt x="0" y="1056"/>
                  </a:cubicBezTo>
                  <a:cubicBezTo>
                    <a:pt x="236" y="1195"/>
                    <a:pt x="539" y="1263"/>
                    <a:pt x="799" y="1263"/>
                  </a:cubicBezTo>
                  <a:cubicBezTo>
                    <a:pt x="881" y="1263"/>
                    <a:pt x="960" y="1255"/>
                    <a:pt x="1027" y="1241"/>
                  </a:cubicBezTo>
                  <a:cubicBezTo>
                    <a:pt x="1648" y="1123"/>
                    <a:pt x="2272" y="1009"/>
                    <a:pt x="2892" y="891"/>
                  </a:cubicBezTo>
                  <a:cubicBezTo>
                    <a:pt x="2960" y="899"/>
                    <a:pt x="3027" y="903"/>
                    <a:pt x="3091" y="903"/>
                  </a:cubicBezTo>
                  <a:cubicBezTo>
                    <a:pt x="3284" y="903"/>
                    <a:pt x="3473" y="874"/>
                    <a:pt x="3630" y="824"/>
                  </a:cubicBezTo>
                  <a:cubicBezTo>
                    <a:pt x="3869" y="753"/>
                    <a:pt x="4105" y="677"/>
                    <a:pt x="4340" y="606"/>
                  </a:cubicBezTo>
                  <a:cubicBezTo>
                    <a:pt x="4635" y="514"/>
                    <a:pt x="4882" y="282"/>
                    <a:pt x="49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19"/>
            <p:cNvSpPr/>
            <p:nvPr/>
          </p:nvSpPr>
          <p:spPr>
            <a:xfrm>
              <a:off x="3101204" y="3586239"/>
              <a:ext cx="153114" cy="54346"/>
            </a:xfrm>
            <a:custGeom>
              <a:avLst/>
              <a:gdLst/>
              <a:ahLst/>
              <a:cxnLst/>
              <a:rect l="l" t="t" r="r" b="b"/>
              <a:pathLst>
                <a:path w="5446" h="1933" extrusionOk="0">
                  <a:moveTo>
                    <a:pt x="4280" y="0"/>
                  </a:moveTo>
                  <a:cubicBezTo>
                    <a:pt x="4194" y="0"/>
                    <a:pt x="4112" y="7"/>
                    <a:pt x="4037" y="22"/>
                  </a:cubicBezTo>
                  <a:cubicBezTo>
                    <a:pt x="3024" y="211"/>
                    <a:pt x="2012" y="399"/>
                    <a:pt x="999" y="588"/>
                  </a:cubicBezTo>
                  <a:cubicBezTo>
                    <a:pt x="557" y="674"/>
                    <a:pt x="1" y="973"/>
                    <a:pt x="161" y="1512"/>
                  </a:cubicBezTo>
                  <a:cubicBezTo>
                    <a:pt x="215" y="1694"/>
                    <a:pt x="347" y="1829"/>
                    <a:pt x="514" y="1933"/>
                  </a:cubicBezTo>
                  <a:cubicBezTo>
                    <a:pt x="1527" y="1783"/>
                    <a:pt x="2539" y="1615"/>
                    <a:pt x="3545" y="1426"/>
                  </a:cubicBezTo>
                  <a:cubicBezTo>
                    <a:pt x="4127" y="1316"/>
                    <a:pt x="5011" y="1312"/>
                    <a:pt x="5432" y="878"/>
                  </a:cubicBezTo>
                  <a:cubicBezTo>
                    <a:pt x="5445" y="767"/>
                    <a:pt x="5427" y="649"/>
                    <a:pt x="5363" y="532"/>
                  </a:cubicBezTo>
                  <a:cubicBezTo>
                    <a:pt x="5175" y="171"/>
                    <a:pt x="4693" y="0"/>
                    <a:pt x="42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19"/>
            <p:cNvSpPr/>
            <p:nvPr/>
          </p:nvSpPr>
          <p:spPr>
            <a:xfrm>
              <a:off x="3335901" y="3561780"/>
              <a:ext cx="274599" cy="45631"/>
            </a:xfrm>
            <a:custGeom>
              <a:avLst/>
              <a:gdLst/>
              <a:ahLst/>
              <a:cxnLst/>
              <a:rect l="l" t="t" r="r" b="b"/>
              <a:pathLst>
                <a:path w="9767" h="1623" extrusionOk="0">
                  <a:moveTo>
                    <a:pt x="4664" y="0"/>
                  </a:moveTo>
                  <a:cubicBezTo>
                    <a:pt x="3438" y="128"/>
                    <a:pt x="2211" y="257"/>
                    <a:pt x="988" y="385"/>
                  </a:cubicBezTo>
                  <a:cubicBezTo>
                    <a:pt x="952" y="389"/>
                    <a:pt x="920" y="392"/>
                    <a:pt x="888" y="392"/>
                  </a:cubicBezTo>
                  <a:cubicBezTo>
                    <a:pt x="728" y="392"/>
                    <a:pt x="578" y="353"/>
                    <a:pt x="443" y="282"/>
                  </a:cubicBezTo>
                  <a:lnTo>
                    <a:pt x="443" y="282"/>
                  </a:lnTo>
                  <a:cubicBezTo>
                    <a:pt x="0" y="525"/>
                    <a:pt x="1409" y="1623"/>
                    <a:pt x="2022" y="1623"/>
                  </a:cubicBezTo>
                  <a:lnTo>
                    <a:pt x="2075" y="1623"/>
                  </a:lnTo>
                  <a:cubicBezTo>
                    <a:pt x="3369" y="1466"/>
                    <a:pt x="4657" y="1387"/>
                    <a:pt x="5948" y="1387"/>
                  </a:cubicBezTo>
                  <a:cubicBezTo>
                    <a:pt x="6861" y="1387"/>
                    <a:pt x="7773" y="1427"/>
                    <a:pt x="8693" y="1504"/>
                  </a:cubicBezTo>
                  <a:cubicBezTo>
                    <a:pt x="8736" y="1509"/>
                    <a:pt x="8775" y="1512"/>
                    <a:pt x="8808" y="1512"/>
                  </a:cubicBezTo>
                  <a:cubicBezTo>
                    <a:pt x="9766" y="1512"/>
                    <a:pt x="8194" y="186"/>
                    <a:pt x="7610" y="132"/>
                  </a:cubicBezTo>
                  <a:cubicBezTo>
                    <a:pt x="6626" y="46"/>
                    <a:pt x="5645" y="3"/>
                    <a:pt x="466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19"/>
            <p:cNvSpPr/>
            <p:nvPr/>
          </p:nvSpPr>
          <p:spPr>
            <a:xfrm>
              <a:off x="3321366" y="3484185"/>
              <a:ext cx="299256" cy="85526"/>
            </a:xfrm>
            <a:custGeom>
              <a:avLst/>
              <a:gdLst/>
              <a:ahLst/>
              <a:cxnLst/>
              <a:rect l="l" t="t" r="r" b="b"/>
              <a:pathLst>
                <a:path w="10644" h="3042" extrusionOk="0">
                  <a:moveTo>
                    <a:pt x="9007" y="0"/>
                  </a:moveTo>
                  <a:cubicBezTo>
                    <a:pt x="8975" y="11"/>
                    <a:pt x="8943" y="21"/>
                    <a:pt x="8907" y="28"/>
                  </a:cubicBezTo>
                  <a:cubicBezTo>
                    <a:pt x="8847" y="43"/>
                    <a:pt x="8786" y="57"/>
                    <a:pt x="8729" y="68"/>
                  </a:cubicBezTo>
                  <a:cubicBezTo>
                    <a:pt x="8868" y="425"/>
                    <a:pt x="8865" y="752"/>
                    <a:pt x="8586" y="884"/>
                  </a:cubicBezTo>
                  <a:cubicBezTo>
                    <a:pt x="8412" y="966"/>
                    <a:pt x="8241" y="1052"/>
                    <a:pt x="8066" y="1134"/>
                  </a:cubicBezTo>
                  <a:cubicBezTo>
                    <a:pt x="8005" y="1162"/>
                    <a:pt x="7941" y="1177"/>
                    <a:pt x="7877" y="1177"/>
                  </a:cubicBezTo>
                  <a:cubicBezTo>
                    <a:pt x="7720" y="1177"/>
                    <a:pt x="7553" y="1095"/>
                    <a:pt x="7399" y="966"/>
                  </a:cubicBezTo>
                  <a:cubicBezTo>
                    <a:pt x="5530" y="1048"/>
                    <a:pt x="3669" y="1220"/>
                    <a:pt x="1815" y="1480"/>
                  </a:cubicBezTo>
                  <a:cubicBezTo>
                    <a:pt x="1797" y="1483"/>
                    <a:pt x="1776" y="1487"/>
                    <a:pt x="1758" y="1487"/>
                  </a:cubicBezTo>
                  <a:cubicBezTo>
                    <a:pt x="1409" y="1487"/>
                    <a:pt x="1024" y="1063"/>
                    <a:pt x="799" y="599"/>
                  </a:cubicBezTo>
                  <a:cubicBezTo>
                    <a:pt x="617" y="788"/>
                    <a:pt x="539" y="1038"/>
                    <a:pt x="549" y="1295"/>
                  </a:cubicBezTo>
                  <a:cubicBezTo>
                    <a:pt x="0" y="1705"/>
                    <a:pt x="310" y="2707"/>
                    <a:pt x="960" y="3042"/>
                  </a:cubicBezTo>
                  <a:cubicBezTo>
                    <a:pt x="995" y="3024"/>
                    <a:pt x="1041" y="3010"/>
                    <a:pt x="1105" y="2999"/>
                  </a:cubicBezTo>
                  <a:cubicBezTo>
                    <a:pt x="2439" y="2839"/>
                    <a:pt x="3773" y="2760"/>
                    <a:pt x="5110" y="2760"/>
                  </a:cubicBezTo>
                  <a:lnTo>
                    <a:pt x="5181" y="2760"/>
                  </a:lnTo>
                  <a:cubicBezTo>
                    <a:pt x="5338" y="2742"/>
                    <a:pt x="5499" y="2728"/>
                    <a:pt x="5659" y="2710"/>
                  </a:cubicBezTo>
                  <a:cubicBezTo>
                    <a:pt x="6672" y="2603"/>
                    <a:pt x="7755" y="2382"/>
                    <a:pt x="8797" y="2339"/>
                  </a:cubicBezTo>
                  <a:cubicBezTo>
                    <a:pt x="8983" y="2443"/>
                    <a:pt x="9203" y="2500"/>
                    <a:pt x="9424" y="2500"/>
                  </a:cubicBezTo>
                  <a:cubicBezTo>
                    <a:pt x="9706" y="2500"/>
                    <a:pt x="9988" y="2407"/>
                    <a:pt x="10176" y="2200"/>
                  </a:cubicBezTo>
                  <a:cubicBezTo>
                    <a:pt x="10198" y="2176"/>
                    <a:pt x="10223" y="2146"/>
                    <a:pt x="10248" y="2122"/>
                  </a:cubicBezTo>
                  <a:cubicBezTo>
                    <a:pt x="10644" y="1687"/>
                    <a:pt x="10508" y="1024"/>
                    <a:pt x="10074" y="670"/>
                  </a:cubicBezTo>
                  <a:cubicBezTo>
                    <a:pt x="9895" y="528"/>
                    <a:pt x="9699" y="431"/>
                    <a:pt x="9492" y="367"/>
                  </a:cubicBezTo>
                  <a:cubicBezTo>
                    <a:pt x="9357" y="214"/>
                    <a:pt x="9192" y="82"/>
                    <a:pt x="900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19"/>
            <p:cNvSpPr/>
            <p:nvPr/>
          </p:nvSpPr>
          <p:spPr>
            <a:xfrm>
              <a:off x="3348328" y="3561780"/>
              <a:ext cx="118730" cy="11021"/>
            </a:xfrm>
            <a:custGeom>
              <a:avLst/>
              <a:gdLst/>
              <a:ahLst/>
              <a:cxnLst/>
              <a:rect l="l" t="t" r="r" b="b"/>
              <a:pathLst>
                <a:path w="4223" h="392" extrusionOk="0">
                  <a:moveTo>
                    <a:pt x="4151" y="0"/>
                  </a:moveTo>
                  <a:cubicBezTo>
                    <a:pt x="2814" y="0"/>
                    <a:pt x="1480" y="79"/>
                    <a:pt x="146" y="239"/>
                  </a:cubicBezTo>
                  <a:cubicBezTo>
                    <a:pt x="82" y="250"/>
                    <a:pt x="36" y="264"/>
                    <a:pt x="1" y="282"/>
                  </a:cubicBezTo>
                  <a:cubicBezTo>
                    <a:pt x="136" y="353"/>
                    <a:pt x="286" y="392"/>
                    <a:pt x="446" y="392"/>
                  </a:cubicBezTo>
                  <a:cubicBezTo>
                    <a:pt x="478" y="392"/>
                    <a:pt x="510" y="389"/>
                    <a:pt x="546" y="385"/>
                  </a:cubicBezTo>
                  <a:cubicBezTo>
                    <a:pt x="1769" y="257"/>
                    <a:pt x="2996" y="128"/>
                    <a:pt x="42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19"/>
            <p:cNvSpPr/>
            <p:nvPr/>
          </p:nvSpPr>
          <p:spPr>
            <a:xfrm>
              <a:off x="3335705" y="3469650"/>
              <a:ext cx="22661" cy="31404"/>
            </a:xfrm>
            <a:custGeom>
              <a:avLst/>
              <a:gdLst/>
              <a:ahLst/>
              <a:cxnLst/>
              <a:rect l="l" t="t" r="r" b="b"/>
              <a:pathLst>
                <a:path w="806" h="1117" extrusionOk="0">
                  <a:moveTo>
                    <a:pt x="285" y="0"/>
                  </a:moveTo>
                  <a:lnTo>
                    <a:pt x="285" y="0"/>
                  </a:lnTo>
                  <a:cubicBezTo>
                    <a:pt x="0" y="160"/>
                    <a:pt x="65" y="657"/>
                    <a:pt x="289" y="1116"/>
                  </a:cubicBezTo>
                  <a:cubicBezTo>
                    <a:pt x="414" y="988"/>
                    <a:pt x="585" y="888"/>
                    <a:pt x="806" y="838"/>
                  </a:cubicBezTo>
                  <a:cubicBezTo>
                    <a:pt x="552" y="624"/>
                    <a:pt x="360" y="307"/>
                    <a:pt x="2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19"/>
            <p:cNvSpPr/>
            <p:nvPr/>
          </p:nvSpPr>
          <p:spPr>
            <a:xfrm>
              <a:off x="3343802" y="3486068"/>
              <a:ext cx="226888" cy="39951"/>
            </a:xfrm>
            <a:custGeom>
              <a:avLst/>
              <a:gdLst/>
              <a:ahLst/>
              <a:cxnLst/>
              <a:rect l="l" t="t" r="r" b="b"/>
              <a:pathLst>
                <a:path w="8070" h="1421" extrusionOk="0">
                  <a:moveTo>
                    <a:pt x="7931" y="1"/>
                  </a:moveTo>
                  <a:lnTo>
                    <a:pt x="7931" y="1"/>
                  </a:lnTo>
                  <a:cubicBezTo>
                    <a:pt x="7693" y="55"/>
                    <a:pt x="7453" y="104"/>
                    <a:pt x="7218" y="158"/>
                  </a:cubicBezTo>
                  <a:cubicBezTo>
                    <a:pt x="7158" y="172"/>
                    <a:pt x="7097" y="175"/>
                    <a:pt x="7036" y="175"/>
                  </a:cubicBezTo>
                  <a:cubicBezTo>
                    <a:pt x="6908" y="175"/>
                    <a:pt x="6783" y="150"/>
                    <a:pt x="6666" y="104"/>
                  </a:cubicBezTo>
                  <a:cubicBezTo>
                    <a:pt x="4861" y="244"/>
                    <a:pt x="3057" y="379"/>
                    <a:pt x="1253" y="518"/>
                  </a:cubicBezTo>
                  <a:cubicBezTo>
                    <a:pt x="1231" y="522"/>
                    <a:pt x="1210" y="522"/>
                    <a:pt x="1189" y="522"/>
                  </a:cubicBezTo>
                  <a:cubicBezTo>
                    <a:pt x="942" y="522"/>
                    <a:pt x="714" y="418"/>
                    <a:pt x="518" y="254"/>
                  </a:cubicBezTo>
                  <a:cubicBezTo>
                    <a:pt x="297" y="304"/>
                    <a:pt x="126" y="404"/>
                    <a:pt x="1" y="532"/>
                  </a:cubicBezTo>
                  <a:cubicBezTo>
                    <a:pt x="226" y="996"/>
                    <a:pt x="611" y="1420"/>
                    <a:pt x="960" y="1420"/>
                  </a:cubicBezTo>
                  <a:cubicBezTo>
                    <a:pt x="978" y="1420"/>
                    <a:pt x="999" y="1416"/>
                    <a:pt x="1017" y="1413"/>
                  </a:cubicBezTo>
                  <a:cubicBezTo>
                    <a:pt x="2871" y="1153"/>
                    <a:pt x="4732" y="981"/>
                    <a:pt x="6601" y="899"/>
                  </a:cubicBezTo>
                  <a:cubicBezTo>
                    <a:pt x="6755" y="1028"/>
                    <a:pt x="6922" y="1110"/>
                    <a:pt x="7079" y="1110"/>
                  </a:cubicBezTo>
                  <a:cubicBezTo>
                    <a:pt x="7143" y="1110"/>
                    <a:pt x="7207" y="1095"/>
                    <a:pt x="7268" y="1067"/>
                  </a:cubicBezTo>
                  <a:cubicBezTo>
                    <a:pt x="7443" y="985"/>
                    <a:pt x="7614" y="899"/>
                    <a:pt x="7788" y="817"/>
                  </a:cubicBezTo>
                  <a:cubicBezTo>
                    <a:pt x="8067" y="685"/>
                    <a:pt x="8070" y="358"/>
                    <a:pt x="793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19"/>
            <p:cNvSpPr/>
            <p:nvPr/>
          </p:nvSpPr>
          <p:spPr>
            <a:xfrm>
              <a:off x="3343099" y="3442576"/>
              <a:ext cx="248368" cy="41638"/>
            </a:xfrm>
            <a:custGeom>
              <a:avLst/>
              <a:gdLst/>
              <a:ahLst/>
              <a:cxnLst/>
              <a:rect l="l" t="t" r="r" b="b"/>
              <a:pathLst>
                <a:path w="8834" h="1481" extrusionOk="0">
                  <a:moveTo>
                    <a:pt x="465" y="853"/>
                  </a:moveTo>
                  <a:cubicBezTo>
                    <a:pt x="393" y="860"/>
                    <a:pt x="325" y="863"/>
                    <a:pt x="254" y="867"/>
                  </a:cubicBezTo>
                  <a:cubicBezTo>
                    <a:pt x="218" y="871"/>
                    <a:pt x="182" y="871"/>
                    <a:pt x="151" y="871"/>
                  </a:cubicBezTo>
                  <a:cubicBezTo>
                    <a:pt x="97" y="871"/>
                    <a:pt x="47" y="871"/>
                    <a:pt x="1" y="863"/>
                  </a:cubicBezTo>
                  <a:lnTo>
                    <a:pt x="1" y="863"/>
                  </a:lnTo>
                  <a:cubicBezTo>
                    <a:pt x="4" y="896"/>
                    <a:pt x="11" y="931"/>
                    <a:pt x="22" y="963"/>
                  </a:cubicBezTo>
                  <a:cubicBezTo>
                    <a:pt x="62" y="938"/>
                    <a:pt x="111" y="924"/>
                    <a:pt x="165" y="917"/>
                  </a:cubicBezTo>
                  <a:cubicBezTo>
                    <a:pt x="276" y="899"/>
                    <a:pt x="386" y="884"/>
                    <a:pt x="493" y="871"/>
                  </a:cubicBezTo>
                  <a:cubicBezTo>
                    <a:pt x="486" y="863"/>
                    <a:pt x="475" y="860"/>
                    <a:pt x="465" y="853"/>
                  </a:cubicBezTo>
                  <a:close/>
                  <a:moveTo>
                    <a:pt x="8213" y="0"/>
                  </a:moveTo>
                  <a:cubicBezTo>
                    <a:pt x="8184" y="65"/>
                    <a:pt x="8127" y="125"/>
                    <a:pt x="8045" y="186"/>
                  </a:cubicBezTo>
                  <a:cubicBezTo>
                    <a:pt x="7867" y="315"/>
                    <a:pt x="7692" y="443"/>
                    <a:pt x="7514" y="575"/>
                  </a:cubicBezTo>
                  <a:cubicBezTo>
                    <a:pt x="7464" y="610"/>
                    <a:pt x="7407" y="639"/>
                    <a:pt x="7346" y="660"/>
                  </a:cubicBezTo>
                  <a:cubicBezTo>
                    <a:pt x="7553" y="856"/>
                    <a:pt x="7753" y="1123"/>
                    <a:pt x="7884" y="1391"/>
                  </a:cubicBezTo>
                  <a:cubicBezTo>
                    <a:pt x="8006" y="1401"/>
                    <a:pt x="8124" y="1430"/>
                    <a:pt x="8234" y="1480"/>
                  </a:cubicBezTo>
                  <a:cubicBezTo>
                    <a:pt x="8833" y="1273"/>
                    <a:pt x="8648" y="517"/>
                    <a:pt x="82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19"/>
            <p:cNvSpPr/>
            <p:nvPr/>
          </p:nvSpPr>
          <p:spPr>
            <a:xfrm>
              <a:off x="3564751" y="3481683"/>
              <a:ext cx="9868" cy="4414"/>
            </a:xfrm>
            <a:custGeom>
              <a:avLst/>
              <a:gdLst/>
              <a:ahLst/>
              <a:cxnLst/>
              <a:rect l="l" t="t" r="r" b="b"/>
              <a:pathLst>
                <a:path w="351" h="157" extrusionOk="0">
                  <a:moveTo>
                    <a:pt x="0" y="0"/>
                  </a:moveTo>
                  <a:lnTo>
                    <a:pt x="0" y="0"/>
                  </a:lnTo>
                  <a:cubicBezTo>
                    <a:pt x="26" y="53"/>
                    <a:pt x="51" y="107"/>
                    <a:pt x="72" y="157"/>
                  </a:cubicBezTo>
                  <a:cubicBezTo>
                    <a:pt x="129" y="146"/>
                    <a:pt x="190" y="132"/>
                    <a:pt x="250" y="117"/>
                  </a:cubicBezTo>
                  <a:cubicBezTo>
                    <a:pt x="286" y="110"/>
                    <a:pt x="318" y="100"/>
                    <a:pt x="350" y="89"/>
                  </a:cubicBezTo>
                  <a:cubicBezTo>
                    <a:pt x="240" y="39"/>
                    <a:pt x="122" y="10"/>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19"/>
            <p:cNvSpPr/>
            <p:nvPr/>
          </p:nvSpPr>
          <p:spPr>
            <a:xfrm>
              <a:off x="3343717" y="3460006"/>
              <a:ext cx="221068" cy="33232"/>
            </a:xfrm>
            <a:custGeom>
              <a:avLst/>
              <a:gdLst/>
              <a:ahLst/>
              <a:cxnLst/>
              <a:rect l="l" t="t" r="r" b="b"/>
              <a:pathLst>
                <a:path w="7863" h="1182" extrusionOk="0">
                  <a:moveTo>
                    <a:pt x="6412" y="1"/>
                  </a:moveTo>
                  <a:cubicBezTo>
                    <a:pt x="4786" y="294"/>
                    <a:pt x="3145" y="436"/>
                    <a:pt x="1487" y="436"/>
                  </a:cubicBezTo>
                  <a:lnTo>
                    <a:pt x="1102" y="436"/>
                  </a:lnTo>
                  <a:cubicBezTo>
                    <a:pt x="892" y="432"/>
                    <a:pt x="670" y="361"/>
                    <a:pt x="471" y="251"/>
                  </a:cubicBezTo>
                  <a:cubicBezTo>
                    <a:pt x="364" y="264"/>
                    <a:pt x="254" y="279"/>
                    <a:pt x="143" y="297"/>
                  </a:cubicBezTo>
                  <a:cubicBezTo>
                    <a:pt x="89" y="304"/>
                    <a:pt x="40" y="318"/>
                    <a:pt x="0" y="343"/>
                  </a:cubicBezTo>
                  <a:cubicBezTo>
                    <a:pt x="75" y="650"/>
                    <a:pt x="267" y="967"/>
                    <a:pt x="521" y="1181"/>
                  </a:cubicBezTo>
                  <a:cubicBezTo>
                    <a:pt x="571" y="1171"/>
                    <a:pt x="624" y="1160"/>
                    <a:pt x="682" y="1156"/>
                  </a:cubicBezTo>
                  <a:cubicBezTo>
                    <a:pt x="2996" y="896"/>
                    <a:pt x="5313" y="768"/>
                    <a:pt x="7638" y="768"/>
                  </a:cubicBezTo>
                  <a:lnTo>
                    <a:pt x="7791" y="768"/>
                  </a:lnTo>
                  <a:cubicBezTo>
                    <a:pt x="7816" y="768"/>
                    <a:pt x="7838" y="768"/>
                    <a:pt x="7862" y="771"/>
                  </a:cubicBezTo>
                  <a:cubicBezTo>
                    <a:pt x="7731" y="503"/>
                    <a:pt x="7531" y="236"/>
                    <a:pt x="7324" y="40"/>
                  </a:cubicBezTo>
                  <a:cubicBezTo>
                    <a:pt x="7217" y="80"/>
                    <a:pt x="7100" y="97"/>
                    <a:pt x="6975" y="97"/>
                  </a:cubicBezTo>
                  <a:cubicBezTo>
                    <a:pt x="6793" y="97"/>
                    <a:pt x="6600" y="62"/>
                    <a:pt x="64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19"/>
            <p:cNvSpPr/>
            <p:nvPr/>
          </p:nvSpPr>
          <p:spPr>
            <a:xfrm>
              <a:off x="3358337" y="3481570"/>
              <a:ext cx="208473" cy="19174"/>
            </a:xfrm>
            <a:custGeom>
              <a:avLst/>
              <a:gdLst/>
              <a:ahLst/>
              <a:cxnLst/>
              <a:rect l="l" t="t" r="r" b="b"/>
              <a:pathLst>
                <a:path w="7415" h="682" extrusionOk="0">
                  <a:moveTo>
                    <a:pt x="7118" y="1"/>
                  </a:moveTo>
                  <a:cubicBezTo>
                    <a:pt x="4793" y="1"/>
                    <a:pt x="2476" y="129"/>
                    <a:pt x="162" y="389"/>
                  </a:cubicBezTo>
                  <a:cubicBezTo>
                    <a:pt x="104" y="393"/>
                    <a:pt x="51" y="404"/>
                    <a:pt x="1" y="414"/>
                  </a:cubicBezTo>
                  <a:cubicBezTo>
                    <a:pt x="197" y="578"/>
                    <a:pt x="425" y="682"/>
                    <a:pt x="672" y="682"/>
                  </a:cubicBezTo>
                  <a:cubicBezTo>
                    <a:pt x="693" y="682"/>
                    <a:pt x="714" y="682"/>
                    <a:pt x="736" y="678"/>
                  </a:cubicBezTo>
                  <a:cubicBezTo>
                    <a:pt x="2540" y="539"/>
                    <a:pt x="4344" y="404"/>
                    <a:pt x="6149" y="264"/>
                  </a:cubicBezTo>
                  <a:cubicBezTo>
                    <a:pt x="6266" y="310"/>
                    <a:pt x="6391" y="335"/>
                    <a:pt x="6519" y="335"/>
                  </a:cubicBezTo>
                  <a:cubicBezTo>
                    <a:pt x="6580" y="335"/>
                    <a:pt x="6641" y="332"/>
                    <a:pt x="6701" y="318"/>
                  </a:cubicBezTo>
                  <a:cubicBezTo>
                    <a:pt x="6936" y="264"/>
                    <a:pt x="7176" y="215"/>
                    <a:pt x="7414" y="161"/>
                  </a:cubicBezTo>
                  <a:cubicBezTo>
                    <a:pt x="7393" y="111"/>
                    <a:pt x="7368" y="57"/>
                    <a:pt x="7342" y="4"/>
                  </a:cubicBezTo>
                  <a:cubicBezTo>
                    <a:pt x="7318" y="1"/>
                    <a:pt x="7296" y="1"/>
                    <a:pt x="72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19"/>
            <p:cNvSpPr/>
            <p:nvPr/>
          </p:nvSpPr>
          <p:spPr>
            <a:xfrm>
              <a:off x="3562249" y="3429334"/>
              <a:ext cx="13945" cy="13270"/>
            </a:xfrm>
            <a:custGeom>
              <a:avLst/>
              <a:gdLst/>
              <a:ahLst/>
              <a:cxnLst/>
              <a:rect l="l" t="t" r="r" b="b"/>
              <a:pathLst>
                <a:path w="496" h="472" extrusionOk="0">
                  <a:moveTo>
                    <a:pt x="286" y="1"/>
                  </a:moveTo>
                  <a:cubicBezTo>
                    <a:pt x="254" y="15"/>
                    <a:pt x="222" y="29"/>
                    <a:pt x="190" y="40"/>
                  </a:cubicBezTo>
                  <a:cubicBezTo>
                    <a:pt x="129" y="68"/>
                    <a:pt x="65" y="90"/>
                    <a:pt x="0" y="104"/>
                  </a:cubicBezTo>
                  <a:cubicBezTo>
                    <a:pt x="154" y="193"/>
                    <a:pt x="297" y="322"/>
                    <a:pt x="418" y="471"/>
                  </a:cubicBezTo>
                  <a:cubicBezTo>
                    <a:pt x="496" y="315"/>
                    <a:pt x="432" y="151"/>
                    <a:pt x="2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19"/>
            <p:cNvSpPr/>
            <p:nvPr/>
          </p:nvSpPr>
          <p:spPr>
            <a:xfrm>
              <a:off x="3356144" y="3432258"/>
              <a:ext cx="217891" cy="34806"/>
            </a:xfrm>
            <a:custGeom>
              <a:avLst/>
              <a:gdLst/>
              <a:ahLst/>
              <a:cxnLst/>
              <a:rect l="l" t="t" r="r" b="b"/>
              <a:pathLst>
                <a:path w="7750" h="1238" extrusionOk="0">
                  <a:moveTo>
                    <a:pt x="7331" y="0"/>
                  </a:moveTo>
                  <a:cubicBezTo>
                    <a:pt x="7246" y="18"/>
                    <a:pt x="7157" y="29"/>
                    <a:pt x="7068" y="29"/>
                  </a:cubicBezTo>
                  <a:cubicBezTo>
                    <a:pt x="6989" y="29"/>
                    <a:pt x="6907" y="22"/>
                    <a:pt x="6829" y="7"/>
                  </a:cubicBezTo>
                  <a:cubicBezTo>
                    <a:pt x="4832" y="392"/>
                    <a:pt x="2828" y="749"/>
                    <a:pt x="821" y="1073"/>
                  </a:cubicBezTo>
                  <a:cubicBezTo>
                    <a:pt x="732" y="1116"/>
                    <a:pt x="628" y="1152"/>
                    <a:pt x="510" y="1174"/>
                  </a:cubicBezTo>
                  <a:cubicBezTo>
                    <a:pt x="2440" y="931"/>
                    <a:pt x="4376" y="781"/>
                    <a:pt x="6322" y="731"/>
                  </a:cubicBezTo>
                  <a:lnTo>
                    <a:pt x="6334" y="731"/>
                  </a:lnTo>
                  <a:cubicBezTo>
                    <a:pt x="6490" y="731"/>
                    <a:pt x="6690" y="848"/>
                    <a:pt x="6882" y="1027"/>
                  </a:cubicBezTo>
                  <a:cubicBezTo>
                    <a:pt x="6943" y="1006"/>
                    <a:pt x="7000" y="977"/>
                    <a:pt x="7050" y="942"/>
                  </a:cubicBezTo>
                  <a:cubicBezTo>
                    <a:pt x="7228" y="810"/>
                    <a:pt x="7403" y="682"/>
                    <a:pt x="7581" y="553"/>
                  </a:cubicBezTo>
                  <a:cubicBezTo>
                    <a:pt x="7663" y="492"/>
                    <a:pt x="7720" y="432"/>
                    <a:pt x="7749" y="367"/>
                  </a:cubicBezTo>
                  <a:cubicBezTo>
                    <a:pt x="7628" y="218"/>
                    <a:pt x="7485" y="89"/>
                    <a:pt x="7331" y="0"/>
                  </a:cubicBezTo>
                  <a:close/>
                  <a:moveTo>
                    <a:pt x="322" y="1198"/>
                  </a:moveTo>
                  <a:cubicBezTo>
                    <a:pt x="215" y="1205"/>
                    <a:pt x="108" y="1212"/>
                    <a:pt x="1" y="1220"/>
                  </a:cubicBezTo>
                  <a:cubicBezTo>
                    <a:pt x="11" y="1227"/>
                    <a:pt x="22" y="1230"/>
                    <a:pt x="29" y="1238"/>
                  </a:cubicBezTo>
                  <a:cubicBezTo>
                    <a:pt x="129" y="1223"/>
                    <a:pt x="228" y="1212"/>
                    <a:pt x="329" y="119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19"/>
            <p:cNvSpPr/>
            <p:nvPr/>
          </p:nvSpPr>
          <p:spPr>
            <a:xfrm>
              <a:off x="3356959" y="3452809"/>
              <a:ext cx="192700" cy="19456"/>
            </a:xfrm>
            <a:custGeom>
              <a:avLst/>
              <a:gdLst/>
              <a:ahLst/>
              <a:cxnLst/>
              <a:rect l="l" t="t" r="r" b="b"/>
              <a:pathLst>
                <a:path w="6854" h="692" extrusionOk="0">
                  <a:moveTo>
                    <a:pt x="6293" y="0"/>
                  </a:moveTo>
                  <a:cubicBezTo>
                    <a:pt x="4347" y="50"/>
                    <a:pt x="2411" y="200"/>
                    <a:pt x="481" y="443"/>
                  </a:cubicBezTo>
                  <a:cubicBezTo>
                    <a:pt x="424" y="456"/>
                    <a:pt x="364" y="464"/>
                    <a:pt x="300" y="467"/>
                  </a:cubicBezTo>
                  <a:cubicBezTo>
                    <a:pt x="199" y="481"/>
                    <a:pt x="100" y="492"/>
                    <a:pt x="0" y="507"/>
                  </a:cubicBezTo>
                  <a:cubicBezTo>
                    <a:pt x="199" y="617"/>
                    <a:pt x="421" y="688"/>
                    <a:pt x="631" y="692"/>
                  </a:cubicBezTo>
                  <a:lnTo>
                    <a:pt x="1016" y="692"/>
                  </a:lnTo>
                  <a:cubicBezTo>
                    <a:pt x="2674" y="692"/>
                    <a:pt x="4315" y="550"/>
                    <a:pt x="5941" y="257"/>
                  </a:cubicBezTo>
                  <a:cubicBezTo>
                    <a:pt x="6129" y="318"/>
                    <a:pt x="6322" y="353"/>
                    <a:pt x="6504" y="353"/>
                  </a:cubicBezTo>
                  <a:cubicBezTo>
                    <a:pt x="6629" y="353"/>
                    <a:pt x="6746" y="336"/>
                    <a:pt x="6853" y="296"/>
                  </a:cubicBezTo>
                  <a:cubicBezTo>
                    <a:pt x="6661" y="117"/>
                    <a:pt x="6461" y="0"/>
                    <a:pt x="63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19"/>
            <p:cNvSpPr/>
            <p:nvPr/>
          </p:nvSpPr>
          <p:spPr>
            <a:xfrm>
              <a:off x="3302614" y="3377800"/>
              <a:ext cx="313792" cy="89068"/>
            </a:xfrm>
            <a:custGeom>
              <a:avLst/>
              <a:gdLst/>
              <a:ahLst/>
              <a:cxnLst/>
              <a:rect l="l" t="t" r="r" b="b"/>
              <a:pathLst>
                <a:path w="11161" h="3168" extrusionOk="0">
                  <a:moveTo>
                    <a:pt x="8979" y="1"/>
                  </a:moveTo>
                  <a:cubicBezTo>
                    <a:pt x="8918" y="1"/>
                    <a:pt x="8858" y="8"/>
                    <a:pt x="8801" y="19"/>
                  </a:cubicBezTo>
                  <a:cubicBezTo>
                    <a:pt x="8572" y="65"/>
                    <a:pt x="8340" y="111"/>
                    <a:pt x="8109" y="154"/>
                  </a:cubicBezTo>
                  <a:cubicBezTo>
                    <a:pt x="8651" y="482"/>
                    <a:pt x="9179" y="935"/>
                    <a:pt x="8868" y="1135"/>
                  </a:cubicBezTo>
                  <a:cubicBezTo>
                    <a:pt x="8776" y="1192"/>
                    <a:pt x="8683" y="1245"/>
                    <a:pt x="8594" y="1295"/>
                  </a:cubicBezTo>
                  <a:cubicBezTo>
                    <a:pt x="8936" y="1416"/>
                    <a:pt x="9314" y="1613"/>
                    <a:pt x="9521" y="1834"/>
                  </a:cubicBezTo>
                  <a:cubicBezTo>
                    <a:pt x="9663" y="1773"/>
                    <a:pt x="9806" y="1709"/>
                    <a:pt x="9949" y="1648"/>
                  </a:cubicBezTo>
                  <a:cubicBezTo>
                    <a:pt x="11161" y="1124"/>
                    <a:pt x="9870" y="1"/>
                    <a:pt x="8979" y="1"/>
                  </a:cubicBezTo>
                  <a:close/>
                  <a:moveTo>
                    <a:pt x="6529" y="1199"/>
                  </a:moveTo>
                  <a:cubicBezTo>
                    <a:pt x="5491" y="1224"/>
                    <a:pt x="4454" y="1253"/>
                    <a:pt x="3413" y="1278"/>
                  </a:cubicBezTo>
                  <a:cubicBezTo>
                    <a:pt x="3206" y="1299"/>
                    <a:pt x="2999" y="1309"/>
                    <a:pt x="2785" y="1309"/>
                  </a:cubicBezTo>
                  <a:cubicBezTo>
                    <a:pt x="2678" y="1309"/>
                    <a:pt x="2568" y="1306"/>
                    <a:pt x="2457" y="1302"/>
                  </a:cubicBezTo>
                  <a:cubicBezTo>
                    <a:pt x="2386" y="1299"/>
                    <a:pt x="2282" y="1266"/>
                    <a:pt x="2168" y="1213"/>
                  </a:cubicBezTo>
                  <a:lnTo>
                    <a:pt x="1366" y="1342"/>
                  </a:lnTo>
                  <a:cubicBezTo>
                    <a:pt x="1" y="1552"/>
                    <a:pt x="292" y="3046"/>
                    <a:pt x="1441" y="3167"/>
                  </a:cubicBezTo>
                  <a:cubicBezTo>
                    <a:pt x="1420" y="3035"/>
                    <a:pt x="1420" y="2904"/>
                    <a:pt x="1448" y="2790"/>
                  </a:cubicBezTo>
                  <a:cubicBezTo>
                    <a:pt x="1063" y="2354"/>
                    <a:pt x="1020" y="1830"/>
                    <a:pt x="1905" y="1823"/>
                  </a:cubicBezTo>
                  <a:cubicBezTo>
                    <a:pt x="2086" y="1823"/>
                    <a:pt x="2264" y="1819"/>
                    <a:pt x="2443" y="1819"/>
                  </a:cubicBezTo>
                  <a:lnTo>
                    <a:pt x="2450" y="1819"/>
                  </a:lnTo>
                  <a:cubicBezTo>
                    <a:pt x="2486" y="1819"/>
                    <a:pt x="2518" y="1819"/>
                    <a:pt x="2550" y="1823"/>
                  </a:cubicBezTo>
                  <a:cubicBezTo>
                    <a:pt x="3994" y="1809"/>
                    <a:pt x="5413" y="1669"/>
                    <a:pt x="6826" y="1413"/>
                  </a:cubicBezTo>
                  <a:cubicBezTo>
                    <a:pt x="6725" y="1349"/>
                    <a:pt x="6625" y="1274"/>
                    <a:pt x="6529" y="119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19"/>
            <p:cNvSpPr/>
            <p:nvPr/>
          </p:nvSpPr>
          <p:spPr>
            <a:xfrm>
              <a:off x="3342508" y="3456211"/>
              <a:ext cx="13664" cy="10852"/>
            </a:xfrm>
            <a:custGeom>
              <a:avLst/>
              <a:gdLst/>
              <a:ahLst/>
              <a:cxnLst/>
              <a:rect l="l" t="t" r="r" b="b"/>
              <a:pathLst>
                <a:path w="486" h="386" extrusionOk="0">
                  <a:moveTo>
                    <a:pt x="29" y="1"/>
                  </a:moveTo>
                  <a:cubicBezTo>
                    <a:pt x="1" y="115"/>
                    <a:pt x="1" y="246"/>
                    <a:pt x="22" y="378"/>
                  </a:cubicBezTo>
                  <a:cubicBezTo>
                    <a:pt x="68" y="386"/>
                    <a:pt x="118" y="386"/>
                    <a:pt x="172" y="386"/>
                  </a:cubicBezTo>
                  <a:cubicBezTo>
                    <a:pt x="203" y="386"/>
                    <a:pt x="239" y="386"/>
                    <a:pt x="275" y="382"/>
                  </a:cubicBezTo>
                  <a:cubicBezTo>
                    <a:pt x="346" y="378"/>
                    <a:pt x="414" y="375"/>
                    <a:pt x="486" y="368"/>
                  </a:cubicBezTo>
                  <a:cubicBezTo>
                    <a:pt x="310" y="268"/>
                    <a:pt x="150" y="139"/>
                    <a:pt x="2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19"/>
            <p:cNvSpPr/>
            <p:nvPr/>
          </p:nvSpPr>
          <p:spPr>
            <a:xfrm>
              <a:off x="3331263" y="3414208"/>
              <a:ext cx="239062" cy="42032"/>
            </a:xfrm>
            <a:custGeom>
              <a:avLst/>
              <a:gdLst/>
              <a:ahLst/>
              <a:cxnLst/>
              <a:rect l="l" t="t" r="r" b="b"/>
              <a:pathLst>
                <a:path w="8503" h="1495" extrusionOk="0">
                  <a:moveTo>
                    <a:pt x="7575" y="0"/>
                  </a:moveTo>
                  <a:cubicBezTo>
                    <a:pt x="7261" y="172"/>
                    <a:pt x="6951" y="285"/>
                    <a:pt x="6584" y="371"/>
                  </a:cubicBezTo>
                  <a:cubicBezTo>
                    <a:pt x="6555" y="378"/>
                    <a:pt x="6523" y="382"/>
                    <a:pt x="6487" y="382"/>
                  </a:cubicBezTo>
                  <a:cubicBezTo>
                    <a:pt x="6294" y="382"/>
                    <a:pt x="6052" y="271"/>
                    <a:pt x="5807" y="118"/>
                  </a:cubicBezTo>
                  <a:cubicBezTo>
                    <a:pt x="4394" y="374"/>
                    <a:pt x="2975" y="514"/>
                    <a:pt x="1531" y="528"/>
                  </a:cubicBezTo>
                  <a:cubicBezTo>
                    <a:pt x="1499" y="524"/>
                    <a:pt x="1467" y="524"/>
                    <a:pt x="1431" y="524"/>
                  </a:cubicBezTo>
                  <a:lnTo>
                    <a:pt x="1424" y="524"/>
                  </a:lnTo>
                  <a:cubicBezTo>
                    <a:pt x="1245" y="524"/>
                    <a:pt x="1067" y="528"/>
                    <a:pt x="886" y="528"/>
                  </a:cubicBezTo>
                  <a:cubicBezTo>
                    <a:pt x="1" y="535"/>
                    <a:pt x="44" y="1059"/>
                    <a:pt x="429" y="1495"/>
                  </a:cubicBezTo>
                  <a:cubicBezTo>
                    <a:pt x="493" y="1234"/>
                    <a:pt x="693" y="1034"/>
                    <a:pt x="1082" y="1006"/>
                  </a:cubicBezTo>
                  <a:cubicBezTo>
                    <a:pt x="3289" y="835"/>
                    <a:pt x="5496" y="667"/>
                    <a:pt x="7703" y="496"/>
                  </a:cubicBezTo>
                  <a:lnTo>
                    <a:pt x="7753" y="496"/>
                  </a:lnTo>
                  <a:cubicBezTo>
                    <a:pt x="7907" y="496"/>
                    <a:pt x="8067" y="549"/>
                    <a:pt x="8216" y="642"/>
                  </a:cubicBezTo>
                  <a:cubicBezTo>
                    <a:pt x="8281" y="628"/>
                    <a:pt x="8345" y="606"/>
                    <a:pt x="8406" y="578"/>
                  </a:cubicBezTo>
                  <a:cubicBezTo>
                    <a:pt x="8438" y="567"/>
                    <a:pt x="8470" y="553"/>
                    <a:pt x="8502" y="539"/>
                  </a:cubicBezTo>
                  <a:cubicBezTo>
                    <a:pt x="8295" y="318"/>
                    <a:pt x="7917" y="121"/>
                    <a:pt x="757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19"/>
            <p:cNvSpPr/>
            <p:nvPr/>
          </p:nvSpPr>
          <p:spPr>
            <a:xfrm>
              <a:off x="3343295" y="3428125"/>
              <a:ext cx="218988" cy="38433"/>
            </a:xfrm>
            <a:custGeom>
              <a:avLst/>
              <a:gdLst/>
              <a:ahLst/>
              <a:cxnLst/>
              <a:rect l="l" t="t" r="r" b="b"/>
              <a:pathLst>
                <a:path w="7789" h="1367" extrusionOk="0">
                  <a:moveTo>
                    <a:pt x="7275" y="1"/>
                  </a:moveTo>
                  <a:cubicBezTo>
                    <a:pt x="5068" y="172"/>
                    <a:pt x="2861" y="340"/>
                    <a:pt x="654" y="511"/>
                  </a:cubicBezTo>
                  <a:cubicBezTo>
                    <a:pt x="265" y="539"/>
                    <a:pt x="65" y="739"/>
                    <a:pt x="1" y="1000"/>
                  </a:cubicBezTo>
                  <a:cubicBezTo>
                    <a:pt x="122" y="1138"/>
                    <a:pt x="282" y="1267"/>
                    <a:pt x="458" y="1367"/>
                  </a:cubicBezTo>
                  <a:cubicBezTo>
                    <a:pt x="565" y="1359"/>
                    <a:pt x="672" y="1352"/>
                    <a:pt x="779" y="1345"/>
                  </a:cubicBezTo>
                  <a:lnTo>
                    <a:pt x="786" y="1345"/>
                  </a:lnTo>
                  <a:cubicBezTo>
                    <a:pt x="846" y="1338"/>
                    <a:pt x="907" y="1331"/>
                    <a:pt x="967" y="1321"/>
                  </a:cubicBezTo>
                  <a:cubicBezTo>
                    <a:pt x="1085" y="1299"/>
                    <a:pt x="1189" y="1263"/>
                    <a:pt x="1278" y="1220"/>
                  </a:cubicBezTo>
                  <a:cubicBezTo>
                    <a:pt x="3285" y="896"/>
                    <a:pt x="5289" y="539"/>
                    <a:pt x="7286" y="154"/>
                  </a:cubicBezTo>
                  <a:cubicBezTo>
                    <a:pt x="7364" y="169"/>
                    <a:pt x="7446" y="176"/>
                    <a:pt x="7525" y="176"/>
                  </a:cubicBezTo>
                  <a:cubicBezTo>
                    <a:pt x="7614" y="176"/>
                    <a:pt x="7703" y="165"/>
                    <a:pt x="7788" y="147"/>
                  </a:cubicBezTo>
                  <a:cubicBezTo>
                    <a:pt x="7639" y="54"/>
                    <a:pt x="7479" y="1"/>
                    <a:pt x="73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19"/>
            <p:cNvSpPr/>
            <p:nvPr/>
          </p:nvSpPr>
          <p:spPr>
            <a:xfrm>
              <a:off x="3365365" y="3465236"/>
              <a:ext cx="5117" cy="731"/>
            </a:xfrm>
            <a:custGeom>
              <a:avLst/>
              <a:gdLst/>
              <a:ahLst/>
              <a:cxnLst/>
              <a:rect l="l" t="t" r="r" b="b"/>
              <a:pathLst>
                <a:path w="182" h="26" extrusionOk="0">
                  <a:moveTo>
                    <a:pt x="182" y="1"/>
                  </a:moveTo>
                  <a:cubicBezTo>
                    <a:pt x="122" y="11"/>
                    <a:pt x="61" y="18"/>
                    <a:pt x="1" y="25"/>
                  </a:cubicBezTo>
                  <a:cubicBezTo>
                    <a:pt x="65" y="22"/>
                    <a:pt x="125" y="14"/>
                    <a:pt x="1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19"/>
            <p:cNvSpPr/>
            <p:nvPr/>
          </p:nvSpPr>
          <p:spPr>
            <a:xfrm>
              <a:off x="3313747" y="3375804"/>
              <a:ext cx="216879" cy="36128"/>
            </a:xfrm>
            <a:custGeom>
              <a:avLst/>
              <a:gdLst/>
              <a:ahLst/>
              <a:cxnLst/>
              <a:rect l="l" t="t" r="r" b="b"/>
              <a:pathLst>
                <a:path w="7714" h="1285" extrusionOk="0">
                  <a:moveTo>
                    <a:pt x="7374" y="40"/>
                  </a:moveTo>
                  <a:cubicBezTo>
                    <a:pt x="7403" y="132"/>
                    <a:pt x="7403" y="218"/>
                    <a:pt x="7356" y="297"/>
                  </a:cubicBezTo>
                  <a:cubicBezTo>
                    <a:pt x="7478" y="272"/>
                    <a:pt x="7595" y="251"/>
                    <a:pt x="7713" y="225"/>
                  </a:cubicBezTo>
                  <a:cubicBezTo>
                    <a:pt x="7599" y="157"/>
                    <a:pt x="7481" y="93"/>
                    <a:pt x="7374" y="40"/>
                  </a:cubicBezTo>
                  <a:close/>
                  <a:moveTo>
                    <a:pt x="1024" y="1"/>
                  </a:moveTo>
                  <a:cubicBezTo>
                    <a:pt x="881" y="4"/>
                    <a:pt x="734" y="7"/>
                    <a:pt x="592" y="11"/>
                  </a:cubicBezTo>
                  <a:cubicBezTo>
                    <a:pt x="0" y="25"/>
                    <a:pt x="1119" y="985"/>
                    <a:pt x="1772" y="1284"/>
                  </a:cubicBezTo>
                  <a:cubicBezTo>
                    <a:pt x="2970" y="1092"/>
                    <a:pt x="4165" y="888"/>
                    <a:pt x="5356" y="671"/>
                  </a:cubicBezTo>
                  <a:lnTo>
                    <a:pt x="5352" y="667"/>
                  </a:lnTo>
                  <a:cubicBezTo>
                    <a:pt x="4436" y="749"/>
                    <a:pt x="3516" y="832"/>
                    <a:pt x="2596" y="914"/>
                  </a:cubicBezTo>
                  <a:cubicBezTo>
                    <a:pt x="2564" y="914"/>
                    <a:pt x="2528" y="917"/>
                    <a:pt x="2496" y="917"/>
                  </a:cubicBezTo>
                  <a:cubicBezTo>
                    <a:pt x="2004" y="917"/>
                    <a:pt x="1391" y="631"/>
                    <a:pt x="1131" y="233"/>
                  </a:cubicBezTo>
                  <a:cubicBezTo>
                    <a:pt x="1077" y="154"/>
                    <a:pt x="1042" y="75"/>
                    <a:pt x="102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19"/>
            <p:cNvSpPr/>
            <p:nvPr/>
          </p:nvSpPr>
          <p:spPr>
            <a:xfrm>
              <a:off x="3363566" y="3382102"/>
              <a:ext cx="197114" cy="35425"/>
            </a:xfrm>
            <a:custGeom>
              <a:avLst/>
              <a:gdLst/>
              <a:ahLst/>
              <a:cxnLst/>
              <a:rect l="l" t="t" r="r" b="b"/>
              <a:pathLst>
                <a:path w="7011" h="1260" extrusionOk="0">
                  <a:moveTo>
                    <a:pt x="5941" y="1"/>
                  </a:moveTo>
                  <a:cubicBezTo>
                    <a:pt x="5823" y="27"/>
                    <a:pt x="5706" y="48"/>
                    <a:pt x="5584" y="73"/>
                  </a:cubicBezTo>
                  <a:cubicBezTo>
                    <a:pt x="5524" y="180"/>
                    <a:pt x="5377" y="265"/>
                    <a:pt x="5117" y="312"/>
                  </a:cubicBezTo>
                  <a:cubicBezTo>
                    <a:pt x="4760" y="372"/>
                    <a:pt x="4401" y="433"/>
                    <a:pt x="4044" y="497"/>
                  </a:cubicBezTo>
                  <a:cubicBezTo>
                    <a:pt x="4005" y="501"/>
                    <a:pt x="3965" y="504"/>
                    <a:pt x="3926" y="504"/>
                  </a:cubicBezTo>
                  <a:cubicBezTo>
                    <a:pt x="3819" y="504"/>
                    <a:pt x="3705" y="483"/>
                    <a:pt x="3584" y="447"/>
                  </a:cubicBezTo>
                  <a:cubicBezTo>
                    <a:pt x="2393" y="664"/>
                    <a:pt x="1198" y="868"/>
                    <a:pt x="0" y="1060"/>
                  </a:cubicBezTo>
                  <a:cubicBezTo>
                    <a:pt x="114" y="1113"/>
                    <a:pt x="218" y="1146"/>
                    <a:pt x="289" y="1149"/>
                  </a:cubicBezTo>
                  <a:cubicBezTo>
                    <a:pt x="400" y="1153"/>
                    <a:pt x="510" y="1156"/>
                    <a:pt x="617" y="1156"/>
                  </a:cubicBezTo>
                  <a:cubicBezTo>
                    <a:pt x="831" y="1156"/>
                    <a:pt x="1038" y="1146"/>
                    <a:pt x="1245" y="1125"/>
                  </a:cubicBezTo>
                  <a:cubicBezTo>
                    <a:pt x="2286" y="1100"/>
                    <a:pt x="3323" y="1071"/>
                    <a:pt x="4361" y="1046"/>
                  </a:cubicBezTo>
                  <a:cubicBezTo>
                    <a:pt x="4457" y="1121"/>
                    <a:pt x="4557" y="1196"/>
                    <a:pt x="4658" y="1260"/>
                  </a:cubicBezTo>
                  <a:cubicBezTo>
                    <a:pt x="5028" y="1192"/>
                    <a:pt x="5395" y="1113"/>
                    <a:pt x="5766" y="1032"/>
                  </a:cubicBezTo>
                  <a:cubicBezTo>
                    <a:pt x="5791" y="1024"/>
                    <a:pt x="5827" y="1021"/>
                    <a:pt x="5862" y="1021"/>
                  </a:cubicBezTo>
                  <a:cubicBezTo>
                    <a:pt x="6005" y="1021"/>
                    <a:pt x="6208" y="1067"/>
                    <a:pt x="6426" y="1142"/>
                  </a:cubicBezTo>
                  <a:cubicBezTo>
                    <a:pt x="6515" y="1092"/>
                    <a:pt x="6608" y="1039"/>
                    <a:pt x="6700" y="982"/>
                  </a:cubicBezTo>
                  <a:cubicBezTo>
                    <a:pt x="7011" y="782"/>
                    <a:pt x="6483" y="329"/>
                    <a:pt x="59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19"/>
            <p:cNvSpPr/>
            <p:nvPr/>
          </p:nvSpPr>
          <p:spPr>
            <a:xfrm>
              <a:off x="3494494" y="3410778"/>
              <a:ext cx="49735" cy="14198"/>
            </a:xfrm>
            <a:custGeom>
              <a:avLst/>
              <a:gdLst/>
              <a:ahLst/>
              <a:cxnLst/>
              <a:rect l="l" t="t" r="r" b="b"/>
              <a:pathLst>
                <a:path w="1769" h="505" extrusionOk="0">
                  <a:moveTo>
                    <a:pt x="1205" y="1"/>
                  </a:moveTo>
                  <a:cubicBezTo>
                    <a:pt x="1170" y="1"/>
                    <a:pt x="1134" y="4"/>
                    <a:pt x="1109" y="12"/>
                  </a:cubicBezTo>
                  <a:cubicBezTo>
                    <a:pt x="738" y="93"/>
                    <a:pt x="371" y="172"/>
                    <a:pt x="1" y="240"/>
                  </a:cubicBezTo>
                  <a:cubicBezTo>
                    <a:pt x="246" y="393"/>
                    <a:pt x="488" y="504"/>
                    <a:pt x="681" y="504"/>
                  </a:cubicBezTo>
                  <a:cubicBezTo>
                    <a:pt x="717" y="504"/>
                    <a:pt x="749" y="500"/>
                    <a:pt x="778" y="493"/>
                  </a:cubicBezTo>
                  <a:cubicBezTo>
                    <a:pt x="1145" y="407"/>
                    <a:pt x="1455" y="294"/>
                    <a:pt x="1769" y="122"/>
                  </a:cubicBezTo>
                  <a:cubicBezTo>
                    <a:pt x="1551" y="47"/>
                    <a:pt x="1348" y="1"/>
                    <a:pt x="120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19"/>
            <p:cNvSpPr/>
            <p:nvPr/>
          </p:nvSpPr>
          <p:spPr>
            <a:xfrm>
              <a:off x="3342508" y="3371587"/>
              <a:ext cx="179374" cy="30027"/>
            </a:xfrm>
            <a:custGeom>
              <a:avLst/>
              <a:gdLst/>
              <a:ahLst/>
              <a:cxnLst/>
              <a:rect l="l" t="t" r="r" b="b"/>
              <a:pathLst>
                <a:path w="6380" h="1068" extrusionOk="0">
                  <a:moveTo>
                    <a:pt x="1145" y="1"/>
                  </a:moveTo>
                  <a:cubicBezTo>
                    <a:pt x="1110" y="1"/>
                    <a:pt x="1077" y="4"/>
                    <a:pt x="1045" y="15"/>
                  </a:cubicBezTo>
                  <a:cubicBezTo>
                    <a:pt x="792" y="75"/>
                    <a:pt x="546" y="118"/>
                    <a:pt x="300" y="140"/>
                  </a:cubicBezTo>
                  <a:cubicBezTo>
                    <a:pt x="200" y="144"/>
                    <a:pt x="101" y="147"/>
                    <a:pt x="1" y="151"/>
                  </a:cubicBezTo>
                  <a:cubicBezTo>
                    <a:pt x="19" y="225"/>
                    <a:pt x="54" y="304"/>
                    <a:pt x="108" y="383"/>
                  </a:cubicBezTo>
                  <a:cubicBezTo>
                    <a:pt x="368" y="781"/>
                    <a:pt x="981" y="1067"/>
                    <a:pt x="1473" y="1067"/>
                  </a:cubicBezTo>
                  <a:cubicBezTo>
                    <a:pt x="1505" y="1067"/>
                    <a:pt x="1541" y="1064"/>
                    <a:pt x="1573" y="1064"/>
                  </a:cubicBezTo>
                  <a:cubicBezTo>
                    <a:pt x="2493" y="982"/>
                    <a:pt x="3413" y="899"/>
                    <a:pt x="4329" y="817"/>
                  </a:cubicBezTo>
                  <a:lnTo>
                    <a:pt x="4333" y="821"/>
                  </a:lnTo>
                  <a:cubicBezTo>
                    <a:pt x="5003" y="700"/>
                    <a:pt x="5667" y="575"/>
                    <a:pt x="6333" y="447"/>
                  </a:cubicBezTo>
                  <a:cubicBezTo>
                    <a:pt x="6380" y="368"/>
                    <a:pt x="6380" y="282"/>
                    <a:pt x="6351" y="190"/>
                  </a:cubicBezTo>
                  <a:cubicBezTo>
                    <a:pt x="6123" y="75"/>
                    <a:pt x="5930" y="1"/>
                    <a:pt x="5838" y="1"/>
                  </a:cubicBezTo>
                  <a:lnTo>
                    <a:pt x="5834" y="1"/>
                  </a:lnTo>
                  <a:cubicBezTo>
                    <a:pt x="4404" y="37"/>
                    <a:pt x="2974" y="72"/>
                    <a:pt x="1544" y="111"/>
                  </a:cubicBezTo>
                  <a:cubicBezTo>
                    <a:pt x="1398" y="44"/>
                    <a:pt x="1263" y="1"/>
                    <a:pt x="114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19"/>
            <p:cNvSpPr/>
            <p:nvPr/>
          </p:nvSpPr>
          <p:spPr>
            <a:xfrm>
              <a:off x="3464299" y="3384126"/>
              <a:ext cx="56286" cy="12174"/>
            </a:xfrm>
            <a:custGeom>
              <a:avLst/>
              <a:gdLst/>
              <a:ahLst/>
              <a:cxnLst/>
              <a:rect l="l" t="t" r="r" b="b"/>
              <a:pathLst>
                <a:path w="2002" h="433" extrusionOk="0">
                  <a:moveTo>
                    <a:pt x="2001" y="1"/>
                  </a:moveTo>
                  <a:cubicBezTo>
                    <a:pt x="1335" y="129"/>
                    <a:pt x="671" y="254"/>
                    <a:pt x="1" y="375"/>
                  </a:cubicBezTo>
                  <a:cubicBezTo>
                    <a:pt x="122" y="411"/>
                    <a:pt x="236" y="432"/>
                    <a:pt x="343" y="432"/>
                  </a:cubicBezTo>
                  <a:cubicBezTo>
                    <a:pt x="382" y="432"/>
                    <a:pt x="422" y="429"/>
                    <a:pt x="461" y="425"/>
                  </a:cubicBezTo>
                  <a:cubicBezTo>
                    <a:pt x="818" y="361"/>
                    <a:pt x="1177" y="300"/>
                    <a:pt x="1534" y="240"/>
                  </a:cubicBezTo>
                  <a:cubicBezTo>
                    <a:pt x="1794" y="193"/>
                    <a:pt x="1941" y="108"/>
                    <a:pt x="20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119"/>
          <p:cNvGrpSpPr/>
          <p:nvPr/>
        </p:nvGrpSpPr>
        <p:grpSpPr>
          <a:xfrm>
            <a:off x="3398930" y="4012282"/>
            <a:ext cx="1082765" cy="520511"/>
            <a:chOff x="3168256" y="4012282"/>
            <a:chExt cx="1082765" cy="520511"/>
          </a:xfrm>
        </p:grpSpPr>
        <p:sp>
          <p:nvSpPr>
            <p:cNvPr id="6141" name="Google Shape;6141;p119"/>
            <p:cNvSpPr/>
            <p:nvPr/>
          </p:nvSpPr>
          <p:spPr>
            <a:xfrm>
              <a:off x="3168256" y="4012282"/>
              <a:ext cx="1082765" cy="375673"/>
            </a:xfrm>
            <a:custGeom>
              <a:avLst/>
              <a:gdLst/>
              <a:ahLst/>
              <a:cxnLst/>
              <a:rect l="l" t="t" r="r" b="b"/>
              <a:pathLst>
                <a:path w="38512" h="13362" extrusionOk="0">
                  <a:moveTo>
                    <a:pt x="22929" y="1"/>
                  </a:moveTo>
                  <a:cubicBezTo>
                    <a:pt x="18571" y="1"/>
                    <a:pt x="14215" y="585"/>
                    <a:pt x="9971" y="1595"/>
                  </a:cubicBezTo>
                  <a:cubicBezTo>
                    <a:pt x="7268" y="2237"/>
                    <a:pt x="3742" y="2807"/>
                    <a:pt x="1795" y="4979"/>
                  </a:cubicBezTo>
                  <a:cubicBezTo>
                    <a:pt x="1" y="6979"/>
                    <a:pt x="529" y="9490"/>
                    <a:pt x="2461" y="11133"/>
                  </a:cubicBezTo>
                  <a:cubicBezTo>
                    <a:pt x="2843" y="11458"/>
                    <a:pt x="3246" y="11732"/>
                    <a:pt x="3663" y="11967"/>
                  </a:cubicBezTo>
                  <a:cubicBezTo>
                    <a:pt x="1556" y="10270"/>
                    <a:pt x="308" y="7296"/>
                    <a:pt x="2497" y="5096"/>
                  </a:cubicBezTo>
                  <a:cubicBezTo>
                    <a:pt x="3695" y="3894"/>
                    <a:pt x="5517" y="3320"/>
                    <a:pt x="7094" y="2818"/>
                  </a:cubicBezTo>
                  <a:cubicBezTo>
                    <a:pt x="9076" y="2183"/>
                    <a:pt x="11126" y="1812"/>
                    <a:pt x="13195" y="1602"/>
                  </a:cubicBezTo>
                  <a:cubicBezTo>
                    <a:pt x="13369" y="1584"/>
                    <a:pt x="13583" y="1577"/>
                    <a:pt x="13787" y="1577"/>
                  </a:cubicBezTo>
                  <a:cubicBezTo>
                    <a:pt x="14457" y="1577"/>
                    <a:pt x="15034" y="1663"/>
                    <a:pt x="13818" y="1787"/>
                  </a:cubicBezTo>
                  <a:cubicBezTo>
                    <a:pt x="11658" y="2005"/>
                    <a:pt x="9543" y="2522"/>
                    <a:pt x="7525" y="3324"/>
                  </a:cubicBezTo>
                  <a:cubicBezTo>
                    <a:pt x="6199" y="3852"/>
                    <a:pt x="4787" y="4522"/>
                    <a:pt x="4080" y="5820"/>
                  </a:cubicBezTo>
                  <a:cubicBezTo>
                    <a:pt x="5849" y="4176"/>
                    <a:pt x="8716" y="3670"/>
                    <a:pt x="10976" y="3103"/>
                  </a:cubicBezTo>
                  <a:cubicBezTo>
                    <a:pt x="15344" y="2008"/>
                    <a:pt x="19845" y="1373"/>
                    <a:pt x="24351" y="1373"/>
                  </a:cubicBezTo>
                  <a:cubicBezTo>
                    <a:pt x="25090" y="1373"/>
                    <a:pt x="25828" y="1388"/>
                    <a:pt x="26566" y="1424"/>
                  </a:cubicBezTo>
                  <a:cubicBezTo>
                    <a:pt x="28951" y="1538"/>
                    <a:pt x="31758" y="1638"/>
                    <a:pt x="33983" y="2611"/>
                  </a:cubicBezTo>
                  <a:cubicBezTo>
                    <a:pt x="36279" y="3613"/>
                    <a:pt x="36343" y="6144"/>
                    <a:pt x="34689" y="7813"/>
                  </a:cubicBezTo>
                  <a:cubicBezTo>
                    <a:pt x="32764" y="9753"/>
                    <a:pt x="29176" y="10081"/>
                    <a:pt x="26612" y="10463"/>
                  </a:cubicBezTo>
                  <a:cubicBezTo>
                    <a:pt x="26555" y="10880"/>
                    <a:pt x="26505" y="11300"/>
                    <a:pt x="26474" y="11725"/>
                  </a:cubicBezTo>
                  <a:cubicBezTo>
                    <a:pt x="27618" y="11536"/>
                    <a:pt x="28759" y="11336"/>
                    <a:pt x="29897" y="11122"/>
                  </a:cubicBezTo>
                  <a:cubicBezTo>
                    <a:pt x="30246" y="11058"/>
                    <a:pt x="30735" y="10948"/>
                    <a:pt x="31148" y="10948"/>
                  </a:cubicBezTo>
                  <a:cubicBezTo>
                    <a:pt x="31276" y="10948"/>
                    <a:pt x="31398" y="10958"/>
                    <a:pt x="31508" y="10983"/>
                  </a:cubicBezTo>
                  <a:cubicBezTo>
                    <a:pt x="31804" y="11058"/>
                    <a:pt x="31968" y="11076"/>
                    <a:pt x="31523" y="11158"/>
                  </a:cubicBezTo>
                  <a:cubicBezTo>
                    <a:pt x="29836" y="11475"/>
                    <a:pt x="28149" y="11764"/>
                    <a:pt x="26456" y="12024"/>
                  </a:cubicBezTo>
                  <a:cubicBezTo>
                    <a:pt x="26452" y="12039"/>
                    <a:pt x="26452" y="12049"/>
                    <a:pt x="26452" y="12060"/>
                  </a:cubicBezTo>
                  <a:cubicBezTo>
                    <a:pt x="27419" y="11946"/>
                    <a:pt x="28378" y="11807"/>
                    <a:pt x="29336" y="11636"/>
                  </a:cubicBezTo>
                  <a:cubicBezTo>
                    <a:pt x="31951" y="11175"/>
                    <a:pt x="35335" y="10783"/>
                    <a:pt x="37060" y="8505"/>
                  </a:cubicBezTo>
                  <a:cubicBezTo>
                    <a:pt x="38511" y="6594"/>
                    <a:pt x="37845" y="4390"/>
                    <a:pt x="36118" y="2953"/>
                  </a:cubicBezTo>
                  <a:cubicBezTo>
                    <a:pt x="34254" y="1395"/>
                    <a:pt x="31839" y="803"/>
                    <a:pt x="29490" y="464"/>
                  </a:cubicBezTo>
                  <a:cubicBezTo>
                    <a:pt x="27312" y="147"/>
                    <a:pt x="25118" y="1"/>
                    <a:pt x="22929" y="1"/>
                  </a:cubicBezTo>
                  <a:close/>
                  <a:moveTo>
                    <a:pt x="24309" y="10759"/>
                  </a:moveTo>
                  <a:cubicBezTo>
                    <a:pt x="22362" y="10966"/>
                    <a:pt x="20405" y="11065"/>
                    <a:pt x="18443" y="11065"/>
                  </a:cubicBezTo>
                  <a:cubicBezTo>
                    <a:pt x="18211" y="11065"/>
                    <a:pt x="17984" y="11062"/>
                    <a:pt x="17752" y="11058"/>
                  </a:cubicBezTo>
                  <a:lnTo>
                    <a:pt x="17745" y="11058"/>
                  </a:lnTo>
                  <a:cubicBezTo>
                    <a:pt x="17284" y="11058"/>
                    <a:pt x="17580" y="11507"/>
                    <a:pt x="17758" y="11710"/>
                  </a:cubicBezTo>
                  <a:cubicBezTo>
                    <a:pt x="16963" y="11782"/>
                    <a:pt x="16172" y="11839"/>
                    <a:pt x="15377" y="11881"/>
                  </a:cubicBezTo>
                  <a:cubicBezTo>
                    <a:pt x="15331" y="12314"/>
                    <a:pt x="15291" y="12748"/>
                    <a:pt x="15259" y="13180"/>
                  </a:cubicBezTo>
                  <a:cubicBezTo>
                    <a:pt x="16318" y="13062"/>
                    <a:pt x="17352" y="12923"/>
                    <a:pt x="18329" y="12819"/>
                  </a:cubicBezTo>
                  <a:cubicBezTo>
                    <a:pt x="20304" y="12613"/>
                    <a:pt x="22276" y="12363"/>
                    <a:pt x="24241" y="12074"/>
                  </a:cubicBezTo>
                  <a:cubicBezTo>
                    <a:pt x="24244" y="11650"/>
                    <a:pt x="24270" y="11222"/>
                    <a:pt x="24309" y="10795"/>
                  </a:cubicBezTo>
                  <a:lnTo>
                    <a:pt x="24309" y="10759"/>
                  </a:lnTo>
                  <a:close/>
                  <a:moveTo>
                    <a:pt x="22879" y="12538"/>
                  </a:moveTo>
                  <a:lnTo>
                    <a:pt x="22879" y="12538"/>
                  </a:lnTo>
                  <a:cubicBezTo>
                    <a:pt x="21107" y="12770"/>
                    <a:pt x="19328" y="12977"/>
                    <a:pt x="17548" y="13148"/>
                  </a:cubicBezTo>
                  <a:cubicBezTo>
                    <a:pt x="17124" y="13191"/>
                    <a:pt x="16692" y="13237"/>
                    <a:pt x="16254" y="13283"/>
                  </a:cubicBezTo>
                  <a:cubicBezTo>
                    <a:pt x="18397" y="13187"/>
                    <a:pt x="20536" y="12994"/>
                    <a:pt x="22669" y="12712"/>
                  </a:cubicBezTo>
                  <a:cubicBezTo>
                    <a:pt x="22822" y="12694"/>
                    <a:pt x="22883" y="12630"/>
                    <a:pt x="22879" y="12538"/>
                  </a:cubicBezTo>
                  <a:close/>
                  <a:moveTo>
                    <a:pt x="5781" y="11710"/>
                  </a:moveTo>
                  <a:lnTo>
                    <a:pt x="5781" y="11710"/>
                  </a:lnTo>
                  <a:cubicBezTo>
                    <a:pt x="6128" y="11993"/>
                    <a:pt x="6498" y="12235"/>
                    <a:pt x="6880" y="12424"/>
                  </a:cubicBezTo>
                  <a:cubicBezTo>
                    <a:pt x="7835" y="12898"/>
                    <a:pt x="8873" y="13165"/>
                    <a:pt x="9953" y="13298"/>
                  </a:cubicBezTo>
                  <a:cubicBezTo>
                    <a:pt x="10199" y="13308"/>
                    <a:pt x="10445" y="13315"/>
                    <a:pt x="10688" y="13323"/>
                  </a:cubicBezTo>
                  <a:cubicBezTo>
                    <a:pt x="11361" y="13347"/>
                    <a:pt x="12039" y="13358"/>
                    <a:pt x="12713" y="13362"/>
                  </a:cubicBezTo>
                  <a:cubicBezTo>
                    <a:pt x="12720" y="12902"/>
                    <a:pt x="12760" y="12438"/>
                    <a:pt x="12816" y="11975"/>
                  </a:cubicBezTo>
                  <a:lnTo>
                    <a:pt x="12816" y="11975"/>
                  </a:lnTo>
                  <a:cubicBezTo>
                    <a:pt x="11950" y="11996"/>
                    <a:pt x="11065" y="12021"/>
                    <a:pt x="10178" y="12021"/>
                  </a:cubicBezTo>
                  <a:cubicBezTo>
                    <a:pt x="8695" y="12021"/>
                    <a:pt x="7204" y="11957"/>
                    <a:pt x="5781" y="1171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19"/>
            <p:cNvSpPr/>
            <p:nvPr/>
          </p:nvSpPr>
          <p:spPr>
            <a:xfrm>
              <a:off x="3222489" y="4175879"/>
              <a:ext cx="627302" cy="222699"/>
            </a:xfrm>
            <a:custGeom>
              <a:avLst/>
              <a:gdLst/>
              <a:ahLst/>
              <a:cxnLst/>
              <a:rect l="l" t="t" r="r" b="b"/>
              <a:pathLst>
                <a:path w="22312" h="7921" extrusionOk="0">
                  <a:moveTo>
                    <a:pt x="2151" y="1"/>
                  </a:moveTo>
                  <a:lnTo>
                    <a:pt x="2151" y="1"/>
                  </a:lnTo>
                  <a:cubicBezTo>
                    <a:pt x="2145" y="8"/>
                    <a:pt x="2137" y="12"/>
                    <a:pt x="2134" y="19"/>
                  </a:cubicBezTo>
                  <a:cubicBezTo>
                    <a:pt x="1" y="2023"/>
                    <a:pt x="394" y="5221"/>
                    <a:pt x="3521" y="5827"/>
                  </a:cubicBezTo>
                  <a:cubicBezTo>
                    <a:pt x="3631" y="5848"/>
                    <a:pt x="3742" y="5870"/>
                    <a:pt x="3852" y="5891"/>
                  </a:cubicBezTo>
                  <a:cubicBezTo>
                    <a:pt x="2209" y="4540"/>
                    <a:pt x="1113" y="2241"/>
                    <a:pt x="2045" y="215"/>
                  </a:cubicBezTo>
                  <a:cubicBezTo>
                    <a:pt x="2076" y="144"/>
                    <a:pt x="2112" y="72"/>
                    <a:pt x="2151" y="1"/>
                  </a:cubicBezTo>
                  <a:close/>
                  <a:moveTo>
                    <a:pt x="22312" y="6459"/>
                  </a:moveTo>
                  <a:cubicBezTo>
                    <a:pt x="21838" y="6495"/>
                    <a:pt x="21364" y="6523"/>
                    <a:pt x="20893" y="6548"/>
                  </a:cubicBezTo>
                  <a:cubicBezTo>
                    <a:pt x="20929" y="6612"/>
                    <a:pt x="20950" y="6669"/>
                    <a:pt x="20950" y="6719"/>
                  </a:cubicBezTo>
                  <a:cubicBezTo>
                    <a:pt x="21407" y="6658"/>
                    <a:pt x="21859" y="6597"/>
                    <a:pt x="22312" y="6533"/>
                  </a:cubicBezTo>
                  <a:lnTo>
                    <a:pt x="22312" y="6459"/>
                  </a:lnTo>
                  <a:close/>
                  <a:moveTo>
                    <a:pt x="14325" y="7464"/>
                  </a:moveTo>
                  <a:lnTo>
                    <a:pt x="14325" y="7464"/>
                  </a:lnTo>
                  <a:cubicBezTo>
                    <a:pt x="13990" y="7482"/>
                    <a:pt x="13655" y="7492"/>
                    <a:pt x="13319" y="7504"/>
                  </a:cubicBezTo>
                  <a:cubicBezTo>
                    <a:pt x="13319" y="7528"/>
                    <a:pt x="13316" y="7553"/>
                    <a:pt x="13316" y="7578"/>
                  </a:cubicBezTo>
                  <a:cubicBezTo>
                    <a:pt x="13655" y="7539"/>
                    <a:pt x="13990" y="7504"/>
                    <a:pt x="14325" y="7464"/>
                  </a:cubicBezTo>
                  <a:close/>
                  <a:moveTo>
                    <a:pt x="1734" y="6148"/>
                  </a:moveTo>
                  <a:cubicBezTo>
                    <a:pt x="2316" y="6612"/>
                    <a:pt x="2958" y="6982"/>
                    <a:pt x="3610" y="7211"/>
                  </a:cubicBezTo>
                  <a:cubicBezTo>
                    <a:pt x="5118" y="7742"/>
                    <a:pt x="6769" y="7920"/>
                    <a:pt x="8445" y="7920"/>
                  </a:cubicBezTo>
                  <a:cubicBezTo>
                    <a:pt x="9222" y="7920"/>
                    <a:pt x="10003" y="7881"/>
                    <a:pt x="10780" y="7824"/>
                  </a:cubicBezTo>
                  <a:lnTo>
                    <a:pt x="10780" y="7568"/>
                  </a:lnTo>
                  <a:cubicBezTo>
                    <a:pt x="10492" y="7581"/>
                    <a:pt x="10206" y="7586"/>
                    <a:pt x="9918" y="7586"/>
                  </a:cubicBezTo>
                  <a:cubicBezTo>
                    <a:pt x="9279" y="7586"/>
                    <a:pt x="8644" y="7557"/>
                    <a:pt x="8024" y="7479"/>
                  </a:cubicBezTo>
                  <a:cubicBezTo>
                    <a:pt x="5849" y="7393"/>
                    <a:pt x="3628" y="7201"/>
                    <a:pt x="1734" y="614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19"/>
            <p:cNvSpPr/>
            <p:nvPr/>
          </p:nvSpPr>
          <p:spPr>
            <a:xfrm>
              <a:off x="3176916" y="4056590"/>
              <a:ext cx="890121" cy="330267"/>
            </a:xfrm>
            <a:custGeom>
              <a:avLst/>
              <a:gdLst/>
              <a:ahLst/>
              <a:cxnLst/>
              <a:rect l="l" t="t" r="r" b="b"/>
              <a:pathLst>
                <a:path w="31660" h="11747" extrusionOk="0">
                  <a:moveTo>
                    <a:pt x="30840" y="9372"/>
                  </a:moveTo>
                  <a:cubicBezTo>
                    <a:pt x="30427" y="9372"/>
                    <a:pt x="29938" y="9482"/>
                    <a:pt x="29589" y="9546"/>
                  </a:cubicBezTo>
                  <a:cubicBezTo>
                    <a:pt x="28451" y="9760"/>
                    <a:pt x="27310" y="9960"/>
                    <a:pt x="26166" y="10149"/>
                  </a:cubicBezTo>
                  <a:cubicBezTo>
                    <a:pt x="26158" y="10249"/>
                    <a:pt x="26151" y="10348"/>
                    <a:pt x="26148" y="10448"/>
                  </a:cubicBezTo>
                  <a:cubicBezTo>
                    <a:pt x="27841" y="10188"/>
                    <a:pt x="29528" y="9899"/>
                    <a:pt x="31215" y="9582"/>
                  </a:cubicBezTo>
                  <a:cubicBezTo>
                    <a:pt x="31660" y="9500"/>
                    <a:pt x="31496" y="9482"/>
                    <a:pt x="31200" y="9407"/>
                  </a:cubicBezTo>
                  <a:cubicBezTo>
                    <a:pt x="31090" y="9382"/>
                    <a:pt x="30968" y="9372"/>
                    <a:pt x="30840" y="9372"/>
                  </a:cubicBezTo>
                  <a:close/>
                  <a:moveTo>
                    <a:pt x="13479" y="1"/>
                  </a:moveTo>
                  <a:cubicBezTo>
                    <a:pt x="13275" y="1"/>
                    <a:pt x="13061" y="8"/>
                    <a:pt x="12887" y="26"/>
                  </a:cubicBezTo>
                  <a:cubicBezTo>
                    <a:pt x="10818" y="236"/>
                    <a:pt x="8768" y="607"/>
                    <a:pt x="6786" y="1242"/>
                  </a:cubicBezTo>
                  <a:cubicBezTo>
                    <a:pt x="5209" y="1744"/>
                    <a:pt x="3387" y="2318"/>
                    <a:pt x="2189" y="3520"/>
                  </a:cubicBezTo>
                  <a:cubicBezTo>
                    <a:pt x="0" y="5720"/>
                    <a:pt x="1248" y="8694"/>
                    <a:pt x="3355" y="10391"/>
                  </a:cubicBezTo>
                  <a:cubicBezTo>
                    <a:pt x="5249" y="11444"/>
                    <a:pt x="7470" y="11636"/>
                    <a:pt x="9645" y="11722"/>
                  </a:cubicBezTo>
                  <a:cubicBezTo>
                    <a:pt x="8565" y="11589"/>
                    <a:pt x="7527" y="11322"/>
                    <a:pt x="6572" y="10848"/>
                  </a:cubicBezTo>
                  <a:cubicBezTo>
                    <a:pt x="6190" y="10659"/>
                    <a:pt x="5820" y="10417"/>
                    <a:pt x="5473" y="10134"/>
                  </a:cubicBezTo>
                  <a:cubicBezTo>
                    <a:pt x="5363" y="10113"/>
                    <a:pt x="5252" y="10091"/>
                    <a:pt x="5142" y="10070"/>
                  </a:cubicBezTo>
                  <a:cubicBezTo>
                    <a:pt x="2015" y="9464"/>
                    <a:pt x="1622" y="6266"/>
                    <a:pt x="3755" y="4262"/>
                  </a:cubicBezTo>
                  <a:cubicBezTo>
                    <a:pt x="3758" y="4255"/>
                    <a:pt x="3766" y="4251"/>
                    <a:pt x="3772" y="4244"/>
                  </a:cubicBezTo>
                  <a:cubicBezTo>
                    <a:pt x="4479" y="2946"/>
                    <a:pt x="5891" y="2276"/>
                    <a:pt x="7217" y="1748"/>
                  </a:cubicBezTo>
                  <a:cubicBezTo>
                    <a:pt x="9235" y="946"/>
                    <a:pt x="11350" y="429"/>
                    <a:pt x="13510" y="211"/>
                  </a:cubicBezTo>
                  <a:cubicBezTo>
                    <a:pt x="14726" y="87"/>
                    <a:pt x="14149" y="1"/>
                    <a:pt x="13479" y="1"/>
                  </a:cubicBezTo>
                  <a:close/>
                  <a:moveTo>
                    <a:pt x="23933" y="10498"/>
                  </a:moveTo>
                  <a:lnTo>
                    <a:pt x="23933" y="10498"/>
                  </a:lnTo>
                  <a:cubicBezTo>
                    <a:pt x="21968" y="10787"/>
                    <a:pt x="19996" y="11037"/>
                    <a:pt x="18021" y="11243"/>
                  </a:cubicBezTo>
                  <a:cubicBezTo>
                    <a:pt x="17044" y="11347"/>
                    <a:pt x="16010" y="11486"/>
                    <a:pt x="14951" y="11604"/>
                  </a:cubicBezTo>
                  <a:cubicBezTo>
                    <a:pt x="14947" y="11653"/>
                    <a:pt x="14944" y="11700"/>
                    <a:pt x="14940" y="11747"/>
                  </a:cubicBezTo>
                  <a:cubicBezTo>
                    <a:pt x="15276" y="11735"/>
                    <a:pt x="15611" y="11725"/>
                    <a:pt x="15946" y="11707"/>
                  </a:cubicBezTo>
                  <a:cubicBezTo>
                    <a:pt x="16384" y="11661"/>
                    <a:pt x="16816" y="11615"/>
                    <a:pt x="17240" y="11572"/>
                  </a:cubicBezTo>
                  <a:cubicBezTo>
                    <a:pt x="19020" y="11401"/>
                    <a:pt x="20799" y="11194"/>
                    <a:pt x="22571" y="10962"/>
                  </a:cubicBezTo>
                  <a:cubicBezTo>
                    <a:pt x="22571" y="10912"/>
                    <a:pt x="22550" y="10855"/>
                    <a:pt x="22514" y="10791"/>
                  </a:cubicBezTo>
                  <a:cubicBezTo>
                    <a:pt x="22985" y="10766"/>
                    <a:pt x="23459" y="10738"/>
                    <a:pt x="23933" y="10702"/>
                  </a:cubicBezTo>
                  <a:cubicBezTo>
                    <a:pt x="23930" y="10634"/>
                    <a:pt x="23933" y="10566"/>
                    <a:pt x="23933" y="1049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19"/>
            <p:cNvSpPr/>
            <p:nvPr/>
          </p:nvSpPr>
          <p:spPr>
            <a:xfrm>
              <a:off x="3851657" y="4179224"/>
              <a:ext cx="74224" cy="135542"/>
            </a:xfrm>
            <a:custGeom>
              <a:avLst/>
              <a:gdLst/>
              <a:ahLst/>
              <a:cxnLst/>
              <a:rect l="l" t="t" r="r" b="b"/>
              <a:pathLst>
                <a:path w="2640" h="4821" extrusionOk="0">
                  <a:moveTo>
                    <a:pt x="479" y="0"/>
                  </a:moveTo>
                  <a:cubicBezTo>
                    <a:pt x="262" y="1600"/>
                    <a:pt x="58" y="3216"/>
                    <a:pt x="1" y="4821"/>
                  </a:cubicBezTo>
                  <a:lnTo>
                    <a:pt x="5" y="4821"/>
                  </a:lnTo>
                  <a:cubicBezTo>
                    <a:pt x="61" y="4228"/>
                    <a:pt x="144" y="3633"/>
                    <a:pt x="236" y="3034"/>
                  </a:cubicBezTo>
                  <a:cubicBezTo>
                    <a:pt x="297" y="2632"/>
                    <a:pt x="636" y="2460"/>
                    <a:pt x="1024" y="2460"/>
                  </a:cubicBezTo>
                  <a:cubicBezTo>
                    <a:pt x="1503" y="2460"/>
                    <a:pt x="2062" y="2717"/>
                    <a:pt x="2311" y="3116"/>
                  </a:cubicBezTo>
                  <a:cubicBezTo>
                    <a:pt x="2390" y="2367"/>
                    <a:pt x="2490" y="1618"/>
                    <a:pt x="2589" y="873"/>
                  </a:cubicBezTo>
                  <a:cubicBezTo>
                    <a:pt x="2640" y="506"/>
                    <a:pt x="578" y="0"/>
                    <a:pt x="4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19"/>
            <p:cNvSpPr/>
            <p:nvPr/>
          </p:nvSpPr>
          <p:spPr>
            <a:xfrm>
              <a:off x="3851657" y="4314735"/>
              <a:ext cx="141" cy="1040"/>
            </a:xfrm>
            <a:custGeom>
              <a:avLst/>
              <a:gdLst/>
              <a:ahLst/>
              <a:cxnLst/>
              <a:rect l="l" t="t" r="r" b="b"/>
              <a:pathLst>
                <a:path w="5" h="37" extrusionOk="0">
                  <a:moveTo>
                    <a:pt x="1" y="1"/>
                  </a:moveTo>
                  <a:lnTo>
                    <a:pt x="1" y="37"/>
                  </a:lnTo>
                  <a:cubicBezTo>
                    <a:pt x="1" y="25"/>
                    <a:pt x="5" y="15"/>
                    <a:pt x="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19"/>
            <p:cNvSpPr/>
            <p:nvPr/>
          </p:nvSpPr>
          <p:spPr>
            <a:xfrm>
              <a:off x="3858095" y="4422216"/>
              <a:ext cx="77794" cy="92948"/>
            </a:xfrm>
            <a:custGeom>
              <a:avLst/>
              <a:gdLst/>
              <a:ahLst/>
              <a:cxnLst/>
              <a:rect l="l" t="t" r="r" b="b"/>
              <a:pathLst>
                <a:path w="2767" h="3306" extrusionOk="0">
                  <a:moveTo>
                    <a:pt x="0" y="0"/>
                  </a:moveTo>
                  <a:lnTo>
                    <a:pt x="0" y="0"/>
                  </a:lnTo>
                  <a:cubicBezTo>
                    <a:pt x="79" y="457"/>
                    <a:pt x="178" y="913"/>
                    <a:pt x="306" y="1365"/>
                  </a:cubicBezTo>
                  <a:cubicBezTo>
                    <a:pt x="425" y="1448"/>
                    <a:pt x="542" y="1526"/>
                    <a:pt x="649" y="1590"/>
                  </a:cubicBezTo>
                  <a:cubicBezTo>
                    <a:pt x="360" y="1070"/>
                    <a:pt x="146" y="539"/>
                    <a:pt x="0" y="0"/>
                  </a:cubicBezTo>
                  <a:close/>
                  <a:moveTo>
                    <a:pt x="2745" y="3252"/>
                  </a:moveTo>
                  <a:cubicBezTo>
                    <a:pt x="2745" y="3256"/>
                    <a:pt x="2742" y="3259"/>
                    <a:pt x="2739" y="3263"/>
                  </a:cubicBezTo>
                  <a:cubicBezTo>
                    <a:pt x="2753" y="3277"/>
                    <a:pt x="2760" y="3291"/>
                    <a:pt x="2767" y="3305"/>
                  </a:cubicBezTo>
                  <a:cubicBezTo>
                    <a:pt x="2760" y="3288"/>
                    <a:pt x="2753" y="3270"/>
                    <a:pt x="2745" y="325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19"/>
            <p:cNvSpPr/>
            <p:nvPr/>
          </p:nvSpPr>
          <p:spPr>
            <a:xfrm>
              <a:off x="3912918" y="4266800"/>
              <a:ext cx="7928" cy="40233"/>
            </a:xfrm>
            <a:custGeom>
              <a:avLst/>
              <a:gdLst/>
              <a:ahLst/>
              <a:cxnLst/>
              <a:rect l="l" t="t" r="r" b="b"/>
              <a:pathLst>
                <a:path w="282" h="1431" extrusionOk="0">
                  <a:moveTo>
                    <a:pt x="132" y="1"/>
                  </a:moveTo>
                  <a:cubicBezTo>
                    <a:pt x="79" y="475"/>
                    <a:pt x="33" y="953"/>
                    <a:pt x="0" y="1431"/>
                  </a:cubicBezTo>
                  <a:cubicBezTo>
                    <a:pt x="18" y="1428"/>
                    <a:pt x="36" y="1424"/>
                    <a:pt x="54" y="1421"/>
                  </a:cubicBezTo>
                  <a:cubicBezTo>
                    <a:pt x="79" y="1416"/>
                    <a:pt x="101" y="1413"/>
                    <a:pt x="125" y="1410"/>
                  </a:cubicBezTo>
                  <a:cubicBezTo>
                    <a:pt x="165" y="1125"/>
                    <a:pt x="208" y="843"/>
                    <a:pt x="250" y="565"/>
                  </a:cubicBezTo>
                  <a:cubicBezTo>
                    <a:pt x="282" y="358"/>
                    <a:pt x="232" y="169"/>
                    <a:pt x="13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19"/>
            <p:cNvSpPr/>
            <p:nvPr/>
          </p:nvSpPr>
          <p:spPr>
            <a:xfrm>
              <a:off x="3911006" y="4306413"/>
              <a:ext cx="5454" cy="35706"/>
            </a:xfrm>
            <a:custGeom>
              <a:avLst/>
              <a:gdLst/>
              <a:ahLst/>
              <a:cxnLst/>
              <a:rect l="l" t="t" r="r" b="b"/>
              <a:pathLst>
                <a:path w="194" h="1270" extrusionOk="0">
                  <a:moveTo>
                    <a:pt x="193" y="1"/>
                  </a:moveTo>
                  <a:lnTo>
                    <a:pt x="193" y="1"/>
                  </a:lnTo>
                  <a:cubicBezTo>
                    <a:pt x="169" y="4"/>
                    <a:pt x="147" y="7"/>
                    <a:pt x="122" y="12"/>
                  </a:cubicBezTo>
                  <a:cubicBezTo>
                    <a:pt x="104" y="15"/>
                    <a:pt x="86" y="19"/>
                    <a:pt x="68" y="22"/>
                  </a:cubicBezTo>
                  <a:cubicBezTo>
                    <a:pt x="37" y="440"/>
                    <a:pt x="15" y="856"/>
                    <a:pt x="1" y="1270"/>
                  </a:cubicBezTo>
                  <a:cubicBezTo>
                    <a:pt x="19" y="1270"/>
                    <a:pt x="37" y="1266"/>
                    <a:pt x="55" y="1263"/>
                  </a:cubicBezTo>
                  <a:cubicBezTo>
                    <a:pt x="86" y="838"/>
                    <a:pt x="136" y="418"/>
                    <a:pt x="1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19"/>
            <p:cNvSpPr/>
            <p:nvPr/>
          </p:nvSpPr>
          <p:spPr>
            <a:xfrm>
              <a:off x="3910331" y="4351340"/>
              <a:ext cx="11949" cy="90755"/>
            </a:xfrm>
            <a:custGeom>
              <a:avLst/>
              <a:gdLst/>
              <a:ahLst/>
              <a:cxnLst/>
              <a:rect l="l" t="t" r="r" b="b"/>
              <a:pathLst>
                <a:path w="425" h="3228" extrusionOk="0">
                  <a:moveTo>
                    <a:pt x="57" y="0"/>
                  </a:moveTo>
                  <a:cubicBezTo>
                    <a:pt x="43" y="4"/>
                    <a:pt x="32" y="4"/>
                    <a:pt x="18" y="7"/>
                  </a:cubicBezTo>
                  <a:cubicBezTo>
                    <a:pt x="0" y="1084"/>
                    <a:pt x="57" y="2161"/>
                    <a:pt x="229" y="3227"/>
                  </a:cubicBezTo>
                  <a:cubicBezTo>
                    <a:pt x="296" y="3091"/>
                    <a:pt x="364" y="2960"/>
                    <a:pt x="424" y="2838"/>
                  </a:cubicBezTo>
                  <a:cubicBezTo>
                    <a:pt x="86" y="1944"/>
                    <a:pt x="10" y="973"/>
                    <a:pt x="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19"/>
            <p:cNvSpPr/>
            <p:nvPr/>
          </p:nvSpPr>
          <p:spPr>
            <a:xfrm>
              <a:off x="3910809" y="4350328"/>
              <a:ext cx="1237" cy="1237"/>
            </a:xfrm>
            <a:custGeom>
              <a:avLst/>
              <a:gdLst/>
              <a:ahLst/>
              <a:cxnLst/>
              <a:rect l="l" t="t" r="r" b="b"/>
              <a:pathLst>
                <a:path w="44" h="44" extrusionOk="0">
                  <a:moveTo>
                    <a:pt x="44" y="0"/>
                  </a:moveTo>
                  <a:cubicBezTo>
                    <a:pt x="29" y="4"/>
                    <a:pt x="15" y="4"/>
                    <a:pt x="1" y="7"/>
                  </a:cubicBezTo>
                  <a:lnTo>
                    <a:pt x="1" y="43"/>
                  </a:lnTo>
                  <a:cubicBezTo>
                    <a:pt x="15" y="40"/>
                    <a:pt x="26" y="40"/>
                    <a:pt x="40" y="36"/>
                  </a:cubicBezTo>
                  <a:cubicBezTo>
                    <a:pt x="40" y="25"/>
                    <a:pt x="40" y="15"/>
                    <a:pt x="4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19"/>
            <p:cNvSpPr/>
            <p:nvPr/>
          </p:nvSpPr>
          <p:spPr>
            <a:xfrm>
              <a:off x="3910809" y="4341893"/>
              <a:ext cx="1743" cy="8659"/>
            </a:xfrm>
            <a:custGeom>
              <a:avLst/>
              <a:gdLst/>
              <a:ahLst/>
              <a:cxnLst/>
              <a:rect l="l" t="t" r="r" b="b"/>
              <a:pathLst>
                <a:path w="62" h="308" extrusionOk="0">
                  <a:moveTo>
                    <a:pt x="62" y="1"/>
                  </a:moveTo>
                  <a:lnTo>
                    <a:pt x="62" y="1"/>
                  </a:lnTo>
                  <a:cubicBezTo>
                    <a:pt x="44" y="4"/>
                    <a:pt x="26" y="8"/>
                    <a:pt x="8" y="8"/>
                  </a:cubicBezTo>
                  <a:cubicBezTo>
                    <a:pt x="4" y="108"/>
                    <a:pt x="4" y="208"/>
                    <a:pt x="1" y="307"/>
                  </a:cubicBezTo>
                  <a:cubicBezTo>
                    <a:pt x="15" y="304"/>
                    <a:pt x="29" y="304"/>
                    <a:pt x="44" y="300"/>
                  </a:cubicBezTo>
                  <a:cubicBezTo>
                    <a:pt x="47" y="200"/>
                    <a:pt x="54" y="101"/>
                    <a:pt x="6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19"/>
            <p:cNvSpPr/>
            <p:nvPr/>
          </p:nvSpPr>
          <p:spPr>
            <a:xfrm>
              <a:off x="3849773" y="4315747"/>
              <a:ext cx="1912" cy="35987"/>
            </a:xfrm>
            <a:custGeom>
              <a:avLst/>
              <a:gdLst/>
              <a:ahLst/>
              <a:cxnLst/>
              <a:rect l="l" t="t" r="r" b="b"/>
              <a:pathLst>
                <a:path w="68" h="1280" extrusionOk="0">
                  <a:moveTo>
                    <a:pt x="68" y="1"/>
                  </a:moveTo>
                  <a:lnTo>
                    <a:pt x="68" y="1"/>
                  </a:lnTo>
                  <a:cubicBezTo>
                    <a:pt x="29" y="428"/>
                    <a:pt x="3" y="856"/>
                    <a:pt x="0" y="1280"/>
                  </a:cubicBezTo>
                  <a:cubicBezTo>
                    <a:pt x="18" y="1277"/>
                    <a:pt x="39" y="1273"/>
                    <a:pt x="61" y="1270"/>
                  </a:cubicBezTo>
                  <a:cubicBezTo>
                    <a:pt x="50" y="849"/>
                    <a:pt x="54" y="424"/>
                    <a:pt x="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19"/>
            <p:cNvSpPr/>
            <p:nvPr/>
          </p:nvSpPr>
          <p:spPr>
            <a:xfrm>
              <a:off x="3849773" y="4359240"/>
              <a:ext cx="8350" cy="63006"/>
            </a:xfrm>
            <a:custGeom>
              <a:avLst/>
              <a:gdLst/>
              <a:ahLst/>
              <a:cxnLst/>
              <a:rect l="l" t="t" r="r" b="b"/>
              <a:pathLst>
                <a:path w="297" h="2241" extrusionOk="0">
                  <a:moveTo>
                    <a:pt x="68" y="1"/>
                  </a:moveTo>
                  <a:cubicBezTo>
                    <a:pt x="46" y="4"/>
                    <a:pt x="21" y="8"/>
                    <a:pt x="0" y="11"/>
                  </a:cubicBezTo>
                  <a:cubicBezTo>
                    <a:pt x="11" y="768"/>
                    <a:pt x="97" y="1509"/>
                    <a:pt x="296" y="2240"/>
                  </a:cubicBezTo>
                  <a:cubicBezTo>
                    <a:pt x="168" y="1498"/>
                    <a:pt x="97" y="750"/>
                    <a:pt x="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19"/>
            <p:cNvSpPr/>
            <p:nvPr/>
          </p:nvSpPr>
          <p:spPr>
            <a:xfrm>
              <a:off x="3849773" y="4357244"/>
              <a:ext cx="1912" cy="2334"/>
            </a:xfrm>
            <a:custGeom>
              <a:avLst/>
              <a:gdLst/>
              <a:ahLst/>
              <a:cxnLst/>
              <a:rect l="l" t="t" r="r" b="b"/>
              <a:pathLst>
                <a:path w="68" h="83" extrusionOk="0">
                  <a:moveTo>
                    <a:pt x="68" y="1"/>
                  </a:moveTo>
                  <a:cubicBezTo>
                    <a:pt x="43" y="4"/>
                    <a:pt x="21" y="4"/>
                    <a:pt x="0" y="8"/>
                  </a:cubicBezTo>
                  <a:lnTo>
                    <a:pt x="0" y="82"/>
                  </a:lnTo>
                  <a:cubicBezTo>
                    <a:pt x="21" y="79"/>
                    <a:pt x="46" y="75"/>
                    <a:pt x="68" y="72"/>
                  </a:cubicBezTo>
                  <a:lnTo>
                    <a:pt x="6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19"/>
            <p:cNvSpPr/>
            <p:nvPr/>
          </p:nvSpPr>
          <p:spPr>
            <a:xfrm>
              <a:off x="3849661" y="4351424"/>
              <a:ext cx="2024" cy="6045"/>
            </a:xfrm>
            <a:custGeom>
              <a:avLst/>
              <a:gdLst/>
              <a:ahLst/>
              <a:cxnLst/>
              <a:rect l="l" t="t" r="r" b="b"/>
              <a:pathLst>
                <a:path w="72" h="215" extrusionOk="0">
                  <a:moveTo>
                    <a:pt x="65" y="1"/>
                  </a:moveTo>
                  <a:cubicBezTo>
                    <a:pt x="43" y="4"/>
                    <a:pt x="22" y="8"/>
                    <a:pt x="4" y="11"/>
                  </a:cubicBezTo>
                  <a:cubicBezTo>
                    <a:pt x="4" y="79"/>
                    <a:pt x="1" y="147"/>
                    <a:pt x="4" y="215"/>
                  </a:cubicBezTo>
                  <a:cubicBezTo>
                    <a:pt x="25" y="211"/>
                    <a:pt x="47" y="211"/>
                    <a:pt x="72" y="208"/>
                  </a:cubicBezTo>
                  <a:cubicBezTo>
                    <a:pt x="68" y="139"/>
                    <a:pt x="65" y="72"/>
                    <a:pt x="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19"/>
            <p:cNvSpPr/>
            <p:nvPr/>
          </p:nvSpPr>
          <p:spPr>
            <a:xfrm>
              <a:off x="3851769" y="4248385"/>
              <a:ext cx="64889" cy="66380"/>
            </a:xfrm>
            <a:custGeom>
              <a:avLst/>
              <a:gdLst/>
              <a:ahLst/>
              <a:cxnLst/>
              <a:rect l="l" t="t" r="r" b="b"/>
              <a:pathLst>
                <a:path w="2308" h="2361" extrusionOk="0">
                  <a:moveTo>
                    <a:pt x="1020" y="0"/>
                  </a:moveTo>
                  <a:cubicBezTo>
                    <a:pt x="632" y="0"/>
                    <a:pt x="293" y="172"/>
                    <a:pt x="232" y="574"/>
                  </a:cubicBezTo>
                  <a:cubicBezTo>
                    <a:pt x="140" y="1173"/>
                    <a:pt x="57" y="1768"/>
                    <a:pt x="1" y="2361"/>
                  </a:cubicBezTo>
                  <a:cubicBezTo>
                    <a:pt x="728" y="2285"/>
                    <a:pt x="1451" y="2193"/>
                    <a:pt x="2175" y="2086"/>
                  </a:cubicBezTo>
                  <a:cubicBezTo>
                    <a:pt x="2208" y="1608"/>
                    <a:pt x="2254" y="1130"/>
                    <a:pt x="2307" y="656"/>
                  </a:cubicBezTo>
                  <a:cubicBezTo>
                    <a:pt x="2058" y="257"/>
                    <a:pt x="1499" y="0"/>
                    <a:pt x="102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19"/>
            <p:cNvSpPr/>
            <p:nvPr/>
          </p:nvSpPr>
          <p:spPr>
            <a:xfrm>
              <a:off x="3851179" y="4307004"/>
              <a:ext cx="61769" cy="44450"/>
            </a:xfrm>
            <a:custGeom>
              <a:avLst/>
              <a:gdLst/>
              <a:ahLst/>
              <a:cxnLst/>
              <a:rect l="l" t="t" r="r" b="b"/>
              <a:pathLst>
                <a:path w="2197" h="1581" extrusionOk="0">
                  <a:moveTo>
                    <a:pt x="2196" y="1"/>
                  </a:moveTo>
                  <a:cubicBezTo>
                    <a:pt x="1472" y="108"/>
                    <a:pt x="749" y="200"/>
                    <a:pt x="22" y="276"/>
                  </a:cubicBezTo>
                  <a:cubicBezTo>
                    <a:pt x="22" y="290"/>
                    <a:pt x="18" y="300"/>
                    <a:pt x="18" y="312"/>
                  </a:cubicBezTo>
                  <a:cubicBezTo>
                    <a:pt x="4" y="735"/>
                    <a:pt x="0" y="1160"/>
                    <a:pt x="11" y="1581"/>
                  </a:cubicBezTo>
                  <a:cubicBezTo>
                    <a:pt x="717" y="1477"/>
                    <a:pt x="1423" y="1367"/>
                    <a:pt x="2129" y="1249"/>
                  </a:cubicBezTo>
                  <a:cubicBezTo>
                    <a:pt x="2143" y="835"/>
                    <a:pt x="2165" y="419"/>
                    <a:pt x="219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19"/>
            <p:cNvSpPr/>
            <p:nvPr/>
          </p:nvSpPr>
          <p:spPr>
            <a:xfrm>
              <a:off x="3851657" y="4351536"/>
              <a:ext cx="65114" cy="121710"/>
            </a:xfrm>
            <a:custGeom>
              <a:avLst/>
              <a:gdLst/>
              <a:ahLst/>
              <a:cxnLst/>
              <a:rect l="l" t="t" r="r" b="b"/>
              <a:pathLst>
                <a:path w="2316" h="4329" extrusionOk="0">
                  <a:moveTo>
                    <a:pt x="2105" y="0"/>
                  </a:moveTo>
                  <a:lnTo>
                    <a:pt x="2105" y="0"/>
                  </a:lnTo>
                  <a:cubicBezTo>
                    <a:pt x="1834" y="33"/>
                    <a:pt x="1562" y="61"/>
                    <a:pt x="1289" y="89"/>
                  </a:cubicBezTo>
                  <a:cubicBezTo>
                    <a:pt x="861" y="153"/>
                    <a:pt x="433" y="214"/>
                    <a:pt x="1" y="275"/>
                  </a:cubicBezTo>
                  <a:cubicBezTo>
                    <a:pt x="30" y="1024"/>
                    <a:pt x="101" y="1772"/>
                    <a:pt x="229" y="2514"/>
                  </a:cubicBezTo>
                  <a:cubicBezTo>
                    <a:pt x="375" y="3053"/>
                    <a:pt x="589" y="3584"/>
                    <a:pt x="878" y="4104"/>
                  </a:cubicBezTo>
                  <a:cubicBezTo>
                    <a:pt x="1110" y="4240"/>
                    <a:pt x="1310" y="4329"/>
                    <a:pt x="1449" y="4329"/>
                  </a:cubicBezTo>
                  <a:cubicBezTo>
                    <a:pt x="1488" y="4329"/>
                    <a:pt x="1524" y="4322"/>
                    <a:pt x="1556" y="4304"/>
                  </a:cubicBezTo>
                  <a:cubicBezTo>
                    <a:pt x="1794" y="4183"/>
                    <a:pt x="2072" y="3695"/>
                    <a:pt x="2316" y="3220"/>
                  </a:cubicBezTo>
                  <a:cubicBezTo>
                    <a:pt x="2144" y="2154"/>
                    <a:pt x="2087" y="1077"/>
                    <a:pt x="21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19"/>
            <p:cNvSpPr/>
            <p:nvPr/>
          </p:nvSpPr>
          <p:spPr>
            <a:xfrm>
              <a:off x="3887868" y="4350524"/>
              <a:ext cx="22970" cy="3542"/>
            </a:xfrm>
            <a:custGeom>
              <a:avLst/>
              <a:gdLst/>
              <a:ahLst/>
              <a:cxnLst/>
              <a:rect l="l" t="t" r="r" b="b"/>
              <a:pathLst>
                <a:path w="817" h="126" extrusionOk="0">
                  <a:moveTo>
                    <a:pt x="817" y="0"/>
                  </a:moveTo>
                  <a:cubicBezTo>
                    <a:pt x="546" y="43"/>
                    <a:pt x="274" y="82"/>
                    <a:pt x="1" y="125"/>
                  </a:cubicBezTo>
                  <a:cubicBezTo>
                    <a:pt x="274" y="97"/>
                    <a:pt x="546" y="69"/>
                    <a:pt x="817" y="36"/>
                  </a:cubicBezTo>
                  <a:lnTo>
                    <a:pt x="8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19"/>
            <p:cNvSpPr/>
            <p:nvPr/>
          </p:nvSpPr>
          <p:spPr>
            <a:xfrm>
              <a:off x="3851657" y="4354039"/>
              <a:ext cx="36240" cy="5229"/>
            </a:xfrm>
            <a:custGeom>
              <a:avLst/>
              <a:gdLst/>
              <a:ahLst/>
              <a:cxnLst/>
              <a:rect l="l" t="t" r="r" b="b"/>
              <a:pathLst>
                <a:path w="1289" h="186" extrusionOk="0">
                  <a:moveTo>
                    <a:pt x="1289" y="0"/>
                  </a:moveTo>
                  <a:lnTo>
                    <a:pt x="1289" y="0"/>
                  </a:lnTo>
                  <a:cubicBezTo>
                    <a:pt x="861" y="43"/>
                    <a:pt x="429" y="82"/>
                    <a:pt x="1" y="115"/>
                  </a:cubicBezTo>
                  <a:lnTo>
                    <a:pt x="1" y="186"/>
                  </a:lnTo>
                  <a:cubicBezTo>
                    <a:pt x="433" y="125"/>
                    <a:pt x="861" y="64"/>
                    <a:pt x="128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19"/>
            <p:cNvSpPr/>
            <p:nvPr/>
          </p:nvSpPr>
          <p:spPr>
            <a:xfrm>
              <a:off x="3851460" y="4342090"/>
              <a:ext cx="59576" cy="15182"/>
            </a:xfrm>
            <a:custGeom>
              <a:avLst/>
              <a:gdLst/>
              <a:ahLst/>
              <a:cxnLst/>
              <a:rect l="l" t="t" r="r" b="b"/>
              <a:pathLst>
                <a:path w="2119" h="540" extrusionOk="0">
                  <a:moveTo>
                    <a:pt x="2119" y="1"/>
                  </a:moveTo>
                  <a:lnTo>
                    <a:pt x="2119" y="1"/>
                  </a:lnTo>
                  <a:cubicBezTo>
                    <a:pt x="1413" y="119"/>
                    <a:pt x="707" y="229"/>
                    <a:pt x="1" y="333"/>
                  </a:cubicBezTo>
                  <a:cubicBezTo>
                    <a:pt x="1" y="404"/>
                    <a:pt x="4" y="471"/>
                    <a:pt x="8" y="540"/>
                  </a:cubicBezTo>
                  <a:cubicBezTo>
                    <a:pt x="436" y="507"/>
                    <a:pt x="868" y="468"/>
                    <a:pt x="1296" y="425"/>
                  </a:cubicBezTo>
                  <a:cubicBezTo>
                    <a:pt x="1569" y="382"/>
                    <a:pt x="1841" y="343"/>
                    <a:pt x="2112" y="300"/>
                  </a:cubicBezTo>
                  <a:cubicBezTo>
                    <a:pt x="2115" y="201"/>
                    <a:pt x="2115" y="101"/>
                    <a:pt x="21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19"/>
            <p:cNvSpPr/>
            <p:nvPr/>
          </p:nvSpPr>
          <p:spPr>
            <a:xfrm>
              <a:off x="3743108" y="4353926"/>
              <a:ext cx="287138" cy="176478"/>
            </a:xfrm>
            <a:custGeom>
              <a:avLst/>
              <a:gdLst/>
              <a:ahLst/>
              <a:cxnLst/>
              <a:rect l="l" t="t" r="r" b="b"/>
              <a:pathLst>
                <a:path w="10213" h="6277" extrusionOk="0">
                  <a:moveTo>
                    <a:pt x="8736" y="1"/>
                  </a:moveTo>
                  <a:cubicBezTo>
                    <a:pt x="8333" y="1"/>
                    <a:pt x="7934" y="147"/>
                    <a:pt x="7727" y="483"/>
                  </a:cubicBezTo>
                  <a:cubicBezTo>
                    <a:pt x="7357" y="1082"/>
                    <a:pt x="6989" y="1681"/>
                    <a:pt x="6618" y="2275"/>
                  </a:cubicBezTo>
                  <a:cubicBezTo>
                    <a:pt x="6550" y="2387"/>
                    <a:pt x="6468" y="2554"/>
                    <a:pt x="6372" y="2746"/>
                  </a:cubicBezTo>
                  <a:cubicBezTo>
                    <a:pt x="6472" y="3011"/>
                    <a:pt x="6593" y="3267"/>
                    <a:pt x="6743" y="3516"/>
                  </a:cubicBezTo>
                  <a:cubicBezTo>
                    <a:pt x="7057" y="4037"/>
                    <a:pt x="6861" y="4415"/>
                    <a:pt x="6490" y="4601"/>
                  </a:cubicBezTo>
                  <a:cubicBezTo>
                    <a:pt x="6590" y="4964"/>
                    <a:pt x="6704" y="5325"/>
                    <a:pt x="6835" y="5681"/>
                  </a:cubicBezTo>
                  <a:cubicBezTo>
                    <a:pt x="7171" y="5378"/>
                    <a:pt x="7435" y="4989"/>
                    <a:pt x="7684" y="4597"/>
                  </a:cubicBezTo>
                  <a:cubicBezTo>
                    <a:pt x="8387" y="3481"/>
                    <a:pt x="9068" y="2351"/>
                    <a:pt x="9760" y="1227"/>
                  </a:cubicBezTo>
                  <a:cubicBezTo>
                    <a:pt x="10212" y="493"/>
                    <a:pt x="9475" y="1"/>
                    <a:pt x="8736" y="1"/>
                  </a:cubicBezTo>
                  <a:close/>
                  <a:moveTo>
                    <a:pt x="1779" y="2005"/>
                  </a:moveTo>
                  <a:cubicBezTo>
                    <a:pt x="909" y="2005"/>
                    <a:pt x="0" y="2889"/>
                    <a:pt x="906" y="3570"/>
                  </a:cubicBezTo>
                  <a:cubicBezTo>
                    <a:pt x="2064" y="4441"/>
                    <a:pt x="3712" y="6276"/>
                    <a:pt x="5356" y="6276"/>
                  </a:cubicBezTo>
                  <a:cubicBezTo>
                    <a:pt x="5591" y="6276"/>
                    <a:pt x="5823" y="6241"/>
                    <a:pt x="6055" y="6159"/>
                  </a:cubicBezTo>
                  <a:cubicBezTo>
                    <a:pt x="6358" y="6052"/>
                    <a:pt x="6608" y="5888"/>
                    <a:pt x="6829" y="5692"/>
                  </a:cubicBezTo>
                  <a:cubicBezTo>
                    <a:pt x="6565" y="5432"/>
                    <a:pt x="4957" y="5428"/>
                    <a:pt x="4743" y="4864"/>
                  </a:cubicBezTo>
                  <a:cubicBezTo>
                    <a:pt x="4610" y="4508"/>
                    <a:pt x="4497" y="4151"/>
                    <a:pt x="4396" y="3794"/>
                  </a:cubicBezTo>
                  <a:cubicBezTo>
                    <a:pt x="3662" y="3281"/>
                    <a:pt x="2782" y="2476"/>
                    <a:pt x="2428" y="2211"/>
                  </a:cubicBezTo>
                  <a:cubicBezTo>
                    <a:pt x="2240" y="2066"/>
                    <a:pt x="2011" y="2005"/>
                    <a:pt x="1779" y="200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19"/>
            <p:cNvSpPr/>
            <p:nvPr/>
          </p:nvSpPr>
          <p:spPr>
            <a:xfrm>
              <a:off x="3866698" y="4460591"/>
              <a:ext cx="68601" cy="53362"/>
            </a:xfrm>
            <a:custGeom>
              <a:avLst/>
              <a:gdLst/>
              <a:ahLst/>
              <a:cxnLst/>
              <a:rect l="l" t="t" r="r" b="b"/>
              <a:pathLst>
                <a:path w="2440" h="1898" extrusionOk="0">
                  <a:moveTo>
                    <a:pt x="0" y="0"/>
                  </a:moveTo>
                  <a:lnTo>
                    <a:pt x="0" y="0"/>
                  </a:lnTo>
                  <a:cubicBezTo>
                    <a:pt x="101" y="357"/>
                    <a:pt x="214" y="714"/>
                    <a:pt x="347" y="1070"/>
                  </a:cubicBezTo>
                  <a:cubicBezTo>
                    <a:pt x="561" y="1634"/>
                    <a:pt x="2169" y="1638"/>
                    <a:pt x="2433" y="1898"/>
                  </a:cubicBezTo>
                  <a:cubicBezTo>
                    <a:pt x="2436" y="1894"/>
                    <a:pt x="2439" y="1891"/>
                    <a:pt x="2439" y="1887"/>
                  </a:cubicBezTo>
                  <a:cubicBezTo>
                    <a:pt x="2308" y="1531"/>
                    <a:pt x="2194" y="1170"/>
                    <a:pt x="2094" y="807"/>
                  </a:cubicBezTo>
                  <a:cubicBezTo>
                    <a:pt x="1923" y="896"/>
                    <a:pt x="1712" y="938"/>
                    <a:pt x="1498" y="938"/>
                  </a:cubicBezTo>
                  <a:cubicBezTo>
                    <a:pt x="1092" y="938"/>
                    <a:pt x="671" y="778"/>
                    <a:pt x="457" y="421"/>
                  </a:cubicBezTo>
                  <a:cubicBezTo>
                    <a:pt x="418" y="357"/>
                    <a:pt x="379" y="290"/>
                    <a:pt x="343" y="225"/>
                  </a:cubicBezTo>
                  <a:cubicBezTo>
                    <a:pt x="236" y="161"/>
                    <a:pt x="119" y="83"/>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19"/>
            <p:cNvSpPr/>
            <p:nvPr/>
          </p:nvSpPr>
          <p:spPr>
            <a:xfrm>
              <a:off x="3916741" y="4431128"/>
              <a:ext cx="24797" cy="52153"/>
            </a:xfrm>
            <a:custGeom>
              <a:avLst/>
              <a:gdLst/>
              <a:ahLst/>
              <a:cxnLst/>
              <a:rect l="l" t="t" r="r" b="b"/>
              <a:pathLst>
                <a:path w="882" h="1855" extrusionOk="0">
                  <a:moveTo>
                    <a:pt x="196" y="0"/>
                  </a:moveTo>
                  <a:cubicBezTo>
                    <a:pt x="136" y="122"/>
                    <a:pt x="68" y="253"/>
                    <a:pt x="1" y="389"/>
                  </a:cubicBezTo>
                  <a:cubicBezTo>
                    <a:pt x="78" y="882"/>
                    <a:pt x="182" y="1369"/>
                    <a:pt x="314" y="1855"/>
                  </a:cubicBezTo>
                  <a:cubicBezTo>
                    <a:pt x="685" y="1669"/>
                    <a:pt x="881" y="1291"/>
                    <a:pt x="567" y="770"/>
                  </a:cubicBezTo>
                  <a:cubicBezTo>
                    <a:pt x="417" y="521"/>
                    <a:pt x="296" y="265"/>
                    <a:pt x="1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19"/>
            <p:cNvSpPr/>
            <p:nvPr/>
          </p:nvSpPr>
          <p:spPr>
            <a:xfrm>
              <a:off x="3876313" y="4442064"/>
              <a:ext cx="49257" cy="44928"/>
            </a:xfrm>
            <a:custGeom>
              <a:avLst/>
              <a:gdLst/>
              <a:ahLst/>
              <a:cxnLst/>
              <a:rect l="l" t="t" r="r" b="b"/>
              <a:pathLst>
                <a:path w="1752" h="1598" extrusionOk="0">
                  <a:moveTo>
                    <a:pt x="1439" y="0"/>
                  </a:moveTo>
                  <a:cubicBezTo>
                    <a:pt x="1195" y="475"/>
                    <a:pt x="917" y="963"/>
                    <a:pt x="679" y="1084"/>
                  </a:cubicBezTo>
                  <a:cubicBezTo>
                    <a:pt x="647" y="1102"/>
                    <a:pt x="611" y="1109"/>
                    <a:pt x="572" y="1109"/>
                  </a:cubicBezTo>
                  <a:cubicBezTo>
                    <a:pt x="433" y="1109"/>
                    <a:pt x="233" y="1020"/>
                    <a:pt x="1" y="884"/>
                  </a:cubicBezTo>
                  <a:lnTo>
                    <a:pt x="1" y="884"/>
                  </a:lnTo>
                  <a:cubicBezTo>
                    <a:pt x="37" y="949"/>
                    <a:pt x="76" y="1016"/>
                    <a:pt x="115" y="1080"/>
                  </a:cubicBezTo>
                  <a:cubicBezTo>
                    <a:pt x="329" y="1437"/>
                    <a:pt x="750" y="1597"/>
                    <a:pt x="1156" y="1597"/>
                  </a:cubicBezTo>
                  <a:cubicBezTo>
                    <a:pt x="1370" y="1597"/>
                    <a:pt x="1581" y="1555"/>
                    <a:pt x="1752" y="1466"/>
                  </a:cubicBezTo>
                  <a:cubicBezTo>
                    <a:pt x="1620" y="980"/>
                    <a:pt x="1516" y="493"/>
                    <a:pt x="143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19"/>
            <p:cNvSpPr/>
            <p:nvPr/>
          </p:nvSpPr>
          <p:spPr>
            <a:xfrm>
              <a:off x="3525560" y="4223420"/>
              <a:ext cx="86341" cy="231696"/>
            </a:xfrm>
            <a:custGeom>
              <a:avLst/>
              <a:gdLst/>
              <a:ahLst/>
              <a:cxnLst/>
              <a:rect l="l" t="t" r="r" b="b"/>
              <a:pathLst>
                <a:path w="3071" h="8241" extrusionOk="0">
                  <a:moveTo>
                    <a:pt x="1399" y="0"/>
                  </a:moveTo>
                  <a:cubicBezTo>
                    <a:pt x="1231" y="0"/>
                    <a:pt x="1103" y="57"/>
                    <a:pt x="1063" y="196"/>
                  </a:cubicBezTo>
                  <a:cubicBezTo>
                    <a:pt x="703" y="1434"/>
                    <a:pt x="296" y="2938"/>
                    <a:pt x="107" y="4465"/>
                  </a:cubicBezTo>
                  <a:cubicBezTo>
                    <a:pt x="211" y="4461"/>
                    <a:pt x="311" y="4461"/>
                    <a:pt x="415" y="4457"/>
                  </a:cubicBezTo>
                  <a:cubicBezTo>
                    <a:pt x="528" y="3280"/>
                    <a:pt x="703" y="2108"/>
                    <a:pt x="935" y="935"/>
                  </a:cubicBezTo>
                  <a:cubicBezTo>
                    <a:pt x="1002" y="581"/>
                    <a:pt x="1287" y="435"/>
                    <a:pt x="1630" y="435"/>
                  </a:cubicBezTo>
                  <a:cubicBezTo>
                    <a:pt x="2161" y="435"/>
                    <a:pt x="2828" y="792"/>
                    <a:pt x="3028" y="1298"/>
                  </a:cubicBezTo>
                  <a:cubicBezTo>
                    <a:pt x="3071" y="688"/>
                    <a:pt x="1976" y="0"/>
                    <a:pt x="1399" y="0"/>
                  </a:cubicBezTo>
                  <a:close/>
                  <a:moveTo>
                    <a:pt x="4" y="5852"/>
                  </a:moveTo>
                  <a:cubicBezTo>
                    <a:pt x="0" y="5859"/>
                    <a:pt x="0" y="5869"/>
                    <a:pt x="0" y="5877"/>
                  </a:cubicBezTo>
                  <a:cubicBezTo>
                    <a:pt x="104" y="5873"/>
                    <a:pt x="204" y="5869"/>
                    <a:pt x="303" y="5862"/>
                  </a:cubicBezTo>
                  <a:cubicBezTo>
                    <a:pt x="303" y="5859"/>
                    <a:pt x="308" y="5855"/>
                    <a:pt x="308" y="5852"/>
                  </a:cubicBezTo>
                  <a:close/>
                  <a:moveTo>
                    <a:pt x="293" y="6109"/>
                  </a:moveTo>
                  <a:lnTo>
                    <a:pt x="293" y="6109"/>
                  </a:lnTo>
                  <a:cubicBezTo>
                    <a:pt x="193" y="6119"/>
                    <a:pt x="97" y="6126"/>
                    <a:pt x="0" y="6133"/>
                  </a:cubicBezTo>
                  <a:cubicBezTo>
                    <a:pt x="0" y="6861"/>
                    <a:pt x="76" y="7574"/>
                    <a:pt x="254" y="8240"/>
                  </a:cubicBezTo>
                  <a:cubicBezTo>
                    <a:pt x="243" y="7528"/>
                    <a:pt x="257" y="6818"/>
                    <a:pt x="293" y="610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19"/>
            <p:cNvSpPr/>
            <p:nvPr/>
          </p:nvSpPr>
          <p:spPr>
            <a:xfrm>
              <a:off x="3525644" y="4348725"/>
              <a:ext cx="11583" cy="39220"/>
            </a:xfrm>
            <a:custGeom>
              <a:avLst/>
              <a:gdLst/>
              <a:ahLst/>
              <a:cxnLst/>
              <a:rect l="l" t="t" r="r" b="b"/>
              <a:pathLst>
                <a:path w="412" h="1395" extrusionOk="0">
                  <a:moveTo>
                    <a:pt x="412" y="0"/>
                  </a:moveTo>
                  <a:cubicBezTo>
                    <a:pt x="308" y="4"/>
                    <a:pt x="208" y="4"/>
                    <a:pt x="104" y="8"/>
                  </a:cubicBezTo>
                  <a:cubicBezTo>
                    <a:pt x="48" y="471"/>
                    <a:pt x="8" y="935"/>
                    <a:pt x="1" y="1395"/>
                  </a:cubicBezTo>
                  <a:lnTo>
                    <a:pt x="305" y="1395"/>
                  </a:lnTo>
                  <a:cubicBezTo>
                    <a:pt x="329" y="928"/>
                    <a:pt x="364" y="464"/>
                    <a:pt x="4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19"/>
            <p:cNvSpPr/>
            <p:nvPr/>
          </p:nvSpPr>
          <p:spPr>
            <a:xfrm>
              <a:off x="3525560" y="4388225"/>
              <a:ext cx="8547" cy="7647"/>
            </a:xfrm>
            <a:custGeom>
              <a:avLst/>
              <a:gdLst/>
              <a:ahLst/>
              <a:cxnLst/>
              <a:rect l="l" t="t" r="r" b="b"/>
              <a:pathLst>
                <a:path w="304" h="272" extrusionOk="0">
                  <a:moveTo>
                    <a:pt x="303" y="0"/>
                  </a:moveTo>
                  <a:lnTo>
                    <a:pt x="303" y="0"/>
                  </a:lnTo>
                  <a:cubicBezTo>
                    <a:pt x="204" y="7"/>
                    <a:pt x="104" y="11"/>
                    <a:pt x="0" y="15"/>
                  </a:cubicBezTo>
                  <a:lnTo>
                    <a:pt x="0" y="271"/>
                  </a:lnTo>
                  <a:cubicBezTo>
                    <a:pt x="97" y="264"/>
                    <a:pt x="193" y="257"/>
                    <a:pt x="293" y="247"/>
                  </a:cubicBezTo>
                  <a:cubicBezTo>
                    <a:pt x="296" y="165"/>
                    <a:pt x="300" y="82"/>
                    <a:pt x="30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19"/>
            <p:cNvSpPr/>
            <p:nvPr/>
          </p:nvSpPr>
          <p:spPr>
            <a:xfrm>
              <a:off x="3549429" y="4495284"/>
              <a:ext cx="65086" cy="32923"/>
            </a:xfrm>
            <a:custGeom>
              <a:avLst/>
              <a:gdLst/>
              <a:ahLst/>
              <a:cxnLst/>
              <a:rect l="l" t="t" r="r" b="b"/>
              <a:pathLst>
                <a:path w="2315" h="1171" extrusionOk="0">
                  <a:moveTo>
                    <a:pt x="0" y="0"/>
                  </a:moveTo>
                  <a:lnTo>
                    <a:pt x="0" y="0"/>
                  </a:lnTo>
                  <a:cubicBezTo>
                    <a:pt x="25" y="43"/>
                    <a:pt x="53" y="89"/>
                    <a:pt x="82" y="132"/>
                  </a:cubicBezTo>
                  <a:cubicBezTo>
                    <a:pt x="104" y="114"/>
                    <a:pt x="125" y="97"/>
                    <a:pt x="143" y="71"/>
                  </a:cubicBezTo>
                  <a:cubicBezTo>
                    <a:pt x="93" y="50"/>
                    <a:pt x="46" y="25"/>
                    <a:pt x="0" y="0"/>
                  </a:cubicBezTo>
                  <a:close/>
                  <a:moveTo>
                    <a:pt x="1840" y="257"/>
                  </a:moveTo>
                  <a:cubicBezTo>
                    <a:pt x="1551" y="535"/>
                    <a:pt x="1238" y="774"/>
                    <a:pt x="888" y="956"/>
                  </a:cubicBezTo>
                  <a:cubicBezTo>
                    <a:pt x="1095" y="1081"/>
                    <a:pt x="1316" y="1170"/>
                    <a:pt x="1526" y="1170"/>
                  </a:cubicBezTo>
                  <a:cubicBezTo>
                    <a:pt x="1548" y="1170"/>
                    <a:pt x="1565" y="1170"/>
                    <a:pt x="1583" y="1167"/>
                  </a:cubicBezTo>
                  <a:cubicBezTo>
                    <a:pt x="1983" y="1138"/>
                    <a:pt x="2314" y="938"/>
                    <a:pt x="1997" y="499"/>
                  </a:cubicBezTo>
                  <a:cubicBezTo>
                    <a:pt x="1940" y="422"/>
                    <a:pt x="1890" y="339"/>
                    <a:pt x="1840" y="25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19"/>
            <p:cNvSpPr/>
            <p:nvPr/>
          </p:nvSpPr>
          <p:spPr>
            <a:xfrm>
              <a:off x="3581395" y="4259912"/>
              <a:ext cx="31320" cy="187274"/>
            </a:xfrm>
            <a:custGeom>
              <a:avLst/>
              <a:gdLst/>
              <a:ahLst/>
              <a:cxnLst/>
              <a:rect l="l" t="t" r="r" b="b"/>
              <a:pathLst>
                <a:path w="1114" h="6661" extrusionOk="0">
                  <a:moveTo>
                    <a:pt x="1042" y="0"/>
                  </a:moveTo>
                  <a:cubicBezTo>
                    <a:pt x="1039" y="32"/>
                    <a:pt x="1031" y="68"/>
                    <a:pt x="1024" y="100"/>
                  </a:cubicBezTo>
                  <a:cubicBezTo>
                    <a:pt x="778" y="942"/>
                    <a:pt x="489" y="1990"/>
                    <a:pt x="286" y="3091"/>
                  </a:cubicBezTo>
                  <a:cubicBezTo>
                    <a:pt x="418" y="3088"/>
                    <a:pt x="550" y="3081"/>
                    <a:pt x="682" y="3073"/>
                  </a:cubicBezTo>
                  <a:cubicBezTo>
                    <a:pt x="778" y="2196"/>
                    <a:pt x="914" y="1323"/>
                    <a:pt x="1085" y="453"/>
                  </a:cubicBezTo>
                  <a:cubicBezTo>
                    <a:pt x="1113" y="292"/>
                    <a:pt x="1095" y="139"/>
                    <a:pt x="1042" y="0"/>
                  </a:cubicBezTo>
                  <a:close/>
                  <a:moveTo>
                    <a:pt x="550" y="4589"/>
                  </a:moveTo>
                  <a:cubicBezTo>
                    <a:pt x="389" y="4607"/>
                    <a:pt x="229" y="4625"/>
                    <a:pt x="68" y="4643"/>
                  </a:cubicBezTo>
                  <a:cubicBezTo>
                    <a:pt x="7" y="5331"/>
                    <a:pt x="1" y="6016"/>
                    <a:pt x="79" y="6661"/>
                  </a:cubicBezTo>
                  <a:cubicBezTo>
                    <a:pt x="215" y="6447"/>
                    <a:pt x="350" y="6236"/>
                    <a:pt x="489" y="6022"/>
                  </a:cubicBezTo>
                  <a:cubicBezTo>
                    <a:pt x="500" y="5545"/>
                    <a:pt x="518" y="5067"/>
                    <a:pt x="550" y="458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19"/>
            <p:cNvSpPr/>
            <p:nvPr/>
          </p:nvSpPr>
          <p:spPr>
            <a:xfrm>
              <a:off x="3583897" y="4346307"/>
              <a:ext cx="16672" cy="38040"/>
            </a:xfrm>
            <a:custGeom>
              <a:avLst/>
              <a:gdLst/>
              <a:ahLst/>
              <a:cxnLst/>
              <a:rect l="l" t="t" r="r" b="b"/>
              <a:pathLst>
                <a:path w="593" h="1353" extrusionOk="0">
                  <a:moveTo>
                    <a:pt x="593" y="0"/>
                  </a:moveTo>
                  <a:lnTo>
                    <a:pt x="593" y="0"/>
                  </a:lnTo>
                  <a:cubicBezTo>
                    <a:pt x="461" y="8"/>
                    <a:pt x="329" y="15"/>
                    <a:pt x="197" y="18"/>
                  </a:cubicBezTo>
                  <a:cubicBezTo>
                    <a:pt x="115" y="457"/>
                    <a:pt x="47" y="907"/>
                    <a:pt x="1" y="1353"/>
                  </a:cubicBezTo>
                  <a:cubicBezTo>
                    <a:pt x="161" y="1335"/>
                    <a:pt x="318" y="1317"/>
                    <a:pt x="475" y="1299"/>
                  </a:cubicBezTo>
                  <a:cubicBezTo>
                    <a:pt x="507" y="867"/>
                    <a:pt x="547" y="433"/>
                    <a:pt x="5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19"/>
            <p:cNvSpPr/>
            <p:nvPr/>
          </p:nvSpPr>
          <p:spPr>
            <a:xfrm>
              <a:off x="3583307" y="4386820"/>
              <a:ext cx="13664" cy="3627"/>
            </a:xfrm>
            <a:custGeom>
              <a:avLst/>
              <a:gdLst/>
              <a:ahLst/>
              <a:cxnLst/>
              <a:rect l="l" t="t" r="r" b="b"/>
              <a:pathLst>
                <a:path w="486" h="129" extrusionOk="0">
                  <a:moveTo>
                    <a:pt x="485" y="1"/>
                  </a:moveTo>
                  <a:lnTo>
                    <a:pt x="485" y="1"/>
                  </a:lnTo>
                  <a:cubicBezTo>
                    <a:pt x="329" y="7"/>
                    <a:pt x="171" y="11"/>
                    <a:pt x="11" y="14"/>
                  </a:cubicBezTo>
                  <a:cubicBezTo>
                    <a:pt x="8" y="54"/>
                    <a:pt x="4" y="90"/>
                    <a:pt x="0" y="129"/>
                  </a:cubicBezTo>
                  <a:cubicBezTo>
                    <a:pt x="161" y="111"/>
                    <a:pt x="321" y="93"/>
                    <a:pt x="482" y="75"/>
                  </a:cubicBezTo>
                  <a:cubicBezTo>
                    <a:pt x="482" y="50"/>
                    <a:pt x="485" y="25"/>
                    <a:pt x="48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19"/>
            <p:cNvSpPr/>
            <p:nvPr/>
          </p:nvSpPr>
          <p:spPr>
            <a:xfrm>
              <a:off x="3583616" y="4382799"/>
              <a:ext cx="13636" cy="4442"/>
            </a:xfrm>
            <a:custGeom>
              <a:avLst/>
              <a:gdLst/>
              <a:ahLst/>
              <a:cxnLst/>
              <a:rect l="l" t="t" r="r" b="b"/>
              <a:pathLst>
                <a:path w="485" h="158" extrusionOk="0">
                  <a:moveTo>
                    <a:pt x="485" y="1"/>
                  </a:moveTo>
                  <a:lnTo>
                    <a:pt x="485" y="1"/>
                  </a:lnTo>
                  <a:cubicBezTo>
                    <a:pt x="328" y="19"/>
                    <a:pt x="171" y="37"/>
                    <a:pt x="11" y="55"/>
                  </a:cubicBezTo>
                  <a:cubicBezTo>
                    <a:pt x="7" y="86"/>
                    <a:pt x="4" y="122"/>
                    <a:pt x="0" y="157"/>
                  </a:cubicBezTo>
                  <a:cubicBezTo>
                    <a:pt x="160" y="154"/>
                    <a:pt x="318" y="150"/>
                    <a:pt x="474" y="144"/>
                  </a:cubicBezTo>
                  <a:cubicBezTo>
                    <a:pt x="478" y="97"/>
                    <a:pt x="481" y="50"/>
                    <a:pt x="48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19"/>
            <p:cNvSpPr/>
            <p:nvPr/>
          </p:nvSpPr>
          <p:spPr>
            <a:xfrm>
              <a:off x="3532673" y="4455081"/>
              <a:ext cx="16785" cy="40233"/>
            </a:xfrm>
            <a:custGeom>
              <a:avLst/>
              <a:gdLst/>
              <a:ahLst/>
              <a:cxnLst/>
              <a:rect l="l" t="t" r="r" b="b"/>
              <a:pathLst>
                <a:path w="597" h="1431" extrusionOk="0">
                  <a:moveTo>
                    <a:pt x="1" y="0"/>
                  </a:moveTo>
                  <a:lnTo>
                    <a:pt x="1" y="0"/>
                  </a:lnTo>
                  <a:cubicBezTo>
                    <a:pt x="4" y="204"/>
                    <a:pt x="7" y="404"/>
                    <a:pt x="15" y="607"/>
                  </a:cubicBezTo>
                  <a:cubicBezTo>
                    <a:pt x="25" y="956"/>
                    <a:pt x="272" y="1241"/>
                    <a:pt x="596" y="1430"/>
                  </a:cubicBezTo>
                  <a:cubicBezTo>
                    <a:pt x="328" y="988"/>
                    <a:pt x="136" y="507"/>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19"/>
            <p:cNvSpPr/>
            <p:nvPr/>
          </p:nvSpPr>
          <p:spPr>
            <a:xfrm>
              <a:off x="3532392" y="4235622"/>
              <a:ext cx="78328" cy="261694"/>
            </a:xfrm>
            <a:custGeom>
              <a:avLst/>
              <a:gdLst/>
              <a:ahLst/>
              <a:cxnLst/>
              <a:rect l="l" t="t" r="r" b="b"/>
              <a:pathLst>
                <a:path w="2786" h="9308" extrusionOk="0">
                  <a:moveTo>
                    <a:pt x="1387" y="1"/>
                  </a:moveTo>
                  <a:cubicBezTo>
                    <a:pt x="1044" y="1"/>
                    <a:pt x="759" y="147"/>
                    <a:pt x="692" y="501"/>
                  </a:cubicBezTo>
                  <a:cubicBezTo>
                    <a:pt x="460" y="1674"/>
                    <a:pt x="285" y="2846"/>
                    <a:pt x="172" y="4023"/>
                  </a:cubicBezTo>
                  <a:cubicBezTo>
                    <a:pt x="231" y="4020"/>
                    <a:pt x="292" y="4020"/>
                    <a:pt x="353" y="4020"/>
                  </a:cubicBezTo>
                  <a:cubicBezTo>
                    <a:pt x="913" y="4006"/>
                    <a:pt x="1469" y="3985"/>
                    <a:pt x="2029" y="3955"/>
                  </a:cubicBezTo>
                  <a:cubicBezTo>
                    <a:pt x="2232" y="2854"/>
                    <a:pt x="2521" y="1806"/>
                    <a:pt x="2767" y="964"/>
                  </a:cubicBezTo>
                  <a:cubicBezTo>
                    <a:pt x="2774" y="932"/>
                    <a:pt x="2782" y="896"/>
                    <a:pt x="2785" y="864"/>
                  </a:cubicBezTo>
                  <a:cubicBezTo>
                    <a:pt x="2585" y="358"/>
                    <a:pt x="1918" y="1"/>
                    <a:pt x="1387" y="1"/>
                  </a:cubicBezTo>
                  <a:close/>
                  <a:moveTo>
                    <a:pt x="314" y="5414"/>
                  </a:moveTo>
                  <a:lnTo>
                    <a:pt x="314" y="5414"/>
                  </a:lnTo>
                  <a:cubicBezTo>
                    <a:pt x="231" y="5418"/>
                    <a:pt x="146" y="5418"/>
                    <a:pt x="65" y="5418"/>
                  </a:cubicBezTo>
                  <a:cubicBezTo>
                    <a:pt x="65" y="5421"/>
                    <a:pt x="60" y="5425"/>
                    <a:pt x="60" y="5428"/>
                  </a:cubicBezTo>
                  <a:cubicBezTo>
                    <a:pt x="146" y="5425"/>
                    <a:pt x="231" y="5421"/>
                    <a:pt x="314" y="5414"/>
                  </a:cubicBezTo>
                  <a:close/>
                  <a:moveTo>
                    <a:pt x="1811" y="5507"/>
                  </a:moveTo>
                  <a:lnTo>
                    <a:pt x="1811" y="5507"/>
                  </a:lnTo>
                  <a:cubicBezTo>
                    <a:pt x="1230" y="5568"/>
                    <a:pt x="642" y="5628"/>
                    <a:pt x="50" y="5675"/>
                  </a:cubicBezTo>
                  <a:cubicBezTo>
                    <a:pt x="14" y="6384"/>
                    <a:pt x="0" y="7094"/>
                    <a:pt x="11" y="7806"/>
                  </a:cubicBezTo>
                  <a:cubicBezTo>
                    <a:pt x="146" y="8313"/>
                    <a:pt x="338" y="8794"/>
                    <a:pt x="606" y="9236"/>
                  </a:cubicBezTo>
                  <a:cubicBezTo>
                    <a:pt x="652" y="9261"/>
                    <a:pt x="699" y="9286"/>
                    <a:pt x="749" y="9307"/>
                  </a:cubicBezTo>
                  <a:cubicBezTo>
                    <a:pt x="1080" y="8951"/>
                    <a:pt x="1416" y="8160"/>
                    <a:pt x="1615" y="7846"/>
                  </a:cubicBezTo>
                  <a:cubicBezTo>
                    <a:pt x="1686" y="7739"/>
                    <a:pt x="1755" y="7632"/>
                    <a:pt x="1822" y="7525"/>
                  </a:cubicBezTo>
                  <a:cubicBezTo>
                    <a:pt x="1744" y="6880"/>
                    <a:pt x="1750" y="6195"/>
                    <a:pt x="1811" y="550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19"/>
            <p:cNvSpPr/>
            <p:nvPr/>
          </p:nvSpPr>
          <p:spPr>
            <a:xfrm>
              <a:off x="3534191" y="4346813"/>
              <a:ext cx="55246" cy="41132"/>
            </a:xfrm>
            <a:custGeom>
              <a:avLst/>
              <a:gdLst/>
              <a:ahLst/>
              <a:cxnLst/>
              <a:rect l="l" t="t" r="r" b="b"/>
              <a:pathLst>
                <a:path w="1965" h="1463" extrusionOk="0">
                  <a:moveTo>
                    <a:pt x="1965" y="0"/>
                  </a:moveTo>
                  <a:cubicBezTo>
                    <a:pt x="1405" y="30"/>
                    <a:pt x="849" y="51"/>
                    <a:pt x="289" y="65"/>
                  </a:cubicBezTo>
                  <a:cubicBezTo>
                    <a:pt x="228" y="65"/>
                    <a:pt x="167" y="65"/>
                    <a:pt x="108" y="68"/>
                  </a:cubicBezTo>
                  <a:cubicBezTo>
                    <a:pt x="60" y="532"/>
                    <a:pt x="25" y="996"/>
                    <a:pt x="1" y="1463"/>
                  </a:cubicBezTo>
                  <a:cubicBezTo>
                    <a:pt x="82" y="1463"/>
                    <a:pt x="167" y="1463"/>
                    <a:pt x="250" y="1459"/>
                  </a:cubicBezTo>
                  <a:cubicBezTo>
                    <a:pt x="760" y="1430"/>
                    <a:pt x="1266" y="1384"/>
                    <a:pt x="1769" y="1335"/>
                  </a:cubicBezTo>
                  <a:cubicBezTo>
                    <a:pt x="1815" y="889"/>
                    <a:pt x="1883" y="439"/>
                    <a:pt x="196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19"/>
            <p:cNvSpPr/>
            <p:nvPr/>
          </p:nvSpPr>
          <p:spPr>
            <a:xfrm>
              <a:off x="3533797" y="4387213"/>
              <a:ext cx="49848" cy="7957"/>
            </a:xfrm>
            <a:custGeom>
              <a:avLst/>
              <a:gdLst/>
              <a:ahLst/>
              <a:cxnLst/>
              <a:rect l="l" t="t" r="r" b="b"/>
              <a:pathLst>
                <a:path w="1773" h="283" extrusionOk="0">
                  <a:moveTo>
                    <a:pt x="1772" y="0"/>
                  </a:moveTo>
                  <a:lnTo>
                    <a:pt x="1772" y="0"/>
                  </a:lnTo>
                  <a:cubicBezTo>
                    <a:pt x="1269" y="15"/>
                    <a:pt x="767" y="22"/>
                    <a:pt x="264" y="22"/>
                  </a:cubicBezTo>
                  <a:cubicBezTo>
                    <a:pt x="181" y="29"/>
                    <a:pt x="96" y="33"/>
                    <a:pt x="10" y="36"/>
                  </a:cubicBezTo>
                  <a:cubicBezTo>
                    <a:pt x="7" y="118"/>
                    <a:pt x="3" y="201"/>
                    <a:pt x="0" y="283"/>
                  </a:cubicBezTo>
                  <a:cubicBezTo>
                    <a:pt x="592" y="236"/>
                    <a:pt x="1180" y="176"/>
                    <a:pt x="1761" y="115"/>
                  </a:cubicBezTo>
                  <a:cubicBezTo>
                    <a:pt x="1765" y="76"/>
                    <a:pt x="1769" y="40"/>
                    <a:pt x="177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19"/>
            <p:cNvSpPr/>
            <p:nvPr/>
          </p:nvSpPr>
          <p:spPr>
            <a:xfrm>
              <a:off x="3541191" y="4384318"/>
              <a:ext cx="42735" cy="3514"/>
            </a:xfrm>
            <a:custGeom>
              <a:avLst/>
              <a:gdLst/>
              <a:ahLst/>
              <a:cxnLst/>
              <a:rect l="l" t="t" r="r" b="b"/>
              <a:pathLst>
                <a:path w="1520" h="125" extrusionOk="0">
                  <a:moveTo>
                    <a:pt x="1520" y="1"/>
                  </a:moveTo>
                  <a:lnTo>
                    <a:pt x="1520" y="1"/>
                  </a:lnTo>
                  <a:cubicBezTo>
                    <a:pt x="1017" y="50"/>
                    <a:pt x="511" y="96"/>
                    <a:pt x="1" y="125"/>
                  </a:cubicBezTo>
                  <a:cubicBezTo>
                    <a:pt x="504" y="125"/>
                    <a:pt x="1006" y="118"/>
                    <a:pt x="1509" y="103"/>
                  </a:cubicBezTo>
                  <a:cubicBezTo>
                    <a:pt x="1513" y="68"/>
                    <a:pt x="1516" y="32"/>
                    <a:pt x="152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19"/>
            <p:cNvSpPr/>
            <p:nvPr/>
          </p:nvSpPr>
          <p:spPr>
            <a:xfrm>
              <a:off x="3404556" y="4389519"/>
              <a:ext cx="270101" cy="143274"/>
            </a:xfrm>
            <a:custGeom>
              <a:avLst/>
              <a:gdLst/>
              <a:ahLst/>
              <a:cxnLst/>
              <a:rect l="l" t="t" r="r" b="b"/>
              <a:pathLst>
                <a:path w="9607" h="5096" extrusionOk="0">
                  <a:moveTo>
                    <a:pt x="9086" y="0"/>
                  </a:moveTo>
                  <a:cubicBezTo>
                    <a:pt x="8512" y="0"/>
                    <a:pt x="7614" y="115"/>
                    <a:pt x="7400" y="450"/>
                  </a:cubicBezTo>
                  <a:cubicBezTo>
                    <a:pt x="7193" y="771"/>
                    <a:pt x="6986" y="1092"/>
                    <a:pt x="6779" y="1412"/>
                  </a:cubicBezTo>
                  <a:cubicBezTo>
                    <a:pt x="6765" y="2044"/>
                    <a:pt x="6768" y="2678"/>
                    <a:pt x="6786" y="3313"/>
                  </a:cubicBezTo>
                  <a:cubicBezTo>
                    <a:pt x="6790" y="3406"/>
                    <a:pt x="6779" y="3488"/>
                    <a:pt x="6758" y="3563"/>
                  </a:cubicBezTo>
                  <a:cubicBezTo>
                    <a:pt x="6825" y="3720"/>
                    <a:pt x="6904" y="3873"/>
                    <a:pt x="6993" y="4019"/>
                  </a:cubicBezTo>
                  <a:cubicBezTo>
                    <a:pt x="8099" y="2943"/>
                    <a:pt x="8812" y="1266"/>
                    <a:pt x="9575" y="79"/>
                  </a:cubicBezTo>
                  <a:cubicBezTo>
                    <a:pt x="9607" y="33"/>
                    <a:pt x="9393" y="0"/>
                    <a:pt x="9086" y="0"/>
                  </a:cubicBezTo>
                  <a:close/>
                  <a:moveTo>
                    <a:pt x="1941" y="2454"/>
                  </a:moveTo>
                  <a:cubicBezTo>
                    <a:pt x="1248" y="2454"/>
                    <a:pt x="1" y="3103"/>
                    <a:pt x="126" y="3175"/>
                  </a:cubicBezTo>
                  <a:cubicBezTo>
                    <a:pt x="1574" y="4009"/>
                    <a:pt x="2867" y="5096"/>
                    <a:pt x="4447" y="5096"/>
                  </a:cubicBezTo>
                  <a:cubicBezTo>
                    <a:pt x="4800" y="5096"/>
                    <a:pt x="5171" y="5043"/>
                    <a:pt x="5560" y="4918"/>
                  </a:cubicBezTo>
                  <a:cubicBezTo>
                    <a:pt x="5728" y="4865"/>
                    <a:pt x="5888" y="4796"/>
                    <a:pt x="6041" y="4718"/>
                  </a:cubicBezTo>
                  <a:cubicBezTo>
                    <a:pt x="5763" y="4544"/>
                    <a:pt x="5514" y="4294"/>
                    <a:pt x="5364" y="4080"/>
                  </a:cubicBezTo>
                  <a:cubicBezTo>
                    <a:pt x="5318" y="4019"/>
                    <a:pt x="5278" y="3958"/>
                    <a:pt x="5235" y="3894"/>
                  </a:cubicBezTo>
                  <a:cubicBezTo>
                    <a:pt x="5199" y="3930"/>
                    <a:pt x="5160" y="3958"/>
                    <a:pt x="5121" y="3980"/>
                  </a:cubicBezTo>
                  <a:cubicBezTo>
                    <a:pt x="5086" y="4001"/>
                    <a:pt x="5039" y="4009"/>
                    <a:pt x="4986" y="4009"/>
                  </a:cubicBezTo>
                  <a:cubicBezTo>
                    <a:pt x="4383" y="4009"/>
                    <a:pt x="2828" y="2857"/>
                    <a:pt x="2232" y="2515"/>
                  </a:cubicBezTo>
                  <a:cubicBezTo>
                    <a:pt x="2158" y="2472"/>
                    <a:pt x="2058" y="2454"/>
                    <a:pt x="1941" y="245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19"/>
            <p:cNvSpPr/>
            <p:nvPr/>
          </p:nvSpPr>
          <p:spPr>
            <a:xfrm>
              <a:off x="3551734" y="4489690"/>
              <a:ext cx="49454" cy="32501"/>
            </a:xfrm>
            <a:custGeom>
              <a:avLst/>
              <a:gdLst/>
              <a:ahLst/>
              <a:cxnLst/>
              <a:rect l="l" t="t" r="r" b="b"/>
              <a:pathLst>
                <a:path w="1759" h="1156" extrusionOk="0">
                  <a:moveTo>
                    <a:pt x="1523" y="0"/>
                  </a:moveTo>
                  <a:cubicBezTo>
                    <a:pt x="1426" y="303"/>
                    <a:pt x="1123" y="435"/>
                    <a:pt x="774" y="435"/>
                  </a:cubicBezTo>
                  <a:cubicBezTo>
                    <a:pt x="542" y="435"/>
                    <a:pt x="289" y="377"/>
                    <a:pt x="61" y="270"/>
                  </a:cubicBezTo>
                  <a:cubicBezTo>
                    <a:pt x="43" y="296"/>
                    <a:pt x="22" y="313"/>
                    <a:pt x="0" y="331"/>
                  </a:cubicBezTo>
                  <a:cubicBezTo>
                    <a:pt x="43" y="395"/>
                    <a:pt x="83" y="456"/>
                    <a:pt x="129" y="517"/>
                  </a:cubicBezTo>
                  <a:cubicBezTo>
                    <a:pt x="279" y="731"/>
                    <a:pt x="528" y="981"/>
                    <a:pt x="806" y="1155"/>
                  </a:cubicBezTo>
                  <a:cubicBezTo>
                    <a:pt x="1156" y="973"/>
                    <a:pt x="1469" y="734"/>
                    <a:pt x="1758" y="456"/>
                  </a:cubicBezTo>
                  <a:cubicBezTo>
                    <a:pt x="1669" y="310"/>
                    <a:pt x="1590" y="157"/>
                    <a:pt x="152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19"/>
            <p:cNvSpPr/>
            <p:nvPr/>
          </p:nvSpPr>
          <p:spPr>
            <a:xfrm>
              <a:off x="3583616" y="4429216"/>
              <a:ext cx="11836" cy="60503"/>
            </a:xfrm>
            <a:custGeom>
              <a:avLst/>
              <a:gdLst/>
              <a:ahLst/>
              <a:cxnLst/>
              <a:rect l="l" t="t" r="r" b="b"/>
              <a:pathLst>
                <a:path w="421" h="2152" extrusionOk="0">
                  <a:moveTo>
                    <a:pt x="410" y="0"/>
                  </a:moveTo>
                  <a:lnTo>
                    <a:pt x="410" y="0"/>
                  </a:lnTo>
                  <a:cubicBezTo>
                    <a:pt x="271" y="214"/>
                    <a:pt x="136" y="425"/>
                    <a:pt x="0" y="639"/>
                  </a:cubicBezTo>
                  <a:cubicBezTo>
                    <a:pt x="65" y="1177"/>
                    <a:pt x="189" y="1687"/>
                    <a:pt x="389" y="2151"/>
                  </a:cubicBezTo>
                  <a:cubicBezTo>
                    <a:pt x="410" y="2076"/>
                    <a:pt x="421" y="1994"/>
                    <a:pt x="417" y="1901"/>
                  </a:cubicBezTo>
                  <a:cubicBezTo>
                    <a:pt x="399" y="1266"/>
                    <a:pt x="396" y="632"/>
                    <a:pt x="4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19"/>
            <p:cNvSpPr/>
            <p:nvPr/>
          </p:nvSpPr>
          <p:spPr>
            <a:xfrm>
              <a:off x="3553449" y="4447153"/>
              <a:ext cx="41104" cy="54768"/>
            </a:xfrm>
            <a:custGeom>
              <a:avLst/>
              <a:gdLst/>
              <a:ahLst/>
              <a:cxnLst/>
              <a:rect l="l" t="t" r="r" b="b"/>
              <a:pathLst>
                <a:path w="1462" h="1948" extrusionOk="0">
                  <a:moveTo>
                    <a:pt x="1073" y="1"/>
                  </a:moveTo>
                  <a:cubicBezTo>
                    <a:pt x="1006" y="108"/>
                    <a:pt x="937" y="215"/>
                    <a:pt x="866" y="322"/>
                  </a:cubicBezTo>
                  <a:cubicBezTo>
                    <a:pt x="667" y="636"/>
                    <a:pt x="331" y="1427"/>
                    <a:pt x="0" y="1783"/>
                  </a:cubicBezTo>
                  <a:cubicBezTo>
                    <a:pt x="228" y="1890"/>
                    <a:pt x="481" y="1948"/>
                    <a:pt x="713" y="1948"/>
                  </a:cubicBezTo>
                  <a:cubicBezTo>
                    <a:pt x="1062" y="1948"/>
                    <a:pt x="1365" y="1816"/>
                    <a:pt x="1462" y="1513"/>
                  </a:cubicBezTo>
                  <a:cubicBezTo>
                    <a:pt x="1262" y="1049"/>
                    <a:pt x="1138" y="539"/>
                    <a:pt x="107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3" name="Google Shape;6183;p119"/>
          <p:cNvGrpSpPr/>
          <p:nvPr/>
        </p:nvGrpSpPr>
        <p:grpSpPr>
          <a:xfrm>
            <a:off x="4034340" y="3241953"/>
            <a:ext cx="294645" cy="468329"/>
            <a:chOff x="3803666" y="3241953"/>
            <a:chExt cx="294645" cy="468329"/>
          </a:xfrm>
        </p:grpSpPr>
        <p:sp>
          <p:nvSpPr>
            <p:cNvPr id="6184" name="Google Shape;6184;p119"/>
            <p:cNvSpPr/>
            <p:nvPr/>
          </p:nvSpPr>
          <p:spPr>
            <a:xfrm>
              <a:off x="3803666" y="3241953"/>
              <a:ext cx="294645" cy="361671"/>
            </a:xfrm>
            <a:custGeom>
              <a:avLst/>
              <a:gdLst/>
              <a:ahLst/>
              <a:cxnLst/>
              <a:rect l="l" t="t" r="r" b="b"/>
              <a:pathLst>
                <a:path w="10480" h="12864" extrusionOk="0">
                  <a:moveTo>
                    <a:pt x="5120" y="1"/>
                  </a:moveTo>
                  <a:cubicBezTo>
                    <a:pt x="2935" y="1"/>
                    <a:pt x="838" y="1327"/>
                    <a:pt x="157" y="3781"/>
                  </a:cubicBezTo>
                  <a:cubicBezTo>
                    <a:pt x="0" y="4355"/>
                    <a:pt x="1070" y="5354"/>
                    <a:pt x="1630" y="5354"/>
                  </a:cubicBezTo>
                  <a:cubicBezTo>
                    <a:pt x="1776" y="5354"/>
                    <a:pt x="1886" y="5285"/>
                    <a:pt x="1933" y="5122"/>
                  </a:cubicBezTo>
                  <a:cubicBezTo>
                    <a:pt x="2468" y="3189"/>
                    <a:pt x="4104" y="1742"/>
                    <a:pt x="6123" y="1742"/>
                  </a:cubicBezTo>
                  <a:lnTo>
                    <a:pt x="6248" y="1742"/>
                  </a:lnTo>
                  <a:cubicBezTo>
                    <a:pt x="6329" y="1610"/>
                    <a:pt x="6454" y="1499"/>
                    <a:pt x="6633" y="1431"/>
                  </a:cubicBezTo>
                  <a:cubicBezTo>
                    <a:pt x="6903" y="1324"/>
                    <a:pt x="7168" y="1274"/>
                    <a:pt x="7417" y="1274"/>
                  </a:cubicBezTo>
                  <a:cubicBezTo>
                    <a:pt x="8843" y="1274"/>
                    <a:pt x="9816" y="2864"/>
                    <a:pt x="9268" y="4319"/>
                  </a:cubicBezTo>
                  <a:cubicBezTo>
                    <a:pt x="8932" y="5211"/>
                    <a:pt x="8180" y="5660"/>
                    <a:pt x="7370" y="6081"/>
                  </a:cubicBezTo>
                  <a:cubicBezTo>
                    <a:pt x="6615" y="6470"/>
                    <a:pt x="5987" y="6933"/>
                    <a:pt x="5577" y="7611"/>
                  </a:cubicBezTo>
                  <a:cubicBezTo>
                    <a:pt x="5691" y="7500"/>
                    <a:pt x="5812" y="7393"/>
                    <a:pt x="5933" y="7293"/>
                  </a:cubicBezTo>
                  <a:cubicBezTo>
                    <a:pt x="6764" y="6608"/>
                    <a:pt x="7762" y="6177"/>
                    <a:pt x="8657" y="5593"/>
                  </a:cubicBezTo>
                  <a:cubicBezTo>
                    <a:pt x="10448" y="4423"/>
                    <a:pt x="10479" y="2965"/>
                    <a:pt x="8907" y="1506"/>
                  </a:cubicBezTo>
                  <a:cubicBezTo>
                    <a:pt x="7805" y="486"/>
                    <a:pt x="6447" y="1"/>
                    <a:pt x="5120" y="1"/>
                  </a:cubicBezTo>
                  <a:close/>
                  <a:moveTo>
                    <a:pt x="4129" y="5842"/>
                  </a:moveTo>
                  <a:cubicBezTo>
                    <a:pt x="3198" y="6687"/>
                    <a:pt x="2446" y="7943"/>
                    <a:pt x="2349" y="9222"/>
                  </a:cubicBezTo>
                  <a:cubicBezTo>
                    <a:pt x="2364" y="9219"/>
                    <a:pt x="2382" y="9219"/>
                    <a:pt x="2400" y="9219"/>
                  </a:cubicBezTo>
                  <a:cubicBezTo>
                    <a:pt x="2542" y="9219"/>
                    <a:pt x="2739" y="9290"/>
                    <a:pt x="2863" y="9344"/>
                  </a:cubicBezTo>
                  <a:cubicBezTo>
                    <a:pt x="3127" y="9454"/>
                    <a:pt x="3391" y="9633"/>
                    <a:pt x="3608" y="9814"/>
                  </a:cubicBezTo>
                  <a:cubicBezTo>
                    <a:pt x="3748" y="9936"/>
                    <a:pt x="4008" y="10153"/>
                    <a:pt x="4072" y="10342"/>
                  </a:cubicBezTo>
                  <a:cubicBezTo>
                    <a:pt x="4094" y="10403"/>
                    <a:pt x="4115" y="10459"/>
                    <a:pt x="4136" y="10520"/>
                  </a:cubicBezTo>
                  <a:cubicBezTo>
                    <a:pt x="4179" y="10003"/>
                    <a:pt x="4446" y="9276"/>
                    <a:pt x="4546" y="9041"/>
                  </a:cubicBezTo>
                  <a:lnTo>
                    <a:pt x="4497" y="9041"/>
                  </a:lnTo>
                  <a:cubicBezTo>
                    <a:pt x="3862" y="9041"/>
                    <a:pt x="3124" y="8277"/>
                    <a:pt x="3352" y="7507"/>
                  </a:cubicBezTo>
                  <a:cubicBezTo>
                    <a:pt x="3530" y="6908"/>
                    <a:pt x="3783" y="6345"/>
                    <a:pt x="4129" y="5842"/>
                  </a:cubicBezTo>
                  <a:close/>
                  <a:moveTo>
                    <a:pt x="2349" y="9821"/>
                  </a:moveTo>
                  <a:cubicBezTo>
                    <a:pt x="2367" y="9982"/>
                    <a:pt x="2392" y="10142"/>
                    <a:pt x="2432" y="10299"/>
                  </a:cubicBezTo>
                  <a:cubicBezTo>
                    <a:pt x="2756" y="11640"/>
                    <a:pt x="4001" y="12821"/>
                    <a:pt x="5402" y="12863"/>
                  </a:cubicBezTo>
                  <a:lnTo>
                    <a:pt x="5427" y="12863"/>
                  </a:lnTo>
                  <a:cubicBezTo>
                    <a:pt x="6383" y="12863"/>
                    <a:pt x="5096" y="11098"/>
                    <a:pt x="4393" y="11076"/>
                  </a:cubicBezTo>
                  <a:cubicBezTo>
                    <a:pt x="4368" y="11076"/>
                    <a:pt x="4347" y="11073"/>
                    <a:pt x="4325" y="11066"/>
                  </a:cubicBezTo>
                  <a:lnTo>
                    <a:pt x="4325" y="11066"/>
                  </a:lnTo>
                  <a:cubicBezTo>
                    <a:pt x="4390" y="11254"/>
                    <a:pt x="4454" y="11440"/>
                    <a:pt x="4518" y="11629"/>
                  </a:cubicBezTo>
                  <a:cubicBezTo>
                    <a:pt x="4596" y="11854"/>
                    <a:pt x="4507" y="11925"/>
                    <a:pt x="4365" y="11925"/>
                  </a:cubicBezTo>
                  <a:cubicBezTo>
                    <a:pt x="4218" y="11925"/>
                    <a:pt x="4023" y="11850"/>
                    <a:pt x="3901" y="11800"/>
                  </a:cubicBezTo>
                  <a:cubicBezTo>
                    <a:pt x="3637" y="11690"/>
                    <a:pt x="3373" y="11508"/>
                    <a:pt x="3156" y="11326"/>
                  </a:cubicBezTo>
                  <a:cubicBezTo>
                    <a:pt x="3017" y="11208"/>
                    <a:pt x="2756" y="10987"/>
                    <a:pt x="2692" y="10798"/>
                  </a:cubicBezTo>
                  <a:cubicBezTo>
                    <a:pt x="2578" y="10474"/>
                    <a:pt x="2464" y="10146"/>
                    <a:pt x="2349" y="982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19"/>
            <p:cNvSpPr/>
            <p:nvPr/>
          </p:nvSpPr>
          <p:spPr>
            <a:xfrm>
              <a:off x="3892788" y="3641484"/>
              <a:ext cx="88141" cy="68797"/>
            </a:xfrm>
            <a:custGeom>
              <a:avLst/>
              <a:gdLst/>
              <a:ahLst/>
              <a:cxnLst/>
              <a:rect l="l" t="t" r="r" b="b"/>
              <a:pathLst>
                <a:path w="3135" h="2447" extrusionOk="0">
                  <a:moveTo>
                    <a:pt x="2057" y="0"/>
                  </a:moveTo>
                  <a:cubicBezTo>
                    <a:pt x="1893" y="0"/>
                    <a:pt x="1733" y="32"/>
                    <a:pt x="1587" y="89"/>
                  </a:cubicBezTo>
                  <a:cubicBezTo>
                    <a:pt x="1786" y="552"/>
                    <a:pt x="1059" y="1376"/>
                    <a:pt x="324" y="1376"/>
                  </a:cubicBezTo>
                  <a:cubicBezTo>
                    <a:pt x="232" y="1376"/>
                    <a:pt x="146" y="1369"/>
                    <a:pt x="71" y="1358"/>
                  </a:cubicBezTo>
                  <a:cubicBezTo>
                    <a:pt x="25" y="1490"/>
                    <a:pt x="0" y="1630"/>
                    <a:pt x="25" y="1758"/>
                  </a:cubicBezTo>
                  <a:cubicBezTo>
                    <a:pt x="71" y="2000"/>
                    <a:pt x="206" y="2229"/>
                    <a:pt x="438" y="2339"/>
                  </a:cubicBezTo>
                  <a:cubicBezTo>
                    <a:pt x="599" y="2418"/>
                    <a:pt x="759" y="2446"/>
                    <a:pt x="927" y="2446"/>
                  </a:cubicBezTo>
                  <a:cubicBezTo>
                    <a:pt x="1027" y="2446"/>
                    <a:pt x="1131" y="2435"/>
                    <a:pt x="1238" y="2418"/>
                  </a:cubicBezTo>
                  <a:cubicBezTo>
                    <a:pt x="1947" y="2300"/>
                    <a:pt x="2535" y="1804"/>
                    <a:pt x="2874" y="1187"/>
                  </a:cubicBezTo>
                  <a:cubicBezTo>
                    <a:pt x="3134" y="717"/>
                    <a:pt x="2821" y="121"/>
                    <a:pt x="2303" y="25"/>
                  </a:cubicBezTo>
                  <a:cubicBezTo>
                    <a:pt x="2222" y="7"/>
                    <a:pt x="2140" y="0"/>
                    <a:pt x="20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19"/>
            <p:cNvSpPr/>
            <p:nvPr/>
          </p:nvSpPr>
          <p:spPr>
            <a:xfrm>
              <a:off x="3919749" y="3290899"/>
              <a:ext cx="112207" cy="205239"/>
            </a:xfrm>
            <a:custGeom>
              <a:avLst/>
              <a:gdLst/>
              <a:ahLst/>
              <a:cxnLst/>
              <a:rect l="l" t="t" r="r" b="b"/>
              <a:pathLst>
                <a:path w="3991" h="7300" extrusionOk="0">
                  <a:moveTo>
                    <a:pt x="2119" y="1"/>
                  </a:moveTo>
                  <a:lnTo>
                    <a:pt x="2119" y="1"/>
                  </a:lnTo>
                  <a:cubicBezTo>
                    <a:pt x="1747" y="610"/>
                    <a:pt x="2293" y="1719"/>
                    <a:pt x="3056" y="1811"/>
                  </a:cubicBezTo>
                  <a:cubicBezTo>
                    <a:pt x="3039" y="1826"/>
                    <a:pt x="3021" y="1837"/>
                    <a:pt x="2999" y="1847"/>
                  </a:cubicBezTo>
                  <a:cubicBezTo>
                    <a:pt x="2777" y="2033"/>
                    <a:pt x="2514" y="2143"/>
                    <a:pt x="2261" y="2275"/>
                  </a:cubicBezTo>
                  <a:cubicBezTo>
                    <a:pt x="1790" y="2522"/>
                    <a:pt x="1327" y="2764"/>
                    <a:pt x="913" y="3103"/>
                  </a:cubicBezTo>
                  <a:cubicBezTo>
                    <a:pt x="557" y="3395"/>
                    <a:pt x="253" y="3730"/>
                    <a:pt x="0" y="4101"/>
                  </a:cubicBezTo>
                  <a:cubicBezTo>
                    <a:pt x="60" y="4048"/>
                    <a:pt x="121" y="3994"/>
                    <a:pt x="182" y="3944"/>
                  </a:cubicBezTo>
                  <a:cubicBezTo>
                    <a:pt x="945" y="3306"/>
                    <a:pt x="1869" y="2885"/>
                    <a:pt x="2706" y="2361"/>
                  </a:cubicBezTo>
                  <a:cubicBezTo>
                    <a:pt x="2956" y="2208"/>
                    <a:pt x="3958" y="1709"/>
                    <a:pt x="3990" y="1395"/>
                  </a:cubicBezTo>
                  <a:cubicBezTo>
                    <a:pt x="3801" y="1016"/>
                    <a:pt x="3612" y="639"/>
                    <a:pt x="3424" y="261"/>
                  </a:cubicBezTo>
                  <a:cubicBezTo>
                    <a:pt x="3095" y="132"/>
                    <a:pt x="2756" y="54"/>
                    <a:pt x="2407" y="22"/>
                  </a:cubicBezTo>
                  <a:cubicBezTo>
                    <a:pt x="2311" y="11"/>
                    <a:pt x="2214" y="4"/>
                    <a:pt x="2119" y="1"/>
                  </a:cubicBezTo>
                  <a:close/>
                  <a:moveTo>
                    <a:pt x="1448" y="5870"/>
                  </a:moveTo>
                  <a:cubicBezTo>
                    <a:pt x="1041" y="6266"/>
                    <a:pt x="695" y="6722"/>
                    <a:pt x="445" y="7239"/>
                  </a:cubicBezTo>
                  <a:cubicBezTo>
                    <a:pt x="439" y="7253"/>
                    <a:pt x="432" y="7275"/>
                    <a:pt x="417" y="7300"/>
                  </a:cubicBezTo>
                  <a:cubicBezTo>
                    <a:pt x="710" y="7282"/>
                    <a:pt x="974" y="7092"/>
                    <a:pt x="1102" y="6661"/>
                  </a:cubicBezTo>
                  <a:cubicBezTo>
                    <a:pt x="1187" y="6368"/>
                    <a:pt x="1306" y="6105"/>
                    <a:pt x="1448" y="587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19"/>
            <p:cNvSpPr/>
            <p:nvPr/>
          </p:nvSpPr>
          <p:spPr>
            <a:xfrm>
              <a:off x="3891466" y="3277770"/>
              <a:ext cx="188202" cy="218369"/>
            </a:xfrm>
            <a:custGeom>
              <a:avLst/>
              <a:gdLst/>
              <a:ahLst/>
              <a:cxnLst/>
              <a:rect l="l" t="t" r="r" b="b"/>
              <a:pathLst>
                <a:path w="6694" h="7767" extrusionOk="0">
                  <a:moveTo>
                    <a:pt x="4294" y="0"/>
                  </a:moveTo>
                  <a:cubicBezTo>
                    <a:pt x="4045" y="0"/>
                    <a:pt x="3780" y="50"/>
                    <a:pt x="3510" y="157"/>
                  </a:cubicBezTo>
                  <a:cubicBezTo>
                    <a:pt x="3331" y="225"/>
                    <a:pt x="3206" y="336"/>
                    <a:pt x="3125" y="468"/>
                  </a:cubicBezTo>
                  <a:cubicBezTo>
                    <a:pt x="3220" y="471"/>
                    <a:pt x="3317" y="478"/>
                    <a:pt x="3413" y="489"/>
                  </a:cubicBezTo>
                  <a:cubicBezTo>
                    <a:pt x="3762" y="521"/>
                    <a:pt x="4101" y="599"/>
                    <a:pt x="4430" y="728"/>
                  </a:cubicBezTo>
                  <a:cubicBezTo>
                    <a:pt x="4618" y="1106"/>
                    <a:pt x="4807" y="1483"/>
                    <a:pt x="4996" y="1862"/>
                  </a:cubicBezTo>
                  <a:cubicBezTo>
                    <a:pt x="4964" y="2176"/>
                    <a:pt x="3962" y="2675"/>
                    <a:pt x="3712" y="2828"/>
                  </a:cubicBezTo>
                  <a:cubicBezTo>
                    <a:pt x="2875" y="3352"/>
                    <a:pt x="1951" y="3773"/>
                    <a:pt x="1188" y="4411"/>
                  </a:cubicBezTo>
                  <a:cubicBezTo>
                    <a:pt x="1127" y="4461"/>
                    <a:pt x="1066" y="4515"/>
                    <a:pt x="1006" y="4568"/>
                  </a:cubicBezTo>
                  <a:cubicBezTo>
                    <a:pt x="660" y="5071"/>
                    <a:pt x="407" y="5634"/>
                    <a:pt x="229" y="6233"/>
                  </a:cubicBezTo>
                  <a:cubicBezTo>
                    <a:pt x="1" y="7003"/>
                    <a:pt x="739" y="7767"/>
                    <a:pt x="1374" y="7767"/>
                  </a:cubicBezTo>
                  <a:lnTo>
                    <a:pt x="1423" y="7767"/>
                  </a:lnTo>
                  <a:cubicBezTo>
                    <a:pt x="1438" y="7742"/>
                    <a:pt x="1445" y="7720"/>
                    <a:pt x="1451" y="7706"/>
                  </a:cubicBezTo>
                  <a:cubicBezTo>
                    <a:pt x="1701" y="7189"/>
                    <a:pt x="2047" y="6733"/>
                    <a:pt x="2454" y="6337"/>
                  </a:cubicBezTo>
                  <a:cubicBezTo>
                    <a:pt x="2864" y="5659"/>
                    <a:pt x="3492" y="5196"/>
                    <a:pt x="4247" y="4807"/>
                  </a:cubicBezTo>
                  <a:cubicBezTo>
                    <a:pt x="5057" y="4386"/>
                    <a:pt x="5809" y="3937"/>
                    <a:pt x="6145" y="3045"/>
                  </a:cubicBezTo>
                  <a:cubicBezTo>
                    <a:pt x="6693" y="1590"/>
                    <a:pt x="5720" y="0"/>
                    <a:pt x="42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19"/>
            <p:cNvSpPr/>
            <p:nvPr/>
          </p:nvSpPr>
          <p:spPr>
            <a:xfrm>
              <a:off x="3864786" y="3501194"/>
              <a:ext cx="60503" cy="51900"/>
            </a:xfrm>
            <a:custGeom>
              <a:avLst/>
              <a:gdLst/>
              <a:ahLst/>
              <a:cxnLst/>
              <a:rect l="l" t="t" r="r" b="b"/>
              <a:pathLst>
                <a:path w="2152" h="1846" extrusionOk="0">
                  <a:moveTo>
                    <a:pt x="175" y="1"/>
                  </a:moveTo>
                  <a:lnTo>
                    <a:pt x="175" y="1"/>
                  </a:lnTo>
                  <a:cubicBezTo>
                    <a:pt x="62" y="16"/>
                    <a:pt x="1" y="94"/>
                    <a:pt x="73" y="294"/>
                  </a:cubicBezTo>
                  <a:cubicBezTo>
                    <a:pt x="108" y="394"/>
                    <a:pt x="140" y="497"/>
                    <a:pt x="175" y="600"/>
                  </a:cubicBezTo>
                  <a:cubicBezTo>
                    <a:pt x="158" y="401"/>
                    <a:pt x="158" y="201"/>
                    <a:pt x="175" y="1"/>
                  </a:cubicBezTo>
                  <a:close/>
                  <a:moveTo>
                    <a:pt x="1962" y="1299"/>
                  </a:moveTo>
                  <a:lnTo>
                    <a:pt x="1962" y="1299"/>
                  </a:lnTo>
                  <a:cubicBezTo>
                    <a:pt x="1938" y="1577"/>
                    <a:pt x="1980" y="1795"/>
                    <a:pt x="2151" y="1845"/>
                  </a:cubicBezTo>
                  <a:cubicBezTo>
                    <a:pt x="2087" y="1663"/>
                    <a:pt x="2023" y="1482"/>
                    <a:pt x="1962" y="129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19"/>
            <p:cNvSpPr/>
            <p:nvPr/>
          </p:nvSpPr>
          <p:spPr>
            <a:xfrm>
              <a:off x="3869228" y="3501109"/>
              <a:ext cx="63652" cy="76135"/>
            </a:xfrm>
            <a:custGeom>
              <a:avLst/>
              <a:gdLst/>
              <a:ahLst/>
              <a:cxnLst/>
              <a:rect l="l" t="t" r="r" b="b"/>
              <a:pathLst>
                <a:path w="2264" h="2708" extrusionOk="0">
                  <a:moveTo>
                    <a:pt x="68" y="1"/>
                  </a:moveTo>
                  <a:cubicBezTo>
                    <a:pt x="50" y="1"/>
                    <a:pt x="32" y="1"/>
                    <a:pt x="17" y="4"/>
                  </a:cubicBezTo>
                  <a:cubicBezTo>
                    <a:pt x="0" y="204"/>
                    <a:pt x="0" y="404"/>
                    <a:pt x="17" y="603"/>
                  </a:cubicBezTo>
                  <a:cubicBezTo>
                    <a:pt x="132" y="928"/>
                    <a:pt x="246" y="1256"/>
                    <a:pt x="360" y="1580"/>
                  </a:cubicBezTo>
                  <a:cubicBezTo>
                    <a:pt x="424" y="1769"/>
                    <a:pt x="685" y="1990"/>
                    <a:pt x="824" y="2108"/>
                  </a:cubicBezTo>
                  <a:cubicBezTo>
                    <a:pt x="1041" y="2290"/>
                    <a:pt x="1305" y="2472"/>
                    <a:pt x="1569" y="2582"/>
                  </a:cubicBezTo>
                  <a:cubicBezTo>
                    <a:pt x="1691" y="2632"/>
                    <a:pt x="1886" y="2707"/>
                    <a:pt x="2033" y="2707"/>
                  </a:cubicBezTo>
                  <a:cubicBezTo>
                    <a:pt x="2175" y="2707"/>
                    <a:pt x="2264" y="2636"/>
                    <a:pt x="2186" y="2411"/>
                  </a:cubicBezTo>
                  <a:cubicBezTo>
                    <a:pt x="2122" y="2222"/>
                    <a:pt x="2058" y="2036"/>
                    <a:pt x="1993" y="1848"/>
                  </a:cubicBezTo>
                  <a:cubicBezTo>
                    <a:pt x="1822" y="1798"/>
                    <a:pt x="1780" y="1580"/>
                    <a:pt x="1804" y="1302"/>
                  </a:cubicBezTo>
                  <a:cubicBezTo>
                    <a:pt x="1783" y="1241"/>
                    <a:pt x="1762" y="1185"/>
                    <a:pt x="1740" y="1124"/>
                  </a:cubicBezTo>
                  <a:cubicBezTo>
                    <a:pt x="1676" y="935"/>
                    <a:pt x="1416" y="718"/>
                    <a:pt x="1276" y="596"/>
                  </a:cubicBezTo>
                  <a:cubicBezTo>
                    <a:pt x="1059" y="415"/>
                    <a:pt x="795" y="236"/>
                    <a:pt x="531" y="126"/>
                  </a:cubicBezTo>
                  <a:cubicBezTo>
                    <a:pt x="407" y="72"/>
                    <a:pt x="210" y="1"/>
                    <a:pt x="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19"/>
            <p:cNvSpPr/>
            <p:nvPr/>
          </p:nvSpPr>
          <p:spPr>
            <a:xfrm>
              <a:off x="3863408" y="3635242"/>
              <a:ext cx="73999" cy="44450"/>
            </a:xfrm>
            <a:custGeom>
              <a:avLst/>
              <a:gdLst/>
              <a:ahLst/>
              <a:cxnLst/>
              <a:rect l="l" t="t" r="r" b="b"/>
              <a:pathLst>
                <a:path w="2632" h="1581" extrusionOk="0">
                  <a:moveTo>
                    <a:pt x="1908" y="1"/>
                  </a:moveTo>
                  <a:cubicBezTo>
                    <a:pt x="945" y="1"/>
                    <a:pt x="0" y="1406"/>
                    <a:pt x="1116" y="1580"/>
                  </a:cubicBezTo>
                  <a:cubicBezTo>
                    <a:pt x="1162" y="1459"/>
                    <a:pt x="1227" y="1345"/>
                    <a:pt x="1298" y="1256"/>
                  </a:cubicBezTo>
                  <a:cubicBezTo>
                    <a:pt x="1458" y="1057"/>
                    <a:pt x="1743" y="853"/>
                    <a:pt x="2000" y="792"/>
                  </a:cubicBezTo>
                  <a:cubicBezTo>
                    <a:pt x="2165" y="571"/>
                    <a:pt x="2382" y="404"/>
                    <a:pt x="2632" y="311"/>
                  </a:cubicBezTo>
                  <a:cubicBezTo>
                    <a:pt x="2553" y="126"/>
                    <a:pt x="2329" y="1"/>
                    <a:pt x="19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19"/>
            <p:cNvSpPr/>
            <p:nvPr/>
          </p:nvSpPr>
          <p:spPr>
            <a:xfrm>
              <a:off x="3894784" y="3643986"/>
              <a:ext cx="48245" cy="36212"/>
            </a:xfrm>
            <a:custGeom>
              <a:avLst/>
              <a:gdLst/>
              <a:ahLst/>
              <a:cxnLst/>
              <a:rect l="l" t="t" r="r" b="b"/>
              <a:pathLst>
                <a:path w="1716" h="1288" extrusionOk="0">
                  <a:moveTo>
                    <a:pt x="1516" y="0"/>
                  </a:moveTo>
                  <a:cubicBezTo>
                    <a:pt x="1266" y="93"/>
                    <a:pt x="1049" y="260"/>
                    <a:pt x="884" y="481"/>
                  </a:cubicBezTo>
                  <a:cubicBezTo>
                    <a:pt x="627" y="542"/>
                    <a:pt x="342" y="746"/>
                    <a:pt x="182" y="945"/>
                  </a:cubicBezTo>
                  <a:cubicBezTo>
                    <a:pt x="111" y="1034"/>
                    <a:pt x="46" y="1148"/>
                    <a:pt x="0" y="1269"/>
                  </a:cubicBezTo>
                  <a:cubicBezTo>
                    <a:pt x="75" y="1280"/>
                    <a:pt x="161" y="1287"/>
                    <a:pt x="253" y="1287"/>
                  </a:cubicBezTo>
                  <a:cubicBezTo>
                    <a:pt x="988" y="1287"/>
                    <a:pt x="1715" y="463"/>
                    <a:pt x="151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119"/>
          <p:cNvGrpSpPr/>
          <p:nvPr/>
        </p:nvGrpSpPr>
        <p:grpSpPr>
          <a:xfrm>
            <a:off x="4332463" y="3179117"/>
            <a:ext cx="120837" cy="535156"/>
            <a:chOff x="4101789" y="3179117"/>
            <a:chExt cx="120837" cy="535156"/>
          </a:xfrm>
        </p:grpSpPr>
        <p:sp>
          <p:nvSpPr>
            <p:cNvPr id="6193" name="Google Shape;6193;p119"/>
            <p:cNvSpPr/>
            <p:nvPr/>
          </p:nvSpPr>
          <p:spPr>
            <a:xfrm>
              <a:off x="4135076" y="3179117"/>
              <a:ext cx="87550" cy="429400"/>
            </a:xfrm>
            <a:custGeom>
              <a:avLst/>
              <a:gdLst/>
              <a:ahLst/>
              <a:cxnLst/>
              <a:rect l="l" t="t" r="r" b="b"/>
              <a:pathLst>
                <a:path w="3114" h="15273" extrusionOk="0">
                  <a:moveTo>
                    <a:pt x="1769" y="1"/>
                  </a:moveTo>
                  <a:cubicBezTo>
                    <a:pt x="1408" y="1"/>
                    <a:pt x="1066" y="168"/>
                    <a:pt x="881" y="557"/>
                  </a:cubicBezTo>
                  <a:cubicBezTo>
                    <a:pt x="796" y="731"/>
                    <a:pt x="714" y="906"/>
                    <a:pt x="628" y="1085"/>
                  </a:cubicBezTo>
                  <a:cubicBezTo>
                    <a:pt x="467" y="1420"/>
                    <a:pt x="503" y="1734"/>
                    <a:pt x="656" y="1983"/>
                  </a:cubicBezTo>
                  <a:cubicBezTo>
                    <a:pt x="375" y="4589"/>
                    <a:pt x="186" y="7204"/>
                    <a:pt x="86" y="9821"/>
                  </a:cubicBezTo>
                  <a:cubicBezTo>
                    <a:pt x="296" y="7489"/>
                    <a:pt x="506" y="5160"/>
                    <a:pt x="720" y="2828"/>
                  </a:cubicBezTo>
                  <a:cubicBezTo>
                    <a:pt x="767" y="2321"/>
                    <a:pt x="1038" y="2119"/>
                    <a:pt x="1362" y="2119"/>
                  </a:cubicBezTo>
                  <a:cubicBezTo>
                    <a:pt x="1954" y="2119"/>
                    <a:pt x="2725" y="2789"/>
                    <a:pt x="2657" y="3534"/>
                  </a:cubicBezTo>
                  <a:cubicBezTo>
                    <a:pt x="2418" y="6155"/>
                    <a:pt x="2179" y="8776"/>
                    <a:pt x="1943" y="11397"/>
                  </a:cubicBezTo>
                  <a:cubicBezTo>
                    <a:pt x="1897" y="11903"/>
                    <a:pt x="1627" y="12107"/>
                    <a:pt x="1298" y="12107"/>
                  </a:cubicBezTo>
                  <a:cubicBezTo>
                    <a:pt x="814" y="12107"/>
                    <a:pt x="207" y="11654"/>
                    <a:pt x="44" y="11080"/>
                  </a:cubicBezTo>
                  <a:cubicBezTo>
                    <a:pt x="14" y="12160"/>
                    <a:pt x="1" y="13240"/>
                    <a:pt x="1" y="14320"/>
                  </a:cubicBezTo>
                  <a:cubicBezTo>
                    <a:pt x="4" y="14952"/>
                    <a:pt x="542" y="15273"/>
                    <a:pt x="1095" y="15273"/>
                  </a:cubicBezTo>
                  <a:cubicBezTo>
                    <a:pt x="1676" y="15273"/>
                    <a:pt x="2272" y="14923"/>
                    <a:pt x="2269" y="14221"/>
                  </a:cubicBezTo>
                  <a:cubicBezTo>
                    <a:pt x="2264" y="9885"/>
                    <a:pt x="2521" y="5567"/>
                    <a:pt x="3028" y="1263"/>
                  </a:cubicBezTo>
                  <a:cubicBezTo>
                    <a:pt x="3113" y="539"/>
                    <a:pt x="2418" y="1"/>
                    <a:pt x="17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19"/>
            <p:cNvSpPr/>
            <p:nvPr/>
          </p:nvSpPr>
          <p:spPr>
            <a:xfrm>
              <a:off x="4134879" y="3455199"/>
              <a:ext cx="2643" cy="35425"/>
            </a:xfrm>
            <a:custGeom>
              <a:avLst/>
              <a:gdLst/>
              <a:ahLst/>
              <a:cxnLst/>
              <a:rect l="l" t="t" r="r" b="b"/>
              <a:pathLst>
                <a:path w="94" h="1260" extrusionOk="0">
                  <a:moveTo>
                    <a:pt x="93" y="1"/>
                  </a:moveTo>
                  <a:cubicBezTo>
                    <a:pt x="64" y="289"/>
                    <a:pt x="39" y="582"/>
                    <a:pt x="15" y="871"/>
                  </a:cubicBezTo>
                  <a:cubicBezTo>
                    <a:pt x="0" y="1003"/>
                    <a:pt x="15" y="1135"/>
                    <a:pt x="51" y="1260"/>
                  </a:cubicBezTo>
                  <a:cubicBezTo>
                    <a:pt x="61" y="839"/>
                    <a:pt x="75" y="422"/>
                    <a:pt x="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19"/>
            <p:cNvSpPr/>
            <p:nvPr/>
          </p:nvSpPr>
          <p:spPr>
            <a:xfrm>
              <a:off x="4136285" y="3238663"/>
              <a:ext cx="75404" cy="280841"/>
            </a:xfrm>
            <a:custGeom>
              <a:avLst/>
              <a:gdLst/>
              <a:ahLst/>
              <a:cxnLst/>
              <a:rect l="l" t="t" r="r" b="b"/>
              <a:pathLst>
                <a:path w="2682" h="9989" extrusionOk="0">
                  <a:moveTo>
                    <a:pt x="1319" y="1"/>
                  </a:moveTo>
                  <a:cubicBezTo>
                    <a:pt x="995" y="1"/>
                    <a:pt x="724" y="203"/>
                    <a:pt x="677" y="710"/>
                  </a:cubicBezTo>
                  <a:cubicBezTo>
                    <a:pt x="463" y="3042"/>
                    <a:pt x="253" y="5371"/>
                    <a:pt x="43" y="7703"/>
                  </a:cubicBezTo>
                  <a:cubicBezTo>
                    <a:pt x="25" y="8124"/>
                    <a:pt x="11" y="8541"/>
                    <a:pt x="1" y="8962"/>
                  </a:cubicBezTo>
                  <a:cubicBezTo>
                    <a:pt x="164" y="9536"/>
                    <a:pt x="771" y="9989"/>
                    <a:pt x="1255" y="9989"/>
                  </a:cubicBezTo>
                  <a:cubicBezTo>
                    <a:pt x="1584" y="9989"/>
                    <a:pt x="1854" y="9785"/>
                    <a:pt x="1900" y="9279"/>
                  </a:cubicBezTo>
                  <a:cubicBezTo>
                    <a:pt x="2136" y="6658"/>
                    <a:pt x="2375" y="4037"/>
                    <a:pt x="2614" y="1416"/>
                  </a:cubicBezTo>
                  <a:cubicBezTo>
                    <a:pt x="2682" y="671"/>
                    <a:pt x="1911" y="1"/>
                    <a:pt x="13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19"/>
            <p:cNvSpPr/>
            <p:nvPr/>
          </p:nvSpPr>
          <p:spPr>
            <a:xfrm>
              <a:off x="4101789" y="3654191"/>
              <a:ext cx="61459" cy="60082"/>
            </a:xfrm>
            <a:custGeom>
              <a:avLst/>
              <a:gdLst/>
              <a:ahLst/>
              <a:cxnLst/>
              <a:rect l="l" t="t" r="r" b="b"/>
              <a:pathLst>
                <a:path w="2186" h="2137" extrusionOk="0">
                  <a:moveTo>
                    <a:pt x="1509" y="1"/>
                  </a:moveTo>
                  <a:lnTo>
                    <a:pt x="1509" y="1"/>
                  </a:lnTo>
                  <a:cubicBezTo>
                    <a:pt x="1216" y="100"/>
                    <a:pt x="945" y="243"/>
                    <a:pt x="728" y="383"/>
                  </a:cubicBezTo>
                  <a:cubicBezTo>
                    <a:pt x="379" y="607"/>
                    <a:pt x="15" y="939"/>
                    <a:pt x="8" y="1380"/>
                  </a:cubicBezTo>
                  <a:cubicBezTo>
                    <a:pt x="0" y="1773"/>
                    <a:pt x="290" y="2026"/>
                    <a:pt x="660" y="2104"/>
                  </a:cubicBezTo>
                  <a:cubicBezTo>
                    <a:pt x="771" y="2126"/>
                    <a:pt x="885" y="2137"/>
                    <a:pt x="999" y="2137"/>
                  </a:cubicBezTo>
                  <a:cubicBezTo>
                    <a:pt x="1399" y="2137"/>
                    <a:pt x="1819" y="2015"/>
                    <a:pt x="2186" y="1844"/>
                  </a:cubicBezTo>
                  <a:cubicBezTo>
                    <a:pt x="1797" y="1691"/>
                    <a:pt x="1491" y="1334"/>
                    <a:pt x="1498" y="900"/>
                  </a:cubicBezTo>
                  <a:cubicBezTo>
                    <a:pt x="1501" y="600"/>
                    <a:pt x="1506" y="300"/>
                    <a:pt x="15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19"/>
            <p:cNvSpPr/>
            <p:nvPr/>
          </p:nvSpPr>
          <p:spPr>
            <a:xfrm>
              <a:off x="4144213" y="3623716"/>
              <a:ext cx="64383" cy="84570"/>
            </a:xfrm>
            <a:custGeom>
              <a:avLst/>
              <a:gdLst/>
              <a:ahLst/>
              <a:cxnLst/>
              <a:rect l="l" t="t" r="r" b="b"/>
              <a:pathLst>
                <a:path w="2290" h="3008" extrusionOk="0">
                  <a:moveTo>
                    <a:pt x="1526" y="2283"/>
                  </a:moveTo>
                  <a:cubicBezTo>
                    <a:pt x="1480" y="2318"/>
                    <a:pt x="1447" y="2347"/>
                    <a:pt x="1444" y="2361"/>
                  </a:cubicBezTo>
                  <a:cubicBezTo>
                    <a:pt x="1473" y="2333"/>
                    <a:pt x="1498" y="2308"/>
                    <a:pt x="1526" y="2283"/>
                  </a:cubicBezTo>
                  <a:close/>
                  <a:moveTo>
                    <a:pt x="1177" y="1"/>
                  </a:moveTo>
                  <a:cubicBezTo>
                    <a:pt x="656" y="1"/>
                    <a:pt x="7" y="307"/>
                    <a:pt x="0" y="910"/>
                  </a:cubicBezTo>
                  <a:lnTo>
                    <a:pt x="0" y="1085"/>
                  </a:lnTo>
                  <a:cubicBezTo>
                    <a:pt x="257" y="992"/>
                    <a:pt x="524" y="935"/>
                    <a:pt x="784" y="935"/>
                  </a:cubicBezTo>
                  <a:cubicBezTo>
                    <a:pt x="963" y="935"/>
                    <a:pt x="1137" y="963"/>
                    <a:pt x="1297" y="1028"/>
                  </a:cubicBezTo>
                  <a:cubicBezTo>
                    <a:pt x="1369" y="1060"/>
                    <a:pt x="1437" y="1099"/>
                    <a:pt x="1494" y="1146"/>
                  </a:cubicBezTo>
                  <a:cubicBezTo>
                    <a:pt x="1554" y="1135"/>
                    <a:pt x="1623" y="1131"/>
                    <a:pt x="1694" y="1131"/>
                  </a:cubicBezTo>
                  <a:cubicBezTo>
                    <a:pt x="1872" y="1131"/>
                    <a:pt x="2051" y="1171"/>
                    <a:pt x="2140" y="1306"/>
                  </a:cubicBezTo>
                  <a:cubicBezTo>
                    <a:pt x="2243" y="1467"/>
                    <a:pt x="2171" y="1663"/>
                    <a:pt x="2072" y="1809"/>
                  </a:cubicBezTo>
                  <a:cubicBezTo>
                    <a:pt x="2000" y="1919"/>
                    <a:pt x="1904" y="2012"/>
                    <a:pt x="1804" y="2101"/>
                  </a:cubicBezTo>
                  <a:cubicBezTo>
                    <a:pt x="1801" y="2101"/>
                    <a:pt x="1708" y="2158"/>
                    <a:pt x="1618" y="2219"/>
                  </a:cubicBezTo>
                  <a:cubicBezTo>
                    <a:pt x="1572" y="2308"/>
                    <a:pt x="1508" y="2382"/>
                    <a:pt x="1430" y="2443"/>
                  </a:cubicBezTo>
                  <a:cubicBezTo>
                    <a:pt x="1333" y="2529"/>
                    <a:pt x="1233" y="2607"/>
                    <a:pt x="1126" y="2675"/>
                  </a:cubicBezTo>
                  <a:cubicBezTo>
                    <a:pt x="991" y="2764"/>
                    <a:pt x="841" y="2850"/>
                    <a:pt x="677" y="2928"/>
                  </a:cubicBezTo>
                  <a:cubicBezTo>
                    <a:pt x="805" y="2978"/>
                    <a:pt x="945" y="3007"/>
                    <a:pt x="1080" y="3007"/>
                  </a:cubicBezTo>
                  <a:lnTo>
                    <a:pt x="1098" y="3007"/>
                  </a:lnTo>
                  <a:cubicBezTo>
                    <a:pt x="1615" y="3007"/>
                    <a:pt x="2264" y="2700"/>
                    <a:pt x="2271" y="2097"/>
                  </a:cubicBezTo>
                  <a:cubicBezTo>
                    <a:pt x="2275" y="1740"/>
                    <a:pt x="2278" y="1381"/>
                    <a:pt x="2286" y="1024"/>
                  </a:cubicBezTo>
                  <a:cubicBezTo>
                    <a:pt x="2289" y="447"/>
                    <a:pt x="1747" y="8"/>
                    <a:pt x="11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19"/>
            <p:cNvSpPr/>
            <p:nvPr/>
          </p:nvSpPr>
          <p:spPr>
            <a:xfrm>
              <a:off x="4143707" y="3650002"/>
              <a:ext cx="63596" cy="56061"/>
            </a:xfrm>
            <a:custGeom>
              <a:avLst/>
              <a:gdLst/>
              <a:ahLst/>
              <a:cxnLst/>
              <a:rect l="l" t="t" r="r" b="b"/>
              <a:pathLst>
                <a:path w="2262" h="1994" extrusionOk="0">
                  <a:moveTo>
                    <a:pt x="1544" y="1348"/>
                  </a:moveTo>
                  <a:cubicBezTo>
                    <a:pt x="1516" y="1373"/>
                    <a:pt x="1491" y="1398"/>
                    <a:pt x="1462" y="1426"/>
                  </a:cubicBezTo>
                  <a:cubicBezTo>
                    <a:pt x="1465" y="1412"/>
                    <a:pt x="1498" y="1383"/>
                    <a:pt x="1544" y="1348"/>
                  </a:cubicBezTo>
                  <a:close/>
                  <a:moveTo>
                    <a:pt x="802" y="0"/>
                  </a:moveTo>
                  <a:cubicBezTo>
                    <a:pt x="542" y="0"/>
                    <a:pt x="275" y="57"/>
                    <a:pt x="18" y="150"/>
                  </a:cubicBezTo>
                  <a:cubicBezTo>
                    <a:pt x="15" y="449"/>
                    <a:pt x="10" y="749"/>
                    <a:pt x="7" y="1049"/>
                  </a:cubicBezTo>
                  <a:cubicBezTo>
                    <a:pt x="0" y="1483"/>
                    <a:pt x="306" y="1840"/>
                    <a:pt x="695" y="1993"/>
                  </a:cubicBezTo>
                  <a:cubicBezTo>
                    <a:pt x="859" y="1915"/>
                    <a:pt x="1009" y="1829"/>
                    <a:pt x="1144" y="1740"/>
                  </a:cubicBezTo>
                  <a:cubicBezTo>
                    <a:pt x="1251" y="1672"/>
                    <a:pt x="1351" y="1594"/>
                    <a:pt x="1448" y="1508"/>
                  </a:cubicBezTo>
                  <a:cubicBezTo>
                    <a:pt x="1526" y="1447"/>
                    <a:pt x="1590" y="1373"/>
                    <a:pt x="1636" y="1284"/>
                  </a:cubicBezTo>
                  <a:cubicBezTo>
                    <a:pt x="1726" y="1223"/>
                    <a:pt x="1819" y="1166"/>
                    <a:pt x="1822" y="1166"/>
                  </a:cubicBezTo>
                  <a:cubicBezTo>
                    <a:pt x="1922" y="1077"/>
                    <a:pt x="2018" y="984"/>
                    <a:pt x="2090" y="874"/>
                  </a:cubicBezTo>
                  <a:cubicBezTo>
                    <a:pt x="2189" y="728"/>
                    <a:pt x="2261" y="532"/>
                    <a:pt x="2158" y="371"/>
                  </a:cubicBezTo>
                  <a:cubicBezTo>
                    <a:pt x="2069" y="236"/>
                    <a:pt x="1890" y="196"/>
                    <a:pt x="1712" y="196"/>
                  </a:cubicBezTo>
                  <a:cubicBezTo>
                    <a:pt x="1641" y="196"/>
                    <a:pt x="1572" y="200"/>
                    <a:pt x="1512" y="211"/>
                  </a:cubicBezTo>
                  <a:cubicBezTo>
                    <a:pt x="1455" y="164"/>
                    <a:pt x="1387" y="125"/>
                    <a:pt x="1315" y="93"/>
                  </a:cubicBezTo>
                  <a:cubicBezTo>
                    <a:pt x="1155" y="28"/>
                    <a:pt x="981" y="0"/>
                    <a:pt x="80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9" name="Google Shape;6199;p119"/>
          <p:cNvGrpSpPr/>
          <p:nvPr/>
        </p:nvGrpSpPr>
        <p:grpSpPr>
          <a:xfrm>
            <a:off x="3876844" y="2922463"/>
            <a:ext cx="239423" cy="202231"/>
            <a:chOff x="3646170" y="2922463"/>
            <a:chExt cx="239423" cy="202231"/>
          </a:xfrm>
        </p:grpSpPr>
        <p:sp>
          <p:nvSpPr>
            <p:cNvPr id="6200" name="Google Shape;6200;p119"/>
            <p:cNvSpPr/>
            <p:nvPr/>
          </p:nvSpPr>
          <p:spPr>
            <a:xfrm>
              <a:off x="3715949" y="2937729"/>
              <a:ext cx="107090" cy="186965"/>
            </a:xfrm>
            <a:custGeom>
              <a:avLst/>
              <a:gdLst/>
              <a:ahLst/>
              <a:cxnLst/>
              <a:rect l="l" t="t" r="r" b="b"/>
              <a:pathLst>
                <a:path w="3809" h="6650" extrusionOk="0">
                  <a:moveTo>
                    <a:pt x="756" y="1"/>
                  </a:moveTo>
                  <a:cubicBezTo>
                    <a:pt x="335" y="1"/>
                    <a:pt x="0" y="50"/>
                    <a:pt x="10" y="125"/>
                  </a:cubicBezTo>
                  <a:cubicBezTo>
                    <a:pt x="107" y="642"/>
                    <a:pt x="211" y="1163"/>
                    <a:pt x="321" y="1676"/>
                  </a:cubicBezTo>
                  <a:cubicBezTo>
                    <a:pt x="752" y="1943"/>
                    <a:pt x="1180" y="2208"/>
                    <a:pt x="1612" y="2475"/>
                  </a:cubicBezTo>
                  <a:cubicBezTo>
                    <a:pt x="1897" y="2132"/>
                    <a:pt x="2182" y="1787"/>
                    <a:pt x="2467" y="1444"/>
                  </a:cubicBezTo>
                  <a:cubicBezTo>
                    <a:pt x="2400" y="1113"/>
                    <a:pt x="2336" y="781"/>
                    <a:pt x="2275" y="450"/>
                  </a:cubicBezTo>
                  <a:cubicBezTo>
                    <a:pt x="2214" y="118"/>
                    <a:pt x="1391" y="1"/>
                    <a:pt x="756" y="1"/>
                  </a:cubicBezTo>
                  <a:close/>
                  <a:moveTo>
                    <a:pt x="2217" y="4849"/>
                  </a:moveTo>
                  <a:cubicBezTo>
                    <a:pt x="2029" y="4925"/>
                    <a:pt x="1837" y="4996"/>
                    <a:pt x="1644" y="5063"/>
                  </a:cubicBezTo>
                  <a:cubicBezTo>
                    <a:pt x="1529" y="5199"/>
                    <a:pt x="1416" y="5338"/>
                    <a:pt x="1302" y="5478"/>
                  </a:cubicBezTo>
                  <a:cubicBezTo>
                    <a:pt x="1376" y="5727"/>
                    <a:pt x="1455" y="5980"/>
                    <a:pt x="1533" y="6230"/>
                  </a:cubicBezTo>
                  <a:cubicBezTo>
                    <a:pt x="1636" y="6558"/>
                    <a:pt x="2354" y="6650"/>
                    <a:pt x="2953" y="6650"/>
                  </a:cubicBezTo>
                  <a:cubicBezTo>
                    <a:pt x="3416" y="6650"/>
                    <a:pt x="3808" y="6597"/>
                    <a:pt x="3794" y="6558"/>
                  </a:cubicBezTo>
                  <a:cubicBezTo>
                    <a:pt x="3701" y="6258"/>
                    <a:pt x="3608" y="5955"/>
                    <a:pt x="3519" y="5656"/>
                  </a:cubicBezTo>
                  <a:cubicBezTo>
                    <a:pt x="3505" y="5649"/>
                    <a:pt x="3494" y="5641"/>
                    <a:pt x="3480" y="5631"/>
                  </a:cubicBezTo>
                  <a:cubicBezTo>
                    <a:pt x="3060" y="5371"/>
                    <a:pt x="2639" y="5110"/>
                    <a:pt x="2217" y="484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19"/>
            <p:cNvSpPr/>
            <p:nvPr/>
          </p:nvSpPr>
          <p:spPr>
            <a:xfrm>
              <a:off x="3801726" y="2992158"/>
              <a:ext cx="66408" cy="58479"/>
            </a:xfrm>
            <a:custGeom>
              <a:avLst/>
              <a:gdLst/>
              <a:ahLst/>
              <a:cxnLst/>
              <a:rect l="l" t="t" r="r" b="b"/>
              <a:pathLst>
                <a:path w="2362" h="2080" extrusionOk="0">
                  <a:moveTo>
                    <a:pt x="1189" y="0"/>
                  </a:moveTo>
                  <a:cubicBezTo>
                    <a:pt x="792" y="478"/>
                    <a:pt x="397" y="956"/>
                    <a:pt x="1" y="1430"/>
                  </a:cubicBezTo>
                  <a:cubicBezTo>
                    <a:pt x="347" y="1648"/>
                    <a:pt x="697" y="1865"/>
                    <a:pt x="1046" y="2079"/>
                  </a:cubicBezTo>
                  <a:cubicBezTo>
                    <a:pt x="1317" y="1944"/>
                    <a:pt x="1588" y="1801"/>
                    <a:pt x="1855" y="1655"/>
                  </a:cubicBezTo>
                  <a:cubicBezTo>
                    <a:pt x="2362" y="1376"/>
                    <a:pt x="2038" y="635"/>
                    <a:pt x="1745" y="346"/>
                  </a:cubicBezTo>
                  <a:cubicBezTo>
                    <a:pt x="1584" y="183"/>
                    <a:pt x="1392" y="64"/>
                    <a:pt x="118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19"/>
            <p:cNvSpPr/>
            <p:nvPr/>
          </p:nvSpPr>
          <p:spPr>
            <a:xfrm>
              <a:off x="3762169" y="3069444"/>
              <a:ext cx="16138" cy="10656"/>
            </a:xfrm>
            <a:custGeom>
              <a:avLst/>
              <a:gdLst/>
              <a:ahLst/>
              <a:cxnLst/>
              <a:rect l="l" t="t" r="r" b="b"/>
              <a:pathLst>
                <a:path w="574" h="379" extrusionOk="0">
                  <a:moveTo>
                    <a:pt x="310" y="1"/>
                  </a:moveTo>
                  <a:cubicBezTo>
                    <a:pt x="206" y="129"/>
                    <a:pt x="103" y="253"/>
                    <a:pt x="0" y="378"/>
                  </a:cubicBezTo>
                  <a:cubicBezTo>
                    <a:pt x="193" y="311"/>
                    <a:pt x="385" y="240"/>
                    <a:pt x="573" y="164"/>
                  </a:cubicBezTo>
                  <a:cubicBezTo>
                    <a:pt x="488" y="111"/>
                    <a:pt x="399" y="57"/>
                    <a:pt x="31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19"/>
            <p:cNvSpPr/>
            <p:nvPr/>
          </p:nvSpPr>
          <p:spPr>
            <a:xfrm>
              <a:off x="3669926" y="3034582"/>
              <a:ext cx="60475" cy="49117"/>
            </a:xfrm>
            <a:custGeom>
              <a:avLst/>
              <a:gdLst/>
              <a:ahLst/>
              <a:cxnLst/>
              <a:rect l="l" t="t" r="r" b="b"/>
              <a:pathLst>
                <a:path w="2151" h="1747" extrusionOk="0">
                  <a:moveTo>
                    <a:pt x="1587" y="0"/>
                  </a:moveTo>
                  <a:cubicBezTo>
                    <a:pt x="1338" y="81"/>
                    <a:pt x="1084" y="157"/>
                    <a:pt x="831" y="228"/>
                  </a:cubicBezTo>
                  <a:cubicBezTo>
                    <a:pt x="0" y="456"/>
                    <a:pt x="357" y="1297"/>
                    <a:pt x="992" y="1747"/>
                  </a:cubicBezTo>
                  <a:cubicBezTo>
                    <a:pt x="1377" y="1284"/>
                    <a:pt x="1766" y="816"/>
                    <a:pt x="2151" y="349"/>
                  </a:cubicBezTo>
                  <a:cubicBezTo>
                    <a:pt x="1965" y="235"/>
                    <a:pt x="1776" y="117"/>
                    <a:pt x="15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19"/>
            <p:cNvSpPr/>
            <p:nvPr/>
          </p:nvSpPr>
          <p:spPr>
            <a:xfrm>
              <a:off x="3785307" y="2922463"/>
              <a:ext cx="100286" cy="81449"/>
            </a:xfrm>
            <a:custGeom>
              <a:avLst/>
              <a:gdLst/>
              <a:ahLst/>
              <a:cxnLst/>
              <a:rect l="l" t="t" r="r" b="b"/>
              <a:pathLst>
                <a:path w="3567" h="2897" extrusionOk="0">
                  <a:moveTo>
                    <a:pt x="2461" y="1"/>
                  </a:moveTo>
                  <a:cubicBezTo>
                    <a:pt x="1965" y="1"/>
                    <a:pt x="1459" y="229"/>
                    <a:pt x="1149" y="603"/>
                  </a:cubicBezTo>
                  <a:cubicBezTo>
                    <a:pt x="767" y="1064"/>
                    <a:pt x="382" y="1528"/>
                    <a:pt x="0" y="1987"/>
                  </a:cubicBezTo>
                  <a:cubicBezTo>
                    <a:pt x="61" y="2290"/>
                    <a:pt x="125" y="2593"/>
                    <a:pt x="193" y="2897"/>
                  </a:cubicBezTo>
                  <a:cubicBezTo>
                    <a:pt x="407" y="2793"/>
                    <a:pt x="617" y="2683"/>
                    <a:pt x="824" y="2568"/>
                  </a:cubicBezTo>
                  <a:cubicBezTo>
                    <a:pt x="1006" y="2465"/>
                    <a:pt x="1202" y="2419"/>
                    <a:pt x="1394" y="2419"/>
                  </a:cubicBezTo>
                  <a:cubicBezTo>
                    <a:pt x="1523" y="2419"/>
                    <a:pt x="1648" y="2440"/>
                    <a:pt x="1773" y="2479"/>
                  </a:cubicBezTo>
                  <a:cubicBezTo>
                    <a:pt x="2254" y="1898"/>
                    <a:pt x="2735" y="1321"/>
                    <a:pt x="3216" y="739"/>
                  </a:cubicBezTo>
                  <a:cubicBezTo>
                    <a:pt x="3566" y="318"/>
                    <a:pt x="2938" y="44"/>
                    <a:pt x="2614" y="12"/>
                  </a:cubicBezTo>
                  <a:cubicBezTo>
                    <a:pt x="2564" y="4"/>
                    <a:pt x="2510" y="1"/>
                    <a:pt x="24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19"/>
            <p:cNvSpPr/>
            <p:nvPr/>
          </p:nvSpPr>
          <p:spPr>
            <a:xfrm>
              <a:off x="3761241" y="2978326"/>
              <a:ext cx="29493" cy="35003"/>
            </a:xfrm>
            <a:custGeom>
              <a:avLst/>
              <a:gdLst/>
              <a:ahLst/>
              <a:cxnLst/>
              <a:rect l="l" t="t" r="r" b="b"/>
              <a:pathLst>
                <a:path w="1049" h="1245" extrusionOk="0">
                  <a:moveTo>
                    <a:pt x="856" y="0"/>
                  </a:moveTo>
                  <a:cubicBezTo>
                    <a:pt x="571" y="343"/>
                    <a:pt x="286" y="688"/>
                    <a:pt x="1" y="1031"/>
                  </a:cubicBezTo>
                  <a:cubicBezTo>
                    <a:pt x="114" y="1102"/>
                    <a:pt x="229" y="1174"/>
                    <a:pt x="343" y="1245"/>
                  </a:cubicBezTo>
                  <a:cubicBezTo>
                    <a:pt x="582" y="1138"/>
                    <a:pt x="817" y="1027"/>
                    <a:pt x="1049" y="910"/>
                  </a:cubicBezTo>
                  <a:cubicBezTo>
                    <a:pt x="981" y="606"/>
                    <a:pt x="917" y="303"/>
                    <a:pt x="8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19"/>
            <p:cNvSpPr/>
            <p:nvPr/>
          </p:nvSpPr>
          <p:spPr>
            <a:xfrm>
              <a:off x="3682269" y="3083670"/>
              <a:ext cx="70288" cy="27693"/>
            </a:xfrm>
            <a:custGeom>
              <a:avLst/>
              <a:gdLst/>
              <a:ahLst/>
              <a:cxnLst/>
              <a:rect l="l" t="t" r="r" b="b"/>
              <a:pathLst>
                <a:path w="2500" h="985" extrusionOk="0">
                  <a:moveTo>
                    <a:pt x="553" y="1"/>
                  </a:moveTo>
                  <a:cubicBezTo>
                    <a:pt x="484" y="83"/>
                    <a:pt x="417" y="165"/>
                    <a:pt x="349" y="247"/>
                  </a:cubicBezTo>
                  <a:cubicBezTo>
                    <a:pt x="0" y="667"/>
                    <a:pt x="627" y="945"/>
                    <a:pt x="952" y="978"/>
                  </a:cubicBezTo>
                  <a:cubicBezTo>
                    <a:pt x="1002" y="981"/>
                    <a:pt x="1055" y="985"/>
                    <a:pt x="1105" y="985"/>
                  </a:cubicBezTo>
                  <a:cubicBezTo>
                    <a:pt x="1597" y="985"/>
                    <a:pt x="2104" y="757"/>
                    <a:pt x="2414" y="382"/>
                  </a:cubicBezTo>
                  <a:cubicBezTo>
                    <a:pt x="2442" y="351"/>
                    <a:pt x="2471" y="318"/>
                    <a:pt x="2500" y="287"/>
                  </a:cubicBezTo>
                  <a:cubicBezTo>
                    <a:pt x="2471" y="193"/>
                    <a:pt x="2446" y="104"/>
                    <a:pt x="2418" y="15"/>
                  </a:cubicBezTo>
                  <a:cubicBezTo>
                    <a:pt x="2146" y="104"/>
                    <a:pt x="1872" y="186"/>
                    <a:pt x="1594" y="265"/>
                  </a:cubicBezTo>
                  <a:cubicBezTo>
                    <a:pt x="1519" y="287"/>
                    <a:pt x="1440" y="293"/>
                    <a:pt x="1358" y="293"/>
                  </a:cubicBezTo>
                  <a:cubicBezTo>
                    <a:pt x="1083" y="293"/>
                    <a:pt x="795" y="180"/>
                    <a:pt x="5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19"/>
            <p:cNvSpPr/>
            <p:nvPr/>
          </p:nvSpPr>
          <p:spPr>
            <a:xfrm>
              <a:off x="3750221" y="3080071"/>
              <a:ext cx="11977" cy="11668"/>
            </a:xfrm>
            <a:custGeom>
              <a:avLst/>
              <a:gdLst/>
              <a:ahLst/>
              <a:cxnLst/>
              <a:rect l="l" t="t" r="r" b="b"/>
              <a:pathLst>
                <a:path w="426" h="415" extrusionOk="0">
                  <a:moveTo>
                    <a:pt x="425" y="0"/>
                  </a:moveTo>
                  <a:lnTo>
                    <a:pt x="425" y="0"/>
                  </a:lnTo>
                  <a:cubicBezTo>
                    <a:pt x="282" y="51"/>
                    <a:pt x="143" y="97"/>
                    <a:pt x="1" y="143"/>
                  </a:cubicBezTo>
                  <a:cubicBezTo>
                    <a:pt x="29" y="232"/>
                    <a:pt x="54" y="321"/>
                    <a:pt x="83" y="415"/>
                  </a:cubicBezTo>
                  <a:cubicBezTo>
                    <a:pt x="197" y="275"/>
                    <a:pt x="310" y="136"/>
                    <a:pt x="4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19"/>
            <p:cNvSpPr/>
            <p:nvPr/>
          </p:nvSpPr>
          <p:spPr>
            <a:xfrm>
              <a:off x="3697788" y="2990443"/>
              <a:ext cx="137370" cy="101495"/>
            </a:xfrm>
            <a:custGeom>
              <a:avLst/>
              <a:gdLst/>
              <a:ahLst/>
              <a:cxnLst/>
              <a:rect l="l" t="t" r="r" b="b"/>
              <a:pathLst>
                <a:path w="4886" h="3610" extrusionOk="0">
                  <a:moveTo>
                    <a:pt x="4507" y="1"/>
                  </a:moveTo>
                  <a:cubicBezTo>
                    <a:pt x="4315" y="1"/>
                    <a:pt x="4119" y="47"/>
                    <a:pt x="3937" y="150"/>
                  </a:cubicBezTo>
                  <a:cubicBezTo>
                    <a:pt x="3730" y="265"/>
                    <a:pt x="3520" y="375"/>
                    <a:pt x="3306" y="479"/>
                  </a:cubicBezTo>
                  <a:cubicBezTo>
                    <a:pt x="3374" y="782"/>
                    <a:pt x="3445" y="1081"/>
                    <a:pt x="3516" y="1381"/>
                  </a:cubicBezTo>
                  <a:cubicBezTo>
                    <a:pt x="3577" y="1420"/>
                    <a:pt x="3638" y="1455"/>
                    <a:pt x="3698" y="1491"/>
                  </a:cubicBezTo>
                  <a:cubicBezTo>
                    <a:pt x="4094" y="1017"/>
                    <a:pt x="4489" y="539"/>
                    <a:pt x="4886" y="61"/>
                  </a:cubicBezTo>
                  <a:cubicBezTo>
                    <a:pt x="4761" y="22"/>
                    <a:pt x="4636" y="1"/>
                    <a:pt x="4507" y="1"/>
                  </a:cubicBezTo>
                  <a:close/>
                  <a:moveTo>
                    <a:pt x="1160" y="1919"/>
                  </a:moveTo>
                  <a:cubicBezTo>
                    <a:pt x="775" y="2386"/>
                    <a:pt x="386" y="2854"/>
                    <a:pt x="1" y="3317"/>
                  </a:cubicBezTo>
                  <a:cubicBezTo>
                    <a:pt x="243" y="3496"/>
                    <a:pt x="531" y="3609"/>
                    <a:pt x="806" y="3609"/>
                  </a:cubicBezTo>
                  <a:cubicBezTo>
                    <a:pt x="888" y="3609"/>
                    <a:pt x="967" y="3603"/>
                    <a:pt x="1042" y="3581"/>
                  </a:cubicBezTo>
                  <a:cubicBezTo>
                    <a:pt x="1320" y="3502"/>
                    <a:pt x="1594" y="3420"/>
                    <a:pt x="1866" y="3331"/>
                  </a:cubicBezTo>
                  <a:cubicBezTo>
                    <a:pt x="1751" y="2939"/>
                    <a:pt x="1641" y="2547"/>
                    <a:pt x="1534" y="2151"/>
                  </a:cubicBezTo>
                  <a:cubicBezTo>
                    <a:pt x="1409" y="2076"/>
                    <a:pt x="1285" y="1998"/>
                    <a:pt x="1160" y="191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19"/>
            <p:cNvSpPr/>
            <p:nvPr/>
          </p:nvSpPr>
          <p:spPr>
            <a:xfrm>
              <a:off x="3740887" y="3003881"/>
              <a:ext cx="55780" cy="80240"/>
            </a:xfrm>
            <a:custGeom>
              <a:avLst/>
              <a:gdLst/>
              <a:ahLst/>
              <a:cxnLst/>
              <a:rect l="l" t="t" r="r" b="b"/>
              <a:pathLst>
                <a:path w="1984" h="2854" extrusionOk="0">
                  <a:moveTo>
                    <a:pt x="1773" y="1"/>
                  </a:moveTo>
                  <a:cubicBezTo>
                    <a:pt x="1541" y="118"/>
                    <a:pt x="1306" y="229"/>
                    <a:pt x="1067" y="336"/>
                  </a:cubicBezTo>
                  <a:cubicBezTo>
                    <a:pt x="1373" y="525"/>
                    <a:pt x="1680" y="714"/>
                    <a:pt x="1983" y="903"/>
                  </a:cubicBezTo>
                  <a:cubicBezTo>
                    <a:pt x="1912" y="603"/>
                    <a:pt x="1841" y="304"/>
                    <a:pt x="1773" y="1"/>
                  </a:cubicBezTo>
                  <a:close/>
                  <a:moveTo>
                    <a:pt x="1" y="1673"/>
                  </a:moveTo>
                  <a:lnTo>
                    <a:pt x="1" y="1673"/>
                  </a:lnTo>
                  <a:cubicBezTo>
                    <a:pt x="108" y="2069"/>
                    <a:pt x="218" y="2461"/>
                    <a:pt x="333" y="2853"/>
                  </a:cubicBezTo>
                  <a:cubicBezTo>
                    <a:pt x="475" y="2807"/>
                    <a:pt x="614" y="2761"/>
                    <a:pt x="757" y="2710"/>
                  </a:cubicBezTo>
                  <a:cubicBezTo>
                    <a:pt x="860" y="2585"/>
                    <a:pt x="963" y="2461"/>
                    <a:pt x="1067" y="2333"/>
                  </a:cubicBezTo>
                  <a:cubicBezTo>
                    <a:pt x="714" y="2115"/>
                    <a:pt x="357" y="1894"/>
                    <a:pt x="1" y="167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19"/>
            <p:cNvSpPr/>
            <p:nvPr/>
          </p:nvSpPr>
          <p:spPr>
            <a:xfrm>
              <a:off x="3646170" y="2963369"/>
              <a:ext cx="221378" cy="138691"/>
            </a:xfrm>
            <a:custGeom>
              <a:avLst/>
              <a:gdLst/>
              <a:ahLst/>
              <a:cxnLst/>
              <a:rect l="l" t="t" r="r" b="b"/>
              <a:pathLst>
                <a:path w="7874" h="4933" extrusionOk="0">
                  <a:moveTo>
                    <a:pt x="1241" y="1"/>
                  </a:moveTo>
                  <a:cubicBezTo>
                    <a:pt x="417" y="1"/>
                    <a:pt x="0" y="1028"/>
                    <a:pt x="977" y="1630"/>
                  </a:cubicBezTo>
                  <a:cubicBezTo>
                    <a:pt x="1462" y="1934"/>
                    <a:pt x="1947" y="2234"/>
                    <a:pt x="2432" y="2533"/>
                  </a:cubicBezTo>
                  <a:cubicBezTo>
                    <a:pt x="2678" y="2458"/>
                    <a:pt x="2917" y="2376"/>
                    <a:pt x="3159" y="2290"/>
                  </a:cubicBezTo>
                  <a:cubicBezTo>
                    <a:pt x="3031" y="1784"/>
                    <a:pt x="2913" y="1274"/>
                    <a:pt x="2803" y="764"/>
                  </a:cubicBezTo>
                  <a:cubicBezTo>
                    <a:pt x="2507" y="582"/>
                    <a:pt x="2211" y="397"/>
                    <a:pt x="1915" y="215"/>
                  </a:cubicBezTo>
                  <a:cubicBezTo>
                    <a:pt x="1676" y="65"/>
                    <a:pt x="1448" y="1"/>
                    <a:pt x="1241" y="1"/>
                  </a:cubicBezTo>
                  <a:close/>
                  <a:moveTo>
                    <a:pt x="6579" y="3103"/>
                  </a:moveTo>
                  <a:cubicBezTo>
                    <a:pt x="6276" y="3256"/>
                    <a:pt x="5969" y="3403"/>
                    <a:pt x="5659" y="3539"/>
                  </a:cubicBezTo>
                  <a:cubicBezTo>
                    <a:pt x="5769" y="3941"/>
                    <a:pt x="5884" y="4344"/>
                    <a:pt x="6001" y="4744"/>
                  </a:cubicBezTo>
                  <a:cubicBezTo>
                    <a:pt x="6226" y="4875"/>
                    <a:pt x="6440" y="4933"/>
                    <a:pt x="6633" y="4933"/>
                  </a:cubicBezTo>
                  <a:cubicBezTo>
                    <a:pt x="7456" y="4933"/>
                    <a:pt x="7874" y="3906"/>
                    <a:pt x="6900" y="3303"/>
                  </a:cubicBezTo>
                  <a:cubicBezTo>
                    <a:pt x="6793" y="3235"/>
                    <a:pt x="6686" y="3171"/>
                    <a:pt x="6579" y="310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19"/>
            <p:cNvSpPr/>
            <p:nvPr/>
          </p:nvSpPr>
          <p:spPr>
            <a:xfrm>
              <a:off x="3724974" y="2984848"/>
              <a:ext cx="89940" cy="111898"/>
            </a:xfrm>
            <a:custGeom>
              <a:avLst/>
              <a:gdLst/>
              <a:ahLst/>
              <a:cxnLst/>
              <a:rect l="l" t="t" r="r" b="b"/>
              <a:pathLst>
                <a:path w="3199" h="3980" extrusionOk="0">
                  <a:moveTo>
                    <a:pt x="0" y="0"/>
                  </a:moveTo>
                  <a:lnTo>
                    <a:pt x="0" y="0"/>
                  </a:lnTo>
                  <a:cubicBezTo>
                    <a:pt x="110" y="510"/>
                    <a:pt x="228" y="1020"/>
                    <a:pt x="356" y="1526"/>
                  </a:cubicBezTo>
                  <a:cubicBezTo>
                    <a:pt x="517" y="1465"/>
                    <a:pt x="677" y="1405"/>
                    <a:pt x="838" y="1345"/>
                  </a:cubicBezTo>
                  <a:cubicBezTo>
                    <a:pt x="988" y="1162"/>
                    <a:pt x="1137" y="981"/>
                    <a:pt x="1291" y="799"/>
                  </a:cubicBezTo>
                  <a:cubicBezTo>
                    <a:pt x="859" y="532"/>
                    <a:pt x="431" y="267"/>
                    <a:pt x="0" y="0"/>
                  </a:cubicBezTo>
                  <a:close/>
                  <a:moveTo>
                    <a:pt x="2856" y="2775"/>
                  </a:moveTo>
                  <a:cubicBezTo>
                    <a:pt x="2543" y="2917"/>
                    <a:pt x="2222" y="3048"/>
                    <a:pt x="1896" y="3173"/>
                  </a:cubicBezTo>
                  <a:cubicBezTo>
                    <a:pt x="2318" y="3434"/>
                    <a:pt x="2739" y="3695"/>
                    <a:pt x="3159" y="3955"/>
                  </a:cubicBezTo>
                  <a:cubicBezTo>
                    <a:pt x="3173" y="3965"/>
                    <a:pt x="3184" y="3973"/>
                    <a:pt x="3198" y="3980"/>
                  </a:cubicBezTo>
                  <a:cubicBezTo>
                    <a:pt x="3081" y="3580"/>
                    <a:pt x="2966" y="3177"/>
                    <a:pt x="2856" y="277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19"/>
            <p:cNvSpPr/>
            <p:nvPr/>
          </p:nvSpPr>
          <p:spPr>
            <a:xfrm>
              <a:off x="3798437" y="3032361"/>
              <a:ext cx="32698" cy="30505"/>
            </a:xfrm>
            <a:custGeom>
              <a:avLst/>
              <a:gdLst/>
              <a:ahLst/>
              <a:cxnLst/>
              <a:rect l="l" t="t" r="r" b="b"/>
              <a:pathLst>
                <a:path w="1163" h="1085" extrusionOk="0">
                  <a:moveTo>
                    <a:pt x="118" y="0"/>
                  </a:moveTo>
                  <a:cubicBezTo>
                    <a:pt x="79" y="50"/>
                    <a:pt x="40" y="96"/>
                    <a:pt x="1" y="143"/>
                  </a:cubicBezTo>
                  <a:cubicBezTo>
                    <a:pt x="79" y="456"/>
                    <a:pt x="161" y="771"/>
                    <a:pt x="243" y="1085"/>
                  </a:cubicBezTo>
                  <a:cubicBezTo>
                    <a:pt x="553" y="949"/>
                    <a:pt x="860" y="802"/>
                    <a:pt x="1163" y="649"/>
                  </a:cubicBezTo>
                  <a:cubicBezTo>
                    <a:pt x="814" y="435"/>
                    <a:pt x="464" y="218"/>
                    <a:pt x="1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19"/>
            <p:cNvSpPr/>
            <p:nvPr/>
          </p:nvSpPr>
          <p:spPr>
            <a:xfrm>
              <a:off x="3770856" y="3036381"/>
              <a:ext cx="34413" cy="37702"/>
            </a:xfrm>
            <a:custGeom>
              <a:avLst/>
              <a:gdLst/>
              <a:ahLst/>
              <a:cxnLst/>
              <a:rect l="l" t="t" r="r" b="b"/>
              <a:pathLst>
                <a:path w="1224" h="1341" extrusionOk="0">
                  <a:moveTo>
                    <a:pt x="982" y="0"/>
                  </a:moveTo>
                  <a:cubicBezTo>
                    <a:pt x="654" y="392"/>
                    <a:pt x="329" y="784"/>
                    <a:pt x="1" y="1177"/>
                  </a:cubicBezTo>
                  <a:cubicBezTo>
                    <a:pt x="90" y="1233"/>
                    <a:pt x="179" y="1287"/>
                    <a:pt x="264" y="1340"/>
                  </a:cubicBezTo>
                  <a:cubicBezTo>
                    <a:pt x="590" y="1215"/>
                    <a:pt x="911" y="1084"/>
                    <a:pt x="1224" y="942"/>
                  </a:cubicBezTo>
                  <a:cubicBezTo>
                    <a:pt x="1142" y="628"/>
                    <a:pt x="1060" y="313"/>
                    <a:pt x="9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19"/>
            <p:cNvSpPr/>
            <p:nvPr/>
          </p:nvSpPr>
          <p:spPr>
            <a:xfrm>
              <a:off x="3714516" y="3027750"/>
              <a:ext cx="22604" cy="16672"/>
            </a:xfrm>
            <a:custGeom>
              <a:avLst/>
              <a:gdLst/>
              <a:ahLst/>
              <a:cxnLst/>
              <a:rect l="l" t="t" r="r" b="b"/>
              <a:pathLst>
                <a:path w="804" h="593" extrusionOk="0">
                  <a:moveTo>
                    <a:pt x="728" y="0"/>
                  </a:moveTo>
                  <a:cubicBezTo>
                    <a:pt x="486" y="86"/>
                    <a:pt x="247" y="168"/>
                    <a:pt x="1" y="243"/>
                  </a:cubicBezTo>
                  <a:cubicBezTo>
                    <a:pt x="190" y="360"/>
                    <a:pt x="379" y="478"/>
                    <a:pt x="565" y="592"/>
                  </a:cubicBezTo>
                  <a:cubicBezTo>
                    <a:pt x="647" y="496"/>
                    <a:pt x="725" y="400"/>
                    <a:pt x="803" y="307"/>
                  </a:cubicBezTo>
                  <a:cubicBezTo>
                    <a:pt x="779" y="204"/>
                    <a:pt x="754" y="100"/>
                    <a:pt x="7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19"/>
            <p:cNvSpPr/>
            <p:nvPr/>
          </p:nvSpPr>
          <p:spPr>
            <a:xfrm>
              <a:off x="3734983" y="3022634"/>
              <a:ext cx="13551" cy="13776"/>
            </a:xfrm>
            <a:custGeom>
              <a:avLst/>
              <a:gdLst/>
              <a:ahLst/>
              <a:cxnLst/>
              <a:rect l="l" t="t" r="r" b="b"/>
              <a:pathLst>
                <a:path w="482" h="490" extrusionOk="0">
                  <a:moveTo>
                    <a:pt x="482" y="1"/>
                  </a:moveTo>
                  <a:lnTo>
                    <a:pt x="482" y="1"/>
                  </a:lnTo>
                  <a:cubicBezTo>
                    <a:pt x="321" y="61"/>
                    <a:pt x="161" y="121"/>
                    <a:pt x="0" y="182"/>
                  </a:cubicBezTo>
                  <a:cubicBezTo>
                    <a:pt x="26" y="282"/>
                    <a:pt x="51" y="386"/>
                    <a:pt x="75" y="489"/>
                  </a:cubicBezTo>
                  <a:cubicBezTo>
                    <a:pt x="211" y="325"/>
                    <a:pt x="347" y="164"/>
                    <a:pt x="4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19"/>
            <p:cNvSpPr/>
            <p:nvPr/>
          </p:nvSpPr>
          <p:spPr>
            <a:xfrm>
              <a:off x="3748506" y="3007283"/>
              <a:ext cx="22380" cy="15379"/>
            </a:xfrm>
            <a:custGeom>
              <a:avLst/>
              <a:gdLst/>
              <a:ahLst/>
              <a:cxnLst/>
              <a:rect l="l" t="t" r="r" b="b"/>
              <a:pathLst>
                <a:path w="796" h="547" extrusionOk="0">
                  <a:moveTo>
                    <a:pt x="454" y="1"/>
                  </a:moveTo>
                  <a:cubicBezTo>
                    <a:pt x="300" y="183"/>
                    <a:pt x="151" y="364"/>
                    <a:pt x="1" y="547"/>
                  </a:cubicBezTo>
                  <a:cubicBezTo>
                    <a:pt x="268" y="443"/>
                    <a:pt x="532" y="333"/>
                    <a:pt x="796" y="215"/>
                  </a:cubicBezTo>
                  <a:cubicBezTo>
                    <a:pt x="682" y="144"/>
                    <a:pt x="567" y="72"/>
                    <a:pt x="4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19"/>
            <p:cNvSpPr/>
            <p:nvPr/>
          </p:nvSpPr>
          <p:spPr>
            <a:xfrm>
              <a:off x="3730372" y="3029240"/>
              <a:ext cx="71384" cy="21705"/>
            </a:xfrm>
            <a:custGeom>
              <a:avLst/>
              <a:gdLst/>
              <a:ahLst/>
              <a:cxnLst/>
              <a:rect l="l" t="t" r="r" b="b"/>
              <a:pathLst>
                <a:path w="2539" h="772" extrusionOk="0">
                  <a:moveTo>
                    <a:pt x="2357" y="1"/>
                  </a:moveTo>
                  <a:lnTo>
                    <a:pt x="2357" y="1"/>
                  </a:lnTo>
                  <a:cubicBezTo>
                    <a:pt x="2379" y="87"/>
                    <a:pt x="2400" y="169"/>
                    <a:pt x="2422" y="254"/>
                  </a:cubicBezTo>
                  <a:cubicBezTo>
                    <a:pt x="2461" y="207"/>
                    <a:pt x="2500" y="161"/>
                    <a:pt x="2539" y="111"/>
                  </a:cubicBezTo>
                  <a:cubicBezTo>
                    <a:pt x="2479" y="75"/>
                    <a:pt x="2418" y="40"/>
                    <a:pt x="2357" y="1"/>
                  </a:cubicBezTo>
                  <a:close/>
                  <a:moveTo>
                    <a:pt x="239" y="254"/>
                  </a:moveTo>
                  <a:cubicBezTo>
                    <a:pt x="161" y="347"/>
                    <a:pt x="83" y="443"/>
                    <a:pt x="1" y="539"/>
                  </a:cubicBezTo>
                  <a:cubicBezTo>
                    <a:pt x="126" y="618"/>
                    <a:pt x="250" y="696"/>
                    <a:pt x="375" y="771"/>
                  </a:cubicBezTo>
                  <a:cubicBezTo>
                    <a:pt x="332" y="600"/>
                    <a:pt x="286" y="425"/>
                    <a:pt x="239" y="25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19"/>
            <p:cNvSpPr/>
            <p:nvPr/>
          </p:nvSpPr>
          <p:spPr>
            <a:xfrm>
              <a:off x="3737091" y="3013300"/>
              <a:ext cx="61375" cy="56174"/>
            </a:xfrm>
            <a:custGeom>
              <a:avLst/>
              <a:gdLst/>
              <a:ahLst/>
              <a:cxnLst/>
              <a:rect l="l" t="t" r="r" b="b"/>
              <a:pathLst>
                <a:path w="2183" h="1998" extrusionOk="0">
                  <a:moveTo>
                    <a:pt x="1202" y="1"/>
                  </a:moveTo>
                  <a:cubicBezTo>
                    <a:pt x="938" y="119"/>
                    <a:pt x="674" y="229"/>
                    <a:pt x="407" y="333"/>
                  </a:cubicBezTo>
                  <a:cubicBezTo>
                    <a:pt x="272" y="496"/>
                    <a:pt x="136" y="657"/>
                    <a:pt x="0" y="821"/>
                  </a:cubicBezTo>
                  <a:cubicBezTo>
                    <a:pt x="47" y="992"/>
                    <a:pt x="93" y="1167"/>
                    <a:pt x="136" y="1338"/>
                  </a:cubicBezTo>
                  <a:cubicBezTo>
                    <a:pt x="492" y="1559"/>
                    <a:pt x="849" y="1780"/>
                    <a:pt x="1202" y="1998"/>
                  </a:cubicBezTo>
                  <a:cubicBezTo>
                    <a:pt x="1530" y="1605"/>
                    <a:pt x="1855" y="1213"/>
                    <a:pt x="2183" y="821"/>
                  </a:cubicBezTo>
                  <a:cubicBezTo>
                    <a:pt x="2161" y="736"/>
                    <a:pt x="2140" y="654"/>
                    <a:pt x="2118" y="568"/>
                  </a:cubicBezTo>
                  <a:cubicBezTo>
                    <a:pt x="1815" y="379"/>
                    <a:pt x="1508" y="190"/>
                    <a:pt x="12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119"/>
          <p:cNvGrpSpPr/>
          <p:nvPr/>
        </p:nvGrpSpPr>
        <p:grpSpPr>
          <a:xfrm>
            <a:off x="4148118" y="2717594"/>
            <a:ext cx="421776" cy="426588"/>
            <a:chOff x="3917444" y="2717594"/>
            <a:chExt cx="421776" cy="426588"/>
          </a:xfrm>
        </p:grpSpPr>
        <p:sp>
          <p:nvSpPr>
            <p:cNvPr id="6220" name="Google Shape;6220;p119"/>
            <p:cNvSpPr/>
            <p:nvPr/>
          </p:nvSpPr>
          <p:spPr>
            <a:xfrm>
              <a:off x="3917444" y="2717594"/>
              <a:ext cx="203946" cy="151793"/>
            </a:xfrm>
            <a:custGeom>
              <a:avLst/>
              <a:gdLst/>
              <a:ahLst/>
              <a:cxnLst/>
              <a:rect l="l" t="t" r="r" b="b"/>
              <a:pathLst>
                <a:path w="7254" h="5399" extrusionOk="0">
                  <a:moveTo>
                    <a:pt x="4632" y="1533"/>
                  </a:moveTo>
                  <a:cubicBezTo>
                    <a:pt x="4635" y="1547"/>
                    <a:pt x="4643" y="1562"/>
                    <a:pt x="4650" y="1579"/>
                  </a:cubicBezTo>
                  <a:cubicBezTo>
                    <a:pt x="4653" y="1608"/>
                    <a:pt x="4653" y="1636"/>
                    <a:pt x="4653" y="1665"/>
                  </a:cubicBezTo>
                  <a:cubicBezTo>
                    <a:pt x="4796" y="1626"/>
                    <a:pt x="4946" y="1608"/>
                    <a:pt x="5089" y="1608"/>
                  </a:cubicBezTo>
                  <a:cubicBezTo>
                    <a:pt x="5209" y="1608"/>
                    <a:pt x="5320" y="1618"/>
                    <a:pt x="5420" y="1640"/>
                  </a:cubicBezTo>
                  <a:cubicBezTo>
                    <a:pt x="5966" y="1765"/>
                    <a:pt x="6325" y="2271"/>
                    <a:pt x="6176" y="2813"/>
                  </a:cubicBezTo>
                  <a:cubicBezTo>
                    <a:pt x="5945" y="3644"/>
                    <a:pt x="5370" y="4396"/>
                    <a:pt x="4635" y="4846"/>
                  </a:cubicBezTo>
                  <a:cubicBezTo>
                    <a:pt x="4390" y="4999"/>
                    <a:pt x="4115" y="5081"/>
                    <a:pt x="3844" y="5081"/>
                  </a:cubicBezTo>
                  <a:cubicBezTo>
                    <a:pt x="3555" y="5081"/>
                    <a:pt x="3270" y="4988"/>
                    <a:pt x="3020" y="4788"/>
                  </a:cubicBezTo>
                  <a:cubicBezTo>
                    <a:pt x="2764" y="4579"/>
                    <a:pt x="2664" y="4207"/>
                    <a:pt x="2753" y="3897"/>
                  </a:cubicBezTo>
                  <a:lnTo>
                    <a:pt x="2753" y="3897"/>
                  </a:lnTo>
                  <a:cubicBezTo>
                    <a:pt x="2660" y="3937"/>
                    <a:pt x="2575" y="3962"/>
                    <a:pt x="2500" y="3962"/>
                  </a:cubicBezTo>
                  <a:cubicBezTo>
                    <a:pt x="2450" y="3962"/>
                    <a:pt x="2407" y="3950"/>
                    <a:pt x="2367" y="3929"/>
                  </a:cubicBezTo>
                  <a:cubicBezTo>
                    <a:pt x="1947" y="3701"/>
                    <a:pt x="2474" y="2760"/>
                    <a:pt x="2728" y="2499"/>
                  </a:cubicBezTo>
                  <a:cubicBezTo>
                    <a:pt x="3192" y="2028"/>
                    <a:pt x="3876" y="1825"/>
                    <a:pt x="4482" y="1615"/>
                  </a:cubicBezTo>
                  <a:cubicBezTo>
                    <a:pt x="4543" y="1594"/>
                    <a:pt x="4592" y="1565"/>
                    <a:pt x="4632" y="1533"/>
                  </a:cubicBezTo>
                  <a:close/>
                  <a:moveTo>
                    <a:pt x="4375" y="0"/>
                  </a:moveTo>
                  <a:cubicBezTo>
                    <a:pt x="4111" y="0"/>
                    <a:pt x="3851" y="89"/>
                    <a:pt x="3733" y="271"/>
                  </a:cubicBezTo>
                  <a:cubicBezTo>
                    <a:pt x="3598" y="235"/>
                    <a:pt x="3455" y="214"/>
                    <a:pt x="3313" y="214"/>
                  </a:cubicBezTo>
                  <a:cubicBezTo>
                    <a:pt x="3163" y="214"/>
                    <a:pt x="3017" y="235"/>
                    <a:pt x="2877" y="285"/>
                  </a:cubicBezTo>
                  <a:cubicBezTo>
                    <a:pt x="1590" y="734"/>
                    <a:pt x="0" y="1498"/>
                    <a:pt x="61" y="3109"/>
                  </a:cubicBezTo>
                  <a:cubicBezTo>
                    <a:pt x="118" y="4574"/>
                    <a:pt x="1794" y="5398"/>
                    <a:pt x="3113" y="5398"/>
                  </a:cubicBezTo>
                  <a:cubicBezTo>
                    <a:pt x="3177" y="5398"/>
                    <a:pt x="3238" y="5398"/>
                    <a:pt x="3299" y="5395"/>
                  </a:cubicBezTo>
                  <a:cubicBezTo>
                    <a:pt x="4646" y="5313"/>
                    <a:pt x="6251" y="4218"/>
                    <a:pt x="6707" y="2917"/>
                  </a:cubicBezTo>
                  <a:cubicBezTo>
                    <a:pt x="7253" y="1369"/>
                    <a:pt x="5912" y="57"/>
                    <a:pt x="44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19"/>
            <p:cNvSpPr/>
            <p:nvPr/>
          </p:nvSpPr>
          <p:spPr>
            <a:xfrm>
              <a:off x="3994814" y="2764376"/>
              <a:ext cx="53559" cy="62809"/>
            </a:xfrm>
            <a:custGeom>
              <a:avLst/>
              <a:gdLst/>
              <a:ahLst/>
              <a:cxnLst/>
              <a:rect l="l" t="t" r="r" b="b"/>
              <a:pathLst>
                <a:path w="1905" h="2234" extrusionOk="0">
                  <a:moveTo>
                    <a:pt x="1901" y="1"/>
                  </a:moveTo>
                  <a:lnTo>
                    <a:pt x="1901" y="1"/>
                  </a:lnTo>
                  <a:cubicBezTo>
                    <a:pt x="1595" y="83"/>
                    <a:pt x="1327" y="265"/>
                    <a:pt x="1238" y="575"/>
                  </a:cubicBezTo>
                  <a:cubicBezTo>
                    <a:pt x="1199" y="718"/>
                    <a:pt x="1152" y="861"/>
                    <a:pt x="1092" y="996"/>
                  </a:cubicBezTo>
                  <a:cubicBezTo>
                    <a:pt x="1079" y="1026"/>
                    <a:pt x="1031" y="1116"/>
                    <a:pt x="1027" y="1127"/>
                  </a:cubicBezTo>
                  <a:lnTo>
                    <a:pt x="1027" y="1127"/>
                  </a:lnTo>
                  <a:lnTo>
                    <a:pt x="1027" y="1124"/>
                  </a:lnTo>
                  <a:cubicBezTo>
                    <a:pt x="992" y="1182"/>
                    <a:pt x="950" y="1238"/>
                    <a:pt x="910" y="1295"/>
                  </a:cubicBezTo>
                  <a:cubicBezTo>
                    <a:pt x="867" y="1348"/>
                    <a:pt x="828" y="1399"/>
                    <a:pt x="782" y="1449"/>
                  </a:cubicBezTo>
                  <a:cubicBezTo>
                    <a:pt x="757" y="1481"/>
                    <a:pt x="682" y="1549"/>
                    <a:pt x="682" y="1549"/>
                  </a:cubicBezTo>
                  <a:lnTo>
                    <a:pt x="685" y="1549"/>
                  </a:lnTo>
                  <a:cubicBezTo>
                    <a:pt x="568" y="1645"/>
                    <a:pt x="446" y="1730"/>
                    <a:pt x="318" y="1812"/>
                  </a:cubicBezTo>
                  <a:cubicBezTo>
                    <a:pt x="155" y="1912"/>
                    <a:pt x="51" y="2066"/>
                    <a:pt x="1" y="2233"/>
                  </a:cubicBezTo>
                  <a:cubicBezTo>
                    <a:pt x="489" y="2030"/>
                    <a:pt x="1164" y="1381"/>
                    <a:pt x="1338" y="1185"/>
                  </a:cubicBezTo>
                  <a:cubicBezTo>
                    <a:pt x="1538" y="963"/>
                    <a:pt x="1727" y="718"/>
                    <a:pt x="1823" y="428"/>
                  </a:cubicBezTo>
                  <a:cubicBezTo>
                    <a:pt x="1880" y="290"/>
                    <a:pt x="1905" y="147"/>
                    <a:pt x="19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19"/>
            <p:cNvSpPr/>
            <p:nvPr/>
          </p:nvSpPr>
          <p:spPr>
            <a:xfrm>
              <a:off x="3992312" y="2762802"/>
              <a:ext cx="102985" cy="97643"/>
            </a:xfrm>
            <a:custGeom>
              <a:avLst/>
              <a:gdLst/>
              <a:ahLst/>
              <a:cxnLst/>
              <a:rect l="l" t="t" r="r" b="b"/>
              <a:pathLst>
                <a:path w="3663" h="3473" extrusionOk="0">
                  <a:moveTo>
                    <a:pt x="2426" y="0"/>
                  </a:moveTo>
                  <a:cubicBezTo>
                    <a:pt x="2283" y="0"/>
                    <a:pt x="2133" y="18"/>
                    <a:pt x="1990" y="57"/>
                  </a:cubicBezTo>
                  <a:cubicBezTo>
                    <a:pt x="1994" y="203"/>
                    <a:pt x="1969" y="346"/>
                    <a:pt x="1912" y="484"/>
                  </a:cubicBezTo>
                  <a:cubicBezTo>
                    <a:pt x="1816" y="774"/>
                    <a:pt x="1627" y="1019"/>
                    <a:pt x="1427" y="1241"/>
                  </a:cubicBezTo>
                  <a:cubicBezTo>
                    <a:pt x="1253" y="1437"/>
                    <a:pt x="578" y="2086"/>
                    <a:pt x="90" y="2289"/>
                  </a:cubicBezTo>
                  <a:cubicBezTo>
                    <a:pt x="1" y="2599"/>
                    <a:pt x="101" y="2971"/>
                    <a:pt x="357" y="3180"/>
                  </a:cubicBezTo>
                  <a:cubicBezTo>
                    <a:pt x="607" y="3380"/>
                    <a:pt x="892" y="3473"/>
                    <a:pt x="1181" y="3473"/>
                  </a:cubicBezTo>
                  <a:cubicBezTo>
                    <a:pt x="1452" y="3473"/>
                    <a:pt x="1727" y="3391"/>
                    <a:pt x="1972" y="3238"/>
                  </a:cubicBezTo>
                  <a:cubicBezTo>
                    <a:pt x="2707" y="2788"/>
                    <a:pt x="3282" y="2036"/>
                    <a:pt x="3513" y="1205"/>
                  </a:cubicBezTo>
                  <a:cubicBezTo>
                    <a:pt x="3662" y="663"/>
                    <a:pt x="3303" y="157"/>
                    <a:pt x="2757" y="32"/>
                  </a:cubicBezTo>
                  <a:cubicBezTo>
                    <a:pt x="2657" y="10"/>
                    <a:pt x="2546" y="0"/>
                    <a:pt x="24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19"/>
            <p:cNvSpPr/>
            <p:nvPr/>
          </p:nvSpPr>
          <p:spPr>
            <a:xfrm>
              <a:off x="3955426" y="2745962"/>
              <a:ext cx="282246" cy="398221"/>
            </a:xfrm>
            <a:custGeom>
              <a:avLst/>
              <a:gdLst/>
              <a:ahLst/>
              <a:cxnLst/>
              <a:rect l="l" t="t" r="r" b="b"/>
              <a:pathLst>
                <a:path w="10039" h="14164" extrusionOk="0">
                  <a:moveTo>
                    <a:pt x="8423" y="0"/>
                  </a:moveTo>
                  <a:cubicBezTo>
                    <a:pt x="8202" y="0"/>
                    <a:pt x="7999" y="99"/>
                    <a:pt x="7852" y="335"/>
                  </a:cubicBezTo>
                  <a:cubicBezTo>
                    <a:pt x="5374" y="4375"/>
                    <a:pt x="2892" y="8412"/>
                    <a:pt x="414" y="12452"/>
                  </a:cubicBezTo>
                  <a:cubicBezTo>
                    <a:pt x="1" y="13122"/>
                    <a:pt x="899" y="14163"/>
                    <a:pt x="1620" y="14163"/>
                  </a:cubicBezTo>
                  <a:cubicBezTo>
                    <a:pt x="1841" y="14163"/>
                    <a:pt x="2043" y="14063"/>
                    <a:pt x="2186" y="13828"/>
                  </a:cubicBezTo>
                  <a:cubicBezTo>
                    <a:pt x="2810" y="12812"/>
                    <a:pt x="3434" y="11799"/>
                    <a:pt x="4059" y="10783"/>
                  </a:cubicBezTo>
                  <a:lnTo>
                    <a:pt x="4059" y="10783"/>
                  </a:lnTo>
                  <a:cubicBezTo>
                    <a:pt x="3969" y="10811"/>
                    <a:pt x="3873" y="10826"/>
                    <a:pt x="3776" y="10826"/>
                  </a:cubicBezTo>
                  <a:cubicBezTo>
                    <a:pt x="3014" y="10826"/>
                    <a:pt x="2150" y="9945"/>
                    <a:pt x="2596" y="9210"/>
                  </a:cubicBezTo>
                  <a:cubicBezTo>
                    <a:pt x="3723" y="7356"/>
                    <a:pt x="4846" y="5498"/>
                    <a:pt x="5970" y="3644"/>
                  </a:cubicBezTo>
                  <a:cubicBezTo>
                    <a:pt x="6155" y="3341"/>
                    <a:pt x="6426" y="3216"/>
                    <a:pt x="6715" y="3216"/>
                  </a:cubicBezTo>
                  <a:cubicBezTo>
                    <a:pt x="7311" y="3216"/>
                    <a:pt x="7966" y="3754"/>
                    <a:pt x="8012" y="4343"/>
                  </a:cubicBezTo>
                  <a:cubicBezTo>
                    <a:pt x="8552" y="3466"/>
                    <a:pt x="9090" y="2589"/>
                    <a:pt x="9625" y="1715"/>
                  </a:cubicBezTo>
                  <a:cubicBezTo>
                    <a:pt x="10038" y="1041"/>
                    <a:pt x="9143" y="0"/>
                    <a:pt x="842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19"/>
            <p:cNvSpPr/>
            <p:nvPr/>
          </p:nvSpPr>
          <p:spPr>
            <a:xfrm>
              <a:off x="4069514" y="2868062"/>
              <a:ext cx="111504" cy="181061"/>
            </a:xfrm>
            <a:custGeom>
              <a:avLst/>
              <a:gdLst/>
              <a:ahLst/>
              <a:cxnLst/>
              <a:rect l="l" t="t" r="r" b="b"/>
              <a:pathLst>
                <a:path w="3966" h="6440" extrusionOk="0">
                  <a:moveTo>
                    <a:pt x="3954" y="0"/>
                  </a:moveTo>
                  <a:cubicBezTo>
                    <a:pt x="2636" y="2146"/>
                    <a:pt x="1316" y="4293"/>
                    <a:pt x="1" y="6440"/>
                  </a:cubicBezTo>
                  <a:cubicBezTo>
                    <a:pt x="179" y="6379"/>
                    <a:pt x="339" y="6258"/>
                    <a:pt x="460" y="6055"/>
                  </a:cubicBezTo>
                  <a:cubicBezTo>
                    <a:pt x="1587" y="4200"/>
                    <a:pt x="2710" y="2346"/>
                    <a:pt x="3834" y="489"/>
                  </a:cubicBezTo>
                  <a:cubicBezTo>
                    <a:pt x="3930" y="331"/>
                    <a:pt x="3966" y="164"/>
                    <a:pt x="39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19"/>
            <p:cNvSpPr/>
            <p:nvPr/>
          </p:nvSpPr>
          <p:spPr>
            <a:xfrm>
              <a:off x="4015872" y="2836377"/>
              <a:ext cx="164838" cy="213955"/>
            </a:xfrm>
            <a:custGeom>
              <a:avLst/>
              <a:gdLst/>
              <a:ahLst/>
              <a:cxnLst/>
              <a:rect l="l" t="t" r="r" b="b"/>
              <a:pathLst>
                <a:path w="5863" h="7610" extrusionOk="0">
                  <a:moveTo>
                    <a:pt x="4565" y="0"/>
                  </a:moveTo>
                  <a:cubicBezTo>
                    <a:pt x="4276" y="0"/>
                    <a:pt x="4005" y="125"/>
                    <a:pt x="3820" y="428"/>
                  </a:cubicBezTo>
                  <a:cubicBezTo>
                    <a:pt x="2696" y="2282"/>
                    <a:pt x="1573" y="4140"/>
                    <a:pt x="446" y="5994"/>
                  </a:cubicBezTo>
                  <a:cubicBezTo>
                    <a:pt x="0" y="6729"/>
                    <a:pt x="864" y="7610"/>
                    <a:pt x="1626" y="7610"/>
                  </a:cubicBezTo>
                  <a:cubicBezTo>
                    <a:pt x="1723" y="7610"/>
                    <a:pt x="1819" y="7595"/>
                    <a:pt x="1909" y="7567"/>
                  </a:cubicBezTo>
                  <a:cubicBezTo>
                    <a:pt x="3224" y="5420"/>
                    <a:pt x="4544" y="3273"/>
                    <a:pt x="5862" y="1127"/>
                  </a:cubicBezTo>
                  <a:cubicBezTo>
                    <a:pt x="5816" y="538"/>
                    <a:pt x="5161" y="0"/>
                    <a:pt x="456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19"/>
            <p:cNvSpPr/>
            <p:nvPr/>
          </p:nvSpPr>
          <p:spPr>
            <a:xfrm>
              <a:off x="4112332" y="2942143"/>
              <a:ext cx="226888" cy="177743"/>
            </a:xfrm>
            <a:custGeom>
              <a:avLst/>
              <a:gdLst/>
              <a:ahLst/>
              <a:cxnLst/>
              <a:rect l="l" t="t" r="r" b="b"/>
              <a:pathLst>
                <a:path w="8070" h="6322" extrusionOk="0">
                  <a:moveTo>
                    <a:pt x="5780" y="0"/>
                  </a:moveTo>
                  <a:cubicBezTo>
                    <a:pt x="3879" y="0"/>
                    <a:pt x="1786" y="550"/>
                    <a:pt x="866" y="2360"/>
                  </a:cubicBezTo>
                  <a:cubicBezTo>
                    <a:pt x="0" y="4065"/>
                    <a:pt x="1116" y="5979"/>
                    <a:pt x="2953" y="6276"/>
                  </a:cubicBezTo>
                  <a:cubicBezTo>
                    <a:pt x="3155" y="6308"/>
                    <a:pt x="3366" y="6322"/>
                    <a:pt x="3580" y="6322"/>
                  </a:cubicBezTo>
                  <a:cubicBezTo>
                    <a:pt x="4464" y="6322"/>
                    <a:pt x="5388" y="6044"/>
                    <a:pt x="6154" y="5548"/>
                  </a:cubicBezTo>
                  <a:cubicBezTo>
                    <a:pt x="5548" y="5530"/>
                    <a:pt x="4732" y="4988"/>
                    <a:pt x="4699" y="4389"/>
                  </a:cubicBezTo>
                  <a:cubicBezTo>
                    <a:pt x="4396" y="4610"/>
                    <a:pt x="4057" y="4771"/>
                    <a:pt x="3748" y="4771"/>
                  </a:cubicBezTo>
                  <a:cubicBezTo>
                    <a:pt x="3437" y="4771"/>
                    <a:pt x="3159" y="4615"/>
                    <a:pt x="2974" y="4204"/>
                  </a:cubicBezTo>
                  <a:cubicBezTo>
                    <a:pt x="2639" y="3452"/>
                    <a:pt x="2971" y="2625"/>
                    <a:pt x="3570" y="2118"/>
                  </a:cubicBezTo>
                  <a:cubicBezTo>
                    <a:pt x="3719" y="2357"/>
                    <a:pt x="4033" y="2543"/>
                    <a:pt x="4514" y="2543"/>
                  </a:cubicBezTo>
                  <a:lnTo>
                    <a:pt x="4814" y="2543"/>
                  </a:lnTo>
                  <a:cubicBezTo>
                    <a:pt x="4707" y="2093"/>
                    <a:pt x="4485" y="1669"/>
                    <a:pt x="4154" y="1315"/>
                  </a:cubicBezTo>
                  <a:cubicBezTo>
                    <a:pt x="3837" y="981"/>
                    <a:pt x="3762" y="431"/>
                    <a:pt x="4254" y="224"/>
                  </a:cubicBezTo>
                  <a:cubicBezTo>
                    <a:pt x="4368" y="175"/>
                    <a:pt x="4490" y="153"/>
                    <a:pt x="4610" y="153"/>
                  </a:cubicBezTo>
                  <a:cubicBezTo>
                    <a:pt x="5042" y="153"/>
                    <a:pt x="5495" y="413"/>
                    <a:pt x="5766" y="703"/>
                  </a:cubicBezTo>
                  <a:cubicBezTo>
                    <a:pt x="6882" y="1886"/>
                    <a:pt x="7285" y="3481"/>
                    <a:pt x="6822" y="5024"/>
                  </a:cubicBezTo>
                  <a:cubicBezTo>
                    <a:pt x="7128" y="4728"/>
                    <a:pt x="7385" y="4389"/>
                    <a:pt x="7570" y="4011"/>
                  </a:cubicBezTo>
                  <a:cubicBezTo>
                    <a:pt x="7941" y="3262"/>
                    <a:pt x="8069" y="2235"/>
                    <a:pt x="7335" y="1694"/>
                  </a:cubicBezTo>
                  <a:cubicBezTo>
                    <a:pt x="7196" y="1590"/>
                    <a:pt x="7046" y="1505"/>
                    <a:pt x="6893" y="1427"/>
                  </a:cubicBezTo>
                  <a:cubicBezTo>
                    <a:pt x="7207" y="1298"/>
                    <a:pt x="7481" y="1055"/>
                    <a:pt x="7470" y="731"/>
                  </a:cubicBezTo>
                  <a:cubicBezTo>
                    <a:pt x="7449" y="160"/>
                    <a:pt x="6725" y="36"/>
                    <a:pt x="6297" y="15"/>
                  </a:cubicBezTo>
                  <a:cubicBezTo>
                    <a:pt x="6129" y="4"/>
                    <a:pt x="5955" y="0"/>
                    <a:pt x="57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19"/>
            <p:cNvSpPr/>
            <p:nvPr/>
          </p:nvSpPr>
          <p:spPr>
            <a:xfrm>
              <a:off x="4218097" y="2946444"/>
              <a:ext cx="99049" cy="151709"/>
            </a:xfrm>
            <a:custGeom>
              <a:avLst/>
              <a:gdLst/>
              <a:ahLst/>
              <a:cxnLst/>
              <a:rect l="l" t="t" r="r" b="b"/>
              <a:pathLst>
                <a:path w="3523" h="5396" extrusionOk="0">
                  <a:moveTo>
                    <a:pt x="848" y="0"/>
                  </a:moveTo>
                  <a:cubicBezTo>
                    <a:pt x="728" y="0"/>
                    <a:pt x="606" y="22"/>
                    <a:pt x="492" y="71"/>
                  </a:cubicBezTo>
                  <a:cubicBezTo>
                    <a:pt x="0" y="278"/>
                    <a:pt x="75" y="828"/>
                    <a:pt x="392" y="1162"/>
                  </a:cubicBezTo>
                  <a:cubicBezTo>
                    <a:pt x="723" y="1516"/>
                    <a:pt x="945" y="1940"/>
                    <a:pt x="1052" y="2390"/>
                  </a:cubicBezTo>
                  <a:cubicBezTo>
                    <a:pt x="1327" y="2400"/>
                    <a:pt x="1562" y="2446"/>
                    <a:pt x="1793" y="2564"/>
                  </a:cubicBezTo>
                  <a:cubicBezTo>
                    <a:pt x="1826" y="3213"/>
                    <a:pt x="1547" y="3773"/>
                    <a:pt x="991" y="4197"/>
                  </a:cubicBezTo>
                  <a:cubicBezTo>
                    <a:pt x="973" y="4212"/>
                    <a:pt x="955" y="4222"/>
                    <a:pt x="937" y="4236"/>
                  </a:cubicBezTo>
                  <a:cubicBezTo>
                    <a:pt x="970" y="4835"/>
                    <a:pt x="1786" y="5377"/>
                    <a:pt x="2392" y="5395"/>
                  </a:cubicBezTo>
                  <a:cubicBezTo>
                    <a:pt x="2632" y="5242"/>
                    <a:pt x="2856" y="5067"/>
                    <a:pt x="3060" y="4871"/>
                  </a:cubicBezTo>
                  <a:cubicBezTo>
                    <a:pt x="3523" y="3328"/>
                    <a:pt x="3120" y="1733"/>
                    <a:pt x="2004" y="550"/>
                  </a:cubicBezTo>
                  <a:cubicBezTo>
                    <a:pt x="1733" y="260"/>
                    <a:pt x="1280" y="0"/>
                    <a:pt x="84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119"/>
          <p:cNvGrpSpPr/>
          <p:nvPr/>
        </p:nvGrpSpPr>
        <p:grpSpPr>
          <a:xfrm>
            <a:off x="3896186" y="2034166"/>
            <a:ext cx="581971" cy="574071"/>
            <a:chOff x="3665512" y="2034166"/>
            <a:chExt cx="581971" cy="574071"/>
          </a:xfrm>
        </p:grpSpPr>
        <p:sp>
          <p:nvSpPr>
            <p:cNvPr id="6229" name="Google Shape;6229;p119"/>
            <p:cNvSpPr/>
            <p:nvPr/>
          </p:nvSpPr>
          <p:spPr>
            <a:xfrm>
              <a:off x="4022985" y="2088707"/>
              <a:ext cx="224498" cy="211172"/>
            </a:xfrm>
            <a:custGeom>
              <a:avLst/>
              <a:gdLst/>
              <a:ahLst/>
              <a:cxnLst/>
              <a:rect l="l" t="t" r="r" b="b"/>
              <a:pathLst>
                <a:path w="7985" h="7511" extrusionOk="0">
                  <a:moveTo>
                    <a:pt x="489" y="1"/>
                  </a:moveTo>
                  <a:cubicBezTo>
                    <a:pt x="418" y="40"/>
                    <a:pt x="351" y="76"/>
                    <a:pt x="293" y="119"/>
                  </a:cubicBezTo>
                  <a:cubicBezTo>
                    <a:pt x="560" y="90"/>
                    <a:pt x="835" y="76"/>
                    <a:pt x="1103" y="76"/>
                  </a:cubicBezTo>
                  <a:cubicBezTo>
                    <a:pt x="899" y="50"/>
                    <a:pt x="693" y="25"/>
                    <a:pt x="489" y="1"/>
                  </a:cubicBezTo>
                  <a:close/>
                  <a:moveTo>
                    <a:pt x="625" y="521"/>
                  </a:moveTo>
                  <a:cubicBezTo>
                    <a:pt x="586" y="521"/>
                    <a:pt x="547" y="525"/>
                    <a:pt x="507" y="532"/>
                  </a:cubicBezTo>
                  <a:cubicBezTo>
                    <a:pt x="386" y="557"/>
                    <a:pt x="204" y="596"/>
                    <a:pt x="1" y="628"/>
                  </a:cubicBezTo>
                  <a:cubicBezTo>
                    <a:pt x="8" y="878"/>
                    <a:pt x="140" y="1177"/>
                    <a:pt x="293" y="1462"/>
                  </a:cubicBezTo>
                  <a:cubicBezTo>
                    <a:pt x="1085" y="1552"/>
                    <a:pt x="2076" y="1587"/>
                    <a:pt x="2939" y="1809"/>
                  </a:cubicBezTo>
                  <a:cubicBezTo>
                    <a:pt x="2785" y="1651"/>
                    <a:pt x="2618" y="1502"/>
                    <a:pt x="2436" y="1366"/>
                  </a:cubicBezTo>
                  <a:cubicBezTo>
                    <a:pt x="2019" y="1052"/>
                    <a:pt x="1142" y="521"/>
                    <a:pt x="625" y="521"/>
                  </a:cubicBezTo>
                  <a:close/>
                  <a:moveTo>
                    <a:pt x="4031" y="710"/>
                  </a:moveTo>
                  <a:cubicBezTo>
                    <a:pt x="4936" y="1181"/>
                    <a:pt x="5681" y="1930"/>
                    <a:pt x="6119" y="3039"/>
                  </a:cubicBezTo>
                  <a:cubicBezTo>
                    <a:pt x="6144" y="3103"/>
                    <a:pt x="5520" y="3292"/>
                    <a:pt x="4915" y="3378"/>
                  </a:cubicBezTo>
                  <a:cubicBezTo>
                    <a:pt x="5296" y="4151"/>
                    <a:pt x="5556" y="5171"/>
                    <a:pt x="5545" y="5970"/>
                  </a:cubicBezTo>
                  <a:cubicBezTo>
                    <a:pt x="5342" y="6052"/>
                    <a:pt x="5246" y="6233"/>
                    <a:pt x="5371" y="6544"/>
                  </a:cubicBezTo>
                  <a:cubicBezTo>
                    <a:pt x="5385" y="6576"/>
                    <a:pt x="5395" y="6612"/>
                    <a:pt x="5410" y="6644"/>
                  </a:cubicBezTo>
                  <a:cubicBezTo>
                    <a:pt x="5639" y="7214"/>
                    <a:pt x="6320" y="7510"/>
                    <a:pt x="6904" y="7510"/>
                  </a:cubicBezTo>
                  <a:cubicBezTo>
                    <a:pt x="6932" y="7510"/>
                    <a:pt x="6962" y="7507"/>
                    <a:pt x="6990" y="7507"/>
                  </a:cubicBezTo>
                  <a:cubicBezTo>
                    <a:pt x="7036" y="7503"/>
                    <a:pt x="7079" y="7503"/>
                    <a:pt x="7122" y="7500"/>
                  </a:cubicBezTo>
                  <a:cubicBezTo>
                    <a:pt x="7432" y="7485"/>
                    <a:pt x="7610" y="7293"/>
                    <a:pt x="7663" y="7008"/>
                  </a:cubicBezTo>
                  <a:cubicBezTo>
                    <a:pt x="7984" y="5335"/>
                    <a:pt x="6944" y="2871"/>
                    <a:pt x="5731" y="1740"/>
                  </a:cubicBezTo>
                  <a:cubicBezTo>
                    <a:pt x="5232" y="1277"/>
                    <a:pt x="4654" y="949"/>
                    <a:pt x="4031" y="71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19"/>
            <p:cNvSpPr/>
            <p:nvPr/>
          </p:nvSpPr>
          <p:spPr>
            <a:xfrm>
              <a:off x="3984103" y="2034166"/>
              <a:ext cx="167453" cy="176169"/>
            </a:xfrm>
            <a:custGeom>
              <a:avLst/>
              <a:gdLst/>
              <a:ahLst/>
              <a:cxnLst/>
              <a:rect l="l" t="t" r="r" b="b"/>
              <a:pathLst>
                <a:path w="5956" h="6266" extrusionOk="0">
                  <a:moveTo>
                    <a:pt x="4265" y="1"/>
                  </a:moveTo>
                  <a:cubicBezTo>
                    <a:pt x="4194" y="1"/>
                    <a:pt x="4130" y="5"/>
                    <a:pt x="4066" y="8"/>
                  </a:cubicBezTo>
                  <a:cubicBezTo>
                    <a:pt x="2625" y="147"/>
                    <a:pt x="1266" y="535"/>
                    <a:pt x="1" y="1185"/>
                  </a:cubicBezTo>
                  <a:cubicBezTo>
                    <a:pt x="118" y="1320"/>
                    <a:pt x="215" y="1477"/>
                    <a:pt x="275" y="1641"/>
                  </a:cubicBezTo>
                  <a:cubicBezTo>
                    <a:pt x="304" y="1720"/>
                    <a:pt x="335" y="1798"/>
                    <a:pt x="364" y="1873"/>
                  </a:cubicBezTo>
                  <a:cubicBezTo>
                    <a:pt x="464" y="1823"/>
                    <a:pt x="578" y="1798"/>
                    <a:pt x="707" y="1798"/>
                  </a:cubicBezTo>
                  <a:cubicBezTo>
                    <a:pt x="753" y="1798"/>
                    <a:pt x="799" y="1802"/>
                    <a:pt x="845" y="1809"/>
                  </a:cubicBezTo>
                  <a:cubicBezTo>
                    <a:pt x="1181" y="1855"/>
                    <a:pt x="1523" y="1898"/>
                    <a:pt x="1872" y="1941"/>
                  </a:cubicBezTo>
                  <a:cubicBezTo>
                    <a:pt x="2318" y="1709"/>
                    <a:pt x="2960" y="1534"/>
                    <a:pt x="3245" y="1434"/>
                  </a:cubicBezTo>
                  <a:cubicBezTo>
                    <a:pt x="3976" y="1185"/>
                    <a:pt x="4721" y="1039"/>
                    <a:pt x="5491" y="963"/>
                  </a:cubicBezTo>
                  <a:cubicBezTo>
                    <a:pt x="5955" y="920"/>
                    <a:pt x="5930" y="660"/>
                    <a:pt x="5634" y="404"/>
                  </a:cubicBezTo>
                  <a:cubicBezTo>
                    <a:pt x="5317" y="129"/>
                    <a:pt x="4721" y="1"/>
                    <a:pt x="4265" y="1"/>
                  </a:cubicBezTo>
                  <a:close/>
                  <a:moveTo>
                    <a:pt x="1013" y="3270"/>
                  </a:moveTo>
                  <a:cubicBezTo>
                    <a:pt x="1066" y="3371"/>
                    <a:pt x="1120" y="3471"/>
                    <a:pt x="1177" y="3570"/>
                  </a:cubicBezTo>
                  <a:cubicBezTo>
                    <a:pt x="1451" y="4059"/>
                    <a:pt x="1387" y="4733"/>
                    <a:pt x="845" y="5015"/>
                  </a:cubicBezTo>
                  <a:cubicBezTo>
                    <a:pt x="774" y="5054"/>
                    <a:pt x="696" y="5079"/>
                    <a:pt x="617" y="5097"/>
                  </a:cubicBezTo>
                  <a:cubicBezTo>
                    <a:pt x="717" y="5275"/>
                    <a:pt x="821" y="5453"/>
                    <a:pt x="924" y="5632"/>
                  </a:cubicBezTo>
                  <a:cubicBezTo>
                    <a:pt x="1159" y="6038"/>
                    <a:pt x="1787" y="6191"/>
                    <a:pt x="2215" y="6252"/>
                  </a:cubicBezTo>
                  <a:cubicBezTo>
                    <a:pt x="2254" y="6259"/>
                    <a:pt x="2371" y="6266"/>
                    <a:pt x="2511" y="6266"/>
                  </a:cubicBezTo>
                  <a:cubicBezTo>
                    <a:pt x="2828" y="6266"/>
                    <a:pt x="3263" y="6216"/>
                    <a:pt x="3113" y="5959"/>
                  </a:cubicBezTo>
                  <a:cubicBezTo>
                    <a:pt x="2764" y="5360"/>
                    <a:pt x="2425" y="4754"/>
                    <a:pt x="2104" y="4141"/>
                  </a:cubicBezTo>
                  <a:cubicBezTo>
                    <a:pt x="2008" y="3955"/>
                    <a:pt x="1833" y="3685"/>
                    <a:pt x="1676" y="3402"/>
                  </a:cubicBezTo>
                  <a:cubicBezTo>
                    <a:pt x="1587" y="3392"/>
                    <a:pt x="1498" y="3377"/>
                    <a:pt x="1413" y="3367"/>
                  </a:cubicBezTo>
                  <a:cubicBezTo>
                    <a:pt x="1295" y="3349"/>
                    <a:pt x="1156" y="3317"/>
                    <a:pt x="1013" y="327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19"/>
            <p:cNvSpPr/>
            <p:nvPr/>
          </p:nvSpPr>
          <p:spPr>
            <a:xfrm>
              <a:off x="3994336" y="2084687"/>
              <a:ext cx="42426" cy="45153"/>
            </a:xfrm>
            <a:custGeom>
              <a:avLst/>
              <a:gdLst/>
              <a:ahLst/>
              <a:cxnLst/>
              <a:rect l="l" t="t" r="r" b="b"/>
              <a:pathLst>
                <a:path w="1509" h="1606" extrusionOk="0">
                  <a:moveTo>
                    <a:pt x="343" y="1"/>
                  </a:moveTo>
                  <a:cubicBezTo>
                    <a:pt x="214" y="1"/>
                    <a:pt x="100" y="26"/>
                    <a:pt x="0" y="76"/>
                  </a:cubicBezTo>
                  <a:cubicBezTo>
                    <a:pt x="50" y="201"/>
                    <a:pt x="100" y="322"/>
                    <a:pt x="154" y="443"/>
                  </a:cubicBezTo>
                  <a:cubicBezTo>
                    <a:pt x="221" y="429"/>
                    <a:pt x="289" y="415"/>
                    <a:pt x="346" y="404"/>
                  </a:cubicBezTo>
                  <a:cubicBezTo>
                    <a:pt x="664" y="340"/>
                    <a:pt x="988" y="293"/>
                    <a:pt x="1312" y="262"/>
                  </a:cubicBezTo>
                  <a:cubicBezTo>
                    <a:pt x="1370" y="219"/>
                    <a:pt x="1437" y="183"/>
                    <a:pt x="1508" y="144"/>
                  </a:cubicBezTo>
                  <a:cubicBezTo>
                    <a:pt x="1159" y="101"/>
                    <a:pt x="817" y="58"/>
                    <a:pt x="481" y="12"/>
                  </a:cubicBezTo>
                  <a:cubicBezTo>
                    <a:pt x="435" y="5"/>
                    <a:pt x="389" y="1"/>
                    <a:pt x="343" y="1"/>
                  </a:cubicBezTo>
                  <a:close/>
                  <a:moveTo>
                    <a:pt x="1020" y="771"/>
                  </a:moveTo>
                  <a:cubicBezTo>
                    <a:pt x="827" y="800"/>
                    <a:pt x="613" y="825"/>
                    <a:pt x="424" y="825"/>
                  </a:cubicBezTo>
                  <a:lnTo>
                    <a:pt x="321" y="825"/>
                  </a:lnTo>
                  <a:cubicBezTo>
                    <a:pt x="424" y="1042"/>
                    <a:pt x="535" y="1260"/>
                    <a:pt x="649" y="1473"/>
                  </a:cubicBezTo>
                  <a:cubicBezTo>
                    <a:pt x="792" y="1520"/>
                    <a:pt x="931" y="1552"/>
                    <a:pt x="1049" y="1570"/>
                  </a:cubicBezTo>
                  <a:cubicBezTo>
                    <a:pt x="1134" y="1580"/>
                    <a:pt x="1223" y="1595"/>
                    <a:pt x="1312" y="1605"/>
                  </a:cubicBezTo>
                  <a:cubicBezTo>
                    <a:pt x="1159" y="1320"/>
                    <a:pt x="1027" y="1021"/>
                    <a:pt x="1020" y="77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19"/>
            <p:cNvSpPr/>
            <p:nvPr/>
          </p:nvSpPr>
          <p:spPr>
            <a:xfrm>
              <a:off x="4053967" y="2090816"/>
              <a:ext cx="107202" cy="94073"/>
            </a:xfrm>
            <a:custGeom>
              <a:avLst/>
              <a:gdLst/>
              <a:ahLst/>
              <a:cxnLst/>
              <a:rect l="l" t="t" r="r" b="b"/>
              <a:pathLst>
                <a:path w="3813" h="3346" extrusionOk="0">
                  <a:moveTo>
                    <a:pt x="1" y="1"/>
                  </a:moveTo>
                  <a:cubicBezTo>
                    <a:pt x="995" y="125"/>
                    <a:pt x="2012" y="286"/>
                    <a:pt x="2929" y="635"/>
                  </a:cubicBezTo>
                  <a:cubicBezTo>
                    <a:pt x="2065" y="189"/>
                    <a:pt x="1063" y="1"/>
                    <a:pt x="40" y="1"/>
                  </a:cubicBezTo>
                  <a:close/>
                  <a:moveTo>
                    <a:pt x="1837" y="1734"/>
                  </a:moveTo>
                  <a:lnTo>
                    <a:pt x="1837" y="1734"/>
                  </a:lnTo>
                  <a:cubicBezTo>
                    <a:pt x="2229" y="2144"/>
                    <a:pt x="2525" y="2625"/>
                    <a:pt x="2743" y="3167"/>
                  </a:cubicBezTo>
                  <a:cubicBezTo>
                    <a:pt x="2792" y="3296"/>
                    <a:pt x="3006" y="3345"/>
                    <a:pt x="3281" y="3345"/>
                  </a:cubicBezTo>
                  <a:cubicBezTo>
                    <a:pt x="3445" y="3345"/>
                    <a:pt x="3627" y="3327"/>
                    <a:pt x="3813" y="3303"/>
                  </a:cubicBezTo>
                  <a:cubicBezTo>
                    <a:pt x="3681" y="3028"/>
                    <a:pt x="3531" y="2789"/>
                    <a:pt x="3374" y="2596"/>
                  </a:cubicBezTo>
                  <a:cubicBezTo>
                    <a:pt x="3010" y="2151"/>
                    <a:pt x="2454" y="1894"/>
                    <a:pt x="1837" y="173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19"/>
            <p:cNvSpPr/>
            <p:nvPr/>
          </p:nvSpPr>
          <p:spPr>
            <a:xfrm>
              <a:off x="4022985" y="2090816"/>
              <a:ext cx="172767" cy="92864"/>
            </a:xfrm>
            <a:custGeom>
              <a:avLst/>
              <a:gdLst/>
              <a:ahLst/>
              <a:cxnLst/>
              <a:rect l="l" t="t" r="r" b="b"/>
              <a:pathLst>
                <a:path w="6145" h="3303" extrusionOk="0">
                  <a:moveTo>
                    <a:pt x="1103" y="1"/>
                  </a:moveTo>
                  <a:cubicBezTo>
                    <a:pt x="835" y="1"/>
                    <a:pt x="560" y="15"/>
                    <a:pt x="293" y="44"/>
                  </a:cubicBezTo>
                  <a:cubicBezTo>
                    <a:pt x="186" y="115"/>
                    <a:pt x="104" y="189"/>
                    <a:pt x="61" y="271"/>
                  </a:cubicBezTo>
                  <a:cubicBezTo>
                    <a:pt x="19" y="353"/>
                    <a:pt x="1" y="450"/>
                    <a:pt x="1" y="553"/>
                  </a:cubicBezTo>
                  <a:cubicBezTo>
                    <a:pt x="204" y="521"/>
                    <a:pt x="386" y="482"/>
                    <a:pt x="507" y="457"/>
                  </a:cubicBezTo>
                  <a:cubicBezTo>
                    <a:pt x="547" y="450"/>
                    <a:pt x="586" y="446"/>
                    <a:pt x="625" y="446"/>
                  </a:cubicBezTo>
                  <a:cubicBezTo>
                    <a:pt x="1142" y="446"/>
                    <a:pt x="2019" y="977"/>
                    <a:pt x="2436" y="1291"/>
                  </a:cubicBezTo>
                  <a:cubicBezTo>
                    <a:pt x="2618" y="1427"/>
                    <a:pt x="2785" y="1576"/>
                    <a:pt x="2939" y="1734"/>
                  </a:cubicBezTo>
                  <a:cubicBezTo>
                    <a:pt x="3556" y="1894"/>
                    <a:pt x="4112" y="2151"/>
                    <a:pt x="4476" y="2596"/>
                  </a:cubicBezTo>
                  <a:cubicBezTo>
                    <a:pt x="4633" y="2789"/>
                    <a:pt x="4783" y="3028"/>
                    <a:pt x="4915" y="3303"/>
                  </a:cubicBezTo>
                  <a:cubicBezTo>
                    <a:pt x="5520" y="3217"/>
                    <a:pt x="6144" y="3028"/>
                    <a:pt x="6119" y="2964"/>
                  </a:cubicBezTo>
                  <a:cubicBezTo>
                    <a:pt x="5681" y="1855"/>
                    <a:pt x="4936" y="1106"/>
                    <a:pt x="4031" y="635"/>
                  </a:cubicBezTo>
                  <a:cubicBezTo>
                    <a:pt x="3114" y="286"/>
                    <a:pt x="2097" y="125"/>
                    <a:pt x="11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19"/>
            <p:cNvSpPr/>
            <p:nvPr/>
          </p:nvSpPr>
          <p:spPr>
            <a:xfrm>
              <a:off x="3998638" y="2092025"/>
              <a:ext cx="32613" cy="15857"/>
            </a:xfrm>
            <a:custGeom>
              <a:avLst/>
              <a:gdLst/>
              <a:ahLst/>
              <a:cxnLst/>
              <a:rect l="l" t="t" r="r" b="b"/>
              <a:pathLst>
                <a:path w="1160" h="564" extrusionOk="0">
                  <a:moveTo>
                    <a:pt x="1159" y="1"/>
                  </a:moveTo>
                  <a:lnTo>
                    <a:pt x="1159" y="1"/>
                  </a:lnTo>
                  <a:cubicBezTo>
                    <a:pt x="835" y="32"/>
                    <a:pt x="511" y="79"/>
                    <a:pt x="193" y="143"/>
                  </a:cubicBezTo>
                  <a:cubicBezTo>
                    <a:pt x="136" y="154"/>
                    <a:pt x="68" y="168"/>
                    <a:pt x="1" y="182"/>
                  </a:cubicBezTo>
                  <a:cubicBezTo>
                    <a:pt x="54" y="310"/>
                    <a:pt x="111" y="435"/>
                    <a:pt x="168" y="564"/>
                  </a:cubicBezTo>
                  <a:lnTo>
                    <a:pt x="271" y="564"/>
                  </a:lnTo>
                  <a:cubicBezTo>
                    <a:pt x="460" y="564"/>
                    <a:pt x="674" y="539"/>
                    <a:pt x="867" y="510"/>
                  </a:cubicBezTo>
                  <a:cubicBezTo>
                    <a:pt x="867" y="407"/>
                    <a:pt x="885" y="310"/>
                    <a:pt x="927" y="228"/>
                  </a:cubicBezTo>
                  <a:cubicBezTo>
                    <a:pt x="970" y="146"/>
                    <a:pt x="1052" y="72"/>
                    <a:pt x="11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19"/>
            <p:cNvSpPr/>
            <p:nvPr/>
          </p:nvSpPr>
          <p:spPr>
            <a:xfrm>
              <a:off x="3928352" y="2055533"/>
              <a:ext cx="73099" cy="122553"/>
            </a:xfrm>
            <a:custGeom>
              <a:avLst/>
              <a:gdLst/>
              <a:ahLst/>
              <a:cxnLst/>
              <a:rect l="l" t="t" r="r" b="b"/>
              <a:pathLst>
                <a:path w="2600" h="4359" extrusionOk="0">
                  <a:moveTo>
                    <a:pt x="1107" y="0"/>
                  </a:moveTo>
                  <a:cubicBezTo>
                    <a:pt x="1042" y="0"/>
                    <a:pt x="974" y="7"/>
                    <a:pt x="903" y="22"/>
                  </a:cubicBezTo>
                  <a:cubicBezTo>
                    <a:pt x="350" y="129"/>
                    <a:pt x="1" y="749"/>
                    <a:pt x="200" y="1284"/>
                  </a:cubicBezTo>
                  <a:cubicBezTo>
                    <a:pt x="518" y="2133"/>
                    <a:pt x="896" y="2956"/>
                    <a:pt x="1342" y="3745"/>
                  </a:cubicBezTo>
                  <a:cubicBezTo>
                    <a:pt x="1545" y="4108"/>
                    <a:pt x="1969" y="4358"/>
                    <a:pt x="2390" y="4358"/>
                  </a:cubicBezTo>
                  <a:cubicBezTo>
                    <a:pt x="2458" y="4358"/>
                    <a:pt x="2529" y="4350"/>
                    <a:pt x="2600" y="4337"/>
                  </a:cubicBezTo>
                  <a:cubicBezTo>
                    <a:pt x="2019" y="3306"/>
                    <a:pt x="1480" y="2257"/>
                    <a:pt x="988" y="1181"/>
                  </a:cubicBezTo>
                  <a:cubicBezTo>
                    <a:pt x="952" y="1095"/>
                    <a:pt x="970" y="1024"/>
                    <a:pt x="1042" y="970"/>
                  </a:cubicBezTo>
                  <a:cubicBezTo>
                    <a:pt x="1352" y="771"/>
                    <a:pt x="1666" y="588"/>
                    <a:pt x="1984" y="425"/>
                  </a:cubicBezTo>
                  <a:cubicBezTo>
                    <a:pt x="1762" y="172"/>
                    <a:pt x="1452" y="0"/>
                    <a:pt x="110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19"/>
            <p:cNvSpPr/>
            <p:nvPr/>
          </p:nvSpPr>
          <p:spPr>
            <a:xfrm>
              <a:off x="3955117" y="2067453"/>
              <a:ext cx="69810" cy="110014"/>
            </a:xfrm>
            <a:custGeom>
              <a:avLst/>
              <a:gdLst/>
              <a:ahLst/>
              <a:cxnLst/>
              <a:rect l="l" t="t" r="r" b="b"/>
              <a:pathLst>
                <a:path w="2483" h="3913" extrusionOk="0">
                  <a:moveTo>
                    <a:pt x="1032" y="1"/>
                  </a:moveTo>
                  <a:cubicBezTo>
                    <a:pt x="714" y="164"/>
                    <a:pt x="400" y="347"/>
                    <a:pt x="90" y="546"/>
                  </a:cubicBezTo>
                  <a:cubicBezTo>
                    <a:pt x="18" y="600"/>
                    <a:pt x="0" y="671"/>
                    <a:pt x="36" y="757"/>
                  </a:cubicBezTo>
                  <a:cubicBezTo>
                    <a:pt x="528" y="1833"/>
                    <a:pt x="1067" y="2882"/>
                    <a:pt x="1648" y="3913"/>
                  </a:cubicBezTo>
                  <a:cubicBezTo>
                    <a:pt x="1727" y="3895"/>
                    <a:pt x="1805" y="3870"/>
                    <a:pt x="1876" y="3831"/>
                  </a:cubicBezTo>
                  <a:cubicBezTo>
                    <a:pt x="2418" y="3549"/>
                    <a:pt x="2482" y="2875"/>
                    <a:pt x="2208" y="2386"/>
                  </a:cubicBezTo>
                  <a:cubicBezTo>
                    <a:pt x="2151" y="2287"/>
                    <a:pt x="2097" y="2187"/>
                    <a:pt x="2044" y="2086"/>
                  </a:cubicBezTo>
                  <a:cubicBezTo>
                    <a:pt x="1638" y="1955"/>
                    <a:pt x="1195" y="1705"/>
                    <a:pt x="1117" y="1316"/>
                  </a:cubicBezTo>
                  <a:cubicBezTo>
                    <a:pt x="1057" y="1020"/>
                    <a:pt x="1181" y="799"/>
                    <a:pt x="1395" y="689"/>
                  </a:cubicBezTo>
                  <a:cubicBezTo>
                    <a:pt x="1366" y="614"/>
                    <a:pt x="1335" y="536"/>
                    <a:pt x="1306" y="457"/>
                  </a:cubicBezTo>
                  <a:cubicBezTo>
                    <a:pt x="1246" y="293"/>
                    <a:pt x="1149" y="136"/>
                    <a:pt x="103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19"/>
            <p:cNvSpPr/>
            <p:nvPr/>
          </p:nvSpPr>
          <p:spPr>
            <a:xfrm>
              <a:off x="3984806" y="2086796"/>
              <a:ext cx="27806" cy="39333"/>
            </a:xfrm>
            <a:custGeom>
              <a:avLst/>
              <a:gdLst/>
              <a:ahLst/>
              <a:cxnLst/>
              <a:rect l="l" t="t" r="r" b="b"/>
              <a:pathLst>
                <a:path w="989" h="1399" extrusionOk="0">
                  <a:moveTo>
                    <a:pt x="339" y="1"/>
                  </a:moveTo>
                  <a:cubicBezTo>
                    <a:pt x="125" y="111"/>
                    <a:pt x="1" y="332"/>
                    <a:pt x="61" y="628"/>
                  </a:cubicBezTo>
                  <a:cubicBezTo>
                    <a:pt x="139" y="1017"/>
                    <a:pt x="582" y="1267"/>
                    <a:pt x="988" y="1398"/>
                  </a:cubicBezTo>
                  <a:cubicBezTo>
                    <a:pt x="874" y="1185"/>
                    <a:pt x="763" y="967"/>
                    <a:pt x="660" y="750"/>
                  </a:cubicBezTo>
                  <a:cubicBezTo>
                    <a:pt x="517" y="739"/>
                    <a:pt x="389" y="714"/>
                    <a:pt x="300" y="661"/>
                  </a:cubicBezTo>
                  <a:cubicBezTo>
                    <a:pt x="40" y="503"/>
                    <a:pt x="268" y="422"/>
                    <a:pt x="493" y="368"/>
                  </a:cubicBezTo>
                  <a:cubicBezTo>
                    <a:pt x="439" y="247"/>
                    <a:pt x="389" y="126"/>
                    <a:pt x="33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19"/>
            <p:cNvSpPr/>
            <p:nvPr/>
          </p:nvSpPr>
          <p:spPr>
            <a:xfrm>
              <a:off x="3985902" y="2097142"/>
              <a:ext cx="17488" cy="10740"/>
            </a:xfrm>
            <a:custGeom>
              <a:avLst/>
              <a:gdLst/>
              <a:ahLst/>
              <a:cxnLst/>
              <a:rect l="l" t="t" r="r" b="b"/>
              <a:pathLst>
                <a:path w="622" h="382" extrusionOk="0">
                  <a:moveTo>
                    <a:pt x="454" y="0"/>
                  </a:moveTo>
                  <a:cubicBezTo>
                    <a:pt x="229" y="54"/>
                    <a:pt x="1" y="135"/>
                    <a:pt x="261" y="293"/>
                  </a:cubicBezTo>
                  <a:cubicBezTo>
                    <a:pt x="350" y="346"/>
                    <a:pt x="478" y="371"/>
                    <a:pt x="621" y="382"/>
                  </a:cubicBezTo>
                  <a:cubicBezTo>
                    <a:pt x="564" y="253"/>
                    <a:pt x="507" y="128"/>
                    <a:pt x="4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19"/>
            <p:cNvSpPr/>
            <p:nvPr/>
          </p:nvSpPr>
          <p:spPr>
            <a:xfrm>
              <a:off x="3694976" y="2106954"/>
              <a:ext cx="172345" cy="365270"/>
            </a:xfrm>
            <a:custGeom>
              <a:avLst/>
              <a:gdLst/>
              <a:ahLst/>
              <a:cxnLst/>
              <a:rect l="l" t="t" r="r" b="b"/>
              <a:pathLst>
                <a:path w="6130" h="12992" extrusionOk="0">
                  <a:moveTo>
                    <a:pt x="4301" y="0"/>
                  </a:moveTo>
                  <a:cubicBezTo>
                    <a:pt x="4233" y="0"/>
                    <a:pt x="4173" y="18"/>
                    <a:pt x="4130" y="61"/>
                  </a:cubicBezTo>
                  <a:cubicBezTo>
                    <a:pt x="353" y="3556"/>
                    <a:pt x="1" y="8747"/>
                    <a:pt x="2394" y="12884"/>
                  </a:cubicBezTo>
                  <a:cubicBezTo>
                    <a:pt x="2458" y="12919"/>
                    <a:pt x="2518" y="12955"/>
                    <a:pt x="2583" y="12991"/>
                  </a:cubicBezTo>
                  <a:cubicBezTo>
                    <a:pt x="2596" y="12987"/>
                    <a:pt x="2614" y="12987"/>
                    <a:pt x="2632" y="12983"/>
                  </a:cubicBezTo>
                  <a:cubicBezTo>
                    <a:pt x="2785" y="12641"/>
                    <a:pt x="2939" y="12292"/>
                    <a:pt x="3085" y="11943"/>
                  </a:cubicBezTo>
                  <a:cubicBezTo>
                    <a:pt x="1826" y="8402"/>
                    <a:pt x="2960" y="4248"/>
                    <a:pt x="5820" y="1598"/>
                  </a:cubicBezTo>
                  <a:cubicBezTo>
                    <a:pt x="6130" y="1313"/>
                    <a:pt x="4868" y="0"/>
                    <a:pt x="430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19"/>
            <p:cNvSpPr/>
            <p:nvPr/>
          </p:nvSpPr>
          <p:spPr>
            <a:xfrm>
              <a:off x="3776198" y="2365295"/>
              <a:ext cx="135458" cy="207461"/>
            </a:xfrm>
            <a:custGeom>
              <a:avLst/>
              <a:gdLst/>
              <a:ahLst/>
              <a:cxnLst/>
              <a:rect l="l" t="t" r="r" b="b"/>
              <a:pathLst>
                <a:path w="4818" h="7379" extrusionOk="0">
                  <a:moveTo>
                    <a:pt x="3433" y="1"/>
                  </a:moveTo>
                  <a:cubicBezTo>
                    <a:pt x="2974" y="1"/>
                    <a:pt x="2521" y="197"/>
                    <a:pt x="2357" y="628"/>
                  </a:cubicBezTo>
                  <a:cubicBezTo>
                    <a:pt x="2342" y="671"/>
                    <a:pt x="2325" y="717"/>
                    <a:pt x="2311" y="760"/>
                  </a:cubicBezTo>
                  <a:cubicBezTo>
                    <a:pt x="2817" y="871"/>
                    <a:pt x="3273" y="1010"/>
                    <a:pt x="3267" y="1031"/>
                  </a:cubicBezTo>
                  <a:cubicBezTo>
                    <a:pt x="2753" y="2429"/>
                    <a:pt x="2171" y="3802"/>
                    <a:pt x="1526" y="5146"/>
                  </a:cubicBezTo>
                  <a:cubicBezTo>
                    <a:pt x="1551" y="5157"/>
                    <a:pt x="1576" y="5167"/>
                    <a:pt x="1601" y="5178"/>
                  </a:cubicBezTo>
                  <a:cubicBezTo>
                    <a:pt x="1929" y="5331"/>
                    <a:pt x="2556" y="5852"/>
                    <a:pt x="2638" y="6276"/>
                  </a:cubicBezTo>
                  <a:cubicBezTo>
                    <a:pt x="3277" y="4565"/>
                    <a:pt x="3915" y="2856"/>
                    <a:pt x="4554" y="1145"/>
                  </a:cubicBezTo>
                  <a:cubicBezTo>
                    <a:pt x="4817" y="435"/>
                    <a:pt x="4122" y="1"/>
                    <a:pt x="3433" y="1"/>
                  </a:cubicBezTo>
                  <a:close/>
                  <a:moveTo>
                    <a:pt x="442" y="5763"/>
                  </a:moveTo>
                  <a:cubicBezTo>
                    <a:pt x="382" y="5920"/>
                    <a:pt x="324" y="6077"/>
                    <a:pt x="264" y="6233"/>
                  </a:cubicBezTo>
                  <a:cubicBezTo>
                    <a:pt x="0" y="6943"/>
                    <a:pt x="695" y="7378"/>
                    <a:pt x="1384" y="7378"/>
                  </a:cubicBezTo>
                  <a:cubicBezTo>
                    <a:pt x="1843" y="7378"/>
                    <a:pt x="2300" y="7182"/>
                    <a:pt x="2464" y="6747"/>
                  </a:cubicBezTo>
                  <a:cubicBezTo>
                    <a:pt x="2471" y="6725"/>
                    <a:pt x="2478" y="6701"/>
                    <a:pt x="2489" y="6679"/>
                  </a:cubicBezTo>
                  <a:lnTo>
                    <a:pt x="2489" y="6679"/>
                  </a:lnTo>
                  <a:cubicBezTo>
                    <a:pt x="2457" y="6690"/>
                    <a:pt x="2421" y="6694"/>
                    <a:pt x="2382" y="6694"/>
                  </a:cubicBezTo>
                  <a:cubicBezTo>
                    <a:pt x="2240" y="6694"/>
                    <a:pt x="2064" y="6626"/>
                    <a:pt x="1911" y="6554"/>
                  </a:cubicBezTo>
                  <a:cubicBezTo>
                    <a:pt x="1401" y="6322"/>
                    <a:pt x="913" y="6059"/>
                    <a:pt x="442" y="576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19"/>
            <p:cNvSpPr/>
            <p:nvPr/>
          </p:nvSpPr>
          <p:spPr>
            <a:xfrm>
              <a:off x="3665512" y="2396164"/>
              <a:ext cx="185278" cy="156938"/>
            </a:xfrm>
            <a:custGeom>
              <a:avLst/>
              <a:gdLst/>
              <a:ahLst/>
              <a:cxnLst/>
              <a:rect l="l" t="t" r="r" b="b"/>
              <a:pathLst>
                <a:path w="6590" h="5582" extrusionOk="0">
                  <a:moveTo>
                    <a:pt x="514" y="1"/>
                  </a:moveTo>
                  <a:cubicBezTo>
                    <a:pt x="499" y="1"/>
                    <a:pt x="489" y="4"/>
                    <a:pt x="475" y="4"/>
                  </a:cubicBezTo>
                  <a:cubicBezTo>
                    <a:pt x="0" y="40"/>
                    <a:pt x="136" y="450"/>
                    <a:pt x="346" y="757"/>
                  </a:cubicBezTo>
                  <a:cubicBezTo>
                    <a:pt x="674" y="1238"/>
                    <a:pt x="1031" y="1694"/>
                    <a:pt x="1412" y="2130"/>
                  </a:cubicBezTo>
                  <a:cubicBezTo>
                    <a:pt x="1477" y="2130"/>
                    <a:pt x="1541" y="2126"/>
                    <a:pt x="1594" y="2126"/>
                  </a:cubicBezTo>
                  <a:cubicBezTo>
                    <a:pt x="1648" y="2126"/>
                    <a:pt x="1687" y="2130"/>
                    <a:pt x="1712" y="2133"/>
                  </a:cubicBezTo>
                  <a:cubicBezTo>
                    <a:pt x="2125" y="2176"/>
                    <a:pt x="2578" y="2222"/>
                    <a:pt x="2971" y="2372"/>
                  </a:cubicBezTo>
                  <a:cubicBezTo>
                    <a:pt x="2522" y="1944"/>
                    <a:pt x="2112" y="1467"/>
                    <a:pt x="1748" y="928"/>
                  </a:cubicBezTo>
                  <a:cubicBezTo>
                    <a:pt x="1519" y="593"/>
                    <a:pt x="978" y="1"/>
                    <a:pt x="514" y="1"/>
                  </a:cubicBezTo>
                  <a:close/>
                  <a:moveTo>
                    <a:pt x="3873" y="4330"/>
                  </a:moveTo>
                  <a:lnTo>
                    <a:pt x="3873" y="4330"/>
                  </a:lnTo>
                  <a:cubicBezTo>
                    <a:pt x="4041" y="4447"/>
                    <a:pt x="4208" y="4558"/>
                    <a:pt x="4379" y="4665"/>
                  </a:cubicBezTo>
                  <a:cubicBezTo>
                    <a:pt x="4408" y="4583"/>
                    <a:pt x="4439" y="4505"/>
                    <a:pt x="4468" y="4423"/>
                  </a:cubicBezTo>
                  <a:cubicBezTo>
                    <a:pt x="4276" y="4401"/>
                    <a:pt x="4069" y="4369"/>
                    <a:pt x="3873" y="4330"/>
                  </a:cubicBezTo>
                  <a:close/>
                  <a:moveTo>
                    <a:pt x="6575" y="5178"/>
                  </a:moveTo>
                  <a:cubicBezTo>
                    <a:pt x="6526" y="5310"/>
                    <a:pt x="6476" y="5446"/>
                    <a:pt x="6426" y="5581"/>
                  </a:cubicBezTo>
                  <a:cubicBezTo>
                    <a:pt x="6526" y="5545"/>
                    <a:pt x="6590" y="5449"/>
                    <a:pt x="6583" y="5257"/>
                  </a:cubicBezTo>
                  <a:cubicBezTo>
                    <a:pt x="6583" y="5232"/>
                    <a:pt x="6579" y="5203"/>
                    <a:pt x="6575" y="51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19"/>
            <p:cNvSpPr/>
            <p:nvPr/>
          </p:nvSpPr>
          <p:spPr>
            <a:xfrm>
              <a:off x="3788625" y="2509943"/>
              <a:ext cx="61769" cy="43550"/>
            </a:xfrm>
            <a:custGeom>
              <a:avLst/>
              <a:gdLst/>
              <a:ahLst/>
              <a:cxnLst/>
              <a:rect l="l" t="t" r="r" b="b"/>
              <a:pathLst>
                <a:path w="2197" h="1549" extrusionOk="0">
                  <a:moveTo>
                    <a:pt x="1084" y="1"/>
                  </a:moveTo>
                  <a:cubicBezTo>
                    <a:pt x="1080" y="5"/>
                    <a:pt x="1080" y="12"/>
                    <a:pt x="1077" y="15"/>
                  </a:cubicBezTo>
                  <a:cubicBezTo>
                    <a:pt x="1220" y="197"/>
                    <a:pt x="1370" y="376"/>
                    <a:pt x="1530" y="550"/>
                  </a:cubicBezTo>
                  <a:cubicBezTo>
                    <a:pt x="2022" y="1088"/>
                    <a:pt x="1994" y="1292"/>
                    <a:pt x="1758" y="1292"/>
                  </a:cubicBezTo>
                  <a:cubicBezTo>
                    <a:pt x="1487" y="1292"/>
                    <a:pt x="938" y="1014"/>
                    <a:pt x="610" y="657"/>
                  </a:cubicBezTo>
                  <a:cubicBezTo>
                    <a:pt x="535" y="571"/>
                    <a:pt x="457" y="486"/>
                    <a:pt x="381" y="400"/>
                  </a:cubicBezTo>
                  <a:cubicBezTo>
                    <a:pt x="292" y="397"/>
                    <a:pt x="193" y="386"/>
                    <a:pt x="89" y="376"/>
                  </a:cubicBezTo>
                  <a:cubicBezTo>
                    <a:pt x="60" y="458"/>
                    <a:pt x="29" y="536"/>
                    <a:pt x="0" y="618"/>
                  </a:cubicBezTo>
                  <a:cubicBezTo>
                    <a:pt x="471" y="914"/>
                    <a:pt x="959" y="1177"/>
                    <a:pt x="1469" y="1409"/>
                  </a:cubicBezTo>
                  <a:cubicBezTo>
                    <a:pt x="1622" y="1481"/>
                    <a:pt x="1798" y="1549"/>
                    <a:pt x="1940" y="1549"/>
                  </a:cubicBezTo>
                  <a:cubicBezTo>
                    <a:pt x="1979" y="1549"/>
                    <a:pt x="2015" y="1545"/>
                    <a:pt x="2047" y="1534"/>
                  </a:cubicBezTo>
                  <a:cubicBezTo>
                    <a:pt x="2097" y="1399"/>
                    <a:pt x="2147" y="1263"/>
                    <a:pt x="2196" y="1131"/>
                  </a:cubicBezTo>
                  <a:cubicBezTo>
                    <a:pt x="2114" y="707"/>
                    <a:pt x="1487" y="186"/>
                    <a:pt x="1159" y="33"/>
                  </a:cubicBezTo>
                  <a:cubicBezTo>
                    <a:pt x="1134" y="22"/>
                    <a:pt x="1109" y="12"/>
                    <a:pt x="108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19"/>
            <p:cNvSpPr/>
            <p:nvPr/>
          </p:nvSpPr>
          <p:spPr>
            <a:xfrm>
              <a:off x="3799336" y="2510364"/>
              <a:ext cx="46137" cy="35931"/>
            </a:xfrm>
            <a:custGeom>
              <a:avLst/>
              <a:gdLst/>
              <a:ahLst/>
              <a:cxnLst/>
              <a:rect l="l" t="t" r="r" b="b"/>
              <a:pathLst>
                <a:path w="1641" h="1278" extrusionOk="0">
                  <a:moveTo>
                    <a:pt x="696" y="0"/>
                  </a:moveTo>
                  <a:cubicBezTo>
                    <a:pt x="646" y="100"/>
                    <a:pt x="599" y="200"/>
                    <a:pt x="550" y="300"/>
                  </a:cubicBezTo>
                  <a:cubicBezTo>
                    <a:pt x="518" y="364"/>
                    <a:pt x="368" y="389"/>
                    <a:pt x="158" y="389"/>
                  </a:cubicBezTo>
                  <a:cubicBezTo>
                    <a:pt x="107" y="389"/>
                    <a:pt x="58" y="389"/>
                    <a:pt x="0" y="385"/>
                  </a:cubicBezTo>
                  <a:lnTo>
                    <a:pt x="0" y="385"/>
                  </a:lnTo>
                  <a:cubicBezTo>
                    <a:pt x="76" y="471"/>
                    <a:pt x="154" y="556"/>
                    <a:pt x="229" y="642"/>
                  </a:cubicBezTo>
                  <a:cubicBezTo>
                    <a:pt x="557" y="999"/>
                    <a:pt x="1106" y="1277"/>
                    <a:pt x="1377" y="1277"/>
                  </a:cubicBezTo>
                  <a:cubicBezTo>
                    <a:pt x="1613" y="1277"/>
                    <a:pt x="1641" y="1073"/>
                    <a:pt x="1149" y="535"/>
                  </a:cubicBezTo>
                  <a:cubicBezTo>
                    <a:pt x="989" y="361"/>
                    <a:pt x="839" y="182"/>
                    <a:pt x="6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19"/>
            <p:cNvSpPr/>
            <p:nvPr/>
          </p:nvSpPr>
          <p:spPr>
            <a:xfrm>
              <a:off x="3736164" y="2382557"/>
              <a:ext cx="105010" cy="135374"/>
            </a:xfrm>
            <a:custGeom>
              <a:avLst/>
              <a:gdLst/>
              <a:ahLst/>
              <a:cxnLst/>
              <a:rect l="l" t="t" r="r" b="b"/>
              <a:pathLst>
                <a:path w="3735" h="4815" extrusionOk="0">
                  <a:moveTo>
                    <a:pt x="2736" y="0"/>
                  </a:moveTo>
                  <a:cubicBezTo>
                    <a:pt x="2568" y="0"/>
                    <a:pt x="2451" y="25"/>
                    <a:pt x="2426" y="96"/>
                  </a:cubicBezTo>
                  <a:cubicBezTo>
                    <a:pt x="2173" y="784"/>
                    <a:pt x="1905" y="1465"/>
                    <a:pt x="1620" y="2140"/>
                  </a:cubicBezTo>
                  <a:cubicBezTo>
                    <a:pt x="1748" y="2496"/>
                    <a:pt x="1898" y="2846"/>
                    <a:pt x="2073" y="3184"/>
                  </a:cubicBezTo>
                  <a:cubicBezTo>
                    <a:pt x="2219" y="3216"/>
                    <a:pt x="2316" y="3274"/>
                    <a:pt x="2169" y="3370"/>
                  </a:cubicBezTo>
                  <a:cubicBezTo>
                    <a:pt x="2237" y="3494"/>
                    <a:pt x="2311" y="3623"/>
                    <a:pt x="2387" y="3748"/>
                  </a:cubicBezTo>
                  <a:cubicBezTo>
                    <a:pt x="2836" y="2546"/>
                    <a:pt x="3285" y="1344"/>
                    <a:pt x="3735" y="146"/>
                  </a:cubicBezTo>
                  <a:cubicBezTo>
                    <a:pt x="3374" y="64"/>
                    <a:pt x="2993" y="0"/>
                    <a:pt x="2736" y="0"/>
                  </a:cubicBezTo>
                  <a:close/>
                  <a:moveTo>
                    <a:pt x="101" y="3822"/>
                  </a:moveTo>
                  <a:cubicBezTo>
                    <a:pt x="69" y="3826"/>
                    <a:pt x="33" y="3826"/>
                    <a:pt x="1" y="3826"/>
                  </a:cubicBezTo>
                  <a:cubicBezTo>
                    <a:pt x="193" y="4036"/>
                    <a:pt x="372" y="4272"/>
                    <a:pt x="532" y="4525"/>
                  </a:cubicBezTo>
                  <a:cubicBezTo>
                    <a:pt x="596" y="4622"/>
                    <a:pt x="950" y="4732"/>
                    <a:pt x="1360" y="4814"/>
                  </a:cubicBezTo>
                  <a:cubicBezTo>
                    <a:pt x="921" y="4510"/>
                    <a:pt x="501" y="4179"/>
                    <a:pt x="101" y="382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19"/>
            <p:cNvSpPr/>
            <p:nvPr/>
          </p:nvSpPr>
          <p:spPr>
            <a:xfrm>
              <a:off x="3768973" y="2442693"/>
              <a:ext cx="34300" cy="56877"/>
            </a:xfrm>
            <a:custGeom>
              <a:avLst/>
              <a:gdLst/>
              <a:ahLst/>
              <a:cxnLst/>
              <a:rect l="l" t="t" r="r" b="b"/>
              <a:pathLst>
                <a:path w="1220" h="2023" extrusionOk="0">
                  <a:moveTo>
                    <a:pt x="453" y="1"/>
                  </a:moveTo>
                  <a:cubicBezTo>
                    <a:pt x="307" y="350"/>
                    <a:pt x="153" y="699"/>
                    <a:pt x="0" y="1041"/>
                  </a:cubicBezTo>
                  <a:cubicBezTo>
                    <a:pt x="168" y="1023"/>
                    <a:pt x="336" y="1013"/>
                    <a:pt x="503" y="1010"/>
                  </a:cubicBezTo>
                  <a:lnTo>
                    <a:pt x="517" y="1010"/>
                  </a:lnTo>
                  <a:cubicBezTo>
                    <a:pt x="588" y="1010"/>
                    <a:pt x="770" y="1017"/>
                    <a:pt x="906" y="1045"/>
                  </a:cubicBezTo>
                  <a:cubicBezTo>
                    <a:pt x="731" y="707"/>
                    <a:pt x="581" y="357"/>
                    <a:pt x="453" y="1"/>
                  </a:cubicBezTo>
                  <a:close/>
                  <a:moveTo>
                    <a:pt x="1002" y="1231"/>
                  </a:moveTo>
                  <a:cubicBezTo>
                    <a:pt x="988" y="1242"/>
                    <a:pt x="970" y="1252"/>
                    <a:pt x="948" y="1263"/>
                  </a:cubicBezTo>
                  <a:cubicBezTo>
                    <a:pt x="735" y="1377"/>
                    <a:pt x="499" y="1456"/>
                    <a:pt x="260" y="1512"/>
                  </a:cubicBezTo>
                  <a:cubicBezTo>
                    <a:pt x="517" y="1694"/>
                    <a:pt x="788" y="1866"/>
                    <a:pt x="1067" y="2022"/>
                  </a:cubicBezTo>
                  <a:cubicBezTo>
                    <a:pt x="1120" y="1883"/>
                    <a:pt x="1170" y="1747"/>
                    <a:pt x="1220" y="1609"/>
                  </a:cubicBezTo>
                  <a:cubicBezTo>
                    <a:pt x="1144" y="1484"/>
                    <a:pt x="1070" y="1355"/>
                    <a:pt x="1002" y="123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19"/>
            <p:cNvSpPr/>
            <p:nvPr/>
          </p:nvSpPr>
          <p:spPr>
            <a:xfrm>
              <a:off x="3803244" y="2386634"/>
              <a:ext cx="65002" cy="123341"/>
            </a:xfrm>
            <a:custGeom>
              <a:avLst/>
              <a:gdLst/>
              <a:ahLst/>
              <a:cxnLst/>
              <a:rect l="l" t="t" r="r" b="b"/>
              <a:pathLst>
                <a:path w="2312" h="4387" extrusionOk="0">
                  <a:moveTo>
                    <a:pt x="1349" y="1"/>
                  </a:moveTo>
                  <a:cubicBezTo>
                    <a:pt x="899" y="1199"/>
                    <a:pt x="450" y="2401"/>
                    <a:pt x="1" y="3603"/>
                  </a:cubicBezTo>
                  <a:cubicBezTo>
                    <a:pt x="165" y="3866"/>
                    <a:pt x="340" y="4120"/>
                    <a:pt x="532" y="4370"/>
                  </a:cubicBezTo>
                  <a:cubicBezTo>
                    <a:pt x="542" y="4376"/>
                    <a:pt x="554" y="4380"/>
                    <a:pt x="564" y="4387"/>
                  </a:cubicBezTo>
                  <a:cubicBezTo>
                    <a:pt x="1209" y="3043"/>
                    <a:pt x="1791" y="1670"/>
                    <a:pt x="2305" y="272"/>
                  </a:cubicBezTo>
                  <a:cubicBezTo>
                    <a:pt x="2311" y="251"/>
                    <a:pt x="1855" y="112"/>
                    <a:pt x="13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19"/>
            <p:cNvSpPr/>
            <p:nvPr/>
          </p:nvSpPr>
          <p:spPr>
            <a:xfrm>
              <a:off x="3798943" y="2487901"/>
              <a:ext cx="19287" cy="21592"/>
            </a:xfrm>
            <a:custGeom>
              <a:avLst/>
              <a:gdLst/>
              <a:ahLst/>
              <a:cxnLst/>
              <a:rect l="l" t="t" r="r" b="b"/>
              <a:pathLst>
                <a:path w="686" h="768" extrusionOk="0">
                  <a:moveTo>
                    <a:pt x="154" y="1"/>
                  </a:moveTo>
                  <a:cubicBezTo>
                    <a:pt x="104" y="139"/>
                    <a:pt x="54" y="275"/>
                    <a:pt x="1" y="414"/>
                  </a:cubicBezTo>
                  <a:cubicBezTo>
                    <a:pt x="221" y="539"/>
                    <a:pt x="450" y="656"/>
                    <a:pt x="685" y="768"/>
                  </a:cubicBezTo>
                  <a:cubicBezTo>
                    <a:pt x="493" y="518"/>
                    <a:pt x="318" y="264"/>
                    <a:pt x="1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19"/>
            <p:cNvSpPr/>
            <p:nvPr/>
          </p:nvSpPr>
          <p:spPr>
            <a:xfrm>
              <a:off x="3738975" y="2486018"/>
              <a:ext cx="54599" cy="34497"/>
            </a:xfrm>
            <a:custGeom>
              <a:avLst/>
              <a:gdLst/>
              <a:ahLst/>
              <a:cxnLst/>
              <a:rect l="l" t="t" r="r" b="b"/>
              <a:pathLst>
                <a:path w="1942" h="1227" extrusionOk="0">
                  <a:moveTo>
                    <a:pt x="1199" y="0"/>
                  </a:moveTo>
                  <a:cubicBezTo>
                    <a:pt x="1010" y="39"/>
                    <a:pt x="817" y="68"/>
                    <a:pt x="636" y="89"/>
                  </a:cubicBezTo>
                  <a:cubicBezTo>
                    <a:pt x="429" y="114"/>
                    <a:pt x="215" y="139"/>
                    <a:pt x="1" y="142"/>
                  </a:cubicBezTo>
                  <a:cubicBezTo>
                    <a:pt x="401" y="499"/>
                    <a:pt x="821" y="830"/>
                    <a:pt x="1260" y="1134"/>
                  </a:cubicBezTo>
                  <a:cubicBezTo>
                    <a:pt x="1456" y="1173"/>
                    <a:pt x="1663" y="1205"/>
                    <a:pt x="1855" y="1227"/>
                  </a:cubicBezTo>
                  <a:cubicBezTo>
                    <a:pt x="1884" y="1151"/>
                    <a:pt x="1912" y="1077"/>
                    <a:pt x="1941" y="1001"/>
                  </a:cubicBezTo>
                  <a:cubicBezTo>
                    <a:pt x="1673" y="677"/>
                    <a:pt x="1428" y="342"/>
                    <a:pt x="11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19"/>
            <p:cNvSpPr/>
            <p:nvPr/>
          </p:nvSpPr>
          <p:spPr>
            <a:xfrm>
              <a:off x="3772684" y="2485202"/>
              <a:ext cx="26288" cy="28987"/>
            </a:xfrm>
            <a:custGeom>
              <a:avLst/>
              <a:gdLst/>
              <a:ahLst/>
              <a:cxnLst/>
              <a:rect l="l" t="t" r="r" b="b"/>
              <a:pathLst>
                <a:path w="935" h="1031" extrusionOk="0">
                  <a:moveTo>
                    <a:pt x="128" y="0"/>
                  </a:moveTo>
                  <a:cubicBezTo>
                    <a:pt x="86" y="11"/>
                    <a:pt x="43" y="18"/>
                    <a:pt x="0" y="29"/>
                  </a:cubicBezTo>
                  <a:cubicBezTo>
                    <a:pt x="229" y="371"/>
                    <a:pt x="474" y="706"/>
                    <a:pt x="742" y="1030"/>
                  </a:cubicBezTo>
                  <a:cubicBezTo>
                    <a:pt x="806" y="856"/>
                    <a:pt x="870" y="685"/>
                    <a:pt x="935" y="510"/>
                  </a:cubicBezTo>
                  <a:cubicBezTo>
                    <a:pt x="656" y="354"/>
                    <a:pt x="385" y="182"/>
                    <a:pt x="1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19"/>
            <p:cNvSpPr/>
            <p:nvPr/>
          </p:nvSpPr>
          <p:spPr>
            <a:xfrm>
              <a:off x="3791127" y="2509465"/>
              <a:ext cx="27974" cy="11752"/>
            </a:xfrm>
            <a:custGeom>
              <a:avLst/>
              <a:gdLst/>
              <a:ahLst/>
              <a:cxnLst/>
              <a:rect l="l" t="t" r="r" b="b"/>
              <a:pathLst>
                <a:path w="995" h="418" extrusionOk="0">
                  <a:moveTo>
                    <a:pt x="963" y="1"/>
                  </a:moveTo>
                  <a:lnTo>
                    <a:pt x="963" y="1"/>
                  </a:lnTo>
                  <a:cubicBezTo>
                    <a:pt x="970" y="11"/>
                    <a:pt x="981" y="22"/>
                    <a:pt x="988" y="32"/>
                  </a:cubicBezTo>
                  <a:cubicBezTo>
                    <a:pt x="991" y="29"/>
                    <a:pt x="991" y="22"/>
                    <a:pt x="995" y="18"/>
                  </a:cubicBezTo>
                  <a:cubicBezTo>
                    <a:pt x="985" y="11"/>
                    <a:pt x="973" y="7"/>
                    <a:pt x="963" y="1"/>
                  </a:cubicBezTo>
                  <a:close/>
                  <a:moveTo>
                    <a:pt x="86" y="167"/>
                  </a:moveTo>
                  <a:cubicBezTo>
                    <a:pt x="57" y="243"/>
                    <a:pt x="29" y="317"/>
                    <a:pt x="0" y="393"/>
                  </a:cubicBezTo>
                  <a:cubicBezTo>
                    <a:pt x="104" y="403"/>
                    <a:pt x="203" y="414"/>
                    <a:pt x="292" y="417"/>
                  </a:cubicBezTo>
                  <a:cubicBezTo>
                    <a:pt x="221" y="335"/>
                    <a:pt x="154" y="253"/>
                    <a:pt x="86" y="16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19"/>
            <p:cNvSpPr/>
            <p:nvPr/>
          </p:nvSpPr>
          <p:spPr>
            <a:xfrm>
              <a:off x="3793545" y="2499540"/>
              <a:ext cx="25388" cy="21761"/>
            </a:xfrm>
            <a:custGeom>
              <a:avLst/>
              <a:gdLst/>
              <a:ahLst/>
              <a:cxnLst/>
              <a:rect l="l" t="t" r="r" b="b"/>
              <a:pathLst>
                <a:path w="903" h="774" extrusionOk="0">
                  <a:moveTo>
                    <a:pt x="193" y="0"/>
                  </a:moveTo>
                  <a:cubicBezTo>
                    <a:pt x="128" y="175"/>
                    <a:pt x="64" y="346"/>
                    <a:pt x="0" y="520"/>
                  </a:cubicBezTo>
                  <a:cubicBezTo>
                    <a:pt x="68" y="606"/>
                    <a:pt x="135" y="688"/>
                    <a:pt x="206" y="770"/>
                  </a:cubicBezTo>
                  <a:cubicBezTo>
                    <a:pt x="264" y="774"/>
                    <a:pt x="313" y="774"/>
                    <a:pt x="364" y="774"/>
                  </a:cubicBezTo>
                  <a:cubicBezTo>
                    <a:pt x="574" y="774"/>
                    <a:pt x="724" y="749"/>
                    <a:pt x="756" y="685"/>
                  </a:cubicBezTo>
                  <a:cubicBezTo>
                    <a:pt x="805" y="585"/>
                    <a:pt x="852" y="485"/>
                    <a:pt x="902" y="385"/>
                  </a:cubicBezTo>
                  <a:cubicBezTo>
                    <a:pt x="895" y="375"/>
                    <a:pt x="884" y="364"/>
                    <a:pt x="877" y="354"/>
                  </a:cubicBezTo>
                  <a:cubicBezTo>
                    <a:pt x="642" y="242"/>
                    <a:pt x="413" y="125"/>
                    <a:pt x="1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19"/>
            <p:cNvSpPr/>
            <p:nvPr/>
          </p:nvSpPr>
          <p:spPr>
            <a:xfrm>
              <a:off x="3689466" y="2456020"/>
              <a:ext cx="74814" cy="22492"/>
            </a:xfrm>
            <a:custGeom>
              <a:avLst/>
              <a:gdLst/>
              <a:ahLst/>
              <a:cxnLst/>
              <a:rect l="l" t="t" r="r" b="b"/>
              <a:pathLst>
                <a:path w="2661" h="800" extrusionOk="0">
                  <a:moveTo>
                    <a:pt x="2119" y="243"/>
                  </a:moveTo>
                  <a:lnTo>
                    <a:pt x="2119" y="243"/>
                  </a:lnTo>
                  <a:cubicBezTo>
                    <a:pt x="2254" y="371"/>
                    <a:pt x="2394" y="493"/>
                    <a:pt x="2532" y="610"/>
                  </a:cubicBezTo>
                  <a:cubicBezTo>
                    <a:pt x="2575" y="603"/>
                    <a:pt x="2618" y="596"/>
                    <a:pt x="2661" y="589"/>
                  </a:cubicBezTo>
                  <a:cubicBezTo>
                    <a:pt x="2636" y="549"/>
                    <a:pt x="2614" y="507"/>
                    <a:pt x="2590" y="468"/>
                  </a:cubicBezTo>
                  <a:cubicBezTo>
                    <a:pt x="2475" y="404"/>
                    <a:pt x="2358" y="347"/>
                    <a:pt x="2240" y="293"/>
                  </a:cubicBezTo>
                  <a:cubicBezTo>
                    <a:pt x="2201" y="276"/>
                    <a:pt x="2162" y="258"/>
                    <a:pt x="2119" y="243"/>
                  </a:cubicBezTo>
                  <a:close/>
                  <a:moveTo>
                    <a:pt x="560" y="1"/>
                  </a:moveTo>
                  <a:cubicBezTo>
                    <a:pt x="304" y="11"/>
                    <a:pt x="1" y="33"/>
                    <a:pt x="47" y="54"/>
                  </a:cubicBezTo>
                  <a:cubicBezTo>
                    <a:pt x="489" y="254"/>
                    <a:pt x="885" y="500"/>
                    <a:pt x="1234" y="799"/>
                  </a:cubicBezTo>
                  <a:cubicBezTo>
                    <a:pt x="1260" y="796"/>
                    <a:pt x="1281" y="789"/>
                    <a:pt x="1302" y="785"/>
                  </a:cubicBezTo>
                  <a:cubicBezTo>
                    <a:pt x="1046" y="532"/>
                    <a:pt x="796" y="271"/>
                    <a:pt x="56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19"/>
            <p:cNvSpPr/>
            <p:nvPr/>
          </p:nvSpPr>
          <p:spPr>
            <a:xfrm>
              <a:off x="3762254" y="2469177"/>
              <a:ext cx="5342" cy="3402"/>
            </a:xfrm>
            <a:custGeom>
              <a:avLst/>
              <a:gdLst/>
              <a:ahLst/>
              <a:cxnLst/>
              <a:rect l="l" t="t" r="r" b="b"/>
              <a:pathLst>
                <a:path w="190" h="121" extrusionOk="0">
                  <a:moveTo>
                    <a:pt x="1" y="0"/>
                  </a:moveTo>
                  <a:lnTo>
                    <a:pt x="1" y="0"/>
                  </a:lnTo>
                  <a:cubicBezTo>
                    <a:pt x="25" y="39"/>
                    <a:pt x="47" y="81"/>
                    <a:pt x="72" y="121"/>
                  </a:cubicBezTo>
                  <a:cubicBezTo>
                    <a:pt x="111" y="117"/>
                    <a:pt x="150" y="111"/>
                    <a:pt x="190" y="107"/>
                  </a:cubicBezTo>
                  <a:cubicBezTo>
                    <a:pt x="125" y="71"/>
                    <a:pt x="65" y="35"/>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19"/>
            <p:cNvSpPr/>
            <p:nvPr/>
          </p:nvSpPr>
          <p:spPr>
            <a:xfrm>
              <a:off x="3705210" y="2455935"/>
              <a:ext cx="55471" cy="22155"/>
            </a:xfrm>
            <a:custGeom>
              <a:avLst/>
              <a:gdLst/>
              <a:ahLst/>
              <a:cxnLst/>
              <a:rect l="l" t="t" r="r" b="b"/>
              <a:pathLst>
                <a:path w="1973" h="788" extrusionOk="0">
                  <a:moveTo>
                    <a:pt x="182" y="0"/>
                  </a:moveTo>
                  <a:cubicBezTo>
                    <a:pt x="129" y="0"/>
                    <a:pt x="65" y="4"/>
                    <a:pt x="0" y="4"/>
                  </a:cubicBezTo>
                  <a:cubicBezTo>
                    <a:pt x="236" y="274"/>
                    <a:pt x="486" y="535"/>
                    <a:pt x="742" y="788"/>
                  </a:cubicBezTo>
                  <a:cubicBezTo>
                    <a:pt x="753" y="784"/>
                    <a:pt x="764" y="781"/>
                    <a:pt x="774" y="777"/>
                  </a:cubicBezTo>
                  <a:cubicBezTo>
                    <a:pt x="1056" y="706"/>
                    <a:pt x="1359" y="664"/>
                    <a:pt x="1648" y="646"/>
                  </a:cubicBezTo>
                  <a:cubicBezTo>
                    <a:pt x="1722" y="638"/>
                    <a:pt x="1808" y="631"/>
                    <a:pt x="1898" y="628"/>
                  </a:cubicBezTo>
                  <a:cubicBezTo>
                    <a:pt x="1923" y="624"/>
                    <a:pt x="1947" y="617"/>
                    <a:pt x="1972" y="613"/>
                  </a:cubicBezTo>
                  <a:cubicBezTo>
                    <a:pt x="1834" y="496"/>
                    <a:pt x="1694" y="374"/>
                    <a:pt x="1559" y="246"/>
                  </a:cubicBezTo>
                  <a:cubicBezTo>
                    <a:pt x="1166" y="96"/>
                    <a:pt x="713" y="50"/>
                    <a:pt x="300" y="7"/>
                  </a:cubicBezTo>
                  <a:cubicBezTo>
                    <a:pt x="275" y="4"/>
                    <a:pt x="236" y="0"/>
                    <a:pt x="1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19"/>
            <p:cNvSpPr/>
            <p:nvPr/>
          </p:nvSpPr>
          <p:spPr>
            <a:xfrm>
              <a:off x="3906620" y="2441372"/>
              <a:ext cx="316322" cy="126939"/>
            </a:xfrm>
            <a:custGeom>
              <a:avLst/>
              <a:gdLst/>
              <a:ahLst/>
              <a:cxnLst/>
              <a:rect l="l" t="t" r="r" b="b"/>
              <a:pathLst>
                <a:path w="11251" h="4515" extrusionOk="0">
                  <a:moveTo>
                    <a:pt x="11239" y="1"/>
                  </a:moveTo>
                  <a:cubicBezTo>
                    <a:pt x="11239" y="15"/>
                    <a:pt x="11239" y="30"/>
                    <a:pt x="11243" y="40"/>
                  </a:cubicBezTo>
                  <a:lnTo>
                    <a:pt x="11243" y="37"/>
                  </a:lnTo>
                  <a:cubicBezTo>
                    <a:pt x="11250" y="30"/>
                    <a:pt x="11246" y="15"/>
                    <a:pt x="11239" y="1"/>
                  </a:cubicBezTo>
                  <a:close/>
                  <a:moveTo>
                    <a:pt x="93" y="3282"/>
                  </a:moveTo>
                  <a:cubicBezTo>
                    <a:pt x="0" y="3282"/>
                    <a:pt x="68" y="3364"/>
                    <a:pt x="438" y="3581"/>
                  </a:cubicBezTo>
                  <a:cubicBezTo>
                    <a:pt x="450" y="3588"/>
                    <a:pt x="460" y="3595"/>
                    <a:pt x="471" y="3599"/>
                  </a:cubicBezTo>
                  <a:cubicBezTo>
                    <a:pt x="492" y="3585"/>
                    <a:pt x="524" y="3574"/>
                    <a:pt x="560" y="3574"/>
                  </a:cubicBezTo>
                  <a:cubicBezTo>
                    <a:pt x="599" y="3574"/>
                    <a:pt x="645" y="3585"/>
                    <a:pt x="699" y="3606"/>
                  </a:cubicBezTo>
                  <a:cubicBezTo>
                    <a:pt x="1034" y="3734"/>
                    <a:pt x="1358" y="3830"/>
                    <a:pt x="1676" y="3891"/>
                  </a:cubicBezTo>
                  <a:cubicBezTo>
                    <a:pt x="1648" y="3877"/>
                    <a:pt x="1623" y="3859"/>
                    <a:pt x="1594" y="3845"/>
                  </a:cubicBezTo>
                  <a:cubicBezTo>
                    <a:pt x="1340" y="3695"/>
                    <a:pt x="303" y="3282"/>
                    <a:pt x="93" y="3282"/>
                  </a:cubicBezTo>
                  <a:close/>
                  <a:moveTo>
                    <a:pt x="9218" y="2130"/>
                  </a:moveTo>
                  <a:cubicBezTo>
                    <a:pt x="8704" y="3050"/>
                    <a:pt x="8048" y="3873"/>
                    <a:pt x="7274" y="4515"/>
                  </a:cubicBezTo>
                  <a:cubicBezTo>
                    <a:pt x="8116" y="4098"/>
                    <a:pt x="8811" y="3474"/>
                    <a:pt x="9417" y="2754"/>
                  </a:cubicBezTo>
                  <a:cubicBezTo>
                    <a:pt x="9321" y="2658"/>
                    <a:pt x="9256" y="2547"/>
                    <a:pt x="9246" y="2423"/>
                  </a:cubicBezTo>
                  <a:cubicBezTo>
                    <a:pt x="9235" y="2326"/>
                    <a:pt x="9228" y="2230"/>
                    <a:pt x="9218" y="213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19"/>
            <p:cNvSpPr/>
            <p:nvPr/>
          </p:nvSpPr>
          <p:spPr>
            <a:xfrm>
              <a:off x="3911315" y="2375613"/>
              <a:ext cx="264393" cy="232624"/>
            </a:xfrm>
            <a:custGeom>
              <a:avLst/>
              <a:gdLst/>
              <a:ahLst/>
              <a:cxnLst/>
              <a:rect l="l" t="t" r="r" b="b"/>
              <a:pathLst>
                <a:path w="9404" h="8274" extrusionOk="0">
                  <a:moveTo>
                    <a:pt x="8765" y="1"/>
                  </a:moveTo>
                  <a:cubicBezTo>
                    <a:pt x="8704" y="1"/>
                    <a:pt x="8658" y="33"/>
                    <a:pt x="8644" y="108"/>
                  </a:cubicBezTo>
                  <a:cubicBezTo>
                    <a:pt x="8594" y="333"/>
                    <a:pt x="8533" y="554"/>
                    <a:pt x="8465" y="778"/>
                  </a:cubicBezTo>
                  <a:lnTo>
                    <a:pt x="8722" y="714"/>
                  </a:lnTo>
                  <a:cubicBezTo>
                    <a:pt x="8780" y="536"/>
                    <a:pt x="9058" y="447"/>
                    <a:pt x="9403" y="440"/>
                  </a:cubicBezTo>
                  <a:cubicBezTo>
                    <a:pt x="9161" y="183"/>
                    <a:pt x="8911" y="1"/>
                    <a:pt x="8765" y="1"/>
                  </a:cubicBezTo>
                  <a:close/>
                  <a:moveTo>
                    <a:pt x="8448" y="2333"/>
                  </a:moveTo>
                  <a:lnTo>
                    <a:pt x="8448" y="2333"/>
                  </a:lnTo>
                  <a:cubicBezTo>
                    <a:pt x="8216" y="2394"/>
                    <a:pt x="7985" y="2454"/>
                    <a:pt x="7753" y="2515"/>
                  </a:cubicBezTo>
                  <a:cubicBezTo>
                    <a:pt x="6644" y="4622"/>
                    <a:pt x="4768" y="6323"/>
                    <a:pt x="2450" y="6323"/>
                  </a:cubicBezTo>
                  <a:cubicBezTo>
                    <a:pt x="2144" y="6323"/>
                    <a:pt x="1830" y="6294"/>
                    <a:pt x="1509" y="6230"/>
                  </a:cubicBezTo>
                  <a:lnTo>
                    <a:pt x="1509" y="6230"/>
                  </a:lnTo>
                  <a:cubicBezTo>
                    <a:pt x="1855" y="6412"/>
                    <a:pt x="2247" y="6490"/>
                    <a:pt x="2661" y="6490"/>
                  </a:cubicBezTo>
                  <a:cubicBezTo>
                    <a:pt x="3987" y="6490"/>
                    <a:pt x="5521" y="5699"/>
                    <a:pt x="6326" y="4997"/>
                  </a:cubicBezTo>
                  <a:cubicBezTo>
                    <a:pt x="7190" y="4244"/>
                    <a:pt x="7848" y="3307"/>
                    <a:pt x="8448" y="2333"/>
                  </a:cubicBezTo>
                  <a:close/>
                  <a:moveTo>
                    <a:pt x="304" y="5938"/>
                  </a:moveTo>
                  <a:cubicBezTo>
                    <a:pt x="1" y="6152"/>
                    <a:pt x="739" y="7650"/>
                    <a:pt x="1242" y="7846"/>
                  </a:cubicBezTo>
                  <a:cubicBezTo>
                    <a:pt x="1994" y="8138"/>
                    <a:pt x="2718" y="8274"/>
                    <a:pt x="3410" y="8274"/>
                  </a:cubicBezTo>
                  <a:cubicBezTo>
                    <a:pt x="4807" y="8274"/>
                    <a:pt x="6062" y="7728"/>
                    <a:pt x="7107" y="6854"/>
                  </a:cubicBezTo>
                  <a:lnTo>
                    <a:pt x="7107" y="6854"/>
                  </a:lnTo>
                  <a:cubicBezTo>
                    <a:pt x="6797" y="7011"/>
                    <a:pt x="6466" y="7140"/>
                    <a:pt x="6109" y="7232"/>
                  </a:cubicBezTo>
                  <a:cubicBezTo>
                    <a:pt x="5656" y="7354"/>
                    <a:pt x="5203" y="7407"/>
                    <a:pt x="4754" y="7407"/>
                  </a:cubicBezTo>
                  <a:cubicBezTo>
                    <a:pt x="3181" y="7407"/>
                    <a:pt x="1665" y="6744"/>
                    <a:pt x="304" y="593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19"/>
            <p:cNvSpPr/>
            <p:nvPr/>
          </p:nvSpPr>
          <p:spPr>
            <a:xfrm>
              <a:off x="3919834" y="2438364"/>
              <a:ext cx="245950" cy="145495"/>
            </a:xfrm>
            <a:custGeom>
              <a:avLst/>
              <a:gdLst/>
              <a:ahLst/>
              <a:cxnLst/>
              <a:rect l="l" t="t" r="r" b="b"/>
              <a:pathLst>
                <a:path w="8748" h="5175" extrusionOk="0">
                  <a:moveTo>
                    <a:pt x="8541" y="1"/>
                  </a:moveTo>
                  <a:cubicBezTo>
                    <a:pt x="8409" y="33"/>
                    <a:pt x="8277" y="69"/>
                    <a:pt x="8145" y="101"/>
                  </a:cubicBezTo>
                  <a:cubicBezTo>
                    <a:pt x="7545" y="1075"/>
                    <a:pt x="6887" y="2012"/>
                    <a:pt x="6023" y="2765"/>
                  </a:cubicBezTo>
                  <a:cubicBezTo>
                    <a:pt x="5218" y="3467"/>
                    <a:pt x="3684" y="4258"/>
                    <a:pt x="2358" y="4258"/>
                  </a:cubicBezTo>
                  <a:cubicBezTo>
                    <a:pt x="1944" y="4258"/>
                    <a:pt x="1552" y="4180"/>
                    <a:pt x="1206" y="3998"/>
                  </a:cubicBezTo>
                  <a:cubicBezTo>
                    <a:pt x="888" y="3937"/>
                    <a:pt x="564" y="3841"/>
                    <a:pt x="229" y="3713"/>
                  </a:cubicBezTo>
                  <a:cubicBezTo>
                    <a:pt x="175" y="3692"/>
                    <a:pt x="129" y="3681"/>
                    <a:pt x="90" y="3681"/>
                  </a:cubicBezTo>
                  <a:cubicBezTo>
                    <a:pt x="54" y="3681"/>
                    <a:pt x="22" y="3692"/>
                    <a:pt x="1" y="3706"/>
                  </a:cubicBezTo>
                  <a:cubicBezTo>
                    <a:pt x="1362" y="4512"/>
                    <a:pt x="2878" y="5175"/>
                    <a:pt x="4451" y="5175"/>
                  </a:cubicBezTo>
                  <a:cubicBezTo>
                    <a:pt x="4900" y="5175"/>
                    <a:pt x="5353" y="5122"/>
                    <a:pt x="5806" y="5000"/>
                  </a:cubicBezTo>
                  <a:cubicBezTo>
                    <a:pt x="6163" y="4908"/>
                    <a:pt x="6494" y="4779"/>
                    <a:pt x="6804" y="4622"/>
                  </a:cubicBezTo>
                  <a:cubicBezTo>
                    <a:pt x="7578" y="3980"/>
                    <a:pt x="8234" y="3157"/>
                    <a:pt x="8748" y="2237"/>
                  </a:cubicBezTo>
                  <a:cubicBezTo>
                    <a:pt x="8679" y="1491"/>
                    <a:pt x="8608" y="746"/>
                    <a:pt x="85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19"/>
            <p:cNvSpPr/>
            <p:nvPr/>
          </p:nvSpPr>
          <p:spPr>
            <a:xfrm>
              <a:off x="4059308" y="2397458"/>
              <a:ext cx="90024" cy="52069"/>
            </a:xfrm>
            <a:custGeom>
              <a:avLst/>
              <a:gdLst/>
              <a:ahLst/>
              <a:cxnLst/>
              <a:rect l="l" t="t" r="r" b="b"/>
              <a:pathLst>
                <a:path w="3202" h="1852" extrusionOk="0">
                  <a:moveTo>
                    <a:pt x="3201" y="1"/>
                  </a:moveTo>
                  <a:lnTo>
                    <a:pt x="3201" y="1"/>
                  </a:lnTo>
                  <a:cubicBezTo>
                    <a:pt x="2293" y="236"/>
                    <a:pt x="1383" y="476"/>
                    <a:pt x="474" y="711"/>
                  </a:cubicBezTo>
                  <a:cubicBezTo>
                    <a:pt x="0" y="832"/>
                    <a:pt x="424" y="1228"/>
                    <a:pt x="649" y="1381"/>
                  </a:cubicBezTo>
                  <a:cubicBezTo>
                    <a:pt x="955" y="1592"/>
                    <a:pt x="1493" y="1852"/>
                    <a:pt x="1932" y="1852"/>
                  </a:cubicBezTo>
                  <a:cubicBezTo>
                    <a:pt x="2011" y="1852"/>
                    <a:pt x="2086" y="1841"/>
                    <a:pt x="2153" y="1824"/>
                  </a:cubicBezTo>
                  <a:cubicBezTo>
                    <a:pt x="2264" y="1795"/>
                    <a:pt x="2378" y="1766"/>
                    <a:pt x="2489" y="1738"/>
                  </a:cubicBezTo>
                  <a:cubicBezTo>
                    <a:pt x="2781" y="1182"/>
                    <a:pt x="3020" y="593"/>
                    <a:pt x="32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19"/>
            <p:cNvSpPr/>
            <p:nvPr/>
          </p:nvSpPr>
          <p:spPr>
            <a:xfrm>
              <a:off x="4129257" y="2395658"/>
              <a:ext cx="29493" cy="50691"/>
            </a:xfrm>
            <a:custGeom>
              <a:avLst/>
              <a:gdLst/>
              <a:ahLst/>
              <a:cxnLst/>
              <a:rect l="l" t="t" r="r" b="b"/>
              <a:pathLst>
                <a:path w="1049" h="1803" extrusionOk="0">
                  <a:moveTo>
                    <a:pt x="970" y="1"/>
                  </a:moveTo>
                  <a:lnTo>
                    <a:pt x="713" y="65"/>
                  </a:lnTo>
                  <a:cubicBezTo>
                    <a:pt x="532" y="657"/>
                    <a:pt x="293" y="1246"/>
                    <a:pt x="1" y="1802"/>
                  </a:cubicBezTo>
                  <a:cubicBezTo>
                    <a:pt x="233" y="1741"/>
                    <a:pt x="464" y="1681"/>
                    <a:pt x="696" y="1620"/>
                  </a:cubicBezTo>
                  <a:cubicBezTo>
                    <a:pt x="814" y="1427"/>
                    <a:pt x="931" y="1235"/>
                    <a:pt x="1049" y="1039"/>
                  </a:cubicBezTo>
                  <a:cubicBezTo>
                    <a:pt x="1016" y="721"/>
                    <a:pt x="988" y="407"/>
                    <a:pt x="960" y="91"/>
                  </a:cubicBezTo>
                  <a:cubicBezTo>
                    <a:pt x="957" y="58"/>
                    <a:pt x="960" y="30"/>
                    <a:pt x="97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19"/>
            <p:cNvSpPr/>
            <p:nvPr/>
          </p:nvSpPr>
          <p:spPr>
            <a:xfrm>
              <a:off x="4148796" y="2424841"/>
              <a:ext cx="11162" cy="16363"/>
            </a:xfrm>
            <a:custGeom>
              <a:avLst/>
              <a:gdLst/>
              <a:ahLst/>
              <a:cxnLst/>
              <a:rect l="l" t="t" r="r" b="b"/>
              <a:pathLst>
                <a:path w="397" h="582" extrusionOk="0">
                  <a:moveTo>
                    <a:pt x="354" y="1"/>
                  </a:moveTo>
                  <a:cubicBezTo>
                    <a:pt x="236" y="197"/>
                    <a:pt x="119" y="389"/>
                    <a:pt x="1" y="582"/>
                  </a:cubicBezTo>
                  <a:cubicBezTo>
                    <a:pt x="133" y="550"/>
                    <a:pt x="265" y="514"/>
                    <a:pt x="397" y="482"/>
                  </a:cubicBezTo>
                  <a:cubicBezTo>
                    <a:pt x="382" y="322"/>
                    <a:pt x="369" y="161"/>
                    <a:pt x="3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19"/>
            <p:cNvSpPr/>
            <p:nvPr/>
          </p:nvSpPr>
          <p:spPr>
            <a:xfrm>
              <a:off x="4219897" y="2488108"/>
              <a:ext cx="5229" cy="10262"/>
            </a:xfrm>
            <a:custGeom>
              <a:avLst/>
              <a:gdLst/>
              <a:ahLst/>
              <a:cxnLst/>
              <a:rect l="l" t="t" r="r" b="b"/>
              <a:pathLst>
                <a:path w="186" h="365" extrusionOk="0">
                  <a:moveTo>
                    <a:pt x="0" y="0"/>
                  </a:moveTo>
                  <a:lnTo>
                    <a:pt x="0" y="0"/>
                  </a:lnTo>
                  <a:cubicBezTo>
                    <a:pt x="11" y="122"/>
                    <a:pt x="22" y="243"/>
                    <a:pt x="32" y="364"/>
                  </a:cubicBezTo>
                  <a:cubicBezTo>
                    <a:pt x="185" y="275"/>
                    <a:pt x="121" y="133"/>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19"/>
            <p:cNvSpPr/>
            <p:nvPr/>
          </p:nvSpPr>
          <p:spPr>
            <a:xfrm>
              <a:off x="4175673" y="2464155"/>
              <a:ext cx="44253" cy="23982"/>
            </a:xfrm>
            <a:custGeom>
              <a:avLst/>
              <a:gdLst/>
              <a:ahLst/>
              <a:cxnLst/>
              <a:rect l="l" t="t" r="r" b="b"/>
              <a:pathLst>
                <a:path w="1574" h="853" extrusionOk="0">
                  <a:moveTo>
                    <a:pt x="0" y="1"/>
                  </a:moveTo>
                  <a:cubicBezTo>
                    <a:pt x="40" y="44"/>
                    <a:pt x="83" y="90"/>
                    <a:pt x="122" y="136"/>
                  </a:cubicBezTo>
                  <a:cubicBezTo>
                    <a:pt x="489" y="179"/>
                    <a:pt x="889" y="371"/>
                    <a:pt x="1159" y="528"/>
                  </a:cubicBezTo>
                  <a:cubicBezTo>
                    <a:pt x="1220" y="564"/>
                    <a:pt x="1434" y="703"/>
                    <a:pt x="1573" y="852"/>
                  </a:cubicBezTo>
                  <a:cubicBezTo>
                    <a:pt x="1569" y="821"/>
                    <a:pt x="1566" y="785"/>
                    <a:pt x="1562" y="753"/>
                  </a:cubicBezTo>
                  <a:cubicBezTo>
                    <a:pt x="1516" y="264"/>
                    <a:pt x="692" y="1"/>
                    <a:pt x="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19"/>
            <p:cNvSpPr/>
            <p:nvPr/>
          </p:nvSpPr>
          <p:spPr>
            <a:xfrm>
              <a:off x="4156527" y="2464155"/>
              <a:ext cx="22576" cy="7732"/>
            </a:xfrm>
            <a:custGeom>
              <a:avLst/>
              <a:gdLst/>
              <a:ahLst/>
              <a:cxnLst/>
              <a:rect l="l" t="t" r="r" b="b"/>
              <a:pathLst>
                <a:path w="803" h="275" extrusionOk="0">
                  <a:moveTo>
                    <a:pt x="681" y="1"/>
                  </a:moveTo>
                  <a:cubicBezTo>
                    <a:pt x="336" y="8"/>
                    <a:pt x="58" y="97"/>
                    <a:pt x="0" y="275"/>
                  </a:cubicBezTo>
                  <a:cubicBezTo>
                    <a:pt x="150" y="232"/>
                    <a:pt x="303" y="193"/>
                    <a:pt x="453" y="154"/>
                  </a:cubicBezTo>
                  <a:cubicBezTo>
                    <a:pt x="521" y="136"/>
                    <a:pt x="596" y="129"/>
                    <a:pt x="671" y="129"/>
                  </a:cubicBezTo>
                  <a:cubicBezTo>
                    <a:pt x="714" y="129"/>
                    <a:pt x="760" y="133"/>
                    <a:pt x="803" y="136"/>
                  </a:cubicBezTo>
                  <a:cubicBezTo>
                    <a:pt x="764" y="90"/>
                    <a:pt x="721" y="44"/>
                    <a:pt x="6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19"/>
            <p:cNvSpPr/>
            <p:nvPr/>
          </p:nvSpPr>
          <p:spPr>
            <a:xfrm>
              <a:off x="4171372" y="2498342"/>
              <a:ext cx="59154" cy="108496"/>
            </a:xfrm>
            <a:custGeom>
              <a:avLst/>
              <a:gdLst/>
              <a:ahLst/>
              <a:cxnLst/>
              <a:rect l="l" t="t" r="r" b="b"/>
              <a:pathLst>
                <a:path w="2104" h="3859" extrusionOk="0">
                  <a:moveTo>
                    <a:pt x="1758" y="0"/>
                  </a:moveTo>
                  <a:cubicBezTo>
                    <a:pt x="1755" y="4"/>
                    <a:pt x="1751" y="4"/>
                    <a:pt x="1748" y="8"/>
                  </a:cubicBezTo>
                  <a:cubicBezTo>
                    <a:pt x="1587" y="97"/>
                    <a:pt x="1423" y="186"/>
                    <a:pt x="1259" y="275"/>
                  </a:cubicBezTo>
                  <a:cubicBezTo>
                    <a:pt x="1548" y="442"/>
                    <a:pt x="1776" y="603"/>
                    <a:pt x="1822" y="685"/>
                  </a:cubicBezTo>
                  <a:cubicBezTo>
                    <a:pt x="1801" y="457"/>
                    <a:pt x="1779" y="229"/>
                    <a:pt x="1758" y="0"/>
                  </a:cubicBezTo>
                  <a:close/>
                  <a:moveTo>
                    <a:pt x="1826" y="724"/>
                  </a:moveTo>
                  <a:cubicBezTo>
                    <a:pt x="1280" y="1647"/>
                    <a:pt x="703" y="2607"/>
                    <a:pt x="0" y="3438"/>
                  </a:cubicBezTo>
                  <a:cubicBezTo>
                    <a:pt x="285" y="3712"/>
                    <a:pt x="863" y="3859"/>
                    <a:pt x="1337" y="3859"/>
                  </a:cubicBezTo>
                  <a:cubicBezTo>
                    <a:pt x="1761" y="3859"/>
                    <a:pt x="2104" y="3741"/>
                    <a:pt x="2082" y="3495"/>
                  </a:cubicBezTo>
                  <a:cubicBezTo>
                    <a:pt x="1997" y="2572"/>
                    <a:pt x="1911" y="1647"/>
                    <a:pt x="1826" y="72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19"/>
            <p:cNvSpPr/>
            <p:nvPr/>
          </p:nvSpPr>
          <p:spPr>
            <a:xfrm>
              <a:off x="4165749" y="2506045"/>
              <a:ext cx="56961" cy="88956"/>
            </a:xfrm>
            <a:custGeom>
              <a:avLst/>
              <a:gdLst/>
              <a:ahLst/>
              <a:cxnLst/>
              <a:rect l="l" t="t" r="r" b="b"/>
              <a:pathLst>
                <a:path w="2026" h="3164" extrusionOk="0">
                  <a:moveTo>
                    <a:pt x="1459" y="1"/>
                  </a:moveTo>
                  <a:cubicBezTo>
                    <a:pt x="1405" y="30"/>
                    <a:pt x="1352" y="58"/>
                    <a:pt x="1298" y="86"/>
                  </a:cubicBezTo>
                  <a:cubicBezTo>
                    <a:pt x="1199" y="140"/>
                    <a:pt x="1081" y="165"/>
                    <a:pt x="956" y="165"/>
                  </a:cubicBezTo>
                  <a:cubicBezTo>
                    <a:pt x="742" y="988"/>
                    <a:pt x="418" y="1794"/>
                    <a:pt x="1" y="2540"/>
                  </a:cubicBezTo>
                  <a:cubicBezTo>
                    <a:pt x="11" y="2640"/>
                    <a:pt x="18" y="2736"/>
                    <a:pt x="29" y="2833"/>
                  </a:cubicBezTo>
                  <a:cubicBezTo>
                    <a:pt x="39" y="2957"/>
                    <a:pt x="104" y="3068"/>
                    <a:pt x="200" y="3164"/>
                  </a:cubicBezTo>
                  <a:cubicBezTo>
                    <a:pt x="903" y="2333"/>
                    <a:pt x="1480" y="1373"/>
                    <a:pt x="2026" y="450"/>
                  </a:cubicBezTo>
                  <a:cubicBezTo>
                    <a:pt x="2022" y="440"/>
                    <a:pt x="2022" y="425"/>
                    <a:pt x="2022" y="411"/>
                  </a:cubicBezTo>
                  <a:cubicBezTo>
                    <a:pt x="1976" y="329"/>
                    <a:pt x="1748" y="168"/>
                    <a:pt x="14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19"/>
            <p:cNvSpPr/>
            <p:nvPr/>
          </p:nvSpPr>
          <p:spPr>
            <a:xfrm>
              <a:off x="4159929" y="2508969"/>
              <a:ext cx="32698" cy="68488"/>
            </a:xfrm>
            <a:custGeom>
              <a:avLst/>
              <a:gdLst/>
              <a:ahLst/>
              <a:cxnLst/>
              <a:rect l="l" t="t" r="r" b="b"/>
              <a:pathLst>
                <a:path w="1163" h="2436" extrusionOk="0">
                  <a:moveTo>
                    <a:pt x="768" y="0"/>
                  </a:moveTo>
                  <a:cubicBezTo>
                    <a:pt x="511" y="64"/>
                    <a:pt x="257" y="132"/>
                    <a:pt x="1" y="200"/>
                  </a:cubicBezTo>
                  <a:cubicBezTo>
                    <a:pt x="68" y="945"/>
                    <a:pt x="139" y="1690"/>
                    <a:pt x="208" y="2436"/>
                  </a:cubicBezTo>
                  <a:cubicBezTo>
                    <a:pt x="625" y="1690"/>
                    <a:pt x="949" y="884"/>
                    <a:pt x="1163" y="61"/>
                  </a:cubicBezTo>
                  <a:cubicBezTo>
                    <a:pt x="1035" y="61"/>
                    <a:pt x="899" y="36"/>
                    <a:pt x="76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19"/>
            <p:cNvSpPr/>
            <p:nvPr/>
          </p:nvSpPr>
          <p:spPr>
            <a:xfrm>
              <a:off x="4179075" y="2467979"/>
              <a:ext cx="41751" cy="38096"/>
            </a:xfrm>
            <a:custGeom>
              <a:avLst/>
              <a:gdLst/>
              <a:ahLst/>
              <a:cxnLst/>
              <a:rect l="l" t="t" r="r" b="b"/>
              <a:pathLst>
                <a:path w="1485" h="1355" extrusionOk="0">
                  <a:moveTo>
                    <a:pt x="1" y="0"/>
                  </a:moveTo>
                  <a:lnTo>
                    <a:pt x="1" y="0"/>
                  </a:lnTo>
                  <a:cubicBezTo>
                    <a:pt x="304" y="357"/>
                    <a:pt x="564" y="802"/>
                    <a:pt x="564" y="1123"/>
                  </a:cubicBezTo>
                  <a:cubicBezTo>
                    <a:pt x="707" y="1198"/>
                    <a:pt x="853" y="1277"/>
                    <a:pt x="985" y="1355"/>
                  </a:cubicBezTo>
                  <a:cubicBezTo>
                    <a:pt x="1149" y="1266"/>
                    <a:pt x="1313" y="1177"/>
                    <a:pt x="1474" y="1088"/>
                  </a:cubicBezTo>
                  <a:cubicBezTo>
                    <a:pt x="1477" y="1084"/>
                    <a:pt x="1481" y="1084"/>
                    <a:pt x="1484" y="1080"/>
                  </a:cubicBezTo>
                  <a:cubicBezTo>
                    <a:pt x="1474" y="959"/>
                    <a:pt x="1463" y="838"/>
                    <a:pt x="1452" y="716"/>
                  </a:cubicBezTo>
                  <a:cubicBezTo>
                    <a:pt x="1313" y="567"/>
                    <a:pt x="1099" y="428"/>
                    <a:pt x="1038" y="392"/>
                  </a:cubicBezTo>
                  <a:cubicBezTo>
                    <a:pt x="768" y="235"/>
                    <a:pt x="368" y="43"/>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19"/>
            <p:cNvSpPr/>
            <p:nvPr/>
          </p:nvSpPr>
          <p:spPr>
            <a:xfrm>
              <a:off x="4192598" y="2499523"/>
              <a:ext cx="14198" cy="11190"/>
            </a:xfrm>
            <a:custGeom>
              <a:avLst/>
              <a:gdLst/>
              <a:ahLst/>
              <a:cxnLst/>
              <a:rect l="l" t="t" r="r" b="b"/>
              <a:pathLst>
                <a:path w="505" h="398" extrusionOk="0">
                  <a:moveTo>
                    <a:pt x="83" y="1"/>
                  </a:moveTo>
                  <a:cubicBezTo>
                    <a:pt x="83" y="37"/>
                    <a:pt x="80" y="73"/>
                    <a:pt x="69" y="104"/>
                  </a:cubicBezTo>
                  <a:cubicBezTo>
                    <a:pt x="47" y="201"/>
                    <a:pt x="26" y="297"/>
                    <a:pt x="1" y="397"/>
                  </a:cubicBezTo>
                  <a:cubicBezTo>
                    <a:pt x="126" y="397"/>
                    <a:pt x="244" y="372"/>
                    <a:pt x="343" y="318"/>
                  </a:cubicBezTo>
                  <a:cubicBezTo>
                    <a:pt x="397" y="290"/>
                    <a:pt x="450" y="262"/>
                    <a:pt x="504" y="233"/>
                  </a:cubicBezTo>
                  <a:cubicBezTo>
                    <a:pt x="372" y="155"/>
                    <a:pt x="226" y="76"/>
                    <a:pt x="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19"/>
            <p:cNvSpPr/>
            <p:nvPr/>
          </p:nvSpPr>
          <p:spPr>
            <a:xfrm>
              <a:off x="4156134" y="2467782"/>
              <a:ext cx="38827" cy="33288"/>
            </a:xfrm>
            <a:custGeom>
              <a:avLst/>
              <a:gdLst/>
              <a:ahLst/>
              <a:cxnLst/>
              <a:rect l="l" t="t" r="r" b="b"/>
              <a:pathLst>
                <a:path w="1381" h="1184" extrusionOk="0">
                  <a:moveTo>
                    <a:pt x="685" y="0"/>
                  </a:moveTo>
                  <a:cubicBezTo>
                    <a:pt x="610" y="0"/>
                    <a:pt x="535" y="7"/>
                    <a:pt x="467" y="25"/>
                  </a:cubicBezTo>
                  <a:cubicBezTo>
                    <a:pt x="317" y="64"/>
                    <a:pt x="164" y="103"/>
                    <a:pt x="14" y="146"/>
                  </a:cubicBezTo>
                  <a:cubicBezTo>
                    <a:pt x="4" y="175"/>
                    <a:pt x="1" y="203"/>
                    <a:pt x="4" y="236"/>
                  </a:cubicBezTo>
                  <a:cubicBezTo>
                    <a:pt x="32" y="552"/>
                    <a:pt x="60" y="866"/>
                    <a:pt x="93" y="1184"/>
                  </a:cubicBezTo>
                  <a:cubicBezTo>
                    <a:pt x="167" y="1059"/>
                    <a:pt x="243" y="930"/>
                    <a:pt x="317" y="806"/>
                  </a:cubicBezTo>
                  <a:cubicBezTo>
                    <a:pt x="332" y="781"/>
                    <a:pt x="364" y="766"/>
                    <a:pt x="414" y="766"/>
                  </a:cubicBezTo>
                  <a:cubicBezTo>
                    <a:pt x="595" y="766"/>
                    <a:pt x="992" y="930"/>
                    <a:pt x="1380" y="1130"/>
                  </a:cubicBezTo>
                  <a:cubicBezTo>
                    <a:pt x="1380" y="809"/>
                    <a:pt x="1120" y="364"/>
                    <a:pt x="817" y="7"/>
                  </a:cubicBezTo>
                  <a:cubicBezTo>
                    <a:pt x="774" y="4"/>
                    <a:pt x="728" y="0"/>
                    <a:pt x="6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19"/>
            <p:cNvSpPr/>
            <p:nvPr/>
          </p:nvSpPr>
          <p:spPr>
            <a:xfrm>
              <a:off x="4158720" y="2489317"/>
              <a:ext cx="36240" cy="25275"/>
            </a:xfrm>
            <a:custGeom>
              <a:avLst/>
              <a:gdLst/>
              <a:ahLst/>
              <a:cxnLst/>
              <a:rect l="l" t="t" r="r" b="b"/>
              <a:pathLst>
                <a:path w="1289" h="899" extrusionOk="0">
                  <a:moveTo>
                    <a:pt x="322" y="0"/>
                  </a:moveTo>
                  <a:cubicBezTo>
                    <a:pt x="272" y="0"/>
                    <a:pt x="240" y="15"/>
                    <a:pt x="225" y="40"/>
                  </a:cubicBezTo>
                  <a:cubicBezTo>
                    <a:pt x="151" y="164"/>
                    <a:pt x="75" y="293"/>
                    <a:pt x="1" y="418"/>
                  </a:cubicBezTo>
                  <a:cubicBezTo>
                    <a:pt x="16" y="578"/>
                    <a:pt x="29" y="739"/>
                    <a:pt x="44" y="899"/>
                  </a:cubicBezTo>
                  <a:cubicBezTo>
                    <a:pt x="300" y="831"/>
                    <a:pt x="554" y="763"/>
                    <a:pt x="811" y="699"/>
                  </a:cubicBezTo>
                  <a:cubicBezTo>
                    <a:pt x="942" y="735"/>
                    <a:pt x="1078" y="760"/>
                    <a:pt x="1206" y="760"/>
                  </a:cubicBezTo>
                  <a:cubicBezTo>
                    <a:pt x="1231" y="660"/>
                    <a:pt x="1252" y="564"/>
                    <a:pt x="1274" y="467"/>
                  </a:cubicBezTo>
                  <a:cubicBezTo>
                    <a:pt x="1285" y="436"/>
                    <a:pt x="1288" y="400"/>
                    <a:pt x="1288" y="364"/>
                  </a:cubicBezTo>
                  <a:cubicBezTo>
                    <a:pt x="900" y="164"/>
                    <a:pt x="503" y="0"/>
                    <a:pt x="3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19"/>
            <p:cNvSpPr/>
            <p:nvPr/>
          </p:nvSpPr>
          <p:spPr>
            <a:xfrm>
              <a:off x="3767567" y="2471960"/>
              <a:ext cx="1434" cy="843"/>
            </a:xfrm>
            <a:custGeom>
              <a:avLst/>
              <a:gdLst/>
              <a:ahLst/>
              <a:cxnLst/>
              <a:rect l="l" t="t" r="r" b="b"/>
              <a:pathLst>
                <a:path w="51" h="30" extrusionOk="0">
                  <a:moveTo>
                    <a:pt x="50" y="0"/>
                  </a:moveTo>
                  <a:lnTo>
                    <a:pt x="50" y="0"/>
                  </a:lnTo>
                  <a:cubicBezTo>
                    <a:pt x="32" y="4"/>
                    <a:pt x="14" y="4"/>
                    <a:pt x="1" y="8"/>
                  </a:cubicBezTo>
                  <a:cubicBezTo>
                    <a:pt x="11" y="15"/>
                    <a:pt x="25" y="22"/>
                    <a:pt x="36" y="29"/>
                  </a:cubicBezTo>
                  <a:cubicBezTo>
                    <a:pt x="39" y="22"/>
                    <a:pt x="47" y="12"/>
                    <a:pt x="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19"/>
            <p:cNvSpPr/>
            <p:nvPr/>
          </p:nvSpPr>
          <p:spPr>
            <a:xfrm>
              <a:off x="3710523" y="2478483"/>
              <a:ext cx="25669" cy="11640"/>
            </a:xfrm>
            <a:custGeom>
              <a:avLst/>
              <a:gdLst/>
              <a:ahLst/>
              <a:cxnLst/>
              <a:rect l="l" t="t" r="r" b="b"/>
              <a:pathLst>
                <a:path w="913" h="414" extrusionOk="0">
                  <a:moveTo>
                    <a:pt x="485" y="0"/>
                  </a:moveTo>
                  <a:cubicBezTo>
                    <a:pt x="339" y="33"/>
                    <a:pt x="161" y="76"/>
                    <a:pt x="83" y="175"/>
                  </a:cubicBezTo>
                  <a:cubicBezTo>
                    <a:pt x="1" y="278"/>
                    <a:pt x="136" y="307"/>
                    <a:pt x="218" y="332"/>
                  </a:cubicBezTo>
                  <a:cubicBezTo>
                    <a:pt x="432" y="392"/>
                    <a:pt x="664" y="414"/>
                    <a:pt x="891" y="414"/>
                  </a:cubicBezTo>
                  <a:lnTo>
                    <a:pt x="913" y="414"/>
                  </a:lnTo>
                  <a:cubicBezTo>
                    <a:pt x="778" y="268"/>
                    <a:pt x="635" y="129"/>
                    <a:pt x="4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19"/>
            <p:cNvSpPr/>
            <p:nvPr/>
          </p:nvSpPr>
          <p:spPr>
            <a:xfrm>
              <a:off x="3724131" y="2472045"/>
              <a:ext cx="77148" cy="18078"/>
            </a:xfrm>
            <a:custGeom>
              <a:avLst/>
              <a:gdLst/>
              <a:ahLst/>
              <a:cxnLst/>
              <a:rect l="l" t="t" r="r" b="b"/>
              <a:pathLst>
                <a:path w="2744" h="643" extrusionOk="0">
                  <a:moveTo>
                    <a:pt x="2501" y="1"/>
                  </a:moveTo>
                  <a:lnTo>
                    <a:pt x="2501" y="1"/>
                  </a:lnTo>
                  <a:cubicBezTo>
                    <a:pt x="2533" y="65"/>
                    <a:pt x="2565" y="126"/>
                    <a:pt x="2597" y="187"/>
                  </a:cubicBezTo>
                  <a:cubicBezTo>
                    <a:pt x="2744" y="91"/>
                    <a:pt x="2647" y="33"/>
                    <a:pt x="2501" y="1"/>
                  </a:cubicBezTo>
                  <a:close/>
                  <a:moveTo>
                    <a:pt x="1428" y="19"/>
                  </a:moveTo>
                  <a:cubicBezTo>
                    <a:pt x="1385" y="26"/>
                    <a:pt x="1342" y="33"/>
                    <a:pt x="1299" y="40"/>
                  </a:cubicBezTo>
                  <a:cubicBezTo>
                    <a:pt x="1392" y="115"/>
                    <a:pt x="1481" y="190"/>
                    <a:pt x="1574" y="262"/>
                  </a:cubicBezTo>
                  <a:cubicBezTo>
                    <a:pt x="1524" y="180"/>
                    <a:pt x="1477" y="101"/>
                    <a:pt x="1428" y="19"/>
                  </a:cubicBezTo>
                  <a:close/>
                  <a:moveTo>
                    <a:pt x="69" y="215"/>
                  </a:moveTo>
                  <a:cubicBezTo>
                    <a:pt x="48" y="219"/>
                    <a:pt x="27" y="226"/>
                    <a:pt x="1" y="229"/>
                  </a:cubicBezTo>
                  <a:cubicBezTo>
                    <a:pt x="151" y="358"/>
                    <a:pt x="294" y="497"/>
                    <a:pt x="429" y="643"/>
                  </a:cubicBezTo>
                  <a:cubicBezTo>
                    <a:pt x="461" y="643"/>
                    <a:pt x="497" y="643"/>
                    <a:pt x="529" y="639"/>
                  </a:cubicBezTo>
                  <a:cubicBezTo>
                    <a:pt x="372" y="501"/>
                    <a:pt x="219" y="361"/>
                    <a:pt x="69" y="21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19"/>
            <p:cNvSpPr/>
            <p:nvPr/>
          </p:nvSpPr>
          <p:spPr>
            <a:xfrm>
              <a:off x="3764250" y="2471061"/>
              <a:ext cx="32923" cy="14170"/>
            </a:xfrm>
            <a:custGeom>
              <a:avLst/>
              <a:gdLst/>
              <a:ahLst/>
              <a:cxnLst/>
              <a:rect l="l" t="t" r="r" b="b"/>
              <a:pathLst>
                <a:path w="1171" h="504" extrusionOk="0">
                  <a:moveTo>
                    <a:pt x="671" y="1"/>
                  </a:moveTo>
                  <a:cubicBezTo>
                    <a:pt x="504" y="4"/>
                    <a:pt x="336" y="14"/>
                    <a:pt x="168" y="32"/>
                  </a:cubicBezTo>
                  <a:cubicBezTo>
                    <a:pt x="165" y="44"/>
                    <a:pt x="157" y="54"/>
                    <a:pt x="154" y="61"/>
                  </a:cubicBezTo>
                  <a:cubicBezTo>
                    <a:pt x="143" y="54"/>
                    <a:pt x="129" y="47"/>
                    <a:pt x="119" y="40"/>
                  </a:cubicBezTo>
                  <a:cubicBezTo>
                    <a:pt x="79" y="44"/>
                    <a:pt x="40" y="50"/>
                    <a:pt x="1" y="54"/>
                  </a:cubicBezTo>
                  <a:cubicBezTo>
                    <a:pt x="50" y="136"/>
                    <a:pt x="97" y="215"/>
                    <a:pt x="147" y="297"/>
                  </a:cubicBezTo>
                  <a:cubicBezTo>
                    <a:pt x="239" y="364"/>
                    <a:pt x="333" y="435"/>
                    <a:pt x="428" y="503"/>
                  </a:cubicBezTo>
                  <a:cubicBezTo>
                    <a:pt x="667" y="447"/>
                    <a:pt x="903" y="368"/>
                    <a:pt x="1116" y="254"/>
                  </a:cubicBezTo>
                  <a:cubicBezTo>
                    <a:pt x="1138" y="243"/>
                    <a:pt x="1156" y="233"/>
                    <a:pt x="1170" y="222"/>
                  </a:cubicBezTo>
                  <a:cubicBezTo>
                    <a:pt x="1138" y="161"/>
                    <a:pt x="1106" y="100"/>
                    <a:pt x="1074" y="36"/>
                  </a:cubicBezTo>
                  <a:cubicBezTo>
                    <a:pt x="938" y="8"/>
                    <a:pt x="756" y="1"/>
                    <a:pt x="68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19"/>
            <p:cNvSpPr/>
            <p:nvPr/>
          </p:nvSpPr>
          <p:spPr>
            <a:xfrm>
              <a:off x="3726071" y="2473169"/>
              <a:ext cx="46643" cy="16869"/>
            </a:xfrm>
            <a:custGeom>
              <a:avLst/>
              <a:gdLst/>
              <a:ahLst/>
              <a:cxnLst/>
              <a:rect l="l" t="t" r="r" b="b"/>
              <a:pathLst>
                <a:path w="1659" h="600" extrusionOk="0">
                  <a:moveTo>
                    <a:pt x="1230" y="0"/>
                  </a:moveTo>
                  <a:cubicBezTo>
                    <a:pt x="1205" y="4"/>
                    <a:pt x="1181" y="11"/>
                    <a:pt x="1156" y="15"/>
                  </a:cubicBezTo>
                  <a:cubicBezTo>
                    <a:pt x="1066" y="18"/>
                    <a:pt x="980" y="25"/>
                    <a:pt x="906" y="33"/>
                  </a:cubicBezTo>
                  <a:cubicBezTo>
                    <a:pt x="617" y="51"/>
                    <a:pt x="314" y="93"/>
                    <a:pt x="32" y="164"/>
                  </a:cubicBezTo>
                  <a:cubicBezTo>
                    <a:pt x="22" y="168"/>
                    <a:pt x="11" y="171"/>
                    <a:pt x="0" y="175"/>
                  </a:cubicBezTo>
                  <a:cubicBezTo>
                    <a:pt x="150" y="321"/>
                    <a:pt x="303" y="461"/>
                    <a:pt x="460" y="599"/>
                  </a:cubicBezTo>
                  <a:cubicBezTo>
                    <a:pt x="674" y="596"/>
                    <a:pt x="888" y="571"/>
                    <a:pt x="1095" y="546"/>
                  </a:cubicBezTo>
                  <a:cubicBezTo>
                    <a:pt x="1276" y="525"/>
                    <a:pt x="1469" y="496"/>
                    <a:pt x="1658" y="457"/>
                  </a:cubicBezTo>
                  <a:cubicBezTo>
                    <a:pt x="1605" y="378"/>
                    <a:pt x="1555" y="300"/>
                    <a:pt x="1505" y="222"/>
                  </a:cubicBezTo>
                  <a:cubicBezTo>
                    <a:pt x="1412" y="150"/>
                    <a:pt x="1323" y="75"/>
                    <a:pt x="123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19"/>
            <p:cNvSpPr/>
            <p:nvPr/>
          </p:nvSpPr>
          <p:spPr>
            <a:xfrm>
              <a:off x="3768354" y="2479383"/>
              <a:ext cx="7957" cy="6663"/>
            </a:xfrm>
            <a:custGeom>
              <a:avLst/>
              <a:gdLst/>
              <a:ahLst/>
              <a:cxnLst/>
              <a:rect l="l" t="t" r="r" b="b"/>
              <a:pathLst>
                <a:path w="283" h="237" extrusionOk="0">
                  <a:moveTo>
                    <a:pt x="1" y="1"/>
                  </a:moveTo>
                  <a:cubicBezTo>
                    <a:pt x="51" y="79"/>
                    <a:pt x="101" y="157"/>
                    <a:pt x="154" y="236"/>
                  </a:cubicBezTo>
                  <a:cubicBezTo>
                    <a:pt x="197" y="225"/>
                    <a:pt x="240" y="218"/>
                    <a:pt x="282" y="207"/>
                  </a:cubicBezTo>
                  <a:cubicBezTo>
                    <a:pt x="187" y="139"/>
                    <a:pt x="93" y="68"/>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119"/>
          <p:cNvGrpSpPr/>
          <p:nvPr/>
        </p:nvGrpSpPr>
        <p:grpSpPr>
          <a:xfrm>
            <a:off x="3187118" y="2372014"/>
            <a:ext cx="530979" cy="513211"/>
            <a:chOff x="2956444" y="2372014"/>
            <a:chExt cx="530979" cy="513211"/>
          </a:xfrm>
        </p:grpSpPr>
        <p:sp>
          <p:nvSpPr>
            <p:cNvPr id="6278" name="Google Shape;6278;p119"/>
            <p:cNvSpPr/>
            <p:nvPr/>
          </p:nvSpPr>
          <p:spPr>
            <a:xfrm>
              <a:off x="2997856" y="2372014"/>
              <a:ext cx="489566" cy="513211"/>
            </a:xfrm>
            <a:custGeom>
              <a:avLst/>
              <a:gdLst/>
              <a:ahLst/>
              <a:cxnLst/>
              <a:rect l="l" t="t" r="r" b="b"/>
              <a:pathLst>
                <a:path w="17413" h="18254" extrusionOk="0">
                  <a:moveTo>
                    <a:pt x="8975" y="0"/>
                  </a:moveTo>
                  <a:cubicBezTo>
                    <a:pt x="7082" y="0"/>
                    <a:pt x="5217" y="706"/>
                    <a:pt x="3720" y="1847"/>
                  </a:cubicBezTo>
                  <a:cubicBezTo>
                    <a:pt x="2899" y="2472"/>
                    <a:pt x="2197" y="3213"/>
                    <a:pt x="1623" y="4072"/>
                  </a:cubicBezTo>
                  <a:cubicBezTo>
                    <a:pt x="1327" y="4518"/>
                    <a:pt x="1070" y="4982"/>
                    <a:pt x="871" y="5477"/>
                  </a:cubicBezTo>
                  <a:cubicBezTo>
                    <a:pt x="845" y="5535"/>
                    <a:pt x="700" y="6048"/>
                    <a:pt x="624" y="6373"/>
                  </a:cubicBezTo>
                  <a:cubicBezTo>
                    <a:pt x="343" y="6486"/>
                    <a:pt x="114" y="6704"/>
                    <a:pt x="68" y="7032"/>
                  </a:cubicBezTo>
                  <a:cubicBezTo>
                    <a:pt x="0" y="7538"/>
                    <a:pt x="157" y="7898"/>
                    <a:pt x="546" y="8231"/>
                  </a:cubicBezTo>
                  <a:cubicBezTo>
                    <a:pt x="756" y="8412"/>
                    <a:pt x="1098" y="8548"/>
                    <a:pt x="1423" y="8548"/>
                  </a:cubicBezTo>
                  <a:cubicBezTo>
                    <a:pt x="1598" y="8548"/>
                    <a:pt x="1765" y="8509"/>
                    <a:pt x="1901" y="8412"/>
                  </a:cubicBezTo>
                  <a:cubicBezTo>
                    <a:pt x="1905" y="8412"/>
                    <a:pt x="1908" y="8409"/>
                    <a:pt x="1911" y="8409"/>
                  </a:cubicBezTo>
                  <a:cubicBezTo>
                    <a:pt x="1808" y="8377"/>
                    <a:pt x="1705" y="8348"/>
                    <a:pt x="1602" y="8316"/>
                  </a:cubicBezTo>
                  <a:cubicBezTo>
                    <a:pt x="657" y="8035"/>
                    <a:pt x="481" y="6397"/>
                    <a:pt x="1359" y="6255"/>
                  </a:cubicBezTo>
                  <a:cubicBezTo>
                    <a:pt x="1562" y="4625"/>
                    <a:pt x="2339" y="3199"/>
                    <a:pt x="3695" y="2136"/>
                  </a:cubicBezTo>
                  <a:cubicBezTo>
                    <a:pt x="3827" y="2030"/>
                    <a:pt x="3969" y="1983"/>
                    <a:pt x="4108" y="1983"/>
                  </a:cubicBezTo>
                  <a:cubicBezTo>
                    <a:pt x="4704" y="1983"/>
                    <a:pt x="5274" y="2825"/>
                    <a:pt x="5199" y="3502"/>
                  </a:cubicBezTo>
                  <a:cubicBezTo>
                    <a:pt x="5777" y="3053"/>
                    <a:pt x="6422" y="2689"/>
                    <a:pt x="7103" y="2439"/>
                  </a:cubicBezTo>
                  <a:cubicBezTo>
                    <a:pt x="7713" y="2215"/>
                    <a:pt x="8344" y="2094"/>
                    <a:pt x="8975" y="2072"/>
                  </a:cubicBezTo>
                  <a:cubicBezTo>
                    <a:pt x="8330" y="1669"/>
                    <a:pt x="7792" y="789"/>
                    <a:pt x="8604" y="789"/>
                  </a:cubicBezTo>
                  <a:cubicBezTo>
                    <a:pt x="8687" y="789"/>
                    <a:pt x="8787" y="799"/>
                    <a:pt x="8901" y="820"/>
                  </a:cubicBezTo>
                  <a:cubicBezTo>
                    <a:pt x="12327" y="1430"/>
                    <a:pt x="15768" y="3598"/>
                    <a:pt x="16831" y="7079"/>
                  </a:cubicBezTo>
                  <a:cubicBezTo>
                    <a:pt x="17116" y="8017"/>
                    <a:pt x="17187" y="8886"/>
                    <a:pt x="17095" y="9696"/>
                  </a:cubicBezTo>
                  <a:cubicBezTo>
                    <a:pt x="17327" y="8818"/>
                    <a:pt x="17412" y="7910"/>
                    <a:pt x="17305" y="6993"/>
                  </a:cubicBezTo>
                  <a:cubicBezTo>
                    <a:pt x="16863" y="3106"/>
                    <a:pt x="13097" y="178"/>
                    <a:pt x="9314" y="12"/>
                  </a:cubicBezTo>
                  <a:cubicBezTo>
                    <a:pt x="9200" y="4"/>
                    <a:pt x="9090" y="0"/>
                    <a:pt x="8975" y="0"/>
                  </a:cubicBezTo>
                  <a:close/>
                  <a:moveTo>
                    <a:pt x="2290" y="13400"/>
                  </a:moveTo>
                  <a:cubicBezTo>
                    <a:pt x="2193" y="13561"/>
                    <a:pt x="2104" y="13726"/>
                    <a:pt x="2015" y="13889"/>
                  </a:cubicBezTo>
                  <a:cubicBezTo>
                    <a:pt x="2186" y="13785"/>
                    <a:pt x="2350" y="13704"/>
                    <a:pt x="2403" y="13675"/>
                  </a:cubicBezTo>
                  <a:cubicBezTo>
                    <a:pt x="2443" y="13654"/>
                    <a:pt x="2635" y="13547"/>
                    <a:pt x="2846" y="13447"/>
                  </a:cubicBezTo>
                  <a:cubicBezTo>
                    <a:pt x="2664" y="13426"/>
                    <a:pt x="2479" y="13408"/>
                    <a:pt x="2290" y="13400"/>
                  </a:cubicBezTo>
                  <a:close/>
                  <a:moveTo>
                    <a:pt x="3602" y="13586"/>
                  </a:moveTo>
                  <a:cubicBezTo>
                    <a:pt x="3669" y="13761"/>
                    <a:pt x="3741" y="13928"/>
                    <a:pt x="3816" y="14096"/>
                  </a:cubicBezTo>
                  <a:cubicBezTo>
                    <a:pt x="3794" y="13950"/>
                    <a:pt x="3787" y="13797"/>
                    <a:pt x="3794" y="13640"/>
                  </a:cubicBezTo>
                  <a:cubicBezTo>
                    <a:pt x="3730" y="13622"/>
                    <a:pt x="3666" y="13604"/>
                    <a:pt x="3602" y="13586"/>
                  </a:cubicBezTo>
                  <a:close/>
                  <a:moveTo>
                    <a:pt x="15077" y="8195"/>
                  </a:moveTo>
                  <a:cubicBezTo>
                    <a:pt x="14812" y="10231"/>
                    <a:pt x="13393" y="12156"/>
                    <a:pt x="11889" y="13558"/>
                  </a:cubicBezTo>
                  <a:cubicBezTo>
                    <a:pt x="10734" y="14631"/>
                    <a:pt x="9325" y="15704"/>
                    <a:pt x="7760" y="16089"/>
                  </a:cubicBezTo>
                  <a:cubicBezTo>
                    <a:pt x="7952" y="16193"/>
                    <a:pt x="8124" y="16331"/>
                    <a:pt x="8255" y="16514"/>
                  </a:cubicBezTo>
                  <a:cubicBezTo>
                    <a:pt x="8426" y="16742"/>
                    <a:pt x="8476" y="17006"/>
                    <a:pt x="8423" y="17280"/>
                  </a:cubicBezTo>
                  <a:cubicBezTo>
                    <a:pt x="8373" y="17555"/>
                    <a:pt x="8162" y="17769"/>
                    <a:pt x="7941" y="17919"/>
                  </a:cubicBezTo>
                  <a:cubicBezTo>
                    <a:pt x="7760" y="18040"/>
                    <a:pt x="7510" y="18097"/>
                    <a:pt x="7278" y="18097"/>
                  </a:cubicBezTo>
                  <a:cubicBezTo>
                    <a:pt x="7207" y="18097"/>
                    <a:pt x="7135" y="18090"/>
                    <a:pt x="7068" y="18079"/>
                  </a:cubicBezTo>
                  <a:cubicBezTo>
                    <a:pt x="6929" y="18054"/>
                    <a:pt x="6783" y="18000"/>
                    <a:pt x="6654" y="17926"/>
                  </a:cubicBezTo>
                  <a:cubicBezTo>
                    <a:pt x="6258" y="17880"/>
                    <a:pt x="5899" y="17651"/>
                    <a:pt x="5727" y="17269"/>
                  </a:cubicBezTo>
                  <a:cubicBezTo>
                    <a:pt x="5620" y="17031"/>
                    <a:pt x="5663" y="16706"/>
                    <a:pt x="5787" y="16485"/>
                  </a:cubicBezTo>
                  <a:cubicBezTo>
                    <a:pt x="5863" y="16353"/>
                    <a:pt x="5973" y="16239"/>
                    <a:pt x="6098" y="16147"/>
                  </a:cubicBezTo>
                  <a:cubicBezTo>
                    <a:pt x="5484" y="16028"/>
                    <a:pt x="4900" y="15761"/>
                    <a:pt x="4472" y="15352"/>
                  </a:cubicBezTo>
                  <a:cubicBezTo>
                    <a:pt x="4350" y="15590"/>
                    <a:pt x="3249" y="16275"/>
                    <a:pt x="2736" y="16417"/>
                  </a:cubicBezTo>
                  <a:cubicBezTo>
                    <a:pt x="3127" y="16863"/>
                    <a:pt x="3609" y="17248"/>
                    <a:pt x="4158" y="17555"/>
                  </a:cubicBezTo>
                  <a:cubicBezTo>
                    <a:pt x="5028" y="18040"/>
                    <a:pt x="5963" y="18253"/>
                    <a:pt x="6904" y="18253"/>
                  </a:cubicBezTo>
                  <a:cubicBezTo>
                    <a:pt x="8070" y="18253"/>
                    <a:pt x="9246" y="17926"/>
                    <a:pt x="10327" y="17391"/>
                  </a:cubicBezTo>
                  <a:cubicBezTo>
                    <a:pt x="10605" y="17251"/>
                    <a:pt x="10887" y="17098"/>
                    <a:pt x="11168" y="16935"/>
                  </a:cubicBezTo>
                  <a:cubicBezTo>
                    <a:pt x="10426" y="16759"/>
                    <a:pt x="9496" y="15939"/>
                    <a:pt x="10010" y="15512"/>
                  </a:cubicBezTo>
                  <a:cubicBezTo>
                    <a:pt x="12288" y="13632"/>
                    <a:pt x="15166" y="11479"/>
                    <a:pt x="15077" y="8213"/>
                  </a:cubicBezTo>
                  <a:lnTo>
                    <a:pt x="15077" y="8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19"/>
            <p:cNvSpPr/>
            <p:nvPr/>
          </p:nvSpPr>
          <p:spPr>
            <a:xfrm>
              <a:off x="2956444" y="2685094"/>
              <a:ext cx="229390" cy="186515"/>
            </a:xfrm>
            <a:custGeom>
              <a:avLst/>
              <a:gdLst/>
              <a:ahLst/>
              <a:cxnLst/>
              <a:rect l="l" t="t" r="r" b="b"/>
              <a:pathLst>
                <a:path w="8159" h="6634" extrusionOk="0">
                  <a:moveTo>
                    <a:pt x="3238" y="1"/>
                  </a:moveTo>
                  <a:cubicBezTo>
                    <a:pt x="2917" y="1"/>
                    <a:pt x="2629" y="50"/>
                    <a:pt x="2425" y="182"/>
                  </a:cubicBezTo>
                  <a:cubicBezTo>
                    <a:pt x="1766" y="628"/>
                    <a:pt x="1274" y="1976"/>
                    <a:pt x="970" y="2682"/>
                  </a:cubicBezTo>
                  <a:cubicBezTo>
                    <a:pt x="585" y="3569"/>
                    <a:pt x="318" y="4500"/>
                    <a:pt x="114" y="5445"/>
                  </a:cubicBezTo>
                  <a:cubicBezTo>
                    <a:pt x="1" y="5984"/>
                    <a:pt x="988" y="6633"/>
                    <a:pt x="1648" y="6633"/>
                  </a:cubicBezTo>
                  <a:cubicBezTo>
                    <a:pt x="1919" y="6633"/>
                    <a:pt x="2133" y="6522"/>
                    <a:pt x="2194" y="6248"/>
                  </a:cubicBezTo>
                  <a:cubicBezTo>
                    <a:pt x="2393" y="5313"/>
                    <a:pt x="2690" y="4422"/>
                    <a:pt x="3081" y="3569"/>
                  </a:cubicBezTo>
                  <a:cubicBezTo>
                    <a:pt x="3039" y="3462"/>
                    <a:pt x="2999" y="3360"/>
                    <a:pt x="2964" y="3253"/>
                  </a:cubicBezTo>
                  <a:cubicBezTo>
                    <a:pt x="2943" y="3184"/>
                    <a:pt x="3007" y="3099"/>
                    <a:pt x="3110" y="3010"/>
                  </a:cubicBezTo>
                  <a:cubicBezTo>
                    <a:pt x="3057" y="2689"/>
                    <a:pt x="3039" y="2358"/>
                    <a:pt x="3060" y="2015"/>
                  </a:cubicBezTo>
                  <a:cubicBezTo>
                    <a:pt x="2882" y="1869"/>
                    <a:pt x="2772" y="1662"/>
                    <a:pt x="2846" y="1413"/>
                  </a:cubicBezTo>
                  <a:cubicBezTo>
                    <a:pt x="2999" y="906"/>
                    <a:pt x="3645" y="760"/>
                    <a:pt x="4115" y="760"/>
                  </a:cubicBezTo>
                  <a:lnTo>
                    <a:pt x="4197" y="760"/>
                  </a:lnTo>
                  <a:cubicBezTo>
                    <a:pt x="5157" y="796"/>
                    <a:pt x="6105" y="985"/>
                    <a:pt x="7000" y="1334"/>
                  </a:cubicBezTo>
                  <a:cubicBezTo>
                    <a:pt x="7414" y="1498"/>
                    <a:pt x="7838" y="1854"/>
                    <a:pt x="7503" y="2325"/>
                  </a:cubicBezTo>
                  <a:cubicBezTo>
                    <a:pt x="7436" y="2418"/>
                    <a:pt x="7346" y="2500"/>
                    <a:pt x="7239" y="2572"/>
                  </a:cubicBezTo>
                  <a:lnTo>
                    <a:pt x="7296" y="2572"/>
                  </a:lnTo>
                  <a:cubicBezTo>
                    <a:pt x="7923" y="2572"/>
                    <a:pt x="8159" y="1937"/>
                    <a:pt x="7431" y="1456"/>
                  </a:cubicBezTo>
                  <a:cubicBezTo>
                    <a:pt x="6654" y="934"/>
                    <a:pt x="5853" y="500"/>
                    <a:pt x="4936" y="271"/>
                  </a:cubicBezTo>
                  <a:cubicBezTo>
                    <a:pt x="4529" y="172"/>
                    <a:pt x="3834" y="1"/>
                    <a:pt x="32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19"/>
            <p:cNvSpPr/>
            <p:nvPr/>
          </p:nvSpPr>
          <p:spPr>
            <a:xfrm>
              <a:off x="3041855" y="2741744"/>
              <a:ext cx="20383" cy="27974"/>
            </a:xfrm>
            <a:custGeom>
              <a:avLst/>
              <a:gdLst/>
              <a:ahLst/>
              <a:cxnLst/>
              <a:rect l="l" t="t" r="r" b="b"/>
              <a:pathLst>
                <a:path w="725" h="995" extrusionOk="0">
                  <a:moveTo>
                    <a:pt x="22" y="0"/>
                  </a:moveTo>
                  <a:lnTo>
                    <a:pt x="22" y="0"/>
                  </a:lnTo>
                  <a:cubicBezTo>
                    <a:pt x="1" y="343"/>
                    <a:pt x="19" y="674"/>
                    <a:pt x="72" y="995"/>
                  </a:cubicBezTo>
                  <a:cubicBezTo>
                    <a:pt x="172" y="909"/>
                    <a:pt x="315" y="817"/>
                    <a:pt x="450" y="738"/>
                  </a:cubicBezTo>
                  <a:cubicBezTo>
                    <a:pt x="539" y="575"/>
                    <a:pt x="628" y="410"/>
                    <a:pt x="725" y="249"/>
                  </a:cubicBezTo>
                  <a:lnTo>
                    <a:pt x="689" y="249"/>
                  </a:lnTo>
                  <a:cubicBezTo>
                    <a:pt x="475" y="239"/>
                    <a:pt x="211" y="153"/>
                    <a:pt x="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19"/>
            <p:cNvSpPr/>
            <p:nvPr/>
          </p:nvSpPr>
          <p:spPr>
            <a:xfrm>
              <a:off x="3051582" y="2470470"/>
              <a:ext cx="92470" cy="141278"/>
            </a:xfrm>
            <a:custGeom>
              <a:avLst/>
              <a:gdLst/>
              <a:ahLst/>
              <a:cxnLst/>
              <a:rect l="l" t="t" r="r" b="b"/>
              <a:pathLst>
                <a:path w="3289" h="5025" extrusionOk="0">
                  <a:moveTo>
                    <a:pt x="3288" y="0"/>
                  </a:moveTo>
                  <a:cubicBezTo>
                    <a:pt x="2643" y="499"/>
                    <a:pt x="2083" y="1102"/>
                    <a:pt x="1644" y="1776"/>
                  </a:cubicBezTo>
                  <a:cubicBezTo>
                    <a:pt x="1003" y="2753"/>
                    <a:pt x="967" y="4229"/>
                    <a:pt x="0" y="4907"/>
                  </a:cubicBezTo>
                  <a:cubicBezTo>
                    <a:pt x="76" y="4928"/>
                    <a:pt x="154" y="4953"/>
                    <a:pt x="232" y="4974"/>
                  </a:cubicBezTo>
                  <a:cubicBezTo>
                    <a:pt x="346" y="5010"/>
                    <a:pt x="453" y="5025"/>
                    <a:pt x="550" y="5025"/>
                  </a:cubicBezTo>
                  <a:cubicBezTo>
                    <a:pt x="1038" y="5025"/>
                    <a:pt x="1295" y="4622"/>
                    <a:pt x="1281" y="4069"/>
                  </a:cubicBezTo>
                  <a:cubicBezTo>
                    <a:pt x="1241" y="2721"/>
                    <a:pt x="1923" y="1412"/>
                    <a:pt x="2971" y="588"/>
                  </a:cubicBezTo>
                  <a:cubicBezTo>
                    <a:pt x="3163" y="435"/>
                    <a:pt x="3264" y="225"/>
                    <a:pt x="32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19"/>
            <p:cNvSpPr/>
            <p:nvPr/>
          </p:nvSpPr>
          <p:spPr>
            <a:xfrm>
              <a:off x="3011379" y="2427765"/>
              <a:ext cx="134755" cy="180667"/>
            </a:xfrm>
            <a:custGeom>
              <a:avLst/>
              <a:gdLst/>
              <a:ahLst/>
              <a:cxnLst/>
              <a:rect l="l" t="t" r="r" b="b"/>
              <a:pathLst>
                <a:path w="4793" h="6426" extrusionOk="0">
                  <a:moveTo>
                    <a:pt x="3627" y="0"/>
                  </a:moveTo>
                  <a:cubicBezTo>
                    <a:pt x="3488" y="0"/>
                    <a:pt x="3346" y="47"/>
                    <a:pt x="3214" y="153"/>
                  </a:cubicBezTo>
                  <a:cubicBezTo>
                    <a:pt x="1858" y="1216"/>
                    <a:pt x="1081" y="2642"/>
                    <a:pt x="878" y="4272"/>
                  </a:cubicBezTo>
                  <a:cubicBezTo>
                    <a:pt x="0" y="4414"/>
                    <a:pt x="176" y="6052"/>
                    <a:pt x="1121" y="6333"/>
                  </a:cubicBezTo>
                  <a:cubicBezTo>
                    <a:pt x="1224" y="6365"/>
                    <a:pt x="1327" y="6394"/>
                    <a:pt x="1430" y="6426"/>
                  </a:cubicBezTo>
                  <a:cubicBezTo>
                    <a:pt x="2397" y="5748"/>
                    <a:pt x="2433" y="4272"/>
                    <a:pt x="3074" y="3295"/>
                  </a:cubicBezTo>
                  <a:cubicBezTo>
                    <a:pt x="3513" y="2621"/>
                    <a:pt x="4073" y="2018"/>
                    <a:pt x="4718" y="1519"/>
                  </a:cubicBezTo>
                  <a:cubicBezTo>
                    <a:pt x="4793" y="842"/>
                    <a:pt x="4223" y="0"/>
                    <a:pt x="362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19"/>
            <p:cNvSpPr/>
            <p:nvPr/>
          </p:nvSpPr>
          <p:spPr>
            <a:xfrm>
              <a:off x="3250181" y="2430155"/>
              <a:ext cx="228294" cy="418885"/>
            </a:xfrm>
            <a:custGeom>
              <a:avLst/>
              <a:gdLst/>
              <a:ahLst/>
              <a:cxnLst/>
              <a:rect l="l" t="t" r="r" b="b"/>
              <a:pathLst>
                <a:path w="8120" h="14899" extrusionOk="0">
                  <a:moveTo>
                    <a:pt x="214" y="1"/>
                  </a:moveTo>
                  <a:cubicBezTo>
                    <a:pt x="143" y="1"/>
                    <a:pt x="72" y="1"/>
                    <a:pt x="0" y="4"/>
                  </a:cubicBezTo>
                  <a:cubicBezTo>
                    <a:pt x="146" y="93"/>
                    <a:pt x="300" y="161"/>
                    <a:pt x="442" y="186"/>
                  </a:cubicBezTo>
                  <a:cubicBezTo>
                    <a:pt x="3495" y="732"/>
                    <a:pt x="6002" y="2857"/>
                    <a:pt x="6102" y="6127"/>
                  </a:cubicBezTo>
                  <a:cubicBezTo>
                    <a:pt x="6230" y="5132"/>
                    <a:pt x="6084" y="4115"/>
                    <a:pt x="5546" y="3117"/>
                  </a:cubicBezTo>
                  <a:cubicBezTo>
                    <a:pt x="4472" y="1138"/>
                    <a:pt x="2371" y="1"/>
                    <a:pt x="214" y="1"/>
                  </a:cubicBezTo>
                  <a:close/>
                  <a:moveTo>
                    <a:pt x="8120" y="7628"/>
                  </a:moveTo>
                  <a:lnTo>
                    <a:pt x="8120" y="7628"/>
                  </a:lnTo>
                  <a:cubicBezTo>
                    <a:pt x="7328" y="10631"/>
                    <a:pt x="4818" y="13312"/>
                    <a:pt x="2193" y="14867"/>
                  </a:cubicBezTo>
                  <a:cubicBezTo>
                    <a:pt x="2286" y="14888"/>
                    <a:pt x="2371" y="14898"/>
                    <a:pt x="2457" y="14898"/>
                  </a:cubicBezTo>
                  <a:cubicBezTo>
                    <a:pt x="2596" y="14898"/>
                    <a:pt x="2717" y="14867"/>
                    <a:pt x="2807" y="14791"/>
                  </a:cubicBezTo>
                  <a:cubicBezTo>
                    <a:pt x="5207" y="12809"/>
                    <a:pt x="7777" y="10605"/>
                    <a:pt x="8120" y="762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19"/>
            <p:cNvSpPr/>
            <p:nvPr/>
          </p:nvSpPr>
          <p:spPr>
            <a:xfrm>
              <a:off x="3216894" y="2394168"/>
              <a:ext cx="264197" cy="453973"/>
            </a:xfrm>
            <a:custGeom>
              <a:avLst/>
              <a:gdLst/>
              <a:ahLst/>
              <a:cxnLst/>
              <a:rect l="l" t="t" r="r" b="b"/>
              <a:pathLst>
                <a:path w="9397" h="16147" extrusionOk="0">
                  <a:moveTo>
                    <a:pt x="813" y="1"/>
                  </a:moveTo>
                  <a:cubicBezTo>
                    <a:pt x="1" y="1"/>
                    <a:pt x="539" y="881"/>
                    <a:pt x="1184" y="1284"/>
                  </a:cubicBezTo>
                  <a:cubicBezTo>
                    <a:pt x="1256" y="1281"/>
                    <a:pt x="1327" y="1281"/>
                    <a:pt x="1398" y="1281"/>
                  </a:cubicBezTo>
                  <a:cubicBezTo>
                    <a:pt x="3555" y="1281"/>
                    <a:pt x="5656" y="2418"/>
                    <a:pt x="6730" y="4397"/>
                  </a:cubicBezTo>
                  <a:cubicBezTo>
                    <a:pt x="7268" y="5395"/>
                    <a:pt x="7414" y="6412"/>
                    <a:pt x="7286" y="7407"/>
                  </a:cubicBezTo>
                  <a:lnTo>
                    <a:pt x="7286" y="7425"/>
                  </a:lnTo>
                  <a:cubicBezTo>
                    <a:pt x="7375" y="10691"/>
                    <a:pt x="4497" y="12844"/>
                    <a:pt x="2219" y="14724"/>
                  </a:cubicBezTo>
                  <a:cubicBezTo>
                    <a:pt x="1705" y="15151"/>
                    <a:pt x="2635" y="15971"/>
                    <a:pt x="3377" y="16147"/>
                  </a:cubicBezTo>
                  <a:cubicBezTo>
                    <a:pt x="6002" y="14592"/>
                    <a:pt x="8512" y="11911"/>
                    <a:pt x="9304" y="8908"/>
                  </a:cubicBezTo>
                  <a:cubicBezTo>
                    <a:pt x="9396" y="8098"/>
                    <a:pt x="9325" y="7229"/>
                    <a:pt x="9040" y="6291"/>
                  </a:cubicBezTo>
                  <a:cubicBezTo>
                    <a:pt x="7977" y="2810"/>
                    <a:pt x="4536" y="642"/>
                    <a:pt x="1110" y="32"/>
                  </a:cubicBezTo>
                  <a:cubicBezTo>
                    <a:pt x="996" y="11"/>
                    <a:pt x="896" y="1"/>
                    <a:pt x="8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19"/>
            <p:cNvSpPr/>
            <p:nvPr/>
          </p:nvSpPr>
          <p:spPr>
            <a:xfrm>
              <a:off x="3169268" y="2818918"/>
              <a:ext cx="46755" cy="8969"/>
            </a:xfrm>
            <a:custGeom>
              <a:avLst/>
              <a:gdLst/>
              <a:ahLst/>
              <a:cxnLst/>
              <a:rect l="l" t="t" r="r" b="b"/>
              <a:pathLst>
                <a:path w="1663" h="319" extrusionOk="0">
                  <a:moveTo>
                    <a:pt x="860" y="1"/>
                  </a:moveTo>
                  <a:cubicBezTo>
                    <a:pt x="686" y="1"/>
                    <a:pt x="511" y="29"/>
                    <a:pt x="343" y="79"/>
                  </a:cubicBezTo>
                  <a:cubicBezTo>
                    <a:pt x="225" y="114"/>
                    <a:pt x="108" y="175"/>
                    <a:pt x="1" y="251"/>
                  </a:cubicBezTo>
                  <a:cubicBezTo>
                    <a:pt x="236" y="297"/>
                    <a:pt x="475" y="318"/>
                    <a:pt x="714" y="318"/>
                  </a:cubicBezTo>
                  <a:cubicBezTo>
                    <a:pt x="939" y="318"/>
                    <a:pt x="1163" y="297"/>
                    <a:pt x="1380" y="257"/>
                  </a:cubicBezTo>
                  <a:cubicBezTo>
                    <a:pt x="1474" y="239"/>
                    <a:pt x="1570" y="218"/>
                    <a:pt x="1663" y="193"/>
                  </a:cubicBezTo>
                  <a:cubicBezTo>
                    <a:pt x="1416" y="65"/>
                    <a:pt x="1138" y="1"/>
                    <a:pt x="86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19"/>
            <p:cNvSpPr/>
            <p:nvPr/>
          </p:nvSpPr>
          <p:spPr>
            <a:xfrm>
              <a:off x="3155858" y="2824344"/>
              <a:ext cx="80325" cy="56455"/>
            </a:xfrm>
            <a:custGeom>
              <a:avLst/>
              <a:gdLst/>
              <a:ahLst/>
              <a:cxnLst/>
              <a:rect l="l" t="t" r="r" b="b"/>
              <a:pathLst>
                <a:path w="2857" h="2008" extrusionOk="0">
                  <a:moveTo>
                    <a:pt x="2140" y="0"/>
                  </a:moveTo>
                  <a:cubicBezTo>
                    <a:pt x="2047" y="25"/>
                    <a:pt x="1951" y="46"/>
                    <a:pt x="1857" y="64"/>
                  </a:cubicBezTo>
                  <a:cubicBezTo>
                    <a:pt x="1640" y="104"/>
                    <a:pt x="1416" y="125"/>
                    <a:pt x="1191" y="125"/>
                  </a:cubicBezTo>
                  <a:cubicBezTo>
                    <a:pt x="952" y="125"/>
                    <a:pt x="713" y="104"/>
                    <a:pt x="478" y="58"/>
                  </a:cubicBezTo>
                  <a:cubicBezTo>
                    <a:pt x="353" y="150"/>
                    <a:pt x="243" y="264"/>
                    <a:pt x="167" y="396"/>
                  </a:cubicBezTo>
                  <a:cubicBezTo>
                    <a:pt x="43" y="617"/>
                    <a:pt x="0" y="942"/>
                    <a:pt x="107" y="1180"/>
                  </a:cubicBezTo>
                  <a:cubicBezTo>
                    <a:pt x="279" y="1562"/>
                    <a:pt x="638" y="1791"/>
                    <a:pt x="1034" y="1837"/>
                  </a:cubicBezTo>
                  <a:cubicBezTo>
                    <a:pt x="1163" y="1911"/>
                    <a:pt x="1309" y="1965"/>
                    <a:pt x="1448" y="1990"/>
                  </a:cubicBezTo>
                  <a:cubicBezTo>
                    <a:pt x="1515" y="2001"/>
                    <a:pt x="1587" y="2008"/>
                    <a:pt x="1658" y="2008"/>
                  </a:cubicBezTo>
                  <a:cubicBezTo>
                    <a:pt x="1890" y="2008"/>
                    <a:pt x="2140" y="1951"/>
                    <a:pt x="2321" y="1830"/>
                  </a:cubicBezTo>
                  <a:cubicBezTo>
                    <a:pt x="2542" y="1680"/>
                    <a:pt x="2753" y="1466"/>
                    <a:pt x="2803" y="1191"/>
                  </a:cubicBezTo>
                  <a:cubicBezTo>
                    <a:pt x="2856" y="917"/>
                    <a:pt x="2806" y="653"/>
                    <a:pt x="2635" y="425"/>
                  </a:cubicBezTo>
                  <a:cubicBezTo>
                    <a:pt x="2504" y="242"/>
                    <a:pt x="2332" y="104"/>
                    <a:pt x="214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19"/>
            <p:cNvSpPr/>
            <p:nvPr/>
          </p:nvSpPr>
          <p:spPr>
            <a:xfrm>
              <a:off x="3043064" y="2768312"/>
              <a:ext cx="81027" cy="65986"/>
            </a:xfrm>
            <a:custGeom>
              <a:avLst/>
              <a:gdLst/>
              <a:ahLst/>
              <a:cxnLst/>
              <a:rect l="l" t="t" r="r" b="b"/>
              <a:pathLst>
                <a:path w="2882" h="2347" extrusionOk="0">
                  <a:moveTo>
                    <a:pt x="2208" y="0"/>
                  </a:moveTo>
                  <a:lnTo>
                    <a:pt x="2208" y="0"/>
                  </a:lnTo>
                  <a:cubicBezTo>
                    <a:pt x="2283" y="507"/>
                    <a:pt x="2522" y="927"/>
                    <a:pt x="2864" y="1256"/>
                  </a:cubicBezTo>
                  <a:cubicBezTo>
                    <a:pt x="2878" y="1234"/>
                    <a:pt x="2882" y="1213"/>
                    <a:pt x="2871" y="1198"/>
                  </a:cubicBezTo>
                  <a:cubicBezTo>
                    <a:pt x="2617" y="817"/>
                    <a:pt x="2397" y="417"/>
                    <a:pt x="2208" y="0"/>
                  </a:cubicBezTo>
                  <a:close/>
                  <a:moveTo>
                    <a:pt x="97" y="395"/>
                  </a:moveTo>
                  <a:cubicBezTo>
                    <a:pt x="65" y="467"/>
                    <a:pt x="33" y="538"/>
                    <a:pt x="0" y="609"/>
                  </a:cubicBezTo>
                  <a:cubicBezTo>
                    <a:pt x="229" y="1205"/>
                    <a:pt x="521" y="1772"/>
                    <a:pt x="874" y="2311"/>
                  </a:cubicBezTo>
                  <a:cubicBezTo>
                    <a:pt x="889" y="2336"/>
                    <a:pt x="924" y="2347"/>
                    <a:pt x="970" y="2347"/>
                  </a:cubicBezTo>
                  <a:cubicBezTo>
                    <a:pt x="1013" y="2347"/>
                    <a:pt x="1067" y="2339"/>
                    <a:pt x="1128" y="2321"/>
                  </a:cubicBezTo>
                  <a:cubicBezTo>
                    <a:pt x="635" y="1765"/>
                    <a:pt x="275" y="1113"/>
                    <a:pt x="97" y="39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19"/>
            <p:cNvSpPr/>
            <p:nvPr/>
          </p:nvSpPr>
          <p:spPr>
            <a:xfrm>
              <a:off x="3045791" y="2750066"/>
              <a:ext cx="77794" cy="83502"/>
            </a:xfrm>
            <a:custGeom>
              <a:avLst/>
              <a:gdLst/>
              <a:ahLst/>
              <a:cxnLst/>
              <a:rect l="l" t="t" r="r" b="b"/>
              <a:pathLst>
                <a:path w="2767" h="2970" extrusionOk="0">
                  <a:moveTo>
                    <a:pt x="1141" y="0"/>
                  </a:moveTo>
                  <a:cubicBezTo>
                    <a:pt x="930" y="100"/>
                    <a:pt x="738" y="207"/>
                    <a:pt x="698" y="228"/>
                  </a:cubicBezTo>
                  <a:cubicBezTo>
                    <a:pt x="645" y="257"/>
                    <a:pt x="481" y="338"/>
                    <a:pt x="310" y="442"/>
                  </a:cubicBezTo>
                  <a:cubicBezTo>
                    <a:pt x="200" y="642"/>
                    <a:pt x="99" y="842"/>
                    <a:pt x="0" y="1044"/>
                  </a:cubicBezTo>
                  <a:cubicBezTo>
                    <a:pt x="178" y="1762"/>
                    <a:pt x="538" y="2414"/>
                    <a:pt x="1031" y="2970"/>
                  </a:cubicBezTo>
                  <a:cubicBezTo>
                    <a:pt x="1544" y="2828"/>
                    <a:pt x="2645" y="2143"/>
                    <a:pt x="2767" y="1905"/>
                  </a:cubicBezTo>
                  <a:cubicBezTo>
                    <a:pt x="2425" y="1576"/>
                    <a:pt x="2186" y="1156"/>
                    <a:pt x="2111" y="649"/>
                  </a:cubicBezTo>
                  <a:cubicBezTo>
                    <a:pt x="2036" y="481"/>
                    <a:pt x="1964" y="314"/>
                    <a:pt x="1897" y="139"/>
                  </a:cubicBezTo>
                  <a:cubicBezTo>
                    <a:pt x="1648" y="78"/>
                    <a:pt x="1398" y="32"/>
                    <a:pt x="11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19"/>
            <p:cNvSpPr/>
            <p:nvPr/>
          </p:nvSpPr>
          <p:spPr>
            <a:xfrm>
              <a:off x="3039156" y="2769690"/>
              <a:ext cx="6663" cy="15773"/>
            </a:xfrm>
            <a:custGeom>
              <a:avLst/>
              <a:gdLst/>
              <a:ahLst/>
              <a:cxnLst/>
              <a:rect l="l" t="t" r="r" b="b"/>
              <a:pathLst>
                <a:path w="237" h="561" extrusionOk="0">
                  <a:moveTo>
                    <a:pt x="168" y="1"/>
                  </a:moveTo>
                  <a:cubicBezTo>
                    <a:pt x="65" y="90"/>
                    <a:pt x="1" y="175"/>
                    <a:pt x="22" y="244"/>
                  </a:cubicBezTo>
                  <a:cubicBezTo>
                    <a:pt x="57" y="351"/>
                    <a:pt x="97" y="453"/>
                    <a:pt x="139" y="560"/>
                  </a:cubicBezTo>
                  <a:cubicBezTo>
                    <a:pt x="172" y="489"/>
                    <a:pt x="204" y="418"/>
                    <a:pt x="236" y="346"/>
                  </a:cubicBezTo>
                  <a:cubicBezTo>
                    <a:pt x="211" y="233"/>
                    <a:pt x="186" y="119"/>
                    <a:pt x="1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19"/>
            <p:cNvSpPr/>
            <p:nvPr/>
          </p:nvSpPr>
          <p:spPr>
            <a:xfrm>
              <a:off x="3043851" y="2762465"/>
              <a:ext cx="10656" cy="16981"/>
            </a:xfrm>
            <a:custGeom>
              <a:avLst/>
              <a:gdLst/>
              <a:ahLst/>
              <a:cxnLst/>
              <a:rect l="l" t="t" r="r" b="b"/>
              <a:pathLst>
                <a:path w="379" h="604" extrusionOk="0">
                  <a:moveTo>
                    <a:pt x="379" y="1"/>
                  </a:moveTo>
                  <a:lnTo>
                    <a:pt x="379" y="1"/>
                  </a:lnTo>
                  <a:cubicBezTo>
                    <a:pt x="244" y="80"/>
                    <a:pt x="101" y="172"/>
                    <a:pt x="1" y="258"/>
                  </a:cubicBezTo>
                  <a:cubicBezTo>
                    <a:pt x="19" y="376"/>
                    <a:pt x="44" y="490"/>
                    <a:pt x="69" y="603"/>
                  </a:cubicBezTo>
                  <a:cubicBezTo>
                    <a:pt x="168" y="401"/>
                    <a:pt x="269" y="201"/>
                    <a:pt x="37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19"/>
            <p:cNvSpPr/>
            <p:nvPr/>
          </p:nvSpPr>
          <p:spPr>
            <a:xfrm>
              <a:off x="3100529" y="2732917"/>
              <a:ext cx="59435" cy="31208"/>
            </a:xfrm>
            <a:custGeom>
              <a:avLst/>
              <a:gdLst/>
              <a:ahLst/>
              <a:cxnLst/>
              <a:rect l="l" t="t" r="r" b="b"/>
              <a:pathLst>
                <a:path w="2114" h="1110" extrusionOk="0">
                  <a:moveTo>
                    <a:pt x="0" y="0"/>
                  </a:moveTo>
                  <a:lnTo>
                    <a:pt x="0" y="0"/>
                  </a:lnTo>
                  <a:cubicBezTo>
                    <a:pt x="121" y="186"/>
                    <a:pt x="182" y="407"/>
                    <a:pt x="157" y="649"/>
                  </a:cubicBezTo>
                  <a:cubicBezTo>
                    <a:pt x="150" y="699"/>
                    <a:pt x="146" y="752"/>
                    <a:pt x="142" y="803"/>
                  </a:cubicBezTo>
                  <a:cubicBezTo>
                    <a:pt x="377" y="867"/>
                    <a:pt x="613" y="945"/>
                    <a:pt x="845" y="1034"/>
                  </a:cubicBezTo>
                  <a:cubicBezTo>
                    <a:pt x="970" y="1085"/>
                    <a:pt x="1119" y="1109"/>
                    <a:pt x="1273" y="1109"/>
                  </a:cubicBezTo>
                  <a:cubicBezTo>
                    <a:pt x="1562" y="1109"/>
                    <a:pt x="1875" y="1024"/>
                    <a:pt x="2114" y="871"/>
                  </a:cubicBezTo>
                  <a:cubicBezTo>
                    <a:pt x="1997" y="863"/>
                    <a:pt x="1865" y="835"/>
                    <a:pt x="1725" y="777"/>
                  </a:cubicBezTo>
                  <a:cubicBezTo>
                    <a:pt x="1533" y="703"/>
                    <a:pt x="1340" y="624"/>
                    <a:pt x="1151" y="550"/>
                  </a:cubicBezTo>
                  <a:cubicBezTo>
                    <a:pt x="977" y="482"/>
                    <a:pt x="677" y="321"/>
                    <a:pt x="449" y="114"/>
                  </a:cubicBezTo>
                  <a:cubicBezTo>
                    <a:pt x="303" y="64"/>
                    <a:pt x="153" y="28"/>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19"/>
            <p:cNvSpPr/>
            <p:nvPr/>
          </p:nvSpPr>
          <p:spPr>
            <a:xfrm>
              <a:off x="3062209" y="2730808"/>
              <a:ext cx="43438" cy="24685"/>
            </a:xfrm>
            <a:custGeom>
              <a:avLst/>
              <a:gdLst/>
              <a:ahLst/>
              <a:cxnLst/>
              <a:rect l="l" t="t" r="r" b="b"/>
              <a:pathLst>
                <a:path w="1545" h="878" extrusionOk="0">
                  <a:moveTo>
                    <a:pt x="404" y="1"/>
                  </a:moveTo>
                  <a:cubicBezTo>
                    <a:pt x="264" y="210"/>
                    <a:pt x="129" y="424"/>
                    <a:pt x="1" y="638"/>
                  </a:cubicBezTo>
                  <a:cubicBezTo>
                    <a:pt x="190" y="646"/>
                    <a:pt x="375" y="664"/>
                    <a:pt x="557" y="685"/>
                  </a:cubicBezTo>
                  <a:cubicBezTo>
                    <a:pt x="774" y="582"/>
                    <a:pt x="1013" y="482"/>
                    <a:pt x="1131" y="482"/>
                  </a:cubicBezTo>
                  <a:cubicBezTo>
                    <a:pt x="1166" y="482"/>
                    <a:pt x="1192" y="493"/>
                    <a:pt x="1202" y="518"/>
                  </a:cubicBezTo>
                  <a:cubicBezTo>
                    <a:pt x="1238" y="621"/>
                    <a:pt x="1273" y="724"/>
                    <a:pt x="1313" y="824"/>
                  </a:cubicBezTo>
                  <a:cubicBezTo>
                    <a:pt x="1377" y="842"/>
                    <a:pt x="1441" y="860"/>
                    <a:pt x="1505" y="878"/>
                  </a:cubicBezTo>
                  <a:cubicBezTo>
                    <a:pt x="1509" y="827"/>
                    <a:pt x="1513" y="774"/>
                    <a:pt x="1520" y="724"/>
                  </a:cubicBezTo>
                  <a:cubicBezTo>
                    <a:pt x="1545" y="482"/>
                    <a:pt x="1484" y="261"/>
                    <a:pt x="1363" y="75"/>
                  </a:cubicBezTo>
                  <a:cubicBezTo>
                    <a:pt x="1085" y="22"/>
                    <a:pt x="796" y="1"/>
                    <a:pt x="5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19"/>
            <p:cNvSpPr/>
            <p:nvPr/>
          </p:nvSpPr>
          <p:spPr>
            <a:xfrm>
              <a:off x="3034348" y="2706433"/>
              <a:ext cx="142459" cy="50972"/>
            </a:xfrm>
            <a:custGeom>
              <a:avLst/>
              <a:gdLst/>
              <a:ahLst/>
              <a:cxnLst/>
              <a:rect l="l" t="t" r="r" b="b"/>
              <a:pathLst>
                <a:path w="5067" h="1813" extrusionOk="0">
                  <a:moveTo>
                    <a:pt x="1344" y="1"/>
                  </a:moveTo>
                  <a:cubicBezTo>
                    <a:pt x="874" y="1"/>
                    <a:pt x="228" y="147"/>
                    <a:pt x="75" y="654"/>
                  </a:cubicBezTo>
                  <a:cubicBezTo>
                    <a:pt x="1" y="903"/>
                    <a:pt x="111" y="1110"/>
                    <a:pt x="289" y="1256"/>
                  </a:cubicBezTo>
                  <a:cubicBezTo>
                    <a:pt x="296" y="1192"/>
                    <a:pt x="300" y="1125"/>
                    <a:pt x="307" y="1060"/>
                  </a:cubicBezTo>
                  <a:cubicBezTo>
                    <a:pt x="368" y="536"/>
                    <a:pt x="742" y="312"/>
                    <a:pt x="1166" y="312"/>
                  </a:cubicBezTo>
                  <a:cubicBezTo>
                    <a:pt x="1609" y="312"/>
                    <a:pt x="2108" y="554"/>
                    <a:pt x="2354" y="942"/>
                  </a:cubicBezTo>
                  <a:cubicBezTo>
                    <a:pt x="2507" y="970"/>
                    <a:pt x="2657" y="1006"/>
                    <a:pt x="2803" y="1056"/>
                  </a:cubicBezTo>
                  <a:cubicBezTo>
                    <a:pt x="3031" y="1263"/>
                    <a:pt x="3331" y="1424"/>
                    <a:pt x="3505" y="1492"/>
                  </a:cubicBezTo>
                  <a:cubicBezTo>
                    <a:pt x="3694" y="1566"/>
                    <a:pt x="3887" y="1645"/>
                    <a:pt x="4079" y="1719"/>
                  </a:cubicBezTo>
                  <a:cubicBezTo>
                    <a:pt x="4219" y="1777"/>
                    <a:pt x="4351" y="1805"/>
                    <a:pt x="4468" y="1813"/>
                  </a:cubicBezTo>
                  <a:cubicBezTo>
                    <a:pt x="4575" y="1741"/>
                    <a:pt x="4665" y="1659"/>
                    <a:pt x="4732" y="1566"/>
                  </a:cubicBezTo>
                  <a:cubicBezTo>
                    <a:pt x="5067" y="1095"/>
                    <a:pt x="4643" y="739"/>
                    <a:pt x="4229" y="575"/>
                  </a:cubicBezTo>
                  <a:cubicBezTo>
                    <a:pt x="3334" y="226"/>
                    <a:pt x="2386" y="37"/>
                    <a:pt x="142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19"/>
            <p:cNvSpPr/>
            <p:nvPr/>
          </p:nvSpPr>
          <p:spPr>
            <a:xfrm>
              <a:off x="3042473" y="2715176"/>
              <a:ext cx="58086" cy="33597"/>
            </a:xfrm>
            <a:custGeom>
              <a:avLst/>
              <a:gdLst/>
              <a:ahLst/>
              <a:cxnLst/>
              <a:rect l="l" t="t" r="r" b="b"/>
              <a:pathLst>
                <a:path w="2066" h="1195" extrusionOk="0">
                  <a:moveTo>
                    <a:pt x="877" y="1"/>
                  </a:moveTo>
                  <a:cubicBezTo>
                    <a:pt x="453" y="1"/>
                    <a:pt x="79" y="225"/>
                    <a:pt x="18" y="749"/>
                  </a:cubicBezTo>
                  <a:cubicBezTo>
                    <a:pt x="11" y="814"/>
                    <a:pt x="7" y="881"/>
                    <a:pt x="0" y="945"/>
                  </a:cubicBezTo>
                  <a:cubicBezTo>
                    <a:pt x="189" y="1098"/>
                    <a:pt x="453" y="1184"/>
                    <a:pt x="667" y="1194"/>
                  </a:cubicBezTo>
                  <a:lnTo>
                    <a:pt x="703" y="1194"/>
                  </a:lnTo>
                  <a:cubicBezTo>
                    <a:pt x="831" y="980"/>
                    <a:pt x="966" y="766"/>
                    <a:pt x="1106" y="557"/>
                  </a:cubicBezTo>
                  <a:lnTo>
                    <a:pt x="1205" y="557"/>
                  </a:lnTo>
                  <a:cubicBezTo>
                    <a:pt x="1498" y="557"/>
                    <a:pt x="1787" y="578"/>
                    <a:pt x="2065" y="631"/>
                  </a:cubicBezTo>
                  <a:cubicBezTo>
                    <a:pt x="1819" y="243"/>
                    <a:pt x="1320" y="1"/>
                    <a:pt x="87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19"/>
            <p:cNvSpPr/>
            <p:nvPr/>
          </p:nvSpPr>
          <p:spPr>
            <a:xfrm>
              <a:off x="3077841" y="2744331"/>
              <a:ext cx="21283" cy="9672"/>
            </a:xfrm>
            <a:custGeom>
              <a:avLst/>
              <a:gdLst/>
              <a:ahLst/>
              <a:cxnLst/>
              <a:rect l="l" t="t" r="r" b="b"/>
              <a:pathLst>
                <a:path w="757" h="344" extrusionOk="0">
                  <a:moveTo>
                    <a:pt x="575" y="1"/>
                  </a:moveTo>
                  <a:cubicBezTo>
                    <a:pt x="457" y="1"/>
                    <a:pt x="218" y="101"/>
                    <a:pt x="1" y="204"/>
                  </a:cubicBezTo>
                  <a:cubicBezTo>
                    <a:pt x="258" y="236"/>
                    <a:pt x="508" y="282"/>
                    <a:pt x="757" y="343"/>
                  </a:cubicBezTo>
                  <a:cubicBezTo>
                    <a:pt x="717" y="243"/>
                    <a:pt x="682" y="140"/>
                    <a:pt x="646" y="37"/>
                  </a:cubicBezTo>
                  <a:cubicBezTo>
                    <a:pt x="636" y="12"/>
                    <a:pt x="610" y="1"/>
                    <a:pt x="5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119"/>
          <p:cNvGrpSpPr/>
          <p:nvPr/>
        </p:nvGrpSpPr>
        <p:grpSpPr>
          <a:xfrm>
            <a:off x="3810523" y="1380385"/>
            <a:ext cx="616365" cy="322254"/>
            <a:chOff x="1822875" y="1377000"/>
            <a:chExt cx="548075" cy="286550"/>
          </a:xfrm>
        </p:grpSpPr>
        <p:sp>
          <p:nvSpPr>
            <p:cNvPr id="6297" name="Google Shape;6297;p119"/>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19"/>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19"/>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19"/>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19"/>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19"/>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19"/>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19"/>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19"/>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119"/>
          <p:cNvGrpSpPr/>
          <p:nvPr/>
        </p:nvGrpSpPr>
        <p:grpSpPr>
          <a:xfrm>
            <a:off x="1019849" y="1463054"/>
            <a:ext cx="1066297" cy="227225"/>
            <a:chOff x="789175" y="1463054"/>
            <a:chExt cx="1066297" cy="227225"/>
          </a:xfrm>
        </p:grpSpPr>
        <p:sp>
          <p:nvSpPr>
            <p:cNvPr id="6307" name="Google Shape;6307;p119"/>
            <p:cNvSpPr/>
            <p:nvPr/>
          </p:nvSpPr>
          <p:spPr>
            <a:xfrm>
              <a:off x="887519" y="1472781"/>
              <a:ext cx="75433" cy="217498"/>
            </a:xfrm>
            <a:custGeom>
              <a:avLst/>
              <a:gdLst/>
              <a:ahLst/>
              <a:cxnLst/>
              <a:rect l="l" t="t" r="r" b="b"/>
              <a:pathLst>
                <a:path w="2683" h="7736" extrusionOk="0">
                  <a:moveTo>
                    <a:pt x="732" y="1"/>
                  </a:moveTo>
                  <a:cubicBezTo>
                    <a:pt x="489" y="1"/>
                    <a:pt x="311" y="111"/>
                    <a:pt x="289" y="404"/>
                  </a:cubicBezTo>
                  <a:cubicBezTo>
                    <a:pt x="283" y="482"/>
                    <a:pt x="278" y="557"/>
                    <a:pt x="271" y="635"/>
                  </a:cubicBezTo>
                  <a:cubicBezTo>
                    <a:pt x="532" y="529"/>
                    <a:pt x="1109" y="450"/>
                    <a:pt x="1601" y="450"/>
                  </a:cubicBezTo>
                  <a:cubicBezTo>
                    <a:pt x="1702" y="450"/>
                    <a:pt x="1802" y="453"/>
                    <a:pt x="1891" y="461"/>
                  </a:cubicBezTo>
                  <a:cubicBezTo>
                    <a:pt x="1541" y="214"/>
                    <a:pt x="1074" y="1"/>
                    <a:pt x="732" y="1"/>
                  </a:cubicBezTo>
                  <a:close/>
                  <a:moveTo>
                    <a:pt x="2539" y="1441"/>
                  </a:moveTo>
                  <a:cubicBezTo>
                    <a:pt x="2586" y="1762"/>
                    <a:pt x="2625" y="2087"/>
                    <a:pt x="2661" y="2408"/>
                  </a:cubicBezTo>
                  <a:cubicBezTo>
                    <a:pt x="2668" y="2408"/>
                    <a:pt x="2675" y="2404"/>
                    <a:pt x="2682" y="2404"/>
                  </a:cubicBezTo>
                  <a:cubicBezTo>
                    <a:pt x="2679" y="2076"/>
                    <a:pt x="2632" y="1762"/>
                    <a:pt x="2539" y="1441"/>
                  </a:cubicBezTo>
                  <a:close/>
                  <a:moveTo>
                    <a:pt x="225" y="1334"/>
                  </a:moveTo>
                  <a:cubicBezTo>
                    <a:pt x="197" y="1798"/>
                    <a:pt x="171" y="2261"/>
                    <a:pt x="147" y="2724"/>
                  </a:cubicBezTo>
                  <a:cubicBezTo>
                    <a:pt x="229" y="2718"/>
                    <a:pt x="314" y="2707"/>
                    <a:pt x="396" y="2696"/>
                  </a:cubicBezTo>
                  <a:cubicBezTo>
                    <a:pt x="350" y="2244"/>
                    <a:pt x="293" y="1787"/>
                    <a:pt x="225" y="1334"/>
                  </a:cubicBezTo>
                  <a:close/>
                  <a:moveTo>
                    <a:pt x="514" y="4415"/>
                  </a:moveTo>
                  <a:lnTo>
                    <a:pt x="514" y="4415"/>
                  </a:lnTo>
                  <a:cubicBezTo>
                    <a:pt x="368" y="4429"/>
                    <a:pt x="218" y="4444"/>
                    <a:pt x="72" y="4457"/>
                  </a:cubicBezTo>
                  <a:cubicBezTo>
                    <a:pt x="43" y="5189"/>
                    <a:pt x="22" y="5920"/>
                    <a:pt x="11" y="6647"/>
                  </a:cubicBezTo>
                  <a:cubicBezTo>
                    <a:pt x="0" y="7182"/>
                    <a:pt x="1006" y="7735"/>
                    <a:pt x="1634" y="7735"/>
                  </a:cubicBezTo>
                  <a:cubicBezTo>
                    <a:pt x="1912" y="7735"/>
                    <a:pt x="2115" y="7624"/>
                    <a:pt x="2123" y="7353"/>
                  </a:cubicBezTo>
                  <a:cubicBezTo>
                    <a:pt x="2123" y="7253"/>
                    <a:pt x="2126" y="7150"/>
                    <a:pt x="2126" y="7046"/>
                  </a:cubicBezTo>
                  <a:lnTo>
                    <a:pt x="2126" y="7046"/>
                  </a:lnTo>
                  <a:cubicBezTo>
                    <a:pt x="1955" y="7068"/>
                    <a:pt x="1762" y="7075"/>
                    <a:pt x="1577" y="7075"/>
                  </a:cubicBezTo>
                  <a:cubicBezTo>
                    <a:pt x="1024" y="7075"/>
                    <a:pt x="500" y="7000"/>
                    <a:pt x="503" y="6865"/>
                  </a:cubicBezTo>
                  <a:cubicBezTo>
                    <a:pt x="543" y="6045"/>
                    <a:pt x="546" y="5228"/>
                    <a:pt x="514" y="441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19"/>
            <p:cNvSpPr/>
            <p:nvPr/>
          </p:nvSpPr>
          <p:spPr>
            <a:xfrm>
              <a:off x="891033" y="1485714"/>
              <a:ext cx="67898" cy="27581"/>
            </a:xfrm>
            <a:custGeom>
              <a:avLst/>
              <a:gdLst/>
              <a:ahLst/>
              <a:cxnLst/>
              <a:rect l="l" t="t" r="r" b="b"/>
              <a:pathLst>
                <a:path w="2415" h="981" extrusionOk="0">
                  <a:moveTo>
                    <a:pt x="146" y="175"/>
                  </a:moveTo>
                  <a:cubicBezTo>
                    <a:pt x="54" y="211"/>
                    <a:pt x="0" y="250"/>
                    <a:pt x="8" y="293"/>
                  </a:cubicBezTo>
                  <a:cubicBezTo>
                    <a:pt x="40" y="485"/>
                    <a:pt x="72" y="678"/>
                    <a:pt x="100" y="874"/>
                  </a:cubicBezTo>
                  <a:cubicBezTo>
                    <a:pt x="115" y="638"/>
                    <a:pt x="132" y="407"/>
                    <a:pt x="146" y="175"/>
                  </a:cubicBezTo>
                  <a:close/>
                  <a:moveTo>
                    <a:pt x="1766" y="1"/>
                  </a:moveTo>
                  <a:lnTo>
                    <a:pt x="1766" y="1"/>
                  </a:lnTo>
                  <a:cubicBezTo>
                    <a:pt x="1998" y="161"/>
                    <a:pt x="2179" y="339"/>
                    <a:pt x="2233" y="475"/>
                  </a:cubicBezTo>
                  <a:cubicBezTo>
                    <a:pt x="2304" y="646"/>
                    <a:pt x="2365" y="814"/>
                    <a:pt x="2414" y="981"/>
                  </a:cubicBezTo>
                  <a:cubicBezTo>
                    <a:pt x="2375" y="724"/>
                    <a:pt x="2336" y="467"/>
                    <a:pt x="2293" y="211"/>
                  </a:cubicBezTo>
                  <a:cubicBezTo>
                    <a:pt x="2271" y="90"/>
                    <a:pt x="2054" y="26"/>
                    <a:pt x="176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19"/>
            <p:cNvSpPr/>
            <p:nvPr/>
          </p:nvSpPr>
          <p:spPr>
            <a:xfrm>
              <a:off x="893844" y="1485404"/>
              <a:ext cx="68488" cy="63203"/>
            </a:xfrm>
            <a:custGeom>
              <a:avLst/>
              <a:gdLst/>
              <a:ahLst/>
              <a:cxnLst/>
              <a:rect l="l" t="t" r="r" b="b"/>
              <a:pathLst>
                <a:path w="2436" h="2248" extrusionOk="0">
                  <a:moveTo>
                    <a:pt x="1376" y="1"/>
                  </a:moveTo>
                  <a:cubicBezTo>
                    <a:pt x="884" y="1"/>
                    <a:pt x="307" y="80"/>
                    <a:pt x="46" y="186"/>
                  </a:cubicBezTo>
                  <a:cubicBezTo>
                    <a:pt x="32" y="418"/>
                    <a:pt x="15" y="649"/>
                    <a:pt x="0" y="885"/>
                  </a:cubicBezTo>
                  <a:cubicBezTo>
                    <a:pt x="68" y="1338"/>
                    <a:pt x="125" y="1795"/>
                    <a:pt x="171" y="2247"/>
                  </a:cubicBezTo>
                  <a:cubicBezTo>
                    <a:pt x="927" y="2162"/>
                    <a:pt x="1679" y="2066"/>
                    <a:pt x="2436" y="1959"/>
                  </a:cubicBezTo>
                  <a:cubicBezTo>
                    <a:pt x="2400" y="1638"/>
                    <a:pt x="2361" y="1313"/>
                    <a:pt x="2314" y="992"/>
                  </a:cubicBezTo>
                  <a:cubicBezTo>
                    <a:pt x="2265" y="825"/>
                    <a:pt x="2204" y="657"/>
                    <a:pt x="2133" y="486"/>
                  </a:cubicBezTo>
                  <a:cubicBezTo>
                    <a:pt x="2079" y="350"/>
                    <a:pt x="1898" y="172"/>
                    <a:pt x="1666" y="12"/>
                  </a:cubicBezTo>
                  <a:cubicBezTo>
                    <a:pt x="1577" y="4"/>
                    <a:pt x="1477" y="1"/>
                    <a:pt x="137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19"/>
            <p:cNvSpPr/>
            <p:nvPr/>
          </p:nvSpPr>
          <p:spPr>
            <a:xfrm>
              <a:off x="947261" y="1589652"/>
              <a:ext cx="19877" cy="81252"/>
            </a:xfrm>
            <a:custGeom>
              <a:avLst/>
              <a:gdLst/>
              <a:ahLst/>
              <a:cxnLst/>
              <a:rect l="l" t="t" r="r" b="b"/>
              <a:pathLst>
                <a:path w="707" h="2890" extrusionOk="0">
                  <a:moveTo>
                    <a:pt x="668" y="1"/>
                  </a:moveTo>
                  <a:lnTo>
                    <a:pt x="668" y="1"/>
                  </a:lnTo>
                  <a:cubicBezTo>
                    <a:pt x="479" y="22"/>
                    <a:pt x="286" y="48"/>
                    <a:pt x="93" y="73"/>
                  </a:cubicBezTo>
                  <a:cubicBezTo>
                    <a:pt x="54" y="1011"/>
                    <a:pt x="22" y="1952"/>
                    <a:pt x="1" y="2889"/>
                  </a:cubicBezTo>
                  <a:cubicBezTo>
                    <a:pt x="372" y="2851"/>
                    <a:pt x="657" y="2765"/>
                    <a:pt x="664" y="2626"/>
                  </a:cubicBezTo>
                  <a:cubicBezTo>
                    <a:pt x="707" y="1745"/>
                    <a:pt x="707" y="871"/>
                    <a:pt x="6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19"/>
            <p:cNvSpPr/>
            <p:nvPr/>
          </p:nvSpPr>
          <p:spPr>
            <a:xfrm>
              <a:off x="901548" y="1591676"/>
              <a:ext cx="48358" cy="80043"/>
            </a:xfrm>
            <a:custGeom>
              <a:avLst/>
              <a:gdLst/>
              <a:ahLst/>
              <a:cxnLst/>
              <a:rect l="l" t="t" r="r" b="b"/>
              <a:pathLst>
                <a:path w="1720" h="2847" extrusionOk="0">
                  <a:moveTo>
                    <a:pt x="1719" y="1"/>
                  </a:moveTo>
                  <a:lnTo>
                    <a:pt x="1719" y="1"/>
                  </a:lnTo>
                  <a:cubicBezTo>
                    <a:pt x="1153" y="68"/>
                    <a:pt x="585" y="129"/>
                    <a:pt x="15" y="186"/>
                  </a:cubicBezTo>
                  <a:cubicBezTo>
                    <a:pt x="47" y="999"/>
                    <a:pt x="44" y="1816"/>
                    <a:pt x="4" y="2636"/>
                  </a:cubicBezTo>
                  <a:cubicBezTo>
                    <a:pt x="1" y="2771"/>
                    <a:pt x="525" y="2846"/>
                    <a:pt x="1078" y="2846"/>
                  </a:cubicBezTo>
                  <a:cubicBezTo>
                    <a:pt x="1263" y="2846"/>
                    <a:pt x="1456" y="2839"/>
                    <a:pt x="1627" y="2817"/>
                  </a:cubicBezTo>
                  <a:cubicBezTo>
                    <a:pt x="1648" y="1880"/>
                    <a:pt x="1680" y="939"/>
                    <a:pt x="17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19"/>
            <p:cNvSpPr/>
            <p:nvPr/>
          </p:nvSpPr>
          <p:spPr>
            <a:xfrm>
              <a:off x="962808" y="1535335"/>
              <a:ext cx="69303" cy="54346"/>
            </a:xfrm>
            <a:custGeom>
              <a:avLst/>
              <a:gdLst/>
              <a:ahLst/>
              <a:cxnLst/>
              <a:rect l="l" t="t" r="r" b="b"/>
              <a:pathLst>
                <a:path w="2465" h="1933" extrusionOk="0">
                  <a:moveTo>
                    <a:pt x="1252" y="1"/>
                  </a:moveTo>
                  <a:cubicBezTo>
                    <a:pt x="1220" y="1"/>
                    <a:pt x="1191" y="1"/>
                    <a:pt x="1166" y="7"/>
                  </a:cubicBezTo>
                  <a:cubicBezTo>
                    <a:pt x="778" y="68"/>
                    <a:pt x="393" y="125"/>
                    <a:pt x="4" y="179"/>
                  </a:cubicBezTo>
                  <a:cubicBezTo>
                    <a:pt x="4" y="243"/>
                    <a:pt x="4" y="307"/>
                    <a:pt x="1" y="375"/>
                  </a:cubicBezTo>
                  <a:cubicBezTo>
                    <a:pt x="11" y="461"/>
                    <a:pt x="18" y="547"/>
                    <a:pt x="26" y="632"/>
                  </a:cubicBezTo>
                  <a:cubicBezTo>
                    <a:pt x="279" y="624"/>
                    <a:pt x="528" y="621"/>
                    <a:pt x="781" y="621"/>
                  </a:cubicBezTo>
                  <a:cubicBezTo>
                    <a:pt x="1341" y="621"/>
                    <a:pt x="1901" y="636"/>
                    <a:pt x="2465" y="664"/>
                  </a:cubicBezTo>
                  <a:cubicBezTo>
                    <a:pt x="2126" y="315"/>
                    <a:pt x="1616" y="1"/>
                    <a:pt x="1252" y="1"/>
                  </a:cubicBezTo>
                  <a:close/>
                  <a:moveTo>
                    <a:pt x="1028" y="1812"/>
                  </a:moveTo>
                  <a:lnTo>
                    <a:pt x="1028" y="1812"/>
                  </a:lnTo>
                  <a:cubicBezTo>
                    <a:pt x="721" y="1816"/>
                    <a:pt x="414" y="1826"/>
                    <a:pt x="111" y="1840"/>
                  </a:cubicBezTo>
                  <a:cubicBezTo>
                    <a:pt x="111" y="1873"/>
                    <a:pt x="115" y="1901"/>
                    <a:pt x="115" y="1933"/>
                  </a:cubicBezTo>
                  <a:cubicBezTo>
                    <a:pt x="418" y="1894"/>
                    <a:pt x="724" y="1852"/>
                    <a:pt x="1028" y="181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19"/>
            <p:cNvSpPr/>
            <p:nvPr/>
          </p:nvSpPr>
          <p:spPr>
            <a:xfrm>
              <a:off x="962302" y="1540340"/>
              <a:ext cx="647" cy="5567"/>
            </a:xfrm>
            <a:custGeom>
              <a:avLst/>
              <a:gdLst/>
              <a:ahLst/>
              <a:cxnLst/>
              <a:rect l="l" t="t" r="r" b="b"/>
              <a:pathLst>
                <a:path w="23" h="198" extrusionOk="0">
                  <a:moveTo>
                    <a:pt x="22" y="1"/>
                  </a:moveTo>
                  <a:cubicBezTo>
                    <a:pt x="15" y="1"/>
                    <a:pt x="8" y="5"/>
                    <a:pt x="1" y="5"/>
                  </a:cubicBezTo>
                  <a:cubicBezTo>
                    <a:pt x="8" y="69"/>
                    <a:pt x="11" y="133"/>
                    <a:pt x="19" y="197"/>
                  </a:cubicBezTo>
                  <a:cubicBezTo>
                    <a:pt x="22" y="129"/>
                    <a:pt x="22" y="65"/>
                    <a:pt x="2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19"/>
            <p:cNvSpPr/>
            <p:nvPr/>
          </p:nvSpPr>
          <p:spPr>
            <a:xfrm>
              <a:off x="789175" y="1549364"/>
              <a:ext cx="102479" cy="52969"/>
            </a:xfrm>
            <a:custGeom>
              <a:avLst/>
              <a:gdLst/>
              <a:ahLst/>
              <a:cxnLst/>
              <a:rect l="l" t="t" r="r" b="b"/>
              <a:pathLst>
                <a:path w="3645" h="1884" extrusionOk="0">
                  <a:moveTo>
                    <a:pt x="3645" y="0"/>
                  </a:moveTo>
                  <a:lnTo>
                    <a:pt x="3645" y="0"/>
                  </a:lnTo>
                  <a:cubicBezTo>
                    <a:pt x="2614" y="115"/>
                    <a:pt x="1580" y="211"/>
                    <a:pt x="546" y="290"/>
                  </a:cubicBezTo>
                  <a:cubicBezTo>
                    <a:pt x="1" y="329"/>
                    <a:pt x="246" y="942"/>
                    <a:pt x="439" y="1206"/>
                  </a:cubicBezTo>
                  <a:cubicBezTo>
                    <a:pt x="728" y="1598"/>
                    <a:pt x="1277" y="1883"/>
                    <a:pt x="1773" y="1883"/>
                  </a:cubicBezTo>
                  <a:cubicBezTo>
                    <a:pt x="1805" y="1883"/>
                    <a:pt x="1837" y="1880"/>
                    <a:pt x="1865" y="1880"/>
                  </a:cubicBezTo>
                  <a:cubicBezTo>
                    <a:pt x="2436" y="1837"/>
                    <a:pt x="3003" y="1787"/>
                    <a:pt x="3570" y="1733"/>
                  </a:cubicBezTo>
                  <a:cubicBezTo>
                    <a:pt x="3570" y="1698"/>
                    <a:pt x="3570" y="1662"/>
                    <a:pt x="3574" y="1623"/>
                  </a:cubicBezTo>
                  <a:lnTo>
                    <a:pt x="3574" y="1623"/>
                  </a:lnTo>
                  <a:cubicBezTo>
                    <a:pt x="3370" y="1656"/>
                    <a:pt x="3164" y="1691"/>
                    <a:pt x="2960" y="1727"/>
                  </a:cubicBezTo>
                  <a:cubicBezTo>
                    <a:pt x="2853" y="1745"/>
                    <a:pt x="2728" y="1755"/>
                    <a:pt x="2596" y="1755"/>
                  </a:cubicBezTo>
                  <a:cubicBezTo>
                    <a:pt x="2161" y="1755"/>
                    <a:pt x="1651" y="1641"/>
                    <a:pt x="1388" y="1356"/>
                  </a:cubicBezTo>
                  <a:cubicBezTo>
                    <a:pt x="1110" y="1057"/>
                    <a:pt x="1064" y="685"/>
                    <a:pt x="1566" y="596"/>
                  </a:cubicBezTo>
                  <a:cubicBezTo>
                    <a:pt x="2254" y="471"/>
                    <a:pt x="2942" y="375"/>
                    <a:pt x="3631" y="300"/>
                  </a:cubicBezTo>
                  <a:cubicBezTo>
                    <a:pt x="3634" y="201"/>
                    <a:pt x="3638" y="101"/>
                    <a:pt x="364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19"/>
            <p:cNvSpPr/>
            <p:nvPr/>
          </p:nvSpPr>
          <p:spPr>
            <a:xfrm>
              <a:off x="889543" y="1548577"/>
              <a:ext cx="12427" cy="49539"/>
            </a:xfrm>
            <a:custGeom>
              <a:avLst/>
              <a:gdLst/>
              <a:ahLst/>
              <a:cxnLst/>
              <a:rect l="l" t="t" r="r" b="b"/>
              <a:pathLst>
                <a:path w="442" h="1762" extrusionOk="0">
                  <a:moveTo>
                    <a:pt x="324" y="0"/>
                  </a:moveTo>
                  <a:cubicBezTo>
                    <a:pt x="242" y="11"/>
                    <a:pt x="157" y="22"/>
                    <a:pt x="75" y="28"/>
                  </a:cubicBezTo>
                  <a:cubicBezTo>
                    <a:pt x="68" y="129"/>
                    <a:pt x="64" y="229"/>
                    <a:pt x="61" y="328"/>
                  </a:cubicBezTo>
                  <a:cubicBezTo>
                    <a:pt x="157" y="318"/>
                    <a:pt x="257" y="307"/>
                    <a:pt x="353" y="300"/>
                  </a:cubicBezTo>
                  <a:cubicBezTo>
                    <a:pt x="342" y="200"/>
                    <a:pt x="335" y="100"/>
                    <a:pt x="324" y="0"/>
                  </a:cubicBezTo>
                  <a:close/>
                  <a:moveTo>
                    <a:pt x="438" y="1587"/>
                  </a:moveTo>
                  <a:cubicBezTo>
                    <a:pt x="292" y="1608"/>
                    <a:pt x="146" y="1630"/>
                    <a:pt x="4" y="1651"/>
                  </a:cubicBezTo>
                  <a:cubicBezTo>
                    <a:pt x="0" y="1690"/>
                    <a:pt x="0" y="1726"/>
                    <a:pt x="0" y="1761"/>
                  </a:cubicBezTo>
                  <a:cubicBezTo>
                    <a:pt x="146" y="1748"/>
                    <a:pt x="296" y="1733"/>
                    <a:pt x="442" y="1719"/>
                  </a:cubicBezTo>
                  <a:cubicBezTo>
                    <a:pt x="442" y="1676"/>
                    <a:pt x="442" y="1633"/>
                    <a:pt x="438" y="158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19"/>
            <p:cNvSpPr/>
            <p:nvPr/>
          </p:nvSpPr>
          <p:spPr>
            <a:xfrm>
              <a:off x="949876" y="1545878"/>
              <a:ext cx="16166" cy="45827"/>
            </a:xfrm>
            <a:custGeom>
              <a:avLst/>
              <a:gdLst/>
              <a:ahLst/>
              <a:cxnLst/>
              <a:rect l="l" t="t" r="r" b="b"/>
              <a:pathLst>
                <a:path w="575" h="1630" extrusionOk="0">
                  <a:moveTo>
                    <a:pt x="461" y="0"/>
                  </a:moveTo>
                  <a:cubicBezTo>
                    <a:pt x="457" y="82"/>
                    <a:pt x="450" y="167"/>
                    <a:pt x="443" y="257"/>
                  </a:cubicBezTo>
                  <a:lnTo>
                    <a:pt x="486" y="257"/>
                  </a:lnTo>
                  <a:cubicBezTo>
                    <a:pt x="478" y="172"/>
                    <a:pt x="471" y="86"/>
                    <a:pt x="461" y="0"/>
                  </a:cubicBezTo>
                  <a:close/>
                  <a:moveTo>
                    <a:pt x="571" y="1465"/>
                  </a:moveTo>
                  <a:cubicBezTo>
                    <a:pt x="382" y="1477"/>
                    <a:pt x="196" y="1487"/>
                    <a:pt x="7" y="1501"/>
                  </a:cubicBezTo>
                  <a:cubicBezTo>
                    <a:pt x="4" y="1544"/>
                    <a:pt x="4" y="1587"/>
                    <a:pt x="0" y="1630"/>
                  </a:cubicBezTo>
                  <a:cubicBezTo>
                    <a:pt x="193" y="1605"/>
                    <a:pt x="386" y="1579"/>
                    <a:pt x="575" y="1558"/>
                  </a:cubicBezTo>
                  <a:cubicBezTo>
                    <a:pt x="575" y="1526"/>
                    <a:pt x="571" y="1498"/>
                    <a:pt x="571" y="146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19"/>
            <p:cNvSpPr/>
            <p:nvPr/>
          </p:nvSpPr>
          <p:spPr>
            <a:xfrm>
              <a:off x="898652" y="1540452"/>
              <a:ext cx="64187" cy="56455"/>
            </a:xfrm>
            <a:custGeom>
              <a:avLst/>
              <a:gdLst/>
              <a:ahLst/>
              <a:cxnLst/>
              <a:rect l="l" t="t" r="r" b="b"/>
              <a:pathLst>
                <a:path w="2283" h="2008" extrusionOk="0">
                  <a:moveTo>
                    <a:pt x="2265" y="1"/>
                  </a:moveTo>
                  <a:cubicBezTo>
                    <a:pt x="1508" y="108"/>
                    <a:pt x="756" y="204"/>
                    <a:pt x="0" y="289"/>
                  </a:cubicBezTo>
                  <a:cubicBezTo>
                    <a:pt x="11" y="389"/>
                    <a:pt x="18" y="489"/>
                    <a:pt x="29" y="589"/>
                  </a:cubicBezTo>
                  <a:cubicBezTo>
                    <a:pt x="771" y="514"/>
                    <a:pt x="1516" y="467"/>
                    <a:pt x="2265" y="450"/>
                  </a:cubicBezTo>
                  <a:cubicBezTo>
                    <a:pt x="2272" y="360"/>
                    <a:pt x="2279" y="275"/>
                    <a:pt x="2283" y="193"/>
                  </a:cubicBezTo>
                  <a:cubicBezTo>
                    <a:pt x="2275" y="129"/>
                    <a:pt x="2272" y="65"/>
                    <a:pt x="2265" y="1"/>
                  </a:cubicBezTo>
                  <a:close/>
                  <a:moveTo>
                    <a:pt x="1829" y="1694"/>
                  </a:moveTo>
                  <a:lnTo>
                    <a:pt x="1829" y="1694"/>
                  </a:lnTo>
                  <a:cubicBezTo>
                    <a:pt x="1256" y="1737"/>
                    <a:pt x="685" y="1798"/>
                    <a:pt x="114" y="1876"/>
                  </a:cubicBezTo>
                  <a:cubicBezTo>
                    <a:pt x="118" y="1922"/>
                    <a:pt x="118" y="1965"/>
                    <a:pt x="118" y="2008"/>
                  </a:cubicBezTo>
                  <a:cubicBezTo>
                    <a:pt x="688" y="1951"/>
                    <a:pt x="1256" y="1890"/>
                    <a:pt x="1822" y="1823"/>
                  </a:cubicBezTo>
                  <a:cubicBezTo>
                    <a:pt x="1826" y="1780"/>
                    <a:pt x="1826" y="1737"/>
                    <a:pt x="1829" y="169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19"/>
            <p:cNvSpPr/>
            <p:nvPr/>
          </p:nvSpPr>
          <p:spPr>
            <a:xfrm>
              <a:off x="991682" y="1553975"/>
              <a:ext cx="98374" cy="38630"/>
            </a:xfrm>
            <a:custGeom>
              <a:avLst/>
              <a:gdLst/>
              <a:ahLst/>
              <a:cxnLst/>
              <a:rect l="l" t="t" r="r" b="b"/>
              <a:pathLst>
                <a:path w="3499" h="1374" extrusionOk="0">
                  <a:moveTo>
                    <a:pt x="1438" y="1"/>
                  </a:moveTo>
                  <a:lnTo>
                    <a:pt x="1438" y="1"/>
                  </a:lnTo>
                  <a:cubicBezTo>
                    <a:pt x="1826" y="404"/>
                    <a:pt x="1990" y="850"/>
                    <a:pt x="1459" y="932"/>
                  </a:cubicBezTo>
                  <a:cubicBezTo>
                    <a:pt x="970" y="1010"/>
                    <a:pt x="485" y="1082"/>
                    <a:pt x="1" y="1149"/>
                  </a:cubicBezTo>
                  <a:cubicBezTo>
                    <a:pt x="146" y="1146"/>
                    <a:pt x="293" y="1146"/>
                    <a:pt x="442" y="1146"/>
                  </a:cubicBezTo>
                  <a:lnTo>
                    <a:pt x="707" y="1146"/>
                  </a:lnTo>
                  <a:cubicBezTo>
                    <a:pt x="1002" y="1281"/>
                    <a:pt x="1344" y="1373"/>
                    <a:pt x="1616" y="1373"/>
                  </a:cubicBezTo>
                  <a:cubicBezTo>
                    <a:pt x="1708" y="1373"/>
                    <a:pt x="1794" y="1363"/>
                    <a:pt x="1862" y="1338"/>
                  </a:cubicBezTo>
                  <a:cubicBezTo>
                    <a:pt x="2040" y="1278"/>
                    <a:pt x="2218" y="1220"/>
                    <a:pt x="2397" y="1160"/>
                  </a:cubicBezTo>
                  <a:cubicBezTo>
                    <a:pt x="3498" y="789"/>
                    <a:pt x="2050" y="37"/>
                    <a:pt x="1523" y="8"/>
                  </a:cubicBezTo>
                  <a:cubicBezTo>
                    <a:pt x="1494" y="4"/>
                    <a:pt x="1466" y="4"/>
                    <a:pt x="14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19"/>
            <p:cNvSpPr/>
            <p:nvPr/>
          </p:nvSpPr>
          <p:spPr>
            <a:xfrm>
              <a:off x="819060" y="1552766"/>
              <a:ext cx="228603" cy="45940"/>
            </a:xfrm>
            <a:custGeom>
              <a:avLst/>
              <a:gdLst/>
              <a:ahLst/>
              <a:cxnLst/>
              <a:rect l="l" t="t" r="r" b="b"/>
              <a:pathLst>
                <a:path w="8131" h="1634" extrusionOk="0">
                  <a:moveTo>
                    <a:pt x="5894" y="1"/>
                  </a:moveTo>
                  <a:cubicBezTo>
                    <a:pt x="5641" y="1"/>
                    <a:pt x="5392" y="4"/>
                    <a:pt x="5139" y="12"/>
                  </a:cubicBezTo>
                  <a:cubicBezTo>
                    <a:pt x="5178" y="414"/>
                    <a:pt x="5203" y="817"/>
                    <a:pt x="5224" y="1220"/>
                  </a:cubicBezTo>
                  <a:cubicBezTo>
                    <a:pt x="5527" y="1206"/>
                    <a:pt x="5834" y="1196"/>
                    <a:pt x="6141" y="1192"/>
                  </a:cubicBezTo>
                  <a:cubicBezTo>
                    <a:pt x="6625" y="1125"/>
                    <a:pt x="7110" y="1053"/>
                    <a:pt x="7599" y="975"/>
                  </a:cubicBezTo>
                  <a:cubicBezTo>
                    <a:pt x="8130" y="893"/>
                    <a:pt x="7966" y="447"/>
                    <a:pt x="7578" y="44"/>
                  </a:cubicBezTo>
                  <a:cubicBezTo>
                    <a:pt x="7014" y="16"/>
                    <a:pt x="6454" y="1"/>
                    <a:pt x="5894" y="1"/>
                  </a:cubicBezTo>
                  <a:close/>
                  <a:moveTo>
                    <a:pt x="2568" y="179"/>
                  </a:moveTo>
                  <a:cubicBezTo>
                    <a:pt x="1879" y="254"/>
                    <a:pt x="1191" y="350"/>
                    <a:pt x="503" y="475"/>
                  </a:cubicBezTo>
                  <a:cubicBezTo>
                    <a:pt x="1" y="564"/>
                    <a:pt x="47" y="936"/>
                    <a:pt x="325" y="1235"/>
                  </a:cubicBezTo>
                  <a:cubicBezTo>
                    <a:pt x="588" y="1520"/>
                    <a:pt x="1098" y="1634"/>
                    <a:pt x="1533" y="1634"/>
                  </a:cubicBezTo>
                  <a:cubicBezTo>
                    <a:pt x="1665" y="1634"/>
                    <a:pt x="1790" y="1624"/>
                    <a:pt x="1897" y="1606"/>
                  </a:cubicBezTo>
                  <a:cubicBezTo>
                    <a:pt x="2101" y="1570"/>
                    <a:pt x="2307" y="1535"/>
                    <a:pt x="2511" y="1502"/>
                  </a:cubicBezTo>
                  <a:cubicBezTo>
                    <a:pt x="2525" y="1060"/>
                    <a:pt x="2546" y="621"/>
                    <a:pt x="2568" y="17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19"/>
            <p:cNvSpPr/>
            <p:nvPr/>
          </p:nvSpPr>
          <p:spPr>
            <a:xfrm>
              <a:off x="889627" y="1556983"/>
              <a:ext cx="12258" cy="38040"/>
            </a:xfrm>
            <a:custGeom>
              <a:avLst/>
              <a:gdLst/>
              <a:ahLst/>
              <a:cxnLst/>
              <a:rect l="l" t="t" r="r" b="b"/>
              <a:pathLst>
                <a:path w="436" h="1353" extrusionOk="0">
                  <a:moveTo>
                    <a:pt x="350" y="1"/>
                  </a:moveTo>
                  <a:cubicBezTo>
                    <a:pt x="254" y="8"/>
                    <a:pt x="154" y="19"/>
                    <a:pt x="58" y="29"/>
                  </a:cubicBezTo>
                  <a:cubicBezTo>
                    <a:pt x="36" y="471"/>
                    <a:pt x="15" y="910"/>
                    <a:pt x="1" y="1352"/>
                  </a:cubicBezTo>
                  <a:cubicBezTo>
                    <a:pt x="143" y="1331"/>
                    <a:pt x="289" y="1309"/>
                    <a:pt x="435" y="1288"/>
                  </a:cubicBezTo>
                  <a:cubicBezTo>
                    <a:pt x="417" y="860"/>
                    <a:pt x="389" y="429"/>
                    <a:pt x="35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19"/>
            <p:cNvSpPr/>
            <p:nvPr/>
          </p:nvSpPr>
          <p:spPr>
            <a:xfrm>
              <a:off x="950073" y="1553103"/>
              <a:ext cx="15885" cy="35003"/>
            </a:xfrm>
            <a:custGeom>
              <a:avLst/>
              <a:gdLst/>
              <a:ahLst/>
              <a:cxnLst/>
              <a:rect l="l" t="t" r="r" b="b"/>
              <a:pathLst>
                <a:path w="565" h="1245" extrusionOk="0">
                  <a:moveTo>
                    <a:pt x="436" y="0"/>
                  </a:moveTo>
                  <a:cubicBezTo>
                    <a:pt x="425" y="75"/>
                    <a:pt x="414" y="153"/>
                    <a:pt x="403" y="231"/>
                  </a:cubicBezTo>
                  <a:cubicBezTo>
                    <a:pt x="368" y="445"/>
                    <a:pt x="225" y="560"/>
                    <a:pt x="33" y="603"/>
                  </a:cubicBezTo>
                  <a:lnTo>
                    <a:pt x="0" y="1244"/>
                  </a:lnTo>
                  <a:cubicBezTo>
                    <a:pt x="189" y="1230"/>
                    <a:pt x="375" y="1220"/>
                    <a:pt x="564" y="1208"/>
                  </a:cubicBezTo>
                  <a:cubicBezTo>
                    <a:pt x="543" y="805"/>
                    <a:pt x="518" y="402"/>
                    <a:pt x="4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19"/>
            <p:cNvSpPr/>
            <p:nvPr/>
          </p:nvSpPr>
          <p:spPr>
            <a:xfrm>
              <a:off x="899439" y="1553103"/>
              <a:ext cx="62893" cy="40092"/>
            </a:xfrm>
            <a:custGeom>
              <a:avLst/>
              <a:gdLst/>
              <a:ahLst/>
              <a:cxnLst/>
              <a:rect l="l" t="t" r="r" b="b"/>
              <a:pathLst>
                <a:path w="2237" h="1426" extrusionOk="0">
                  <a:moveTo>
                    <a:pt x="2237" y="0"/>
                  </a:moveTo>
                  <a:lnTo>
                    <a:pt x="2237" y="0"/>
                  </a:lnTo>
                  <a:cubicBezTo>
                    <a:pt x="1488" y="17"/>
                    <a:pt x="743" y="64"/>
                    <a:pt x="1" y="139"/>
                  </a:cubicBezTo>
                  <a:cubicBezTo>
                    <a:pt x="40" y="567"/>
                    <a:pt x="68" y="998"/>
                    <a:pt x="86" y="1426"/>
                  </a:cubicBezTo>
                  <a:cubicBezTo>
                    <a:pt x="657" y="1348"/>
                    <a:pt x="1228" y="1287"/>
                    <a:pt x="1801" y="1244"/>
                  </a:cubicBezTo>
                  <a:lnTo>
                    <a:pt x="1834" y="603"/>
                  </a:lnTo>
                  <a:cubicBezTo>
                    <a:pt x="2026" y="560"/>
                    <a:pt x="2169" y="445"/>
                    <a:pt x="2204" y="231"/>
                  </a:cubicBezTo>
                  <a:cubicBezTo>
                    <a:pt x="2215" y="153"/>
                    <a:pt x="2226" y="75"/>
                    <a:pt x="22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19"/>
            <p:cNvSpPr/>
            <p:nvPr/>
          </p:nvSpPr>
          <p:spPr>
            <a:xfrm>
              <a:off x="1496023" y="1527829"/>
              <a:ext cx="20074" cy="10346"/>
            </a:xfrm>
            <a:custGeom>
              <a:avLst/>
              <a:gdLst/>
              <a:ahLst/>
              <a:cxnLst/>
              <a:rect l="l" t="t" r="r" b="b"/>
              <a:pathLst>
                <a:path w="714" h="368" extrusionOk="0">
                  <a:moveTo>
                    <a:pt x="1" y="1"/>
                  </a:moveTo>
                  <a:lnTo>
                    <a:pt x="1" y="1"/>
                  </a:lnTo>
                  <a:cubicBezTo>
                    <a:pt x="76" y="121"/>
                    <a:pt x="129" y="246"/>
                    <a:pt x="162" y="368"/>
                  </a:cubicBezTo>
                  <a:cubicBezTo>
                    <a:pt x="204" y="364"/>
                    <a:pt x="247" y="360"/>
                    <a:pt x="290" y="353"/>
                  </a:cubicBezTo>
                  <a:cubicBezTo>
                    <a:pt x="714" y="314"/>
                    <a:pt x="186" y="78"/>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19"/>
            <p:cNvSpPr/>
            <p:nvPr/>
          </p:nvSpPr>
          <p:spPr>
            <a:xfrm>
              <a:off x="1217945" y="1505056"/>
              <a:ext cx="284917" cy="82124"/>
            </a:xfrm>
            <a:custGeom>
              <a:avLst/>
              <a:gdLst/>
              <a:ahLst/>
              <a:cxnLst/>
              <a:rect l="l" t="t" r="r" b="b"/>
              <a:pathLst>
                <a:path w="10134" h="2921" extrusionOk="0">
                  <a:moveTo>
                    <a:pt x="8669" y="1"/>
                  </a:moveTo>
                  <a:cubicBezTo>
                    <a:pt x="8623" y="1"/>
                    <a:pt x="8576" y="4"/>
                    <a:pt x="8529" y="11"/>
                  </a:cubicBezTo>
                  <a:cubicBezTo>
                    <a:pt x="6954" y="279"/>
                    <a:pt x="5371" y="472"/>
                    <a:pt x="3773" y="546"/>
                  </a:cubicBezTo>
                  <a:cubicBezTo>
                    <a:pt x="3712" y="550"/>
                    <a:pt x="3648" y="550"/>
                    <a:pt x="3584" y="550"/>
                  </a:cubicBezTo>
                  <a:cubicBezTo>
                    <a:pt x="3359" y="550"/>
                    <a:pt x="3110" y="536"/>
                    <a:pt x="2846" y="521"/>
                  </a:cubicBezTo>
                  <a:cubicBezTo>
                    <a:pt x="2582" y="507"/>
                    <a:pt x="2308" y="493"/>
                    <a:pt x="2040" y="493"/>
                  </a:cubicBezTo>
                  <a:cubicBezTo>
                    <a:pt x="1423" y="493"/>
                    <a:pt x="827" y="567"/>
                    <a:pt x="442" y="885"/>
                  </a:cubicBezTo>
                  <a:cubicBezTo>
                    <a:pt x="190" y="1092"/>
                    <a:pt x="61" y="1359"/>
                    <a:pt x="168" y="1695"/>
                  </a:cubicBezTo>
                  <a:cubicBezTo>
                    <a:pt x="371" y="2340"/>
                    <a:pt x="742" y="2639"/>
                    <a:pt x="1362" y="2871"/>
                  </a:cubicBezTo>
                  <a:cubicBezTo>
                    <a:pt x="1455" y="2903"/>
                    <a:pt x="1555" y="2921"/>
                    <a:pt x="1658" y="2921"/>
                  </a:cubicBezTo>
                  <a:cubicBezTo>
                    <a:pt x="1883" y="2921"/>
                    <a:pt x="2111" y="2839"/>
                    <a:pt x="2254" y="2668"/>
                  </a:cubicBezTo>
                  <a:cubicBezTo>
                    <a:pt x="2279" y="2639"/>
                    <a:pt x="2303" y="2608"/>
                    <a:pt x="2329" y="2575"/>
                  </a:cubicBezTo>
                  <a:cubicBezTo>
                    <a:pt x="2361" y="2536"/>
                    <a:pt x="2389" y="2493"/>
                    <a:pt x="2410" y="2450"/>
                  </a:cubicBezTo>
                  <a:cubicBezTo>
                    <a:pt x="2525" y="2440"/>
                    <a:pt x="2646" y="2437"/>
                    <a:pt x="2774" y="2437"/>
                  </a:cubicBezTo>
                  <a:cubicBezTo>
                    <a:pt x="2992" y="2437"/>
                    <a:pt x="3217" y="2450"/>
                    <a:pt x="3427" y="2461"/>
                  </a:cubicBezTo>
                  <a:cubicBezTo>
                    <a:pt x="3634" y="2475"/>
                    <a:pt x="3822" y="2486"/>
                    <a:pt x="3962" y="2486"/>
                  </a:cubicBezTo>
                  <a:lnTo>
                    <a:pt x="4030" y="2486"/>
                  </a:lnTo>
                  <a:cubicBezTo>
                    <a:pt x="4604" y="2461"/>
                    <a:pt x="5170" y="2425"/>
                    <a:pt x="5741" y="2379"/>
                  </a:cubicBezTo>
                  <a:cubicBezTo>
                    <a:pt x="7018" y="2279"/>
                    <a:pt x="8284" y="2116"/>
                    <a:pt x="9543" y="1902"/>
                  </a:cubicBezTo>
                  <a:cubicBezTo>
                    <a:pt x="10013" y="1823"/>
                    <a:pt x="10134" y="1520"/>
                    <a:pt x="10053" y="1178"/>
                  </a:cubicBezTo>
                  <a:lnTo>
                    <a:pt x="10053" y="1178"/>
                  </a:lnTo>
                  <a:cubicBezTo>
                    <a:pt x="7917" y="1388"/>
                    <a:pt x="5795" y="1659"/>
                    <a:pt x="3677" y="1987"/>
                  </a:cubicBezTo>
                  <a:cubicBezTo>
                    <a:pt x="3873" y="2144"/>
                    <a:pt x="3976" y="2226"/>
                    <a:pt x="3577" y="2226"/>
                  </a:cubicBezTo>
                  <a:cubicBezTo>
                    <a:pt x="3566" y="2226"/>
                    <a:pt x="3555" y="2223"/>
                    <a:pt x="3544" y="2223"/>
                  </a:cubicBezTo>
                  <a:cubicBezTo>
                    <a:pt x="3067" y="2218"/>
                    <a:pt x="2589" y="2215"/>
                    <a:pt x="2111" y="2208"/>
                  </a:cubicBezTo>
                  <a:cubicBezTo>
                    <a:pt x="1683" y="2205"/>
                    <a:pt x="1020" y="2119"/>
                    <a:pt x="646" y="1894"/>
                  </a:cubicBezTo>
                  <a:cubicBezTo>
                    <a:pt x="524" y="1823"/>
                    <a:pt x="1" y="1634"/>
                    <a:pt x="417" y="1563"/>
                  </a:cubicBezTo>
                  <a:cubicBezTo>
                    <a:pt x="3035" y="1124"/>
                    <a:pt x="5662" y="778"/>
                    <a:pt x="8302" y="521"/>
                  </a:cubicBezTo>
                  <a:cubicBezTo>
                    <a:pt x="8366" y="514"/>
                    <a:pt x="8437" y="511"/>
                    <a:pt x="8504" y="511"/>
                  </a:cubicBezTo>
                  <a:cubicBezTo>
                    <a:pt x="8950" y="511"/>
                    <a:pt x="9467" y="632"/>
                    <a:pt x="9845" y="793"/>
                  </a:cubicBezTo>
                  <a:cubicBezTo>
                    <a:pt x="9852" y="796"/>
                    <a:pt x="9870" y="803"/>
                    <a:pt x="9892" y="811"/>
                  </a:cubicBezTo>
                  <a:cubicBezTo>
                    <a:pt x="9635" y="386"/>
                    <a:pt x="9139" y="1"/>
                    <a:pt x="86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19"/>
            <p:cNvSpPr/>
            <p:nvPr/>
          </p:nvSpPr>
          <p:spPr>
            <a:xfrm>
              <a:off x="1217945" y="1519423"/>
              <a:ext cx="282640" cy="48245"/>
            </a:xfrm>
            <a:custGeom>
              <a:avLst/>
              <a:gdLst/>
              <a:ahLst/>
              <a:cxnLst/>
              <a:rect l="l" t="t" r="r" b="b"/>
              <a:pathLst>
                <a:path w="10053" h="1716" extrusionOk="0">
                  <a:moveTo>
                    <a:pt x="8504" y="0"/>
                  </a:moveTo>
                  <a:cubicBezTo>
                    <a:pt x="8437" y="0"/>
                    <a:pt x="8366" y="3"/>
                    <a:pt x="8302" y="10"/>
                  </a:cubicBezTo>
                  <a:cubicBezTo>
                    <a:pt x="5662" y="267"/>
                    <a:pt x="3035" y="613"/>
                    <a:pt x="417" y="1052"/>
                  </a:cubicBezTo>
                  <a:cubicBezTo>
                    <a:pt x="1" y="1123"/>
                    <a:pt x="524" y="1312"/>
                    <a:pt x="646" y="1383"/>
                  </a:cubicBezTo>
                  <a:cubicBezTo>
                    <a:pt x="1020" y="1608"/>
                    <a:pt x="1683" y="1694"/>
                    <a:pt x="2111" y="1697"/>
                  </a:cubicBezTo>
                  <a:cubicBezTo>
                    <a:pt x="2589" y="1704"/>
                    <a:pt x="3067" y="1707"/>
                    <a:pt x="3544" y="1712"/>
                  </a:cubicBezTo>
                  <a:cubicBezTo>
                    <a:pt x="3555" y="1712"/>
                    <a:pt x="3566" y="1715"/>
                    <a:pt x="3577" y="1715"/>
                  </a:cubicBezTo>
                  <a:cubicBezTo>
                    <a:pt x="3976" y="1715"/>
                    <a:pt x="3873" y="1633"/>
                    <a:pt x="3677" y="1476"/>
                  </a:cubicBezTo>
                  <a:cubicBezTo>
                    <a:pt x="5795" y="1148"/>
                    <a:pt x="7917" y="877"/>
                    <a:pt x="10053" y="667"/>
                  </a:cubicBezTo>
                  <a:cubicBezTo>
                    <a:pt x="10020" y="545"/>
                    <a:pt x="9967" y="420"/>
                    <a:pt x="9892" y="300"/>
                  </a:cubicBezTo>
                  <a:cubicBezTo>
                    <a:pt x="9870" y="292"/>
                    <a:pt x="9852" y="285"/>
                    <a:pt x="9845" y="282"/>
                  </a:cubicBezTo>
                  <a:cubicBezTo>
                    <a:pt x="9467" y="121"/>
                    <a:pt x="8950" y="0"/>
                    <a:pt x="850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19"/>
            <p:cNvSpPr/>
            <p:nvPr/>
          </p:nvSpPr>
          <p:spPr>
            <a:xfrm>
              <a:off x="1617617" y="1470869"/>
              <a:ext cx="128767" cy="193544"/>
            </a:xfrm>
            <a:custGeom>
              <a:avLst/>
              <a:gdLst/>
              <a:ahLst/>
              <a:cxnLst/>
              <a:rect l="l" t="t" r="r" b="b"/>
              <a:pathLst>
                <a:path w="4580" h="6884" extrusionOk="0">
                  <a:moveTo>
                    <a:pt x="4362" y="1"/>
                  </a:moveTo>
                  <a:cubicBezTo>
                    <a:pt x="4258" y="1"/>
                    <a:pt x="4173" y="37"/>
                    <a:pt x="4112" y="118"/>
                  </a:cubicBezTo>
                  <a:cubicBezTo>
                    <a:pt x="3741" y="618"/>
                    <a:pt x="3367" y="1113"/>
                    <a:pt x="2996" y="1612"/>
                  </a:cubicBezTo>
                  <a:cubicBezTo>
                    <a:pt x="3189" y="1748"/>
                    <a:pt x="3381" y="1887"/>
                    <a:pt x="3574" y="2022"/>
                  </a:cubicBezTo>
                  <a:cubicBezTo>
                    <a:pt x="3759" y="1652"/>
                    <a:pt x="3945" y="1278"/>
                    <a:pt x="4127" y="903"/>
                  </a:cubicBezTo>
                  <a:cubicBezTo>
                    <a:pt x="4084" y="746"/>
                    <a:pt x="4123" y="564"/>
                    <a:pt x="4294" y="371"/>
                  </a:cubicBezTo>
                  <a:cubicBezTo>
                    <a:pt x="4390" y="261"/>
                    <a:pt x="4483" y="154"/>
                    <a:pt x="4579" y="44"/>
                  </a:cubicBezTo>
                  <a:cubicBezTo>
                    <a:pt x="4505" y="15"/>
                    <a:pt x="4429" y="1"/>
                    <a:pt x="4362" y="1"/>
                  </a:cubicBezTo>
                  <a:close/>
                  <a:moveTo>
                    <a:pt x="1613" y="3467"/>
                  </a:moveTo>
                  <a:cubicBezTo>
                    <a:pt x="1217" y="3995"/>
                    <a:pt x="821" y="4525"/>
                    <a:pt x="429" y="5053"/>
                  </a:cubicBezTo>
                  <a:cubicBezTo>
                    <a:pt x="1" y="5628"/>
                    <a:pt x="1103" y="6883"/>
                    <a:pt x="1699" y="6883"/>
                  </a:cubicBezTo>
                  <a:cubicBezTo>
                    <a:pt x="1798" y="6883"/>
                    <a:pt x="1887" y="6844"/>
                    <a:pt x="1948" y="6762"/>
                  </a:cubicBezTo>
                  <a:cubicBezTo>
                    <a:pt x="2073" y="6594"/>
                    <a:pt x="2201" y="6423"/>
                    <a:pt x="2326" y="6255"/>
                  </a:cubicBezTo>
                  <a:cubicBezTo>
                    <a:pt x="1948" y="6087"/>
                    <a:pt x="1712" y="5788"/>
                    <a:pt x="1901" y="5403"/>
                  </a:cubicBezTo>
                  <a:cubicBezTo>
                    <a:pt x="2130" y="4943"/>
                    <a:pt x="2358" y="4479"/>
                    <a:pt x="2586" y="4020"/>
                  </a:cubicBezTo>
                  <a:cubicBezTo>
                    <a:pt x="2265" y="3831"/>
                    <a:pt x="1941" y="3648"/>
                    <a:pt x="1613" y="346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19"/>
            <p:cNvSpPr/>
            <p:nvPr/>
          </p:nvSpPr>
          <p:spPr>
            <a:xfrm>
              <a:off x="1682982" y="1463054"/>
              <a:ext cx="130847" cy="188005"/>
            </a:xfrm>
            <a:custGeom>
              <a:avLst/>
              <a:gdLst/>
              <a:ahLst/>
              <a:cxnLst/>
              <a:rect l="l" t="t" r="r" b="b"/>
              <a:pathLst>
                <a:path w="4654" h="6687" extrusionOk="0">
                  <a:moveTo>
                    <a:pt x="3153" y="1"/>
                  </a:moveTo>
                  <a:cubicBezTo>
                    <a:pt x="2797" y="1"/>
                    <a:pt x="2461" y="90"/>
                    <a:pt x="2294" y="279"/>
                  </a:cubicBezTo>
                  <a:cubicBezTo>
                    <a:pt x="2283" y="293"/>
                    <a:pt x="2269" y="307"/>
                    <a:pt x="2254" y="322"/>
                  </a:cubicBezTo>
                  <a:cubicBezTo>
                    <a:pt x="2861" y="554"/>
                    <a:pt x="3688" y="1594"/>
                    <a:pt x="3306" y="2104"/>
                  </a:cubicBezTo>
                  <a:cubicBezTo>
                    <a:pt x="3032" y="2471"/>
                    <a:pt x="2757" y="2839"/>
                    <a:pt x="2483" y="3210"/>
                  </a:cubicBezTo>
                  <a:cubicBezTo>
                    <a:pt x="2668" y="3349"/>
                    <a:pt x="2850" y="3488"/>
                    <a:pt x="3036" y="3631"/>
                  </a:cubicBezTo>
                  <a:cubicBezTo>
                    <a:pt x="3470" y="2750"/>
                    <a:pt x="3905" y="1869"/>
                    <a:pt x="4341" y="992"/>
                  </a:cubicBezTo>
                  <a:cubicBezTo>
                    <a:pt x="4654" y="353"/>
                    <a:pt x="3862" y="1"/>
                    <a:pt x="3153" y="1"/>
                  </a:cubicBezTo>
                  <a:close/>
                  <a:moveTo>
                    <a:pt x="1238" y="4875"/>
                  </a:moveTo>
                  <a:cubicBezTo>
                    <a:pt x="828" y="5428"/>
                    <a:pt x="414" y="5980"/>
                    <a:pt x="1" y="6533"/>
                  </a:cubicBezTo>
                  <a:cubicBezTo>
                    <a:pt x="222" y="6633"/>
                    <a:pt x="493" y="6686"/>
                    <a:pt x="757" y="6686"/>
                  </a:cubicBezTo>
                  <a:cubicBezTo>
                    <a:pt x="1184" y="6686"/>
                    <a:pt x="1591" y="6548"/>
                    <a:pt x="1748" y="6230"/>
                  </a:cubicBezTo>
                  <a:cubicBezTo>
                    <a:pt x="1880" y="5963"/>
                    <a:pt x="2012" y="5695"/>
                    <a:pt x="2144" y="5428"/>
                  </a:cubicBezTo>
                  <a:cubicBezTo>
                    <a:pt x="1844" y="5242"/>
                    <a:pt x="1541" y="5057"/>
                    <a:pt x="1238" y="487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19"/>
            <p:cNvSpPr/>
            <p:nvPr/>
          </p:nvSpPr>
          <p:spPr>
            <a:xfrm>
              <a:off x="1665748" y="1472078"/>
              <a:ext cx="120923" cy="174650"/>
            </a:xfrm>
            <a:custGeom>
              <a:avLst/>
              <a:gdLst/>
              <a:ahLst/>
              <a:cxnLst/>
              <a:rect l="l" t="t" r="r" b="b"/>
              <a:pathLst>
                <a:path w="4301" h="6212" extrusionOk="0">
                  <a:moveTo>
                    <a:pt x="2867" y="1"/>
                  </a:moveTo>
                  <a:cubicBezTo>
                    <a:pt x="2771" y="111"/>
                    <a:pt x="2678" y="218"/>
                    <a:pt x="2582" y="328"/>
                  </a:cubicBezTo>
                  <a:cubicBezTo>
                    <a:pt x="2411" y="521"/>
                    <a:pt x="2372" y="703"/>
                    <a:pt x="2415" y="860"/>
                  </a:cubicBezTo>
                  <a:cubicBezTo>
                    <a:pt x="2233" y="1235"/>
                    <a:pt x="2047" y="1609"/>
                    <a:pt x="1862" y="1979"/>
                  </a:cubicBezTo>
                  <a:cubicBezTo>
                    <a:pt x="2276" y="2279"/>
                    <a:pt x="2686" y="2583"/>
                    <a:pt x="3096" y="2889"/>
                  </a:cubicBezTo>
                  <a:cubicBezTo>
                    <a:pt x="3370" y="2518"/>
                    <a:pt x="3645" y="2150"/>
                    <a:pt x="3919" y="1783"/>
                  </a:cubicBezTo>
                  <a:cubicBezTo>
                    <a:pt x="4301" y="1273"/>
                    <a:pt x="3474" y="233"/>
                    <a:pt x="2867" y="1"/>
                  </a:cubicBezTo>
                  <a:close/>
                  <a:moveTo>
                    <a:pt x="874" y="3977"/>
                  </a:moveTo>
                  <a:cubicBezTo>
                    <a:pt x="646" y="4436"/>
                    <a:pt x="418" y="4900"/>
                    <a:pt x="189" y="5360"/>
                  </a:cubicBezTo>
                  <a:cubicBezTo>
                    <a:pt x="0" y="5745"/>
                    <a:pt x="236" y="6044"/>
                    <a:pt x="614" y="6212"/>
                  </a:cubicBezTo>
                  <a:cubicBezTo>
                    <a:pt x="1027" y="5659"/>
                    <a:pt x="1441" y="5107"/>
                    <a:pt x="1851" y="4554"/>
                  </a:cubicBezTo>
                  <a:cubicBezTo>
                    <a:pt x="1527" y="4358"/>
                    <a:pt x="1202" y="4166"/>
                    <a:pt x="874" y="397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19"/>
            <p:cNvSpPr/>
            <p:nvPr/>
          </p:nvSpPr>
          <p:spPr>
            <a:xfrm>
              <a:off x="1545251" y="1489228"/>
              <a:ext cx="310221" cy="161015"/>
            </a:xfrm>
            <a:custGeom>
              <a:avLst/>
              <a:gdLst/>
              <a:ahLst/>
              <a:cxnLst/>
              <a:rect l="l" t="t" r="r" b="b"/>
              <a:pathLst>
                <a:path w="11034" h="5727" extrusionOk="0">
                  <a:moveTo>
                    <a:pt x="1776" y="0"/>
                  </a:moveTo>
                  <a:cubicBezTo>
                    <a:pt x="921" y="0"/>
                    <a:pt x="1" y="638"/>
                    <a:pt x="1081" y="1177"/>
                  </a:cubicBezTo>
                  <a:cubicBezTo>
                    <a:pt x="2133" y="1698"/>
                    <a:pt x="3167" y="2243"/>
                    <a:pt x="4187" y="2814"/>
                  </a:cubicBezTo>
                  <a:cubicBezTo>
                    <a:pt x="4354" y="2585"/>
                    <a:pt x="4522" y="2361"/>
                    <a:pt x="4693" y="2136"/>
                  </a:cubicBezTo>
                  <a:cubicBezTo>
                    <a:pt x="4286" y="1854"/>
                    <a:pt x="3876" y="1576"/>
                    <a:pt x="3467" y="1302"/>
                  </a:cubicBezTo>
                  <a:cubicBezTo>
                    <a:pt x="3103" y="1063"/>
                    <a:pt x="2910" y="699"/>
                    <a:pt x="2867" y="378"/>
                  </a:cubicBezTo>
                  <a:cubicBezTo>
                    <a:pt x="2696" y="293"/>
                    <a:pt x="2529" y="207"/>
                    <a:pt x="2357" y="122"/>
                  </a:cubicBezTo>
                  <a:cubicBezTo>
                    <a:pt x="2186" y="36"/>
                    <a:pt x="1983" y="0"/>
                    <a:pt x="1776" y="0"/>
                  </a:cubicBezTo>
                  <a:close/>
                  <a:moveTo>
                    <a:pt x="7278" y="4026"/>
                  </a:moveTo>
                  <a:cubicBezTo>
                    <a:pt x="7199" y="4183"/>
                    <a:pt x="7122" y="4340"/>
                    <a:pt x="7043" y="4497"/>
                  </a:cubicBezTo>
                  <a:cubicBezTo>
                    <a:pt x="7275" y="4639"/>
                    <a:pt x="7503" y="4786"/>
                    <a:pt x="7731" y="4932"/>
                  </a:cubicBezTo>
                  <a:cubicBezTo>
                    <a:pt x="7767" y="5035"/>
                    <a:pt x="7846" y="5135"/>
                    <a:pt x="7977" y="5225"/>
                  </a:cubicBezTo>
                  <a:cubicBezTo>
                    <a:pt x="8412" y="5524"/>
                    <a:pt x="8766" y="5641"/>
                    <a:pt x="9282" y="5720"/>
                  </a:cubicBezTo>
                  <a:cubicBezTo>
                    <a:pt x="9317" y="5723"/>
                    <a:pt x="9357" y="5727"/>
                    <a:pt x="9400" y="5727"/>
                  </a:cubicBezTo>
                  <a:cubicBezTo>
                    <a:pt x="9999" y="5727"/>
                    <a:pt x="11033" y="5178"/>
                    <a:pt x="10213" y="4639"/>
                  </a:cubicBezTo>
                  <a:cubicBezTo>
                    <a:pt x="10120" y="4578"/>
                    <a:pt x="10028" y="4519"/>
                    <a:pt x="9935" y="4458"/>
                  </a:cubicBezTo>
                  <a:lnTo>
                    <a:pt x="9935" y="4458"/>
                  </a:lnTo>
                  <a:cubicBezTo>
                    <a:pt x="10071" y="4685"/>
                    <a:pt x="10135" y="4942"/>
                    <a:pt x="10028" y="5185"/>
                  </a:cubicBezTo>
                  <a:cubicBezTo>
                    <a:pt x="9928" y="5409"/>
                    <a:pt x="9724" y="5495"/>
                    <a:pt x="9503" y="5495"/>
                  </a:cubicBezTo>
                  <a:cubicBezTo>
                    <a:pt x="9268" y="5495"/>
                    <a:pt x="9008" y="5391"/>
                    <a:pt x="8837" y="5256"/>
                  </a:cubicBezTo>
                  <a:cubicBezTo>
                    <a:pt x="8323" y="4839"/>
                    <a:pt x="7803" y="4429"/>
                    <a:pt x="7278" y="402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19"/>
            <p:cNvSpPr/>
            <p:nvPr/>
          </p:nvSpPr>
          <p:spPr>
            <a:xfrm>
              <a:off x="1662965" y="1549280"/>
              <a:ext cx="36718" cy="34610"/>
            </a:xfrm>
            <a:custGeom>
              <a:avLst/>
              <a:gdLst/>
              <a:ahLst/>
              <a:cxnLst/>
              <a:rect l="l" t="t" r="r" b="b"/>
              <a:pathLst>
                <a:path w="1306" h="1231" extrusionOk="0">
                  <a:moveTo>
                    <a:pt x="506" y="0"/>
                  </a:moveTo>
                  <a:cubicBezTo>
                    <a:pt x="335" y="225"/>
                    <a:pt x="167" y="449"/>
                    <a:pt x="0" y="678"/>
                  </a:cubicBezTo>
                  <a:cubicBezTo>
                    <a:pt x="328" y="859"/>
                    <a:pt x="652" y="1042"/>
                    <a:pt x="973" y="1231"/>
                  </a:cubicBezTo>
                  <a:cubicBezTo>
                    <a:pt x="1084" y="1009"/>
                    <a:pt x="1194" y="788"/>
                    <a:pt x="1305" y="564"/>
                  </a:cubicBezTo>
                  <a:cubicBezTo>
                    <a:pt x="1037" y="375"/>
                    <a:pt x="774" y="186"/>
                    <a:pt x="50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19"/>
            <p:cNvSpPr/>
            <p:nvPr/>
          </p:nvSpPr>
          <p:spPr>
            <a:xfrm>
              <a:off x="1717788" y="1586053"/>
              <a:ext cx="32107" cy="29633"/>
            </a:xfrm>
            <a:custGeom>
              <a:avLst/>
              <a:gdLst/>
              <a:ahLst/>
              <a:cxnLst/>
              <a:rect l="l" t="t" r="r" b="b"/>
              <a:pathLst>
                <a:path w="1142" h="1054" extrusionOk="0">
                  <a:moveTo>
                    <a:pt x="371" y="1"/>
                  </a:moveTo>
                  <a:cubicBezTo>
                    <a:pt x="249" y="168"/>
                    <a:pt x="125" y="333"/>
                    <a:pt x="0" y="500"/>
                  </a:cubicBezTo>
                  <a:cubicBezTo>
                    <a:pt x="303" y="682"/>
                    <a:pt x="606" y="867"/>
                    <a:pt x="906" y="1053"/>
                  </a:cubicBezTo>
                  <a:cubicBezTo>
                    <a:pt x="985" y="896"/>
                    <a:pt x="1062" y="739"/>
                    <a:pt x="1141" y="582"/>
                  </a:cubicBezTo>
                  <a:cubicBezTo>
                    <a:pt x="884" y="386"/>
                    <a:pt x="631" y="193"/>
                    <a:pt x="3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19"/>
            <p:cNvSpPr/>
            <p:nvPr/>
          </p:nvSpPr>
          <p:spPr>
            <a:xfrm>
              <a:off x="1690320" y="1565136"/>
              <a:ext cx="37899" cy="35003"/>
            </a:xfrm>
            <a:custGeom>
              <a:avLst/>
              <a:gdLst/>
              <a:ahLst/>
              <a:cxnLst/>
              <a:rect l="l" t="t" r="r" b="b"/>
              <a:pathLst>
                <a:path w="1348" h="1245" extrusionOk="0">
                  <a:moveTo>
                    <a:pt x="332" y="0"/>
                  </a:moveTo>
                  <a:cubicBezTo>
                    <a:pt x="221" y="224"/>
                    <a:pt x="111" y="445"/>
                    <a:pt x="0" y="667"/>
                  </a:cubicBezTo>
                  <a:cubicBezTo>
                    <a:pt x="328" y="856"/>
                    <a:pt x="653" y="1048"/>
                    <a:pt x="977" y="1244"/>
                  </a:cubicBezTo>
                  <a:cubicBezTo>
                    <a:pt x="1102" y="1077"/>
                    <a:pt x="1226" y="912"/>
                    <a:pt x="1348" y="745"/>
                  </a:cubicBezTo>
                  <a:cubicBezTo>
                    <a:pt x="1012" y="496"/>
                    <a:pt x="670" y="246"/>
                    <a:pt x="33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19"/>
            <p:cNvSpPr/>
            <p:nvPr/>
          </p:nvSpPr>
          <p:spPr>
            <a:xfrm>
              <a:off x="1624448" y="1479304"/>
              <a:ext cx="200123" cy="135261"/>
            </a:xfrm>
            <a:custGeom>
              <a:avLst/>
              <a:gdLst/>
              <a:ahLst/>
              <a:cxnLst/>
              <a:rect l="l" t="t" r="r" b="b"/>
              <a:pathLst>
                <a:path w="7118" h="4811" extrusionOk="0">
                  <a:moveTo>
                    <a:pt x="549" y="0"/>
                  </a:moveTo>
                  <a:cubicBezTo>
                    <a:pt x="175" y="0"/>
                    <a:pt x="1" y="339"/>
                    <a:pt x="50" y="731"/>
                  </a:cubicBezTo>
                  <a:cubicBezTo>
                    <a:pt x="806" y="1113"/>
                    <a:pt x="1558" y="1508"/>
                    <a:pt x="2300" y="1919"/>
                  </a:cubicBezTo>
                  <a:cubicBezTo>
                    <a:pt x="2454" y="1715"/>
                    <a:pt x="2603" y="1516"/>
                    <a:pt x="2753" y="1312"/>
                  </a:cubicBezTo>
                  <a:cubicBezTo>
                    <a:pt x="2236" y="949"/>
                    <a:pt x="1716" y="593"/>
                    <a:pt x="1188" y="239"/>
                  </a:cubicBezTo>
                  <a:cubicBezTo>
                    <a:pt x="934" y="71"/>
                    <a:pt x="721" y="0"/>
                    <a:pt x="549" y="0"/>
                  </a:cubicBezTo>
                  <a:close/>
                  <a:moveTo>
                    <a:pt x="5118" y="3053"/>
                  </a:moveTo>
                  <a:cubicBezTo>
                    <a:pt x="5053" y="3177"/>
                    <a:pt x="4989" y="3305"/>
                    <a:pt x="4925" y="3434"/>
                  </a:cubicBezTo>
                  <a:cubicBezTo>
                    <a:pt x="5663" y="3880"/>
                    <a:pt x="6394" y="4340"/>
                    <a:pt x="7118" y="4811"/>
                  </a:cubicBezTo>
                  <a:cubicBezTo>
                    <a:pt x="6968" y="4557"/>
                    <a:pt x="6736" y="4337"/>
                    <a:pt x="6561" y="4194"/>
                  </a:cubicBezTo>
                  <a:cubicBezTo>
                    <a:pt x="6084" y="3805"/>
                    <a:pt x="5602" y="3427"/>
                    <a:pt x="5118" y="305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19"/>
            <p:cNvSpPr/>
            <p:nvPr/>
          </p:nvSpPr>
          <p:spPr>
            <a:xfrm>
              <a:off x="1689111" y="1516189"/>
              <a:ext cx="28987" cy="28509"/>
            </a:xfrm>
            <a:custGeom>
              <a:avLst/>
              <a:gdLst/>
              <a:ahLst/>
              <a:cxnLst/>
              <a:rect l="l" t="t" r="r" b="b"/>
              <a:pathLst>
                <a:path w="1031" h="1014" extrusionOk="0">
                  <a:moveTo>
                    <a:pt x="453" y="0"/>
                  </a:moveTo>
                  <a:cubicBezTo>
                    <a:pt x="303" y="204"/>
                    <a:pt x="154" y="403"/>
                    <a:pt x="0" y="607"/>
                  </a:cubicBezTo>
                  <a:cubicBezTo>
                    <a:pt x="247" y="742"/>
                    <a:pt x="489" y="878"/>
                    <a:pt x="731" y="1014"/>
                  </a:cubicBezTo>
                  <a:cubicBezTo>
                    <a:pt x="831" y="813"/>
                    <a:pt x="931" y="614"/>
                    <a:pt x="1031" y="410"/>
                  </a:cubicBezTo>
                  <a:cubicBezTo>
                    <a:pt x="838" y="275"/>
                    <a:pt x="646" y="136"/>
                    <a:pt x="4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19"/>
            <p:cNvSpPr/>
            <p:nvPr/>
          </p:nvSpPr>
          <p:spPr>
            <a:xfrm>
              <a:off x="1744243" y="1553272"/>
              <a:ext cx="24095" cy="22576"/>
            </a:xfrm>
            <a:custGeom>
              <a:avLst/>
              <a:gdLst/>
              <a:ahLst/>
              <a:cxnLst/>
              <a:rect l="l" t="t" r="r" b="b"/>
              <a:pathLst>
                <a:path w="857" h="803" extrusionOk="0">
                  <a:moveTo>
                    <a:pt x="304" y="1"/>
                  </a:moveTo>
                  <a:cubicBezTo>
                    <a:pt x="204" y="136"/>
                    <a:pt x="100" y="272"/>
                    <a:pt x="1" y="407"/>
                  </a:cubicBezTo>
                  <a:cubicBezTo>
                    <a:pt x="222" y="536"/>
                    <a:pt x="447" y="671"/>
                    <a:pt x="664" y="803"/>
                  </a:cubicBezTo>
                  <a:cubicBezTo>
                    <a:pt x="728" y="674"/>
                    <a:pt x="792" y="546"/>
                    <a:pt x="857" y="422"/>
                  </a:cubicBezTo>
                  <a:cubicBezTo>
                    <a:pt x="671" y="279"/>
                    <a:pt x="489" y="140"/>
                    <a:pt x="30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19"/>
            <p:cNvSpPr/>
            <p:nvPr/>
          </p:nvSpPr>
          <p:spPr>
            <a:xfrm>
              <a:off x="1709663" y="1527716"/>
              <a:ext cx="43128" cy="37027"/>
            </a:xfrm>
            <a:custGeom>
              <a:avLst/>
              <a:gdLst/>
              <a:ahLst/>
              <a:cxnLst/>
              <a:rect l="l" t="t" r="r" b="b"/>
              <a:pathLst>
                <a:path w="1534" h="1317" extrusionOk="0">
                  <a:moveTo>
                    <a:pt x="300" y="0"/>
                  </a:moveTo>
                  <a:cubicBezTo>
                    <a:pt x="200" y="204"/>
                    <a:pt x="100" y="403"/>
                    <a:pt x="0" y="604"/>
                  </a:cubicBezTo>
                  <a:cubicBezTo>
                    <a:pt x="414" y="839"/>
                    <a:pt x="824" y="1074"/>
                    <a:pt x="1231" y="1316"/>
                  </a:cubicBezTo>
                  <a:cubicBezTo>
                    <a:pt x="1330" y="1181"/>
                    <a:pt x="1434" y="1045"/>
                    <a:pt x="1534" y="910"/>
                  </a:cubicBezTo>
                  <a:cubicBezTo>
                    <a:pt x="1124" y="604"/>
                    <a:pt x="714" y="300"/>
                    <a:pt x="3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19"/>
            <p:cNvSpPr/>
            <p:nvPr/>
          </p:nvSpPr>
          <p:spPr>
            <a:xfrm>
              <a:off x="1625854" y="1499855"/>
              <a:ext cx="204340" cy="143864"/>
            </a:xfrm>
            <a:custGeom>
              <a:avLst/>
              <a:gdLst/>
              <a:ahLst/>
              <a:cxnLst/>
              <a:rect l="l" t="t" r="r" b="b"/>
              <a:pathLst>
                <a:path w="7268" h="5117" extrusionOk="0">
                  <a:moveTo>
                    <a:pt x="0" y="0"/>
                  </a:moveTo>
                  <a:lnTo>
                    <a:pt x="0" y="0"/>
                  </a:lnTo>
                  <a:cubicBezTo>
                    <a:pt x="43" y="321"/>
                    <a:pt x="236" y="685"/>
                    <a:pt x="600" y="924"/>
                  </a:cubicBezTo>
                  <a:cubicBezTo>
                    <a:pt x="1009" y="1198"/>
                    <a:pt x="1419" y="1476"/>
                    <a:pt x="1826" y="1758"/>
                  </a:cubicBezTo>
                  <a:cubicBezTo>
                    <a:pt x="1965" y="1569"/>
                    <a:pt x="2107" y="1376"/>
                    <a:pt x="2250" y="1188"/>
                  </a:cubicBezTo>
                  <a:cubicBezTo>
                    <a:pt x="1508" y="777"/>
                    <a:pt x="756" y="382"/>
                    <a:pt x="0" y="0"/>
                  </a:cubicBezTo>
                  <a:close/>
                  <a:moveTo>
                    <a:pt x="4875" y="2703"/>
                  </a:moveTo>
                  <a:cubicBezTo>
                    <a:pt x="4722" y="3017"/>
                    <a:pt x="4564" y="3331"/>
                    <a:pt x="4411" y="3648"/>
                  </a:cubicBezTo>
                  <a:cubicBezTo>
                    <a:pt x="4936" y="4051"/>
                    <a:pt x="5456" y="4461"/>
                    <a:pt x="5970" y="4878"/>
                  </a:cubicBezTo>
                  <a:cubicBezTo>
                    <a:pt x="6141" y="5013"/>
                    <a:pt x="6401" y="5117"/>
                    <a:pt x="6636" y="5117"/>
                  </a:cubicBezTo>
                  <a:cubicBezTo>
                    <a:pt x="6857" y="5117"/>
                    <a:pt x="7061" y="5031"/>
                    <a:pt x="7161" y="4807"/>
                  </a:cubicBezTo>
                  <a:cubicBezTo>
                    <a:pt x="7268" y="4564"/>
                    <a:pt x="7204" y="4307"/>
                    <a:pt x="7068" y="4080"/>
                  </a:cubicBezTo>
                  <a:cubicBezTo>
                    <a:pt x="6344" y="3609"/>
                    <a:pt x="5613" y="3149"/>
                    <a:pt x="4875" y="270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19"/>
            <p:cNvSpPr/>
            <p:nvPr/>
          </p:nvSpPr>
          <p:spPr>
            <a:xfrm>
              <a:off x="1677163" y="1533255"/>
              <a:ext cx="32529" cy="31911"/>
            </a:xfrm>
            <a:custGeom>
              <a:avLst/>
              <a:gdLst/>
              <a:ahLst/>
              <a:cxnLst/>
              <a:rect l="l" t="t" r="r" b="b"/>
              <a:pathLst>
                <a:path w="1157" h="1135" extrusionOk="0">
                  <a:moveTo>
                    <a:pt x="425" y="0"/>
                  </a:moveTo>
                  <a:cubicBezTo>
                    <a:pt x="282" y="188"/>
                    <a:pt x="140" y="381"/>
                    <a:pt x="1" y="570"/>
                  </a:cubicBezTo>
                  <a:cubicBezTo>
                    <a:pt x="269" y="756"/>
                    <a:pt x="532" y="945"/>
                    <a:pt x="800" y="1134"/>
                  </a:cubicBezTo>
                  <a:cubicBezTo>
                    <a:pt x="917" y="891"/>
                    <a:pt x="1039" y="649"/>
                    <a:pt x="1156" y="407"/>
                  </a:cubicBezTo>
                  <a:cubicBezTo>
                    <a:pt x="914" y="271"/>
                    <a:pt x="672" y="135"/>
                    <a:pt x="4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19"/>
            <p:cNvSpPr/>
            <p:nvPr/>
          </p:nvSpPr>
          <p:spPr>
            <a:xfrm>
              <a:off x="1728190" y="1564715"/>
              <a:ext cx="34722" cy="37730"/>
            </a:xfrm>
            <a:custGeom>
              <a:avLst/>
              <a:gdLst/>
              <a:ahLst/>
              <a:cxnLst/>
              <a:rect l="l" t="t" r="r" b="b"/>
              <a:pathLst>
                <a:path w="1235" h="1342" extrusionOk="0">
                  <a:moveTo>
                    <a:pt x="572" y="0"/>
                  </a:moveTo>
                  <a:cubicBezTo>
                    <a:pt x="383" y="254"/>
                    <a:pt x="194" y="507"/>
                    <a:pt x="1" y="760"/>
                  </a:cubicBezTo>
                  <a:cubicBezTo>
                    <a:pt x="261" y="952"/>
                    <a:pt x="514" y="1145"/>
                    <a:pt x="771" y="1341"/>
                  </a:cubicBezTo>
                  <a:cubicBezTo>
                    <a:pt x="924" y="1024"/>
                    <a:pt x="1082" y="710"/>
                    <a:pt x="1235" y="396"/>
                  </a:cubicBezTo>
                  <a:cubicBezTo>
                    <a:pt x="1018" y="264"/>
                    <a:pt x="793" y="129"/>
                    <a:pt x="57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19"/>
            <p:cNvSpPr/>
            <p:nvPr/>
          </p:nvSpPr>
          <p:spPr>
            <a:xfrm>
              <a:off x="1699654" y="1544669"/>
              <a:ext cx="44619" cy="41413"/>
            </a:xfrm>
            <a:custGeom>
              <a:avLst/>
              <a:gdLst/>
              <a:ahLst/>
              <a:cxnLst/>
              <a:rect l="l" t="t" r="r" b="b"/>
              <a:pathLst>
                <a:path w="1587" h="1473" extrusionOk="0">
                  <a:moveTo>
                    <a:pt x="356" y="1"/>
                  </a:moveTo>
                  <a:cubicBezTo>
                    <a:pt x="239" y="243"/>
                    <a:pt x="117" y="485"/>
                    <a:pt x="0" y="728"/>
                  </a:cubicBezTo>
                  <a:cubicBezTo>
                    <a:pt x="338" y="974"/>
                    <a:pt x="680" y="1224"/>
                    <a:pt x="1016" y="1473"/>
                  </a:cubicBezTo>
                  <a:cubicBezTo>
                    <a:pt x="1209" y="1220"/>
                    <a:pt x="1398" y="967"/>
                    <a:pt x="1587" y="713"/>
                  </a:cubicBezTo>
                  <a:cubicBezTo>
                    <a:pt x="1180" y="471"/>
                    <a:pt x="770" y="236"/>
                    <a:pt x="3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6344"/>
        <p:cNvGrpSpPr/>
        <p:nvPr/>
      </p:nvGrpSpPr>
      <p:grpSpPr>
        <a:xfrm>
          <a:off x="0" y="0"/>
          <a:ext cx="0" cy="0"/>
          <a:chOff x="0" y="0"/>
          <a:chExt cx="0" cy="0"/>
        </a:xfrm>
      </p:grpSpPr>
      <p:sp>
        <p:nvSpPr>
          <p:cNvPr id="6345" name="Google Shape;6345;p120"/>
          <p:cNvSpPr/>
          <p:nvPr/>
        </p:nvSpPr>
        <p:spPr>
          <a:xfrm>
            <a:off x="2202594" y="3102322"/>
            <a:ext cx="84524" cy="11160"/>
          </a:xfrm>
          <a:custGeom>
            <a:avLst/>
            <a:gdLst/>
            <a:ahLst/>
            <a:cxnLst/>
            <a:rect l="l" t="t" r="r" b="b"/>
            <a:pathLst>
              <a:path w="4832" h="638" extrusionOk="0">
                <a:moveTo>
                  <a:pt x="337" y="1"/>
                </a:moveTo>
                <a:cubicBezTo>
                  <a:pt x="225" y="1"/>
                  <a:pt x="112" y="113"/>
                  <a:pt x="0" y="169"/>
                </a:cubicBezTo>
                <a:cubicBezTo>
                  <a:pt x="75" y="263"/>
                  <a:pt x="150" y="375"/>
                  <a:pt x="262" y="432"/>
                </a:cubicBezTo>
                <a:cubicBezTo>
                  <a:pt x="375" y="488"/>
                  <a:pt x="524" y="507"/>
                  <a:pt x="655" y="507"/>
                </a:cubicBezTo>
                <a:cubicBezTo>
                  <a:pt x="1255" y="544"/>
                  <a:pt x="1873" y="563"/>
                  <a:pt x="2472" y="600"/>
                </a:cubicBezTo>
                <a:lnTo>
                  <a:pt x="2472" y="563"/>
                </a:lnTo>
                <a:cubicBezTo>
                  <a:pt x="3127" y="581"/>
                  <a:pt x="3764" y="638"/>
                  <a:pt x="4420" y="638"/>
                </a:cubicBezTo>
                <a:cubicBezTo>
                  <a:pt x="4551" y="638"/>
                  <a:pt x="4700" y="507"/>
                  <a:pt x="4831" y="432"/>
                </a:cubicBezTo>
                <a:lnTo>
                  <a:pt x="4420" y="188"/>
                </a:lnTo>
                <a:lnTo>
                  <a:pt x="4363" y="188"/>
                </a:lnTo>
                <a:cubicBezTo>
                  <a:pt x="3015" y="132"/>
                  <a:pt x="1667" y="57"/>
                  <a:pt x="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6" name="Google Shape;6346;p120"/>
          <p:cNvGrpSpPr/>
          <p:nvPr/>
        </p:nvGrpSpPr>
        <p:grpSpPr>
          <a:xfrm>
            <a:off x="1272924" y="1290925"/>
            <a:ext cx="2829279" cy="1827700"/>
            <a:chOff x="904625" y="1290925"/>
            <a:chExt cx="2829279" cy="1827700"/>
          </a:xfrm>
        </p:grpSpPr>
        <p:sp>
          <p:nvSpPr>
            <p:cNvPr id="6347" name="Google Shape;6347;p120"/>
            <p:cNvSpPr/>
            <p:nvPr/>
          </p:nvSpPr>
          <p:spPr>
            <a:xfrm>
              <a:off x="3142413" y="2142720"/>
              <a:ext cx="386112" cy="522274"/>
            </a:xfrm>
            <a:custGeom>
              <a:avLst/>
              <a:gdLst/>
              <a:ahLst/>
              <a:cxnLst/>
              <a:rect l="l" t="t" r="r" b="b"/>
              <a:pathLst>
                <a:path w="22073" h="29857" extrusionOk="0">
                  <a:moveTo>
                    <a:pt x="10796" y="0"/>
                  </a:moveTo>
                  <a:cubicBezTo>
                    <a:pt x="10461" y="0"/>
                    <a:pt x="10129" y="150"/>
                    <a:pt x="9919" y="421"/>
                  </a:cubicBezTo>
                  <a:cubicBezTo>
                    <a:pt x="9844" y="440"/>
                    <a:pt x="9788" y="477"/>
                    <a:pt x="9769" y="552"/>
                  </a:cubicBezTo>
                  <a:lnTo>
                    <a:pt x="2166" y="20533"/>
                  </a:lnTo>
                  <a:cubicBezTo>
                    <a:pt x="1473" y="22387"/>
                    <a:pt x="761" y="24260"/>
                    <a:pt x="68" y="26114"/>
                  </a:cubicBezTo>
                  <a:cubicBezTo>
                    <a:pt x="0" y="26277"/>
                    <a:pt x="150" y="26391"/>
                    <a:pt x="294" y="26391"/>
                  </a:cubicBezTo>
                  <a:cubicBezTo>
                    <a:pt x="348" y="26391"/>
                    <a:pt x="402" y="26374"/>
                    <a:pt x="443" y="26338"/>
                  </a:cubicBezTo>
                  <a:cubicBezTo>
                    <a:pt x="743" y="26020"/>
                    <a:pt x="1080" y="25739"/>
                    <a:pt x="1435" y="25496"/>
                  </a:cubicBezTo>
                  <a:cubicBezTo>
                    <a:pt x="1734" y="25303"/>
                    <a:pt x="2230" y="24929"/>
                    <a:pt x="2599" y="24929"/>
                  </a:cubicBezTo>
                  <a:cubicBezTo>
                    <a:pt x="2624" y="24929"/>
                    <a:pt x="2648" y="24930"/>
                    <a:pt x="2671" y="24934"/>
                  </a:cubicBezTo>
                  <a:cubicBezTo>
                    <a:pt x="3065" y="25009"/>
                    <a:pt x="3252" y="25458"/>
                    <a:pt x="3308" y="25795"/>
                  </a:cubicBezTo>
                  <a:cubicBezTo>
                    <a:pt x="3364" y="26245"/>
                    <a:pt x="3327" y="26694"/>
                    <a:pt x="3439" y="27125"/>
                  </a:cubicBezTo>
                  <a:cubicBezTo>
                    <a:pt x="3472" y="27240"/>
                    <a:pt x="3576" y="27297"/>
                    <a:pt x="3677" y="27297"/>
                  </a:cubicBezTo>
                  <a:cubicBezTo>
                    <a:pt x="3692" y="27297"/>
                    <a:pt x="3706" y="27296"/>
                    <a:pt x="3720" y="27293"/>
                  </a:cubicBezTo>
                  <a:cubicBezTo>
                    <a:pt x="4038" y="27181"/>
                    <a:pt x="4319" y="27031"/>
                    <a:pt x="4563" y="26825"/>
                  </a:cubicBezTo>
                  <a:cubicBezTo>
                    <a:pt x="4806" y="26638"/>
                    <a:pt x="5068" y="26357"/>
                    <a:pt x="5387" y="26301"/>
                  </a:cubicBezTo>
                  <a:cubicBezTo>
                    <a:pt x="5420" y="26295"/>
                    <a:pt x="5452" y="26292"/>
                    <a:pt x="5483" y="26292"/>
                  </a:cubicBezTo>
                  <a:cubicBezTo>
                    <a:pt x="5851" y="26292"/>
                    <a:pt x="6047" y="26683"/>
                    <a:pt x="6098" y="26994"/>
                  </a:cubicBezTo>
                  <a:cubicBezTo>
                    <a:pt x="6173" y="27462"/>
                    <a:pt x="6080" y="27930"/>
                    <a:pt x="6192" y="28398"/>
                  </a:cubicBezTo>
                  <a:cubicBezTo>
                    <a:pt x="6219" y="28494"/>
                    <a:pt x="6316" y="28559"/>
                    <a:pt x="6417" y="28559"/>
                  </a:cubicBezTo>
                  <a:cubicBezTo>
                    <a:pt x="6455" y="28559"/>
                    <a:pt x="6493" y="28550"/>
                    <a:pt x="6529" y="28529"/>
                  </a:cubicBezTo>
                  <a:cubicBezTo>
                    <a:pt x="7278" y="28099"/>
                    <a:pt x="7896" y="27181"/>
                    <a:pt x="8833" y="27162"/>
                  </a:cubicBezTo>
                  <a:cubicBezTo>
                    <a:pt x="8849" y="27162"/>
                    <a:pt x="8864" y="27161"/>
                    <a:pt x="8880" y="27161"/>
                  </a:cubicBezTo>
                  <a:cubicBezTo>
                    <a:pt x="9896" y="27161"/>
                    <a:pt x="9766" y="28353"/>
                    <a:pt x="9600" y="29035"/>
                  </a:cubicBezTo>
                  <a:cubicBezTo>
                    <a:pt x="9584" y="29186"/>
                    <a:pt x="9687" y="29322"/>
                    <a:pt x="9830" y="29322"/>
                  </a:cubicBezTo>
                  <a:cubicBezTo>
                    <a:pt x="9846" y="29322"/>
                    <a:pt x="9864" y="29320"/>
                    <a:pt x="9881" y="29316"/>
                  </a:cubicBezTo>
                  <a:cubicBezTo>
                    <a:pt x="10499" y="29166"/>
                    <a:pt x="10892" y="28567"/>
                    <a:pt x="11492" y="28417"/>
                  </a:cubicBezTo>
                  <a:cubicBezTo>
                    <a:pt x="11544" y="28404"/>
                    <a:pt x="11596" y="28398"/>
                    <a:pt x="11647" y="28398"/>
                  </a:cubicBezTo>
                  <a:cubicBezTo>
                    <a:pt x="12101" y="28398"/>
                    <a:pt x="12458" y="28895"/>
                    <a:pt x="12391" y="29316"/>
                  </a:cubicBezTo>
                  <a:lnTo>
                    <a:pt x="12297" y="29578"/>
                  </a:lnTo>
                  <a:cubicBezTo>
                    <a:pt x="12236" y="29738"/>
                    <a:pt x="12383" y="29857"/>
                    <a:pt x="12524" y="29857"/>
                  </a:cubicBezTo>
                  <a:cubicBezTo>
                    <a:pt x="12598" y="29857"/>
                    <a:pt x="12670" y="29824"/>
                    <a:pt x="12709" y="29747"/>
                  </a:cubicBezTo>
                  <a:cubicBezTo>
                    <a:pt x="12765" y="29653"/>
                    <a:pt x="12803" y="29559"/>
                    <a:pt x="12821" y="29447"/>
                  </a:cubicBezTo>
                  <a:cubicBezTo>
                    <a:pt x="14657" y="24260"/>
                    <a:pt x="16585" y="19110"/>
                    <a:pt x="18608" y="13998"/>
                  </a:cubicBezTo>
                  <a:cubicBezTo>
                    <a:pt x="19113" y="12705"/>
                    <a:pt x="19638" y="11432"/>
                    <a:pt x="20162" y="10159"/>
                  </a:cubicBezTo>
                  <a:cubicBezTo>
                    <a:pt x="20668" y="8904"/>
                    <a:pt x="21211" y="7687"/>
                    <a:pt x="21585" y="6413"/>
                  </a:cubicBezTo>
                  <a:cubicBezTo>
                    <a:pt x="21791" y="5777"/>
                    <a:pt x="21922" y="5140"/>
                    <a:pt x="22035" y="4484"/>
                  </a:cubicBezTo>
                  <a:cubicBezTo>
                    <a:pt x="22072" y="4260"/>
                    <a:pt x="22054" y="4016"/>
                    <a:pt x="21941" y="3829"/>
                  </a:cubicBezTo>
                  <a:cubicBezTo>
                    <a:pt x="21773" y="3642"/>
                    <a:pt x="21529" y="3529"/>
                    <a:pt x="21286" y="3511"/>
                  </a:cubicBezTo>
                  <a:cubicBezTo>
                    <a:pt x="19956" y="3192"/>
                    <a:pt x="18645" y="2818"/>
                    <a:pt x="17334" y="2406"/>
                  </a:cubicBezTo>
                  <a:cubicBezTo>
                    <a:pt x="15874" y="1938"/>
                    <a:pt x="14432" y="1413"/>
                    <a:pt x="13027" y="833"/>
                  </a:cubicBezTo>
                  <a:cubicBezTo>
                    <a:pt x="12671" y="683"/>
                    <a:pt x="12297" y="533"/>
                    <a:pt x="11941" y="365"/>
                  </a:cubicBezTo>
                  <a:cubicBezTo>
                    <a:pt x="11642" y="234"/>
                    <a:pt x="11342" y="102"/>
                    <a:pt x="11042" y="28"/>
                  </a:cubicBezTo>
                  <a:cubicBezTo>
                    <a:pt x="10961" y="9"/>
                    <a:pt x="10879" y="0"/>
                    <a:pt x="10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20"/>
            <p:cNvSpPr/>
            <p:nvPr/>
          </p:nvSpPr>
          <p:spPr>
            <a:xfrm>
              <a:off x="3125585" y="1917173"/>
              <a:ext cx="461242" cy="879925"/>
            </a:xfrm>
            <a:custGeom>
              <a:avLst/>
              <a:gdLst/>
              <a:ahLst/>
              <a:cxnLst/>
              <a:rect l="l" t="t" r="r" b="b"/>
              <a:pathLst>
                <a:path w="26368" h="50303" extrusionOk="0">
                  <a:moveTo>
                    <a:pt x="16297" y="677"/>
                  </a:moveTo>
                  <a:cubicBezTo>
                    <a:pt x="19643" y="677"/>
                    <a:pt x="22565" y="1903"/>
                    <a:pt x="25250" y="3946"/>
                  </a:cubicBezTo>
                  <a:lnTo>
                    <a:pt x="25250" y="3946"/>
                  </a:lnTo>
                  <a:cubicBezTo>
                    <a:pt x="21704" y="3364"/>
                    <a:pt x="18324" y="2206"/>
                    <a:pt x="15075" y="731"/>
                  </a:cubicBezTo>
                  <a:cubicBezTo>
                    <a:pt x="15489" y="695"/>
                    <a:pt x="15896" y="677"/>
                    <a:pt x="16297" y="677"/>
                  </a:cubicBezTo>
                  <a:close/>
                  <a:moveTo>
                    <a:pt x="14289" y="1030"/>
                  </a:moveTo>
                  <a:cubicBezTo>
                    <a:pt x="17922" y="2697"/>
                    <a:pt x="21648" y="3989"/>
                    <a:pt x="25637" y="4626"/>
                  </a:cubicBezTo>
                  <a:lnTo>
                    <a:pt x="25506" y="5000"/>
                  </a:lnTo>
                  <a:cubicBezTo>
                    <a:pt x="24869" y="6723"/>
                    <a:pt x="24233" y="8465"/>
                    <a:pt x="23634" y="10206"/>
                  </a:cubicBezTo>
                  <a:cubicBezTo>
                    <a:pt x="23512" y="10556"/>
                    <a:pt x="23353" y="10696"/>
                    <a:pt x="23087" y="10696"/>
                  </a:cubicBezTo>
                  <a:cubicBezTo>
                    <a:pt x="23025" y="10696"/>
                    <a:pt x="22958" y="10688"/>
                    <a:pt x="22884" y="10674"/>
                  </a:cubicBezTo>
                  <a:cubicBezTo>
                    <a:pt x="21611" y="10431"/>
                    <a:pt x="20300" y="10281"/>
                    <a:pt x="19064" y="9907"/>
                  </a:cubicBezTo>
                  <a:cubicBezTo>
                    <a:pt x="17023" y="9307"/>
                    <a:pt x="15019" y="8596"/>
                    <a:pt x="13034" y="7865"/>
                  </a:cubicBezTo>
                  <a:cubicBezTo>
                    <a:pt x="11948" y="7472"/>
                    <a:pt x="11967" y="7416"/>
                    <a:pt x="12341" y="6367"/>
                  </a:cubicBezTo>
                  <a:cubicBezTo>
                    <a:pt x="12941" y="4701"/>
                    <a:pt x="13540" y="3053"/>
                    <a:pt x="14139" y="1386"/>
                  </a:cubicBezTo>
                  <a:cubicBezTo>
                    <a:pt x="14195" y="1255"/>
                    <a:pt x="14251" y="1124"/>
                    <a:pt x="14270" y="1030"/>
                  </a:cubicBezTo>
                  <a:close/>
                  <a:moveTo>
                    <a:pt x="11780" y="7922"/>
                  </a:moveTo>
                  <a:cubicBezTo>
                    <a:pt x="15506" y="9438"/>
                    <a:pt x="19177" y="10862"/>
                    <a:pt x="23240" y="11274"/>
                  </a:cubicBezTo>
                  <a:cubicBezTo>
                    <a:pt x="23165" y="11573"/>
                    <a:pt x="23053" y="11873"/>
                    <a:pt x="22922" y="12154"/>
                  </a:cubicBezTo>
                  <a:cubicBezTo>
                    <a:pt x="22875" y="12232"/>
                    <a:pt x="22711" y="12271"/>
                    <a:pt x="22582" y="12271"/>
                  </a:cubicBezTo>
                  <a:cubicBezTo>
                    <a:pt x="22556" y="12271"/>
                    <a:pt x="22532" y="12269"/>
                    <a:pt x="22510" y="12266"/>
                  </a:cubicBezTo>
                  <a:cubicBezTo>
                    <a:pt x="21574" y="12098"/>
                    <a:pt x="20637" y="11966"/>
                    <a:pt x="19701" y="11723"/>
                  </a:cubicBezTo>
                  <a:cubicBezTo>
                    <a:pt x="18165" y="11348"/>
                    <a:pt x="16630" y="10974"/>
                    <a:pt x="15150" y="10487"/>
                  </a:cubicBezTo>
                  <a:cubicBezTo>
                    <a:pt x="14008" y="10094"/>
                    <a:pt x="12959" y="9551"/>
                    <a:pt x="11873" y="9083"/>
                  </a:cubicBezTo>
                  <a:cubicBezTo>
                    <a:pt x="11517" y="8933"/>
                    <a:pt x="11424" y="8708"/>
                    <a:pt x="11611" y="8371"/>
                  </a:cubicBezTo>
                  <a:cubicBezTo>
                    <a:pt x="11686" y="8240"/>
                    <a:pt x="11742" y="8090"/>
                    <a:pt x="11780" y="7940"/>
                  </a:cubicBezTo>
                  <a:lnTo>
                    <a:pt x="11780" y="7922"/>
                  </a:lnTo>
                  <a:close/>
                  <a:moveTo>
                    <a:pt x="11274" y="9326"/>
                  </a:moveTo>
                  <a:cubicBezTo>
                    <a:pt x="13016" y="10412"/>
                    <a:pt x="14926" y="11049"/>
                    <a:pt x="16836" y="11536"/>
                  </a:cubicBezTo>
                  <a:cubicBezTo>
                    <a:pt x="18746" y="12023"/>
                    <a:pt x="20675" y="12453"/>
                    <a:pt x="22622" y="12922"/>
                  </a:cubicBezTo>
                  <a:cubicBezTo>
                    <a:pt x="22604" y="12996"/>
                    <a:pt x="22585" y="13071"/>
                    <a:pt x="22566" y="13146"/>
                  </a:cubicBezTo>
                  <a:cubicBezTo>
                    <a:pt x="22341" y="13802"/>
                    <a:pt x="22060" y="14457"/>
                    <a:pt x="21873" y="15113"/>
                  </a:cubicBezTo>
                  <a:cubicBezTo>
                    <a:pt x="21785" y="15393"/>
                    <a:pt x="21650" y="15487"/>
                    <a:pt x="21441" y="15487"/>
                  </a:cubicBezTo>
                  <a:cubicBezTo>
                    <a:pt x="21385" y="15487"/>
                    <a:pt x="21323" y="15480"/>
                    <a:pt x="21255" y="15468"/>
                  </a:cubicBezTo>
                  <a:cubicBezTo>
                    <a:pt x="18353" y="14963"/>
                    <a:pt x="15506" y="14139"/>
                    <a:pt x="12791" y="13034"/>
                  </a:cubicBezTo>
                  <a:cubicBezTo>
                    <a:pt x="11986" y="12697"/>
                    <a:pt x="11162" y="12341"/>
                    <a:pt x="10319" y="11985"/>
                  </a:cubicBezTo>
                  <a:lnTo>
                    <a:pt x="11274" y="9326"/>
                  </a:lnTo>
                  <a:close/>
                  <a:moveTo>
                    <a:pt x="10132" y="12491"/>
                  </a:moveTo>
                  <a:lnTo>
                    <a:pt x="12266" y="13427"/>
                  </a:lnTo>
                  <a:cubicBezTo>
                    <a:pt x="12210" y="13596"/>
                    <a:pt x="12173" y="13727"/>
                    <a:pt x="12117" y="13858"/>
                  </a:cubicBezTo>
                  <a:cubicBezTo>
                    <a:pt x="9514" y="21049"/>
                    <a:pt x="6929" y="28240"/>
                    <a:pt x="4345" y="35431"/>
                  </a:cubicBezTo>
                  <a:cubicBezTo>
                    <a:pt x="4120" y="36068"/>
                    <a:pt x="3971" y="36723"/>
                    <a:pt x="3783" y="37360"/>
                  </a:cubicBezTo>
                  <a:cubicBezTo>
                    <a:pt x="3746" y="37453"/>
                    <a:pt x="3690" y="37528"/>
                    <a:pt x="3596" y="37584"/>
                  </a:cubicBezTo>
                  <a:cubicBezTo>
                    <a:pt x="3577" y="37453"/>
                    <a:pt x="3559" y="37341"/>
                    <a:pt x="3540" y="37229"/>
                  </a:cubicBezTo>
                  <a:cubicBezTo>
                    <a:pt x="3441" y="36735"/>
                    <a:pt x="3173" y="36465"/>
                    <a:pt x="2783" y="36465"/>
                  </a:cubicBezTo>
                  <a:cubicBezTo>
                    <a:pt x="2655" y="36465"/>
                    <a:pt x="2513" y="36494"/>
                    <a:pt x="2360" y="36554"/>
                  </a:cubicBezTo>
                  <a:cubicBezTo>
                    <a:pt x="1967" y="36723"/>
                    <a:pt x="1592" y="36929"/>
                    <a:pt x="1236" y="37172"/>
                  </a:cubicBezTo>
                  <a:cubicBezTo>
                    <a:pt x="4195" y="28933"/>
                    <a:pt x="7154" y="20749"/>
                    <a:pt x="10132" y="12491"/>
                  </a:cubicBezTo>
                  <a:close/>
                  <a:moveTo>
                    <a:pt x="12791" y="13671"/>
                  </a:moveTo>
                  <a:lnTo>
                    <a:pt x="15338" y="14569"/>
                  </a:lnTo>
                  <a:lnTo>
                    <a:pt x="6648" y="38633"/>
                  </a:lnTo>
                  <a:cubicBezTo>
                    <a:pt x="6409" y="37914"/>
                    <a:pt x="6118" y="37594"/>
                    <a:pt x="5661" y="37594"/>
                  </a:cubicBezTo>
                  <a:cubicBezTo>
                    <a:pt x="5440" y="37594"/>
                    <a:pt x="5181" y="37669"/>
                    <a:pt x="4869" y="37809"/>
                  </a:cubicBezTo>
                  <a:cubicBezTo>
                    <a:pt x="4607" y="37921"/>
                    <a:pt x="4345" y="38071"/>
                    <a:pt x="4083" y="38202"/>
                  </a:cubicBezTo>
                  <a:cubicBezTo>
                    <a:pt x="4064" y="38165"/>
                    <a:pt x="4064" y="38127"/>
                    <a:pt x="4064" y="38090"/>
                  </a:cubicBezTo>
                  <a:cubicBezTo>
                    <a:pt x="5487" y="34045"/>
                    <a:pt x="6911" y="29981"/>
                    <a:pt x="8353" y="25918"/>
                  </a:cubicBezTo>
                  <a:cubicBezTo>
                    <a:pt x="9757" y="22004"/>
                    <a:pt x="11199" y="18090"/>
                    <a:pt x="12604" y="14176"/>
                  </a:cubicBezTo>
                  <a:cubicBezTo>
                    <a:pt x="12660" y="14008"/>
                    <a:pt x="12716" y="13858"/>
                    <a:pt x="12791" y="13671"/>
                  </a:cubicBezTo>
                  <a:close/>
                  <a:moveTo>
                    <a:pt x="15881" y="14719"/>
                  </a:moveTo>
                  <a:lnTo>
                    <a:pt x="18634" y="15506"/>
                  </a:lnTo>
                  <a:lnTo>
                    <a:pt x="10019" y="39345"/>
                  </a:lnTo>
                  <a:cubicBezTo>
                    <a:pt x="9737" y="38914"/>
                    <a:pt x="9503" y="38706"/>
                    <a:pt x="9144" y="38706"/>
                  </a:cubicBezTo>
                  <a:cubicBezTo>
                    <a:pt x="9003" y="38706"/>
                    <a:pt x="8842" y="38738"/>
                    <a:pt x="8652" y="38802"/>
                  </a:cubicBezTo>
                  <a:cubicBezTo>
                    <a:pt x="8184" y="38989"/>
                    <a:pt x="7716" y="39214"/>
                    <a:pt x="7285" y="39476"/>
                  </a:cubicBezTo>
                  <a:cubicBezTo>
                    <a:pt x="7135" y="39551"/>
                    <a:pt x="6986" y="39663"/>
                    <a:pt x="6836" y="39775"/>
                  </a:cubicBezTo>
                  <a:cubicBezTo>
                    <a:pt x="9869" y="31367"/>
                    <a:pt x="12866" y="23053"/>
                    <a:pt x="15881" y="14719"/>
                  </a:cubicBezTo>
                  <a:close/>
                  <a:moveTo>
                    <a:pt x="19158" y="15656"/>
                  </a:moveTo>
                  <a:lnTo>
                    <a:pt x="21499" y="16068"/>
                  </a:lnTo>
                  <a:cubicBezTo>
                    <a:pt x="18559" y="24214"/>
                    <a:pt x="15637" y="32322"/>
                    <a:pt x="12810" y="40169"/>
                  </a:cubicBezTo>
                  <a:cubicBezTo>
                    <a:pt x="12622" y="40038"/>
                    <a:pt x="12416" y="39944"/>
                    <a:pt x="12192" y="39888"/>
                  </a:cubicBezTo>
                  <a:cubicBezTo>
                    <a:pt x="12098" y="39875"/>
                    <a:pt x="12002" y="39869"/>
                    <a:pt x="11906" y="39869"/>
                  </a:cubicBezTo>
                  <a:cubicBezTo>
                    <a:pt x="11715" y="39869"/>
                    <a:pt x="11524" y="39894"/>
                    <a:pt x="11349" y="39944"/>
                  </a:cubicBezTo>
                  <a:cubicBezTo>
                    <a:pt x="10956" y="40075"/>
                    <a:pt x="10600" y="40206"/>
                    <a:pt x="10225" y="40375"/>
                  </a:cubicBezTo>
                  <a:lnTo>
                    <a:pt x="19158" y="15656"/>
                  </a:lnTo>
                  <a:close/>
                  <a:moveTo>
                    <a:pt x="2698" y="37000"/>
                  </a:moveTo>
                  <a:cubicBezTo>
                    <a:pt x="2906" y="37000"/>
                    <a:pt x="3003" y="37193"/>
                    <a:pt x="3015" y="37603"/>
                  </a:cubicBezTo>
                  <a:cubicBezTo>
                    <a:pt x="3015" y="38015"/>
                    <a:pt x="2978" y="38446"/>
                    <a:pt x="2941" y="38858"/>
                  </a:cubicBezTo>
                  <a:cubicBezTo>
                    <a:pt x="2903" y="38970"/>
                    <a:pt x="2884" y="39064"/>
                    <a:pt x="2884" y="39176"/>
                  </a:cubicBezTo>
                  <a:cubicBezTo>
                    <a:pt x="2922" y="39382"/>
                    <a:pt x="2978" y="39569"/>
                    <a:pt x="3034" y="39775"/>
                  </a:cubicBezTo>
                  <a:cubicBezTo>
                    <a:pt x="3221" y="39701"/>
                    <a:pt x="3409" y="39607"/>
                    <a:pt x="3577" y="39495"/>
                  </a:cubicBezTo>
                  <a:cubicBezTo>
                    <a:pt x="4008" y="38933"/>
                    <a:pt x="4589" y="38502"/>
                    <a:pt x="5244" y="38240"/>
                  </a:cubicBezTo>
                  <a:cubicBezTo>
                    <a:pt x="5412" y="38175"/>
                    <a:pt x="5550" y="38141"/>
                    <a:pt x="5661" y="38141"/>
                  </a:cubicBezTo>
                  <a:cubicBezTo>
                    <a:pt x="5934" y="38141"/>
                    <a:pt x="6044" y="38344"/>
                    <a:pt x="6030" y="38783"/>
                  </a:cubicBezTo>
                  <a:cubicBezTo>
                    <a:pt x="6012" y="39251"/>
                    <a:pt x="5899" y="39738"/>
                    <a:pt x="5881" y="40206"/>
                  </a:cubicBezTo>
                  <a:cubicBezTo>
                    <a:pt x="5899" y="40431"/>
                    <a:pt x="5974" y="40656"/>
                    <a:pt x="6068" y="40862"/>
                  </a:cubicBezTo>
                  <a:cubicBezTo>
                    <a:pt x="6274" y="40805"/>
                    <a:pt x="6480" y="40730"/>
                    <a:pt x="6686" y="40637"/>
                  </a:cubicBezTo>
                  <a:cubicBezTo>
                    <a:pt x="7285" y="40244"/>
                    <a:pt x="7866" y="39794"/>
                    <a:pt x="8484" y="39420"/>
                  </a:cubicBezTo>
                  <a:cubicBezTo>
                    <a:pt x="8596" y="39354"/>
                    <a:pt x="8736" y="39340"/>
                    <a:pt x="8884" y="39340"/>
                  </a:cubicBezTo>
                  <a:cubicBezTo>
                    <a:pt x="8995" y="39340"/>
                    <a:pt x="9109" y="39348"/>
                    <a:pt x="9219" y="39348"/>
                  </a:cubicBezTo>
                  <a:cubicBezTo>
                    <a:pt x="9255" y="39348"/>
                    <a:pt x="9291" y="39347"/>
                    <a:pt x="9326" y="39345"/>
                  </a:cubicBezTo>
                  <a:lnTo>
                    <a:pt x="9326" y="39345"/>
                  </a:lnTo>
                  <a:cubicBezTo>
                    <a:pt x="9326" y="39588"/>
                    <a:pt x="9326" y="39850"/>
                    <a:pt x="9308" y="40112"/>
                  </a:cubicBezTo>
                  <a:cubicBezTo>
                    <a:pt x="9251" y="40487"/>
                    <a:pt x="9102" y="40824"/>
                    <a:pt x="9064" y="41199"/>
                  </a:cubicBezTo>
                  <a:cubicBezTo>
                    <a:pt x="9064" y="41367"/>
                    <a:pt x="9120" y="41554"/>
                    <a:pt x="9177" y="41704"/>
                  </a:cubicBezTo>
                  <a:cubicBezTo>
                    <a:pt x="9345" y="41686"/>
                    <a:pt x="9514" y="41629"/>
                    <a:pt x="9663" y="41573"/>
                  </a:cubicBezTo>
                  <a:cubicBezTo>
                    <a:pt x="10263" y="41217"/>
                    <a:pt x="10843" y="40805"/>
                    <a:pt x="11461" y="40506"/>
                  </a:cubicBezTo>
                  <a:cubicBezTo>
                    <a:pt x="11629" y="40428"/>
                    <a:pt x="11756" y="40388"/>
                    <a:pt x="11851" y="40388"/>
                  </a:cubicBezTo>
                  <a:cubicBezTo>
                    <a:pt x="12052" y="40388"/>
                    <a:pt x="12105" y="40567"/>
                    <a:pt x="12079" y="40936"/>
                  </a:cubicBezTo>
                  <a:cubicBezTo>
                    <a:pt x="12079" y="41348"/>
                    <a:pt x="12042" y="41760"/>
                    <a:pt x="11986" y="42172"/>
                  </a:cubicBezTo>
                  <a:cubicBezTo>
                    <a:pt x="11967" y="42603"/>
                    <a:pt x="11780" y="43015"/>
                    <a:pt x="11480" y="43333"/>
                  </a:cubicBezTo>
                  <a:cubicBezTo>
                    <a:pt x="10057" y="44775"/>
                    <a:pt x="8633" y="46217"/>
                    <a:pt x="7229" y="47659"/>
                  </a:cubicBezTo>
                  <a:cubicBezTo>
                    <a:pt x="7154" y="47715"/>
                    <a:pt x="7098" y="47772"/>
                    <a:pt x="6986" y="47865"/>
                  </a:cubicBezTo>
                  <a:lnTo>
                    <a:pt x="6986" y="47847"/>
                  </a:lnTo>
                  <a:cubicBezTo>
                    <a:pt x="6854" y="47528"/>
                    <a:pt x="6780" y="47266"/>
                    <a:pt x="6630" y="47004"/>
                  </a:cubicBezTo>
                  <a:cubicBezTo>
                    <a:pt x="6264" y="46243"/>
                    <a:pt x="5508" y="45790"/>
                    <a:pt x="4713" y="45790"/>
                  </a:cubicBezTo>
                  <a:cubicBezTo>
                    <a:pt x="4491" y="45790"/>
                    <a:pt x="4266" y="45825"/>
                    <a:pt x="4045" y="45899"/>
                  </a:cubicBezTo>
                  <a:cubicBezTo>
                    <a:pt x="3465" y="46086"/>
                    <a:pt x="2884" y="46330"/>
                    <a:pt x="2323" y="46573"/>
                  </a:cubicBezTo>
                  <a:cubicBezTo>
                    <a:pt x="2192" y="46629"/>
                    <a:pt x="2079" y="46686"/>
                    <a:pt x="1911" y="46760"/>
                  </a:cubicBezTo>
                  <a:cubicBezTo>
                    <a:pt x="1742" y="45899"/>
                    <a:pt x="1592" y="45075"/>
                    <a:pt x="1461" y="44232"/>
                  </a:cubicBezTo>
                  <a:cubicBezTo>
                    <a:pt x="1218" y="42641"/>
                    <a:pt x="974" y="41049"/>
                    <a:pt x="731" y="39457"/>
                  </a:cubicBezTo>
                  <a:cubicBezTo>
                    <a:pt x="712" y="39214"/>
                    <a:pt x="731" y="38989"/>
                    <a:pt x="824" y="38783"/>
                  </a:cubicBezTo>
                  <a:cubicBezTo>
                    <a:pt x="1087" y="38090"/>
                    <a:pt x="1592" y="37528"/>
                    <a:pt x="2248" y="37172"/>
                  </a:cubicBezTo>
                  <a:cubicBezTo>
                    <a:pt x="2434" y="37059"/>
                    <a:pt x="2583" y="37000"/>
                    <a:pt x="2698" y="37000"/>
                  </a:cubicBezTo>
                  <a:close/>
                  <a:moveTo>
                    <a:pt x="3259" y="46854"/>
                  </a:moveTo>
                  <a:lnTo>
                    <a:pt x="2154" y="48109"/>
                  </a:lnTo>
                  <a:lnTo>
                    <a:pt x="2154" y="48090"/>
                  </a:lnTo>
                  <a:cubicBezTo>
                    <a:pt x="1948" y="47397"/>
                    <a:pt x="1948" y="47397"/>
                    <a:pt x="2491" y="47135"/>
                  </a:cubicBezTo>
                  <a:cubicBezTo>
                    <a:pt x="2716" y="46985"/>
                    <a:pt x="2978" y="46910"/>
                    <a:pt x="3259" y="46854"/>
                  </a:cubicBezTo>
                  <a:close/>
                  <a:moveTo>
                    <a:pt x="5188" y="46367"/>
                  </a:moveTo>
                  <a:lnTo>
                    <a:pt x="5263" y="46498"/>
                  </a:lnTo>
                  <a:lnTo>
                    <a:pt x="2529" y="49307"/>
                  </a:lnTo>
                  <a:cubicBezTo>
                    <a:pt x="2248" y="49139"/>
                    <a:pt x="2173" y="48933"/>
                    <a:pt x="2360" y="48727"/>
                  </a:cubicBezTo>
                  <a:cubicBezTo>
                    <a:pt x="3072" y="47959"/>
                    <a:pt x="3746" y="47191"/>
                    <a:pt x="4476" y="46461"/>
                  </a:cubicBezTo>
                  <a:cubicBezTo>
                    <a:pt x="4557" y="46380"/>
                    <a:pt x="4721" y="46370"/>
                    <a:pt x="4889" y="46370"/>
                  </a:cubicBezTo>
                  <a:cubicBezTo>
                    <a:pt x="4944" y="46370"/>
                    <a:pt x="4999" y="46372"/>
                    <a:pt x="5052" y="46372"/>
                  </a:cubicBezTo>
                  <a:cubicBezTo>
                    <a:pt x="5100" y="46372"/>
                    <a:pt x="5146" y="46371"/>
                    <a:pt x="5188" y="46367"/>
                  </a:cubicBezTo>
                  <a:close/>
                  <a:moveTo>
                    <a:pt x="5731" y="46835"/>
                  </a:moveTo>
                  <a:cubicBezTo>
                    <a:pt x="6199" y="47154"/>
                    <a:pt x="6199" y="47247"/>
                    <a:pt x="5843" y="47603"/>
                  </a:cubicBezTo>
                  <a:cubicBezTo>
                    <a:pt x="5206" y="48259"/>
                    <a:pt x="4551" y="48877"/>
                    <a:pt x="3933" y="49551"/>
                  </a:cubicBezTo>
                  <a:cubicBezTo>
                    <a:pt x="3826" y="49657"/>
                    <a:pt x="3728" y="49694"/>
                    <a:pt x="3627" y="49694"/>
                  </a:cubicBezTo>
                  <a:cubicBezTo>
                    <a:pt x="3462" y="49694"/>
                    <a:pt x="3292" y="49597"/>
                    <a:pt x="3072" y="49551"/>
                  </a:cubicBezTo>
                  <a:lnTo>
                    <a:pt x="5731" y="46835"/>
                  </a:lnTo>
                  <a:close/>
                  <a:moveTo>
                    <a:pt x="6405" y="47959"/>
                  </a:moveTo>
                  <a:lnTo>
                    <a:pt x="6405" y="47959"/>
                  </a:lnTo>
                  <a:cubicBezTo>
                    <a:pt x="6574" y="48146"/>
                    <a:pt x="6574" y="48333"/>
                    <a:pt x="6349" y="48539"/>
                  </a:cubicBezTo>
                  <a:cubicBezTo>
                    <a:pt x="5993" y="48858"/>
                    <a:pt x="5675" y="49195"/>
                    <a:pt x="5356" y="49532"/>
                  </a:cubicBezTo>
                  <a:cubicBezTo>
                    <a:pt x="5220" y="49690"/>
                    <a:pt x="5078" y="49753"/>
                    <a:pt x="4908" y="49753"/>
                  </a:cubicBezTo>
                  <a:cubicBezTo>
                    <a:pt x="4796" y="49753"/>
                    <a:pt x="4673" y="49726"/>
                    <a:pt x="4532" y="49682"/>
                  </a:cubicBezTo>
                  <a:lnTo>
                    <a:pt x="6405" y="47978"/>
                  </a:lnTo>
                  <a:lnTo>
                    <a:pt x="6405" y="47959"/>
                  </a:lnTo>
                  <a:close/>
                  <a:moveTo>
                    <a:pt x="16180" y="0"/>
                  </a:moveTo>
                  <a:cubicBezTo>
                    <a:pt x="15562" y="75"/>
                    <a:pt x="14944" y="150"/>
                    <a:pt x="14326" y="225"/>
                  </a:cubicBezTo>
                  <a:cubicBezTo>
                    <a:pt x="14083" y="225"/>
                    <a:pt x="13877" y="412"/>
                    <a:pt x="13821" y="656"/>
                  </a:cubicBezTo>
                  <a:cubicBezTo>
                    <a:pt x="12360" y="4701"/>
                    <a:pt x="10918" y="8727"/>
                    <a:pt x="9457" y="12753"/>
                  </a:cubicBezTo>
                  <a:cubicBezTo>
                    <a:pt x="7266" y="18802"/>
                    <a:pt x="5094" y="24832"/>
                    <a:pt x="2903" y="30880"/>
                  </a:cubicBezTo>
                  <a:cubicBezTo>
                    <a:pt x="1986" y="33446"/>
                    <a:pt x="1030" y="36030"/>
                    <a:pt x="94" y="38596"/>
                  </a:cubicBezTo>
                  <a:cubicBezTo>
                    <a:pt x="19" y="38745"/>
                    <a:pt x="0" y="38914"/>
                    <a:pt x="19" y="39064"/>
                  </a:cubicBezTo>
                  <a:cubicBezTo>
                    <a:pt x="113" y="39607"/>
                    <a:pt x="281" y="40112"/>
                    <a:pt x="375" y="40656"/>
                  </a:cubicBezTo>
                  <a:cubicBezTo>
                    <a:pt x="806" y="43333"/>
                    <a:pt x="1236" y="46030"/>
                    <a:pt x="1630" y="48708"/>
                  </a:cubicBezTo>
                  <a:cubicBezTo>
                    <a:pt x="1742" y="49420"/>
                    <a:pt x="2079" y="49888"/>
                    <a:pt x="2753" y="50019"/>
                  </a:cubicBezTo>
                  <a:cubicBezTo>
                    <a:pt x="3465" y="50169"/>
                    <a:pt x="4195" y="50262"/>
                    <a:pt x="4907" y="50300"/>
                  </a:cubicBezTo>
                  <a:cubicBezTo>
                    <a:pt x="4928" y="50301"/>
                    <a:pt x="4948" y="50302"/>
                    <a:pt x="4969" y="50302"/>
                  </a:cubicBezTo>
                  <a:cubicBezTo>
                    <a:pt x="5191" y="50302"/>
                    <a:pt x="5410" y="50212"/>
                    <a:pt x="5581" y="50075"/>
                  </a:cubicBezTo>
                  <a:cubicBezTo>
                    <a:pt x="7585" y="48090"/>
                    <a:pt x="9570" y="46086"/>
                    <a:pt x="11555" y="44083"/>
                  </a:cubicBezTo>
                  <a:cubicBezTo>
                    <a:pt x="11873" y="43802"/>
                    <a:pt x="12135" y="43465"/>
                    <a:pt x="12360" y="43109"/>
                  </a:cubicBezTo>
                  <a:cubicBezTo>
                    <a:pt x="12566" y="42734"/>
                    <a:pt x="12641" y="42303"/>
                    <a:pt x="12772" y="41892"/>
                  </a:cubicBezTo>
                  <a:lnTo>
                    <a:pt x="16311" y="32079"/>
                  </a:lnTo>
                  <a:cubicBezTo>
                    <a:pt x="19607" y="22921"/>
                    <a:pt x="22903" y="13764"/>
                    <a:pt x="26218" y="4626"/>
                  </a:cubicBezTo>
                  <a:cubicBezTo>
                    <a:pt x="26368" y="4307"/>
                    <a:pt x="26255" y="3933"/>
                    <a:pt x="25974" y="3727"/>
                  </a:cubicBezTo>
                  <a:cubicBezTo>
                    <a:pt x="25525" y="3371"/>
                    <a:pt x="25075" y="3034"/>
                    <a:pt x="24607" y="2734"/>
                  </a:cubicBezTo>
                  <a:cubicBezTo>
                    <a:pt x="22117" y="1049"/>
                    <a:pt x="19195" y="94"/>
                    <a:pt x="16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20"/>
            <p:cNvSpPr/>
            <p:nvPr/>
          </p:nvSpPr>
          <p:spPr>
            <a:xfrm>
              <a:off x="3382724" y="2252923"/>
              <a:ext cx="18000" cy="17388"/>
            </a:xfrm>
            <a:custGeom>
              <a:avLst/>
              <a:gdLst/>
              <a:ahLst/>
              <a:cxnLst/>
              <a:rect l="l" t="t" r="r" b="b"/>
              <a:pathLst>
                <a:path w="1029" h="994" extrusionOk="0">
                  <a:moveTo>
                    <a:pt x="511" y="0"/>
                  </a:moveTo>
                  <a:cubicBezTo>
                    <a:pt x="504" y="0"/>
                    <a:pt x="496" y="0"/>
                    <a:pt x="488" y="1"/>
                  </a:cubicBezTo>
                  <a:cubicBezTo>
                    <a:pt x="207" y="20"/>
                    <a:pt x="1" y="188"/>
                    <a:pt x="57" y="432"/>
                  </a:cubicBezTo>
                  <a:cubicBezTo>
                    <a:pt x="76" y="638"/>
                    <a:pt x="282" y="806"/>
                    <a:pt x="394" y="993"/>
                  </a:cubicBezTo>
                  <a:lnTo>
                    <a:pt x="581" y="993"/>
                  </a:lnTo>
                  <a:cubicBezTo>
                    <a:pt x="731" y="844"/>
                    <a:pt x="862" y="675"/>
                    <a:pt x="956" y="507"/>
                  </a:cubicBezTo>
                  <a:cubicBezTo>
                    <a:pt x="1029" y="289"/>
                    <a:pt x="766" y="0"/>
                    <a:pt x="5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20"/>
            <p:cNvSpPr/>
            <p:nvPr/>
          </p:nvSpPr>
          <p:spPr>
            <a:xfrm>
              <a:off x="3390928" y="2280439"/>
              <a:ext cx="12787" cy="16723"/>
            </a:xfrm>
            <a:custGeom>
              <a:avLst/>
              <a:gdLst/>
              <a:ahLst/>
              <a:cxnLst/>
              <a:rect l="l" t="t" r="r" b="b"/>
              <a:pathLst>
                <a:path w="731" h="956" extrusionOk="0">
                  <a:moveTo>
                    <a:pt x="412" y="1"/>
                  </a:moveTo>
                  <a:cubicBezTo>
                    <a:pt x="262" y="151"/>
                    <a:pt x="131" y="319"/>
                    <a:pt x="38" y="507"/>
                  </a:cubicBezTo>
                  <a:cubicBezTo>
                    <a:pt x="0" y="563"/>
                    <a:pt x="187" y="731"/>
                    <a:pt x="375" y="956"/>
                  </a:cubicBezTo>
                  <a:cubicBezTo>
                    <a:pt x="543" y="675"/>
                    <a:pt x="712" y="525"/>
                    <a:pt x="712" y="338"/>
                  </a:cubicBezTo>
                  <a:cubicBezTo>
                    <a:pt x="730" y="226"/>
                    <a:pt x="524" y="113"/>
                    <a:pt x="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20"/>
            <p:cNvSpPr/>
            <p:nvPr/>
          </p:nvSpPr>
          <p:spPr>
            <a:xfrm>
              <a:off x="3409260" y="2259815"/>
              <a:ext cx="14099" cy="10268"/>
            </a:xfrm>
            <a:custGeom>
              <a:avLst/>
              <a:gdLst/>
              <a:ahLst/>
              <a:cxnLst/>
              <a:rect l="l" t="t" r="r" b="b"/>
              <a:pathLst>
                <a:path w="806" h="587" extrusionOk="0">
                  <a:moveTo>
                    <a:pt x="338" y="0"/>
                  </a:moveTo>
                  <a:cubicBezTo>
                    <a:pt x="225" y="0"/>
                    <a:pt x="113" y="169"/>
                    <a:pt x="1" y="281"/>
                  </a:cubicBezTo>
                  <a:cubicBezTo>
                    <a:pt x="113" y="393"/>
                    <a:pt x="244" y="562"/>
                    <a:pt x="338" y="581"/>
                  </a:cubicBezTo>
                  <a:cubicBezTo>
                    <a:pt x="348" y="585"/>
                    <a:pt x="358" y="587"/>
                    <a:pt x="369" y="587"/>
                  </a:cubicBezTo>
                  <a:cubicBezTo>
                    <a:pt x="460" y="587"/>
                    <a:pt x="588" y="453"/>
                    <a:pt x="806" y="319"/>
                  </a:cubicBezTo>
                  <a:cubicBezTo>
                    <a:pt x="600" y="150"/>
                    <a:pt x="431" y="0"/>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20"/>
            <p:cNvSpPr/>
            <p:nvPr/>
          </p:nvSpPr>
          <p:spPr>
            <a:xfrm>
              <a:off x="3156372" y="2628591"/>
              <a:ext cx="17720" cy="17440"/>
            </a:xfrm>
            <a:custGeom>
              <a:avLst/>
              <a:gdLst/>
              <a:ahLst/>
              <a:cxnLst/>
              <a:rect l="l" t="t" r="r" b="b"/>
              <a:pathLst>
                <a:path w="1013" h="997" extrusionOk="0">
                  <a:moveTo>
                    <a:pt x="563" y="0"/>
                  </a:moveTo>
                  <a:cubicBezTo>
                    <a:pt x="545" y="0"/>
                    <a:pt x="526" y="2"/>
                    <a:pt x="506" y="4"/>
                  </a:cubicBezTo>
                  <a:cubicBezTo>
                    <a:pt x="226" y="4"/>
                    <a:pt x="1" y="248"/>
                    <a:pt x="38" y="529"/>
                  </a:cubicBezTo>
                  <a:cubicBezTo>
                    <a:pt x="20" y="847"/>
                    <a:pt x="226" y="959"/>
                    <a:pt x="506" y="997"/>
                  </a:cubicBezTo>
                  <a:cubicBezTo>
                    <a:pt x="806" y="959"/>
                    <a:pt x="1012" y="810"/>
                    <a:pt x="993" y="491"/>
                  </a:cubicBezTo>
                  <a:cubicBezTo>
                    <a:pt x="1011" y="230"/>
                    <a:pt x="817"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20"/>
            <p:cNvSpPr/>
            <p:nvPr/>
          </p:nvSpPr>
          <p:spPr>
            <a:xfrm>
              <a:off x="3177992" y="2664993"/>
              <a:ext cx="15096" cy="12175"/>
            </a:xfrm>
            <a:custGeom>
              <a:avLst/>
              <a:gdLst/>
              <a:ahLst/>
              <a:cxnLst/>
              <a:rect l="l" t="t" r="r" b="b"/>
              <a:pathLst>
                <a:path w="863" h="696" extrusionOk="0">
                  <a:moveTo>
                    <a:pt x="377" y="1"/>
                  </a:moveTo>
                  <a:cubicBezTo>
                    <a:pt x="370" y="1"/>
                    <a:pt x="363" y="1"/>
                    <a:pt x="357" y="2"/>
                  </a:cubicBezTo>
                  <a:cubicBezTo>
                    <a:pt x="225" y="2"/>
                    <a:pt x="1" y="227"/>
                    <a:pt x="19" y="320"/>
                  </a:cubicBezTo>
                  <a:cubicBezTo>
                    <a:pt x="57" y="508"/>
                    <a:pt x="207" y="639"/>
                    <a:pt x="375" y="695"/>
                  </a:cubicBezTo>
                  <a:cubicBezTo>
                    <a:pt x="379" y="696"/>
                    <a:pt x="383" y="696"/>
                    <a:pt x="388" y="696"/>
                  </a:cubicBezTo>
                  <a:cubicBezTo>
                    <a:pt x="482" y="696"/>
                    <a:pt x="629" y="500"/>
                    <a:pt x="862" y="339"/>
                  </a:cubicBezTo>
                  <a:cubicBezTo>
                    <a:pt x="631" y="161"/>
                    <a:pt x="501" y="1"/>
                    <a:pt x="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20"/>
            <p:cNvSpPr/>
            <p:nvPr/>
          </p:nvSpPr>
          <p:spPr>
            <a:xfrm>
              <a:off x="3195677" y="2636498"/>
              <a:ext cx="14431" cy="10548"/>
            </a:xfrm>
            <a:custGeom>
              <a:avLst/>
              <a:gdLst/>
              <a:ahLst/>
              <a:cxnLst/>
              <a:rect l="l" t="t" r="r" b="b"/>
              <a:pathLst>
                <a:path w="825" h="603" extrusionOk="0">
                  <a:moveTo>
                    <a:pt x="392" y="0"/>
                  </a:moveTo>
                  <a:cubicBezTo>
                    <a:pt x="386" y="0"/>
                    <a:pt x="381" y="1"/>
                    <a:pt x="376" y="2"/>
                  </a:cubicBezTo>
                  <a:cubicBezTo>
                    <a:pt x="1" y="39"/>
                    <a:pt x="20" y="582"/>
                    <a:pt x="394" y="601"/>
                  </a:cubicBezTo>
                  <a:cubicBezTo>
                    <a:pt x="399" y="602"/>
                    <a:pt x="404" y="602"/>
                    <a:pt x="409" y="602"/>
                  </a:cubicBezTo>
                  <a:cubicBezTo>
                    <a:pt x="502" y="602"/>
                    <a:pt x="630" y="443"/>
                    <a:pt x="825" y="283"/>
                  </a:cubicBezTo>
                  <a:cubicBezTo>
                    <a:pt x="613" y="141"/>
                    <a:pt x="484"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20"/>
            <p:cNvSpPr/>
            <p:nvPr/>
          </p:nvSpPr>
          <p:spPr>
            <a:xfrm>
              <a:off x="3373558" y="1958437"/>
              <a:ext cx="47195" cy="43924"/>
            </a:xfrm>
            <a:custGeom>
              <a:avLst/>
              <a:gdLst/>
              <a:ahLst/>
              <a:cxnLst/>
              <a:rect l="l" t="t" r="r" b="b"/>
              <a:pathLst>
                <a:path w="2698" h="2511" extrusionOk="0">
                  <a:moveTo>
                    <a:pt x="1316" y="562"/>
                  </a:moveTo>
                  <a:cubicBezTo>
                    <a:pt x="1327" y="562"/>
                    <a:pt x="1338" y="562"/>
                    <a:pt x="1349" y="563"/>
                  </a:cubicBezTo>
                  <a:cubicBezTo>
                    <a:pt x="1761" y="600"/>
                    <a:pt x="2098" y="918"/>
                    <a:pt x="2135" y="1330"/>
                  </a:cubicBezTo>
                  <a:cubicBezTo>
                    <a:pt x="2099" y="1693"/>
                    <a:pt x="1799" y="1968"/>
                    <a:pt x="1423" y="1968"/>
                  </a:cubicBezTo>
                  <a:cubicBezTo>
                    <a:pt x="1411" y="1968"/>
                    <a:pt x="1399" y="1968"/>
                    <a:pt x="1386" y="1967"/>
                  </a:cubicBezTo>
                  <a:cubicBezTo>
                    <a:pt x="956" y="1930"/>
                    <a:pt x="619" y="1611"/>
                    <a:pt x="562" y="1181"/>
                  </a:cubicBezTo>
                  <a:cubicBezTo>
                    <a:pt x="544" y="871"/>
                    <a:pt x="933" y="562"/>
                    <a:pt x="1316" y="562"/>
                  </a:cubicBezTo>
                  <a:close/>
                  <a:moveTo>
                    <a:pt x="1274" y="1"/>
                  </a:moveTo>
                  <a:cubicBezTo>
                    <a:pt x="600" y="1"/>
                    <a:pt x="1" y="525"/>
                    <a:pt x="1" y="1143"/>
                  </a:cubicBezTo>
                  <a:cubicBezTo>
                    <a:pt x="38" y="1873"/>
                    <a:pt x="619" y="2454"/>
                    <a:pt x="1349" y="2510"/>
                  </a:cubicBezTo>
                  <a:cubicBezTo>
                    <a:pt x="2079" y="2510"/>
                    <a:pt x="2678" y="1986"/>
                    <a:pt x="2678" y="1330"/>
                  </a:cubicBezTo>
                  <a:cubicBezTo>
                    <a:pt x="2697" y="637"/>
                    <a:pt x="2023" y="1"/>
                    <a:pt x="1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20"/>
            <p:cNvSpPr/>
            <p:nvPr/>
          </p:nvSpPr>
          <p:spPr>
            <a:xfrm>
              <a:off x="3397137" y="2014116"/>
              <a:ext cx="40320" cy="35072"/>
            </a:xfrm>
            <a:custGeom>
              <a:avLst/>
              <a:gdLst/>
              <a:ahLst/>
              <a:cxnLst/>
              <a:rect l="l" t="t" r="r" b="b"/>
              <a:pathLst>
                <a:path w="2305" h="2005" extrusionOk="0">
                  <a:moveTo>
                    <a:pt x="1235" y="580"/>
                  </a:moveTo>
                  <a:cubicBezTo>
                    <a:pt x="1507" y="580"/>
                    <a:pt x="1706" y="715"/>
                    <a:pt x="1724" y="1031"/>
                  </a:cubicBezTo>
                  <a:cubicBezTo>
                    <a:pt x="1724" y="1368"/>
                    <a:pt x="1443" y="1424"/>
                    <a:pt x="1068" y="1537"/>
                  </a:cubicBezTo>
                  <a:cubicBezTo>
                    <a:pt x="900" y="1350"/>
                    <a:pt x="619" y="1200"/>
                    <a:pt x="600" y="994"/>
                  </a:cubicBezTo>
                  <a:cubicBezTo>
                    <a:pt x="544" y="638"/>
                    <a:pt x="881" y="582"/>
                    <a:pt x="1181" y="582"/>
                  </a:cubicBezTo>
                  <a:cubicBezTo>
                    <a:pt x="1199" y="581"/>
                    <a:pt x="1217" y="580"/>
                    <a:pt x="1235" y="580"/>
                  </a:cubicBezTo>
                  <a:close/>
                  <a:moveTo>
                    <a:pt x="1052" y="1"/>
                  </a:moveTo>
                  <a:cubicBezTo>
                    <a:pt x="487" y="1"/>
                    <a:pt x="19" y="444"/>
                    <a:pt x="1" y="1012"/>
                  </a:cubicBezTo>
                  <a:cubicBezTo>
                    <a:pt x="1" y="1556"/>
                    <a:pt x="544" y="2005"/>
                    <a:pt x="1181" y="2005"/>
                  </a:cubicBezTo>
                  <a:cubicBezTo>
                    <a:pt x="1799" y="2005"/>
                    <a:pt x="2304" y="1593"/>
                    <a:pt x="2304" y="1031"/>
                  </a:cubicBezTo>
                  <a:cubicBezTo>
                    <a:pt x="2304" y="469"/>
                    <a:pt x="1761" y="1"/>
                    <a:pt x="1087" y="1"/>
                  </a:cubicBezTo>
                  <a:cubicBezTo>
                    <a:pt x="1075" y="1"/>
                    <a:pt x="1064" y="1"/>
                    <a:pt x="10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20"/>
            <p:cNvSpPr/>
            <p:nvPr/>
          </p:nvSpPr>
          <p:spPr>
            <a:xfrm>
              <a:off x="3358164" y="2011457"/>
              <a:ext cx="28513" cy="25627"/>
            </a:xfrm>
            <a:custGeom>
              <a:avLst/>
              <a:gdLst/>
              <a:ahLst/>
              <a:cxnLst/>
              <a:rect l="l" t="t" r="r" b="b"/>
              <a:pathLst>
                <a:path w="1630" h="1465" extrusionOk="0">
                  <a:moveTo>
                    <a:pt x="702" y="0"/>
                  </a:moveTo>
                  <a:cubicBezTo>
                    <a:pt x="319" y="0"/>
                    <a:pt x="0" y="306"/>
                    <a:pt x="0" y="696"/>
                  </a:cubicBezTo>
                  <a:cubicBezTo>
                    <a:pt x="37" y="1134"/>
                    <a:pt x="410" y="1465"/>
                    <a:pt x="845" y="1465"/>
                  </a:cubicBezTo>
                  <a:cubicBezTo>
                    <a:pt x="857" y="1465"/>
                    <a:pt x="869" y="1465"/>
                    <a:pt x="881" y="1464"/>
                  </a:cubicBezTo>
                  <a:cubicBezTo>
                    <a:pt x="1274" y="1464"/>
                    <a:pt x="1611" y="1164"/>
                    <a:pt x="1630" y="753"/>
                  </a:cubicBezTo>
                  <a:cubicBezTo>
                    <a:pt x="1594" y="326"/>
                    <a:pt x="1255" y="1"/>
                    <a:pt x="836" y="1"/>
                  </a:cubicBezTo>
                  <a:cubicBezTo>
                    <a:pt x="814" y="1"/>
                    <a:pt x="791" y="2"/>
                    <a:pt x="768" y="3"/>
                  </a:cubicBezTo>
                  <a:cubicBezTo>
                    <a:pt x="746" y="1"/>
                    <a:pt x="724" y="0"/>
                    <a:pt x="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20"/>
            <p:cNvSpPr/>
            <p:nvPr/>
          </p:nvSpPr>
          <p:spPr>
            <a:xfrm>
              <a:off x="3431860" y="1990536"/>
              <a:ext cx="18699" cy="19049"/>
            </a:xfrm>
            <a:custGeom>
              <a:avLst/>
              <a:gdLst/>
              <a:ahLst/>
              <a:cxnLst/>
              <a:rect l="l" t="t" r="r" b="b"/>
              <a:pathLst>
                <a:path w="1069" h="1089" extrusionOk="0">
                  <a:moveTo>
                    <a:pt x="544" y="1"/>
                  </a:moveTo>
                  <a:cubicBezTo>
                    <a:pt x="244" y="38"/>
                    <a:pt x="1" y="263"/>
                    <a:pt x="1" y="563"/>
                  </a:cubicBezTo>
                  <a:cubicBezTo>
                    <a:pt x="19" y="852"/>
                    <a:pt x="263" y="1088"/>
                    <a:pt x="549" y="1088"/>
                  </a:cubicBezTo>
                  <a:cubicBezTo>
                    <a:pt x="560" y="1088"/>
                    <a:pt x="571" y="1088"/>
                    <a:pt x="581" y="1087"/>
                  </a:cubicBezTo>
                  <a:cubicBezTo>
                    <a:pt x="844" y="1087"/>
                    <a:pt x="1068" y="881"/>
                    <a:pt x="1068" y="619"/>
                  </a:cubicBezTo>
                  <a:cubicBezTo>
                    <a:pt x="1068" y="319"/>
                    <a:pt x="844" y="38"/>
                    <a:pt x="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20"/>
            <p:cNvSpPr/>
            <p:nvPr/>
          </p:nvSpPr>
          <p:spPr>
            <a:xfrm>
              <a:off x="3487293" y="2070074"/>
              <a:ext cx="16006" cy="16146"/>
            </a:xfrm>
            <a:custGeom>
              <a:avLst/>
              <a:gdLst/>
              <a:ahLst/>
              <a:cxnLst/>
              <a:rect l="l" t="t" r="r" b="b"/>
              <a:pathLst>
                <a:path w="915" h="923" extrusionOk="0">
                  <a:moveTo>
                    <a:pt x="426" y="0"/>
                  </a:moveTo>
                  <a:cubicBezTo>
                    <a:pt x="190" y="0"/>
                    <a:pt x="1" y="211"/>
                    <a:pt x="53" y="454"/>
                  </a:cubicBezTo>
                  <a:cubicBezTo>
                    <a:pt x="72" y="641"/>
                    <a:pt x="259" y="772"/>
                    <a:pt x="371" y="922"/>
                  </a:cubicBezTo>
                  <a:lnTo>
                    <a:pt x="559" y="922"/>
                  </a:lnTo>
                  <a:cubicBezTo>
                    <a:pt x="690" y="735"/>
                    <a:pt x="896" y="566"/>
                    <a:pt x="896" y="379"/>
                  </a:cubicBezTo>
                  <a:cubicBezTo>
                    <a:pt x="914" y="267"/>
                    <a:pt x="652" y="42"/>
                    <a:pt x="484" y="4"/>
                  </a:cubicBezTo>
                  <a:cubicBezTo>
                    <a:pt x="464" y="2"/>
                    <a:pt x="445" y="0"/>
                    <a:pt x="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20"/>
            <p:cNvSpPr/>
            <p:nvPr/>
          </p:nvSpPr>
          <p:spPr>
            <a:xfrm>
              <a:off x="3508844" y="2047212"/>
              <a:ext cx="14764" cy="13854"/>
            </a:xfrm>
            <a:custGeom>
              <a:avLst/>
              <a:gdLst/>
              <a:ahLst/>
              <a:cxnLst/>
              <a:rect l="l" t="t" r="r" b="b"/>
              <a:pathLst>
                <a:path w="844" h="792" extrusionOk="0">
                  <a:moveTo>
                    <a:pt x="356" y="1"/>
                  </a:moveTo>
                  <a:cubicBezTo>
                    <a:pt x="244" y="150"/>
                    <a:pt x="19" y="282"/>
                    <a:pt x="1" y="431"/>
                  </a:cubicBezTo>
                  <a:cubicBezTo>
                    <a:pt x="1" y="562"/>
                    <a:pt x="225" y="750"/>
                    <a:pt x="375" y="787"/>
                  </a:cubicBezTo>
                  <a:cubicBezTo>
                    <a:pt x="383" y="790"/>
                    <a:pt x="391" y="792"/>
                    <a:pt x="399" y="792"/>
                  </a:cubicBezTo>
                  <a:cubicBezTo>
                    <a:pt x="496" y="792"/>
                    <a:pt x="654" y="606"/>
                    <a:pt x="843" y="469"/>
                  </a:cubicBezTo>
                  <a:lnTo>
                    <a:pt x="3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20"/>
            <p:cNvSpPr/>
            <p:nvPr/>
          </p:nvSpPr>
          <p:spPr>
            <a:xfrm>
              <a:off x="3516051" y="2069812"/>
              <a:ext cx="12140" cy="14764"/>
            </a:xfrm>
            <a:custGeom>
              <a:avLst/>
              <a:gdLst/>
              <a:ahLst/>
              <a:cxnLst/>
              <a:rect l="l" t="t" r="r" b="b"/>
              <a:pathLst>
                <a:path w="694" h="844" extrusionOk="0">
                  <a:moveTo>
                    <a:pt x="431" y="1"/>
                  </a:moveTo>
                  <a:lnTo>
                    <a:pt x="263" y="19"/>
                  </a:lnTo>
                  <a:cubicBezTo>
                    <a:pt x="169" y="169"/>
                    <a:pt x="1" y="357"/>
                    <a:pt x="19" y="488"/>
                  </a:cubicBezTo>
                  <a:cubicBezTo>
                    <a:pt x="19" y="619"/>
                    <a:pt x="244" y="731"/>
                    <a:pt x="356" y="843"/>
                  </a:cubicBezTo>
                  <a:cubicBezTo>
                    <a:pt x="488" y="731"/>
                    <a:pt x="694" y="637"/>
                    <a:pt x="694" y="469"/>
                  </a:cubicBezTo>
                  <a:cubicBezTo>
                    <a:pt x="694" y="319"/>
                    <a:pt x="525" y="169"/>
                    <a:pt x="4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20"/>
            <p:cNvSpPr/>
            <p:nvPr/>
          </p:nvSpPr>
          <p:spPr>
            <a:xfrm>
              <a:off x="3187491" y="2386583"/>
              <a:ext cx="41300" cy="98290"/>
            </a:xfrm>
            <a:custGeom>
              <a:avLst/>
              <a:gdLst/>
              <a:ahLst/>
              <a:cxnLst/>
              <a:rect l="l" t="t" r="r" b="b"/>
              <a:pathLst>
                <a:path w="2361" h="5619" extrusionOk="0">
                  <a:moveTo>
                    <a:pt x="2211" y="0"/>
                  </a:moveTo>
                  <a:cubicBezTo>
                    <a:pt x="2079" y="94"/>
                    <a:pt x="1930" y="188"/>
                    <a:pt x="1817" y="300"/>
                  </a:cubicBezTo>
                  <a:cubicBezTo>
                    <a:pt x="1780" y="319"/>
                    <a:pt x="1761" y="394"/>
                    <a:pt x="1742" y="450"/>
                  </a:cubicBezTo>
                  <a:cubicBezTo>
                    <a:pt x="1199" y="1948"/>
                    <a:pt x="656" y="3446"/>
                    <a:pt x="113" y="4963"/>
                  </a:cubicBezTo>
                  <a:cubicBezTo>
                    <a:pt x="76" y="5057"/>
                    <a:pt x="57" y="5169"/>
                    <a:pt x="1" y="5337"/>
                  </a:cubicBezTo>
                  <a:lnTo>
                    <a:pt x="188" y="5618"/>
                  </a:lnTo>
                  <a:cubicBezTo>
                    <a:pt x="319" y="5525"/>
                    <a:pt x="525" y="5450"/>
                    <a:pt x="563" y="5319"/>
                  </a:cubicBezTo>
                  <a:cubicBezTo>
                    <a:pt x="1162" y="3708"/>
                    <a:pt x="1761" y="2098"/>
                    <a:pt x="2323" y="469"/>
                  </a:cubicBezTo>
                  <a:cubicBezTo>
                    <a:pt x="2360" y="337"/>
                    <a:pt x="2248" y="150"/>
                    <a:pt x="2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20"/>
            <p:cNvSpPr/>
            <p:nvPr/>
          </p:nvSpPr>
          <p:spPr>
            <a:xfrm>
              <a:off x="3174074" y="2491975"/>
              <a:ext cx="17038" cy="28933"/>
            </a:xfrm>
            <a:custGeom>
              <a:avLst/>
              <a:gdLst/>
              <a:ahLst/>
              <a:cxnLst/>
              <a:rect l="l" t="t" r="r" b="b"/>
              <a:pathLst>
                <a:path w="974" h="1654" extrusionOk="0">
                  <a:moveTo>
                    <a:pt x="693" y="1"/>
                  </a:moveTo>
                  <a:cubicBezTo>
                    <a:pt x="605" y="1"/>
                    <a:pt x="530" y="37"/>
                    <a:pt x="468" y="99"/>
                  </a:cubicBezTo>
                  <a:cubicBezTo>
                    <a:pt x="300" y="511"/>
                    <a:pt x="150" y="942"/>
                    <a:pt x="19" y="1372"/>
                  </a:cubicBezTo>
                  <a:cubicBezTo>
                    <a:pt x="0" y="1447"/>
                    <a:pt x="94" y="1597"/>
                    <a:pt x="187" y="1653"/>
                  </a:cubicBezTo>
                  <a:cubicBezTo>
                    <a:pt x="281" y="1653"/>
                    <a:pt x="393" y="1635"/>
                    <a:pt x="449" y="1541"/>
                  </a:cubicBezTo>
                  <a:cubicBezTo>
                    <a:pt x="637" y="1148"/>
                    <a:pt x="805" y="754"/>
                    <a:pt x="974" y="324"/>
                  </a:cubicBezTo>
                  <a:cubicBezTo>
                    <a:pt x="899" y="211"/>
                    <a:pt x="843" y="80"/>
                    <a:pt x="749" y="5"/>
                  </a:cubicBezTo>
                  <a:cubicBezTo>
                    <a:pt x="730" y="2"/>
                    <a:pt x="711" y="1"/>
                    <a:pt x="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20"/>
            <p:cNvSpPr/>
            <p:nvPr/>
          </p:nvSpPr>
          <p:spPr>
            <a:xfrm>
              <a:off x="3302801" y="2150645"/>
              <a:ext cx="19347" cy="17475"/>
            </a:xfrm>
            <a:custGeom>
              <a:avLst/>
              <a:gdLst/>
              <a:ahLst/>
              <a:cxnLst/>
              <a:rect l="l" t="t" r="r" b="b"/>
              <a:pathLst>
                <a:path w="1106" h="999" extrusionOk="0">
                  <a:moveTo>
                    <a:pt x="698" y="1"/>
                  </a:moveTo>
                  <a:cubicBezTo>
                    <a:pt x="678" y="1"/>
                    <a:pt x="658" y="2"/>
                    <a:pt x="637" y="5"/>
                  </a:cubicBezTo>
                  <a:cubicBezTo>
                    <a:pt x="375" y="43"/>
                    <a:pt x="19" y="43"/>
                    <a:pt x="19" y="455"/>
                  </a:cubicBezTo>
                  <a:cubicBezTo>
                    <a:pt x="1" y="736"/>
                    <a:pt x="207" y="979"/>
                    <a:pt x="487" y="998"/>
                  </a:cubicBezTo>
                  <a:cubicBezTo>
                    <a:pt x="499" y="998"/>
                    <a:pt x="510" y="999"/>
                    <a:pt x="522" y="999"/>
                  </a:cubicBezTo>
                  <a:cubicBezTo>
                    <a:pt x="825" y="999"/>
                    <a:pt x="1069" y="761"/>
                    <a:pt x="1105" y="455"/>
                  </a:cubicBezTo>
                  <a:cubicBezTo>
                    <a:pt x="1105" y="196"/>
                    <a:pt x="931"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20"/>
            <p:cNvSpPr/>
            <p:nvPr/>
          </p:nvSpPr>
          <p:spPr>
            <a:xfrm>
              <a:off x="3294282" y="2181519"/>
              <a:ext cx="13452" cy="11178"/>
            </a:xfrm>
            <a:custGeom>
              <a:avLst/>
              <a:gdLst/>
              <a:ahLst/>
              <a:cxnLst/>
              <a:rect l="l" t="t" r="r" b="b"/>
              <a:pathLst>
                <a:path w="769" h="639" extrusionOk="0">
                  <a:moveTo>
                    <a:pt x="469" y="1"/>
                  </a:moveTo>
                  <a:cubicBezTo>
                    <a:pt x="338" y="1"/>
                    <a:pt x="207" y="169"/>
                    <a:pt x="1" y="319"/>
                  </a:cubicBezTo>
                  <a:cubicBezTo>
                    <a:pt x="197" y="462"/>
                    <a:pt x="342" y="639"/>
                    <a:pt x="437" y="639"/>
                  </a:cubicBezTo>
                  <a:cubicBezTo>
                    <a:pt x="441" y="639"/>
                    <a:pt x="446" y="638"/>
                    <a:pt x="450" y="637"/>
                  </a:cubicBezTo>
                  <a:cubicBezTo>
                    <a:pt x="600" y="581"/>
                    <a:pt x="712" y="450"/>
                    <a:pt x="750" y="300"/>
                  </a:cubicBezTo>
                  <a:cubicBezTo>
                    <a:pt x="769" y="207"/>
                    <a:pt x="600" y="1"/>
                    <a:pt x="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20"/>
            <p:cNvSpPr/>
            <p:nvPr/>
          </p:nvSpPr>
          <p:spPr>
            <a:xfrm>
              <a:off x="3410904" y="2224095"/>
              <a:ext cx="67818" cy="161438"/>
            </a:xfrm>
            <a:custGeom>
              <a:avLst/>
              <a:gdLst/>
              <a:ahLst/>
              <a:cxnLst/>
              <a:rect l="l" t="t" r="r" b="b"/>
              <a:pathLst>
                <a:path w="3877" h="9229" extrusionOk="0">
                  <a:moveTo>
                    <a:pt x="3708" y="1"/>
                  </a:moveTo>
                  <a:cubicBezTo>
                    <a:pt x="3577" y="1"/>
                    <a:pt x="3446" y="57"/>
                    <a:pt x="3371" y="151"/>
                  </a:cubicBezTo>
                  <a:cubicBezTo>
                    <a:pt x="3296" y="263"/>
                    <a:pt x="3240" y="394"/>
                    <a:pt x="3203" y="525"/>
                  </a:cubicBezTo>
                  <a:cubicBezTo>
                    <a:pt x="2248" y="3184"/>
                    <a:pt x="1274" y="5862"/>
                    <a:pt x="319" y="8522"/>
                  </a:cubicBezTo>
                  <a:cubicBezTo>
                    <a:pt x="244" y="8746"/>
                    <a:pt x="0" y="9046"/>
                    <a:pt x="356" y="9196"/>
                  </a:cubicBezTo>
                  <a:cubicBezTo>
                    <a:pt x="414" y="9219"/>
                    <a:pt x="463" y="9229"/>
                    <a:pt x="505" y="9229"/>
                  </a:cubicBezTo>
                  <a:cubicBezTo>
                    <a:pt x="738" y="9229"/>
                    <a:pt x="761" y="8918"/>
                    <a:pt x="824" y="8728"/>
                  </a:cubicBezTo>
                  <a:lnTo>
                    <a:pt x="3764" y="619"/>
                  </a:lnTo>
                  <a:cubicBezTo>
                    <a:pt x="3802" y="507"/>
                    <a:pt x="3839" y="413"/>
                    <a:pt x="3877" y="263"/>
                  </a:cubicBezTo>
                  <a:cubicBezTo>
                    <a:pt x="3839" y="170"/>
                    <a:pt x="3783" y="20"/>
                    <a:pt x="3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20"/>
            <p:cNvSpPr/>
            <p:nvPr/>
          </p:nvSpPr>
          <p:spPr>
            <a:xfrm>
              <a:off x="3383056" y="2403656"/>
              <a:ext cx="28845" cy="64197"/>
            </a:xfrm>
            <a:custGeom>
              <a:avLst/>
              <a:gdLst/>
              <a:ahLst/>
              <a:cxnLst/>
              <a:rect l="l" t="t" r="r" b="b"/>
              <a:pathLst>
                <a:path w="1649" h="3670" extrusionOk="0">
                  <a:moveTo>
                    <a:pt x="1380" y="0"/>
                  </a:moveTo>
                  <a:cubicBezTo>
                    <a:pt x="1208" y="0"/>
                    <a:pt x="1148" y="202"/>
                    <a:pt x="1087" y="354"/>
                  </a:cubicBezTo>
                  <a:cubicBezTo>
                    <a:pt x="750" y="1290"/>
                    <a:pt x="413" y="2227"/>
                    <a:pt x="76" y="3163"/>
                  </a:cubicBezTo>
                  <a:cubicBezTo>
                    <a:pt x="57" y="3219"/>
                    <a:pt x="38" y="3294"/>
                    <a:pt x="1" y="3425"/>
                  </a:cubicBezTo>
                  <a:cubicBezTo>
                    <a:pt x="54" y="3496"/>
                    <a:pt x="159" y="3670"/>
                    <a:pt x="185" y="3670"/>
                  </a:cubicBezTo>
                  <a:cubicBezTo>
                    <a:pt x="186" y="3670"/>
                    <a:pt x="187" y="3669"/>
                    <a:pt x="188" y="3669"/>
                  </a:cubicBezTo>
                  <a:cubicBezTo>
                    <a:pt x="338" y="3631"/>
                    <a:pt x="469" y="3537"/>
                    <a:pt x="544" y="3406"/>
                  </a:cubicBezTo>
                  <a:cubicBezTo>
                    <a:pt x="918" y="2451"/>
                    <a:pt x="1274" y="1496"/>
                    <a:pt x="1592" y="522"/>
                  </a:cubicBezTo>
                  <a:cubicBezTo>
                    <a:pt x="1649" y="373"/>
                    <a:pt x="1592" y="73"/>
                    <a:pt x="1517" y="36"/>
                  </a:cubicBezTo>
                  <a:cubicBezTo>
                    <a:pt x="1465" y="11"/>
                    <a:pt x="1419" y="0"/>
                    <a:pt x="1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20"/>
            <p:cNvSpPr/>
            <p:nvPr/>
          </p:nvSpPr>
          <p:spPr>
            <a:xfrm>
              <a:off x="989796" y="1707403"/>
              <a:ext cx="2187909" cy="1250696"/>
            </a:xfrm>
            <a:custGeom>
              <a:avLst/>
              <a:gdLst/>
              <a:ahLst/>
              <a:cxnLst/>
              <a:rect l="l" t="t" r="r" b="b"/>
              <a:pathLst>
                <a:path w="125077" h="71499" extrusionOk="0">
                  <a:moveTo>
                    <a:pt x="2115" y="51911"/>
                  </a:moveTo>
                  <a:cubicBezTo>
                    <a:pt x="2402" y="51911"/>
                    <a:pt x="2647" y="52111"/>
                    <a:pt x="2885" y="52310"/>
                  </a:cubicBezTo>
                  <a:cubicBezTo>
                    <a:pt x="3259" y="52685"/>
                    <a:pt x="3353" y="53247"/>
                    <a:pt x="3109" y="53715"/>
                  </a:cubicBezTo>
                  <a:cubicBezTo>
                    <a:pt x="2892" y="54095"/>
                    <a:pt x="2483" y="54353"/>
                    <a:pt x="2050" y="54353"/>
                  </a:cubicBezTo>
                  <a:cubicBezTo>
                    <a:pt x="2035" y="54353"/>
                    <a:pt x="2020" y="54352"/>
                    <a:pt x="2004" y="54352"/>
                  </a:cubicBezTo>
                  <a:lnTo>
                    <a:pt x="1873" y="54352"/>
                  </a:lnTo>
                  <a:cubicBezTo>
                    <a:pt x="1386" y="54333"/>
                    <a:pt x="937" y="54164"/>
                    <a:pt x="712" y="53678"/>
                  </a:cubicBezTo>
                  <a:cubicBezTo>
                    <a:pt x="469" y="53191"/>
                    <a:pt x="581" y="52629"/>
                    <a:pt x="993" y="52292"/>
                  </a:cubicBezTo>
                  <a:cubicBezTo>
                    <a:pt x="1143" y="52198"/>
                    <a:pt x="1312" y="52142"/>
                    <a:pt x="1480" y="52104"/>
                  </a:cubicBezTo>
                  <a:cubicBezTo>
                    <a:pt x="1508" y="52095"/>
                    <a:pt x="1541" y="52095"/>
                    <a:pt x="1571" y="52095"/>
                  </a:cubicBezTo>
                  <a:cubicBezTo>
                    <a:pt x="1602" y="52095"/>
                    <a:pt x="1630" y="52095"/>
                    <a:pt x="1649" y="52086"/>
                  </a:cubicBezTo>
                  <a:cubicBezTo>
                    <a:pt x="1817" y="51961"/>
                    <a:pt x="1971" y="51911"/>
                    <a:pt x="2115" y="51911"/>
                  </a:cubicBezTo>
                  <a:close/>
                  <a:moveTo>
                    <a:pt x="69327" y="0"/>
                  </a:moveTo>
                  <a:cubicBezTo>
                    <a:pt x="68962" y="0"/>
                    <a:pt x="68594" y="15"/>
                    <a:pt x="68222" y="45"/>
                  </a:cubicBezTo>
                  <a:cubicBezTo>
                    <a:pt x="64851" y="288"/>
                    <a:pt x="61593" y="1393"/>
                    <a:pt x="58746" y="3228"/>
                  </a:cubicBezTo>
                  <a:cubicBezTo>
                    <a:pt x="55507" y="5288"/>
                    <a:pt x="53166" y="8247"/>
                    <a:pt x="51293" y="11505"/>
                  </a:cubicBezTo>
                  <a:cubicBezTo>
                    <a:pt x="49177" y="15176"/>
                    <a:pt x="47997" y="19164"/>
                    <a:pt x="47304" y="23303"/>
                  </a:cubicBezTo>
                  <a:cubicBezTo>
                    <a:pt x="46892" y="25925"/>
                    <a:pt x="46330" y="28528"/>
                    <a:pt x="45581" y="31075"/>
                  </a:cubicBezTo>
                  <a:cubicBezTo>
                    <a:pt x="44851" y="33472"/>
                    <a:pt x="43933" y="35775"/>
                    <a:pt x="42529" y="37910"/>
                  </a:cubicBezTo>
                  <a:cubicBezTo>
                    <a:pt x="40282" y="41318"/>
                    <a:pt x="37061" y="43453"/>
                    <a:pt x="33184" y="44726"/>
                  </a:cubicBezTo>
                  <a:cubicBezTo>
                    <a:pt x="31009" y="45461"/>
                    <a:pt x="28738" y="45704"/>
                    <a:pt x="26448" y="45704"/>
                  </a:cubicBezTo>
                  <a:cubicBezTo>
                    <a:pt x="25879" y="45704"/>
                    <a:pt x="25309" y="45689"/>
                    <a:pt x="24739" y="45663"/>
                  </a:cubicBezTo>
                  <a:cubicBezTo>
                    <a:pt x="22136" y="45531"/>
                    <a:pt x="19533" y="45400"/>
                    <a:pt x="16892" y="45251"/>
                  </a:cubicBezTo>
                  <a:lnTo>
                    <a:pt x="12885" y="45438"/>
                  </a:lnTo>
                  <a:cubicBezTo>
                    <a:pt x="9682" y="45550"/>
                    <a:pt x="6592" y="46655"/>
                    <a:pt x="4046" y="48621"/>
                  </a:cubicBezTo>
                  <a:cubicBezTo>
                    <a:pt x="3259" y="49221"/>
                    <a:pt x="2416" y="49782"/>
                    <a:pt x="2004" y="50700"/>
                  </a:cubicBezTo>
                  <a:cubicBezTo>
                    <a:pt x="1817" y="51168"/>
                    <a:pt x="1443" y="51543"/>
                    <a:pt x="993" y="51749"/>
                  </a:cubicBezTo>
                  <a:cubicBezTo>
                    <a:pt x="263" y="52086"/>
                    <a:pt x="1" y="53003"/>
                    <a:pt x="225" y="53734"/>
                  </a:cubicBezTo>
                  <a:cubicBezTo>
                    <a:pt x="451" y="54411"/>
                    <a:pt x="1128" y="54847"/>
                    <a:pt x="1912" y="54847"/>
                  </a:cubicBezTo>
                  <a:cubicBezTo>
                    <a:pt x="1973" y="54847"/>
                    <a:pt x="2035" y="54844"/>
                    <a:pt x="2098" y="54839"/>
                  </a:cubicBezTo>
                  <a:cubicBezTo>
                    <a:pt x="2903" y="54801"/>
                    <a:pt x="3559" y="54202"/>
                    <a:pt x="3652" y="53415"/>
                  </a:cubicBezTo>
                  <a:cubicBezTo>
                    <a:pt x="3765" y="52554"/>
                    <a:pt x="3428" y="51973"/>
                    <a:pt x="2510" y="51561"/>
                  </a:cubicBezTo>
                  <a:cubicBezTo>
                    <a:pt x="2229" y="51449"/>
                    <a:pt x="2154" y="51281"/>
                    <a:pt x="2323" y="51056"/>
                  </a:cubicBezTo>
                  <a:cubicBezTo>
                    <a:pt x="2548" y="50663"/>
                    <a:pt x="2828" y="50288"/>
                    <a:pt x="3147" y="49951"/>
                  </a:cubicBezTo>
                  <a:cubicBezTo>
                    <a:pt x="5357" y="47947"/>
                    <a:pt x="7922" y="46561"/>
                    <a:pt x="10918" y="46112"/>
                  </a:cubicBezTo>
                  <a:cubicBezTo>
                    <a:pt x="12686" y="45844"/>
                    <a:pt x="14460" y="45760"/>
                    <a:pt x="16232" y="45760"/>
                  </a:cubicBezTo>
                  <a:cubicBezTo>
                    <a:pt x="17802" y="45760"/>
                    <a:pt x="19372" y="45826"/>
                    <a:pt x="20937" y="45887"/>
                  </a:cubicBezTo>
                  <a:cubicBezTo>
                    <a:pt x="22908" y="45954"/>
                    <a:pt x="24878" y="46080"/>
                    <a:pt x="26849" y="46080"/>
                  </a:cubicBezTo>
                  <a:cubicBezTo>
                    <a:pt x="27088" y="46080"/>
                    <a:pt x="27327" y="46079"/>
                    <a:pt x="27566" y="46075"/>
                  </a:cubicBezTo>
                  <a:cubicBezTo>
                    <a:pt x="30282" y="46056"/>
                    <a:pt x="32960" y="45457"/>
                    <a:pt x="35450" y="44352"/>
                  </a:cubicBezTo>
                  <a:cubicBezTo>
                    <a:pt x="38859" y="42872"/>
                    <a:pt x="41705" y="40325"/>
                    <a:pt x="43578" y="37105"/>
                  </a:cubicBezTo>
                  <a:cubicBezTo>
                    <a:pt x="44832" y="34932"/>
                    <a:pt x="45750" y="32591"/>
                    <a:pt x="46312" y="30157"/>
                  </a:cubicBezTo>
                  <a:cubicBezTo>
                    <a:pt x="47005" y="27273"/>
                    <a:pt x="47566" y="24352"/>
                    <a:pt x="48147" y="21449"/>
                  </a:cubicBezTo>
                  <a:cubicBezTo>
                    <a:pt x="49065" y="16880"/>
                    <a:pt x="50787" y="12666"/>
                    <a:pt x="53596" y="8865"/>
                  </a:cubicBezTo>
                  <a:cubicBezTo>
                    <a:pt x="56124" y="5457"/>
                    <a:pt x="59289" y="2854"/>
                    <a:pt x="63409" y="1468"/>
                  </a:cubicBezTo>
                  <a:cubicBezTo>
                    <a:pt x="65373" y="794"/>
                    <a:pt x="67428" y="452"/>
                    <a:pt x="69495" y="452"/>
                  </a:cubicBezTo>
                  <a:cubicBezTo>
                    <a:pt x="70069" y="452"/>
                    <a:pt x="70644" y="479"/>
                    <a:pt x="71218" y="532"/>
                  </a:cubicBezTo>
                  <a:cubicBezTo>
                    <a:pt x="73166" y="719"/>
                    <a:pt x="74963" y="1449"/>
                    <a:pt x="76743" y="2217"/>
                  </a:cubicBezTo>
                  <a:cubicBezTo>
                    <a:pt x="77641" y="2591"/>
                    <a:pt x="78503" y="3078"/>
                    <a:pt x="79308" y="3659"/>
                  </a:cubicBezTo>
                  <a:cubicBezTo>
                    <a:pt x="81911" y="5588"/>
                    <a:pt x="84027" y="8116"/>
                    <a:pt x="85432" y="11037"/>
                  </a:cubicBezTo>
                  <a:cubicBezTo>
                    <a:pt x="86443" y="13060"/>
                    <a:pt x="87529" y="15045"/>
                    <a:pt x="88653" y="17011"/>
                  </a:cubicBezTo>
                  <a:cubicBezTo>
                    <a:pt x="89027" y="17629"/>
                    <a:pt x="89495" y="18191"/>
                    <a:pt x="90057" y="18640"/>
                  </a:cubicBezTo>
                  <a:cubicBezTo>
                    <a:pt x="91855" y="20251"/>
                    <a:pt x="94008" y="21187"/>
                    <a:pt x="96349" y="21749"/>
                  </a:cubicBezTo>
                  <a:cubicBezTo>
                    <a:pt x="97473" y="21992"/>
                    <a:pt x="98559" y="22292"/>
                    <a:pt x="99626" y="22648"/>
                  </a:cubicBezTo>
                  <a:cubicBezTo>
                    <a:pt x="100207" y="22816"/>
                    <a:pt x="100750" y="23097"/>
                    <a:pt x="101237" y="23453"/>
                  </a:cubicBezTo>
                  <a:cubicBezTo>
                    <a:pt x="102061" y="24127"/>
                    <a:pt x="102904" y="24839"/>
                    <a:pt x="103540" y="25681"/>
                  </a:cubicBezTo>
                  <a:cubicBezTo>
                    <a:pt x="105788" y="28734"/>
                    <a:pt x="106200" y="32086"/>
                    <a:pt x="104701" y="35550"/>
                  </a:cubicBezTo>
                  <a:cubicBezTo>
                    <a:pt x="103840" y="37573"/>
                    <a:pt x="102604" y="39408"/>
                    <a:pt x="101256" y="41168"/>
                  </a:cubicBezTo>
                  <a:cubicBezTo>
                    <a:pt x="98653" y="44595"/>
                    <a:pt x="96050" y="48041"/>
                    <a:pt x="93971" y="51824"/>
                  </a:cubicBezTo>
                  <a:cubicBezTo>
                    <a:pt x="92567" y="54314"/>
                    <a:pt x="91855" y="56955"/>
                    <a:pt x="92248" y="59782"/>
                  </a:cubicBezTo>
                  <a:cubicBezTo>
                    <a:pt x="92773" y="63696"/>
                    <a:pt x="94720" y="66730"/>
                    <a:pt x="98334" y="68603"/>
                  </a:cubicBezTo>
                  <a:cubicBezTo>
                    <a:pt x="101537" y="70269"/>
                    <a:pt x="104945" y="71318"/>
                    <a:pt x="108615" y="71468"/>
                  </a:cubicBezTo>
                  <a:cubicBezTo>
                    <a:pt x="109033" y="71487"/>
                    <a:pt x="109450" y="71498"/>
                    <a:pt x="109865" y="71498"/>
                  </a:cubicBezTo>
                  <a:cubicBezTo>
                    <a:pt x="111499" y="71498"/>
                    <a:pt x="113111" y="71323"/>
                    <a:pt x="114664" y="70756"/>
                  </a:cubicBezTo>
                  <a:cubicBezTo>
                    <a:pt x="115525" y="70438"/>
                    <a:pt x="116387" y="70138"/>
                    <a:pt x="117230" y="69820"/>
                  </a:cubicBezTo>
                  <a:cubicBezTo>
                    <a:pt x="120357" y="68640"/>
                    <a:pt x="122810" y="66618"/>
                    <a:pt x="124776" y="64015"/>
                  </a:cubicBezTo>
                  <a:cubicBezTo>
                    <a:pt x="124889" y="63865"/>
                    <a:pt x="124982" y="63696"/>
                    <a:pt x="125039" y="63509"/>
                  </a:cubicBezTo>
                  <a:cubicBezTo>
                    <a:pt x="125076" y="63434"/>
                    <a:pt x="124964" y="63303"/>
                    <a:pt x="124907" y="63209"/>
                  </a:cubicBezTo>
                  <a:cubicBezTo>
                    <a:pt x="124814" y="63247"/>
                    <a:pt x="124683" y="63266"/>
                    <a:pt x="124627" y="63340"/>
                  </a:cubicBezTo>
                  <a:cubicBezTo>
                    <a:pt x="124215" y="63865"/>
                    <a:pt x="123878" y="64445"/>
                    <a:pt x="123428" y="64932"/>
                  </a:cubicBezTo>
                  <a:cubicBezTo>
                    <a:pt x="121349" y="67254"/>
                    <a:pt x="118784" y="68790"/>
                    <a:pt x="115825" y="69876"/>
                  </a:cubicBezTo>
                  <a:cubicBezTo>
                    <a:pt x="113734" y="70672"/>
                    <a:pt x="111635" y="71001"/>
                    <a:pt x="109515" y="71001"/>
                  </a:cubicBezTo>
                  <a:cubicBezTo>
                    <a:pt x="108293" y="71001"/>
                    <a:pt x="107064" y="70892"/>
                    <a:pt x="105825" y="70700"/>
                  </a:cubicBezTo>
                  <a:cubicBezTo>
                    <a:pt x="103671" y="70363"/>
                    <a:pt x="101668" y="69595"/>
                    <a:pt x="99701" y="68752"/>
                  </a:cubicBezTo>
                  <a:cubicBezTo>
                    <a:pt x="97548" y="67835"/>
                    <a:pt x="95750" y="66524"/>
                    <a:pt x="94458" y="64558"/>
                  </a:cubicBezTo>
                  <a:cubicBezTo>
                    <a:pt x="93278" y="62760"/>
                    <a:pt x="92623" y="60663"/>
                    <a:pt x="92585" y="58528"/>
                  </a:cubicBezTo>
                  <a:cubicBezTo>
                    <a:pt x="92548" y="56187"/>
                    <a:pt x="93241" y="54033"/>
                    <a:pt x="94364" y="51992"/>
                  </a:cubicBezTo>
                  <a:cubicBezTo>
                    <a:pt x="96125" y="48827"/>
                    <a:pt x="98203" y="45887"/>
                    <a:pt x="100413" y="43003"/>
                  </a:cubicBezTo>
                  <a:cubicBezTo>
                    <a:pt x="101911" y="41093"/>
                    <a:pt x="103278" y="39090"/>
                    <a:pt x="104495" y="36973"/>
                  </a:cubicBezTo>
                  <a:cubicBezTo>
                    <a:pt x="106293" y="33790"/>
                    <a:pt x="106574" y="30513"/>
                    <a:pt x="105001" y="27198"/>
                  </a:cubicBezTo>
                  <a:cubicBezTo>
                    <a:pt x="103859" y="24820"/>
                    <a:pt x="102098" y="22985"/>
                    <a:pt x="99458" y="22086"/>
                  </a:cubicBezTo>
                  <a:cubicBezTo>
                    <a:pt x="98728" y="21842"/>
                    <a:pt x="97979" y="21636"/>
                    <a:pt x="97229" y="21468"/>
                  </a:cubicBezTo>
                  <a:cubicBezTo>
                    <a:pt x="95731" y="21131"/>
                    <a:pt x="94271" y="20737"/>
                    <a:pt x="92922" y="20045"/>
                  </a:cubicBezTo>
                  <a:cubicBezTo>
                    <a:pt x="91499" y="19277"/>
                    <a:pt x="90095" y="18434"/>
                    <a:pt x="89233" y="17048"/>
                  </a:cubicBezTo>
                  <a:cubicBezTo>
                    <a:pt x="88316" y="15588"/>
                    <a:pt x="87492" y="14090"/>
                    <a:pt x="86705" y="12554"/>
                  </a:cubicBezTo>
                  <a:cubicBezTo>
                    <a:pt x="85675" y="10569"/>
                    <a:pt x="84758" y="8565"/>
                    <a:pt x="83297" y="6824"/>
                  </a:cubicBezTo>
                  <a:cubicBezTo>
                    <a:pt x="81349" y="4483"/>
                    <a:pt x="79065" y="2573"/>
                    <a:pt x="76143" y="1449"/>
                  </a:cubicBezTo>
                  <a:cubicBezTo>
                    <a:pt x="73920" y="605"/>
                    <a:pt x="71696" y="0"/>
                    <a:pt x="69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20"/>
            <p:cNvSpPr/>
            <p:nvPr/>
          </p:nvSpPr>
          <p:spPr>
            <a:xfrm>
              <a:off x="1298974" y="2449223"/>
              <a:ext cx="143473" cy="91171"/>
            </a:xfrm>
            <a:custGeom>
              <a:avLst/>
              <a:gdLst/>
              <a:ahLst/>
              <a:cxnLst/>
              <a:rect l="l" t="t" r="r" b="b"/>
              <a:pathLst>
                <a:path w="8202" h="5212" extrusionOk="0">
                  <a:moveTo>
                    <a:pt x="4507" y="1"/>
                  </a:moveTo>
                  <a:cubicBezTo>
                    <a:pt x="4433" y="1"/>
                    <a:pt x="4360" y="35"/>
                    <a:pt x="4311" y="108"/>
                  </a:cubicBezTo>
                  <a:cubicBezTo>
                    <a:pt x="3768" y="1307"/>
                    <a:pt x="3543" y="2599"/>
                    <a:pt x="3168" y="3854"/>
                  </a:cubicBezTo>
                  <a:cubicBezTo>
                    <a:pt x="3131" y="4004"/>
                    <a:pt x="3075" y="4135"/>
                    <a:pt x="3037" y="4285"/>
                  </a:cubicBezTo>
                  <a:cubicBezTo>
                    <a:pt x="3019" y="4359"/>
                    <a:pt x="2981" y="4434"/>
                    <a:pt x="2944" y="4509"/>
                  </a:cubicBezTo>
                  <a:cubicBezTo>
                    <a:pt x="2918" y="4535"/>
                    <a:pt x="2916" y="4549"/>
                    <a:pt x="2916" y="4549"/>
                  </a:cubicBezTo>
                  <a:cubicBezTo>
                    <a:pt x="2916" y="4549"/>
                    <a:pt x="2918" y="4531"/>
                    <a:pt x="2888" y="4491"/>
                  </a:cubicBezTo>
                  <a:cubicBezTo>
                    <a:pt x="2813" y="4322"/>
                    <a:pt x="2756" y="4153"/>
                    <a:pt x="2719" y="3985"/>
                  </a:cubicBezTo>
                  <a:cubicBezTo>
                    <a:pt x="2663" y="3816"/>
                    <a:pt x="2588" y="3648"/>
                    <a:pt x="2532" y="3479"/>
                  </a:cubicBezTo>
                  <a:lnTo>
                    <a:pt x="1839" y="1438"/>
                  </a:lnTo>
                  <a:cubicBezTo>
                    <a:pt x="1797" y="1332"/>
                    <a:pt x="1700" y="1274"/>
                    <a:pt x="1604" y="1274"/>
                  </a:cubicBezTo>
                  <a:cubicBezTo>
                    <a:pt x="1531" y="1274"/>
                    <a:pt x="1457" y="1309"/>
                    <a:pt x="1408" y="1382"/>
                  </a:cubicBezTo>
                  <a:cubicBezTo>
                    <a:pt x="940" y="2225"/>
                    <a:pt x="509" y="3086"/>
                    <a:pt x="79" y="3966"/>
                  </a:cubicBezTo>
                  <a:cubicBezTo>
                    <a:pt x="0" y="4149"/>
                    <a:pt x="168" y="4314"/>
                    <a:pt x="321" y="4314"/>
                  </a:cubicBezTo>
                  <a:cubicBezTo>
                    <a:pt x="387" y="4314"/>
                    <a:pt x="451" y="4283"/>
                    <a:pt x="491" y="4210"/>
                  </a:cubicBezTo>
                  <a:cubicBezTo>
                    <a:pt x="828" y="3479"/>
                    <a:pt x="1183" y="2768"/>
                    <a:pt x="1558" y="2075"/>
                  </a:cubicBezTo>
                  <a:cubicBezTo>
                    <a:pt x="1783" y="2711"/>
                    <a:pt x="2007" y="3367"/>
                    <a:pt x="2232" y="4004"/>
                  </a:cubicBezTo>
                  <a:cubicBezTo>
                    <a:pt x="2344" y="4303"/>
                    <a:pt x="2401" y="4715"/>
                    <a:pt x="2644" y="4940"/>
                  </a:cubicBezTo>
                  <a:cubicBezTo>
                    <a:pt x="2733" y="5021"/>
                    <a:pt x="2840" y="5060"/>
                    <a:pt x="2943" y="5060"/>
                  </a:cubicBezTo>
                  <a:cubicBezTo>
                    <a:pt x="3078" y="5060"/>
                    <a:pt x="3206" y="4993"/>
                    <a:pt x="3281" y="4865"/>
                  </a:cubicBezTo>
                  <a:cubicBezTo>
                    <a:pt x="3468" y="4528"/>
                    <a:pt x="3580" y="4191"/>
                    <a:pt x="3655" y="3816"/>
                  </a:cubicBezTo>
                  <a:cubicBezTo>
                    <a:pt x="3768" y="3442"/>
                    <a:pt x="3861" y="3049"/>
                    <a:pt x="3974" y="2655"/>
                  </a:cubicBezTo>
                  <a:cubicBezTo>
                    <a:pt x="4105" y="2112"/>
                    <a:pt x="4255" y="1569"/>
                    <a:pt x="4442" y="1045"/>
                  </a:cubicBezTo>
                  <a:cubicBezTo>
                    <a:pt x="4536" y="1625"/>
                    <a:pt x="4648" y="2187"/>
                    <a:pt x="4742" y="2768"/>
                  </a:cubicBezTo>
                  <a:cubicBezTo>
                    <a:pt x="4816" y="3161"/>
                    <a:pt x="4873" y="3573"/>
                    <a:pt x="4966" y="3966"/>
                  </a:cubicBezTo>
                  <a:cubicBezTo>
                    <a:pt x="5004" y="4341"/>
                    <a:pt x="5097" y="4696"/>
                    <a:pt x="5247" y="5034"/>
                  </a:cubicBezTo>
                  <a:cubicBezTo>
                    <a:pt x="5310" y="5149"/>
                    <a:pt x="5431" y="5211"/>
                    <a:pt x="5556" y="5211"/>
                  </a:cubicBezTo>
                  <a:cubicBezTo>
                    <a:pt x="5654" y="5211"/>
                    <a:pt x="5753" y="5172"/>
                    <a:pt x="5828" y="5090"/>
                  </a:cubicBezTo>
                  <a:cubicBezTo>
                    <a:pt x="6052" y="4828"/>
                    <a:pt x="6202" y="4416"/>
                    <a:pt x="6352" y="4097"/>
                  </a:cubicBezTo>
                  <a:cubicBezTo>
                    <a:pt x="6614" y="3517"/>
                    <a:pt x="6914" y="2936"/>
                    <a:pt x="7232" y="2374"/>
                  </a:cubicBezTo>
                  <a:cubicBezTo>
                    <a:pt x="7326" y="2693"/>
                    <a:pt x="7401" y="3011"/>
                    <a:pt x="7438" y="3311"/>
                  </a:cubicBezTo>
                  <a:cubicBezTo>
                    <a:pt x="7532" y="3760"/>
                    <a:pt x="7625" y="4210"/>
                    <a:pt x="7738" y="4640"/>
                  </a:cubicBezTo>
                  <a:cubicBezTo>
                    <a:pt x="7753" y="4764"/>
                    <a:pt x="7840" y="4818"/>
                    <a:pt x="7931" y="4818"/>
                  </a:cubicBezTo>
                  <a:cubicBezTo>
                    <a:pt x="8061" y="4818"/>
                    <a:pt x="8201" y="4711"/>
                    <a:pt x="8168" y="4547"/>
                  </a:cubicBezTo>
                  <a:cubicBezTo>
                    <a:pt x="8056" y="4022"/>
                    <a:pt x="7944" y="3517"/>
                    <a:pt x="7831" y="3011"/>
                  </a:cubicBezTo>
                  <a:cubicBezTo>
                    <a:pt x="7738" y="2599"/>
                    <a:pt x="7700" y="2131"/>
                    <a:pt x="7382" y="1813"/>
                  </a:cubicBezTo>
                  <a:cubicBezTo>
                    <a:pt x="7335" y="1774"/>
                    <a:pt x="7279" y="1754"/>
                    <a:pt x="7223" y="1754"/>
                  </a:cubicBezTo>
                  <a:cubicBezTo>
                    <a:pt x="7145" y="1754"/>
                    <a:pt x="7070" y="1792"/>
                    <a:pt x="7026" y="1869"/>
                  </a:cubicBezTo>
                  <a:cubicBezTo>
                    <a:pt x="6708" y="2337"/>
                    <a:pt x="6446" y="2824"/>
                    <a:pt x="6202" y="3329"/>
                  </a:cubicBezTo>
                  <a:cubicBezTo>
                    <a:pt x="6090" y="3573"/>
                    <a:pt x="5977" y="3816"/>
                    <a:pt x="5865" y="4060"/>
                  </a:cubicBezTo>
                  <a:cubicBezTo>
                    <a:pt x="5809" y="4191"/>
                    <a:pt x="5734" y="4322"/>
                    <a:pt x="5659" y="4453"/>
                  </a:cubicBezTo>
                  <a:cubicBezTo>
                    <a:pt x="5640" y="4491"/>
                    <a:pt x="5622" y="4584"/>
                    <a:pt x="5565" y="4659"/>
                  </a:cubicBezTo>
                  <a:cubicBezTo>
                    <a:pt x="5547" y="4547"/>
                    <a:pt x="5509" y="4378"/>
                    <a:pt x="5509" y="4322"/>
                  </a:cubicBezTo>
                  <a:cubicBezTo>
                    <a:pt x="5453" y="4153"/>
                    <a:pt x="5416" y="3985"/>
                    <a:pt x="5397" y="3816"/>
                  </a:cubicBezTo>
                  <a:cubicBezTo>
                    <a:pt x="5303" y="3404"/>
                    <a:pt x="5247" y="3011"/>
                    <a:pt x="5172" y="2599"/>
                  </a:cubicBezTo>
                  <a:lnTo>
                    <a:pt x="4742" y="165"/>
                  </a:lnTo>
                  <a:cubicBezTo>
                    <a:pt x="4699" y="59"/>
                    <a:pt x="4603" y="1"/>
                    <a:pt x="4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20"/>
            <p:cNvSpPr/>
            <p:nvPr/>
          </p:nvSpPr>
          <p:spPr>
            <a:xfrm>
              <a:off x="2541583" y="2002991"/>
              <a:ext cx="158500" cy="117934"/>
            </a:xfrm>
            <a:custGeom>
              <a:avLst/>
              <a:gdLst/>
              <a:ahLst/>
              <a:cxnLst/>
              <a:rect l="l" t="t" r="r" b="b"/>
              <a:pathLst>
                <a:path w="9061" h="6742" extrusionOk="0">
                  <a:moveTo>
                    <a:pt x="3385" y="1"/>
                  </a:moveTo>
                  <a:cubicBezTo>
                    <a:pt x="3008" y="1"/>
                    <a:pt x="2425" y="350"/>
                    <a:pt x="2225" y="450"/>
                  </a:cubicBezTo>
                  <a:cubicBezTo>
                    <a:pt x="1532" y="768"/>
                    <a:pt x="858" y="1143"/>
                    <a:pt x="222" y="1555"/>
                  </a:cubicBezTo>
                  <a:cubicBezTo>
                    <a:pt x="0" y="1681"/>
                    <a:pt x="126" y="1982"/>
                    <a:pt x="328" y="1982"/>
                  </a:cubicBezTo>
                  <a:cubicBezTo>
                    <a:pt x="366" y="1982"/>
                    <a:pt x="406" y="1971"/>
                    <a:pt x="446" y="1948"/>
                  </a:cubicBezTo>
                  <a:cubicBezTo>
                    <a:pt x="971" y="1611"/>
                    <a:pt x="1532" y="1293"/>
                    <a:pt x="2094" y="1012"/>
                  </a:cubicBezTo>
                  <a:cubicBezTo>
                    <a:pt x="2375" y="862"/>
                    <a:pt x="2656" y="731"/>
                    <a:pt x="2937" y="600"/>
                  </a:cubicBezTo>
                  <a:cubicBezTo>
                    <a:pt x="2993" y="581"/>
                    <a:pt x="3068" y="544"/>
                    <a:pt x="3124" y="506"/>
                  </a:cubicBezTo>
                  <a:lnTo>
                    <a:pt x="3218" y="469"/>
                  </a:lnTo>
                  <a:cubicBezTo>
                    <a:pt x="3237" y="441"/>
                    <a:pt x="3246" y="427"/>
                    <a:pt x="3248" y="427"/>
                  </a:cubicBezTo>
                  <a:lnTo>
                    <a:pt x="3248" y="427"/>
                  </a:lnTo>
                  <a:cubicBezTo>
                    <a:pt x="3251" y="427"/>
                    <a:pt x="3246" y="441"/>
                    <a:pt x="3237" y="469"/>
                  </a:cubicBezTo>
                  <a:cubicBezTo>
                    <a:pt x="3218" y="619"/>
                    <a:pt x="3162" y="768"/>
                    <a:pt x="3087" y="881"/>
                  </a:cubicBezTo>
                  <a:cubicBezTo>
                    <a:pt x="2675" y="1986"/>
                    <a:pt x="2113" y="3034"/>
                    <a:pt x="1851" y="4195"/>
                  </a:cubicBezTo>
                  <a:cubicBezTo>
                    <a:pt x="1821" y="4343"/>
                    <a:pt x="1943" y="4467"/>
                    <a:pt x="2079" y="4467"/>
                  </a:cubicBezTo>
                  <a:cubicBezTo>
                    <a:pt x="2115" y="4467"/>
                    <a:pt x="2152" y="4459"/>
                    <a:pt x="2188" y="4439"/>
                  </a:cubicBezTo>
                  <a:cubicBezTo>
                    <a:pt x="3667" y="3671"/>
                    <a:pt x="4697" y="2341"/>
                    <a:pt x="6083" y="1442"/>
                  </a:cubicBezTo>
                  <a:lnTo>
                    <a:pt x="6083" y="1442"/>
                  </a:lnTo>
                  <a:cubicBezTo>
                    <a:pt x="5390" y="2903"/>
                    <a:pt x="4697" y="4364"/>
                    <a:pt x="4004" y="5825"/>
                  </a:cubicBezTo>
                  <a:cubicBezTo>
                    <a:pt x="3936" y="5978"/>
                    <a:pt x="4055" y="6148"/>
                    <a:pt x="4204" y="6148"/>
                  </a:cubicBezTo>
                  <a:cubicBezTo>
                    <a:pt x="4218" y="6148"/>
                    <a:pt x="4233" y="6146"/>
                    <a:pt x="4248" y="6143"/>
                  </a:cubicBezTo>
                  <a:cubicBezTo>
                    <a:pt x="4885" y="5993"/>
                    <a:pt x="5371" y="5581"/>
                    <a:pt x="5877" y="5188"/>
                  </a:cubicBezTo>
                  <a:cubicBezTo>
                    <a:pt x="6476" y="4720"/>
                    <a:pt x="7076" y="4251"/>
                    <a:pt x="7694" y="3802"/>
                  </a:cubicBezTo>
                  <a:cubicBezTo>
                    <a:pt x="7795" y="3734"/>
                    <a:pt x="8329" y="3281"/>
                    <a:pt x="8497" y="3281"/>
                  </a:cubicBezTo>
                  <a:cubicBezTo>
                    <a:pt x="8514" y="3281"/>
                    <a:pt x="8527" y="3286"/>
                    <a:pt x="8536" y="3296"/>
                  </a:cubicBezTo>
                  <a:cubicBezTo>
                    <a:pt x="8555" y="3334"/>
                    <a:pt x="8405" y="3708"/>
                    <a:pt x="8386" y="3783"/>
                  </a:cubicBezTo>
                  <a:cubicBezTo>
                    <a:pt x="8349" y="3952"/>
                    <a:pt x="8293" y="4120"/>
                    <a:pt x="8237" y="4289"/>
                  </a:cubicBezTo>
                  <a:lnTo>
                    <a:pt x="7600" y="6480"/>
                  </a:lnTo>
                  <a:cubicBezTo>
                    <a:pt x="7555" y="6638"/>
                    <a:pt x="7700" y="6742"/>
                    <a:pt x="7839" y="6742"/>
                  </a:cubicBezTo>
                  <a:cubicBezTo>
                    <a:pt x="7931" y="6742"/>
                    <a:pt x="8020" y="6696"/>
                    <a:pt x="8049" y="6592"/>
                  </a:cubicBezTo>
                  <a:cubicBezTo>
                    <a:pt x="8293" y="5750"/>
                    <a:pt x="8536" y="4926"/>
                    <a:pt x="8780" y="4102"/>
                  </a:cubicBezTo>
                  <a:cubicBezTo>
                    <a:pt x="8855" y="3821"/>
                    <a:pt x="9061" y="3409"/>
                    <a:pt x="8967" y="3090"/>
                  </a:cubicBezTo>
                  <a:cubicBezTo>
                    <a:pt x="8888" y="2894"/>
                    <a:pt x="8710" y="2780"/>
                    <a:pt x="8520" y="2780"/>
                  </a:cubicBezTo>
                  <a:cubicBezTo>
                    <a:pt x="8438" y="2780"/>
                    <a:pt x="8353" y="2802"/>
                    <a:pt x="8274" y="2847"/>
                  </a:cubicBezTo>
                  <a:cubicBezTo>
                    <a:pt x="7918" y="3072"/>
                    <a:pt x="7562" y="3315"/>
                    <a:pt x="7244" y="3577"/>
                  </a:cubicBezTo>
                  <a:cubicBezTo>
                    <a:pt x="6907" y="3839"/>
                    <a:pt x="6570" y="4083"/>
                    <a:pt x="6233" y="4345"/>
                  </a:cubicBezTo>
                  <a:cubicBezTo>
                    <a:pt x="5727" y="4720"/>
                    <a:pt x="5222" y="5225"/>
                    <a:pt x="4641" y="5525"/>
                  </a:cubicBezTo>
                  <a:lnTo>
                    <a:pt x="6776" y="1031"/>
                  </a:lnTo>
                  <a:cubicBezTo>
                    <a:pt x="6855" y="856"/>
                    <a:pt x="6720" y="695"/>
                    <a:pt x="6563" y="695"/>
                  </a:cubicBezTo>
                  <a:cubicBezTo>
                    <a:pt x="6534" y="695"/>
                    <a:pt x="6505" y="701"/>
                    <a:pt x="6476" y="712"/>
                  </a:cubicBezTo>
                  <a:cubicBezTo>
                    <a:pt x="4922" y="1480"/>
                    <a:pt x="3855" y="2866"/>
                    <a:pt x="2431" y="3783"/>
                  </a:cubicBezTo>
                  <a:cubicBezTo>
                    <a:pt x="2581" y="3259"/>
                    <a:pt x="2787" y="2753"/>
                    <a:pt x="3012" y="2248"/>
                  </a:cubicBezTo>
                  <a:cubicBezTo>
                    <a:pt x="3143" y="1929"/>
                    <a:pt x="3293" y="1611"/>
                    <a:pt x="3424" y="1274"/>
                  </a:cubicBezTo>
                  <a:cubicBezTo>
                    <a:pt x="3536" y="1012"/>
                    <a:pt x="3723" y="637"/>
                    <a:pt x="3723" y="338"/>
                  </a:cubicBezTo>
                  <a:cubicBezTo>
                    <a:pt x="3711" y="88"/>
                    <a:pt x="3574" y="1"/>
                    <a:pt x="3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20"/>
            <p:cNvSpPr/>
            <p:nvPr/>
          </p:nvSpPr>
          <p:spPr>
            <a:xfrm>
              <a:off x="2596877" y="2788840"/>
              <a:ext cx="113684" cy="134920"/>
            </a:xfrm>
            <a:custGeom>
              <a:avLst/>
              <a:gdLst/>
              <a:ahLst/>
              <a:cxnLst/>
              <a:rect l="l" t="t" r="r" b="b"/>
              <a:pathLst>
                <a:path w="6499" h="7713" extrusionOk="0">
                  <a:moveTo>
                    <a:pt x="2941" y="1"/>
                  </a:moveTo>
                  <a:cubicBezTo>
                    <a:pt x="2079" y="57"/>
                    <a:pt x="1218" y="225"/>
                    <a:pt x="394" y="506"/>
                  </a:cubicBezTo>
                  <a:cubicBezTo>
                    <a:pt x="140" y="591"/>
                    <a:pt x="223" y="950"/>
                    <a:pt x="434" y="950"/>
                  </a:cubicBezTo>
                  <a:cubicBezTo>
                    <a:pt x="457" y="950"/>
                    <a:pt x="481" y="946"/>
                    <a:pt x="506" y="937"/>
                  </a:cubicBezTo>
                  <a:cubicBezTo>
                    <a:pt x="1124" y="731"/>
                    <a:pt x="1761" y="581"/>
                    <a:pt x="2416" y="506"/>
                  </a:cubicBezTo>
                  <a:lnTo>
                    <a:pt x="2416" y="506"/>
                  </a:lnTo>
                  <a:cubicBezTo>
                    <a:pt x="1667" y="1405"/>
                    <a:pt x="900" y="2266"/>
                    <a:pt x="113" y="3109"/>
                  </a:cubicBezTo>
                  <a:cubicBezTo>
                    <a:pt x="1" y="3222"/>
                    <a:pt x="38" y="3390"/>
                    <a:pt x="150" y="3465"/>
                  </a:cubicBezTo>
                  <a:cubicBezTo>
                    <a:pt x="310" y="3540"/>
                    <a:pt x="483" y="3577"/>
                    <a:pt x="656" y="3577"/>
                  </a:cubicBezTo>
                  <a:cubicBezTo>
                    <a:pt x="829" y="3577"/>
                    <a:pt x="1003" y="3540"/>
                    <a:pt x="1162" y="3465"/>
                  </a:cubicBezTo>
                  <a:cubicBezTo>
                    <a:pt x="1574" y="3334"/>
                    <a:pt x="1967" y="3165"/>
                    <a:pt x="2360" y="2997"/>
                  </a:cubicBezTo>
                  <a:cubicBezTo>
                    <a:pt x="3222" y="2678"/>
                    <a:pt x="4102" y="2379"/>
                    <a:pt x="4982" y="2117"/>
                  </a:cubicBezTo>
                  <a:cubicBezTo>
                    <a:pt x="5019" y="2098"/>
                    <a:pt x="5076" y="2079"/>
                    <a:pt x="5113" y="2079"/>
                  </a:cubicBezTo>
                  <a:cubicBezTo>
                    <a:pt x="5038" y="2154"/>
                    <a:pt x="4963" y="2229"/>
                    <a:pt x="4870" y="2304"/>
                  </a:cubicBezTo>
                  <a:lnTo>
                    <a:pt x="4401" y="2772"/>
                  </a:lnTo>
                  <a:lnTo>
                    <a:pt x="3371" y="3783"/>
                  </a:lnTo>
                  <a:lnTo>
                    <a:pt x="1405" y="5731"/>
                  </a:lnTo>
                  <a:cubicBezTo>
                    <a:pt x="1272" y="5865"/>
                    <a:pt x="1376" y="6117"/>
                    <a:pt x="1547" y="6117"/>
                  </a:cubicBezTo>
                  <a:cubicBezTo>
                    <a:pt x="1567" y="6117"/>
                    <a:pt x="1589" y="6114"/>
                    <a:pt x="1611" y="6105"/>
                  </a:cubicBezTo>
                  <a:lnTo>
                    <a:pt x="3896" y="5281"/>
                  </a:lnTo>
                  <a:lnTo>
                    <a:pt x="5019" y="4888"/>
                  </a:lnTo>
                  <a:lnTo>
                    <a:pt x="5544" y="4701"/>
                  </a:lnTo>
                  <a:cubicBezTo>
                    <a:pt x="5656" y="4645"/>
                    <a:pt x="5787" y="4607"/>
                    <a:pt x="5900" y="4570"/>
                  </a:cubicBezTo>
                  <a:lnTo>
                    <a:pt x="5900" y="4570"/>
                  </a:lnTo>
                  <a:cubicBezTo>
                    <a:pt x="5413" y="5506"/>
                    <a:pt x="4907" y="6443"/>
                    <a:pt x="4401" y="7379"/>
                  </a:cubicBezTo>
                  <a:cubicBezTo>
                    <a:pt x="4299" y="7559"/>
                    <a:pt x="4451" y="7712"/>
                    <a:pt x="4606" y="7712"/>
                  </a:cubicBezTo>
                  <a:cubicBezTo>
                    <a:pt x="4677" y="7712"/>
                    <a:pt x="4748" y="7680"/>
                    <a:pt x="4795" y="7604"/>
                  </a:cubicBezTo>
                  <a:lnTo>
                    <a:pt x="6461" y="4514"/>
                  </a:lnTo>
                  <a:cubicBezTo>
                    <a:pt x="6499" y="4401"/>
                    <a:pt x="6461" y="4289"/>
                    <a:pt x="6368" y="4233"/>
                  </a:cubicBezTo>
                  <a:cubicBezTo>
                    <a:pt x="6243" y="4174"/>
                    <a:pt x="6122" y="4150"/>
                    <a:pt x="6001" y="4150"/>
                  </a:cubicBezTo>
                  <a:cubicBezTo>
                    <a:pt x="5812" y="4150"/>
                    <a:pt x="5625" y="4209"/>
                    <a:pt x="5431" y="4289"/>
                  </a:cubicBezTo>
                  <a:lnTo>
                    <a:pt x="4102" y="4757"/>
                  </a:lnTo>
                  <a:lnTo>
                    <a:pt x="2454" y="5338"/>
                  </a:lnTo>
                  <a:lnTo>
                    <a:pt x="2454" y="5338"/>
                  </a:lnTo>
                  <a:lnTo>
                    <a:pt x="3952" y="3877"/>
                  </a:lnTo>
                  <a:lnTo>
                    <a:pt x="5057" y="2772"/>
                  </a:lnTo>
                  <a:cubicBezTo>
                    <a:pt x="5282" y="2547"/>
                    <a:pt x="5806" y="2210"/>
                    <a:pt x="5600" y="1836"/>
                  </a:cubicBezTo>
                  <a:cubicBezTo>
                    <a:pt x="5518" y="1672"/>
                    <a:pt x="5383" y="1620"/>
                    <a:pt x="5234" y="1620"/>
                  </a:cubicBezTo>
                  <a:cubicBezTo>
                    <a:pt x="5040" y="1620"/>
                    <a:pt x="4822" y="1708"/>
                    <a:pt x="4664" y="1761"/>
                  </a:cubicBezTo>
                  <a:cubicBezTo>
                    <a:pt x="4177" y="1911"/>
                    <a:pt x="3690" y="2060"/>
                    <a:pt x="3203" y="2248"/>
                  </a:cubicBezTo>
                  <a:cubicBezTo>
                    <a:pt x="2716" y="2416"/>
                    <a:pt x="2229" y="2585"/>
                    <a:pt x="1742" y="2772"/>
                  </a:cubicBezTo>
                  <a:cubicBezTo>
                    <a:pt x="1480" y="2866"/>
                    <a:pt x="1068" y="3109"/>
                    <a:pt x="712" y="3128"/>
                  </a:cubicBezTo>
                  <a:cubicBezTo>
                    <a:pt x="1536" y="2229"/>
                    <a:pt x="2341" y="1330"/>
                    <a:pt x="3109" y="375"/>
                  </a:cubicBezTo>
                  <a:cubicBezTo>
                    <a:pt x="3222" y="244"/>
                    <a:pt x="3128" y="19"/>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20"/>
            <p:cNvSpPr/>
            <p:nvPr/>
          </p:nvSpPr>
          <p:spPr>
            <a:xfrm>
              <a:off x="1087736" y="1972764"/>
              <a:ext cx="589655" cy="425628"/>
            </a:xfrm>
            <a:custGeom>
              <a:avLst/>
              <a:gdLst/>
              <a:ahLst/>
              <a:cxnLst/>
              <a:rect l="l" t="t" r="r" b="b"/>
              <a:pathLst>
                <a:path w="33709" h="24332" extrusionOk="0">
                  <a:moveTo>
                    <a:pt x="28080" y="1"/>
                  </a:moveTo>
                  <a:cubicBezTo>
                    <a:pt x="27310" y="1"/>
                    <a:pt x="26539" y="34"/>
                    <a:pt x="25769" y="81"/>
                  </a:cubicBezTo>
                  <a:cubicBezTo>
                    <a:pt x="23877" y="174"/>
                    <a:pt x="21986" y="287"/>
                    <a:pt x="20095" y="380"/>
                  </a:cubicBezTo>
                  <a:cubicBezTo>
                    <a:pt x="16368" y="605"/>
                    <a:pt x="12623" y="773"/>
                    <a:pt x="8896" y="1036"/>
                  </a:cubicBezTo>
                  <a:cubicBezTo>
                    <a:pt x="7042" y="1148"/>
                    <a:pt x="5207" y="1317"/>
                    <a:pt x="3390" y="1579"/>
                  </a:cubicBezTo>
                  <a:cubicBezTo>
                    <a:pt x="2623" y="1672"/>
                    <a:pt x="1780" y="1729"/>
                    <a:pt x="1106" y="2103"/>
                  </a:cubicBezTo>
                  <a:cubicBezTo>
                    <a:pt x="544" y="2421"/>
                    <a:pt x="188" y="3002"/>
                    <a:pt x="132" y="3639"/>
                  </a:cubicBezTo>
                  <a:cubicBezTo>
                    <a:pt x="95" y="4032"/>
                    <a:pt x="113" y="4425"/>
                    <a:pt x="188" y="4800"/>
                  </a:cubicBezTo>
                  <a:cubicBezTo>
                    <a:pt x="1" y="8096"/>
                    <a:pt x="38" y="11410"/>
                    <a:pt x="301" y="14706"/>
                  </a:cubicBezTo>
                  <a:cubicBezTo>
                    <a:pt x="450" y="16485"/>
                    <a:pt x="656" y="18264"/>
                    <a:pt x="919" y="20043"/>
                  </a:cubicBezTo>
                  <a:cubicBezTo>
                    <a:pt x="1012" y="20886"/>
                    <a:pt x="1162" y="21729"/>
                    <a:pt x="1368" y="22552"/>
                  </a:cubicBezTo>
                  <a:cubicBezTo>
                    <a:pt x="1518" y="23245"/>
                    <a:pt x="2023" y="23770"/>
                    <a:pt x="2698" y="23957"/>
                  </a:cubicBezTo>
                  <a:cubicBezTo>
                    <a:pt x="3522" y="24144"/>
                    <a:pt x="4346" y="24238"/>
                    <a:pt x="5188" y="24257"/>
                  </a:cubicBezTo>
                  <a:cubicBezTo>
                    <a:pt x="6106" y="24332"/>
                    <a:pt x="7023" y="24332"/>
                    <a:pt x="7960" y="24332"/>
                  </a:cubicBezTo>
                  <a:cubicBezTo>
                    <a:pt x="9851" y="24313"/>
                    <a:pt x="11724" y="24238"/>
                    <a:pt x="13597" y="24163"/>
                  </a:cubicBezTo>
                  <a:cubicBezTo>
                    <a:pt x="17379" y="24032"/>
                    <a:pt x="21143" y="23845"/>
                    <a:pt x="24926" y="23582"/>
                  </a:cubicBezTo>
                  <a:cubicBezTo>
                    <a:pt x="26780" y="23451"/>
                    <a:pt x="28615" y="23320"/>
                    <a:pt x="30469" y="23170"/>
                  </a:cubicBezTo>
                  <a:cubicBezTo>
                    <a:pt x="31200" y="23096"/>
                    <a:pt x="32117" y="23152"/>
                    <a:pt x="32735" y="22702"/>
                  </a:cubicBezTo>
                  <a:cubicBezTo>
                    <a:pt x="33316" y="22272"/>
                    <a:pt x="33409" y="21523"/>
                    <a:pt x="33503" y="20867"/>
                  </a:cubicBezTo>
                  <a:cubicBezTo>
                    <a:pt x="33690" y="19107"/>
                    <a:pt x="33709" y="17328"/>
                    <a:pt x="33559" y="15567"/>
                  </a:cubicBezTo>
                  <a:cubicBezTo>
                    <a:pt x="33465" y="13770"/>
                    <a:pt x="33297" y="11972"/>
                    <a:pt x="33072" y="10174"/>
                  </a:cubicBezTo>
                  <a:cubicBezTo>
                    <a:pt x="32866" y="8433"/>
                    <a:pt x="32623" y="6710"/>
                    <a:pt x="32304" y="4987"/>
                  </a:cubicBezTo>
                  <a:cubicBezTo>
                    <a:pt x="32136" y="4088"/>
                    <a:pt x="31967" y="3208"/>
                    <a:pt x="31780" y="2328"/>
                  </a:cubicBezTo>
                  <a:cubicBezTo>
                    <a:pt x="31649" y="1654"/>
                    <a:pt x="31593" y="755"/>
                    <a:pt x="30919" y="362"/>
                  </a:cubicBezTo>
                  <a:cubicBezTo>
                    <a:pt x="30638" y="212"/>
                    <a:pt x="30319" y="118"/>
                    <a:pt x="30001" y="99"/>
                  </a:cubicBezTo>
                  <a:cubicBezTo>
                    <a:pt x="29533" y="43"/>
                    <a:pt x="29046" y="6"/>
                    <a:pt x="28578" y="6"/>
                  </a:cubicBezTo>
                  <a:cubicBezTo>
                    <a:pt x="28412" y="2"/>
                    <a:pt x="28246" y="1"/>
                    <a:pt x="28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20"/>
            <p:cNvSpPr/>
            <p:nvPr/>
          </p:nvSpPr>
          <p:spPr>
            <a:xfrm>
              <a:off x="1068424" y="1952123"/>
              <a:ext cx="590634" cy="432327"/>
            </a:xfrm>
            <a:custGeom>
              <a:avLst/>
              <a:gdLst/>
              <a:ahLst/>
              <a:cxnLst/>
              <a:rect l="l" t="t" r="r" b="b"/>
              <a:pathLst>
                <a:path w="33765" h="24715" extrusionOk="0">
                  <a:moveTo>
                    <a:pt x="26203" y="0"/>
                  </a:moveTo>
                  <a:cubicBezTo>
                    <a:pt x="24887" y="0"/>
                    <a:pt x="23571" y="86"/>
                    <a:pt x="22266" y="156"/>
                  </a:cubicBezTo>
                  <a:cubicBezTo>
                    <a:pt x="19981" y="268"/>
                    <a:pt x="17716" y="474"/>
                    <a:pt x="15431" y="680"/>
                  </a:cubicBezTo>
                  <a:cubicBezTo>
                    <a:pt x="13202" y="867"/>
                    <a:pt x="10974" y="1092"/>
                    <a:pt x="8764" y="1336"/>
                  </a:cubicBezTo>
                  <a:cubicBezTo>
                    <a:pt x="8652" y="1354"/>
                    <a:pt x="8558" y="1485"/>
                    <a:pt x="8465" y="1560"/>
                  </a:cubicBezTo>
                  <a:cubicBezTo>
                    <a:pt x="8558" y="1635"/>
                    <a:pt x="8671" y="1710"/>
                    <a:pt x="8783" y="1785"/>
                  </a:cubicBezTo>
                  <a:cubicBezTo>
                    <a:pt x="8797" y="1794"/>
                    <a:pt x="8814" y="1798"/>
                    <a:pt x="8834" y="1798"/>
                  </a:cubicBezTo>
                  <a:cubicBezTo>
                    <a:pt x="8893" y="1798"/>
                    <a:pt x="8970" y="1766"/>
                    <a:pt x="9026" y="1766"/>
                  </a:cubicBezTo>
                  <a:cubicBezTo>
                    <a:pt x="10487" y="1598"/>
                    <a:pt x="11929" y="1392"/>
                    <a:pt x="13390" y="1261"/>
                  </a:cubicBezTo>
                  <a:cubicBezTo>
                    <a:pt x="15375" y="1092"/>
                    <a:pt x="17378" y="942"/>
                    <a:pt x="19382" y="830"/>
                  </a:cubicBezTo>
                  <a:cubicBezTo>
                    <a:pt x="21723" y="680"/>
                    <a:pt x="24083" y="549"/>
                    <a:pt x="26423" y="493"/>
                  </a:cubicBezTo>
                  <a:cubicBezTo>
                    <a:pt x="26481" y="492"/>
                    <a:pt x="26538" y="491"/>
                    <a:pt x="26595" y="491"/>
                  </a:cubicBezTo>
                  <a:cubicBezTo>
                    <a:pt x="27639" y="491"/>
                    <a:pt x="28655" y="648"/>
                    <a:pt x="29738" y="755"/>
                  </a:cubicBezTo>
                  <a:cubicBezTo>
                    <a:pt x="30862" y="867"/>
                    <a:pt x="31442" y="1504"/>
                    <a:pt x="31573" y="2571"/>
                  </a:cubicBezTo>
                  <a:cubicBezTo>
                    <a:pt x="31892" y="5287"/>
                    <a:pt x="32266" y="8002"/>
                    <a:pt x="32547" y="10718"/>
                  </a:cubicBezTo>
                  <a:cubicBezTo>
                    <a:pt x="32828" y="13470"/>
                    <a:pt x="33034" y="16242"/>
                    <a:pt x="33277" y="19013"/>
                  </a:cubicBezTo>
                  <a:cubicBezTo>
                    <a:pt x="33390" y="20212"/>
                    <a:pt x="33296" y="21410"/>
                    <a:pt x="32978" y="22571"/>
                  </a:cubicBezTo>
                  <a:cubicBezTo>
                    <a:pt x="32884" y="23002"/>
                    <a:pt x="32528" y="23320"/>
                    <a:pt x="32098" y="23377"/>
                  </a:cubicBezTo>
                  <a:cubicBezTo>
                    <a:pt x="31873" y="23433"/>
                    <a:pt x="31629" y="23470"/>
                    <a:pt x="31405" y="23489"/>
                  </a:cubicBezTo>
                  <a:cubicBezTo>
                    <a:pt x="28202" y="23601"/>
                    <a:pt x="25019" y="23695"/>
                    <a:pt x="21817" y="23826"/>
                  </a:cubicBezTo>
                  <a:cubicBezTo>
                    <a:pt x="19588" y="23901"/>
                    <a:pt x="17341" y="24013"/>
                    <a:pt x="15094" y="24088"/>
                  </a:cubicBezTo>
                  <a:cubicBezTo>
                    <a:pt x="12641" y="24182"/>
                    <a:pt x="10187" y="24294"/>
                    <a:pt x="7715" y="24294"/>
                  </a:cubicBezTo>
                  <a:cubicBezTo>
                    <a:pt x="7618" y="24295"/>
                    <a:pt x="7521" y="24296"/>
                    <a:pt x="7424" y="24296"/>
                  </a:cubicBezTo>
                  <a:cubicBezTo>
                    <a:pt x="5834" y="24296"/>
                    <a:pt x="4228" y="24157"/>
                    <a:pt x="2622" y="24051"/>
                  </a:cubicBezTo>
                  <a:cubicBezTo>
                    <a:pt x="1854" y="23995"/>
                    <a:pt x="1517" y="23676"/>
                    <a:pt x="1348" y="22946"/>
                  </a:cubicBezTo>
                  <a:cubicBezTo>
                    <a:pt x="1217" y="22459"/>
                    <a:pt x="1142" y="21972"/>
                    <a:pt x="1105" y="21467"/>
                  </a:cubicBezTo>
                  <a:cubicBezTo>
                    <a:pt x="918" y="18751"/>
                    <a:pt x="749" y="16036"/>
                    <a:pt x="581" y="13321"/>
                  </a:cubicBezTo>
                  <a:cubicBezTo>
                    <a:pt x="524" y="12422"/>
                    <a:pt x="506" y="11504"/>
                    <a:pt x="431" y="10586"/>
                  </a:cubicBezTo>
                  <a:cubicBezTo>
                    <a:pt x="431" y="10474"/>
                    <a:pt x="244" y="10362"/>
                    <a:pt x="150" y="10268"/>
                  </a:cubicBezTo>
                  <a:cubicBezTo>
                    <a:pt x="94" y="10380"/>
                    <a:pt x="0" y="10493"/>
                    <a:pt x="0" y="10624"/>
                  </a:cubicBezTo>
                  <a:cubicBezTo>
                    <a:pt x="150" y="13845"/>
                    <a:pt x="318" y="17085"/>
                    <a:pt x="524" y="20306"/>
                  </a:cubicBezTo>
                  <a:cubicBezTo>
                    <a:pt x="599" y="21261"/>
                    <a:pt x="730" y="22197"/>
                    <a:pt x="918" y="23133"/>
                  </a:cubicBezTo>
                  <a:cubicBezTo>
                    <a:pt x="1068" y="23901"/>
                    <a:pt x="1592" y="24369"/>
                    <a:pt x="2397" y="24463"/>
                  </a:cubicBezTo>
                  <a:cubicBezTo>
                    <a:pt x="3184" y="24594"/>
                    <a:pt x="3989" y="24669"/>
                    <a:pt x="4794" y="24706"/>
                  </a:cubicBezTo>
                  <a:cubicBezTo>
                    <a:pt x="5493" y="24713"/>
                    <a:pt x="6192" y="24715"/>
                    <a:pt x="6896" y="24715"/>
                  </a:cubicBezTo>
                  <a:cubicBezTo>
                    <a:pt x="8302" y="24715"/>
                    <a:pt x="9725" y="24706"/>
                    <a:pt x="11199" y="24706"/>
                  </a:cubicBezTo>
                  <a:cubicBezTo>
                    <a:pt x="13577" y="24613"/>
                    <a:pt x="16068" y="24482"/>
                    <a:pt x="18539" y="24407"/>
                  </a:cubicBezTo>
                  <a:cubicBezTo>
                    <a:pt x="22210" y="24276"/>
                    <a:pt x="25880" y="24163"/>
                    <a:pt x="29532" y="24051"/>
                  </a:cubicBezTo>
                  <a:cubicBezTo>
                    <a:pt x="30281" y="24032"/>
                    <a:pt x="31030" y="23976"/>
                    <a:pt x="31779" y="23901"/>
                  </a:cubicBezTo>
                  <a:cubicBezTo>
                    <a:pt x="32790" y="23807"/>
                    <a:pt x="33259" y="23470"/>
                    <a:pt x="33465" y="22497"/>
                  </a:cubicBezTo>
                  <a:cubicBezTo>
                    <a:pt x="33671" y="21616"/>
                    <a:pt x="33764" y="20736"/>
                    <a:pt x="33746" y="19856"/>
                  </a:cubicBezTo>
                  <a:cubicBezTo>
                    <a:pt x="33689" y="17965"/>
                    <a:pt x="33540" y="16073"/>
                    <a:pt x="33352" y="14201"/>
                  </a:cubicBezTo>
                  <a:cubicBezTo>
                    <a:pt x="33034" y="10886"/>
                    <a:pt x="32678" y="7553"/>
                    <a:pt x="32285" y="4238"/>
                  </a:cubicBezTo>
                  <a:cubicBezTo>
                    <a:pt x="32154" y="3283"/>
                    <a:pt x="31929" y="2309"/>
                    <a:pt x="31629" y="1392"/>
                  </a:cubicBezTo>
                  <a:cubicBezTo>
                    <a:pt x="31498" y="1073"/>
                    <a:pt x="31255" y="830"/>
                    <a:pt x="30955" y="680"/>
                  </a:cubicBezTo>
                  <a:cubicBezTo>
                    <a:pt x="30543" y="493"/>
                    <a:pt x="30113" y="343"/>
                    <a:pt x="29663" y="268"/>
                  </a:cubicBezTo>
                  <a:cubicBezTo>
                    <a:pt x="28515" y="67"/>
                    <a:pt x="27359" y="0"/>
                    <a:pt x="26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20"/>
            <p:cNvSpPr/>
            <p:nvPr/>
          </p:nvSpPr>
          <p:spPr>
            <a:xfrm>
              <a:off x="1033369" y="2149000"/>
              <a:ext cx="15411" cy="73818"/>
            </a:xfrm>
            <a:custGeom>
              <a:avLst/>
              <a:gdLst/>
              <a:ahLst/>
              <a:cxnLst/>
              <a:rect l="l" t="t" r="r" b="b"/>
              <a:pathLst>
                <a:path w="881" h="4220" extrusionOk="0">
                  <a:moveTo>
                    <a:pt x="181" y="1"/>
                  </a:moveTo>
                  <a:cubicBezTo>
                    <a:pt x="165" y="1"/>
                    <a:pt x="148" y="2"/>
                    <a:pt x="131" y="6"/>
                  </a:cubicBezTo>
                  <a:cubicBezTo>
                    <a:pt x="75" y="24"/>
                    <a:pt x="0" y="155"/>
                    <a:pt x="0" y="230"/>
                  </a:cubicBezTo>
                  <a:cubicBezTo>
                    <a:pt x="57" y="1092"/>
                    <a:pt x="113" y="1972"/>
                    <a:pt x="188" y="2833"/>
                  </a:cubicBezTo>
                  <a:cubicBezTo>
                    <a:pt x="225" y="3227"/>
                    <a:pt x="300" y="3601"/>
                    <a:pt x="394" y="3994"/>
                  </a:cubicBezTo>
                  <a:cubicBezTo>
                    <a:pt x="412" y="4069"/>
                    <a:pt x="581" y="4144"/>
                    <a:pt x="675" y="4219"/>
                  </a:cubicBezTo>
                  <a:lnTo>
                    <a:pt x="880" y="3976"/>
                  </a:lnTo>
                  <a:lnTo>
                    <a:pt x="768" y="3957"/>
                  </a:lnTo>
                  <a:cubicBezTo>
                    <a:pt x="693" y="2740"/>
                    <a:pt x="600" y="1541"/>
                    <a:pt x="506" y="343"/>
                  </a:cubicBezTo>
                  <a:cubicBezTo>
                    <a:pt x="506" y="249"/>
                    <a:pt x="469" y="155"/>
                    <a:pt x="412" y="81"/>
                  </a:cubicBezTo>
                  <a:cubicBezTo>
                    <a:pt x="335" y="34"/>
                    <a:pt x="258"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20"/>
            <p:cNvSpPr/>
            <p:nvPr/>
          </p:nvSpPr>
          <p:spPr>
            <a:xfrm>
              <a:off x="1666245" y="2302392"/>
              <a:ext cx="19014" cy="61923"/>
            </a:xfrm>
            <a:custGeom>
              <a:avLst/>
              <a:gdLst/>
              <a:ahLst/>
              <a:cxnLst/>
              <a:rect l="l" t="t" r="r" b="b"/>
              <a:pathLst>
                <a:path w="1087" h="3540" extrusionOk="0">
                  <a:moveTo>
                    <a:pt x="731" y="1"/>
                  </a:moveTo>
                  <a:cubicBezTo>
                    <a:pt x="674" y="132"/>
                    <a:pt x="618" y="263"/>
                    <a:pt x="599" y="394"/>
                  </a:cubicBezTo>
                  <a:cubicBezTo>
                    <a:pt x="599" y="581"/>
                    <a:pt x="618" y="768"/>
                    <a:pt x="656" y="956"/>
                  </a:cubicBezTo>
                  <a:lnTo>
                    <a:pt x="768" y="993"/>
                  </a:lnTo>
                  <a:cubicBezTo>
                    <a:pt x="525" y="1705"/>
                    <a:pt x="262" y="2416"/>
                    <a:pt x="38" y="3128"/>
                  </a:cubicBezTo>
                  <a:cubicBezTo>
                    <a:pt x="0" y="3240"/>
                    <a:pt x="94" y="3409"/>
                    <a:pt x="113" y="3540"/>
                  </a:cubicBezTo>
                  <a:cubicBezTo>
                    <a:pt x="225" y="3465"/>
                    <a:pt x="393" y="3409"/>
                    <a:pt x="450" y="3296"/>
                  </a:cubicBezTo>
                  <a:cubicBezTo>
                    <a:pt x="674" y="2791"/>
                    <a:pt x="862" y="2267"/>
                    <a:pt x="1011" y="1705"/>
                  </a:cubicBezTo>
                  <a:cubicBezTo>
                    <a:pt x="1086" y="1255"/>
                    <a:pt x="1086" y="787"/>
                    <a:pt x="1030" y="319"/>
                  </a:cubicBezTo>
                  <a:cubicBezTo>
                    <a:pt x="1030" y="207"/>
                    <a:pt x="843" y="113"/>
                    <a:pt x="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20"/>
            <p:cNvSpPr/>
            <p:nvPr/>
          </p:nvSpPr>
          <p:spPr>
            <a:xfrm>
              <a:off x="1499175" y="1931901"/>
              <a:ext cx="67171" cy="8029"/>
            </a:xfrm>
            <a:custGeom>
              <a:avLst/>
              <a:gdLst/>
              <a:ahLst/>
              <a:cxnLst/>
              <a:rect l="l" t="t" r="r" b="b"/>
              <a:pathLst>
                <a:path w="3840" h="459" extrusionOk="0">
                  <a:moveTo>
                    <a:pt x="3559" y="1"/>
                  </a:moveTo>
                  <a:cubicBezTo>
                    <a:pt x="2473" y="1"/>
                    <a:pt x="1368" y="20"/>
                    <a:pt x="282" y="38"/>
                  </a:cubicBezTo>
                  <a:cubicBezTo>
                    <a:pt x="188" y="38"/>
                    <a:pt x="94" y="188"/>
                    <a:pt x="1" y="282"/>
                  </a:cubicBezTo>
                  <a:cubicBezTo>
                    <a:pt x="113" y="338"/>
                    <a:pt x="225" y="450"/>
                    <a:pt x="338" y="450"/>
                  </a:cubicBezTo>
                  <a:cubicBezTo>
                    <a:pt x="506" y="457"/>
                    <a:pt x="677" y="459"/>
                    <a:pt x="848" y="459"/>
                  </a:cubicBezTo>
                  <a:cubicBezTo>
                    <a:pt x="1191" y="459"/>
                    <a:pt x="1536" y="450"/>
                    <a:pt x="1873" y="450"/>
                  </a:cubicBezTo>
                  <a:lnTo>
                    <a:pt x="1873" y="432"/>
                  </a:lnTo>
                  <a:cubicBezTo>
                    <a:pt x="2248" y="432"/>
                    <a:pt x="2614" y="448"/>
                    <a:pt x="2983" y="448"/>
                  </a:cubicBezTo>
                  <a:cubicBezTo>
                    <a:pt x="3168" y="448"/>
                    <a:pt x="3353" y="444"/>
                    <a:pt x="3540" y="432"/>
                  </a:cubicBezTo>
                  <a:cubicBezTo>
                    <a:pt x="3634" y="432"/>
                    <a:pt x="3746" y="301"/>
                    <a:pt x="3840" y="226"/>
                  </a:cubicBezTo>
                  <a:cubicBezTo>
                    <a:pt x="3746" y="151"/>
                    <a:pt x="3652" y="1"/>
                    <a:pt x="3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20"/>
            <p:cNvSpPr/>
            <p:nvPr/>
          </p:nvSpPr>
          <p:spPr>
            <a:xfrm>
              <a:off x="1515880" y="1912362"/>
              <a:ext cx="59964" cy="8501"/>
            </a:xfrm>
            <a:custGeom>
              <a:avLst/>
              <a:gdLst/>
              <a:ahLst/>
              <a:cxnLst/>
              <a:rect l="l" t="t" r="r" b="b"/>
              <a:pathLst>
                <a:path w="3428" h="486" extrusionOk="0">
                  <a:moveTo>
                    <a:pt x="2982" y="1"/>
                  </a:moveTo>
                  <a:cubicBezTo>
                    <a:pt x="2943" y="1"/>
                    <a:pt x="2905" y="5"/>
                    <a:pt x="2866" y="13"/>
                  </a:cubicBezTo>
                  <a:cubicBezTo>
                    <a:pt x="2042" y="13"/>
                    <a:pt x="1199" y="13"/>
                    <a:pt x="375" y="32"/>
                  </a:cubicBezTo>
                  <a:cubicBezTo>
                    <a:pt x="244" y="32"/>
                    <a:pt x="113" y="163"/>
                    <a:pt x="1" y="238"/>
                  </a:cubicBezTo>
                  <a:cubicBezTo>
                    <a:pt x="132" y="313"/>
                    <a:pt x="225" y="462"/>
                    <a:pt x="357" y="462"/>
                  </a:cubicBezTo>
                  <a:cubicBezTo>
                    <a:pt x="591" y="481"/>
                    <a:pt x="825" y="486"/>
                    <a:pt x="1059" y="486"/>
                  </a:cubicBezTo>
                  <a:cubicBezTo>
                    <a:pt x="1293" y="486"/>
                    <a:pt x="1527" y="481"/>
                    <a:pt x="1761" y="481"/>
                  </a:cubicBezTo>
                  <a:lnTo>
                    <a:pt x="1761" y="444"/>
                  </a:lnTo>
                  <a:cubicBezTo>
                    <a:pt x="2061" y="444"/>
                    <a:pt x="2360" y="452"/>
                    <a:pt x="2665" y="452"/>
                  </a:cubicBezTo>
                  <a:cubicBezTo>
                    <a:pt x="2818" y="452"/>
                    <a:pt x="2972" y="450"/>
                    <a:pt x="3128" y="444"/>
                  </a:cubicBezTo>
                  <a:cubicBezTo>
                    <a:pt x="3222" y="444"/>
                    <a:pt x="3334" y="331"/>
                    <a:pt x="3428" y="256"/>
                  </a:cubicBezTo>
                  <a:cubicBezTo>
                    <a:pt x="3353" y="182"/>
                    <a:pt x="3240" y="88"/>
                    <a:pt x="3147" y="32"/>
                  </a:cubicBezTo>
                  <a:cubicBezTo>
                    <a:pt x="3092" y="10"/>
                    <a:pt x="3037"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20"/>
            <p:cNvSpPr/>
            <p:nvPr/>
          </p:nvSpPr>
          <p:spPr>
            <a:xfrm>
              <a:off x="1685889" y="2316473"/>
              <a:ext cx="19347" cy="47842"/>
            </a:xfrm>
            <a:custGeom>
              <a:avLst/>
              <a:gdLst/>
              <a:ahLst/>
              <a:cxnLst/>
              <a:rect l="l" t="t" r="r" b="b"/>
              <a:pathLst>
                <a:path w="1106" h="2735" extrusionOk="0">
                  <a:moveTo>
                    <a:pt x="638" y="1"/>
                  </a:moveTo>
                  <a:cubicBezTo>
                    <a:pt x="581" y="76"/>
                    <a:pt x="544" y="169"/>
                    <a:pt x="506" y="263"/>
                  </a:cubicBezTo>
                  <a:cubicBezTo>
                    <a:pt x="450" y="638"/>
                    <a:pt x="450" y="1050"/>
                    <a:pt x="375" y="1405"/>
                  </a:cubicBezTo>
                  <a:cubicBezTo>
                    <a:pt x="300" y="1742"/>
                    <a:pt x="113" y="2061"/>
                    <a:pt x="20" y="2379"/>
                  </a:cubicBezTo>
                  <a:cubicBezTo>
                    <a:pt x="1" y="2491"/>
                    <a:pt x="94" y="2623"/>
                    <a:pt x="132" y="2735"/>
                  </a:cubicBezTo>
                  <a:cubicBezTo>
                    <a:pt x="244" y="2679"/>
                    <a:pt x="394" y="2641"/>
                    <a:pt x="432" y="2566"/>
                  </a:cubicBezTo>
                  <a:cubicBezTo>
                    <a:pt x="656" y="1930"/>
                    <a:pt x="881" y="1293"/>
                    <a:pt x="1106" y="638"/>
                  </a:cubicBezTo>
                  <a:lnTo>
                    <a:pt x="1031" y="619"/>
                  </a:lnTo>
                  <a:cubicBezTo>
                    <a:pt x="1012" y="450"/>
                    <a:pt x="975" y="300"/>
                    <a:pt x="918" y="151"/>
                  </a:cubicBezTo>
                  <a:cubicBezTo>
                    <a:pt x="881" y="76"/>
                    <a:pt x="731" y="38"/>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20"/>
            <p:cNvSpPr/>
            <p:nvPr/>
          </p:nvSpPr>
          <p:spPr>
            <a:xfrm>
              <a:off x="904625" y="1800865"/>
              <a:ext cx="348556" cy="295903"/>
            </a:xfrm>
            <a:custGeom>
              <a:avLst/>
              <a:gdLst/>
              <a:ahLst/>
              <a:cxnLst/>
              <a:rect l="l" t="t" r="r" b="b"/>
              <a:pathLst>
                <a:path w="19926" h="16916" extrusionOk="0">
                  <a:moveTo>
                    <a:pt x="17173" y="807"/>
                  </a:moveTo>
                  <a:lnTo>
                    <a:pt x="17285" y="844"/>
                  </a:lnTo>
                  <a:cubicBezTo>
                    <a:pt x="17323" y="1406"/>
                    <a:pt x="17304" y="1968"/>
                    <a:pt x="17267" y="2529"/>
                  </a:cubicBezTo>
                  <a:cubicBezTo>
                    <a:pt x="17248" y="2735"/>
                    <a:pt x="16948" y="2904"/>
                    <a:pt x="16780" y="3091"/>
                  </a:cubicBezTo>
                  <a:lnTo>
                    <a:pt x="16686" y="3035"/>
                  </a:lnTo>
                  <a:lnTo>
                    <a:pt x="16705" y="3035"/>
                  </a:lnTo>
                  <a:cubicBezTo>
                    <a:pt x="16667" y="2473"/>
                    <a:pt x="16667" y="1930"/>
                    <a:pt x="16705" y="1368"/>
                  </a:cubicBezTo>
                  <a:cubicBezTo>
                    <a:pt x="16742" y="1162"/>
                    <a:pt x="17005" y="994"/>
                    <a:pt x="17173" y="807"/>
                  </a:cubicBezTo>
                  <a:close/>
                  <a:moveTo>
                    <a:pt x="19327" y="2454"/>
                  </a:moveTo>
                  <a:lnTo>
                    <a:pt x="19327" y="2454"/>
                  </a:lnTo>
                  <a:cubicBezTo>
                    <a:pt x="19058" y="3077"/>
                    <a:pt x="18628" y="3368"/>
                    <a:pt x="18006" y="3368"/>
                  </a:cubicBezTo>
                  <a:cubicBezTo>
                    <a:pt x="17805" y="3368"/>
                    <a:pt x="17584" y="3338"/>
                    <a:pt x="17342" y="3278"/>
                  </a:cubicBezTo>
                  <a:cubicBezTo>
                    <a:pt x="17716" y="2361"/>
                    <a:pt x="18596" y="2623"/>
                    <a:pt x="19327" y="2454"/>
                  </a:cubicBezTo>
                  <a:close/>
                  <a:moveTo>
                    <a:pt x="16068" y="1724"/>
                  </a:moveTo>
                  <a:lnTo>
                    <a:pt x="16218" y="1780"/>
                  </a:lnTo>
                  <a:cubicBezTo>
                    <a:pt x="16218" y="2342"/>
                    <a:pt x="16256" y="2923"/>
                    <a:pt x="16199" y="3466"/>
                  </a:cubicBezTo>
                  <a:cubicBezTo>
                    <a:pt x="16181" y="3634"/>
                    <a:pt x="15956" y="3803"/>
                    <a:pt x="15750" y="4065"/>
                  </a:cubicBezTo>
                  <a:cubicBezTo>
                    <a:pt x="15675" y="3503"/>
                    <a:pt x="15656" y="2923"/>
                    <a:pt x="15675" y="2361"/>
                  </a:cubicBezTo>
                  <a:cubicBezTo>
                    <a:pt x="15675" y="2136"/>
                    <a:pt x="15918" y="1930"/>
                    <a:pt x="16068" y="1724"/>
                  </a:cubicBezTo>
                  <a:close/>
                  <a:moveTo>
                    <a:pt x="17180" y="3758"/>
                  </a:moveTo>
                  <a:cubicBezTo>
                    <a:pt x="17406" y="3758"/>
                    <a:pt x="17710" y="3776"/>
                    <a:pt x="18128" y="3803"/>
                  </a:cubicBezTo>
                  <a:cubicBezTo>
                    <a:pt x="17868" y="4193"/>
                    <a:pt x="17661" y="4366"/>
                    <a:pt x="17265" y="4366"/>
                  </a:cubicBezTo>
                  <a:cubicBezTo>
                    <a:pt x="17034" y="4366"/>
                    <a:pt x="16738" y="4307"/>
                    <a:pt x="16330" y="4196"/>
                  </a:cubicBezTo>
                  <a:cubicBezTo>
                    <a:pt x="16530" y="3864"/>
                    <a:pt x="16625" y="3758"/>
                    <a:pt x="17180" y="3758"/>
                  </a:cubicBezTo>
                  <a:close/>
                  <a:moveTo>
                    <a:pt x="15188" y="2529"/>
                  </a:moveTo>
                  <a:cubicBezTo>
                    <a:pt x="15226" y="3204"/>
                    <a:pt x="15263" y="3747"/>
                    <a:pt x="15263" y="4290"/>
                  </a:cubicBezTo>
                  <a:cubicBezTo>
                    <a:pt x="15263" y="4402"/>
                    <a:pt x="15113" y="4533"/>
                    <a:pt x="15020" y="4627"/>
                  </a:cubicBezTo>
                  <a:cubicBezTo>
                    <a:pt x="14888" y="4777"/>
                    <a:pt x="14739" y="4908"/>
                    <a:pt x="14495" y="5095"/>
                  </a:cubicBezTo>
                  <a:cubicBezTo>
                    <a:pt x="14458" y="4477"/>
                    <a:pt x="14476" y="3840"/>
                    <a:pt x="14533" y="3222"/>
                  </a:cubicBezTo>
                  <a:cubicBezTo>
                    <a:pt x="14551" y="2998"/>
                    <a:pt x="14907" y="2810"/>
                    <a:pt x="15188" y="2529"/>
                  </a:cubicBezTo>
                  <a:close/>
                  <a:moveTo>
                    <a:pt x="16133" y="4664"/>
                  </a:moveTo>
                  <a:cubicBezTo>
                    <a:pt x="16460" y="4664"/>
                    <a:pt x="16809" y="4744"/>
                    <a:pt x="17154" y="4777"/>
                  </a:cubicBezTo>
                  <a:cubicBezTo>
                    <a:pt x="16874" y="5123"/>
                    <a:pt x="16652" y="5411"/>
                    <a:pt x="16219" y="5411"/>
                  </a:cubicBezTo>
                  <a:cubicBezTo>
                    <a:pt x="16160" y="5411"/>
                    <a:pt x="16098" y="5406"/>
                    <a:pt x="16031" y="5395"/>
                  </a:cubicBezTo>
                  <a:cubicBezTo>
                    <a:pt x="15862" y="5385"/>
                    <a:pt x="15689" y="5380"/>
                    <a:pt x="15516" y="5380"/>
                  </a:cubicBezTo>
                  <a:cubicBezTo>
                    <a:pt x="15343" y="5380"/>
                    <a:pt x="15169" y="5385"/>
                    <a:pt x="15001" y="5395"/>
                  </a:cubicBezTo>
                  <a:cubicBezTo>
                    <a:pt x="15300" y="4806"/>
                    <a:pt x="15697" y="4664"/>
                    <a:pt x="16133" y="4664"/>
                  </a:cubicBezTo>
                  <a:close/>
                  <a:moveTo>
                    <a:pt x="3016" y="7061"/>
                  </a:moveTo>
                  <a:lnTo>
                    <a:pt x="3016" y="7061"/>
                  </a:lnTo>
                  <a:cubicBezTo>
                    <a:pt x="2828" y="7717"/>
                    <a:pt x="2697" y="8372"/>
                    <a:pt x="2473" y="9009"/>
                  </a:cubicBezTo>
                  <a:cubicBezTo>
                    <a:pt x="2379" y="9271"/>
                    <a:pt x="2098" y="9477"/>
                    <a:pt x="1892" y="9702"/>
                  </a:cubicBezTo>
                  <a:lnTo>
                    <a:pt x="1799" y="9645"/>
                  </a:lnTo>
                  <a:cubicBezTo>
                    <a:pt x="1948" y="8690"/>
                    <a:pt x="2379" y="7792"/>
                    <a:pt x="3016" y="7061"/>
                  </a:cubicBezTo>
                  <a:close/>
                  <a:moveTo>
                    <a:pt x="9325" y="9308"/>
                  </a:moveTo>
                  <a:cubicBezTo>
                    <a:pt x="9476" y="9308"/>
                    <a:pt x="9626" y="9332"/>
                    <a:pt x="9757" y="9383"/>
                  </a:cubicBezTo>
                  <a:cubicBezTo>
                    <a:pt x="9570" y="9533"/>
                    <a:pt x="9383" y="9683"/>
                    <a:pt x="9214" y="9851"/>
                  </a:cubicBezTo>
                  <a:cubicBezTo>
                    <a:pt x="9139" y="9964"/>
                    <a:pt x="9083" y="10095"/>
                    <a:pt x="9046" y="10226"/>
                  </a:cubicBezTo>
                  <a:cubicBezTo>
                    <a:pt x="9101" y="10233"/>
                    <a:pt x="9155" y="10237"/>
                    <a:pt x="9210" y="10237"/>
                  </a:cubicBezTo>
                  <a:cubicBezTo>
                    <a:pt x="9305" y="10237"/>
                    <a:pt x="9400" y="10224"/>
                    <a:pt x="9495" y="10189"/>
                  </a:cubicBezTo>
                  <a:cubicBezTo>
                    <a:pt x="9701" y="10057"/>
                    <a:pt x="9907" y="9908"/>
                    <a:pt x="10113" y="9720"/>
                  </a:cubicBezTo>
                  <a:lnTo>
                    <a:pt x="10113" y="9720"/>
                  </a:lnTo>
                  <a:cubicBezTo>
                    <a:pt x="10300" y="10057"/>
                    <a:pt x="10207" y="10469"/>
                    <a:pt x="9888" y="10675"/>
                  </a:cubicBezTo>
                  <a:cubicBezTo>
                    <a:pt x="9704" y="10781"/>
                    <a:pt x="9498" y="10833"/>
                    <a:pt x="9293" y="10833"/>
                  </a:cubicBezTo>
                  <a:cubicBezTo>
                    <a:pt x="9062" y="10833"/>
                    <a:pt x="8832" y="10767"/>
                    <a:pt x="8634" y="10638"/>
                  </a:cubicBezTo>
                  <a:cubicBezTo>
                    <a:pt x="8390" y="10357"/>
                    <a:pt x="8334" y="9945"/>
                    <a:pt x="8503" y="9627"/>
                  </a:cubicBezTo>
                  <a:cubicBezTo>
                    <a:pt x="8633" y="9431"/>
                    <a:pt x="8981" y="9308"/>
                    <a:pt x="9325" y="9308"/>
                  </a:cubicBezTo>
                  <a:close/>
                  <a:moveTo>
                    <a:pt x="2379" y="9889"/>
                  </a:moveTo>
                  <a:lnTo>
                    <a:pt x="2379" y="9908"/>
                  </a:lnTo>
                  <a:cubicBezTo>
                    <a:pt x="2585" y="10563"/>
                    <a:pt x="2285" y="11012"/>
                    <a:pt x="1799" y="11387"/>
                  </a:cubicBezTo>
                  <a:cubicBezTo>
                    <a:pt x="1555" y="10638"/>
                    <a:pt x="1649" y="10413"/>
                    <a:pt x="2379" y="9889"/>
                  </a:cubicBezTo>
                  <a:close/>
                  <a:moveTo>
                    <a:pt x="2510" y="11406"/>
                  </a:moveTo>
                  <a:lnTo>
                    <a:pt x="2510" y="11406"/>
                  </a:lnTo>
                  <a:cubicBezTo>
                    <a:pt x="2847" y="12042"/>
                    <a:pt x="2828" y="12136"/>
                    <a:pt x="2136" y="12754"/>
                  </a:cubicBezTo>
                  <a:cubicBezTo>
                    <a:pt x="1780" y="12061"/>
                    <a:pt x="1799" y="12005"/>
                    <a:pt x="2510" y="11406"/>
                  </a:cubicBezTo>
                  <a:close/>
                  <a:moveTo>
                    <a:pt x="9326" y="6053"/>
                  </a:moveTo>
                  <a:cubicBezTo>
                    <a:pt x="10359" y="6053"/>
                    <a:pt x="11292" y="6475"/>
                    <a:pt x="12117" y="7286"/>
                  </a:cubicBezTo>
                  <a:cubicBezTo>
                    <a:pt x="11480" y="7848"/>
                    <a:pt x="10900" y="8391"/>
                    <a:pt x="10282" y="8915"/>
                  </a:cubicBezTo>
                  <a:cubicBezTo>
                    <a:pt x="10258" y="8947"/>
                    <a:pt x="10211" y="8958"/>
                    <a:pt x="10156" y="8958"/>
                  </a:cubicBezTo>
                  <a:cubicBezTo>
                    <a:pt x="10081" y="8958"/>
                    <a:pt x="9991" y="8937"/>
                    <a:pt x="9926" y="8915"/>
                  </a:cubicBezTo>
                  <a:cubicBezTo>
                    <a:pt x="9723" y="8845"/>
                    <a:pt x="9513" y="8810"/>
                    <a:pt x="9305" y="8810"/>
                  </a:cubicBezTo>
                  <a:cubicBezTo>
                    <a:pt x="9015" y="8810"/>
                    <a:pt x="8727" y="8878"/>
                    <a:pt x="8465" y="9009"/>
                  </a:cubicBezTo>
                  <a:cubicBezTo>
                    <a:pt x="7716" y="9383"/>
                    <a:pt x="7754" y="10619"/>
                    <a:pt x="8465" y="11069"/>
                  </a:cubicBezTo>
                  <a:cubicBezTo>
                    <a:pt x="8727" y="11218"/>
                    <a:pt x="9018" y="11293"/>
                    <a:pt x="9306" y="11293"/>
                  </a:cubicBezTo>
                  <a:cubicBezTo>
                    <a:pt x="9593" y="11293"/>
                    <a:pt x="9879" y="11218"/>
                    <a:pt x="10132" y="11069"/>
                  </a:cubicBezTo>
                  <a:cubicBezTo>
                    <a:pt x="10619" y="10732"/>
                    <a:pt x="10787" y="10189"/>
                    <a:pt x="10619" y="9552"/>
                  </a:cubicBezTo>
                  <a:cubicBezTo>
                    <a:pt x="10581" y="9439"/>
                    <a:pt x="10619" y="9308"/>
                    <a:pt x="10694" y="9215"/>
                  </a:cubicBezTo>
                  <a:cubicBezTo>
                    <a:pt x="11237" y="8690"/>
                    <a:pt x="11799" y="8203"/>
                    <a:pt x="12417" y="7660"/>
                  </a:cubicBezTo>
                  <a:cubicBezTo>
                    <a:pt x="13128" y="8915"/>
                    <a:pt x="13203" y="10170"/>
                    <a:pt x="12604" y="11424"/>
                  </a:cubicBezTo>
                  <a:cubicBezTo>
                    <a:pt x="11948" y="12717"/>
                    <a:pt x="10918" y="13634"/>
                    <a:pt x="9383" y="13803"/>
                  </a:cubicBezTo>
                  <a:cubicBezTo>
                    <a:pt x="9232" y="13818"/>
                    <a:pt x="9086" y="13825"/>
                    <a:pt x="8944" y="13825"/>
                  </a:cubicBezTo>
                  <a:cubicBezTo>
                    <a:pt x="6930" y="13825"/>
                    <a:pt x="5766" y="12383"/>
                    <a:pt x="5469" y="10844"/>
                  </a:cubicBezTo>
                  <a:cubicBezTo>
                    <a:pt x="5038" y="8615"/>
                    <a:pt x="6162" y="6743"/>
                    <a:pt x="8315" y="6181"/>
                  </a:cubicBezTo>
                  <a:cubicBezTo>
                    <a:pt x="8662" y="6095"/>
                    <a:pt x="8999" y="6053"/>
                    <a:pt x="9326" y="6053"/>
                  </a:cubicBezTo>
                  <a:close/>
                  <a:moveTo>
                    <a:pt x="2941" y="12623"/>
                  </a:moveTo>
                  <a:lnTo>
                    <a:pt x="2941" y="12623"/>
                  </a:lnTo>
                  <a:cubicBezTo>
                    <a:pt x="3353" y="13335"/>
                    <a:pt x="3353" y="13335"/>
                    <a:pt x="2810" y="13915"/>
                  </a:cubicBezTo>
                  <a:cubicBezTo>
                    <a:pt x="2248" y="13372"/>
                    <a:pt x="2267" y="13241"/>
                    <a:pt x="2941" y="12642"/>
                  </a:cubicBezTo>
                  <a:lnTo>
                    <a:pt x="2941" y="12623"/>
                  </a:lnTo>
                  <a:close/>
                  <a:moveTo>
                    <a:pt x="3559" y="13803"/>
                  </a:moveTo>
                  <a:cubicBezTo>
                    <a:pt x="4083" y="14233"/>
                    <a:pt x="4083" y="14365"/>
                    <a:pt x="3559" y="14795"/>
                  </a:cubicBezTo>
                  <a:cubicBezTo>
                    <a:pt x="3016" y="14383"/>
                    <a:pt x="3016" y="14327"/>
                    <a:pt x="3559" y="13803"/>
                  </a:cubicBezTo>
                  <a:close/>
                  <a:moveTo>
                    <a:pt x="4327" y="14664"/>
                  </a:moveTo>
                  <a:lnTo>
                    <a:pt x="4982" y="15226"/>
                  </a:lnTo>
                  <a:lnTo>
                    <a:pt x="4645" y="15732"/>
                  </a:lnTo>
                  <a:lnTo>
                    <a:pt x="3933" y="15189"/>
                  </a:lnTo>
                  <a:lnTo>
                    <a:pt x="4327" y="14664"/>
                  </a:lnTo>
                  <a:close/>
                  <a:moveTo>
                    <a:pt x="9145" y="4003"/>
                  </a:moveTo>
                  <a:cubicBezTo>
                    <a:pt x="10830" y="4003"/>
                    <a:pt x="12462" y="4671"/>
                    <a:pt x="13671" y="5863"/>
                  </a:cubicBezTo>
                  <a:lnTo>
                    <a:pt x="12473" y="6949"/>
                  </a:lnTo>
                  <a:cubicBezTo>
                    <a:pt x="12079" y="6668"/>
                    <a:pt x="11705" y="6387"/>
                    <a:pt x="11312" y="6144"/>
                  </a:cubicBezTo>
                  <a:cubicBezTo>
                    <a:pt x="10668" y="5783"/>
                    <a:pt x="9970" y="5617"/>
                    <a:pt x="9281" y="5617"/>
                  </a:cubicBezTo>
                  <a:cubicBezTo>
                    <a:pt x="7464" y="5617"/>
                    <a:pt x="5707" y="6773"/>
                    <a:pt x="5151" y="8578"/>
                  </a:cubicBezTo>
                  <a:cubicBezTo>
                    <a:pt x="4757" y="9720"/>
                    <a:pt x="4851" y="10956"/>
                    <a:pt x="5375" y="12042"/>
                  </a:cubicBezTo>
                  <a:cubicBezTo>
                    <a:pt x="6072" y="13486"/>
                    <a:pt x="7513" y="14309"/>
                    <a:pt x="8995" y="14309"/>
                  </a:cubicBezTo>
                  <a:cubicBezTo>
                    <a:pt x="9743" y="14309"/>
                    <a:pt x="10502" y="14099"/>
                    <a:pt x="11181" y="13653"/>
                  </a:cubicBezTo>
                  <a:cubicBezTo>
                    <a:pt x="13353" y="12267"/>
                    <a:pt x="14027" y="9814"/>
                    <a:pt x="12885" y="7567"/>
                  </a:cubicBezTo>
                  <a:cubicBezTo>
                    <a:pt x="12829" y="7454"/>
                    <a:pt x="12829" y="7323"/>
                    <a:pt x="12885" y="7211"/>
                  </a:cubicBezTo>
                  <a:cubicBezTo>
                    <a:pt x="13241" y="6874"/>
                    <a:pt x="13596" y="6537"/>
                    <a:pt x="13990" y="6200"/>
                  </a:cubicBezTo>
                  <a:cubicBezTo>
                    <a:pt x="14682" y="6911"/>
                    <a:pt x="15113" y="7866"/>
                    <a:pt x="15207" y="8859"/>
                  </a:cubicBezTo>
                  <a:cubicBezTo>
                    <a:pt x="15581" y="11949"/>
                    <a:pt x="13915" y="14196"/>
                    <a:pt x="11574" y="15263"/>
                  </a:cubicBezTo>
                  <a:cubicBezTo>
                    <a:pt x="10641" y="15693"/>
                    <a:pt x="9646" y="15910"/>
                    <a:pt x="8674" y="15910"/>
                  </a:cubicBezTo>
                  <a:cubicBezTo>
                    <a:pt x="5919" y="15910"/>
                    <a:pt x="3351" y="14167"/>
                    <a:pt x="2922" y="10582"/>
                  </a:cubicBezTo>
                  <a:cubicBezTo>
                    <a:pt x="2735" y="9084"/>
                    <a:pt x="3034" y="7660"/>
                    <a:pt x="4064" y="6499"/>
                  </a:cubicBezTo>
                  <a:cubicBezTo>
                    <a:pt x="5319" y="5057"/>
                    <a:pt x="6930" y="4084"/>
                    <a:pt x="8877" y="4009"/>
                  </a:cubicBezTo>
                  <a:cubicBezTo>
                    <a:pt x="8967" y="4005"/>
                    <a:pt x="9056" y="4003"/>
                    <a:pt x="9145" y="4003"/>
                  </a:cubicBezTo>
                  <a:close/>
                  <a:moveTo>
                    <a:pt x="5357" y="15488"/>
                  </a:moveTo>
                  <a:lnTo>
                    <a:pt x="6106" y="15844"/>
                  </a:lnTo>
                  <a:cubicBezTo>
                    <a:pt x="5990" y="16095"/>
                    <a:pt x="5914" y="16216"/>
                    <a:pt x="5773" y="16216"/>
                  </a:cubicBezTo>
                  <a:cubicBezTo>
                    <a:pt x="5640" y="16216"/>
                    <a:pt x="5449" y="16109"/>
                    <a:pt x="5113" y="15900"/>
                  </a:cubicBezTo>
                  <a:lnTo>
                    <a:pt x="5357" y="15488"/>
                  </a:lnTo>
                  <a:close/>
                  <a:moveTo>
                    <a:pt x="6671" y="16024"/>
                  </a:moveTo>
                  <a:cubicBezTo>
                    <a:pt x="6717" y="16024"/>
                    <a:pt x="6771" y="16038"/>
                    <a:pt x="6836" y="16069"/>
                  </a:cubicBezTo>
                  <a:cubicBezTo>
                    <a:pt x="6930" y="16106"/>
                    <a:pt x="6967" y="16218"/>
                    <a:pt x="7042" y="16293"/>
                  </a:cubicBezTo>
                  <a:lnTo>
                    <a:pt x="6424" y="16424"/>
                  </a:lnTo>
                  <a:cubicBezTo>
                    <a:pt x="6467" y="16180"/>
                    <a:pt x="6521" y="16024"/>
                    <a:pt x="6671" y="16024"/>
                  </a:cubicBezTo>
                  <a:close/>
                  <a:moveTo>
                    <a:pt x="17599" y="0"/>
                  </a:moveTo>
                  <a:cubicBezTo>
                    <a:pt x="17519" y="0"/>
                    <a:pt x="17398" y="57"/>
                    <a:pt x="17342" y="114"/>
                  </a:cubicBezTo>
                  <a:cubicBezTo>
                    <a:pt x="16330" y="975"/>
                    <a:pt x="15319" y="1818"/>
                    <a:pt x="14327" y="2717"/>
                  </a:cubicBezTo>
                  <a:cubicBezTo>
                    <a:pt x="14158" y="2904"/>
                    <a:pt x="14064" y="3129"/>
                    <a:pt x="14064" y="3391"/>
                  </a:cubicBezTo>
                  <a:cubicBezTo>
                    <a:pt x="14027" y="4046"/>
                    <a:pt x="14046" y="4720"/>
                    <a:pt x="14046" y="5395"/>
                  </a:cubicBezTo>
                  <a:cubicBezTo>
                    <a:pt x="13297" y="4964"/>
                    <a:pt x="12697" y="4533"/>
                    <a:pt x="12023" y="4233"/>
                  </a:cubicBezTo>
                  <a:cubicBezTo>
                    <a:pt x="11536" y="4009"/>
                    <a:pt x="10975" y="3934"/>
                    <a:pt x="10450" y="3728"/>
                  </a:cubicBezTo>
                  <a:cubicBezTo>
                    <a:pt x="9982" y="3552"/>
                    <a:pt x="9492" y="3465"/>
                    <a:pt x="8998" y="3465"/>
                  </a:cubicBezTo>
                  <a:cubicBezTo>
                    <a:pt x="8702" y="3465"/>
                    <a:pt x="8404" y="3496"/>
                    <a:pt x="8109" y="3559"/>
                  </a:cubicBezTo>
                  <a:cubicBezTo>
                    <a:pt x="6068" y="3971"/>
                    <a:pt x="4196" y="5039"/>
                    <a:pt x="2810" y="6593"/>
                  </a:cubicBezTo>
                  <a:cubicBezTo>
                    <a:pt x="1" y="9702"/>
                    <a:pt x="1012" y="14496"/>
                    <a:pt x="5076" y="16424"/>
                  </a:cubicBezTo>
                  <a:cubicBezTo>
                    <a:pt x="5842" y="16792"/>
                    <a:pt x="6627" y="16916"/>
                    <a:pt x="7424" y="16916"/>
                  </a:cubicBezTo>
                  <a:cubicBezTo>
                    <a:pt x="8009" y="16916"/>
                    <a:pt x="8601" y="16849"/>
                    <a:pt x="9196" y="16762"/>
                  </a:cubicBezTo>
                  <a:cubicBezTo>
                    <a:pt x="10656" y="16537"/>
                    <a:pt x="11873" y="15806"/>
                    <a:pt x="13035" y="14945"/>
                  </a:cubicBezTo>
                  <a:cubicBezTo>
                    <a:pt x="15975" y="12735"/>
                    <a:pt x="16593" y="8990"/>
                    <a:pt x="14458" y="6012"/>
                  </a:cubicBezTo>
                  <a:cubicBezTo>
                    <a:pt x="14420" y="5956"/>
                    <a:pt x="14402" y="5900"/>
                    <a:pt x="14383" y="5825"/>
                  </a:cubicBezTo>
                  <a:lnTo>
                    <a:pt x="14945" y="5825"/>
                  </a:lnTo>
                  <a:cubicBezTo>
                    <a:pt x="15450" y="5844"/>
                    <a:pt x="15956" y="5881"/>
                    <a:pt x="16480" y="5881"/>
                  </a:cubicBezTo>
                  <a:cubicBezTo>
                    <a:pt x="16630" y="5881"/>
                    <a:pt x="16799" y="5825"/>
                    <a:pt x="16911" y="5732"/>
                  </a:cubicBezTo>
                  <a:cubicBezTo>
                    <a:pt x="17847" y="4795"/>
                    <a:pt x="18746" y="3859"/>
                    <a:pt x="19645" y="2923"/>
                  </a:cubicBezTo>
                  <a:cubicBezTo>
                    <a:pt x="19870" y="2754"/>
                    <a:pt x="19926" y="2436"/>
                    <a:pt x="19776" y="2192"/>
                  </a:cubicBezTo>
                  <a:cubicBezTo>
                    <a:pt x="19687" y="2024"/>
                    <a:pt x="19577" y="1981"/>
                    <a:pt x="19459" y="1981"/>
                  </a:cubicBezTo>
                  <a:cubicBezTo>
                    <a:pt x="19355" y="1981"/>
                    <a:pt x="19245" y="2015"/>
                    <a:pt x="19139" y="2024"/>
                  </a:cubicBezTo>
                  <a:cubicBezTo>
                    <a:pt x="18709" y="2061"/>
                    <a:pt x="18278" y="2117"/>
                    <a:pt x="17810" y="2174"/>
                  </a:cubicBezTo>
                  <a:cubicBezTo>
                    <a:pt x="17810" y="1518"/>
                    <a:pt x="17829" y="938"/>
                    <a:pt x="17810" y="338"/>
                  </a:cubicBezTo>
                  <a:cubicBezTo>
                    <a:pt x="17810" y="226"/>
                    <a:pt x="17754" y="95"/>
                    <a:pt x="17660" y="20"/>
                  </a:cubicBezTo>
                  <a:cubicBezTo>
                    <a:pt x="17646" y="6"/>
                    <a:pt x="17625" y="0"/>
                    <a:pt x="17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20"/>
            <p:cNvSpPr/>
            <p:nvPr/>
          </p:nvSpPr>
          <p:spPr>
            <a:xfrm>
              <a:off x="1125414" y="2028372"/>
              <a:ext cx="19679" cy="18857"/>
            </a:xfrm>
            <a:custGeom>
              <a:avLst/>
              <a:gdLst/>
              <a:ahLst/>
              <a:cxnLst/>
              <a:rect l="l" t="t" r="r" b="b"/>
              <a:pathLst>
                <a:path w="1125" h="1078" extrusionOk="0">
                  <a:moveTo>
                    <a:pt x="899" y="1"/>
                  </a:moveTo>
                  <a:cubicBezTo>
                    <a:pt x="853" y="1"/>
                    <a:pt x="806" y="10"/>
                    <a:pt x="768" y="29"/>
                  </a:cubicBezTo>
                  <a:cubicBezTo>
                    <a:pt x="525" y="235"/>
                    <a:pt x="281" y="441"/>
                    <a:pt x="75" y="666"/>
                  </a:cubicBezTo>
                  <a:cubicBezTo>
                    <a:pt x="19" y="741"/>
                    <a:pt x="1" y="834"/>
                    <a:pt x="38" y="909"/>
                  </a:cubicBezTo>
                  <a:cubicBezTo>
                    <a:pt x="38" y="965"/>
                    <a:pt x="150" y="1003"/>
                    <a:pt x="263" y="1078"/>
                  </a:cubicBezTo>
                  <a:cubicBezTo>
                    <a:pt x="544" y="797"/>
                    <a:pt x="825" y="535"/>
                    <a:pt x="1105" y="235"/>
                  </a:cubicBezTo>
                  <a:cubicBezTo>
                    <a:pt x="1124" y="197"/>
                    <a:pt x="1087" y="66"/>
                    <a:pt x="1030" y="29"/>
                  </a:cubicBezTo>
                  <a:cubicBezTo>
                    <a:pt x="993" y="10"/>
                    <a:pt x="946"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20"/>
            <p:cNvSpPr/>
            <p:nvPr/>
          </p:nvSpPr>
          <p:spPr>
            <a:xfrm>
              <a:off x="1097252" y="2050973"/>
              <a:ext cx="21306" cy="14274"/>
            </a:xfrm>
            <a:custGeom>
              <a:avLst/>
              <a:gdLst/>
              <a:ahLst/>
              <a:cxnLst/>
              <a:rect l="l" t="t" r="r" b="b"/>
              <a:pathLst>
                <a:path w="1218" h="816" extrusionOk="0">
                  <a:moveTo>
                    <a:pt x="949" y="0"/>
                  </a:moveTo>
                  <a:cubicBezTo>
                    <a:pt x="930" y="0"/>
                    <a:pt x="914" y="3"/>
                    <a:pt x="899" y="10"/>
                  </a:cubicBezTo>
                  <a:cubicBezTo>
                    <a:pt x="618" y="104"/>
                    <a:pt x="356" y="235"/>
                    <a:pt x="112" y="366"/>
                  </a:cubicBezTo>
                  <a:cubicBezTo>
                    <a:pt x="37" y="422"/>
                    <a:pt x="0" y="535"/>
                    <a:pt x="0" y="628"/>
                  </a:cubicBezTo>
                  <a:cubicBezTo>
                    <a:pt x="19" y="703"/>
                    <a:pt x="150" y="741"/>
                    <a:pt x="243" y="816"/>
                  </a:cubicBezTo>
                  <a:cubicBezTo>
                    <a:pt x="543" y="666"/>
                    <a:pt x="824" y="553"/>
                    <a:pt x="1067" y="385"/>
                  </a:cubicBezTo>
                  <a:cubicBezTo>
                    <a:pt x="1161" y="347"/>
                    <a:pt x="1161" y="179"/>
                    <a:pt x="1217" y="67"/>
                  </a:cubicBezTo>
                  <a:cubicBezTo>
                    <a:pt x="1127" y="51"/>
                    <a:pt x="1024" y="0"/>
                    <a:pt x="9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20"/>
            <p:cNvSpPr/>
            <p:nvPr/>
          </p:nvSpPr>
          <p:spPr>
            <a:xfrm>
              <a:off x="2409515" y="1379227"/>
              <a:ext cx="730172" cy="399809"/>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20"/>
            <p:cNvSpPr/>
            <p:nvPr/>
          </p:nvSpPr>
          <p:spPr>
            <a:xfrm>
              <a:off x="2426536" y="1338207"/>
              <a:ext cx="747227" cy="426327"/>
            </a:xfrm>
            <a:custGeom>
              <a:avLst/>
              <a:gdLst/>
              <a:ahLst/>
              <a:cxnLst/>
              <a:rect l="l" t="t" r="r" b="b"/>
              <a:pathLst>
                <a:path w="42717" h="24372" extrusionOk="0">
                  <a:moveTo>
                    <a:pt x="20160" y="1"/>
                  </a:moveTo>
                  <a:cubicBezTo>
                    <a:pt x="18542" y="1"/>
                    <a:pt x="16915" y="91"/>
                    <a:pt x="15300" y="139"/>
                  </a:cubicBezTo>
                  <a:cubicBezTo>
                    <a:pt x="12267" y="214"/>
                    <a:pt x="9252" y="458"/>
                    <a:pt x="6256" y="889"/>
                  </a:cubicBezTo>
                  <a:cubicBezTo>
                    <a:pt x="6106" y="907"/>
                    <a:pt x="5975" y="1076"/>
                    <a:pt x="5825" y="1169"/>
                  </a:cubicBezTo>
                  <a:cubicBezTo>
                    <a:pt x="5975" y="1263"/>
                    <a:pt x="6124" y="1319"/>
                    <a:pt x="6293" y="1338"/>
                  </a:cubicBezTo>
                  <a:cubicBezTo>
                    <a:pt x="7229" y="1244"/>
                    <a:pt x="8184" y="1132"/>
                    <a:pt x="9121" y="1020"/>
                  </a:cubicBezTo>
                  <a:cubicBezTo>
                    <a:pt x="12050" y="662"/>
                    <a:pt x="14995" y="490"/>
                    <a:pt x="17941" y="490"/>
                  </a:cubicBezTo>
                  <a:cubicBezTo>
                    <a:pt x="18234" y="490"/>
                    <a:pt x="18528" y="492"/>
                    <a:pt x="18821" y="495"/>
                  </a:cubicBezTo>
                  <a:cubicBezTo>
                    <a:pt x="22829" y="495"/>
                    <a:pt x="28671" y="645"/>
                    <a:pt x="32660" y="814"/>
                  </a:cubicBezTo>
                  <a:cubicBezTo>
                    <a:pt x="34533" y="907"/>
                    <a:pt x="36387" y="1188"/>
                    <a:pt x="38222" y="1450"/>
                  </a:cubicBezTo>
                  <a:cubicBezTo>
                    <a:pt x="39327" y="1619"/>
                    <a:pt x="40413" y="1900"/>
                    <a:pt x="41349" y="2574"/>
                  </a:cubicBezTo>
                  <a:cubicBezTo>
                    <a:pt x="41836" y="2930"/>
                    <a:pt x="42155" y="3360"/>
                    <a:pt x="42155" y="3960"/>
                  </a:cubicBezTo>
                  <a:cubicBezTo>
                    <a:pt x="42155" y="4802"/>
                    <a:pt x="42248" y="5683"/>
                    <a:pt x="42117" y="6525"/>
                  </a:cubicBezTo>
                  <a:cubicBezTo>
                    <a:pt x="41686" y="9166"/>
                    <a:pt x="40544" y="12855"/>
                    <a:pt x="39739" y="15402"/>
                  </a:cubicBezTo>
                  <a:cubicBezTo>
                    <a:pt x="39140" y="17293"/>
                    <a:pt x="38522" y="19184"/>
                    <a:pt x="37623" y="20963"/>
                  </a:cubicBezTo>
                  <a:cubicBezTo>
                    <a:pt x="37435" y="21357"/>
                    <a:pt x="37267" y="21750"/>
                    <a:pt x="37042" y="22124"/>
                  </a:cubicBezTo>
                  <a:cubicBezTo>
                    <a:pt x="36761" y="22630"/>
                    <a:pt x="36256" y="22948"/>
                    <a:pt x="35675" y="23005"/>
                  </a:cubicBezTo>
                  <a:cubicBezTo>
                    <a:pt x="35188" y="23061"/>
                    <a:pt x="34701" y="23117"/>
                    <a:pt x="34196" y="23192"/>
                  </a:cubicBezTo>
                  <a:cubicBezTo>
                    <a:pt x="31368" y="23548"/>
                    <a:pt x="26705" y="23735"/>
                    <a:pt x="23859" y="23810"/>
                  </a:cubicBezTo>
                  <a:cubicBezTo>
                    <a:pt x="21817" y="23859"/>
                    <a:pt x="19777" y="23882"/>
                    <a:pt x="17737" y="23882"/>
                  </a:cubicBezTo>
                  <a:cubicBezTo>
                    <a:pt x="13568" y="23882"/>
                    <a:pt x="9401" y="23786"/>
                    <a:pt x="5226" y="23623"/>
                  </a:cubicBezTo>
                  <a:cubicBezTo>
                    <a:pt x="4158" y="23548"/>
                    <a:pt x="3091" y="23435"/>
                    <a:pt x="2023" y="23248"/>
                  </a:cubicBezTo>
                  <a:cubicBezTo>
                    <a:pt x="1799" y="23211"/>
                    <a:pt x="1593" y="23079"/>
                    <a:pt x="1461" y="22892"/>
                  </a:cubicBezTo>
                  <a:cubicBezTo>
                    <a:pt x="1106" y="22218"/>
                    <a:pt x="787" y="21488"/>
                    <a:pt x="469" y="20795"/>
                  </a:cubicBezTo>
                  <a:cubicBezTo>
                    <a:pt x="413" y="20701"/>
                    <a:pt x="338" y="20626"/>
                    <a:pt x="263" y="20570"/>
                  </a:cubicBezTo>
                  <a:cubicBezTo>
                    <a:pt x="188" y="20645"/>
                    <a:pt x="57" y="20701"/>
                    <a:pt x="38" y="20795"/>
                  </a:cubicBezTo>
                  <a:cubicBezTo>
                    <a:pt x="1" y="20926"/>
                    <a:pt x="20" y="21057"/>
                    <a:pt x="76" y="21188"/>
                  </a:cubicBezTo>
                  <a:cubicBezTo>
                    <a:pt x="394" y="21844"/>
                    <a:pt x="694" y="22518"/>
                    <a:pt x="1068" y="23136"/>
                  </a:cubicBezTo>
                  <a:cubicBezTo>
                    <a:pt x="1199" y="23379"/>
                    <a:pt x="1424" y="23548"/>
                    <a:pt x="1686" y="23641"/>
                  </a:cubicBezTo>
                  <a:cubicBezTo>
                    <a:pt x="2229" y="23810"/>
                    <a:pt x="2810" y="23922"/>
                    <a:pt x="3390" y="23978"/>
                  </a:cubicBezTo>
                  <a:cubicBezTo>
                    <a:pt x="6499" y="24109"/>
                    <a:pt x="9608" y="24241"/>
                    <a:pt x="12716" y="24315"/>
                  </a:cubicBezTo>
                  <a:cubicBezTo>
                    <a:pt x="13453" y="24328"/>
                    <a:pt x="14189" y="24332"/>
                    <a:pt x="14927" y="24332"/>
                  </a:cubicBezTo>
                  <a:cubicBezTo>
                    <a:pt x="16401" y="24332"/>
                    <a:pt x="17879" y="24315"/>
                    <a:pt x="19364" y="24315"/>
                  </a:cubicBezTo>
                  <a:lnTo>
                    <a:pt x="19364" y="24372"/>
                  </a:lnTo>
                  <a:cubicBezTo>
                    <a:pt x="22211" y="24259"/>
                    <a:pt x="25057" y="24203"/>
                    <a:pt x="27904" y="24053"/>
                  </a:cubicBezTo>
                  <a:cubicBezTo>
                    <a:pt x="29720" y="23960"/>
                    <a:pt x="33372" y="23716"/>
                    <a:pt x="35188" y="23548"/>
                  </a:cubicBezTo>
                  <a:cubicBezTo>
                    <a:pt x="36293" y="23454"/>
                    <a:pt x="37192" y="23061"/>
                    <a:pt x="37660" y="22012"/>
                  </a:cubicBezTo>
                  <a:cubicBezTo>
                    <a:pt x="38222" y="20757"/>
                    <a:pt x="38840" y="19521"/>
                    <a:pt x="39308" y="18229"/>
                  </a:cubicBezTo>
                  <a:cubicBezTo>
                    <a:pt x="40244" y="15645"/>
                    <a:pt x="41443" y="11900"/>
                    <a:pt x="42080" y="9241"/>
                  </a:cubicBezTo>
                  <a:cubicBezTo>
                    <a:pt x="42510" y="7593"/>
                    <a:pt x="42716" y="5888"/>
                    <a:pt x="42679" y="4203"/>
                  </a:cubicBezTo>
                  <a:cubicBezTo>
                    <a:pt x="42623" y="3304"/>
                    <a:pt x="42342" y="2574"/>
                    <a:pt x="41518" y="2143"/>
                  </a:cubicBezTo>
                  <a:cubicBezTo>
                    <a:pt x="40881" y="1787"/>
                    <a:pt x="40207" y="1506"/>
                    <a:pt x="39514" y="1282"/>
                  </a:cubicBezTo>
                  <a:cubicBezTo>
                    <a:pt x="37492" y="701"/>
                    <a:pt x="35394" y="514"/>
                    <a:pt x="33297" y="402"/>
                  </a:cubicBezTo>
                  <a:cubicBezTo>
                    <a:pt x="29795" y="214"/>
                    <a:pt x="24458" y="83"/>
                    <a:pt x="20937" y="8"/>
                  </a:cubicBezTo>
                  <a:cubicBezTo>
                    <a:pt x="20679" y="3"/>
                    <a:pt x="20420" y="1"/>
                    <a:pt x="20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20"/>
            <p:cNvSpPr/>
            <p:nvPr/>
          </p:nvSpPr>
          <p:spPr>
            <a:xfrm>
              <a:off x="2569694" y="1781886"/>
              <a:ext cx="110413" cy="9516"/>
            </a:xfrm>
            <a:custGeom>
              <a:avLst/>
              <a:gdLst/>
              <a:ahLst/>
              <a:cxnLst/>
              <a:rect l="l" t="t" r="r" b="b"/>
              <a:pathLst>
                <a:path w="6312" h="544" extrusionOk="0">
                  <a:moveTo>
                    <a:pt x="5899" y="0"/>
                  </a:moveTo>
                  <a:cubicBezTo>
                    <a:pt x="4008" y="0"/>
                    <a:pt x="2116" y="19"/>
                    <a:pt x="225" y="38"/>
                  </a:cubicBezTo>
                  <a:cubicBezTo>
                    <a:pt x="150" y="38"/>
                    <a:pt x="75" y="131"/>
                    <a:pt x="0" y="187"/>
                  </a:cubicBezTo>
                  <a:cubicBezTo>
                    <a:pt x="57" y="281"/>
                    <a:pt x="113" y="431"/>
                    <a:pt x="188" y="450"/>
                  </a:cubicBezTo>
                  <a:cubicBezTo>
                    <a:pt x="431" y="506"/>
                    <a:pt x="675" y="543"/>
                    <a:pt x="918" y="543"/>
                  </a:cubicBezTo>
                  <a:lnTo>
                    <a:pt x="3278" y="543"/>
                  </a:lnTo>
                  <a:lnTo>
                    <a:pt x="3278" y="468"/>
                  </a:lnTo>
                  <a:cubicBezTo>
                    <a:pt x="3852" y="468"/>
                    <a:pt x="4434" y="477"/>
                    <a:pt x="5014" y="477"/>
                  </a:cubicBezTo>
                  <a:cubicBezTo>
                    <a:pt x="5304" y="477"/>
                    <a:pt x="5593" y="475"/>
                    <a:pt x="5881" y="468"/>
                  </a:cubicBezTo>
                  <a:cubicBezTo>
                    <a:pt x="6030" y="468"/>
                    <a:pt x="6161" y="300"/>
                    <a:pt x="6311" y="225"/>
                  </a:cubicBezTo>
                  <a:cubicBezTo>
                    <a:pt x="6180" y="150"/>
                    <a:pt x="6030" y="0"/>
                    <a:pt x="5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20"/>
            <p:cNvSpPr/>
            <p:nvPr/>
          </p:nvSpPr>
          <p:spPr>
            <a:xfrm>
              <a:off x="3180284" y="1406813"/>
              <a:ext cx="24262" cy="99270"/>
            </a:xfrm>
            <a:custGeom>
              <a:avLst/>
              <a:gdLst/>
              <a:ahLst/>
              <a:cxnLst/>
              <a:rect l="l" t="t" r="r" b="b"/>
              <a:pathLst>
                <a:path w="1387" h="5675" extrusionOk="0">
                  <a:moveTo>
                    <a:pt x="1012" y="0"/>
                  </a:moveTo>
                  <a:cubicBezTo>
                    <a:pt x="918" y="113"/>
                    <a:pt x="862" y="244"/>
                    <a:pt x="825" y="393"/>
                  </a:cubicBezTo>
                  <a:cubicBezTo>
                    <a:pt x="750" y="1011"/>
                    <a:pt x="769" y="1648"/>
                    <a:pt x="656" y="2266"/>
                  </a:cubicBezTo>
                  <a:cubicBezTo>
                    <a:pt x="469" y="3259"/>
                    <a:pt x="226" y="4251"/>
                    <a:pt x="20" y="5262"/>
                  </a:cubicBezTo>
                  <a:cubicBezTo>
                    <a:pt x="1" y="5393"/>
                    <a:pt x="132" y="5543"/>
                    <a:pt x="207" y="5674"/>
                  </a:cubicBezTo>
                  <a:cubicBezTo>
                    <a:pt x="300" y="5581"/>
                    <a:pt x="432" y="5468"/>
                    <a:pt x="469" y="5337"/>
                  </a:cubicBezTo>
                  <a:cubicBezTo>
                    <a:pt x="581" y="5000"/>
                    <a:pt x="638" y="4626"/>
                    <a:pt x="712" y="4270"/>
                  </a:cubicBezTo>
                  <a:lnTo>
                    <a:pt x="1387" y="918"/>
                  </a:lnTo>
                  <a:lnTo>
                    <a:pt x="1330" y="899"/>
                  </a:lnTo>
                  <a:cubicBezTo>
                    <a:pt x="1330" y="712"/>
                    <a:pt x="1293" y="506"/>
                    <a:pt x="1256" y="319"/>
                  </a:cubicBezTo>
                  <a:cubicBezTo>
                    <a:pt x="1218" y="187"/>
                    <a:pt x="1087" y="113"/>
                    <a:pt x="1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20"/>
            <p:cNvSpPr/>
            <p:nvPr/>
          </p:nvSpPr>
          <p:spPr>
            <a:xfrm>
              <a:off x="2699732" y="1778685"/>
              <a:ext cx="96331" cy="10303"/>
            </a:xfrm>
            <a:custGeom>
              <a:avLst/>
              <a:gdLst/>
              <a:ahLst/>
              <a:cxnLst/>
              <a:rect l="l" t="t" r="r" b="b"/>
              <a:pathLst>
                <a:path w="5507" h="589" extrusionOk="0">
                  <a:moveTo>
                    <a:pt x="5094" y="1"/>
                  </a:moveTo>
                  <a:cubicBezTo>
                    <a:pt x="5043" y="1"/>
                    <a:pt x="4991" y="5"/>
                    <a:pt x="4945" y="15"/>
                  </a:cubicBezTo>
                  <a:lnTo>
                    <a:pt x="900" y="108"/>
                  </a:lnTo>
                  <a:cubicBezTo>
                    <a:pt x="694" y="108"/>
                    <a:pt x="488" y="108"/>
                    <a:pt x="282" y="127"/>
                  </a:cubicBezTo>
                  <a:cubicBezTo>
                    <a:pt x="169" y="146"/>
                    <a:pt x="94" y="239"/>
                    <a:pt x="1" y="314"/>
                  </a:cubicBezTo>
                  <a:cubicBezTo>
                    <a:pt x="76" y="408"/>
                    <a:pt x="169" y="501"/>
                    <a:pt x="263" y="558"/>
                  </a:cubicBezTo>
                  <a:cubicBezTo>
                    <a:pt x="329" y="580"/>
                    <a:pt x="395" y="589"/>
                    <a:pt x="460" y="589"/>
                  </a:cubicBezTo>
                  <a:cubicBezTo>
                    <a:pt x="507" y="589"/>
                    <a:pt x="554" y="584"/>
                    <a:pt x="600" y="576"/>
                  </a:cubicBezTo>
                  <a:lnTo>
                    <a:pt x="2697" y="576"/>
                  </a:lnTo>
                  <a:lnTo>
                    <a:pt x="2697" y="501"/>
                  </a:lnTo>
                  <a:lnTo>
                    <a:pt x="4608" y="501"/>
                  </a:lnTo>
                  <a:cubicBezTo>
                    <a:pt x="4832" y="501"/>
                    <a:pt x="5057" y="483"/>
                    <a:pt x="5263" y="445"/>
                  </a:cubicBezTo>
                  <a:cubicBezTo>
                    <a:pt x="5357" y="427"/>
                    <a:pt x="5432" y="295"/>
                    <a:pt x="5506" y="221"/>
                  </a:cubicBezTo>
                  <a:cubicBezTo>
                    <a:pt x="5432" y="146"/>
                    <a:pt x="5338" y="71"/>
                    <a:pt x="5244" y="15"/>
                  </a:cubicBezTo>
                  <a:cubicBezTo>
                    <a:pt x="5197" y="5"/>
                    <a:pt x="5146" y="1"/>
                    <a:pt x="5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20"/>
            <p:cNvSpPr/>
            <p:nvPr/>
          </p:nvSpPr>
          <p:spPr>
            <a:xfrm>
              <a:off x="3208797" y="1422538"/>
              <a:ext cx="18682" cy="64862"/>
            </a:xfrm>
            <a:custGeom>
              <a:avLst/>
              <a:gdLst/>
              <a:ahLst/>
              <a:cxnLst/>
              <a:rect l="l" t="t" r="r" b="b"/>
              <a:pathLst>
                <a:path w="1068" h="3708" extrusionOk="0">
                  <a:moveTo>
                    <a:pt x="787" y="0"/>
                  </a:moveTo>
                  <a:cubicBezTo>
                    <a:pt x="674" y="112"/>
                    <a:pt x="599" y="262"/>
                    <a:pt x="524" y="412"/>
                  </a:cubicBezTo>
                  <a:cubicBezTo>
                    <a:pt x="375" y="1161"/>
                    <a:pt x="262" y="1891"/>
                    <a:pt x="131" y="2641"/>
                  </a:cubicBezTo>
                  <a:cubicBezTo>
                    <a:pt x="75" y="2903"/>
                    <a:pt x="38" y="3184"/>
                    <a:pt x="0" y="3464"/>
                  </a:cubicBezTo>
                  <a:cubicBezTo>
                    <a:pt x="0" y="3539"/>
                    <a:pt x="131" y="3633"/>
                    <a:pt x="187" y="3708"/>
                  </a:cubicBezTo>
                  <a:cubicBezTo>
                    <a:pt x="281" y="3633"/>
                    <a:pt x="412" y="3596"/>
                    <a:pt x="431" y="3521"/>
                  </a:cubicBezTo>
                  <a:cubicBezTo>
                    <a:pt x="655" y="2528"/>
                    <a:pt x="861" y="1554"/>
                    <a:pt x="1067" y="562"/>
                  </a:cubicBezTo>
                  <a:lnTo>
                    <a:pt x="993" y="543"/>
                  </a:lnTo>
                  <a:cubicBezTo>
                    <a:pt x="1011" y="506"/>
                    <a:pt x="1011" y="468"/>
                    <a:pt x="993" y="431"/>
                  </a:cubicBezTo>
                  <a:cubicBezTo>
                    <a:pt x="936" y="281"/>
                    <a:pt x="861" y="150"/>
                    <a:pt x="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20"/>
            <p:cNvSpPr/>
            <p:nvPr/>
          </p:nvSpPr>
          <p:spPr>
            <a:xfrm>
              <a:off x="2208055" y="1427261"/>
              <a:ext cx="247659" cy="244003"/>
            </a:xfrm>
            <a:custGeom>
              <a:avLst/>
              <a:gdLst/>
              <a:ahLst/>
              <a:cxnLst/>
              <a:rect l="l" t="t" r="r" b="b"/>
              <a:pathLst>
                <a:path w="14158" h="13949" extrusionOk="0">
                  <a:moveTo>
                    <a:pt x="8156" y="470"/>
                  </a:moveTo>
                  <a:cubicBezTo>
                    <a:pt x="8354" y="470"/>
                    <a:pt x="8455" y="558"/>
                    <a:pt x="8502" y="779"/>
                  </a:cubicBezTo>
                  <a:cubicBezTo>
                    <a:pt x="8502" y="835"/>
                    <a:pt x="8521" y="891"/>
                    <a:pt x="8539" y="929"/>
                  </a:cubicBezTo>
                  <a:cubicBezTo>
                    <a:pt x="8802" y="1884"/>
                    <a:pt x="9120" y="2183"/>
                    <a:pt x="10113" y="2202"/>
                  </a:cubicBezTo>
                  <a:cubicBezTo>
                    <a:pt x="10431" y="2202"/>
                    <a:pt x="10730" y="1959"/>
                    <a:pt x="11142" y="1790"/>
                  </a:cubicBezTo>
                  <a:cubicBezTo>
                    <a:pt x="11611" y="2221"/>
                    <a:pt x="12154" y="2726"/>
                    <a:pt x="12678" y="3232"/>
                  </a:cubicBezTo>
                  <a:cubicBezTo>
                    <a:pt x="12716" y="3344"/>
                    <a:pt x="12716" y="3457"/>
                    <a:pt x="12659" y="3569"/>
                  </a:cubicBezTo>
                  <a:cubicBezTo>
                    <a:pt x="12191" y="4037"/>
                    <a:pt x="12041" y="4487"/>
                    <a:pt x="12491" y="5105"/>
                  </a:cubicBezTo>
                  <a:cubicBezTo>
                    <a:pt x="12705" y="5408"/>
                    <a:pt x="12920" y="5593"/>
                    <a:pt x="13232" y="5593"/>
                  </a:cubicBezTo>
                  <a:cubicBezTo>
                    <a:pt x="13247" y="5593"/>
                    <a:pt x="13262" y="5592"/>
                    <a:pt x="13277" y="5591"/>
                  </a:cubicBezTo>
                  <a:cubicBezTo>
                    <a:pt x="13294" y="5591"/>
                    <a:pt x="13311" y="5590"/>
                    <a:pt x="13326" y="5590"/>
                  </a:cubicBezTo>
                  <a:cubicBezTo>
                    <a:pt x="13622" y="5590"/>
                    <a:pt x="13689" y="5755"/>
                    <a:pt x="13689" y="6022"/>
                  </a:cubicBezTo>
                  <a:cubicBezTo>
                    <a:pt x="13671" y="6584"/>
                    <a:pt x="13671" y="7127"/>
                    <a:pt x="13689" y="7689"/>
                  </a:cubicBezTo>
                  <a:cubicBezTo>
                    <a:pt x="13708" y="8026"/>
                    <a:pt x="13558" y="8157"/>
                    <a:pt x="13221" y="8213"/>
                  </a:cubicBezTo>
                  <a:cubicBezTo>
                    <a:pt x="12996" y="8251"/>
                    <a:pt x="12641" y="8269"/>
                    <a:pt x="12547" y="8419"/>
                  </a:cubicBezTo>
                  <a:cubicBezTo>
                    <a:pt x="12322" y="8812"/>
                    <a:pt x="12154" y="9243"/>
                    <a:pt x="12023" y="9693"/>
                  </a:cubicBezTo>
                  <a:cubicBezTo>
                    <a:pt x="11985" y="9786"/>
                    <a:pt x="12135" y="9955"/>
                    <a:pt x="12229" y="10067"/>
                  </a:cubicBezTo>
                  <a:cubicBezTo>
                    <a:pt x="12397" y="10254"/>
                    <a:pt x="12566" y="10479"/>
                    <a:pt x="12809" y="10723"/>
                  </a:cubicBezTo>
                  <a:lnTo>
                    <a:pt x="12790" y="10723"/>
                  </a:lnTo>
                  <a:cubicBezTo>
                    <a:pt x="12154" y="11209"/>
                    <a:pt x="11554" y="11640"/>
                    <a:pt x="10955" y="12071"/>
                  </a:cubicBezTo>
                  <a:cubicBezTo>
                    <a:pt x="10871" y="12155"/>
                    <a:pt x="10763" y="12197"/>
                    <a:pt x="10658" y="12197"/>
                  </a:cubicBezTo>
                  <a:cubicBezTo>
                    <a:pt x="10553" y="12197"/>
                    <a:pt x="10450" y="12155"/>
                    <a:pt x="10375" y="12071"/>
                  </a:cubicBezTo>
                  <a:cubicBezTo>
                    <a:pt x="10193" y="11890"/>
                    <a:pt x="9963" y="11800"/>
                    <a:pt x="9734" y="11800"/>
                  </a:cubicBezTo>
                  <a:cubicBezTo>
                    <a:pt x="9537" y="11800"/>
                    <a:pt x="9341" y="11866"/>
                    <a:pt x="9176" y="11996"/>
                  </a:cubicBezTo>
                  <a:cubicBezTo>
                    <a:pt x="9101" y="12033"/>
                    <a:pt x="9045" y="12071"/>
                    <a:pt x="8970" y="12090"/>
                  </a:cubicBezTo>
                  <a:cubicBezTo>
                    <a:pt x="8483" y="12221"/>
                    <a:pt x="8221" y="12502"/>
                    <a:pt x="8352" y="13045"/>
                  </a:cubicBezTo>
                  <a:cubicBezTo>
                    <a:pt x="8352" y="13157"/>
                    <a:pt x="8352" y="13269"/>
                    <a:pt x="8333" y="13363"/>
                  </a:cubicBezTo>
                  <a:lnTo>
                    <a:pt x="6030" y="13494"/>
                  </a:lnTo>
                  <a:cubicBezTo>
                    <a:pt x="6030" y="13232"/>
                    <a:pt x="6011" y="13026"/>
                    <a:pt x="6030" y="12820"/>
                  </a:cubicBezTo>
                  <a:cubicBezTo>
                    <a:pt x="6105" y="12483"/>
                    <a:pt x="5880" y="12165"/>
                    <a:pt x="5562" y="12090"/>
                  </a:cubicBezTo>
                  <a:cubicBezTo>
                    <a:pt x="5145" y="11951"/>
                    <a:pt x="4728" y="11634"/>
                    <a:pt x="4341" y="11634"/>
                  </a:cubicBezTo>
                  <a:cubicBezTo>
                    <a:pt x="4311" y="11634"/>
                    <a:pt x="4281" y="11636"/>
                    <a:pt x="4251" y="11640"/>
                  </a:cubicBezTo>
                  <a:cubicBezTo>
                    <a:pt x="3839" y="11678"/>
                    <a:pt x="3483" y="12108"/>
                    <a:pt x="3071" y="12408"/>
                  </a:cubicBezTo>
                  <a:lnTo>
                    <a:pt x="1498" y="10610"/>
                  </a:lnTo>
                  <a:cubicBezTo>
                    <a:pt x="1742" y="10348"/>
                    <a:pt x="1948" y="10086"/>
                    <a:pt x="2154" y="9786"/>
                  </a:cubicBezTo>
                  <a:cubicBezTo>
                    <a:pt x="2247" y="9655"/>
                    <a:pt x="2210" y="9449"/>
                    <a:pt x="2210" y="9281"/>
                  </a:cubicBezTo>
                  <a:cubicBezTo>
                    <a:pt x="2210" y="9281"/>
                    <a:pt x="2191" y="9262"/>
                    <a:pt x="2191" y="9243"/>
                  </a:cubicBezTo>
                  <a:cubicBezTo>
                    <a:pt x="1999" y="8614"/>
                    <a:pt x="1692" y="8131"/>
                    <a:pt x="951" y="8131"/>
                  </a:cubicBezTo>
                  <a:cubicBezTo>
                    <a:pt x="898" y="8131"/>
                    <a:pt x="844" y="8133"/>
                    <a:pt x="787" y="8138"/>
                  </a:cubicBezTo>
                  <a:cubicBezTo>
                    <a:pt x="783" y="8139"/>
                    <a:pt x="780" y="8140"/>
                    <a:pt x="777" y="8140"/>
                  </a:cubicBezTo>
                  <a:cubicBezTo>
                    <a:pt x="699" y="8140"/>
                    <a:pt x="562" y="7947"/>
                    <a:pt x="562" y="7857"/>
                  </a:cubicBezTo>
                  <a:cubicBezTo>
                    <a:pt x="562" y="7314"/>
                    <a:pt x="581" y="6753"/>
                    <a:pt x="637" y="6209"/>
                  </a:cubicBezTo>
                  <a:cubicBezTo>
                    <a:pt x="674" y="6060"/>
                    <a:pt x="768" y="5929"/>
                    <a:pt x="918" y="5872"/>
                  </a:cubicBezTo>
                  <a:cubicBezTo>
                    <a:pt x="1892" y="5723"/>
                    <a:pt x="2079" y="4974"/>
                    <a:pt x="2247" y="4243"/>
                  </a:cubicBezTo>
                  <a:cubicBezTo>
                    <a:pt x="2266" y="4093"/>
                    <a:pt x="2229" y="3925"/>
                    <a:pt x="2116" y="3812"/>
                  </a:cubicBezTo>
                  <a:cubicBezTo>
                    <a:pt x="2004" y="3644"/>
                    <a:pt x="1854" y="3494"/>
                    <a:pt x="1704" y="3363"/>
                  </a:cubicBezTo>
                  <a:cubicBezTo>
                    <a:pt x="2135" y="2876"/>
                    <a:pt x="2528" y="2389"/>
                    <a:pt x="2959" y="1921"/>
                  </a:cubicBezTo>
                  <a:cubicBezTo>
                    <a:pt x="3034" y="1827"/>
                    <a:pt x="3165" y="1846"/>
                    <a:pt x="3277" y="1827"/>
                  </a:cubicBezTo>
                  <a:cubicBezTo>
                    <a:pt x="3315" y="1827"/>
                    <a:pt x="3371" y="1865"/>
                    <a:pt x="3390" y="1884"/>
                  </a:cubicBezTo>
                  <a:cubicBezTo>
                    <a:pt x="3726" y="2126"/>
                    <a:pt x="4055" y="2228"/>
                    <a:pt x="4375" y="2228"/>
                  </a:cubicBezTo>
                  <a:cubicBezTo>
                    <a:pt x="4822" y="2228"/>
                    <a:pt x="5252" y="2029"/>
                    <a:pt x="5656" y="1734"/>
                  </a:cubicBezTo>
                  <a:cubicBezTo>
                    <a:pt x="5824" y="1621"/>
                    <a:pt x="5918" y="1453"/>
                    <a:pt x="5936" y="1247"/>
                  </a:cubicBezTo>
                  <a:cubicBezTo>
                    <a:pt x="5880" y="797"/>
                    <a:pt x="6068" y="666"/>
                    <a:pt x="6498" y="666"/>
                  </a:cubicBezTo>
                  <a:cubicBezTo>
                    <a:pt x="7023" y="648"/>
                    <a:pt x="7528" y="592"/>
                    <a:pt x="8034" y="479"/>
                  </a:cubicBezTo>
                  <a:cubicBezTo>
                    <a:pt x="8078" y="473"/>
                    <a:pt x="8119" y="470"/>
                    <a:pt x="8156" y="470"/>
                  </a:cubicBezTo>
                  <a:close/>
                  <a:moveTo>
                    <a:pt x="8392" y="0"/>
                  </a:moveTo>
                  <a:cubicBezTo>
                    <a:pt x="8360" y="0"/>
                    <a:pt x="8328" y="4"/>
                    <a:pt x="8296" y="11"/>
                  </a:cubicBezTo>
                  <a:cubicBezTo>
                    <a:pt x="7566" y="105"/>
                    <a:pt x="6835" y="180"/>
                    <a:pt x="6105" y="273"/>
                  </a:cubicBezTo>
                  <a:cubicBezTo>
                    <a:pt x="5524" y="329"/>
                    <a:pt x="5487" y="386"/>
                    <a:pt x="5450" y="966"/>
                  </a:cubicBezTo>
                  <a:cubicBezTo>
                    <a:pt x="5450" y="1135"/>
                    <a:pt x="5393" y="1284"/>
                    <a:pt x="5281" y="1415"/>
                  </a:cubicBezTo>
                  <a:cubicBezTo>
                    <a:pt x="4986" y="1623"/>
                    <a:pt x="4684" y="1761"/>
                    <a:pt x="4372" y="1761"/>
                  </a:cubicBezTo>
                  <a:cubicBezTo>
                    <a:pt x="4150" y="1761"/>
                    <a:pt x="3923" y="1691"/>
                    <a:pt x="3689" y="1528"/>
                  </a:cubicBezTo>
                  <a:cubicBezTo>
                    <a:pt x="3596" y="1472"/>
                    <a:pt x="3502" y="1415"/>
                    <a:pt x="3390" y="1378"/>
                  </a:cubicBezTo>
                  <a:cubicBezTo>
                    <a:pt x="3300" y="1323"/>
                    <a:pt x="3199" y="1295"/>
                    <a:pt x="3100" y="1295"/>
                  </a:cubicBezTo>
                  <a:cubicBezTo>
                    <a:pt x="2931" y="1295"/>
                    <a:pt x="2766" y="1374"/>
                    <a:pt x="2659" y="1528"/>
                  </a:cubicBezTo>
                  <a:cubicBezTo>
                    <a:pt x="2247" y="2052"/>
                    <a:pt x="1798" y="2539"/>
                    <a:pt x="1348" y="3045"/>
                  </a:cubicBezTo>
                  <a:cubicBezTo>
                    <a:pt x="1142" y="3288"/>
                    <a:pt x="1161" y="3550"/>
                    <a:pt x="1405" y="3719"/>
                  </a:cubicBezTo>
                  <a:cubicBezTo>
                    <a:pt x="1817" y="4000"/>
                    <a:pt x="1760" y="4299"/>
                    <a:pt x="1629" y="4730"/>
                  </a:cubicBezTo>
                  <a:cubicBezTo>
                    <a:pt x="1517" y="5161"/>
                    <a:pt x="1199" y="5292"/>
                    <a:pt x="843" y="5386"/>
                  </a:cubicBezTo>
                  <a:cubicBezTo>
                    <a:pt x="487" y="5498"/>
                    <a:pt x="169" y="5629"/>
                    <a:pt x="150" y="6078"/>
                  </a:cubicBezTo>
                  <a:cubicBezTo>
                    <a:pt x="131" y="6715"/>
                    <a:pt x="94" y="7333"/>
                    <a:pt x="56" y="7970"/>
                  </a:cubicBezTo>
                  <a:cubicBezTo>
                    <a:pt x="0" y="8269"/>
                    <a:pt x="244" y="8550"/>
                    <a:pt x="543" y="8569"/>
                  </a:cubicBezTo>
                  <a:cubicBezTo>
                    <a:pt x="749" y="8588"/>
                    <a:pt x="955" y="8606"/>
                    <a:pt x="1161" y="8644"/>
                  </a:cubicBezTo>
                  <a:cubicBezTo>
                    <a:pt x="1255" y="8663"/>
                    <a:pt x="1367" y="8700"/>
                    <a:pt x="1442" y="8775"/>
                  </a:cubicBezTo>
                  <a:cubicBezTo>
                    <a:pt x="1817" y="9206"/>
                    <a:pt x="1798" y="9543"/>
                    <a:pt x="1405" y="9974"/>
                  </a:cubicBezTo>
                  <a:cubicBezTo>
                    <a:pt x="1330" y="10048"/>
                    <a:pt x="1255" y="10123"/>
                    <a:pt x="1180" y="10217"/>
                  </a:cubicBezTo>
                  <a:cubicBezTo>
                    <a:pt x="955" y="10367"/>
                    <a:pt x="936" y="10666"/>
                    <a:pt x="1105" y="10854"/>
                  </a:cubicBezTo>
                  <a:cubicBezTo>
                    <a:pt x="1648" y="11472"/>
                    <a:pt x="2191" y="12090"/>
                    <a:pt x="2734" y="12708"/>
                  </a:cubicBezTo>
                  <a:cubicBezTo>
                    <a:pt x="2819" y="12813"/>
                    <a:pt x="2945" y="12871"/>
                    <a:pt x="3073" y="12871"/>
                  </a:cubicBezTo>
                  <a:cubicBezTo>
                    <a:pt x="3172" y="12871"/>
                    <a:pt x="3271" y="12837"/>
                    <a:pt x="3352" y="12764"/>
                  </a:cubicBezTo>
                  <a:cubicBezTo>
                    <a:pt x="3502" y="12689"/>
                    <a:pt x="3633" y="12577"/>
                    <a:pt x="3764" y="12483"/>
                  </a:cubicBezTo>
                  <a:cubicBezTo>
                    <a:pt x="3966" y="12250"/>
                    <a:pt x="4179" y="12136"/>
                    <a:pt x="4404" y="12136"/>
                  </a:cubicBezTo>
                  <a:cubicBezTo>
                    <a:pt x="4577" y="12136"/>
                    <a:pt x="4757" y="12203"/>
                    <a:pt x="4944" y="12333"/>
                  </a:cubicBezTo>
                  <a:cubicBezTo>
                    <a:pt x="5000" y="12352"/>
                    <a:pt x="5056" y="12371"/>
                    <a:pt x="5094" y="12389"/>
                  </a:cubicBezTo>
                  <a:cubicBezTo>
                    <a:pt x="5487" y="12483"/>
                    <a:pt x="5637" y="12689"/>
                    <a:pt x="5543" y="13007"/>
                  </a:cubicBezTo>
                  <a:cubicBezTo>
                    <a:pt x="5543" y="13757"/>
                    <a:pt x="5667" y="13949"/>
                    <a:pt x="6283" y="13949"/>
                  </a:cubicBezTo>
                  <a:cubicBezTo>
                    <a:pt x="6344" y="13949"/>
                    <a:pt x="6409" y="13947"/>
                    <a:pt x="6480" y="13944"/>
                  </a:cubicBezTo>
                  <a:cubicBezTo>
                    <a:pt x="7004" y="13906"/>
                    <a:pt x="7547" y="13887"/>
                    <a:pt x="8090" y="13869"/>
                  </a:cubicBezTo>
                  <a:cubicBezTo>
                    <a:pt x="8727" y="13831"/>
                    <a:pt x="8783" y="13738"/>
                    <a:pt x="8783" y="13120"/>
                  </a:cubicBezTo>
                  <a:cubicBezTo>
                    <a:pt x="8764" y="12988"/>
                    <a:pt x="8783" y="12839"/>
                    <a:pt x="8839" y="12689"/>
                  </a:cubicBezTo>
                  <a:cubicBezTo>
                    <a:pt x="8945" y="12504"/>
                    <a:pt x="9385" y="12366"/>
                    <a:pt x="9728" y="12366"/>
                  </a:cubicBezTo>
                  <a:cubicBezTo>
                    <a:pt x="9871" y="12366"/>
                    <a:pt x="9998" y="12390"/>
                    <a:pt x="10075" y="12445"/>
                  </a:cubicBezTo>
                  <a:cubicBezTo>
                    <a:pt x="10241" y="12593"/>
                    <a:pt x="10452" y="12668"/>
                    <a:pt x="10665" y="12668"/>
                  </a:cubicBezTo>
                  <a:cubicBezTo>
                    <a:pt x="10883" y="12668"/>
                    <a:pt x="11102" y="12588"/>
                    <a:pt x="11274" y="12427"/>
                  </a:cubicBezTo>
                  <a:cubicBezTo>
                    <a:pt x="11686" y="12090"/>
                    <a:pt x="12116" y="11809"/>
                    <a:pt x="12528" y="11490"/>
                  </a:cubicBezTo>
                  <a:cubicBezTo>
                    <a:pt x="13558" y="10685"/>
                    <a:pt x="13446" y="10797"/>
                    <a:pt x="12678" y="9842"/>
                  </a:cubicBezTo>
                  <a:cubicBezTo>
                    <a:pt x="12584" y="9711"/>
                    <a:pt x="12547" y="9524"/>
                    <a:pt x="12584" y="9356"/>
                  </a:cubicBezTo>
                  <a:cubicBezTo>
                    <a:pt x="12697" y="8925"/>
                    <a:pt x="12940" y="8606"/>
                    <a:pt x="13483" y="8606"/>
                  </a:cubicBezTo>
                  <a:cubicBezTo>
                    <a:pt x="13494" y="8607"/>
                    <a:pt x="13504" y="8607"/>
                    <a:pt x="13515" y="8607"/>
                  </a:cubicBezTo>
                  <a:cubicBezTo>
                    <a:pt x="13874" y="8607"/>
                    <a:pt x="14156" y="8296"/>
                    <a:pt x="14120" y="7932"/>
                  </a:cubicBezTo>
                  <a:cubicBezTo>
                    <a:pt x="14120" y="7258"/>
                    <a:pt x="14157" y="6565"/>
                    <a:pt x="14120" y="5891"/>
                  </a:cubicBezTo>
                  <a:cubicBezTo>
                    <a:pt x="14083" y="5198"/>
                    <a:pt x="14045" y="5180"/>
                    <a:pt x="13334" y="5142"/>
                  </a:cubicBezTo>
                  <a:cubicBezTo>
                    <a:pt x="13202" y="5123"/>
                    <a:pt x="13071" y="5086"/>
                    <a:pt x="12978" y="4992"/>
                  </a:cubicBezTo>
                  <a:cubicBezTo>
                    <a:pt x="12622" y="4487"/>
                    <a:pt x="12641" y="4412"/>
                    <a:pt x="12978" y="3906"/>
                  </a:cubicBezTo>
                  <a:cubicBezTo>
                    <a:pt x="13034" y="3831"/>
                    <a:pt x="13090" y="3756"/>
                    <a:pt x="13146" y="3681"/>
                  </a:cubicBezTo>
                  <a:cubicBezTo>
                    <a:pt x="13352" y="3457"/>
                    <a:pt x="13315" y="3138"/>
                    <a:pt x="13090" y="2970"/>
                  </a:cubicBezTo>
                  <a:cubicBezTo>
                    <a:pt x="12547" y="2502"/>
                    <a:pt x="12004" y="2015"/>
                    <a:pt x="11498" y="1528"/>
                  </a:cubicBezTo>
                  <a:cubicBezTo>
                    <a:pt x="11341" y="1370"/>
                    <a:pt x="11193" y="1296"/>
                    <a:pt x="11040" y="1296"/>
                  </a:cubicBezTo>
                  <a:cubicBezTo>
                    <a:pt x="10902" y="1296"/>
                    <a:pt x="10759" y="1356"/>
                    <a:pt x="10599" y="1472"/>
                  </a:cubicBezTo>
                  <a:cubicBezTo>
                    <a:pt x="10431" y="1621"/>
                    <a:pt x="10206" y="1715"/>
                    <a:pt x="9981" y="1715"/>
                  </a:cubicBezTo>
                  <a:cubicBezTo>
                    <a:pt x="9476" y="1659"/>
                    <a:pt x="8989" y="1509"/>
                    <a:pt x="8989" y="835"/>
                  </a:cubicBezTo>
                  <a:cubicBezTo>
                    <a:pt x="8951" y="685"/>
                    <a:pt x="8914" y="517"/>
                    <a:pt x="8839" y="367"/>
                  </a:cubicBezTo>
                  <a:cubicBezTo>
                    <a:pt x="8807" y="155"/>
                    <a:pt x="8604" y="0"/>
                    <a:pt x="8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20"/>
            <p:cNvSpPr/>
            <p:nvPr/>
          </p:nvSpPr>
          <p:spPr>
            <a:xfrm>
              <a:off x="2346945" y="1305881"/>
              <a:ext cx="158552" cy="153042"/>
            </a:xfrm>
            <a:custGeom>
              <a:avLst/>
              <a:gdLst/>
              <a:ahLst/>
              <a:cxnLst/>
              <a:rect l="l" t="t" r="r" b="b"/>
              <a:pathLst>
                <a:path w="9064" h="8749" extrusionOk="0">
                  <a:moveTo>
                    <a:pt x="4907" y="508"/>
                  </a:moveTo>
                  <a:cubicBezTo>
                    <a:pt x="5000" y="508"/>
                    <a:pt x="5150" y="677"/>
                    <a:pt x="5188" y="808"/>
                  </a:cubicBezTo>
                  <a:cubicBezTo>
                    <a:pt x="5302" y="1264"/>
                    <a:pt x="5713" y="1578"/>
                    <a:pt x="6176" y="1578"/>
                  </a:cubicBezTo>
                  <a:cubicBezTo>
                    <a:pt x="6245" y="1578"/>
                    <a:pt x="6315" y="1571"/>
                    <a:pt x="6386" y="1557"/>
                  </a:cubicBezTo>
                  <a:cubicBezTo>
                    <a:pt x="6555" y="1501"/>
                    <a:pt x="6704" y="1332"/>
                    <a:pt x="6948" y="1145"/>
                  </a:cubicBezTo>
                  <a:lnTo>
                    <a:pt x="7716" y="2006"/>
                  </a:lnTo>
                  <a:cubicBezTo>
                    <a:pt x="7547" y="2325"/>
                    <a:pt x="7210" y="2643"/>
                    <a:pt x="7603" y="3055"/>
                  </a:cubicBezTo>
                  <a:cubicBezTo>
                    <a:pt x="7822" y="3289"/>
                    <a:pt x="7923" y="3666"/>
                    <a:pt x="8287" y="3666"/>
                  </a:cubicBezTo>
                  <a:cubicBezTo>
                    <a:pt x="8360" y="3666"/>
                    <a:pt x="8443" y="3651"/>
                    <a:pt x="8540" y="3617"/>
                  </a:cubicBezTo>
                  <a:lnTo>
                    <a:pt x="8540" y="4871"/>
                  </a:lnTo>
                  <a:cubicBezTo>
                    <a:pt x="8486" y="4864"/>
                    <a:pt x="8437" y="4861"/>
                    <a:pt x="8390" y="4861"/>
                  </a:cubicBezTo>
                  <a:cubicBezTo>
                    <a:pt x="7942" y="4861"/>
                    <a:pt x="7769" y="5172"/>
                    <a:pt x="7566" y="5545"/>
                  </a:cubicBezTo>
                  <a:cubicBezTo>
                    <a:pt x="7285" y="6107"/>
                    <a:pt x="7622" y="6351"/>
                    <a:pt x="7997" y="6650"/>
                  </a:cubicBezTo>
                  <a:cubicBezTo>
                    <a:pt x="7772" y="6875"/>
                    <a:pt x="7528" y="7100"/>
                    <a:pt x="7266" y="7287"/>
                  </a:cubicBezTo>
                  <a:cubicBezTo>
                    <a:pt x="7214" y="7309"/>
                    <a:pt x="7163" y="7320"/>
                    <a:pt x="7111" y="7320"/>
                  </a:cubicBezTo>
                  <a:cubicBezTo>
                    <a:pt x="7032" y="7320"/>
                    <a:pt x="6952" y="7295"/>
                    <a:pt x="6873" y="7250"/>
                  </a:cubicBezTo>
                  <a:cubicBezTo>
                    <a:pt x="6734" y="7184"/>
                    <a:pt x="6556" y="7150"/>
                    <a:pt x="6375" y="7150"/>
                  </a:cubicBezTo>
                  <a:cubicBezTo>
                    <a:pt x="6043" y="7150"/>
                    <a:pt x="5702" y="7263"/>
                    <a:pt x="5581" y="7493"/>
                  </a:cubicBezTo>
                  <a:cubicBezTo>
                    <a:pt x="5468" y="7680"/>
                    <a:pt x="5506" y="7980"/>
                    <a:pt x="5487" y="8242"/>
                  </a:cubicBezTo>
                  <a:cubicBezTo>
                    <a:pt x="5412" y="8261"/>
                    <a:pt x="5356" y="8280"/>
                    <a:pt x="5281" y="8280"/>
                  </a:cubicBezTo>
                  <a:lnTo>
                    <a:pt x="4420" y="8280"/>
                  </a:lnTo>
                  <a:cubicBezTo>
                    <a:pt x="4401" y="7736"/>
                    <a:pt x="4139" y="7456"/>
                    <a:pt x="3614" y="7250"/>
                  </a:cubicBezTo>
                  <a:cubicBezTo>
                    <a:pt x="3436" y="7177"/>
                    <a:pt x="3284" y="7143"/>
                    <a:pt x="3150" y="7143"/>
                  </a:cubicBezTo>
                  <a:cubicBezTo>
                    <a:pt x="2835" y="7143"/>
                    <a:pt x="2621" y="7333"/>
                    <a:pt x="2397" y="7662"/>
                  </a:cubicBezTo>
                  <a:lnTo>
                    <a:pt x="1910" y="7287"/>
                  </a:lnTo>
                  <a:cubicBezTo>
                    <a:pt x="1648" y="7100"/>
                    <a:pt x="1536" y="6894"/>
                    <a:pt x="1742" y="6557"/>
                  </a:cubicBezTo>
                  <a:cubicBezTo>
                    <a:pt x="2070" y="5973"/>
                    <a:pt x="1564" y="5319"/>
                    <a:pt x="812" y="5319"/>
                  </a:cubicBezTo>
                  <a:cubicBezTo>
                    <a:pt x="791" y="5319"/>
                    <a:pt x="770" y="5320"/>
                    <a:pt x="749" y="5321"/>
                  </a:cubicBezTo>
                  <a:cubicBezTo>
                    <a:pt x="656" y="4984"/>
                    <a:pt x="581" y="4647"/>
                    <a:pt x="562" y="4310"/>
                  </a:cubicBezTo>
                  <a:cubicBezTo>
                    <a:pt x="562" y="4197"/>
                    <a:pt x="824" y="4066"/>
                    <a:pt x="993" y="3991"/>
                  </a:cubicBezTo>
                  <a:cubicBezTo>
                    <a:pt x="1274" y="3860"/>
                    <a:pt x="1536" y="3804"/>
                    <a:pt x="1667" y="3448"/>
                  </a:cubicBezTo>
                  <a:cubicBezTo>
                    <a:pt x="1835" y="2980"/>
                    <a:pt x="1742" y="2643"/>
                    <a:pt x="1236" y="2399"/>
                  </a:cubicBezTo>
                  <a:cubicBezTo>
                    <a:pt x="1480" y="2137"/>
                    <a:pt x="1667" y="1894"/>
                    <a:pt x="1892" y="1669"/>
                  </a:cubicBezTo>
                  <a:cubicBezTo>
                    <a:pt x="1952" y="1633"/>
                    <a:pt x="2020" y="1612"/>
                    <a:pt x="2091" y="1612"/>
                  </a:cubicBezTo>
                  <a:cubicBezTo>
                    <a:pt x="2130" y="1612"/>
                    <a:pt x="2170" y="1618"/>
                    <a:pt x="2210" y="1632"/>
                  </a:cubicBezTo>
                  <a:cubicBezTo>
                    <a:pt x="2355" y="1699"/>
                    <a:pt x="2504" y="1729"/>
                    <a:pt x="2648" y="1729"/>
                  </a:cubicBezTo>
                  <a:cubicBezTo>
                    <a:pt x="3232" y="1729"/>
                    <a:pt x="3749" y="1228"/>
                    <a:pt x="3689" y="583"/>
                  </a:cubicBezTo>
                  <a:cubicBezTo>
                    <a:pt x="4083" y="564"/>
                    <a:pt x="4495" y="508"/>
                    <a:pt x="4907" y="508"/>
                  </a:cubicBezTo>
                  <a:close/>
                  <a:moveTo>
                    <a:pt x="5102" y="1"/>
                  </a:moveTo>
                  <a:cubicBezTo>
                    <a:pt x="5056" y="1"/>
                    <a:pt x="5009" y="7"/>
                    <a:pt x="4963" y="21"/>
                  </a:cubicBezTo>
                  <a:cubicBezTo>
                    <a:pt x="4513" y="77"/>
                    <a:pt x="4064" y="134"/>
                    <a:pt x="3596" y="171"/>
                  </a:cubicBezTo>
                  <a:cubicBezTo>
                    <a:pt x="3240" y="208"/>
                    <a:pt x="3090" y="358"/>
                    <a:pt x="3184" y="751"/>
                  </a:cubicBezTo>
                  <a:cubicBezTo>
                    <a:pt x="3202" y="864"/>
                    <a:pt x="3015" y="1070"/>
                    <a:pt x="2884" y="1201"/>
                  </a:cubicBezTo>
                  <a:cubicBezTo>
                    <a:pt x="2811" y="1238"/>
                    <a:pt x="2722" y="1266"/>
                    <a:pt x="2632" y="1266"/>
                  </a:cubicBezTo>
                  <a:cubicBezTo>
                    <a:pt x="2585" y="1266"/>
                    <a:pt x="2537" y="1258"/>
                    <a:pt x="2491" y="1238"/>
                  </a:cubicBezTo>
                  <a:cubicBezTo>
                    <a:pt x="2245" y="1135"/>
                    <a:pt x="2100" y="1076"/>
                    <a:pt x="1983" y="1076"/>
                  </a:cubicBezTo>
                  <a:cubicBezTo>
                    <a:pt x="1824" y="1076"/>
                    <a:pt x="1717" y="1185"/>
                    <a:pt x="1480" y="1444"/>
                  </a:cubicBezTo>
                  <a:lnTo>
                    <a:pt x="1068" y="1913"/>
                  </a:lnTo>
                  <a:cubicBezTo>
                    <a:pt x="637" y="2362"/>
                    <a:pt x="637" y="2437"/>
                    <a:pt x="1105" y="2849"/>
                  </a:cubicBezTo>
                  <a:cubicBezTo>
                    <a:pt x="1367" y="3092"/>
                    <a:pt x="1311" y="3354"/>
                    <a:pt x="974" y="3504"/>
                  </a:cubicBezTo>
                  <a:cubicBezTo>
                    <a:pt x="787" y="3579"/>
                    <a:pt x="599" y="3654"/>
                    <a:pt x="393" y="3729"/>
                  </a:cubicBezTo>
                  <a:cubicBezTo>
                    <a:pt x="169" y="3785"/>
                    <a:pt x="0" y="4029"/>
                    <a:pt x="75" y="4253"/>
                  </a:cubicBezTo>
                  <a:cubicBezTo>
                    <a:pt x="150" y="4647"/>
                    <a:pt x="206" y="5021"/>
                    <a:pt x="281" y="5414"/>
                  </a:cubicBezTo>
                  <a:cubicBezTo>
                    <a:pt x="315" y="5637"/>
                    <a:pt x="522" y="5812"/>
                    <a:pt x="757" y="5812"/>
                  </a:cubicBezTo>
                  <a:cubicBezTo>
                    <a:pt x="779" y="5812"/>
                    <a:pt x="802" y="5811"/>
                    <a:pt x="824" y="5808"/>
                  </a:cubicBezTo>
                  <a:cubicBezTo>
                    <a:pt x="836" y="5807"/>
                    <a:pt x="848" y="5807"/>
                    <a:pt x="860" y="5807"/>
                  </a:cubicBezTo>
                  <a:cubicBezTo>
                    <a:pt x="1285" y="5807"/>
                    <a:pt x="1492" y="6136"/>
                    <a:pt x="1255" y="6501"/>
                  </a:cubicBezTo>
                  <a:cubicBezTo>
                    <a:pt x="1011" y="6800"/>
                    <a:pt x="1086" y="7250"/>
                    <a:pt x="1423" y="7456"/>
                  </a:cubicBezTo>
                  <a:cubicBezTo>
                    <a:pt x="1629" y="7624"/>
                    <a:pt x="1835" y="7811"/>
                    <a:pt x="2041" y="7980"/>
                  </a:cubicBezTo>
                  <a:cubicBezTo>
                    <a:pt x="2147" y="8078"/>
                    <a:pt x="2278" y="8126"/>
                    <a:pt x="2408" y="8126"/>
                  </a:cubicBezTo>
                  <a:cubicBezTo>
                    <a:pt x="2575" y="8126"/>
                    <a:pt x="2741" y="8045"/>
                    <a:pt x="2847" y="7886"/>
                  </a:cubicBezTo>
                  <a:cubicBezTo>
                    <a:pt x="2929" y="7771"/>
                    <a:pt x="3114" y="7655"/>
                    <a:pt x="3233" y="7655"/>
                  </a:cubicBezTo>
                  <a:cubicBezTo>
                    <a:pt x="3249" y="7655"/>
                    <a:pt x="3264" y="7657"/>
                    <a:pt x="3277" y="7662"/>
                  </a:cubicBezTo>
                  <a:cubicBezTo>
                    <a:pt x="3558" y="7718"/>
                    <a:pt x="3933" y="7736"/>
                    <a:pt x="3933" y="8186"/>
                  </a:cubicBezTo>
                  <a:cubicBezTo>
                    <a:pt x="3933" y="8561"/>
                    <a:pt x="4138" y="8749"/>
                    <a:pt x="4515" y="8749"/>
                  </a:cubicBezTo>
                  <a:cubicBezTo>
                    <a:pt x="4532" y="8749"/>
                    <a:pt x="4551" y="8749"/>
                    <a:pt x="4570" y="8748"/>
                  </a:cubicBezTo>
                  <a:cubicBezTo>
                    <a:pt x="4637" y="8743"/>
                    <a:pt x="4706" y="8742"/>
                    <a:pt x="4776" y="8742"/>
                  </a:cubicBezTo>
                  <a:cubicBezTo>
                    <a:pt x="4899" y="8742"/>
                    <a:pt x="5025" y="8746"/>
                    <a:pt x="5149" y="8746"/>
                  </a:cubicBezTo>
                  <a:cubicBezTo>
                    <a:pt x="5263" y="8746"/>
                    <a:pt x="5376" y="8743"/>
                    <a:pt x="5487" y="8729"/>
                  </a:cubicBezTo>
                  <a:cubicBezTo>
                    <a:pt x="6011" y="8692"/>
                    <a:pt x="6049" y="8598"/>
                    <a:pt x="6011" y="8092"/>
                  </a:cubicBezTo>
                  <a:cubicBezTo>
                    <a:pt x="5993" y="7961"/>
                    <a:pt x="6049" y="7736"/>
                    <a:pt x="6143" y="7699"/>
                  </a:cubicBezTo>
                  <a:cubicBezTo>
                    <a:pt x="6237" y="7657"/>
                    <a:pt x="6338" y="7633"/>
                    <a:pt x="6438" y="7633"/>
                  </a:cubicBezTo>
                  <a:cubicBezTo>
                    <a:pt x="6516" y="7633"/>
                    <a:pt x="6593" y="7647"/>
                    <a:pt x="6667" y="7680"/>
                  </a:cubicBezTo>
                  <a:cubicBezTo>
                    <a:pt x="6911" y="7790"/>
                    <a:pt x="7053" y="7854"/>
                    <a:pt x="7178" y="7854"/>
                  </a:cubicBezTo>
                  <a:cubicBezTo>
                    <a:pt x="7331" y="7854"/>
                    <a:pt x="7458" y="7757"/>
                    <a:pt x="7716" y="7531"/>
                  </a:cubicBezTo>
                  <a:cubicBezTo>
                    <a:pt x="7865" y="7399"/>
                    <a:pt x="7997" y="7268"/>
                    <a:pt x="8146" y="7137"/>
                  </a:cubicBezTo>
                  <a:cubicBezTo>
                    <a:pt x="8596" y="6725"/>
                    <a:pt x="8596" y="6613"/>
                    <a:pt x="8165" y="6145"/>
                  </a:cubicBezTo>
                  <a:cubicBezTo>
                    <a:pt x="8053" y="6051"/>
                    <a:pt x="8015" y="5901"/>
                    <a:pt x="8034" y="5751"/>
                  </a:cubicBezTo>
                  <a:cubicBezTo>
                    <a:pt x="8109" y="5564"/>
                    <a:pt x="8259" y="5396"/>
                    <a:pt x="8446" y="5321"/>
                  </a:cubicBezTo>
                  <a:cubicBezTo>
                    <a:pt x="9026" y="5171"/>
                    <a:pt x="9026" y="5190"/>
                    <a:pt x="9045" y="4609"/>
                  </a:cubicBezTo>
                  <a:cubicBezTo>
                    <a:pt x="9045" y="4497"/>
                    <a:pt x="9064" y="4384"/>
                    <a:pt x="9064" y="4272"/>
                  </a:cubicBezTo>
                  <a:lnTo>
                    <a:pt x="9045" y="4272"/>
                  </a:lnTo>
                  <a:cubicBezTo>
                    <a:pt x="9045" y="4029"/>
                    <a:pt x="9064" y="3823"/>
                    <a:pt x="9045" y="3560"/>
                  </a:cubicBezTo>
                  <a:cubicBezTo>
                    <a:pt x="9029" y="3322"/>
                    <a:pt x="8919" y="3151"/>
                    <a:pt x="8713" y="3151"/>
                  </a:cubicBezTo>
                  <a:cubicBezTo>
                    <a:pt x="8677" y="3151"/>
                    <a:pt x="8638" y="3156"/>
                    <a:pt x="8596" y="3167"/>
                  </a:cubicBezTo>
                  <a:cubicBezTo>
                    <a:pt x="8550" y="3177"/>
                    <a:pt x="8509" y="3182"/>
                    <a:pt x="8472" y="3182"/>
                  </a:cubicBezTo>
                  <a:cubicBezTo>
                    <a:pt x="8232" y="3182"/>
                    <a:pt x="8145" y="2992"/>
                    <a:pt x="8015" y="2830"/>
                  </a:cubicBezTo>
                  <a:cubicBezTo>
                    <a:pt x="7828" y="2605"/>
                    <a:pt x="7997" y="2456"/>
                    <a:pt x="8109" y="2287"/>
                  </a:cubicBezTo>
                  <a:cubicBezTo>
                    <a:pt x="8240" y="2081"/>
                    <a:pt x="8315" y="1875"/>
                    <a:pt x="8109" y="1669"/>
                  </a:cubicBezTo>
                  <a:lnTo>
                    <a:pt x="7247" y="864"/>
                  </a:lnTo>
                  <a:cubicBezTo>
                    <a:pt x="7112" y="737"/>
                    <a:pt x="6985" y="672"/>
                    <a:pt x="6860" y="672"/>
                  </a:cubicBezTo>
                  <a:cubicBezTo>
                    <a:pt x="6727" y="672"/>
                    <a:pt x="6596" y="746"/>
                    <a:pt x="6461" y="901"/>
                  </a:cubicBezTo>
                  <a:cubicBezTo>
                    <a:pt x="6347" y="983"/>
                    <a:pt x="6204" y="1036"/>
                    <a:pt x="6058" y="1036"/>
                  </a:cubicBezTo>
                  <a:cubicBezTo>
                    <a:pt x="6036" y="1036"/>
                    <a:pt x="6015" y="1035"/>
                    <a:pt x="5993" y="1032"/>
                  </a:cubicBezTo>
                  <a:cubicBezTo>
                    <a:pt x="5983" y="1033"/>
                    <a:pt x="5973" y="1033"/>
                    <a:pt x="5963" y="1033"/>
                  </a:cubicBezTo>
                  <a:cubicBezTo>
                    <a:pt x="5638" y="1033"/>
                    <a:pt x="5655" y="726"/>
                    <a:pt x="5618" y="508"/>
                  </a:cubicBezTo>
                  <a:cubicBezTo>
                    <a:pt x="5602" y="220"/>
                    <a:pt x="5368" y="1"/>
                    <a:pt x="5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20"/>
            <p:cNvSpPr/>
            <p:nvPr/>
          </p:nvSpPr>
          <p:spPr>
            <a:xfrm>
              <a:off x="2192977" y="1642663"/>
              <a:ext cx="189689" cy="68868"/>
            </a:xfrm>
            <a:custGeom>
              <a:avLst/>
              <a:gdLst/>
              <a:ahLst/>
              <a:cxnLst/>
              <a:rect l="l" t="t" r="r" b="b"/>
              <a:pathLst>
                <a:path w="10844" h="3937" extrusionOk="0">
                  <a:moveTo>
                    <a:pt x="375" y="0"/>
                  </a:moveTo>
                  <a:cubicBezTo>
                    <a:pt x="244" y="0"/>
                    <a:pt x="19" y="169"/>
                    <a:pt x="19" y="263"/>
                  </a:cubicBezTo>
                  <a:cubicBezTo>
                    <a:pt x="1" y="674"/>
                    <a:pt x="19" y="1105"/>
                    <a:pt x="76" y="1517"/>
                  </a:cubicBezTo>
                  <a:cubicBezTo>
                    <a:pt x="94" y="1592"/>
                    <a:pt x="207" y="1648"/>
                    <a:pt x="282" y="1723"/>
                  </a:cubicBezTo>
                  <a:cubicBezTo>
                    <a:pt x="357" y="1648"/>
                    <a:pt x="488" y="1573"/>
                    <a:pt x="506" y="1498"/>
                  </a:cubicBezTo>
                  <a:cubicBezTo>
                    <a:pt x="525" y="1330"/>
                    <a:pt x="525" y="1161"/>
                    <a:pt x="506" y="993"/>
                  </a:cubicBezTo>
                  <a:cubicBezTo>
                    <a:pt x="562" y="993"/>
                    <a:pt x="581" y="974"/>
                    <a:pt x="600" y="974"/>
                  </a:cubicBezTo>
                  <a:cubicBezTo>
                    <a:pt x="694" y="1049"/>
                    <a:pt x="787" y="1124"/>
                    <a:pt x="862" y="1218"/>
                  </a:cubicBezTo>
                  <a:cubicBezTo>
                    <a:pt x="2192" y="2435"/>
                    <a:pt x="3821" y="3296"/>
                    <a:pt x="5581" y="3708"/>
                  </a:cubicBezTo>
                  <a:cubicBezTo>
                    <a:pt x="6287" y="3869"/>
                    <a:pt x="6992" y="3936"/>
                    <a:pt x="7696" y="3936"/>
                  </a:cubicBezTo>
                  <a:cubicBezTo>
                    <a:pt x="8637" y="3936"/>
                    <a:pt x="9575" y="3815"/>
                    <a:pt x="10506" y="3633"/>
                  </a:cubicBezTo>
                  <a:cubicBezTo>
                    <a:pt x="10637" y="3615"/>
                    <a:pt x="10731" y="3427"/>
                    <a:pt x="10843" y="3315"/>
                  </a:cubicBezTo>
                  <a:cubicBezTo>
                    <a:pt x="10712" y="3259"/>
                    <a:pt x="10563" y="3221"/>
                    <a:pt x="10413" y="3221"/>
                  </a:cubicBezTo>
                  <a:cubicBezTo>
                    <a:pt x="10076" y="3240"/>
                    <a:pt x="9739" y="3315"/>
                    <a:pt x="9401" y="3352"/>
                  </a:cubicBezTo>
                  <a:cubicBezTo>
                    <a:pt x="8860" y="3446"/>
                    <a:pt x="8315" y="3492"/>
                    <a:pt x="7774" y="3492"/>
                  </a:cubicBezTo>
                  <a:cubicBezTo>
                    <a:pt x="5488" y="3492"/>
                    <a:pt x="3255" y="2675"/>
                    <a:pt x="1499" y="1161"/>
                  </a:cubicBezTo>
                  <a:cubicBezTo>
                    <a:pt x="1312" y="993"/>
                    <a:pt x="1106" y="843"/>
                    <a:pt x="918" y="693"/>
                  </a:cubicBezTo>
                  <a:lnTo>
                    <a:pt x="993" y="581"/>
                  </a:lnTo>
                  <a:cubicBezTo>
                    <a:pt x="1124" y="600"/>
                    <a:pt x="1237" y="618"/>
                    <a:pt x="1368" y="618"/>
                  </a:cubicBezTo>
                  <a:cubicBezTo>
                    <a:pt x="1480" y="581"/>
                    <a:pt x="1611" y="525"/>
                    <a:pt x="1724" y="468"/>
                  </a:cubicBezTo>
                  <a:cubicBezTo>
                    <a:pt x="1630" y="375"/>
                    <a:pt x="1574" y="225"/>
                    <a:pt x="1461" y="206"/>
                  </a:cubicBezTo>
                  <a:cubicBezTo>
                    <a:pt x="1106" y="94"/>
                    <a:pt x="731" y="38"/>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20"/>
            <p:cNvSpPr/>
            <p:nvPr/>
          </p:nvSpPr>
          <p:spPr>
            <a:xfrm>
              <a:off x="2311890" y="1290925"/>
              <a:ext cx="67818" cy="119509"/>
            </a:xfrm>
            <a:custGeom>
              <a:avLst/>
              <a:gdLst/>
              <a:ahLst/>
              <a:cxnLst/>
              <a:rect l="l" t="t" r="r" b="b"/>
              <a:pathLst>
                <a:path w="3877" h="6832" extrusionOk="0">
                  <a:moveTo>
                    <a:pt x="3060" y="1"/>
                  </a:moveTo>
                  <a:cubicBezTo>
                    <a:pt x="2936" y="1"/>
                    <a:pt x="2809" y="5"/>
                    <a:pt x="2678" y="15"/>
                  </a:cubicBezTo>
                  <a:cubicBezTo>
                    <a:pt x="2646" y="21"/>
                    <a:pt x="2609" y="22"/>
                    <a:pt x="2571" y="22"/>
                  </a:cubicBezTo>
                  <a:cubicBezTo>
                    <a:pt x="2520" y="22"/>
                    <a:pt x="2465" y="19"/>
                    <a:pt x="2412" y="19"/>
                  </a:cubicBezTo>
                  <a:cubicBezTo>
                    <a:pt x="2255" y="19"/>
                    <a:pt x="2110" y="46"/>
                    <a:pt x="2098" y="258"/>
                  </a:cubicBezTo>
                  <a:cubicBezTo>
                    <a:pt x="2098" y="351"/>
                    <a:pt x="2428" y="462"/>
                    <a:pt x="2653" y="591"/>
                  </a:cubicBezTo>
                  <a:lnTo>
                    <a:pt x="2653" y="591"/>
                  </a:lnTo>
                  <a:cubicBezTo>
                    <a:pt x="2649" y="594"/>
                    <a:pt x="2645" y="595"/>
                    <a:pt x="2641" y="595"/>
                  </a:cubicBezTo>
                  <a:cubicBezTo>
                    <a:pt x="1105" y="1812"/>
                    <a:pt x="338" y="3442"/>
                    <a:pt x="38" y="5314"/>
                  </a:cubicBezTo>
                  <a:cubicBezTo>
                    <a:pt x="0" y="5745"/>
                    <a:pt x="19" y="6176"/>
                    <a:pt x="94" y="6606"/>
                  </a:cubicBezTo>
                  <a:cubicBezTo>
                    <a:pt x="113" y="6700"/>
                    <a:pt x="281" y="6756"/>
                    <a:pt x="394" y="6831"/>
                  </a:cubicBezTo>
                  <a:cubicBezTo>
                    <a:pt x="450" y="6738"/>
                    <a:pt x="506" y="6625"/>
                    <a:pt x="525" y="6513"/>
                  </a:cubicBezTo>
                  <a:cubicBezTo>
                    <a:pt x="525" y="6400"/>
                    <a:pt x="525" y="6269"/>
                    <a:pt x="506" y="6157"/>
                  </a:cubicBezTo>
                  <a:cubicBezTo>
                    <a:pt x="431" y="4490"/>
                    <a:pt x="1087" y="3048"/>
                    <a:pt x="2098" y="1756"/>
                  </a:cubicBezTo>
                  <a:cubicBezTo>
                    <a:pt x="2435" y="1382"/>
                    <a:pt x="2809" y="1045"/>
                    <a:pt x="3203" y="726"/>
                  </a:cubicBezTo>
                  <a:lnTo>
                    <a:pt x="3296" y="820"/>
                  </a:lnTo>
                  <a:cubicBezTo>
                    <a:pt x="3296" y="857"/>
                    <a:pt x="3278" y="914"/>
                    <a:pt x="3296" y="970"/>
                  </a:cubicBezTo>
                  <a:cubicBezTo>
                    <a:pt x="3353" y="1101"/>
                    <a:pt x="3427" y="1213"/>
                    <a:pt x="3484" y="1344"/>
                  </a:cubicBezTo>
                  <a:cubicBezTo>
                    <a:pt x="3596" y="1251"/>
                    <a:pt x="3671" y="1120"/>
                    <a:pt x="3746" y="1007"/>
                  </a:cubicBezTo>
                  <a:cubicBezTo>
                    <a:pt x="3802" y="839"/>
                    <a:pt x="3821" y="651"/>
                    <a:pt x="3839" y="483"/>
                  </a:cubicBezTo>
                  <a:cubicBezTo>
                    <a:pt x="3877" y="183"/>
                    <a:pt x="3746" y="15"/>
                    <a:pt x="3427" y="15"/>
                  </a:cubicBezTo>
                  <a:cubicBezTo>
                    <a:pt x="3306" y="5"/>
                    <a:pt x="3184" y="1"/>
                    <a:pt x="3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20"/>
            <p:cNvSpPr/>
            <p:nvPr/>
          </p:nvSpPr>
          <p:spPr>
            <a:xfrm>
              <a:off x="2263734" y="1482957"/>
              <a:ext cx="144803" cy="129340"/>
            </a:xfrm>
            <a:custGeom>
              <a:avLst/>
              <a:gdLst/>
              <a:ahLst/>
              <a:cxnLst/>
              <a:rect l="l" t="t" r="r" b="b"/>
              <a:pathLst>
                <a:path w="8278" h="7394" extrusionOk="0">
                  <a:moveTo>
                    <a:pt x="4029" y="440"/>
                  </a:moveTo>
                  <a:cubicBezTo>
                    <a:pt x="4060" y="440"/>
                    <a:pt x="4090" y="440"/>
                    <a:pt x="4121" y="441"/>
                  </a:cubicBezTo>
                  <a:cubicBezTo>
                    <a:pt x="5787" y="516"/>
                    <a:pt x="7491" y="1752"/>
                    <a:pt x="7435" y="3606"/>
                  </a:cubicBezTo>
                  <a:cubicBezTo>
                    <a:pt x="7435" y="5338"/>
                    <a:pt x="5917" y="6958"/>
                    <a:pt x="4317" y="6958"/>
                  </a:cubicBezTo>
                  <a:cubicBezTo>
                    <a:pt x="4307" y="6958"/>
                    <a:pt x="4298" y="6958"/>
                    <a:pt x="4289" y="6958"/>
                  </a:cubicBezTo>
                  <a:cubicBezTo>
                    <a:pt x="2267" y="6958"/>
                    <a:pt x="656" y="5310"/>
                    <a:pt x="675" y="3306"/>
                  </a:cubicBezTo>
                  <a:cubicBezTo>
                    <a:pt x="693" y="1927"/>
                    <a:pt x="2373" y="440"/>
                    <a:pt x="4029" y="440"/>
                  </a:cubicBezTo>
                  <a:close/>
                  <a:moveTo>
                    <a:pt x="4102" y="1"/>
                  </a:moveTo>
                  <a:cubicBezTo>
                    <a:pt x="3177" y="1"/>
                    <a:pt x="2203" y="338"/>
                    <a:pt x="1330" y="1134"/>
                  </a:cubicBezTo>
                  <a:cubicBezTo>
                    <a:pt x="787" y="1621"/>
                    <a:pt x="300" y="2164"/>
                    <a:pt x="225" y="2894"/>
                  </a:cubicBezTo>
                  <a:cubicBezTo>
                    <a:pt x="1" y="5010"/>
                    <a:pt x="1536" y="7351"/>
                    <a:pt x="4177" y="7389"/>
                  </a:cubicBezTo>
                  <a:cubicBezTo>
                    <a:pt x="4233" y="7392"/>
                    <a:pt x="4290" y="7393"/>
                    <a:pt x="4346" y="7393"/>
                  </a:cubicBezTo>
                  <a:cubicBezTo>
                    <a:pt x="5332" y="7393"/>
                    <a:pt x="6253" y="6933"/>
                    <a:pt x="6873" y="6172"/>
                  </a:cubicBezTo>
                  <a:cubicBezTo>
                    <a:pt x="7847" y="5010"/>
                    <a:pt x="8278" y="3681"/>
                    <a:pt x="7622" y="2239"/>
                  </a:cubicBezTo>
                  <a:cubicBezTo>
                    <a:pt x="7038" y="930"/>
                    <a:pt x="5637" y="1"/>
                    <a:pt x="4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20"/>
            <p:cNvSpPr/>
            <p:nvPr/>
          </p:nvSpPr>
          <p:spPr>
            <a:xfrm>
              <a:off x="2287646" y="1465517"/>
              <a:ext cx="139573" cy="132611"/>
            </a:xfrm>
            <a:custGeom>
              <a:avLst/>
              <a:gdLst/>
              <a:ahLst/>
              <a:cxnLst/>
              <a:rect l="l" t="t" r="r" b="b"/>
              <a:pathLst>
                <a:path w="7979" h="7581" extrusionOk="0">
                  <a:moveTo>
                    <a:pt x="2815" y="0"/>
                  </a:moveTo>
                  <a:cubicBezTo>
                    <a:pt x="2519" y="0"/>
                    <a:pt x="2223" y="24"/>
                    <a:pt x="1930" y="71"/>
                  </a:cubicBezTo>
                  <a:cubicBezTo>
                    <a:pt x="1330" y="165"/>
                    <a:pt x="768" y="502"/>
                    <a:pt x="207" y="727"/>
                  </a:cubicBezTo>
                  <a:cubicBezTo>
                    <a:pt x="113" y="764"/>
                    <a:pt x="76" y="970"/>
                    <a:pt x="1" y="1101"/>
                  </a:cubicBezTo>
                  <a:lnTo>
                    <a:pt x="450" y="1101"/>
                  </a:lnTo>
                  <a:cubicBezTo>
                    <a:pt x="488" y="1101"/>
                    <a:pt x="525" y="1064"/>
                    <a:pt x="563" y="1045"/>
                  </a:cubicBezTo>
                  <a:cubicBezTo>
                    <a:pt x="1196" y="728"/>
                    <a:pt x="1829" y="471"/>
                    <a:pt x="2542" y="471"/>
                  </a:cubicBezTo>
                  <a:cubicBezTo>
                    <a:pt x="2630" y="471"/>
                    <a:pt x="2719" y="475"/>
                    <a:pt x="2810" y="483"/>
                  </a:cubicBezTo>
                  <a:cubicBezTo>
                    <a:pt x="3072" y="502"/>
                    <a:pt x="3315" y="502"/>
                    <a:pt x="3559" y="539"/>
                  </a:cubicBezTo>
                  <a:cubicBezTo>
                    <a:pt x="5207" y="783"/>
                    <a:pt x="6667" y="1719"/>
                    <a:pt x="7079" y="3423"/>
                  </a:cubicBezTo>
                  <a:cubicBezTo>
                    <a:pt x="7416" y="4828"/>
                    <a:pt x="7023" y="6045"/>
                    <a:pt x="6237" y="7169"/>
                  </a:cubicBezTo>
                  <a:cubicBezTo>
                    <a:pt x="6162" y="7281"/>
                    <a:pt x="6180" y="7449"/>
                    <a:pt x="6162" y="7581"/>
                  </a:cubicBezTo>
                  <a:cubicBezTo>
                    <a:pt x="6312" y="7562"/>
                    <a:pt x="6443" y="7524"/>
                    <a:pt x="6574" y="7468"/>
                  </a:cubicBezTo>
                  <a:cubicBezTo>
                    <a:pt x="6724" y="7337"/>
                    <a:pt x="6817" y="7206"/>
                    <a:pt x="6892" y="7037"/>
                  </a:cubicBezTo>
                  <a:cubicBezTo>
                    <a:pt x="7173" y="6457"/>
                    <a:pt x="7416" y="5858"/>
                    <a:pt x="7604" y="5240"/>
                  </a:cubicBezTo>
                  <a:cubicBezTo>
                    <a:pt x="7978" y="3479"/>
                    <a:pt x="7192" y="1682"/>
                    <a:pt x="5637" y="783"/>
                  </a:cubicBezTo>
                  <a:cubicBezTo>
                    <a:pt x="4787" y="264"/>
                    <a:pt x="3803" y="0"/>
                    <a:pt x="2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20"/>
            <p:cNvSpPr/>
            <p:nvPr/>
          </p:nvSpPr>
          <p:spPr>
            <a:xfrm>
              <a:off x="2255879" y="1578589"/>
              <a:ext cx="134325" cy="51306"/>
            </a:xfrm>
            <a:custGeom>
              <a:avLst/>
              <a:gdLst/>
              <a:ahLst/>
              <a:cxnLst/>
              <a:rect l="l" t="t" r="r" b="b"/>
              <a:pathLst>
                <a:path w="7679" h="2933" extrusionOk="0">
                  <a:moveTo>
                    <a:pt x="201" y="0"/>
                  </a:moveTo>
                  <a:cubicBezTo>
                    <a:pt x="170" y="0"/>
                    <a:pt x="140" y="5"/>
                    <a:pt x="113" y="12"/>
                  </a:cubicBezTo>
                  <a:cubicBezTo>
                    <a:pt x="38" y="68"/>
                    <a:pt x="0" y="161"/>
                    <a:pt x="19" y="255"/>
                  </a:cubicBezTo>
                  <a:cubicBezTo>
                    <a:pt x="38" y="330"/>
                    <a:pt x="75" y="424"/>
                    <a:pt x="131" y="499"/>
                  </a:cubicBezTo>
                  <a:cubicBezTo>
                    <a:pt x="1236" y="2259"/>
                    <a:pt x="2940" y="2858"/>
                    <a:pt x="4944" y="2933"/>
                  </a:cubicBezTo>
                  <a:cubicBezTo>
                    <a:pt x="5712" y="2896"/>
                    <a:pt x="6480" y="2690"/>
                    <a:pt x="7154" y="2315"/>
                  </a:cubicBezTo>
                  <a:cubicBezTo>
                    <a:pt x="7341" y="2221"/>
                    <a:pt x="7678" y="2165"/>
                    <a:pt x="7510" y="1847"/>
                  </a:cubicBezTo>
                  <a:cubicBezTo>
                    <a:pt x="7504" y="1831"/>
                    <a:pt x="7470" y="1824"/>
                    <a:pt x="7421" y="1824"/>
                  </a:cubicBezTo>
                  <a:cubicBezTo>
                    <a:pt x="7295" y="1824"/>
                    <a:pt x="7069" y="1868"/>
                    <a:pt x="6948" y="1922"/>
                  </a:cubicBezTo>
                  <a:cubicBezTo>
                    <a:pt x="6253" y="2290"/>
                    <a:pt x="5479" y="2464"/>
                    <a:pt x="4706" y="2464"/>
                  </a:cubicBezTo>
                  <a:cubicBezTo>
                    <a:pt x="3040" y="2464"/>
                    <a:pt x="1375" y="1656"/>
                    <a:pt x="506" y="236"/>
                  </a:cubicBezTo>
                  <a:cubicBezTo>
                    <a:pt x="468" y="161"/>
                    <a:pt x="431" y="105"/>
                    <a:pt x="356" y="49"/>
                  </a:cubicBezTo>
                  <a:cubicBezTo>
                    <a:pt x="309" y="13"/>
                    <a:pt x="25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20"/>
            <p:cNvSpPr/>
            <p:nvPr/>
          </p:nvSpPr>
          <p:spPr>
            <a:xfrm>
              <a:off x="2249320" y="1522438"/>
              <a:ext cx="10181" cy="32781"/>
            </a:xfrm>
            <a:custGeom>
              <a:avLst/>
              <a:gdLst/>
              <a:ahLst/>
              <a:cxnLst/>
              <a:rect l="l" t="t" r="r" b="b"/>
              <a:pathLst>
                <a:path w="582" h="1874" extrusionOk="0">
                  <a:moveTo>
                    <a:pt x="450" y="1"/>
                  </a:moveTo>
                  <a:cubicBezTo>
                    <a:pt x="356" y="76"/>
                    <a:pt x="188" y="132"/>
                    <a:pt x="150" y="244"/>
                  </a:cubicBezTo>
                  <a:cubicBezTo>
                    <a:pt x="76" y="488"/>
                    <a:pt x="38" y="731"/>
                    <a:pt x="1" y="974"/>
                  </a:cubicBezTo>
                  <a:cubicBezTo>
                    <a:pt x="1" y="1180"/>
                    <a:pt x="19" y="1386"/>
                    <a:pt x="57" y="1592"/>
                  </a:cubicBezTo>
                  <a:cubicBezTo>
                    <a:pt x="94" y="1705"/>
                    <a:pt x="225" y="1780"/>
                    <a:pt x="319" y="1873"/>
                  </a:cubicBezTo>
                  <a:cubicBezTo>
                    <a:pt x="375" y="1761"/>
                    <a:pt x="488" y="1649"/>
                    <a:pt x="506" y="1536"/>
                  </a:cubicBezTo>
                  <a:cubicBezTo>
                    <a:pt x="562" y="1143"/>
                    <a:pt x="581" y="731"/>
                    <a:pt x="581" y="338"/>
                  </a:cubicBezTo>
                  <a:cubicBezTo>
                    <a:pt x="562" y="207"/>
                    <a:pt x="525" y="94"/>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20"/>
            <p:cNvSpPr/>
            <p:nvPr/>
          </p:nvSpPr>
          <p:spPr>
            <a:xfrm>
              <a:off x="2388892" y="1339047"/>
              <a:ext cx="80500" cy="83527"/>
            </a:xfrm>
            <a:custGeom>
              <a:avLst/>
              <a:gdLst/>
              <a:ahLst/>
              <a:cxnLst/>
              <a:rect l="l" t="t" r="r" b="b"/>
              <a:pathLst>
                <a:path w="4602" h="4775" extrusionOk="0">
                  <a:moveTo>
                    <a:pt x="2477" y="480"/>
                  </a:moveTo>
                  <a:cubicBezTo>
                    <a:pt x="3409" y="480"/>
                    <a:pt x="4173" y="1202"/>
                    <a:pt x="4119" y="2095"/>
                  </a:cubicBezTo>
                  <a:cubicBezTo>
                    <a:pt x="4044" y="3443"/>
                    <a:pt x="3501" y="4286"/>
                    <a:pt x="2172" y="4286"/>
                  </a:cubicBezTo>
                  <a:lnTo>
                    <a:pt x="2172" y="4305"/>
                  </a:lnTo>
                  <a:cubicBezTo>
                    <a:pt x="2158" y="4305"/>
                    <a:pt x="2145" y="4305"/>
                    <a:pt x="2132" y="4305"/>
                  </a:cubicBezTo>
                  <a:cubicBezTo>
                    <a:pt x="1159" y="4305"/>
                    <a:pt x="430" y="3618"/>
                    <a:pt x="467" y="2657"/>
                  </a:cubicBezTo>
                  <a:cubicBezTo>
                    <a:pt x="486" y="1421"/>
                    <a:pt x="1254" y="560"/>
                    <a:pt x="2340" y="485"/>
                  </a:cubicBezTo>
                  <a:cubicBezTo>
                    <a:pt x="2386" y="481"/>
                    <a:pt x="2432" y="480"/>
                    <a:pt x="2477" y="480"/>
                  </a:cubicBezTo>
                  <a:close/>
                  <a:moveTo>
                    <a:pt x="2387" y="0"/>
                  </a:moveTo>
                  <a:cubicBezTo>
                    <a:pt x="2042" y="0"/>
                    <a:pt x="1693" y="82"/>
                    <a:pt x="1366" y="260"/>
                  </a:cubicBezTo>
                  <a:cubicBezTo>
                    <a:pt x="561" y="691"/>
                    <a:pt x="55" y="1515"/>
                    <a:pt x="18" y="2414"/>
                  </a:cubicBezTo>
                  <a:cubicBezTo>
                    <a:pt x="1" y="3910"/>
                    <a:pt x="932" y="4775"/>
                    <a:pt x="2187" y="4775"/>
                  </a:cubicBezTo>
                  <a:cubicBezTo>
                    <a:pt x="2298" y="4775"/>
                    <a:pt x="2412" y="4768"/>
                    <a:pt x="2527" y="4754"/>
                  </a:cubicBezTo>
                  <a:cubicBezTo>
                    <a:pt x="3969" y="4567"/>
                    <a:pt x="4587" y="3331"/>
                    <a:pt x="4587" y="2095"/>
                  </a:cubicBezTo>
                  <a:cubicBezTo>
                    <a:pt x="4602" y="888"/>
                    <a:pt x="3524"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20"/>
            <p:cNvSpPr/>
            <p:nvPr/>
          </p:nvSpPr>
          <p:spPr>
            <a:xfrm>
              <a:off x="2418349" y="2259028"/>
              <a:ext cx="257822" cy="250248"/>
            </a:xfrm>
            <a:custGeom>
              <a:avLst/>
              <a:gdLst/>
              <a:ahLst/>
              <a:cxnLst/>
              <a:rect l="l" t="t" r="r" b="b"/>
              <a:pathLst>
                <a:path w="14739" h="14306" extrusionOk="0">
                  <a:moveTo>
                    <a:pt x="7284" y="1"/>
                  </a:moveTo>
                  <a:cubicBezTo>
                    <a:pt x="6490" y="1"/>
                    <a:pt x="5697" y="141"/>
                    <a:pt x="4944" y="420"/>
                  </a:cubicBezTo>
                  <a:cubicBezTo>
                    <a:pt x="3690" y="888"/>
                    <a:pt x="2641" y="1712"/>
                    <a:pt x="1892" y="2817"/>
                  </a:cubicBezTo>
                  <a:cubicBezTo>
                    <a:pt x="544" y="4446"/>
                    <a:pt x="1" y="6581"/>
                    <a:pt x="413" y="8659"/>
                  </a:cubicBezTo>
                  <a:cubicBezTo>
                    <a:pt x="1087" y="11899"/>
                    <a:pt x="4308" y="14146"/>
                    <a:pt x="7622" y="14296"/>
                  </a:cubicBezTo>
                  <a:cubicBezTo>
                    <a:pt x="7734" y="14302"/>
                    <a:pt x="7846" y="14305"/>
                    <a:pt x="7958" y="14305"/>
                  </a:cubicBezTo>
                  <a:cubicBezTo>
                    <a:pt x="9527" y="14305"/>
                    <a:pt x="11059" y="13696"/>
                    <a:pt x="12248" y="12629"/>
                  </a:cubicBezTo>
                  <a:cubicBezTo>
                    <a:pt x="13484" y="11450"/>
                    <a:pt x="14252" y="9858"/>
                    <a:pt x="14401" y="8135"/>
                  </a:cubicBezTo>
                  <a:cubicBezTo>
                    <a:pt x="14739" y="4895"/>
                    <a:pt x="12847" y="1618"/>
                    <a:pt x="9664" y="438"/>
                  </a:cubicBezTo>
                  <a:cubicBezTo>
                    <a:pt x="8899" y="146"/>
                    <a:pt x="8091" y="1"/>
                    <a:pt x="72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20"/>
            <p:cNvSpPr/>
            <p:nvPr/>
          </p:nvSpPr>
          <p:spPr>
            <a:xfrm>
              <a:off x="1942065" y="1946210"/>
              <a:ext cx="423896" cy="619864"/>
            </a:xfrm>
            <a:custGeom>
              <a:avLst/>
              <a:gdLst/>
              <a:ahLst/>
              <a:cxnLst/>
              <a:rect l="l" t="t" r="r" b="b"/>
              <a:pathLst>
                <a:path w="24233" h="35436" extrusionOk="0">
                  <a:moveTo>
                    <a:pt x="16636" y="1"/>
                  </a:moveTo>
                  <a:cubicBezTo>
                    <a:pt x="16384" y="1"/>
                    <a:pt x="16130" y="19"/>
                    <a:pt x="15880" y="44"/>
                  </a:cubicBezTo>
                  <a:cubicBezTo>
                    <a:pt x="14120" y="250"/>
                    <a:pt x="12397" y="569"/>
                    <a:pt x="10618" y="924"/>
                  </a:cubicBezTo>
                  <a:cubicBezTo>
                    <a:pt x="8839" y="1280"/>
                    <a:pt x="7060" y="1692"/>
                    <a:pt x="5300" y="2142"/>
                  </a:cubicBezTo>
                  <a:cubicBezTo>
                    <a:pt x="3895" y="2479"/>
                    <a:pt x="2360" y="2947"/>
                    <a:pt x="1536" y="4277"/>
                  </a:cubicBezTo>
                  <a:cubicBezTo>
                    <a:pt x="1536" y="4276"/>
                    <a:pt x="1535" y="4276"/>
                    <a:pt x="1535" y="4276"/>
                  </a:cubicBezTo>
                  <a:cubicBezTo>
                    <a:pt x="1420" y="4276"/>
                    <a:pt x="0" y="11491"/>
                    <a:pt x="19" y="15063"/>
                  </a:cubicBezTo>
                  <a:cubicBezTo>
                    <a:pt x="38" y="18696"/>
                    <a:pt x="375" y="22348"/>
                    <a:pt x="693" y="25962"/>
                  </a:cubicBezTo>
                  <a:cubicBezTo>
                    <a:pt x="880" y="27797"/>
                    <a:pt x="1049" y="29651"/>
                    <a:pt x="1405" y="31467"/>
                  </a:cubicBezTo>
                  <a:cubicBezTo>
                    <a:pt x="1536" y="32217"/>
                    <a:pt x="1742" y="32966"/>
                    <a:pt x="2191" y="33584"/>
                  </a:cubicBezTo>
                  <a:cubicBezTo>
                    <a:pt x="2603" y="34127"/>
                    <a:pt x="3165" y="34520"/>
                    <a:pt x="3802" y="34763"/>
                  </a:cubicBezTo>
                  <a:cubicBezTo>
                    <a:pt x="4457" y="35007"/>
                    <a:pt x="5150" y="35157"/>
                    <a:pt x="5843" y="35232"/>
                  </a:cubicBezTo>
                  <a:cubicBezTo>
                    <a:pt x="6742" y="35344"/>
                    <a:pt x="7659" y="35400"/>
                    <a:pt x="8577" y="35419"/>
                  </a:cubicBezTo>
                  <a:cubicBezTo>
                    <a:pt x="8968" y="35431"/>
                    <a:pt x="9359" y="35436"/>
                    <a:pt x="9750" y="35436"/>
                  </a:cubicBezTo>
                  <a:cubicBezTo>
                    <a:pt x="11194" y="35436"/>
                    <a:pt x="12638" y="35365"/>
                    <a:pt x="14083" y="35306"/>
                  </a:cubicBezTo>
                  <a:cubicBezTo>
                    <a:pt x="15862" y="35250"/>
                    <a:pt x="17622" y="35082"/>
                    <a:pt x="19382" y="34838"/>
                  </a:cubicBezTo>
                  <a:cubicBezTo>
                    <a:pt x="20225" y="34726"/>
                    <a:pt x="21068" y="34520"/>
                    <a:pt x="21892" y="34258"/>
                  </a:cubicBezTo>
                  <a:cubicBezTo>
                    <a:pt x="22566" y="34052"/>
                    <a:pt x="23127" y="33602"/>
                    <a:pt x="23502" y="33003"/>
                  </a:cubicBezTo>
                  <a:cubicBezTo>
                    <a:pt x="24232" y="31730"/>
                    <a:pt x="23989" y="30007"/>
                    <a:pt x="23914" y="28584"/>
                  </a:cubicBezTo>
                  <a:cubicBezTo>
                    <a:pt x="23820" y="26730"/>
                    <a:pt x="23671" y="24894"/>
                    <a:pt x="23502" y="23059"/>
                  </a:cubicBezTo>
                  <a:cubicBezTo>
                    <a:pt x="23146" y="19389"/>
                    <a:pt x="22659" y="15737"/>
                    <a:pt x="21948" y="12123"/>
                  </a:cubicBezTo>
                  <a:cubicBezTo>
                    <a:pt x="21611" y="10306"/>
                    <a:pt x="21199" y="8509"/>
                    <a:pt x="20749" y="6711"/>
                  </a:cubicBezTo>
                  <a:cubicBezTo>
                    <a:pt x="20543" y="5812"/>
                    <a:pt x="20300" y="4932"/>
                    <a:pt x="20056" y="4033"/>
                  </a:cubicBezTo>
                  <a:cubicBezTo>
                    <a:pt x="19869" y="3284"/>
                    <a:pt x="19626" y="2554"/>
                    <a:pt x="19345" y="1823"/>
                  </a:cubicBezTo>
                  <a:cubicBezTo>
                    <a:pt x="19083" y="1205"/>
                    <a:pt x="18652" y="681"/>
                    <a:pt x="18090" y="325"/>
                  </a:cubicBezTo>
                  <a:cubicBezTo>
                    <a:pt x="17641" y="76"/>
                    <a:pt x="17141" y="1"/>
                    <a:pt x="16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20"/>
            <p:cNvSpPr/>
            <p:nvPr/>
          </p:nvSpPr>
          <p:spPr>
            <a:xfrm>
              <a:off x="1931570" y="1922403"/>
              <a:ext cx="547410" cy="623555"/>
            </a:xfrm>
            <a:custGeom>
              <a:avLst/>
              <a:gdLst/>
              <a:ahLst/>
              <a:cxnLst/>
              <a:rect l="l" t="t" r="r" b="b"/>
              <a:pathLst>
                <a:path w="31294" h="35647" extrusionOk="0">
                  <a:moveTo>
                    <a:pt x="25937" y="1"/>
                  </a:moveTo>
                  <a:cubicBezTo>
                    <a:pt x="22829" y="226"/>
                    <a:pt x="19720" y="357"/>
                    <a:pt x="16630" y="694"/>
                  </a:cubicBezTo>
                  <a:cubicBezTo>
                    <a:pt x="13952" y="993"/>
                    <a:pt x="11293" y="1480"/>
                    <a:pt x="8653" y="1967"/>
                  </a:cubicBezTo>
                  <a:cubicBezTo>
                    <a:pt x="6705" y="2323"/>
                    <a:pt x="4795" y="2810"/>
                    <a:pt x="2866" y="3241"/>
                  </a:cubicBezTo>
                  <a:cubicBezTo>
                    <a:pt x="1480" y="3540"/>
                    <a:pt x="787" y="4420"/>
                    <a:pt x="619" y="5750"/>
                  </a:cubicBezTo>
                  <a:lnTo>
                    <a:pt x="619" y="5825"/>
                  </a:lnTo>
                  <a:cubicBezTo>
                    <a:pt x="263" y="7903"/>
                    <a:pt x="207" y="10001"/>
                    <a:pt x="151" y="12098"/>
                  </a:cubicBezTo>
                  <a:cubicBezTo>
                    <a:pt x="1" y="19008"/>
                    <a:pt x="357" y="25900"/>
                    <a:pt x="937" y="32772"/>
                  </a:cubicBezTo>
                  <a:cubicBezTo>
                    <a:pt x="1106" y="34757"/>
                    <a:pt x="1555" y="35076"/>
                    <a:pt x="3259" y="35394"/>
                  </a:cubicBezTo>
                  <a:cubicBezTo>
                    <a:pt x="4229" y="35566"/>
                    <a:pt x="5226" y="35647"/>
                    <a:pt x="6215" y="35647"/>
                  </a:cubicBezTo>
                  <a:cubicBezTo>
                    <a:pt x="6410" y="35647"/>
                    <a:pt x="6605" y="35644"/>
                    <a:pt x="6799" y="35637"/>
                  </a:cubicBezTo>
                  <a:cubicBezTo>
                    <a:pt x="9065" y="35600"/>
                    <a:pt x="11330" y="35450"/>
                    <a:pt x="13596" y="35319"/>
                  </a:cubicBezTo>
                  <a:cubicBezTo>
                    <a:pt x="16780" y="35132"/>
                    <a:pt x="19982" y="34907"/>
                    <a:pt x="23184" y="34701"/>
                  </a:cubicBezTo>
                  <a:cubicBezTo>
                    <a:pt x="24477" y="34608"/>
                    <a:pt x="25750" y="34514"/>
                    <a:pt x="27042" y="34402"/>
                  </a:cubicBezTo>
                  <a:cubicBezTo>
                    <a:pt x="27154" y="34383"/>
                    <a:pt x="27248" y="34252"/>
                    <a:pt x="27360" y="34177"/>
                  </a:cubicBezTo>
                  <a:cubicBezTo>
                    <a:pt x="27248" y="34102"/>
                    <a:pt x="27136" y="33971"/>
                    <a:pt x="27005" y="33971"/>
                  </a:cubicBezTo>
                  <a:cubicBezTo>
                    <a:pt x="26649" y="33971"/>
                    <a:pt x="26293" y="33990"/>
                    <a:pt x="25937" y="34008"/>
                  </a:cubicBezTo>
                  <a:cubicBezTo>
                    <a:pt x="24477" y="34139"/>
                    <a:pt x="23016" y="34270"/>
                    <a:pt x="21555" y="34364"/>
                  </a:cubicBezTo>
                  <a:cubicBezTo>
                    <a:pt x="18746" y="34551"/>
                    <a:pt x="15918" y="34739"/>
                    <a:pt x="13109" y="34888"/>
                  </a:cubicBezTo>
                  <a:cubicBezTo>
                    <a:pt x="10469" y="35019"/>
                    <a:pt x="7829" y="35113"/>
                    <a:pt x="5188" y="35169"/>
                  </a:cubicBezTo>
                  <a:cubicBezTo>
                    <a:pt x="4439" y="35151"/>
                    <a:pt x="3671" y="35038"/>
                    <a:pt x="2941" y="34851"/>
                  </a:cubicBezTo>
                  <a:cubicBezTo>
                    <a:pt x="1930" y="34626"/>
                    <a:pt x="1518" y="34102"/>
                    <a:pt x="1424" y="33091"/>
                  </a:cubicBezTo>
                  <a:cubicBezTo>
                    <a:pt x="1274" y="31106"/>
                    <a:pt x="1087" y="29121"/>
                    <a:pt x="975" y="27136"/>
                  </a:cubicBezTo>
                  <a:cubicBezTo>
                    <a:pt x="787" y="23372"/>
                    <a:pt x="656" y="19608"/>
                    <a:pt x="506" y="15862"/>
                  </a:cubicBezTo>
                  <a:cubicBezTo>
                    <a:pt x="619" y="12772"/>
                    <a:pt x="525" y="9682"/>
                    <a:pt x="975" y="6611"/>
                  </a:cubicBezTo>
                  <a:cubicBezTo>
                    <a:pt x="1330" y="4121"/>
                    <a:pt x="1462" y="4139"/>
                    <a:pt x="3634" y="3465"/>
                  </a:cubicBezTo>
                  <a:lnTo>
                    <a:pt x="3671" y="3465"/>
                  </a:lnTo>
                  <a:cubicBezTo>
                    <a:pt x="5731" y="3035"/>
                    <a:pt x="7772" y="2566"/>
                    <a:pt x="9832" y="2192"/>
                  </a:cubicBezTo>
                  <a:cubicBezTo>
                    <a:pt x="12941" y="1649"/>
                    <a:pt x="16068" y="1124"/>
                    <a:pt x="19233" y="862"/>
                  </a:cubicBezTo>
                  <a:cubicBezTo>
                    <a:pt x="21474" y="682"/>
                    <a:pt x="23729" y="474"/>
                    <a:pt x="25986" y="474"/>
                  </a:cubicBezTo>
                  <a:cubicBezTo>
                    <a:pt x="26313" y="474"/>
                    <a:pt x="26640" y="478"/>
                    <a:pt x="26967" y="488"/>
                  </a:cubicBezTo>
                  <a:cubicBezTo>
                    <a:pt x="28559" y="525"/>
                    <a:pt x="29046" y="937"/>
                    <a:pt x="29345" y="2454"/>
                  </a:cubicBezTo>
                  <a:cubicBezTo>
                    <a:pt x="29364" y="2491"/>
                    <a:pt x="29364" y="2529"/>
                    <a:pt x="29364" y="2566"/>
                  </a:cubicBezTo>
                  <a:cubicBezTo>
                    <a:pt x="29570" y="4158"/>
                    <a:pt x="29739" y="5750"/>
                    <a:pt x="29982" y="7342"/>
                  </a:cubicBezTo>
                  <a:cubicBezTo>
                    <a:pt x="30394" y="10057"/>
                    <a:pt x="30656" y="12810"/>
                    <a:pt x="30769" y="15581"/>
                  </a:cubicBezTo>
                  <a:cubicBezTo>
                    <a:pt x="30787" y="15993"/>
                    <a:pt x="30787" y="16405"/>
                    <a:pt x="30825" y="16836"/>
                  </a:cubicBezTo>
                  <a:cubicBezTo>
                    <a:pt x="30844" y="16948"/>
                    <a:pt x="30975" y="17042"/>
                    <a:pt x="31050" y="17154"/>
                  </a:cubicBezTo>
                  <a:cubicBezTo>
                    <a:pt x="31125" y="17061"/>
                    <a:pt x="31199" y="16948"/>
                    <a:pt x="31274" y="16836"/>
                  </a:cubicBezTo>
                  <a:cubicBezTo>
                    <a:pt x="31293" y="16817"/>
                    <a:pt x="31274" y="16761"/>
                    <a:pt x="31274" y="16724"/>
                  </a:cubicBezTo>
                  <a:cubicBezTo>
                    <a:pt x="31143" y="14795"/>
                    <a:pt x="31068" y="12866"/>
                    <a:pt x="30881" y="10918"/>
                  </a:cubicBezTo>
                  <a:cubicBezTo>
                    <a:pt x="30694" y="8971"/>
                    <a:pt x="30432" y="7042"/>
                    <a:pt x="30188" y="5094"/>
                  </a:cubicBezTo>
                  <a:cubicBezTo>
                    <a:pt x="30038" y="4027"/>
                    <a:pt x="29889" y="2941"/>
                    <a:pt x="29683" y="1873"/>
                  </a:cubicBezTo>
                  <a:cubicBezTo>
                    <a:pt x="29458" y="769"/>
                    <a:pt x="28765" y="188"/>
                    <a:pt x="27623" y="94"/>
                  </a:cubicBezTo>
                  <a:cubicBezTo>
                    <a:pt x="27061" y="20"/>
                    <a:pt x="26499" y="1"/>
                    <a:pt x="259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20"/>
            <p:cNvSpPr/>
            <p:nvPr/>
          </p:nvSpPr>
          <p:spPr>
            <a:xfrm>
              <a:off x="1954170" y="1935505"/>
              <a:ext cx="101247" cy="30384"/>
            </a:xfrm>
            <a:custGeom>
              <a:avLst/>
              <a:gdLst/>
              <a:ahLst/>
              <a:cxnLst/>
              <a:rect l="l" t="t" r="r" b="b"/>
              <a:pathLst>
                <a:path w="5788" h="1737" extrusionOk="0">
                  <a:moveTo>
                    <a:pt x="5544" y="1"/>
                  </a:moveTo>
                  <a:cubicBezTo>
                    <a:pt x="5207" y="57"/>
                    <a:pt x="4945" y="95"/>
                    <a:pt x="4701" y="132"/>
                  </a:cubicBezTo>
                  <a:cubicBezTo>
                    <a:pt x="3203" y="338"/>
                    <a:pt x="1724" y="731"/>
                    <a:pt x="319" y="1312"/>
                  </a:cubicBezTo>
                  <a:cubicBezTo>
                    <a:pt x="188" y="1387"/>
                    <a:pt x="95" y="1574"/>
                    <a:pt x="1" y="1705"/>
                  </a:cubicBezTo>
                  <a:cubicBezTo>
                    <a:pt x="89" y="1727"/>
                    <a:pt x="189" y="1736"/>
                    <a:pt x="292" y="1736"/>
                  </a:cubicBezTo>
                  <a:cubicBezTo>
                    <a:pt x="364" y="1736"/>
                    <a:pt x="437" y="1731"/>
                    <a:pt x="507" y="1724"/>
                  </a:cubicBezTo>
                  <a:cubicBezTo>
                    <a:pt x="1218" y="1480"/>
                    <a:pt x="1930" y="1199"/>
                    <a:pt x="2660" y="1012"/>
                  </a:cubicBezTo>
                  <a:cubicBezTo>
                    <a:pt x="3596" y="787"/>
                    <a:pt x="4552" y="656"/>
                    <a:pt x="5488" y="450"/>
                  </a:cubicBezTo>
                  <a:cubicBezTo>
                    <a:pt x="5600" y="432"/>
                    <a:pt x="5694" y="301"/>
                    <a:pt x="5788" y="226"/>
                  </a:cubicBezTo>
                  <a:lnTo>
                    <a:pt x="55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20"/>
            <p:cNvSpPr/>
            <p:nvPr/>
          </p:nvSpPr>
          <p:spPr>
            <a:xfrm>
              <a:off x="1907011" y="2416058"/>
              <a:ext cx="13767" cy="98623"/>
            </a:xfrm>
            <a:custGeom>
              <a:avLst/>
              <a:gdLst/>
              <a:ahLst/>
              <a:cxnLst/>
              <a:rect l="l" t="t" r="r" b="b"/>
              <a:pathLst>
                <a:path w="787" h="5638" extrusionOk="0">
                  <a:moveTo>
                    <a:pt x="337" y="1"/>
                  </a:moveTo>
                  <a:cubicBezTo>
                    <a:pt x="263" y="132"/>
                    <a:pt x="113" y="244"/>
                    <a:pt x="113" y="357"/>
                  </a:cubicBezTo>
                  <a:cubicBezTo>
                    <a:pt x="94" y="900"/>
                    <a:pt x="113" y="1443"/>
                    <a:pt x="113" y="1986"/>
                  </a:cubicBezTo>
                  <a:lnTo>
                    <a:pt x="0" y="1986"/>
                  </a:lnTo>
                  <a:cubicBezTo>
                    <a:pt x="113" y="3091"/>
                    <a:pt x="225" y="4195"/>
                    <a:pt x="356" y="5319"/>
                  </a:cubicBezTo>
                  <a:cubicBezTo>
                    <a:pt x="375" y="5431"/>
                    <a:pt x="543" y="5525"/>
                    <a:pt x="637" y="5637"/>
                  </a:cubicBezTo>
                  <a:cubicBezTo>
                    <a:pt x="693" y="5506"/>
                    <a:pt x="787" y="5375"/>
                    <a:pt x="787" y="5244"/>
                  </a:cubicBezTo>
                  <a:cubicBezTo>
                    <a:pt x="749" y="4739"/>
                    <a:pt x="637" y="4252"/>
                    <a:pt x="618" y="3765"/>
                  </a:cubicBezTo>
                  <a:cubicBezTo>
                    <a:pt x="581" y="2622"/>
                    <a:pt x="581" y="1499"/>
                    <a:pt x="562" y="375"/>
                  </a:cubicBezTo>
                  <a:cubicBezTo>
                    <a:pt x="562" y="244"/>
                    <a:pt x="412" y="132"/>
                    <a:pt x="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20"/>
            <p:cNvSpPr/>
            <p:nvPr/>
          </p:nvSpPr>
          <p:spPr>
            <a:xfrm>
              <a:off x="1884410" y="2426536"/>
              <a:ext cx="16058" cy="83229"/>
            </a:xfrm>
            <a:custGeom>
              <a:avLst/>
              <a:gdLst/>
              <a:ahLst/>
              <a:cxnLst/>
              <a:rect l="l" t="t" r="r" b="b"/>
              <a:pathLst>
                <a:path w="918" h="4758" extrusionOk="0">
                  <a:moveTo>
                    <a:pt x="225" y="1"/>
                  </a:moveTo>
                  <a:cubicBezTo>
                    <a:pt x="150" y="132"/>
                    <a:pt x="0" y="244"/>
                    <a:pt x="0" y="376"/>
                  </a:cubicBezTo>
                  <a:cubicBezTo>
                    <a:pt x="19" y="1162"/>
                    <a:pt x="38" y="1949"/>
                    <a:pt x="113" y="2716"/>
                  </a:cubicBezTo>
                  <a:cubicBezTo>
                    <a:pt x="187" y="3316"/>
                    <a:pt x="300" y="3915"/>
                    <a:pt x="450" y="4495"/>
                  </a:cubicBezTo>
                  <a:cubicBezTo>
                    <a:pt x="468" y="4608"/>
                    <a:pt x="637" y="4664"/>
                    <a:pt x="749" y="4758"/>
                  </a:cubicBezTo>
                  <a:lnTo>
                    <a:pt x="918" y="4533"/>
                  </a:lnTo>
                  <a:cubicBezTo>
                    <a:pt x="899" y="4439"/>
                    <a:pt x="899" y="4402"/>
                    <a:pt x="880" y="4383"/>
                  </a:cubicBezTo>
                  <a:cubicBezTo>
                    <a:pt x="562" y="3072"/>
                    <a:pt x="431" y="1724"/>
                    <a:pt x="450" y="376"/>
                  </a:cubicBezTo>
                  <a:cubicBezTo>
                    <a:pt x="450" y="263"/>
                    <a:pt x="300" y="132"/>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20"/>
            <p:cNvSpPr/>
            <p:nvPr/>
          </p:nvSpPr>
          <p:spPr>
            <a:xfrm>
              <a:off x="1961377" y="1918432"/>
              <a:ext cx="73731" cy="23982"/>
            </a:xfrm>
            <a:custGeom>
              <a:avLst/>
              <a:gdLst/>
              <a:ahLst/>
              <a:cxnLst/>
              <a:rect l="l" t="t" r="r" b="b"/>
              <a:pathLst>
                <a:path w="4215" h="1371" extrusionOk="0">
                  <a:moveTo>
                    <a:pt x="3852" y="1"/>
                  </a:moveTo>
                  <a:cubicBezTo>
                    <a:pt x="3841" y="1"/>
                    <a:pt x="3831" y="1"/>
                    <a:pt x="3821" y="3"/>
                  </a:cubicBezTo>
                  <a:cubicBezTo>
                    <a:pt x="2623" y="303"/>
                    <a:pt x="1424" y="621"/>
                    <a:pt x="244" y="939"/>
                  </a:cubicBezTo>
                  <a:cubicBezTo>
                    <a:pt x="151" y="977"/>
                    <a:pt x="76" y="1089"/>
                    <a:pt x="1" y="1183"/>
                  </a:cubicBezTo>
                  <a:lnTo>
                    <a:pt x="244" y="1370"/>
                  </a:lnTo>
                  <a:cubicBezTo>
                    <a:pt x="357" y="1351"/>
                    <a:pt x="413" y="1351"/>
                    <a:pt x="450" y="1351"/>
                  </a:cubicBezTo>
                  <a:cubicBezTo>
                    <a:pt x="1611" y="1052"/>
                    <a:pt x="2791" y="752"/>
                    <a:pt x="3952" y="415"/>
                  </a:cubicBezTo>
                  <a:cubicBezTo>
                    <a:pt x="4065" y="396"/>
                    <a:pt x="4140" y="228"/>
                    <a:pt x="4214" y="134"/>
                  </a:cubicBezTo>
                  <a:cubicBezTo>
                    <a:pt x="4095" y="83"/>
                    <a:pt x="3960" y="1"/>
                    <a:pt x="3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20"/>
            <p:cNvSpPr/>
            <p:nvPr/>
          </p:nvSpPr>
          <p:spPr>
            <a:xfrm>
              <a:off x="2369545" y="2258206"/>
              <a:ext cx="264364" cy="324398"/>
            </a:xfrm>
            <a:custGeom>
              <a:avLst/>
              <a:gdLst/>
              <a:ahLst/>
              <a:cxnLst/>
              <a:rect l="l" t="t" r="r" b="b"/>
              <a:pathLst>
                <a:path w="15113" h="18545" extrusionOk="0">
                  <a:moveTo>
                    <a:pt x="7851" y="444"/>
                  </a:moveTo>
                  <a:cubicBezTo>
                    <a:pt x="8932" y="444"/>
                    <a:pt x="10034" y="698"/>
                    <a:pt x="11143" y="1197"/>
                  </a:cubicBezTo>
                  <a:cubicBezTo>
                    <a:pt x="13540" y="2264"/>
                    <a:pt x="14570" y="4830"/>
                    <a:pt x="13671" y="7302"/>
                  </a:cubicBezTo>
                  <a:cubicBezTo>
                    <a:pt x="13259" y="8407"/>
                    <a:pt x="12641" y="9437"/>
                    <a:pt x="12098" y="10504"/>
                  </a:cubicBezTo>
                  <a:cubicBezTo>
                    <a:pt x="11536" y="11572"/>
                    <a:pt x="10937" y="12620"/>
                    <a:pt x="10955" y="13894"/>
                  </a:cubicBezTo>
                  <a:lnTo>
                    <a:pt x="7959" y="13894"/>
                  </a:lnTo>
                  <a:cubicBezTo>
                    <a:pt x="7491" y="12377"/>
                    <a:pt x="7023" y="10822"/>
                    <a:pt x="6555" y="9343"/>
                  </a:cubicBezTo>
                  <a:lnTo>
                    <a:pt x="8072" y="8575"/>
                  </a:lnTo>
                  <a:cubicBezTo>
                    <a:pt x="8437" y="9039"/>
                    <a:pt x="8939" y="9239"/>
                    <a:pt x="9538" y="9239"/>
                  </a:cubicBezTo>
                  <a:cubicBezTo>
                    <a:pt x="9738" y="9239"/>
                    <a:pt x="9949" y="9217"/>
                    <a:pt x="10169" y="9175"/>
                  </a:cubicBezTo>
                  <a:lnTo>
                    <a:pt x="10169" y="9175"/>
                  </a:lnTo>
                  <a:cubicBezTo>
                    <a:pt x="10131" y="9680"/>
                    <a:pt x="10113" y="10186"/>
                    <a:pt x="10057" y="10673"/>
                  </a:cubicBezTo>
                  <a:cubicBezTo>
                    <a:pt x="9982" y="11572"/>
                    <a:pt x="9888" y="12470"/>
                    <a:pt x="9832" y="13369"/>
                  </a:cubicBezTo>
                  <a:cubicBezTo>
                    <a:pt x="9813" y="13500"/>
                    <a:pt x="9963" y="13650"/>
                    <a:pt x="10038" y="13781"/>
                  </a:cubicBezTo>
                  <a:cubicBezTo>
                    <a:pt x="10113" y="13650"/>
                    <a:pt x="10244" y="13538"/>
                    <a:pt x="10244" y="13407"/>
                  </a:cubicBezTo>
                  <a:cubicBezTo>
                    <a:pt x="10431" y="11478"/>
                    <a:pt x="10581" y="9530"/>
                    <a:pt x="10731" y="7602"/>
                  </a:cubicBezTo>
                  <a:cubicBezTo>
                    <a:pt x="10712" y="7414"/>
                    <a:pt x="10656" y="7227"/>
                    <a:pt x="10562" y="7058"/>
                  </a:cubicBezTo>
                  <a:cubicBezTo>
                    <a:pt x="10450" y="7208"/>
                    <a:pt x="10356" y="7377"/>
                    <a:pt x="10281" y="7564"/>
                  </a:cubicBezTo>
                  <a:cubicBezTo>
                    <a:pt x="10225" y="7826"/>
                    <a:pt x="10263" y="8107"/>
                    <a:pt x="10225" y="8369"/>
                  </a:cubicBezTo>
                  <a:cubicBezTo>
                    <a:pt x="10206" y="8500"/>
                    <a:pt x="10113" y="8669"/>
                    <a:pt x="10000" y="8706"/>
                  </a:cubicBezTo>
                  <a:cubicBezTo>
                    <a:pt x="9848" y="8762"/>
                    <a:pt x="9688" y="8789"/>
                    <a:pt x="9527" y="8789"/>
                  </a:cubicBezTo>
                  <a:cubicBezTo>
                    <a:pt x="9252" y="8789"/>
                    <a:pt x="8975" y="8710"/>
                    <a:pt x="8727" y="8557"/>
                  </a:cubicBezTo>
                  <a:cubicBezTo>
                    <a:pt x="8352" y="8313"/>
                    <a:pt x="8296" y="8107"/>
                    <a:pt x="8465" y="7676"/>
                  </a:cubicBezTo>
                  <a:cubicBezTo>
                    <a:pt x="8671" y="7208"/>
                    <a:pt x="8783" y="6721"/>
                    <a:pt x="8577" y="6234"/>
                  </a:cubicBezTo>
                  <a:cubicBezTo>
                    <a:pt x="8484" y="6047"/>
                    <a:pt x="8334" y="5935"/>
                    <a:pt x="8146" y="5879"/>
                  </a:cubicBezTo>
                  <a:cubicBezTo>
                    <a:pt x="7959" y="5916"/>
                    <a:pt x="7809" y="6028"/>
                    <a:pt x="7753" y="6216"/>
                  </a:cubicBezTo>
                  <a:cubicBezTo>
                    <a:pt x="7678" y="6703"/>
                    <a:pt x="7660" y="7208"/>
                    <a:pt x="7697" y="7714"/>
                  </a:cubicBezTo>
                  <a:cubicBezTo>
                    <a:pt x="7716" y="8088"/>
                    <a:pt x="7472" y="8463"/>
                    <a:pt x="6948" y="8688"/>
                  </a:cubicBezTo>
                  <a:cubicBezTo>
                    <a:pt x="6854" y="8728"/>
                    <a:pt x="6772" y="8746"/>
                    <a:pt x="6699" y="8746"/>
                  </a:cubicBezTo>
                  <a:cubicBezTo>
                    <a:pt x="6466" y="8746"/>
                    <a:pt x="6327" y="8564"/>
                    <a:pt x="6199" y="8351"/>
                  </a:cubicBezTo>
                  <a:cubicBezTo>
                    <a:pt x="6161" y="8257"/>
                    <a:pt x="6124" y="8201"/>
                    <a:pt x="6068" y="8126"/>
                  </a:cubicBezTo>
                  <a:cubicBezTo>
                    <a:pt x="5955" y="8051"/>
                    <a:pt x="5824" y="7976"/>
                    <a:pt x="5712" y="7901"/>
                  </a:cubicBezTo>
                  <a:cubicBezTo>
                    <a:pt x="5693" y="8051"/>
                    <a:pt x="5618" y="8201"/>
                    <a:pt x="5656" y="8332"/>
                  </a:cubicBezTo>
                  <a:cubicBezTo>
                    <a:pt x="6274" y="10205"/>
                    <a:pt x="6892" y="12058"/>
                    <a:pt x="7547" y="13969"/>
                  </a:cubicBezTo>
                  <a:lnTo>
                    <a:pt x="6705" y="14100"/>
                  </a:lnTo>
                  <a:cubicBezTo>
                    <a:pt x="6517" y="12957"/>
                    <a:pt x="5675" y="12283"/>
                    <a:pt x="4888" y="11553"/>
                  </a:cubicBezTo>
                  <a:cubicBezTo>
                    <a:pt x="4027" y="10785"/>
                    <a:pt x="3221" y="9942"/>
                    <a:pt x="2472" y="9062"/>
                  </a:cubicBezTo>
                  <a:cubicBezTo>
                    <a:pt x="487" y="6628"/>
                    <a:pt x="1442" y="3425"/>
                    <a:pt x="3577" y="1890"/>
                  </a:cubicBezTo>
                  <a:cubicBezTo>
                    <a:pt x="4939" y="917"/>
                    <a:pt x="6375" y="444"/>
                    <a:pt x="7851" y="444"/>
                  </a:cubicBezTo>
                  <a:close/>
                  <a:moveTo>
                    <a:pt x="9575" y="14353"/>
                  </a:moveTo>
                  <a:cubicBezTo>
                    <a:pt x="10296" y="14353"/>
                    <a:pt x="11019" y="14381"/>
                    <a:pt x="11742" y="14418"/>
                  </a:cubicBezTo>
                  <a:cubicBezTo>
                    <a:pt x="12079" y="14437"/>
                    <a:pt x="12117" y="14530"/>
                    <a:pt x="11967" y="15111"/>
                  </a:cubicBezTo>
                  <a:lnTo>
                    <a:pt x="5806" y="15373"/>
                  </a:lnTo>
                  <a:cubicBezTo>
                    <a:pt x="5581" y="14774"/>
                    <a:pt x="5618" y="14736"/>
                    <a:pt x="6255" y="14624"/>
                  </a:cubicBezTo>
                  <a:cubicBezTo>
                    <a:pt x="7356" y="14420"/>
                    <a:pt x="8464" y="14353"/>
                    <a:pt x="9575" y="14353"/>
                  </a:cubicBezTo>
                  <a:close/>
                  <a:moveTo>
                    <a:pt x="10824" y="15616"/>
                  </a:moveTo>
                  <a:cubicBezTo>
                    <a:pt x="10918" y="15616"/>
                    <a:pt x="10993" y="15729"/>
                    <a:pt x="11087" y="15804"/>
                  </a:cubicBezTo>
                  <a:cubicBezTo>
                    <a:pt x="11012" y="15841"/>
                    <a:pt x="10937" y="15954"/>
                    <a:pt x="10843" y="15954"/>
                  </a:cubicBezTo>
                  <a:cubicBezTo>
                    <a:pt x="9832" y="16010"/>
                    <a:pt x="8802" y="16047"/>
                    <a:pt x="7791" y="16103"/>
                  </a:cubicBezTo>
                  <a:cubicBezTo>
                    <a:pt x="7491" y="16103"/>
                    <a:pt x="7154" y="16160"/>
                    <a:pt x="6854" y="16178"/>
                  </a:cubicBezTo>
                  <a:cubicBezTo>
                    <a:pt x="6810" y="16181"/>
                    <a:pt x="6773" y="16183"/>
                    <a:pt x="6741" y="16183"/>
                  </a:cubicBezTo>
                  <a:cubicBezTo>
                    <a:pt x="6558" y="16183"/>
                    <a:pt x="6555" y="16120"/>
                    <a:pt x="6555" y="15785"/>
                  </a:cubicBezTo>
                  <a:lnTo>
                    <a:pt x="6555" y="15785"/>
                  </a:lnTo>
                  <a:cubicBezTo>
                    <a:pt x="7978" y="15729"/>
                    <a:pt x="9401" y="15673"/>
                    <a:pt x="10824" y="15616"/>
                  </a:cubicBezTo>
                  <a:close/>
                  <a:moveTo>
                    <a:pt x="11158" y="16433"/>
                  </a:moveTo>
                  <a:cubicBezTo>
                    <a:pt x="11264" y="16433"/>
                    <a:pt x="11363" y="16455"/>
                    <a:pt x="11461" y="16497"/>
                  </a:cubicBezTo>
                  <a:cubicBezTo>
                    <a:pt x="11555" y="16572"/>
                    <a:pt x="11611" y="16684"/>
                    <a:pt x="11630" y="16796"/>
                  </a:cubicBezTo>
                  <a:cubicBezTo>
                    <a:pt x="11630" y="16852"/>
                    <a:pt x="11480" y="16984"/>
                    <a:pt x="11386" y="16984"/>
                  </a:cubicBezTo>
                  <a:cubicBezTo>
                    <a:pt x="9813" y="17077"/>
                    <a:pt x="8240" y="17171"/>
                    <a:pt x="6667" y="17246"/>
                  </a:cubicBezTo>
                  <a:cubicBezTo>
                    <a:pt x="6598" y="17251"/>
                    <a:pt x="6539" y="17255"/>
                    <a:pt x="6488" y="17255"/>
                  </a:cubicBezTo>
                  <a:cubicBezTo>
                    <a:pt x="6208" y="17255"/>
                    <a:pt x="6189" y="17147"/>
                    <a:pt x="6236" y="16703"/>
                  </a:cubicBezTo>
                  <a:cubicBezTo>
                    <a:pt x="6817" y="16646"/>
                    <a:pt x="7397" y="16572"/>
                    <a:pt x="7978" y="16534"/>
                  </a:cubicBezTo>
                  <a:cubicBezTo>
                    <a:pt x="9008" y="16478"/>
                    <a:pt x="10038" y="16459"/>
                    <a:pt x="11049" y="16440"/>
                  </a:cubicBezTo>
                  <a:cubicBezTo>
                    <a:pt x="11087" y="16436"/>
                    <a:pt x="11123" y="16433"/>
                    <a:pt x="11158" y="16433"/>
                  </a:cubicBezTo>
                  <a:close/>
                  <a:moveTo>
                    <a:pt x="10150" y="17508"/>
                  </a:moveTo>
                  <a:cubicBezTo>
                    <a:pt x="9860" y="17870"/>
                    <a:pt x="9290" y="18061"/>
                    <a:pt x="8721" y="18061"/>
                  </a:cubicBezTo>
                  <a:cubicBezTo>
                    <a:pt x="8261" y="18061"/>
                    <a:pt x="7801" y="17936"/>
                    <a:pt x="7491" y="17676"/>
                  </a:cubicBezTo>
                  <a:lnTo>
                    <a:pt x="10150" y="17508"/>
                  </a:lnTo>
                  <a:close/>
                  <a:moveTo>
                    <a:pt x="7868" y="1"/>
                  </a:moveTo>
                  <a:cubicBezTo>
                    <a:pt x="6244" y="1"/>
                    <a:pt x="4675" y="537"/>
                    <a:pt x="3203" y="1646"/>
                  </a:cubicBezTo>
                  <a:cubicBezTo>
                    <a:pt x="1030" y="3276"/>
                    <a:pt x="0" y="6628"/>
                    <a:pt x="2098" y="9343"/>
                  </a:cubicBezTo>
                  <a:cubicBezTo>
                    <a:pt x="2940" y="10392"/>
                    <a:pt x="3896" y="11347"/>
                    <a:pt x="4925" y="12227"/>
                  </a:cubicBezTo>
                  <a:cubicBezTo>
                    <a:pt x="5319" y="12583"/>
                    <a:pt x="5675" y="12976"/>
                    <a:pt x="5993" y="13407"/>
                  </a:cubicBezTo>
                  <a:cubicBezTo>
                    <a:pt x="6105" y="13650"/>
                    <a:pt x="6199" y="13894"/>
                    <a:pt x="6255" y="14156"/>
                  </a:cubicBezTo>
                  <a:cubicBezTo>
                    <a:pt x="6012" y="14193"/>
                    <a:pt x="5787" y="14231"/>
                    <a:pt x="5562" y="14306"/>
                  </a:cubicBezTo>
                  <a:cubicBezTo>
                    <a:pt x="5431" y="14343"/>
                    <a:pt x="5225" y="14474"/>
                    <a:pt x="5225" y="14549"/>
                  </a:cubicBezTo>
                  <a:cubicBezTo>
                    <a:pt x="5244" y="14942"/>
                    <a:pt x="5300" y="15317"/>
                    <a:pt x="5394" y="15710"/>
                  </a:cubicBezTo>
                  <a:cubicBezTo>
                    <a:pt x="5412" y="15804"/>
                    <a:pt x="5656" y="15860"/>
                    <a:pt x="5749" y="15916"/>
                  </a:cubicBezTo>
                  <a:cubicBezTo>
                    <a:pt x="5843" y="15972"/>
                    <a:pt x="5955" y="16010"/>
                    <a:pt x="6049" y="16047"/>
                  </a:cubicBezTo>
                  <a:cubicBezTo>
                    <a:pt x="6012" y="16160"/>
                    <a:pt x="5955" y="16253"/>
                    <a:pt x="5881" y="16347"/>
                  </a:cubicBezTo>
                  <a:cubicBezTo>
                    <a:pt x="5506" y="16684"/>
                    <a:pt x="5749" y="17077"/>
                    <a:pt x="5843" y="17414"/>
                  </a:cubicBezTo>
                  <a:cubicBezTo>
                    <a:pt x="5899" y="17564"/>
                    <a:pt x="6180" y="17639"/>
                    <a:pt x="6367" y="17733"/>
                  </a:cubicBezTo>
                  <a:cubicBezTo>
                    <a:pt x="6592" y="17789"/>
                    <a:pt x="6798" y="17882"/>
                    <a:pt x="6985" y="17976"/>
                  </a:cubicBezTo>
                  <a:cubicBezTo>
                    <a:pt x="7479" y="18348"/>
                    <a:pt x="8125" y="18545"/>
                    <a:pt x="8753" y="18545"/>
                  </a:cubicBezTo>
                  <a:cubicBezTo>
                    <a:pt x="9389" y="18545"/>
                    <a:pt x="10007" y="18344"/>
                    <a:pt x="10431" y="17920"/>
                  </a:cubicBezTo>
                  <a:cubicBezTo>
                    <a:pt x="10770" y="17597"/>
                    <a:pt x="11082" y="17399"/>
                    <a:pt x="11510" y="17399"/>
                  </a:cubicBezTo>
                  <a:cubicBezTo>
                    <a:pt x="11578" y="17399"/>
                    <a:pt x="11649" y="17404"/>
                    <a:pt x="11723" y="17414"/>
                  </a:cubicBezTo>
                  <a:cubicBezTo>
                    <a:pt x="11817" y="17414"/>
                    <a:pt x="11929" y="17377"/>
                    <a:pt x="12004" y="17302"/>
                  </a:cubicBezTo>
                  <a:cubicBezTo>
                    <a:pt x="12229" y="17058"/>
                    <a:pt x="12079" y="16291"/>
                    <a:pt x="11817" y="16103"/>
                  </a:cubicBezTo>
                  <a:cubicBezTo>
                    <a:pt x="11686" y="15972"/>
                    <a:pt x="11592" y="15822"/>
                    <a:pt x="11499" y="15673"/>
                  </a:cubicBezTo>
                  <a:cubicBezTo>
                    <a:pt x="12510" y="15560"/>
                    <a:pt x="12510" y="15560"/>
                    <a:pt x="12510" y="14736"/>
                  </a:cubicBezTo>
                  <a:cubicBezTo>
                    <a:pt x="12510" y="14043"/>
                    <a:pt x="12510" y="14043"/>
                    <a:pt x="11424" y="13894"/>
                  </a:cubicBezTo>
                  <a:cubicBezTo>
                    <a:pt x="11442" y="13688"/>
                    <a:pt x="11442" y="13500"/>
                    <a:pt x="11480" y="13332"/>
                  </a:cubicBezTo>
                  <a:cubicBezTo>
                    <a:pt x="11648" y="12190"/>
                    <a:pt x="12266" y="11234"/>
                    <a:pt x="12791" y="10242"/>
                  </a:cubicBezTo>
                  <a:cubicBezTo>
                    <a:pt x="13315" y="9306"/>
                    <a:pt x="13783" y="8332"/>
                    <a:pt x="14176" y="7321"/>
                  </a:cubicBezTo>
                  <a:cubicBezTo>
                    <a:pt x="15113" y="4736"/>
                    <a:pt x="13877" y="1890"/>
                    <a:pt x="11367" y="785"/>
                  </a:cubicBezTo>
                  <a:cubicBezTo>
                    <a:pt x="10183" y="267"/>
                    <a:pt x="9012" y="1"/>
                    <a:pt x="7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20"/>
            <p:cNvSpPr/>
            <p:nvPr/>
          </p:nvSpPr>
          <p:spPr>
            <a:xfrm>
              <a:off x="2539886" y="2223116"/>
              <a:ext cx="103206" cy="80938"/>
            </a:xfrm>
            <a:custGeom>
              <a:avLst/>
              <a:gdLst/>
              <a:ahLst/>
              <a:cxnLst/>
              <a:rect l="l" t="t" r="r" b="b"/>
              <a:pathLst>
                <a:path w="5900" h="4627" extrusionOk="0">
                  <a:moveTo>
                    <a:pt x="169" y="1"/>
                  </a:moveTo>
                  <a:cubicBezTo>
                    <a:pt x="113" y="132"/>
                    <a:pt x="0" y="282"/>
                    <a:pt x="56" y="375"/>
                  </a:cubicBezTo>
                  <a:cubicBezTo>
                    <a:pt x="113" y="506"/>
                    <a:pt x="244" y="600"/>
                    <a:pt x="393" y="637"/>
                  </a:cubicBezTo>
                  <a:cubicBezTo>
                    <a:pt x="2247" y="918"/>
                    <a:pt x="3596" y="1948"/>
                    <a:pt x="4719" y="3334"/>
                  </a:cubicBezTo>
                  <a:cubicBezTo>
                    <a:pt x="5000" y="3671"/>
                    <a:pt x="5206" y="4083"/>
                    <a:pt x="5468" y="4439"/>
                  </a:cubicBezTo>
                  <a:cubicBezTo>
                    <a:pt x="5543" y="4533"/>
                    <a:pt x="5693" y="4570"/>
                    <a:pt x="5824" y="4626"/>
                  </a:cubicBezTo>
                  <a:cubicBezTo>
                    <a:pt x="5824" y="4495"/>
                    <a:pt x="5899" y="4308"/>
                    <a:pt x="5843" y="4214"/>
                  </a:cubicBezTo>
                  <a:cubicBezTo>
                    <a:pt x="5131" y="2960"/>
                    <a:pt x="4232" y="1873"/>
                    <a:pt x="2940" y="1124"/>
                  </a:cubicBezTo>
                  <a:cubicBezTo>
                    <a:pt x="2135" y="656"/>
                    <a:pt x="1311" y="207"/>
                    <a:pt x="319" y="207"/>
                  </a:cubicBezTo>
                  <a:lnTo>
                    <a:pt x="1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20"/>
            <p:cNvSpPr/>
            <p:nvPr/>
          </p:nvSpPr>
          <p:spPr>
            <a:xfrm>
              <a:off x="2630620" y="2318117"/>
              <a:ext cx="23283" cy="89439"/>
            </a:xfrm>
            <a:custGeom>
              <a:avLst/>
              <a:gdLst/>
              <a:ahLst/>
              <a:cxnLst/>
              <a:rect l="l" t="t" r="r" b="b"/>
              <a:pathLst>
                <a:path w="1331" h="5113" extrusionOk="0">
                  <a:moveTo>
                    <a:pt x="881" y="0"/>
                  </a:moveTo>
                  <a:cubicBezTo>
                    <a:pt x="824" y="113"/>
                    <a:pt x="731" y="225"/>
                    <a:pt x="750" y="300"/>
                  </a:cubicBezTo>
                  <a:cubicBezTo>
                    <a:pt x="956" y="1162"/>
                    <a:pt x="843" y="2023"/>
                    <a:pt x="637" y="2847"/>
                  </a:cubicBezTo>
                  <a:cubicBezTo>
                    <a:pt x="487" y="3484"/>
                    <a:pt x="225" y="4064"/>
                    <a:pt x="19" y="4682"/>
                  </a:cubicBezTo>
                  <a:cubicBezTo>
                    <a:pt x="1" y="4832"/>
                    <a:pt x="19" y="4963"/>
                    <a:pt x="57" y="5113"/>
                  </a:cubicBezTo>
                  <a:cubicBezTo>
                    <a:pt x="188" y="5038"/>
                    <a:pt x="319" y="4963"/>
                    <a:pt x="431" y="4869"/>
                  </a:cubicBezTo>
                  <a:cubicBezTo>
                    <a:pt x="469" y="4851"/>
                    <a:pt x="487" y="4776"/>
                    <a:pt x="506" y="4738"/>
                  </a:cubicBezTo>
                  <a:cubicBezTo>
                    <a:pt x="1049" y="3633"/>
                    <a:pt x="1274" y="2472"/>
                    <a:pt x="1330" y="1087"/>
                  </a:cubicBezTo>
                  <a:cubicBezTo>
                    <a:pt x="1293" y="787"/>
                    <a:pt x="1236" y="506"/>
                    <a:pt x="1180" y="225"/>
                  </a:cubicBezTo>
                  <a:cubicBezTo>
                    <a:pt x="1162" y="132"/>
                    <a:pt x="974" y="75"/>
                    <a:pt x="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20"/>
            <p:cNvSpPr/>
            <p:nvPr/>
          </p:nvSpPr>
          <p:spPr>
            <a:xfrm>
              <a:off x="2398373" y="2448156"/>
              <a:ext cx="46198" cy="38606"/>
            </a:xfrm>
            <a:custGeom>
              <a:avLst/>
              <a:gdLst/>
              <a:ahLst/>
              <a:cxnLst/>
              <a:rect l="l" t="t" r="r" b="b"/>
              <a:pathLst>
                <a:path w="2641" h="2207" extrusionOk="0">
                  <a:moveTo>
                    <a:pt x="206" y="1"/>
                  </a:moveTo>
                  <a:cubicBezTo>
                    <a:pt x="131" y="57"/>
                    <a:pt x="19" y="113"/>
                    <a:pt x="0" y="151"/>
                  </a:cubicBezTo>
                  <a:cubicBezTo>
                    <a:pt x="0" y="263"/>
                    <a:pt x="19" y="394"/>
                    <a:pt x="75" y="488"/>
                  </a:cubicBezTo>
                  <a:cubicBezTo>
                    <a:pt x="600" y="1237"/>
                    <a:pt x="1292" y="1817"/>
                    <a:pt x="2135" y="2173"/>
                  </a:cubicBezTo>
                  <a:cubicBezTo>
                    <a:pt x="2179" y="2198"/>
                    <a:pt x="2229" y="2207"/>
                    <a:pt x="2283" y="2207"/>
                  </a:cubicBezTo>
                  <a:cubicBezTo>
                    <a:pt x="2391" y="2207"/>
                    <a:pt x="2516" y="2173"/>
                    <a:pt x="2641" y="2173"/>
                  </a:cubicBezTo>
                  <a:cubicBezTo>
                    <a:pt x="2528" y="2042"/>
                    <a:pt x="2472" y="1874"/>
                    <a:pt x="2341" y="1799"/>
                  </a:cubicBezTo>
                  <a:cubicBezTo>
                    <a:pt x="1611" y="1387"/>
                    <a:pt x="918" y="937"/>
                    <a:pt x="450" y="226"/>
                  </a:cubicBezTo>
                  <a:cubicBezTo>
                    <a:pt x="375" y="132"/>
                    <a:pt x="300" y="57"/>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20"/>
            <p:cNvSpPr/>
            <p:nvPr/>
          </p:nvSpPr>
          <p:spPr>
            <a:xfrm>
              <a:off x="2656823" y="2278130"/>
              <a:ext cx="23283" cy="43941"/>
            </a:xfrm>
            <a:custGeom>
              <a:avLst/>
              <a:gdLst/>
              <a:ahLst/>
              <a:cxnLst/>
              <a:rect l="l" t="t" r="r" b="b"/>
              <a:pathLst>
                <a:path w="1331" h="2512" extrusionOk="0">
                  <a:moveTo>
                    <a:pt x="231" y="0"/>
                  </a:moveTo>
                  <a:cubicBezTo>
                    <a:pt x="175" y="0"/>
                    <a:pt x="122" y="16"/>
                    <a:pt x="76" y="39"/>
                  </a:cubicBezTo>
                  <a:cubicBezTo>
                    <a:pt x="19" y="114"/>
                    <a:pt x="1" y="208"/>
                    <a:pt x="19" y="301"/>
                  </a:cubicBezTo>
                  <a:cubicBezTo>
                    <a:pt x="282" y="957"/>
                    <a:pt x="544" y="1612"/>
                    <a:pt x="806" y="2268"/>
                  </a:cubicBezTo>
                  <a:cubicBezTo>
                    <a:pt x="843" y="2361"/>
                    <a:pt x="956" y="2436"/>
                    <a:pt x="1049" y="2511"/>
                  </a:cubicBezTo>
                  <a:lnTo>
                    <a:pt x="1330" y="2193"/>
                  </a:lnTo>
                  <a:cubicBezTo>
                    <a:pt x="1068" y="1556"/>
                    <a:pt x="843" y="938"/>
                    <a:pt x="600" y="320"/>
                  </a:cubicBezTo>
                  <a:cubicBezTo>
                    <a:pt x="544" y="208"/>
                    <a:pt x="450" y="95"/>
                    <a:pt x="338" y="21"/>
                  </a:cubicBezTo>
                  <a:cubicBezTo>
                    <a:pt x="302" y="6"/>
                    <a:pt x="266" y="0"/>
                    <a:pt x="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20"/>
            <p:cNvSpPr/>
            <p:nvPr/>
          </p:nvSpPr>
          <p:spPr>
            <a:xfrm>
              <a:off x="2410163" y="2291704"/>
              <a:ext cx="79626" cy="96226"/>
            </a:xfrm>
            <a:custGeom>
              <a:avLst/>
              <a:gdLst/>
              <a:ahLst/>
              <a:cxnLst/>
              <a:rect l="l" t="t" r="r" b="b"/>
              <a:pathLst>
                <a:path w="4552" h="5501" extrusionOk="0">
                  <a:moveTo>
                    <a:pt x="3034" y="0"/>
                  </a:moveTo>
                  <a:cubicBezTo>
                    <a:pt x="2285" y="0"/>
                    <a:pt x="1768" y="483"/>
                    <a:pt x="1293" y="1024"/>
                  </a:cubicBezTo>
                  <a:cubicBezTo>
                    <a:pt x="1218" y="1117"/>
                    <a:pt x="1236" y="1323"/>
                    <a:pt x="1218" y="1473"/>
                  </a:cubicBezTo>
                  <a:cubicBezTo>
                    <a:pt x="1368" y="1417"/>
                    <a:pt x="1499" y="1361"/>
                    <a:pt x="1648" y="1286"/>
                  </a:cubicBezTo>
                  <a:cubicBezTo>
                    <a:pt x="2023" y="1005"/>
                    <a:pt x="2416" y="743"/>
                    <a:pt x="2809" y="499"/>
                  </a:cubicBezTo>
                  <a:cubicBezTo>
                    <a:pt x="2914" y="453"/>
                    <a:pt x="3025" y="430"/>
                    <a:pt x="3133" y="430"/>
                  </a:cubicBezTo>
                  <a:cubicBezTo>
                    <a:pt x="3373" y="430"/>
                    <a:pt x="3604" y="542"/>
                    <a:pt x="3746" y="761"/>
                  </a:cubicBezTo>
                  <a:cubicBezTo>
                    <a:pt x="3971" y="1061"/>
                    <a:pt x="3783" y="1305"/>
                    <a:pt x="3633" y="1567"/>
                  </a:cubicBezTo>
                  <a:cubicBezTo>
                    <a:pt x="3577" y="1642"/>
                    <a:pt x="3521" y="1716"/>
                    <a:pt x="3446" y="1791"/>
                  </a:cubicBezTo>
                  <a:cubicBezTo>
                    <a:pt x="2585" y="2597"/>
                    <a:pt x="1929" y="3589"/>
                    <a:pt x="1480" y="4694"/>
                  </a:cubicBezTo>
                  <a:cubicBezTo>
                    <a:pt x="1392" y="4929"/>
                    <a:pt x="1299" y="5041"/>
                    <a:pt x="1187" y="5041"/>
                  </a:cubicBezTo>
                  <a:cubicBezTo>
                    <a:pt x="1085" y="5041"/>
                    <a:pt x="967" y="4948"/>
                    <a:pt x="824" y="4769"/>
                  </a:cubicBezTo>
                  <a:cubicBezTo>
                    <a:pt x="487" y="4376"/>
                    <a:pt x="412" y="3833"/>
                    <a:pt x="581" y="3364"/>
                  </a:cubicBezTo>
                  <a:cubicBezTo>
                    <a:pt x="618" y="3252"/>
                    <a:pt x="525" y="3102"/>
                    <a:pt x="487" y="2990"/>
                  </a:cubicBezTo>
                  <a:cubicBezTo>
                    <a:pt x="375" y="3065"/>
                    <a:pt x="206" y="3140"/>
                    <a:pt x="150" y="3252"/>
                  </a:cubicBezTo>
                  <a:cubicBezTo>
                    <a:pt x="75" y="3477"/>
                    <a:pt x="19" y="3720"/>
                    <a:pt x="0" y="3964"/>
                  </a:cubicBezTo>
                  <a:cubicBezTo>
                    <a:pt x="75" y="4263"/>
                    <a:pt x="169" y="4544"/>
                    <a:pt x="300" y="4825"/>
                  </a:cubicBezTo>
                  <a:cubicBezTo>
                    <a:pt x="500" y="5189"/>
                    <a:pt x="807" y="5500"/>
                    <a:pt x="1219" y="5500"/>
                  </a:cubicBezTo>
                  <a:cubicBezTo>
                    <a:pt x="1231" y="5500"/>
                    <a:pt x="1243" y="5500"/>
                    <a:pt x="1255" y="5499"/>
                  </a:cubicBezTo>
                  <a:cubicBezTo>
                    <a:pt x="1705" y="5481"/>
                    <a:pt x="1817" y="5069"/>
                    <a:pt x="1985" y="4750"/>
                  </a:cubicBezTo>
                  <a:cubicBezTo>
                    <a:pt x="2023" y="4657"/>
                    <a:pt x="2060" y="4582"/>
                    <a:pt x="2098" y="4488"/>
                  </a:cubicBezTo>
                  <a:cubicBezTo>
                    <a:pt x="2397" y="3758"/>
                    <a:pt x="2828" y="3084"/>
                    <a:pt x="3390" y="2540"/>
                  </a:cubicBezTo>
                  <a:cubicBezTo>
                    <a:pt x="3671" y="2260"/>
                    <a:pt x="3914" y="1941"/>
                    <a:pt x="4139" y="1623"/>
                  </a:cubicBezTo>
                  <a:cubicBezTo>
                    <a:pt x="4551" y="911"/>
                    <a:pt x="4195" y="181"/>
                    <a:pt x="3371" y="31"/>
                  </a:cubicBezTo>
                  <a:cubicBezTo>
                    <a:pt x="3254" y="10"/>
                    <a:pt x="3142" y="0"/>
                    <a:pt x="3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20"/>
            <p:cNvSpPr/>
            <p:nvPr/>
          </p:nvSpPr>
          <p:spPr>
            <a:xfrm>
              <a:off x="2592941" y="2314846"/>
              <a:ext cx="15743" cy="38658"/>
            </a:xfrm>
            <a:custGeom>
              <a:avLst/>
              <a:gdLst/>
              <a:ahLst/>
              <a:cxnLst/>
              <a:rect l="l" t="t" r="r" b="b"/>
              <a:pathLst>
                <a:path w="900" h="2210" extrusionOk="0">
                  <a:moveTo>
                    <a:pt x="113" y="0"/>
                  </a:moveTo>
                  <a:cubicBezTo>
                    <a:pt x="76" y="113"/>
                    <a:pt x="1" y="225"/>
                    <a:pt x="20" y="337"/>
                  </a:cubicBezTo>
                  <a:cubicBezTo>
                    <a:pt x="113" y="862"/>
                    <a:pt x="244" y="1386"/>
                    <a:pt x="375" y="1892"/>
                  </a:cubicBezTo>
                  <a:cubicBezTo>
                    <a:pt x="394" y="2004"/>
                    <a:pt x="525" y="2098"/>
                    <a:pt x="600" y="2210"/>
                  </a:cubicBezTo>
                  <a:cubicBezTo>
                    <a:pt x="675" y="2098"/>
                    <a:pt x="750" y="1985"/>
                    <a:pt x="825" y="1873"/>
                  </a:cubicBezTo>
                  <a:cubicBezTo>
                    <a:pt x="844" y="1817"/>
                    <a:pt x="825" y="1742"/>
                    <a:pt x="825" y="1667"/>
                  </a:cubicBezTo>
                  <a:lnTo>
                    <a:pt x="900" y="1648"/>
                  </a:lnTo>
                  <a:cubicBezTo>
                    <a:pt x="750" y="1161"/>
                    <a:pt x="600" y="656"/>
                    <a:pt x="432" y="169"/>
                  </a:cubicBezTo>
                  <a:cubicBezTo>
                    <a:pt x="394" y="75"/>
                    <a:pt x="226" y="56"/>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20"/>
            <p:cNvSpPr/>
            <p:nvPr/>
          </p:nvSpPr>
          <p:spPr>
            <a:xfrm>
              <a:off x="2574924" y="2317785"/>
              <a:ext cx="11825" cy="33428"/>
            </a:xfrm>
            <a:custGeom>
              <a:avLst/>
              <a:gdLst/>
              <a:ahLst/>
              <a:cxnLst/>
              <a:rect l="l" t="t" r="r" b="b"/>
              <a:pathLst>
                <a:path w="676" h="1911" extrusionOk="0">
                  <a:moveTo>
                    <a:pt x="76" y="1"/>
                  </a:moveTo>
                  <a:cubicBezTo>
                    <a:pt x="38" y="94"/>
                    <a:pt x="1" y="207"/>
                    <a:pt x="1" y="300"/>
                  </a:cubicBezTo>
                  <a:cubicBezTo>
                    <a:pt x="20" y="469"/>
                    <a:pt x="95" y="637"/>
                    <a:pt x="113" y="806"/>
                  </a:cubicBezTo>
                  <a:cubicBezTo>
                    <a:pt x="151" y="1087"/>
                    <a:pt x="113" y="1349"/>
                    <a:pt x="151" y="1611"/>
                  </a:cubicBezTo>
                  <a:cubicBezTo>
                    <a:pt x="170" y="1724"/>
                    <a:pt x="282" y="1817"/>
                    <a:pt x="357" y="1911"/>
                  </a:cubicBezTo>
                  <a:cubicBezTo>
                    <a:pt x="450" y="1817"/>
                    <a:pt x="563" y="1742"/>
                    <a:pt x="600" y="1630"/>
                  </a:cubicBezTo>
                  <a:cubicBezTo>
                    <a:pt x="619" y="1480"/>
                    <a:pt x="619" y="1330"/>
                    <a:pt x="600" y="1181"/>
                  </a:cubicBezTo>
                  <a:lnTo>
                    <a:pt x="675" y="1181"/>
                  </a:lnTo>
                  <a:cubicBezTo>
                    <a:pt x="582" y="843"/>
                    <a:pt x="525" y="469"/>
                    <a:pt x="394" y="132"/>
                  </a:cubicBezTo>
                  <a:cubicBezTo>
                    <a:pt x="376" y="57"/>
                    <a:pt x="188" y="38"/>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20"/>
            <p:cNvSpPr/>
            <p:nvPr/>
          </p:nvSpPr>
          <p:spPr>
            <a:xfrm>
              <a:off x="2421953" y="2404233"/>
              <a:ext cx="19679" cy="27568"/>
            </a:xfrm>
            <a:custGeom>
              <a:avLst/>
              <a:gdLst/>
              <a:ahLst/>
              <a:cxnLst/>
              <a:rect l="l" t="t" r="r" b="b"/>
              <a:pathLst>
                <a:path w="1125" h="1576" extrusionOk="0">
                  <a:moveTo>
                    <a:pt x="350" y="1"/>
                  </a:moveTo>
                  <a:cubicBezTo>
                    <a:pt x="345" y="1"/>
                    <a:pt x="341" y="1"/>
                    <a:pt x="338" y="3"/>
                  </a:cubicBezTo>
                  <a:cubicBezTo>
                    <a:pt x="244" y="21"/>
                    <a:pt x="169" y="152"/>
                    <a:pt x="1" y="321"/>
                  </a:cubicBezTo>
                  <a:cubicBezTo>
                    <a:pt x="282" y="733"/>
                    <a:pt x="506" y="1126"/>
                    <a:pt x="768" y="1501"/>
                  </a:cubicBezTo>
                  <a:cubicBezTo>
                    <a:pt x="806" y="1576"/>
                    <a:pt x="993" y="1538"/>
                    <a:pt x="1106" y="1557"/>
                  </a:cubicBezTo>
                  <a:cubicBezTo>
                    <a:pt x="1124" y="1445"/>
                    <a:pt x="1106" y="1313"/>
                    <a:pt x="1087" y="1201"/>
                  </a:cubicBezTo>
                  <a:cubicBezTo>
                    <a:pt x="918" y="864"/>
                    <a:pt x="750" y="546"/>
                    <a:pt x="562" y="209"/>
                  </a:cubicBezTo>
                  <a:cubicBezTo>
                    <a:pt x="527" y="121"/>
                    <a:pt x="411"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20"/>
            <p:cNvSpPr/>
            <p:nvPr/>
          </p:nvSpPr>
          <p:spPr>
            <a:xfrm>
              <a:off x="2437031" y="2398950"/>
              <a:ext cx="14431" cy="22163"/>
            </a:xfrm>
            <a:custGeom>
              <a:avLst/>
              <a:gdLst/>
              <a:ahLst/>
              <a:cxnLst/>
              <a:rect l="l" t="t" r="r" b="b"/>
              <a:pathLst>
                <a:path w="825" h="1267" extrusionOk="0">
                  <a:moveTo>
                    <a:pt x="208" y="0"/>
                  </a:moveTo>
                  <a:cubicBezTo>
                    <a:pt x="195" y="0"/>
                    <a:pt x="182" y="2"/>
                    <a:pt x="169" y="5"/>
                  </a:cubicBezTo>
                  <a:cubicBezTo>
                    <a:pt x="94" y="24"/>
                    <a:pt x="0" y="155"/>
                    <a:pt x="0" y="192"/>
                  </a:cubicBezTo>
                  <a:cubicBezTo>
                    <a:pt x="150" y="548"/>
                    <a:pt x="281" y="885"/>
                    <a:pt x="449" y="1222"/>
                  </a:cubicBezTo>
                  <a:cubicBezTo>
                    <a:pt x="463" y="1250"/>
                    <a:pt x="557" y="1267"/>
                    <a:pt x="629" y="1267"/>
                  </a:cubicBezTo>
                  <a:cubicBezTo>
                    <a:pt x="655" y="1267"/>
                    <a:pt x="678" y="1265"/>
                    <a:pt x="693" y="1260"/>
                  </a:cubicBezTo>
                  <a:cubicBezTo>
                    <a:pt x="749" y="1241"/>
                    <a:pt x="787" y="1147"/>
                    <a:pt x="824" y="1091"/>
                  </a:cubicBezTo>
                  <a:cubicBezTo>
                    <a:pt x="674" y="735"/>
                    <a:pt x="543" y="398"/>
                    <a:pt x="375" y="80"/>
                  </a:cubicBezTo>
                  <a:cubicBezTo>
                    <a:pt x="328" y="34"/>
                    <a:pt x="269"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20"/>
            <p:cNvSpPr/>
            <p:nvPr/>
          </p:nvSpPr>
          <p:spPr>
            <a:xfrm>
              <a:off x="2566090" y="2404933"/>
              <a:ext cx="16058" cy="14116"/>
            </a:xfrm>
            <a:custGeom>
              <a:avLst/>
              <a:gdLst/>
              <a:ahLst/>
              <a:cxnLst/>
              <a:rect l="l" t="t" r="r" b="b"/>
              <a:pathLst>
                <a:path w="918" h="807" extrusionOk="0">
                  <a:moveTo>
                    <a:pt x="356" y="0"/>
                  </a:moveTo>
                  <a:cubicBezTo>
                    <a:pt x="169" y="56"/>
                    <a:pt x="38" y="206"/>
                    <a:pt x="0" y="375"/>
                  </a:cubicBezTo>
                  <a:cubicBezTo>
                    <a:pt x="38" y="581"/>
                    <a:pt x="169" y="730"/>
                    <a:pt x="337" y="805"/>
                  </a:cubicBezTo>
                  <a:cubicBezTo>
                    <a:pt x="343" y="806"/>
                    <a:pt x="349" y="806"/>
                    <a:pt x="355" y="806"/>
                  </a:cubicBezTo>
                  <a:cubicBezTo>
                    <a:pt x="501" y="806"/>
                    <a:pt x="666" y="591"/>
                    <a:pt x="918" y="393"/>
                  </a:cubicBezTo>
                  <a:cubicBezTo>
                    <a:pt x="656" y="225"/>
                    <a:pt x="506" y="0"/>
                    <a:pt x="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20"/>
            <p:cNvSpPr/>
            <p:nvPr/>
          </p:nvSpPr>
          <p:spPr>
            <a:xfrm>
              <a:off x="2585419" y="2393772"/>
              <a:ext cx="13767" cy="10600"/>
            </a:xfrm>
            <a:custGeom>
              <a:avLst/>
              <a:gdLst/>
              <a:ahLst/>
              <a:cxnLst/>
              <a:rect l="l" t="t" r="r" b="b"/>
              <a:pathLst>
                <a:path w="787" h="606" extrusionOk="0">
                  <a:moveTo>
                    <a:pt x="305" y="0"/>
                  </a:moveTo>
                  <a:cubicBezTo>
                    <a:pt x="214" y="0"/>
                    <a:pt x="107" y="173"/>
                    <a:pt x="0" y="245"/>
                  </a:cubicBezTo>
                  <a:cubicBezTo>
                    <a:pt x="113" y="395"/>
                    <a:pt x="244" y="507"/>
                    <a:pt x="393" y="601"/>
                  </a:cubicBezTo>
                  <a:cubicBezTo>
                    <a:pt x="397" y="604"/>
                    <a:pt x="402" y="606"/>
                    <a:pt x="408" y="606"/>
                  </a:cubicBezTo>
                  <a:cubicBezTo>
                    <a:pt x="463" y="606"/>
                    <a:pt x="617" y="455"/>
                    <a:pt x="787" y="320"/>
                  </a:cubicBezTo>
                  <a:cubicBezTo>
                    <a:pt x="581" y="170"/>
                    <a:pt x="450" y="39"/>
                    <a:pt x="319" y="1"/>
                  </a:cubicBezTo>
                  <a:cubicBezTo>
                    <a:pt x="314" y="0"/>
                    <a:pt x="310" y="0"/>
                    <a:pt x="3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20"/>
            <p:cNvSpPr/>
            <p:nvPr/>
          </p:nvSpPr>
          <p:spPr>
            <a:xfrm>
              <a:off x="2572317" y="2383959"/>
              <a:ext cx="8851" cy="12140"/>
            </a:xfrm>
            <a:custGeom>
              <a:avLst/>
              <a:gdLst/>
              <a:ahLst/>
              <a:cxnLst/>
              <a:rect l="l" t="t" r="r" b="b"/>
              <a:pathLst>
                <a:path w="506" h="694" extrusionOk="0">
                  <a:moveTo>
                    <a:pt x="244" y="1"/>
                  </a:moveTo>
                  <a:cubicBezTo>
                    <a:pt x="206" y="1"/>
                    <a:pt x="19" y="132"/>
                    <a:pt x="0" y="244"/>
                  </a:cubicBezTo>
                  <a:cubicBezTo>
                    <a:pt x="0" y="356"/>
                    <a:pt x="113" y="469"/>
                    <a:pt x="225" y="693"/>
                  </a:cubicBezTo>
                  <a:cubicBezTo>
                    <a:pt x="375" y="487"/>
                    <a:pt x="506" y="375"/>
                    <a:pt x="506" y="281"/>
                  </a:cubicBezTo>
                  <a:cubicBezTo>
                    <a:pt x="506" y="169"/>
                    <a:pt x="356" y="57"/>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20"/>
            <p:cNvSpPr/>
            <p:nvPr/>
          </p:nvSpPr>
          <p:spPr>
            <a:xfrm>
              <a:off x="2217868" y="2961700"/>
              <a:ext cx="417021" cy="156925"/>
            </a:xfrm>
            <a:custGeom>
              <a:avLst/>
              <a:gdLst/>
              <a:ahLst/>
              <a:cxnLst/>
              <a:rect l="l" t="t" r="r" b="b"/>
              <a:pathLst>
                <a:path w="23840" h="8971" extrusionOk="0">
                  <a:moveTo>
                    <a:pt x="20665" y="1"/>
                  </a:moveTo>
                  <a:cubicBezTo>
                    <a:pt x="20025" y="1"/>
                    <a:pt x="19386" y="31"/>
                    <a:pt x="18746" y="44"/>
                  </a:cubicBezTo>
                  <a:cubicBezTo>
                    <a:pt x="17541" y="19"/>
                    <a:pt x="16336" y="3"/>
                    <a:pt x="15131" y="3"/>
                  </a:cubicBezTo>
                  <a:cubicBezTo>
                    <a:pt x="12647" y="3"/>
                    <a:pt x="10163" y="73"/>
                    <a:pt x="7679" y="287"/>
                  </a:cubicBezTo>
                  <a:cubicBezTo>
                    <a:pt x="5638" y="456"/>
                    <a:pt x="3522" y="624"/>
                    <a:pt x="1593" y="1392"/>
                  </a:cubicBezTo>
                  <a:cubicBezTo>
                    <a:pt x="1181" y="1542"/>
                    <a:pt x="825" y="1823"/>
                    <a:pt x="600" y="2197"/>
                  </a:cubicBezTo>
                  <a:cubicBezTo>
                    <a:pt x="375" y="2628"/>
                    <a:pt x="244" y="3096"/>
                    <a:pt x="207" y="3583"/>
                  </a:cubicBezTo>
                  <a:cubicBezTo>
                    <a:pt x="76" y="4594"/>
                    <a:pt x="1" y="5849"/>
                    <a:pt x="375" y="6804"/>
                  </a:cubicBezTo>
                  <a:cubicBezTo>
                    <a:pt x="713" y="7628"/>
                    <a:pt x="1480" y="7984"/>
                    <a:pt x="2248" y="8115"/>
                  </a:cubicBezTo>
                  <a:cubicBezTo>
                    <a:pt x="3259" y="8283"/>
                    <a:pt x="4271" y="8377"/>
                    <a:pt x="5301" y="8396"/>
                  </a:cubicBezTo>
                  <a:cubicBezTo>
                    <a:pt x="7435" y="8527"/>
                    <a:pt x="9608" y="8564"/>
                    <a:pt x="11761" y="8639"/>
                  </a:cubicBezTo>
                  <a:lnTo>
                    <a:pt x="18278" y="8883"/>
                  </a:lnTo>
                  <a:cubicBezTo>
                    <a:pt x="19364" y="8920"/>
                    <a:pt x="20450" y="8957"/>
                    <a:pt x="21518" y="8957"/>
                  </a:cubicBezTo>
                  <a:cubicBezTo>
                    <a:pt x="21725" y="8957"/>
                    <a:pt x="21954" y="8970"/>
                    <a:pt x="22184" y="8970"/>
                  </a:cubicBezTo>
                  <a:cubicBezTo>
                    <a:pt x="22830" y="8970"/>
                    <a:pt x="23488" y="8869"/>
                    <a:pt x="23709" y="8096"/>
                  </a:cubicBezTo>
                  <a:cubicBezTo>
                    <a:pt x="23802" y="7628"/>
                    <a:pt x="23840" y="7141"/>
                    <a:pt x="23802" y="6654"/>
                  </a:cubicBezTo>
                  <a:cubicBezTo>
                    <a:pt x="23802" y="6092"/>
                    <a:pt x="23765" y="5531"/>
                    <a:pt x="23728" y="4969"/>
                  </a:cubicBezTo>
                  <a:cubicBezTo>
                    <a:pt x="23615" y="3826"/>
                    <a:pt x="23428" y="2684"/>
                    <a:pt x="23128" y="1561"/>
                  </a:cubicBezTo>
                  <a:cubicBezTo>
                    <a:pt x="23053" y="1167"/>
                    <a:pt x="22885" y="793"/>
                    <a:pt x="22641" y="474"/>
                  </a:cubicBezTo>
                  <a:cubicBezTo>
                    <a:pt x="22375" y="190"/>
                    <a:pt x="22007" y="24"/>
                    <a:pt x="21617" y="24"/>
                  </a:cubicBezTo>
                  <a:cubicBezTo>
                    <a:pt x="21597" y="24"/>
                    <a:pt x="21576" y="24"/>
                    <a:pt x="21555" y="25"/>
                  </a:cubicBezTo>
                  <a:cubicBezTo>
                    <a:pt x="21258" y="7"/>
                    <a:pt x="20962" y="1"/>
                    <a:pt x="206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20"/>
            <p:cNvSpPr/>
            <p:nvPr/>
          </p:nvSpPr>
          <p:spPr>
            <a:xfrm>
              <a:off x="1621359" y="2632597"/>
              <a:ext cx="270277" cy="245367"/>
            </a:xfrm>
            <a:custGeom>
              <a:avLst/>
              <a:gdLst/>
              <a:ahLst/>
              <a:cxnLst/>
              <a:rect l="l" t="t" r="r" b="b"/>
              <a:pathLst>
                <a:path w="15451" h="14027" extrusionOk="0">
                  <a:moveTo>
                    <a:pt x="5731" y="0"/>
                  </a:moveTo>
                  <a:cubicBezTo>
                    <a:pt x="5563" y="37"/>
                    <a:pt x="5375" y="75"/>
                    <a:pt x="5207" y="131"/>
                  </a:cubicBezTo>
                  <a:lnTo>
                    <a:pt x="5169" y="131"/>
                  </a:lnTo>
                  <a:cubicBezTo>
                    <a:pt x="5132" y="131"/>
                    <a:pt x="5113" y="131"/>
                    <a:pt x="5076" y="150"/>
                  </a:cubicBezTo>
                  <a:cubicBezTo>
                    <a:pt x="3821" y="543"/>
                    <a:pt x="2772" y="1498"/>
                    <a:pt x="1986" y="2491"/>
                  </a:cubicBezTo>
                  <a:cubicBezTo>
                    <a:pt x="1049" y="3689"/>
                    <a:pt x="469" y="5112"/>
                    <a:pt x="300" y="6629"/>
                  </a:cubicBezTo>
                  <a:cubicBezTo>
                    <a:pt x="1" y="9419"/>
                    <a:pt x="1555" y="12397"/>
                    <a:pt x="4270" y="13502"/>
                  </a:cubicBezTo>
                  <a:cubicBezTo>
                    <a:pt x="5145" y="13862"/>
                    <a:pt x="6071" y="14027"/>
                    <a:pt x="7000" y="14027"/>
                  </a:cubicBezTo>
                  <a:cubicBezTo>
                    <a:pt x="9113" y="14027"/>
                    <a:pt x="11242" y="13175"/>
                    <a:pt x="12828" y="11835"/>
                  </a:cubicBezTo>
                  <a:cubicBezTo>
                    <a:pt x="14008" y="10824"/>
                    <a:pt x="14926" y="9457"/>
                    <a:pt x="15188" y="7921"/>
                  </a:cubicBezTo>
                  <a:cubicBezTo>
                    <a:pt x="15450" y="6330"/>
                    <a:pt x="14982" y="4831"/>
                    <a:pt x="13989" y="3558"/>
                  </a:cubicBezTo>
                  <a:cubicBezTo>
                    <a:pt x="12262" y="1345"/>
                    <a:pt x="9429" y="31"/>
                    <a:pt x="6585" y="31"/>
                  </a:cubicBezTo>
                  <a:cubicBezTo>
                    <a:pt x="6469" y="31"/>
                    <a:pt x="6353" y="33"/>
                    <a:pt x="6237" y="37"/>
                  </a:cubicBezTo>
                  <a:cubicBezTo>
                    <a:pt x="6124" y="37"/>
                    <a:pt x="6031" y="56"/>
                    <a:pt x="5918" y="56"/>
                  </a:cubicBezTo>
                  <a:cubicBezTo>
                    <a:pt x="5862" y="19"/>
                    <a:pt x="5806" y="0"/>
                    <a:pt x="5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20"/>
            <p:cNvSpPr/>
            <p:nvPr/>
          </p:nvSpPr>
          <p:spPr>
            <a:xfrm>
              <a:off x="1736669" y="2719447"/>
              <a:ext cx="846480" cy="355500"/>
            </a:xfrm>
            <a:custGeom>
              <a:avLst/>
              <a:gdLst/>
              <a:ahLst/>
              <a:cxnLst/>
              <a:rect l="l" t="t" r="r" b="b"/>
              <a:pathLst>
                <a:path w="48391" h="20323" extrusionOk="0">
                  <a:moveTo>
                    <a:pt x="24804" y="1"/>
                  </a:moveTo>
                  <a:cubicBezTo>
                    <a:pt x="22341" y="1"/>
                    <a:pt x="19879" y="43"/>
                    <a:pt x="17416" y="147"/>
                  </a:cubicBezTo>
                  <a:cubicBezTo>
                    <a:pt x="14944" y="260"/>
                    <a:pt x="12472" y="353"/>
                    <a:pt x="10001" y="466"/>
                  </a:cubicBezTo>
                  <a:cubicBezTo>
                    <a:pt x="9869" y="466"/>
                    <a:pt x="9757" y="597"/>
                    <a:pt x="9626" y="672"/>
                  </a:cubicBezTo>
                  <a:cubicBezTo>
                    <a:pt x="9757" y="765"/>
                    <a:pt x="9907" y="915"/>
                    <a:pt x="10038" y="915"/>
                  </a:cubicBezTo>
                  <a:cubicBezTo>
                    <a:pt x="11948" y="859"/>
                    <a:pt x="13877" y="728"/>
                    <a:pt x="15787" y="672"/>
                  </a:cubicBezTo>
                  <a:cubicBezTo>
                    <a:pt x="18812" y="588"/>
                    <a:pt x="21837" y="460"/>
                    <a:pt x="24862" y="460"/>
                  </a:cubicBezTo>
                  <a:cubicBezTo>
                    <a:pt x="25227" y="460"/>
                    <a:pt x="25591" y="462"/>
                    <a:pt x="25956" y="466"/>
                  </a:cubicBezTo>
                  <a:cubicBezTo>
                    <a:pt x="31199" y="522"/>
                    <a:pt x="36461" y="690"/>
                    <a:pt x="41723" y="822"/>
                  </a:cubicBezTo>
                  <a:cubicBezTo>
                    <a:pt x="42922" y="840"/>
                    <a:pt x="44120" y="934"/>
                    <a:pt x="45319" y="990"/>
                  </a:cubicBezTo>
                  <a:cubicBezTo>
                    <a:pt x="46012" y="1009"/>
                    <a:pt x="46480" y="1290"/>
                    <a:pt x="46667" y="1945"/>
                  </a:cubicBezTo>
                  <a:cubicBezTo>
                    <a:pt x="46780" y="2245"/>
                    <a:pt x="46873" y="2544"/>
                    <a:pt x="46929" y="2844"/>
                  </a:cubicBezTo>
                  <a:cubicBezTo>
                    <a:pt x="47135" y="4529"/>
                    <a:pt x="47379" y="6196"/>
                    <a:pt x="47491" y="7900"/>
                  </a:cubicBezTo>
                  <a:cubicBezTo>
                    <a:pt x="47716" y="11271"/>
                    <a:pt x="48034" y="14642"/>
                    <a:pt x="47959" y="18012"/>
                  </a:cubicBezTo>
                  <a:cubicBezTo>
                    <a:pt x="47922" y="19042"/>
                    <a:pt x="47791" y="19305"/>
                    <a:pt x="46761" y="19473"/>
                  </a:cubicBezTo>
                  <a:cubicBezTo>
                    <a:pt x="45731" y="19660"/>
                    <a:pt x="44682" y="19792"/>
                    <a:pt x="43634" y="19829"/>
                  </a:cubicBezTo>
                  <a:cubicBezTo>
                    <a:pt x="42693" y="19851"/>
                    <a:pt x="41753" y="19859"/>
                    <a:pt x="40813" y="19859"/>
                  </a:cubicBezTo>
                  <a:cubicBezTo>
                    <a:pt x="39358" y="19859"/>
                    <a:pt x="37906" y="19840"/>
                    <a:pt x="36461" y="19829"/>
                  </a:cubicBezTo>
                  <a:cubicBezTo>
                    <a:pt x="32079" y="19773"/>
                    <a:pt x="27716" y="19735"/>
                    <a:pt x="23353" y="19642"/>
                  </a:cubicBezTo>
                  <a:cubicBezTo>
                    <a:pt x="20263" y="19586"/>
                    <a:pt x="17173" y="19473"/>
                    <a:pt x="14102" y="19380"/>
                  </a:cubicBezTo>
                  <a:cubicBezTo>
                    <a:pt x="12847" y="19342"/>
                    <a:pt x="11592" y="19305"/>
                    <a:pt x="10356" y="19305"/>
                  </a:cubicBezTo>
                  <a:cubicBezTo>
                    <a:pt x="8771" y="19305"/>
                    <a:pt x="7177" y="19321"/>
                    <a:pt x="5586" y="19321"/>
                  </a:cubicBezTo>
                  <a:cubicBezTo>
                    <a:pt x="4790" y="19321"/>
                    <a:pt x="3995" y="19317"/>
                    <a:pt x="3203" y="19305"/>
                  </a:cubicBezTo>
                  <a:cubicBezTo>
                    <a:pt x="3152" y="19304"/>
                    <a:pt x="3104" y="19304"/>
                    <a:pt x="3057" y="19304"/>
                  </a:cubicBezTo>
                  <a:cubicBezTo>
                    <a:pt x="2833" y="19304"/>
                    <a:pt x="2652" y="19311"/>
                    <a:pt x="2503" y="19311"/>
                  </a:cubicBezTo>
                  <a:cubicBezTo>
                    <a:pt x="1888" y="19311"/>
                    <a:pt x="1824" y="19192"/>
                    <a:pt x="1592" y="17975"/>
                  </a:cubicBezTo>
                  <a:cubicBezTo>
                    <a:pt x="1293" y="16271"/>
                    <a:pt x="1162" y="14548"/>
                    <a:pt x="918" y="12825"/>
                  </a:cubicBezTo>
                  <a:cubicBezTo>
                    <a:pt x="787" y="11683"/>
                    <a:pt x="618" y="10559"/>
                    <a:pt x="450" y="9417"/>
                  </a:cubicBezTo>
                  <a:cubicBezTo>
                    <a:pt x="431" y="9305"/>
                    <a:pt x="263" y="9211"/>
                    <a:pt x="169" y="9117"/>
                  </a:cubicBezTo>
                  <a:cubicBezTo>
                    <a:pt x="113" y="9248"/>
                    <a:pt x="0" y="9380"/>
                    <a:pt x="19" y="9492"/>
                  </a:cubicBezTo>
                  <a:cubicBezTo>
                    <a:pt x="225" y="11308"/>
                    <a:pt x="412" y="13106"/>
                    <a:pt x="675" y="14904"/>
                  </a:cubicBezTo>
                  <a:cubicBezTo>
                    <a:pt x="843" y="16233"/>
                    <a:pt x="1105" y="17544"/>
                    <a:pt x="1330" y="18855"/>
                  </a:cubicBezTo>
                  <a:cubicBezTo>
                    <a:pt x="1442" y="19473"/>
                    <a:pt x="1892" y="19773"/>
                    <a:pt x="2510" y="19773"/>
                  </a:cubicBezTo>
                  <a:cubicBezTo>
                    <a:pt x="3353" y="19773"/>
                    <a:pt x="4177" y="19792"/>
                    <a:pt x="5000" y="19792"/>
                  </a:cubicBezTo>
                  <a:cubicBezTo>
                    <a:pt x="6636" y="19792"/>
                    <a:pt x="8271" y="19767"/>
                    <a:pt x="9901" y="19767"/>
                  </a:cubicBezTo>
                  <a:cubicBezTo>
                    <a:pt x="10716" y="19767"/>
                    <a:pt x="11530" y="19773"/>
                    <a:pt x="12341" y="19792"/>
                  </a:cubicBezTo>
                  <a:cubicBezTo>
                    <a:pt x="17304" y="19885"/>
                    <a:pt x="22285" y="20054"/>
                    <a:pt x="27248" y="20166"/>
                  </a:cubicBezTo>
                  <a:cubicBezTo>
                    <a:pt x="31031" y="20241"/>
                    <a:pt x="34813" y="20297"/>
                    <a:pt x="38615" y="20316"/>
                  </a:cubicBezTo>
                  <a:cubicBezTo>
                    <a:pt x="39042" y="20320"/>
                    <a:pt x="39470" y="20322"/>
                    <a:pt x="39899" y="20322"/>
                  </a:cubicBezTo>
                  <a:cubicBezTo>
                    <a:pt x="41462" y="20322"/>
                    <a:pt x="43031" y="20292"/>
                    <a:pt x="44589" y="20204"/>
                  </a:cubicBezTo>
                  <a:cubicBezTo>
                    <a:pt x="45544" y="20129"/>
                    <a:pt x="46499" y="19979"/>
                    <a:pt x="47435" y="19735"/>
                  </a:cubicBezTo>
                  <a:cubicBezTo>
                    <a:pt x="48072" y="19604"/>
                    <a:pt x="48390" y="19155"/>
                    <a:pt x="48371" y="18481"/>
                  </a:cubicBezTo>
                  <a:cubicBezTo>
                    <a:pt x="48315" y="16365"/>
                    <a:pt x="48315" y="14248"/>
                    <a:pt x="48222" y="12151"/>
                  </a:cubicBezTo>
                  <a:cubicBezTo>
                    <a:pt x="48109" y="9998"/>
                    <a:pt x="47941" y="7844"/>
                    <a:pt x="47753" y="5709"/>
                  </a:cubicBezTo>
                  <a:cubicBezTo>
                    <a:pt x="47660" y="4567"/>
                    <a:pt x="47491" y="3425"/>
                    <a:pt x="47267" y="2320"/>
                  </a:cubicBezTo>
                  <a:cubicBezTo>
                    <a:pt x="46967" y="953"/>
                    <a:pt x="46555" y="672"/>
                    <a:pt x="45150" y="522"/>
                  </a:cubicBezTo>
                  <a:cubicBezTo>
                    <a:pt x="45076" y="503"/>
                    <a:pt x="45019" y="503"/>
                    <a:pt x="44944" y="503"/>
                  </a:cubicBezTo>
                  <a:lnTo>
                    <a:pt x="35038" y="166"/>
                  </a:lnTo>
                  <a:lnTo>
                    <a:pt x="35038" y="185"/>
                  </a:lnTo>
                  <a:lnTo>
                    <a:pt x="34720" y="185"/>
                  </a:lnTo>
                  <a:cubicBezTo>
                    <a:pt x="31414" y="77"/>
                    <a:pt x="28109" y="1"/>
                    <a:pt x="24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20"/>
            <p:cNvSpPr/>
            <p:nvPr/>
          </p:nvSpPr>
          <p:spPr>
            <a:xfrm>
              <a:off x="1783847" y="3080701"/>
              <a:ext cx="174610" cy="12472"/>
            </a:xfrm>
            <a:custGeom>
              <a:avLst/>
              <a:gdLst/>
              <a:ahLst/>
              <a:cxnLst/>
              <a:rect l="l" t="t" r="r" b="b"/>
              <a:pathLst>
                <a:path w="9982" h="713" extrusionOk="0">
                  <a:moveTo>
                    <a:pt x="337" y="1"/>
                  </a:moveTo>
                  <a:cubicBezTo>
                    <a:pt x="225" y="1"/>
                    <a:pt x="112" y="95"/>
                    <a:pt x="0" y="151"/>
                  </a:cubicBezTo>
                  <a:cubicBezTo>
                    <a:pt x="94" y="244"/>
                    <a:pt x="150" y="413"/>
                    <a:pt x="244" y="432"/>
                  </a:cubicBezTo>
                  <a:cubicBezTo>
                    <a:pt x="581" y="488"/>
                    <a:pt x="899" y="507"/>
                    <a:pt x="1236" y="525"/>
                  </a:cubicBezTo>
                  <a:cubicBezTo>
                    <a:pt x="2509" y="600"/>
                    <a:pt x="3802" y="656"/>
                    <a:pt x="5094" y="713"/>
                  </a:cubicBezTo>
                  <a:lnTo>
                    <a:pt x="5075" y="619"/>
                  </a:lnTo>
                  <a:lnTo>
                    <a:pt x="5075" y="619"/>
                  </a:lnTo>
                  <a:cubicBezTo>
                    <a:pt x="6592" y="638"/>
                    <a:pt x="8090" y="656"/>
                    <a:pt x="9607" y="656"/>
                  </a:cubicBezTo>
                  <a:cubicBezTo>
                    <a:pt x="9719" y="656"/>
                    <a:pt x="9850" y="525"/>
                    <a:pt x="9981" y="450"/>
                  </a:cubicBezTo>
                  <a:cubicBezTo>
                    <a:pt x="9850" y="375"/>
                    <a:pt x="9719" y="244"/>
                    <a:pt x="9607" y="244"/>
                  </a:cubicBezTo>
                  <a:cubicBezTo>
                    <a:pt x="8146" y="207"/>
                    <a:pt x="6686" y="207"/>
                    <a:pt x="5244" y="169"/>
                  </a:cubicBezTo>
                  <a:cubicBezTo>
                    <a:pt x="3614" y="113"/>
                    <a:pt x="1966" y="38"/>
                    <a:pt x="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20"/>
            <p:cNvSpPr/>
            <p:nvPr/>
          </p:nvSpPr>
          <p:spPr>
            <a:xfrm>
              <a:off x="1907011" y="2694905"/>
              <a:ext cx="113037" cy="9114"/>
            </a:xfrm>
            <a:custGeom>
              <a:avLst/>
              <a:gdLst/>
              <a:ahLst/>
              <a:cxnLst/>
              <a:rect l="l" t="t" r="r" b="b"/>
              <a:pathLst>
                <a:path w="6462" h="521" extrusionOk="0">
                  <a:moveTo>
                    <a:pt x="6070" y="1"/>
                  </a:moveTo>
                  <a:cubicBezTo>
                    <a:pt x="6030" y="1"/>
                    <a:pt x="5993" y="5"/>
                    <a:pt x="5955" y="15"/>
                  </a:cubicBezTo>
                  <a:lnTo>
                    <a:pt x="487" y="34"/>
                  </a:lnTo>
                  <a:cubicBezTo>
                    <a:pt x="437" y="34"/>
                    <a:pt x="379" y="17"/>
                    <a:pt x="329" y="17"/>
                  </a:cubicBezTo>
                  <a:cubicBezTo>
                    <a:pt x="304" y="17"/>
                    <a:pt x="281" y="21"/>
                    <a:pt x="263" y="34"/>
                  </a:cubicBezTo>
                  <a:cubicBezTo>
                    <a:pt x="169" y="90"/>
                    <a:pt x="75" y="165"/>
                    <a:pt x="0" y="258"/>
                  </a:cubicBezTo>
                  <a:cubicBezTo>
                    <a:pt x="75" y="333"/>
                    <a:pt x="150" y="464"/>
                    <a:pt x="244" y="483"/>
                  </a:cubicBezTo>
                  <a:cubicBezTo>
                    <a:pt x="412" y="502"/>
                    <a:pt x="581" y="520"/>
                    <a:pt x="768" y="520"/>
                  </a:cubicBezTo>
                  <a:lnTo>
                    <a:pt x="5281" y="464"/>
                  </a:lnTo>
                  <a:cubicBezTo>
                    <a:pt x="5581" y="464"/>
                    <a:pt x="5880" y="464"/>
                    <a:pt x="6199" y="445"/>
                  </a:cubicBezTo>
                  <a:cubicBezTo>
                    <a:pt x="6292" y="427"/>
                    <a:pt x="6367" y="296"/>
                    <a:pt x="6461" y="202"/>
                  </a:cubicBezTo>
                  <a:cubicBezTo>
                    <a:pt x="6386" y="127"/>
                    <a:pt x="6292" y="52"/>
                    <a:pt x="6199" y="15"/>
                  </a:cubicBezTo>
                  <a:cubicBezTo>
                    <a:pt x="6152" y="5"/>
                    <a:pt x="6110" y="1"/>
                    <a:pt x="6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20"/>
            <p:cNvSpPr/>
            <p:nvPr/>
          </p:nvSpPr>
          <p:spPr>
            <a:xfrm>
              <a:off x="2582795" y="3041728"/>
              <a:ext cx="30157" cy="49154"/>
            </a:xfrm>
            <a:custGeom>
              <a:avLst/>
              <a:gdLst/>
              <a:ahLst/>
              <a:cxnLst/>
              <a:rect l="l" t="t" r="r" b="b"/>
              <a:pathLst>
                <a:path w="1724" h="2810" extrusionOk="0">
                  <a:moveTo>
                    <a:pt x="1349" y="0"/>
                  </a:moveTo>
                  <a:cubicBezTo>
                    <a:pt x="1105" y="0"/>
                    <a:pt x="1143" y="206"/>
                    <a:pt x="1180" y="394"/>
                  </a:cubicBezTo>
                  <a:cubicBezTo>
                    <a:pt x="1218" y="525"/>
                    <a:pt x="1199" y="656"/>
                    <a:pt x="1143" y="787"/>
                  </a:cubicBezTo>
                  <a:cubicBezTo>
                    <a:pt x="824" y="1330"/>
                    <a:pt x="487" y="1873"/>
                    <a:pt x="150" y="2416"/>
                  </a:cubicBezTo>
                  <a:cubicBezTo>
                    <a:pt x="94" y="2529"/>
                    <a:pt x="38" y="2660"/>
                    <a:pt x="0" y="2809"/>
                  </a:cubicBezTo>
                  <a:cubicBezTo>
                    <a:pt x="169" y="2791"/>
                    <a:pt x="394" y="2809"/>
                    <a:pt x="469" y="2735"/>
                  </a:cubicBezTo>
                  <a:cubicBezTo>
                    <a:pt x="1049" y="2135"/>
                    <a:pt x="1461" y="1405"/>
                    <a:pt x="1686" y="618"/>
                  </a:cubicBezTo>
                  <a:cubicBezTo>
                    <a:pt x="1705" y="469"/>
                    <a:pt x="1723" y="394"/>
                    <a:pt x="1686" y="356"/>
                  </a:cubicBezTo>
                  <a:cubicBezTo>
                    <a:pt x="1592" y="244"/>
                    <a:pt x="1461" y="0"/>
                    <a:pt x="1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20"/>
            <p:cNvSpPr/>
            <p:nvPr/>
          </p:nvSpPr>
          <p:spPr>
            <a:xfrm>
              <a:off x="1911926" y="2677797"/>
              <a:ext cx="58652" cy="10496"/>
            </a:xfrm>
            <a:custGeom>
              <a:avLst/>
              <a:gdLst/>
              <a:ahLst/>
              <a:cxnLst/>
              <a:rect l="l" t="t" r="r" b="b"/>
              <a:pathLst>
                <a:path w="3353" h="600" extrusionOk="0">
                  <a:moveTo>
                    <a:pt x="3034" y="0"/>
                  </a:moveTo>
                  <a:cubicBezTo>
                    <a:pt x="2791" y="0"/>
                    <a:pt x="2528" y="0"/>
                    <a:pt x="2285" y="38"/>
                  </a:cubicBezTo>
                  <a:cubicBezTo>
                    <a:pt x="1629" y="56"/>
                    <a:pt x="974" y="75"/>
                    <a:pt x="300" y="131"/>
                  </a:cubicBezTo>
                  <a:cubicBezTo>
                    <a:pt x="206" y="131"/>
                    <a:pt x="113" y="262"/>
                    <a:pt x="0" y="337"/>
                  </a:cubicBezTo>
                  <a:cubicBezTo>
                    <a:pt x="56" y="412"/>
                    <a:pt x="131" y="487"/>
                    <a:pt x="206" y="562"/>
                  </a:cubicBezTo>
                  <a:cubicBezTo>
                    <a:pt x="281" y="581"/>
                    <a:pt x="356" y="600"/>
                    <a:pt x="431" y="600"/>
                  </a:cubicBezTo>
                  <a:cubicBezTo>
                    <a:pt x="1330" y="562"/>
                    <a:pt x="2191" y="525"/>
                    <a:pt x="3053" y="450"/>
                  </a:cubicBezTo>
                  <a:cubicBezTo>
                    <a:pt x="3146" y="431"/>
                    <a:pt x="3240" y="281"/>
                    <a:pt x="3352" y="206"/>
                  </a:cubicBezTo>
                  <a:cubicBezTo>
                    <a:pt x="3240" y="131"/>
                    <a:pt x="3146" y="0"/>
                    <a:pt x="3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20"/>
            <p:cNvSpPr/>
            <p:nvPr/>
          </p:nvSpPr>
          <p:spPr>
            <a:xfrm>
              <a:off x="2608667" y="3063349"/>
              <a:ext cx="26886" cy="39428"/>
            </a:xfrm>
            <a:custGeom>
              <a:avLst/>
              <a:gdLst/>
              <a:ahLst/>
              <a:cxnLst/>
              <a:rect l="l" t="t" r="r" b="b"/>
              <a:pathLst>
                <a:path w="1537" h="2254" extrusionOk="0">
                  <a:moveTo>
                    <a:pt x="1237" y="0"/>
                  </a:moveTo>
                  <a:cubicBezTo>
                    <a:pt x="1181" y="113"/>
                    <a:pt x="1106" y="225"/>
                    <a:pt x="1050" y="356"/>
                  </a:cubicBezTo>
                  <a:cubicBezTo>
                    <a:pt x="918" y="656"/>
                    <a:pt x="787" y="974"/>
                    <a:pt x="638" y="1255"/>
                  </a:cubicBezTo>
                  <a:cubicBezTo>
                    <a:pt x="450" y="1480"/>
                    <a:pt x="263" y="1686"/>
                    <a:pt x="57" y="1892"/>
                  </a:cubicBezTo>
                  <a:cubicBezTo>
                    <a:pt x="1" y="1967"/>
                    <a:pt x="20" y="2098"/>
                    <a:pt x="1" y="2210"/>
                  </a:cubicBezTo>
                  <a:cubicBezTo>
                    <a:pt x="78" y="2223"/>
                    <a:pt x="172" y="2253"/>
                    <a:pt x="242" y="2253"/>
                  </a:cubicBezTo>
                  <a:cubicBezTo>
                    <a:pt x="274" y="2253"/>
                    <a:pt x="301" y="2247"/>
                    <a:pt x="319" y="2229"/>
                  </a:cubicBezTo>
                  <a:cubicBezTo>
                    <a:pt x="975" y="1779"/>
                    <a:pt x="1405" y="1068"/>
                    <a:pt x="1536" y="300"/>
                  </a:cubicBezTo>
                  <a:lnTo>
                    <a:pt x="12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20"/>
            <p:cNvSpPr/>
            <p:nvPr/>
          </p:nvSpPr>
          <p:spPr>
            <a:xfrm>
              <a:off x="1595820" y="2617623"/>
              <a:ext cx="274842" cy="249076"/>
            </a:xfrm>
            <a:custGeom>
              <a:avLst/>
              <a:gdLst/>
              <a:ahLst/>
              <a:cxnLst/>
              <a:rect l="l" t="t" r="r" b="b"/>
              <a:pathLst>
                <a:path w="15712" h="14239" extrusionOk="0">
                  <a:moveTo>
                    <a:pt x="13839" y="3384"/>
                  </a:moveTo>
                  <a:cubicBezTo>
                    <a:pt x="14551" y="4264"/>
                    <a:pt x="14813" y="5294"/>
                    <a:pt x="15019" y="6362"/>
                  </a:cubicBezTo>
                  <a:cubicBezTo>
                    <a:pt x="14963" y="6399"/>
                    <a:pt x="14944" y="6418"/>
                    <a:pt x="14906" y="6418"/>
                  </a:cubicBezTo>
                  <a:cubicBezTo>
                    <a:pt x="14487" y="6454"/>
                    <a:pt x="14274" y="6512"/>
                    <a:pt x="14146" y="6512"/>
                  </a:cubicBezTo>
                  <a:cubicBezTo>
                    <a:pt x="13943" y="6512"/>
                    <a:pt x="13954" y="6365"/>
                    <a:pt x="13689" y="5744"/>
                  </a:cubicBezTo>
                  <a:cubicBezTo>
                    <a:pt x="13539" y="5388"/>
                    <a:pt x="13408" y="5032"/>
                    <a:pt x="13296" y="4676"/>
                  </a:cubicBezTo>
                  <a:cubicBezTo>
                    <a:pt x="13052" y="3927"/>
                    <a:pt x="13109" y="3852"/>
                    <a:pt x="13839" y="3384"/>
                  </a:cubicBezTo>
                  <a:close/>
                  <a:moveTo>
                    <a:pt x="12678" y="4339"/>
                  </a:moveTo>
                  <a:lnTo>
                    <a:pt x="13502" y="6549"/>
                  </a:lnTo>
                  <a:lnTo>
                    <a:pt x="12584" y="6624"/>
                  </a:lnTo>
                  <a:cubicBezTo>
                    <a:pt x="12435" y="6062"/>
                    <a:pt x="12322" y="5481"/>
                    <a:pt x="12229" y="4882"/>
                  </a:cubicBezTo>
                  <a:cubicBezTo>
                    <a:pt x="12210" y="4751"/>
                    <a:pt x="12491" y="4564"/>
                    <a:pt x="12678" y="4339"/>
                  </a:cubicBezTo>
                  <a:close/>
                  <a:moveTo>
                    <a:pt x="11798" y="5163"/>
                  </a:moveTo>
                  <a:lnTo>
                    <a:pt x="11948" y="5912"/>
                  </a:lnTo>
                  <a:cubicBezTo>
                    <a:pt x="11985" y="6156"/>
                    <a:pt x="12041" y="6418"/>
                    <a:pt x="12097" y="6643"/>
                  </a:cubicBezTo>
                  <a:cubicBezTo>
                    <a:pt x="11910" y="6719"/>
                    <a:pt x="11785" y="6762"/>
                    <a:pt x="11696" y="6762"/>
                  </a:cubicBezTo>
                  <a:cubicBezTo>
                    <a:pt x="11545" y="6762"/>
                    <a:pt x="11501" y="6638"/>
                    <a:pt x="11442" y="6343"/>
                  </a:cubicBezTo>
                  <a:cubicBezTo>
                    <a:pt x="11423" y="6249"/>
                    <a:pt x="11405" y="6137"/>
                    <a:pt x="11367" y="6043"/>
                  </a:cubicBezTo>
                  <a:cubicBezTo>
                    <a:pt x="11161" y="5613"/>
                    <a:pt x="11348" y="5369"/>
                    <a:pt x="11798" y="5163"/>
                  </a:cubicBezTo>
                  <a:close/>
                  <a:moveTo>
                    <a:pt x="10861" y="5931"/>
                  </a:moveTo>
                  <a:cubicBezTo>
                    <a:pt x="10936" y="6212"/>
                    <a:pt x="10993" y="6493"/>
                    <a:pt x="11067" y="6811"/>
                  </a:cubicBezTo>
                  <a:lnTo>
                    <a:pt x="10524" y="6923"/>
                  </a:lnTo>
                  <a:cubicBezTo>
                    <a:pt x="10225" y="6399"/>
                    <a:pt x="10281" y="6231"/>
                    <a:pt x="10861" y="5931"/>
                  </a:cubicBezTo>
                  <a:close/>
                  <a:moveTo>
                    <a:pt x="7191" y="425"/>
                  </a:moveTo>
                  <a:cubicBezTo>
                    <a:pt x="9588" y="631"/>
                    <a:pt x="11779" y="1231"/>
                    <a:pt x="13596" y="3028"/>
                  </a:cubicBezTo>
                  <a:lnTo>
                    <a:pt x="8614" y="7054"/>
                  </a:lnTo>
                  <a:lnTo>
                    <a:pt x="8483" y="6980"/>
                  </a:lnTo>
                  <a:cubicBezTo>
                    <a:pt x="8052" y="4826"/>
                    <a:pt x="7622" y="2672"/>
                    <a:pt x="7191" y="425"/>
                  </a:cubicBezTo>
                  <a:close/>
                  <a:moveTo>
                    <a:pt x="15019" y="6849"/>
                  </a:moveTo>
                  <a:cubicBezTo>
                    <a:pt x="15712" y="9657"/>
                    <a:pt x="12734" y="13328"/>
                    <a:pt x="9457" y="13665"/>
                  </a:cubicBezTo>
                  <a:lnTo>
                    <a:pt x="9457" y="13684"/>
                  </a:lnTo>
                  <a:cubicBezTo>
                    <a:pt x="9157" y="11680"/>
                    <a:pt x="8839" y="9695"/>
                    <a:pt x="8521" y="7616"/>
                  </a:cubicBezTo>
                  <a:lnTo>
                    <a:pt x="15019" y="6849"/>
                  </a:lnTo>
                  <a:close/>
                  <a:moveTo>
                    <a:pt x="6386" y="486"/>
                  </a:moveTo>
                  <a:cubicBezTo>
                    <a:pt x="6685" y="486"/>
                    <a:pt x="6752" y="720"/>
                    <a:pt x="6873" y="1362"/>
                  </a:cubicBezTo>
                  <a:cubicBezTo>
                    <a:pt x="7360" y="3983"/>
                    <a:pt x="7828" y="6586"/>
                    <a:pt x="8277" y="9189"/>
                  </a:cubicBezTo>
                  <a:cubicBezTo>
                    <a:pt x="8539" y="10687"/>
                    <a:pt x="8764" y="12204"/>
                    <a:pt x="9008" y="13759"/>
                  </a:cubicBezTo>
                  <a:cubicBezTo>
                    <a:pt x="8710" y="13788"/>
                    <a:pt x="8412" y="13803"/>
                    <a:pt x="8115" y="13803"/>
                  </a:cubicBezTo>
                  <a:cubicBezTo>
                    <a:pt x="6713" y="13803"/>
                    <a:pt x="5331" y="13478"/>
                    <a:pt x="4064" y="12860"/>
                  </a:cubicBezTo>
                  <a:cubicBezTo>
                    <a:pt x="2453" y="12054"/>
                    <a:pt x="1367" y="10800"/>
                    <a:pt x="918" y="9096"/>
                  </a:cubicBezTo>
                  <a:cubicBezTo>
                    <a:pt x="393" y="7204"/>
                    <a:pt x="768" y="5163"/>
                    <a:pt x="1929" y="3571"/>
                  </a:cubicBezTo>
                  <a:cubicBezTo>
                    <a:pt x="2846" y="2279"/>
                    <a:pt x="4045" y="1174"/>
                    <a:pt x="5637" y="669"/>
                  </a:cubicBezTo>
                  <a:cubicBezTo>
                    <a:pt x="5988" y="556"/>
                    <a:pt x="6222" y="486"/>
                    <a:pt x="6386" y="486"/>
                  </a:cubicBezTo>
                  <a:close/>
                  <a:moveTo>
                    <a:pt x="7067" y="0"/>
                  </a:moveTo>
                  <a:cubicBezTo>
                    <a:pt x="6197" y="0"/>
                    <a:pt x="5352" y="159"/>
                    <a:pt x="4569" y="613"/>
                  </a:cubicBezTo>
                  <a:cubicBezTo>
                    <a:pt x="2097" y="2017"/>
                    <a:pt x="543" y="4058"/>
                    <a:pt x="281" y="6905"/>
                  </a:cubicBezTo>
                  <a:cubicBezTo>
                    <a:pt x="0" y="9620"/>
                    <a:pt x="1498" y="12204"/>
                    <a:pt x="3970" y="13328"/>
                  </a:cubicBezTo>
                  <a:cubicBezTo>
                    <a:pt x="5287" y="13931"/>
                    <a:pt x="6712" y="14238"/>
                    <a:pt x="8153" y="14238"/>
                  </a:cubicBezTo>
                  <a:cubicBezTo>
                    <a:pt x="8412" y="14238"/>
                    <a:pt x="8672" y="14228"/>
                    <a:pt x="8933" y="14208"/>
                  </a:cubicBezTo>
                  <a:cubicBezTo>
                    <a:pt x="13483" y="13927"/>
                    <a:pt x="15581" y="10088"/>
                    <a:pt x="15581" y="7148"/>
                  </a:cubicBezTo>
                  <a:cubicBezTo>
                    <a:pt x="15524" y="6156"/>
                    <a:pt x="15281" y="5163"/>
                    <a:pt x="14906" y="4246"/>
                  </a:cubicBezTo>
                  <a:cubicBezTo>
                    <a:pt x="14363" y="3010"/>
                    <a:pt x="13408" y="1980"/>
                    <a:pt x="12191" y="1343"/>
                  </a:cubicBezTo>
                  <a:cubicBezTo>
                    <a:pt x="11124" y="762"/>
                    <a:pt x="9981" y="350"/>
                    <a:pt x="8783" y="163"/>
                  </a:cubicBezTo>
                  <a:cubicBezTo>
                    <a:pt x="8207" y="67"/>
                    <a:pt x="7632" y="0"/>
                    <a:pt x="7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20"/>
            <p:cNvSpPr/>
            <p:nvPr/>
          </p:nvSpPr>
          <p:spPr>
            <a:xfrm>
              <a:off x="1739626" y="2668264"/>
              <a:ext cx="15726" cy="12175"/>
            </a:xfrm>
            <a:custGeom>
              <a:avLst/>
              <a:gdLst/>
              <a:ahLst/>
              <a:cxnLst/>
              <a:rect l="l" t="t" r="r" b="b"/>
              <a:pathLst>
                <a:path w="899" h="696" extrusionOk="0">
                  <a:moveTo>
                    <a:pt x="486" y="1"/>
                  </a:moveTo>
                  <a:cubicBezTo>
                    <a:pt x="480" y="1"/>
                    <a:pt x="474" y="1"/>
                    <a:pt x="468" y="2"/>
                  </a:cubicBezTo>
                  <a:cubicBezTo>
                    <a:pt x="300" y="40"/>
                    <a:pt x="169" y="227"/>
                    <a:pt x="0" y="339"/>
                  </a:cubicBezTo>
                  <a:cubicBezTo>
                    <a:pt x="112" y="452"/>
                    <a:pt x="243" y="695"/>
                    <a:pt x="337" y="695"/>
                  </a:cubicBezTo>
                  <a:cubicBezTo>
                    <a:pt x="543" y="639"/>
                    <a:pt x="730" y="545"/>
                    <a:pt x="899" y="414"/>
                  </a:cubicBezTo>
                  <a:lnTo>
                    <a:pt x="899" y="246"/>
                  </a:lnTo>
                  <a:cubicBezTo>
                    <a:pt x="757" y="157"/>
                    <a:pt x="598" y="1"/>
                    <a:pt x="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20"/>
            <p:cNvSpPr/>
            <p:nvPr/>
          </p:nvSpPr>
          <p:spPr>
            <a:xfrm>
              <a:off x="1737439" y="2636515"/>
              <a:ext cx="13662" cy="14606"/>
            </a:xfrm>
            <a:custGeom>
              <a:avLst/>
              <a:gdLst/>
              <a:ahLst/>
              <a:cxnLst/>
              <a:rect l="l" t="t" r="r" b="b"/>
              <a:pathLst>
                <a:path w="781" h="835" extrusionOk="0">
                  <a:moveTo>
                    <a:pt x="462" y="1"/>
                  </a:moveTo>
                  <a:lnTo>
                    <a:pt x="275" y="19"/>
                  </a:lnTo>
                  <a:cubicBezTo>
                    <a:pt x="200" y="169"/>
                    <a:pt x="50" y="300"/>
                    <a:pt x="50" y="450"/>
                  </a:cubicBezTo>
                  <a:cubicBezTo>
                    <a:pt x="0" y="649"/>
                    <a:pt x="171" y="834"/>
                    <a:pt x="368" y="834"/>
                  </a:cubicBezTo>
                  <a:cubicBezTo>
                    <a:pt x="393" y="834"/>
                    <a:pt x="418" y="831"/>
                    <a:pt x="443" y="825"/>
                  </a:cubicBezTo>
                  <a:cubicBezTo>
                    <a:pt x="593" y="787"/>
                    <a:pt x="780" y="581"/>
                    <a:pt x="762" y="469"/>
                  </a:cubicBezTo>
                  <a:cubicBezTo>
                    <a:pt x="743" y="300"/>
                    <a:pt x="574" y="151"/>
                    <a:pt x="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20"/>
            <p:cNvSpPr/>
            <p:nvPr/>
          </p:nvSpPr>
          <p:spPr>
            <a:xfrm>
              <a:off x="1742897" y="2689255"/>
              <a:ext cx="12455" cy="15096"/>
            </a:xfrm>
            <a:custGeom>
              <a:avLst/>
              <a:gdLst/>
              <a:ahLst/>
              <a:cxnLst/>
              <a:rect l="l" t="t" r="r" b="b"/>
              <a:pathLst>
                <a:path w="712" h="863" extrusionOk="0">
                  <a:moveTo>
                    <a:pt x="375" y="1"/>
                  </a:moveTo>
                  <a:cubicBezTo>
                    <a:pt x="188" y="244"/>
                    <a:pt x="0" y="394"/>
                    <a:pt x="0" y="525"/>
                  </a:cubicBezTo>
                  <a:cubicBezTo>
                    <a:pt x="19" y="637"/>
                    <a:pt x="244" y="750"/>
                    <a:pt x="356" y="862"/>
                  </a:cubicBezTo>
                  <a:cubicBezTo>
                    <a:pt x="468" y="731"/>
                    <a:pt x="656" y="619"/>
                    <a:pt x="693" y="469"/>
                  </a:cubicBezTo>
                  <a:cubicBezTo>
                    <a:pt x="712" y="375"/>
                    <a:pt x="525" y="225"/>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20"/>
            <p:cNvSpPr/>
            <p:nvPr/>
          </p:nvSpPr>
          <p:spPr>
            <a:xfrm>
              <a:off x="1774348" y="2644054"/>
              <a:ext cx="11475" cy="15743"/>
            </a:xfrm>
            <a:custGeom>
              <a:avLst/>
              <a:gdLst/>
              <a:ahLst/>
              <a:cxnLst/>
              <a:rect l="l" t="t" r="r" b="b"/>
              <a:pathLst>
                <a:path w="656" h="900" extrusionOk="0">
                  <a:moveTo>
                    <a:pt x="281" y="0"/>
                  </a:moveTo>
                  <a:cubicBezTo>
                    <a:pt x="187" y="132"/>
                    <a:pt x="0" y="225"/>
                    <a:pt x="0" y="375"/>
                  </a:cubicBezTo>
                  <a:cubicBezTo>
                    <a:pt x="0" y="525"/>
                    <a:pt x="169" y="656"/>
                    <a:pt x="337" y="899"/>
                  </a:cubicBezTo>
                  <a:cubicBezTo>
                    <a:pt x="487" y="675"/>
                    <a:pt x="655" y="525"/>
                    <a:pt x="618" y="450"/>
                  </a:cubicBezTo>
                  <a:cubicBezTo>
                    <a:pt x="524" y="281"/>
                    <a:pt x="412" y="132"/>
                    <a:pt x="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20"/>
            <p:cNvSpPr/>
            <p:nvPr/>
          </p:nvSpPr>
          <p:spPr>
            <a:xfrm>
              <a:off x="1791053" y="2679109"/>
              <a:ext cx="11475" cy="15079"/>
            </a:xfrm>
            <a:custGeom>
              <a:avLst/>
              <a:gdLst/>
              <a:ahLst/>
              <a:cxnLst/>
              <a:rect l="l" t="t" r="r" b="b"/>
              <a:pathLst>
                <a:path w="656" h="862" extrusionOk="0">
                  <a:moveTo>
                    <a:pt x="281" y="0"/>
                  </a:moveTo>
                  <a:cubicBezTo>
                    <a:pt x="150" y="244"/>
                    <a:pt x="0" y="393"/>
                    <a:pt x="38" y="468"/>
                  </a:cubicBezTo>
                  <a:cubicBezTo>
                    <a:pt x="75" y="637"/>
                    <a:pt x="225" y="731"/>
                    <a:pt x="337" y="862"/>
                  </a:cubicBezTo>
                  <a:cubicBezTo>
                    <a:pt x="450" y="749"/>
                    <a:pt x="656" y="656"/>
                    <a:pt x="656" y="525"/>
                  </a:cubicBezTo>
                  <a:cubicBezTo>
                    <a:pt x="656" y="375"/>
                    <a:pt x="468" y="244"/>
                    <a:pt x="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20"/>
            <p:cNvSpPr/>
            <p:nvPr/>
          </p:nvSpPr>
          <p:spPr>
            <a:xfrm>
              <a:off x="1802511" y="2659448"/>
              <a:ext cx="15079" cy="11248"/>
            </a:xfrm>
            <a:custGeom>
              <a:avLst/>
              <a:gdLst/>
              <a:ahLst/>
              <a:cxnLst/>
              <a:rect l="l" t="t" r="r" b="b"/>
              <a:pathLst>
                <a:path w="862" h="643" extrusionOk="0">
                  <a:moveTo>
                    <a:pt x="338" y="1"/>
                  </a:moveTo>
                  <a:cubicBezTo>
                    <a:pt x="244" y="1"/>
                    <a:pt x="113" y="169"/>
                    <a:pt x="1" y="263"/>
                  </a:cubicBezTo>
                  <a:cubicBezTo>
                    <a:pt x="132" y="394"/>
                    <a:pt x="207" y="581"/>
                    <a:pt x="356" y="637"/>
                  </a:cubicBezTo>
                  <a:cubicBezTo>
                    <a:pt x="365" y="641"/>
                    <a:pt x="375" y="643"/>
                    <a:pt x="385" y="643"/>
                  </a:cubicBezTo>
                  <a:cubicBezTo>
                    <a:pt x="483" y="643"/>
                    <a:pt x="642" y="492"/>
                    <a:pt x="862" y="356"/>
                  </a:cubicBezTo>
                  <a:cubicBezTo>
                    <a:pt x="619" y="188"/>
                    <a:pt x="487" y="19"/>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20"/>
            <p:cNvSpPr/>
            <p:nvPr/>
          </p:nvSpPr>
          <p:spPr>
            <a:xfrm>
              <a:off x="1767788" y="2672882"/>
              <a:ext cx="11475" cy="13767"/>
            </a:xfrm>
            <a:custGeom>
              <a:avLst/>
              <a:gdLst/>
              <a:ahLst/>
              <a:cxnLst/>
              <a:rect l="l" t="t" r="r" b="b"/>
              <a:pathLst>
                <a:path w="656" h="787" extrusionOk="0">
                  <a:moveTo>
                    <a:pt x="281" y="0"/>
                  </a:moveTo>
                  <a:cubicBezTo>
                    <a:pt x="188" y="94"/>
                    <a:pt x="1" y="188"/>
                    <a:pt x="19" y="263"/>
                  </a:cubicBezTo>
                  <a:cubicBezTo>
                    <a:pt x="94" y="450"/>
                    <a:pt x="188" y="618"/>
                    <a:pt x="338" y="787"/>
                  </a:cubicBezTo>
                  <a:cubicBezTo>
                    <a:pt x="487" y="581"/>
                    <a:pt x="656" y="450"/>
                    <a:pt x="618" y="394"/>
                  </a:cubicBezTo>
                  <a:cubicBezTo>
                    <a:pt x="525" y="244"/>
                    <a:pt x="412" y="113"/>
                    <a:pt x="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20"/>
            <p:cNvSpPr/>
            <p:nvPr/>
          </p:nvSpPr>
          <p:spPr>
            <a:xfrm>
              <a:off x="1764832" y="2695815"/>
              <a:ext cx="12140" cy="12787"/>
            </a:xfrm>
            <a:custGeom>
              <a:avLst/>
              <a:gdLst/>
              <a:ahLst/>
              <a:cxnLst/>
              <a:rect l="l" t="t" r="r" b="b"/>
              <a:pathLst>
                <a:path w="694" h="731" extrusionOk="0">
                  <a:moveTo>
                    <a:pt x="394" y="0"/>
                  </a:moveTo>
                  <a:cubicBezTo>
                    <a:pt x="226" y="169"/>
                    <a:pt x="38" y="281"/>
                    <a:pt x="20" y="412"/>
                  </a:cubicBezTo>
                  <a:cubicBezTo>
                    <a:pt x="1" y="487"/>
                    <a:pt x="207" y="618"/>
                    <a:pt x="301" y="731"/>
                  </a:cubicBezTo>
                  <a:cubicBezTo>
                    <a:pt x="432" y="618"/>
                    <a:pt x="563" y="506"/>
                    <a:pt x="656" y="375"/>
                  </a:cubicBezTo>
                  <a:cubicBezTo>
                    <a:pt x="694" y="319"/>
                    <a:pt x="525" y="169"/>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20"/>
            <p:cNvSpPr/>
            <p:nvPr/>
          </p:nvSpPr>
          <p:spPr>
            <a:xfrm>
              <a:off x="1749771" y="2717103"/>
              <a:ext cx="8869" cy="12140"/>
            </a:xfrm>
            <a:custGeom>
              <a:avLst/>
              <a:gdLst/>
              <a:ahLst/>
              <a:cxnLst/>
              <a:rect l="l" t="t" r="r" b="b"/>
              <a:pathLst>
                <a:path w="507" h="694" extrusionOk="0">
                  <a:moveTo>
                    <a:pt x="225" y="0"/>
                  </a:moveTo>
                  <a:cubicBezTo>
                    <a:pt x="150" y="94"/>
                    <a:pt x="1" y="150"/>
                    <a:pt x="1" y="263"/>
                  </a:cubicBezTo>
                  <a:cubicBezTo>
                    <a:pt x="1" y="375"/>
                    <a:pt x="113" y="487"/>
                    <a:pt x="244" y="693"/>
                  </a:cubicBezTo>
                  <a:cubicBezTo>
                    <a:pt x="375" y="487"/>
                    <a:pt x="506" y="394"/>
                    <a:pt x="487" y="300"/>
                  </a:cubicBezTo>
                  <a:cubicBezTo>
                    <a:pt x="469" y="188"/>
                    <a:pt x="319" y="94"/>
                    <a:pt x="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20"/>
            <p:cNvSpPr/>
            <p:nvPr/>
          </p:nvSpPr>
          <p:spPr>
            <a:xfrm>
              <a:off x="3309675" y="2737114"/>
              <a:ext cx="405896" cy="344060"/>
            </a:xfrm>
            <a:custGeom>
              <a:avLst/>
              <a:gdLst/>
              <a:ahLst/>
              <a:cxnLst/>
              <a:rect l="l" t="t" r="r" b="b"/>
              <a:pathLst>
                <a:path w="23204" h="19669" extrusionOk="0">
                  <a:moveTo>
                    <a:pt x="19860" y="1"/>
                  </a:moveTo>
                  <a:cubicBezTo>
                    <a:pt x="19425" y="1"/>
                    <a:pt x="18983" y="18"/>
                    <a:pt x="18559" y="18"/>
                  </a:cubicBezTo>
                  <a:lnTo>
                    <a:pt x="16443" y="18"/>
                  </a:lnTo>
                  <a:lnTo>
                    <a:pt x="7904" y="74"/>
                  </a:lnTo>
                  <a:lnTo>
                    <a:pt x="3690" y="111"/>
                  </a:lnTo>
                  <a:lnTo>
                    <a:pt x="1518" y="130"/>
                  </a:lnTo>
                  <a:cubicBezTo>
                    <a:pt x="1479" y="130"/>
                    <a:pt x="1438" y="130"/>
                    <a:pt x="1397" y="130"/>
                  </a:cubicBezTo>
                  <a:cubicBezTo>
                    <a:pt x="987" y="130"/>
                    <a:pt x="500" y="145"/>
                    <a:pt x="244" y="486"/>
                  </a:cubicBezTo>
                  <a:cubicBezTo>
                    <a:pt x="113" y="692"/>
                    <a:pt x="76" y="935"/>
                    <a:pt x="94" y="1179"/>
                  </a:cubicBezTo>
                  <a:cubicBezTo>
                    <a:pt x="38" y="1216"/>
                    <a:pt x="1" y="1291"/>
                    <a:pt x="1" y="1366"/>
                  </a:cubicBezTo>
                  <a:cubicBezTo>
                    <a:pt x="132" y="4119"/>
                    <a:pt x="300" y="6871"/>
                    <a:pt x="469" y="9624"/>
                  </a:cubicBezTo>
                  <a:cubicBezTo>
                    <a:pt x="563" y="10973"/>
                    <a:pt x="675" y="12340"/>
                    <a:pt x="769" y="13688"/>
                  </a:cubicBezTo>
                  <a:cubicBezTo>
                    <a:pt x="862" y="15055"/>
                    <a:pt x="937" y="16422"/>
                    <a:pt x="1087" y="17770"/>
                  </a:cubicBezTo>
                  <a:cubicBezTo>
                    <a:pt x="1143" y="18238"/>
                    <a:pt x="1274" y="18688"/>
                    <a:pt x="1668" y="18988"/>
                  </a:cubicBezTo>
                  <a:cubicBezTo>
                    <a:pt x="2117" y="19306"/>
                    <a:pt x="2772" y="19268"/>
                    <a:pt x="3315" y="19306"/>
                  </a:cubicBezTo>
                  <a:cubicBezTo>
                    <a:pt x="4720" y="19399"/>
                    <a:pt x="6143" y="19474"/>
                    <a:pt x="7548" y="19549"/>
                  </a:cubicBezTo>
                  <a:cubicBezTo>
                    <a:pt x="9487" y="19627"/>
                    <a:pt x="11426" y="19669"/>
                    <a:pt x="13366" y="19669"/>
                  </a:cubicBezTo>
                  <a:cubicBezTo>
                    <a:pt x="14235" y="19669"/>
                    <a:pt x="15105" y="19660"/>
                    <a:pt x="15975" y="19643"/>
                  </a:cubicBezTo>
                  <a:cubicBezTo>
                    <a:pt x="17398" y="19605"/>
                    <a:pt x="18821" y="19568"/>
                    <a:pt x="20226" y="19493"/>
                  </a:cubicBezTo>
                  <a:lnTo>
                    <a:pt x="21237" y="19437"/>
                  </a:lnTo>
                  <a:cubicBezTo>
                    <a:pt x="21574" y="19437"/>
                    <a:pt x="21892" y="19418"/>
                    <a:pt x="22211" y="19381"/>
                  </a:cubicBezTo>
                  <a:cubicBezTo>
                    <a:pt x="22829" y="19268"/>
                    <a:pt x="22866" y="18576"/>
                    <a:pt x="22941" y="18089"/>
                  </a:cubicBezTo>
                  <a:cubicBezTo>
                    <a:pt x="23128" y="16797"/>
                    <a:pt x="23203" y="15504"/>
                    <a:pt x="23147" y="14194"/>
                  </a:cubicBezTo>
                  <a:cubicBezTo>
                    <a:pt x="23110" y="12789"/>
                    <a:pt x="23053" y="11403"/>
                    <a:pt x="22978" y="9999"/>
                  </a:cubicBezTo>
                  <a:cubicBezTo>
                    <a:pt x="22829" y="7302"/>
                    <a:pt x="22623" y="4587"/>
                    <a:pt x="22379" y="1890"/>
                  </a:cubicBezTo>
                  <a:cubicBezTo>
                    <a:pt x="22323" y="1403"/>
                    <a:pt x="22248" y="879"/>
                    <a:pt x="21892" y="504"/>
                  </a:cubicBezTo>
                  <a:cubicBezTo>
                    <a:pt x="21537" y="149"/>
                    <a:pt x="21012" y="36"/>
                    <a:pt x="20507" y="18"/>
                  </a:cubicBezTo>
                  <a:cubicBezTo>
                    <a:pt x="20294" y="5"/>
                    <a:pt x="20078" y="1"/>
                    <a:pt x="19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20"/>
            <p:cNvSpPr/>
            <p:nvPr/>
          </p:nvSpPr>
          <p:spPr>
            <a:xfrm>
              <a:off x="3235000" y="2706940"/>
              <a:ext cx="498904" cy="397167"/>
            </a:xfrm>
            <a:custGeom>
              <a:avLst/>
              <a:gdLst/>
              <a:ahLst/>
              <a:cxnLst/>
              <a:rect l="l" t="t" r="r" b="b"/>
              <a:pathLst>
                <a:path w="28521" h="22705" extrusionOk="0">
                  <a:moveTo>
                    <a:pt x="15702" y="0"/>
                  </a:moveTo>
                  <a:cubicBezTo>
                    <a:pt x="13127" y="0"/>
                    <a:pt x="10553" y="14"/>
                    <a:pt x="7978" y="38"/>
                  </a:cubicBezTo>
                  <a:lnTo>
                    <a:pt x="5824" y="57"/>
                  </a:lnTo>
                  <a:cubicBezTo>
                    <a:pt x="5599" y="132"/>
                    <a:pt x="5599" y="432"/>
                    <a:pt x="5824" y="507"/>
                  </a:cubicBezTo>
                  <a:cubicBezTo>
                    <a:pt x="9226" y="461"/>
                    <a:pt x="12635" y="436"/>
                    <a:pt x="16047" y="436"/>
                  </a:cubicBezTo>
                  <a:cubicBezTo>
                    <a:pt x="18269" y="436"/>
                    <a:pt x="20492" y="447"/>
                    <a:pt x="22716" y="469"/>
                  </a:cubicBezTo>
                  <a:cubicBezTo>
                    <a:pt x="24120" y="488"/>
                    <a:pt x="25525" y="507"/>
                    <a:pt x="26929" y="525"/>
                  </a:cubicBezTo>
                  <a:cubicBezTo>
                    <a:pt x="27003" y="525"/>
                    <a:pt x="27081" y="522"/>
                    <a:pt x="27159" y="522"/>
                  </a:cubicBezTo>
                  <a:cubicBezTo>
                    <a:pt x="27421" y="522"/>
                    <a:pt x="27681" y="556"/>
                    <a:pt x="27753" y="844"/>
                  </a:cubicBezTo>
                  <a:cubicBezTo>
                    <a:pt x="27791" y="1162"/>
                    <a:pt x="27809" y="1480"/>
                    <a:pt x="27809" y="1799"/>
                  </a:cubicBezTo>
                  <a:cubicBezTo>
                    <a:pt x="27828" y="2510"/>
                    <a:pt x="27847" y="3203"/>
                    <a:pt x="27865" y="3915"/>
                  </a:cubicBezTo>
                  <a:cubicBezTo>
                    <a:pt x="27959" y="6649"/>
                    <a:pt x="28015" y="9383"/>
                    <a:pt x="28053" y="12098"/>
                  </a:cubicBezTo>
                  <a:cubicBezTo>
                    <a:pt x="28071" y="14814"/>
                    <a:pt x="28109" y="17510"/>
                    <a:pt x="27922" y="20207"/>
                  </a:cubicBezTo>
                  <a:cubicBezTo>
                    <a:pt x="27884" y="20525"/>
                    <a:pt x="27865" y="20862"/>
                    <a:pt x="27828" y="21181"/>
                  </a:cubicBezTo>
                  <a:cubicBezTo>
                    <a:pt x="27809" y="21462"/>
                    <a:pt x="27828" y="21911"/>
                    <a:pt x="27603" y="22098"/>
                  </a:cubicBezTo>
                  <a:cubicBezTo>
                    <a:pt x="27439" y="22203"/>
                    <a:pt x="27240" y="22259"/>
                    <a:pt x="27042" y="22259"/>
                  </a:cubicBezTo>
                  <a:cubicBezTo>
                    <a:pt x="26992" y="22259"/>
                    <a:pt x="26941" y="22256"/>
                    <a:pt x="26892" y="22248"/>
                  </a:cubicBezTo>
                  <a:lnTo>
                    <a:pt x="25843" y="22248"/>
                  </a:lnTo>
                  <a:cubicBezTo>
                    <a:pt x="24438" y="22229"/>
                    <a:pt x="23034" y="22229"/>
                    <a:pt x="21629" y="22211"/>
                  </a:cubicBezTo>
                  <a:cubicBezTo>
                    <a:pt x="18820" y="22173"/>
                    <a:pt x="16011" y="22117"/>
                    <a:pt x="13202" y="22042"/>
                  </a:cubicBezTo>
                  <a:cubicBezTo>
                    <a:pt x="10393" y="21986"/>
                    <a:pt x="7584" y="21967"/>
                    <a:pt x="4794" y="21761"/>
                  </a:cubicBezTo>
                  <a:cubicBezTo>
                    <a:pt x="4083" y="21724"/>
                    <a:pt x="3390" y="21649"/>
                    <a:pt x="2678" y="21555"/>
                  </a:cubicBezTo>
                  <a:cubicBezTo>
                    <a:pt x="2378" y="21536"/>
                    <a:pt x="2079" y="21480"/>
                    <a:pt x="1779" y="21387"/>
                  </a:cubicBezTo>
                  <a:cubicBezTo>
                    <a:pt x="1423" y="21256"/>
                    <a:pt x="1423" y="20844"/>
                    <a:pt x="1386" y="20525"/>
                  </a:cubicBezTo>
                  <a:cubicBezTo>
                    <a:pt x="1217" y="19196"/>
                    <a:pt x="1161" y="17847"/>
                    <a:pt x="1068" y="16518"/>
                  </a:cubicBezTo>
                  <a:lnTo>
                    <a:pt x="581" y="8316"/>
                  </a:lnTo>
                  <a:lnTo>
                    <a:pt x="468" y="6349"/>
                  </a:lnTo>
                  <a:cubicBezTo>
                    <a:pt x="459" y="6209"/>
                    <a:pt x="342" y="6139"/>
                    <a:pt x="227" y="6139"/>
                  </a:cubicBezTo>
                  <a:cubicBezTo>
                    <a:pt x="113" y="6139"/>
                    <a:pt x="0" y="6209"/>
                    <a:pt x="0" y="6349"/>
                  </a:cubicBezTo>
                  <a:lnTo>
                    <a:pt x="525" y="14926"/>
                  </a:lnTo>
                  <a:cubicBezTo>
                    <a:pt x="599" y="16330"/>
                    <a:pt x="674" y="17754"/>
                    <a:pt x="787" y="19177"/>
                  </a:cubicBezTo>
                  <a:cubicBezTo>
                    <a:pt x="824" y="19814"/>
                    <a:pt x="899" y="20469"/>
                    <a:pt x="1030" y="21106"/>
                  </a:cubicBezTo>
                  <a:cubicBezTo>
                    <a:pt x="1180" y="21724"/>
                    <a:pt x="1704" y="21855"/>
                    <a:pt x="2304" y="21930"/>
                  </a:cubicBezTo>
                  <a:cubicBezTo>
                    <a:pt x="5131" y="22379"/>
                    <a:pt x="8053" y="22342"/>
                    <a:pt x="10918" y="22417"/>
                  </a:cubicBezTo>
                  <a:cubicBezTo>
                    <a:pt x="13877" y="22510"/>
                    <a:pt x="16835" y="22566"/>
                    <a:pt x="19794" y="22604"/>
                  </a:cubicBezTo>
                  <a:cubicBezTo>
                    <a:pt x="21274" y="22641"/>
                    <a:pt x="22753" y="22660"/>
                    <a:pt x="24232" y="22679"/>
                  </a:cubicBezTo>
                  <a:lnTo>
                    <a:pt x="26386" y="22698"/>
                  </a:lnTo>
                  <a:cubicBezTo>
                    <a:pt x="26530" y="22698"/>
                    <a:pt x="26688" y="22704"/>
                    <a:pt x="26848" y="22704"/>
                  </a:cubicBezTo>
                  <a:cubicBezTo>
                    <a:pt x="27229" y="22704"/>
                    <a:pt x="27626" y="22667"/>
                    <a:pt x="27903" y="22417"/>
                  </a:cubicBezTo>
                  <a:cubicBezTo>
                    <a:pt x="28071" y="22229"/>
                    <a:pt x="28184" y="22005"/>
                    <a:pt x="28203" y="21761"/>
                  </a:cubicBezTo>
                  <a:cubicBezTo>
                    <a:pt x="28240" y="21424"/>
                    <a:pt x="28277" y="21087"/>
                    <a:pt x="28296" y="20750"/>
                  </a:cubicBezTo>
                  <a:cubicBezTo>
                    <a:pt x="28352" y="20038"/>
                    <a:pt x="28409" y="19327"/>
                    <a:pt x="28427" y="18615"/>
                  </a:cubicBezTo>
                  <a:cubicBezTo>
                    <a:pt x="28521" y="17229"/>
                    <a:pt x="28521" y="15825"/>
                    <a:pt x="28521" y="14420"/>
                  </a:cubicBezTo>
                  <a:cubicBezTo>
                    <a:pt x="28502" y="11536"/>
                    <a:pt x="28465" y="8671"/>
                    <a:pt x="28371" y="5787"/>
                  </a:cubicBezTo>
                  <a:cubicBezTo>
                    <a:pt x="28334" y="4345"/>
                    <a:pt x="28296" y="2922"/>
                    <a:pt x="28240" y="1480"/>
                  </a:cubicBezTo>
                  <a:cubicBezTo>
                    <a:pt x="28221" y="1012"/>
                    <a:pt x="28259" y="394"/>
                    <a:pt x="27734" y="169"/>
                  </a:cubicBezTo>
                  <a:cubicBezTo>
                    <a:pt x="27515" y="115"/>
                    <a:pt x="27296" y="80"/>
                    <a:pt x="27069" y="80"/>
                  </a:cubicBezTo>
                  <a:cubicBezTo>
                    <a:pt x="26986" y="80"/>
                    <a:pt x="26902" y="85"/>
                    <a:pt x="26817" y="95"/>
                  </a:cubicBezTo>
                  <a:lnTo>
                    <a:pt x="25674" y="76"/>
                  </a:lnTo>
                  <a:cubicBezTo>
                    <a:pt x="22350" y="23"/>
                    <a:pt x="19026" y="0"/>
                    <a:pt x="15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20"/>
            <p:cNvSpPr/>
            <p:nvPr/>
          </p:nvSpPr>
          <p:spPr>
            <a:xfrm>
              <a:off x="1642000" y="1394253"/>
              <a:ext cx="302690" cy="275612"/>
            </a:xfrm>
            <a:custGeom>
              <a:avLst/>
              <a:gdLst/>
              <a:ahLst/>
              <a:cxnLst/>
              <a:rect l="l" t="t" r="r" b="b"/>
              <a:pathLst>
                <a:path w="17304" h="15756" extrusionOk="0">
                  <a:moveTo>
                    <a:pt x="8688" y="1"/>
                  </a:moveTo>
                  <a:cubicBezTo>
                    <a:pt x="7946" y="1"/>
                    <a:pt x="7205" y="89"/>
                    <a:pt x="6480" y="269"/>
                  </a:cubicBezTo>
                  <a:cubicBezTo>
                    <a:pt x="5469" y="493"/>
                    <a:pt x="4514" y="924"/>
                    <a:pt x="3671" y="1523"/>
                  </a:cubicBezTo>
                  <a:cubicBezTo>
                    <a:pt x="3633" y="1542"/>
                    <a:pt x="3577" y="1561"/>
                    <a:pt x="3559" y="1580"/>
                  </a:cubicBezTo>
                  <a:cubicBezTo>
                    <a:pt x="3371" y="1748"/>
                    <a:pt x="3203" y="1917"/>
                    <a:pt x="3034" y="2085"/>
                  </a:cubicBezTo>
                  <a:cubicBezTo>
                    <a:pt x="2903" y="2198"/>
                    <a:pt x="2791" y="2329"/>
                    <a:pt x="2697" y="2460"/>
                  </a:cubicBezTo>
                  <a:cubicBezTo>
                    <a:pt x="675" y="4801"/>
                    <a:pt x="0" y="8153"/>
                    <a:pt x="1330" y="11037"/>
                  </a:cubicBezTo>
                  <a:cubicBezTo>
                    <a:pt x="2098" y="12647"/>
                    <a:pt x="3409" y="13939"/>
                    <a:pt x="5038" y="14688"/>
                  </a:cubicBezTo>
                  <a:cubicBezTo>
                    <a:pt x="6367" y="15338"/>
                    <a:pt x="7860" y="15755"/>
                    <a:pt x="9351" y="15755"/>
                  </a:cubicBezTo>
                  <a:cubicBezTo>
                    <a:pt x="9749" y="15755"/>
                    <a:pt x="10148" y="15725"/>
                    <a:pt x="10544" y="15662"/>
                  </a:cubicBezTo>
                  <a:cubicBezTo>
                    <a:pt x="14064" y="15119"/>
                    <a:pt x="16742" y="12216"/>
                    <a:pt x="17023" y="8677"/>
                  </a:cubicBezTo>
                  <a:cubicBezTo>
                    <a:pt x="17304" y="5250"/>
                    <a:pt x="15356" y="2029"/>
                    <a:pt x="12210" y="681"/>
                  </a:cubicBezTo>
                  <a:cubicBezTo>
                    <a:pt x="11078" y="230"/>
                    <a:pt x="9882" y="1"/>
                    <a:pt x="8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20"/>
            <p:cNvSpPr/>
            <p:nvPr/>
          </p:nvSpPr>
          <p:spPr>
            <a:xfrm>
              <a:off x="1497933" y="1618052"/>
              <a:ext cx="181100" cy="185875"/>
            </a:xfrm>
            <a:custGeom>
              <a:avLst/>
              <a:gdLst/>
              <a:ahLst/>
              <a:cxnLst/>
              <a:rect l="l" t="t" r="r" b="b"/>
              <a:pathLst>
                <a:path w="10353" h="10626" extrusionOk="0">
                  <a:moveTo>
                    <a:pt x="9903" y="0"/>
                  </a:moveTo>
                  <a:cubicBezTo>
                    <a:pt x="9865" y="0"/>
                    <a:pt x="9825" y="13"/>
                    <a:pt x="9791" y="40"/>
                  </a:cubicBezTo>
                  <a:lnTo>
                    <a:pt x="9529" y="40"/>
                  </a:lnTo>
                  <a:cubicBezTo>
                    <a:pt x="9323" y="40"/>
                    <a:pt x="9117" y="59"/>
                    <a:pt x="8911" y="78"/>
                  </a:cubicBezTo>
                  <a:cubicBezTo>
                    <a:pt x="8480" y="115"/>
                    <a:pt x="8068" y="171"/>
                    <a:pt x="7637" y="246"/>
                  </a:cubicBezTo>
                  <a:cubicBezTo>
                    <a:pt x="7525" y="265"/>
                    <a:pt x="7450" y="396"/>
                    <a:pt x="7469" y="527"/>
                  </a:cubicBezTo>
                  <a:cubicBezTo>
                    <a:pt x="7501" y="642"/>
                    <a:pt x="7606" y="699"/>
                    <a:pt x="7719" y="699"/>
                  </a:cubicBezTo>
                  <a:cubicBezTo>
                    <a:pt x="7736" y="699"/>
                    <a:pt x="7752" y="698"/>
                    <a:pt x="7768" y="696"/>
                  </a:cubicBezTo>
                  <a:cubicBezTo>
                    <a:pt x="8105" y="621"/>
                    <a:pt x="8442" y="583"/>
                    <a:pt x="8798" y="546"/>
                  </a:cubicBezTo>
                  <a:lnTo>
                    <a:pt x="9023" y="527"/>
                  </a:lnTo>
                  <a:lnTo>
                    <a:pt x="9023" y="527"/>
                  </a:lnTo>
                  <a:cubicBezTo>
                    <a:pt x="5353" y="3074"/>
                    <a:pt x="2300" y="6407"/>
                    <a:pt x="90" y="10284"/>
                  </a:cubicBezTo>
                  <a:cubicBezTo>
                    <a:pt x="1" y="10463"/>
                    <a:pt x="148" y="10625"/>
                    <a:pt x="304" y="10625"/>
                  </a:cubicBezTo>
                  <a:cubicBezTo>
                    <a:pt x="376" y="10625"/>
                    <a:pt x="449" y="10591"/>
                    <a:pt x="502" y="10508"/>
                  </a:cubicBezTo>
                  <a:cubicBezTo>
                    <a:pt x="2300" y="7362"/>
                    <a:pt x="4678" y="4572"/>
                    <a:pt x="7487" y="2269"/>
                  </a:cubicBezTo>
                  <a:cubicBezTo>
                    <a:pt x="8236" y="1651"/>
                    <a:pt x="9023" y="1089"/>
                    <a:pt x="9828" y="546"/>
                  </a:cubicBezTo>
                  <a:lnTo>
                    <a:pt x="9828" y="602"/>
                  </a:lnTo>
                  <a:lnTo>
                    <a:pt x="9791" y="752"/>
                  </a:lnTo>
                  <a:lnTo>
                    <a:pt x="9697" y="1295"/>
                  </a:lnTo>
                  <a:cubicBezTo>
                    <a:pt x="9641" y="1651"/>
                    <a:pt x="9566" y="2025"/>
                    <a:pt x="9510" y="2381"/>
                  </a:cubicBezTo>
                  <a:cubicBezTo>
                    <a:pt x="9444" y="2569"/>
                    <a:pt x="9592" y="2691"/>
                    <a:pt x="9737" y="2691"/>
                  </a:cubicBezTo>
                  <a:cubicBezTo>
                    <a:pt x="9837" y="2691"/>
                    <a:pt x="9936" y="2632"/>
                    <a:pt x="9959" y="2493"/>
                  </a:cubicBezTo>
                  <a:cubicBezTo>
                    <a:pt x="10034" y="2081"/>
                    <a:pt x="10109" y="1651"/>
                    <a:pt x="10184" y="1239"/>
                  </a:cubicBezTo>
                  <a:cubicBezTo>
                    <a:pt x="10221" y="1033"/>
                    <a:pt x="10278" y="808"/>
                    <a:pt x="10296" y="602"/>
                  </a:cubicBezTo>
                  <a:cubicBezTo>
                    <a:pt x="10353" y="396"/>
                    <a:pt x="10278" y="190"/>
                    <a:pt x="10090" y="96"/>
                  </a:cubicBezTo>
                  <a:lnTo>
                    <a:pt x="10072" y="96"/>
                  </a:lnTo>
                  <a:cubicBezTo>
                    <a:pt x="10036" y="37"/>
                    <a:pt x="9971" y="0"/>
                    <a:pt x="99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20"/>
            <p:cNvSpPr/>
            <p:nvPr/>
          </p:nvSpPr>
          <p:spPr>
            <a:xfrm>
              <a:off x="1952543" y="1451156"/>
              <a:ext cx="265676" cy="50099"/>
            </a:xfrm>
            <a:custGeom>
              <a:avLst/>
              <a:gdLst/>
              <a:ahLst/>
              <a:cxnLst/>
              <a:rect l="l" t="t" r="r" b="b"/>
              <a:pathLst>
                <a:path w="15188" h="2864" extrusionOk="0">
                  <a:moveTo>
                    <a:pt x="11271" y="0"/>
                  </a:moveTo>
                  <a:cubicBezTo>
                    <a:pt x="8592" y="0"/>
                    <a:pt x="5909" y="239"/>
                    <a:pt x="3315" y="948"/>
                  </a:cubicBezTo>
                  <a:cubicBezTo>
                    <a:pt x="2397" y="1211"/>
                    <a:pt x="1480" y="1529"/>
                    <a:pt x="600" y="1903"/>
                  </a:cubicBezTo>
                  <a:cubicBezTo>
                    <a:pt x="637" y="1828"/>
                    <a:pt x="656" y="1735"/>
                    <a:pt x="693" y="1660"/>
                  </a:cubicBezTo>
                  <a:cubicBezTo>
                    <a:pt x="787" y="1435"/>
                    <a:pt x="862" y="1229"/>
                    <a:pt x="955" y="1023"/>
                  </a:cubicBezTo>
                  <a:cubicBezTo>
                    <a:pt x="974" y="892"/>
                    <a:pt x="899" y="761"/>
                    <a:pt x="787" y="724"/>
                  </a:cubicBezTo>
                  <a:cubicBezTo>
                    <a:pt x="773" y="722"/>
                    <a:pt x="760" y="721"/>
                    <a:pt x="746" y="721"/>
                  </a:cubicBezTo>
                  <a:cubicBezTo>
                    <a:pt x="630" y="721"/>
                    <a:pt x="521" y="791"/>
                    <a:pt x="487" y="892"/>
                  </a:cubicBezTo>
                  <a:cubicBezTo>
                    <a:pt x="375" y="1192"/>
                    <a:pt x="263" y="1473"/>
                    <a:pt x="150" y="1772"/>
                  </a:cubicBezTo>
                  <a:cubicBezTo>
                    <a:pt x="75" y="1903"/>
                    <a:pt x="19" y="2053"/>
                    <a:pt x="0" y="2222"/>
                  </a:cubicBezTo>
                  <a:cubicBezTo>
                    <a:pt x="0" y="2390"/>
                    <a:pt x="131" y="2521"/>
                    <a:pt x="300" y="2540"/>
                  </a:cubicBezTo>
                  <a:cubicBezTo>
                    <a:pt x="600" y="2615"/>
                    <a:pt x="918" y="2652"/>
                    <a:pt x="1218" y="2690"/>
                  </a:cubicBezTo>
                  <a:lnTo>
                    <a:pt x="2154" y="2858"/>
                  </a:lnTo>
                  <a:cubicBezTo>
                    <a:pt x="2172" y="2862"/>
                    <a:pt x="2189" y="2864"/>
                    <a:pt x="2205" y="2864"/>
                  </a:cubicBezTo>
                  <a:cubicBezTo>
                    <a:pt x="2447" y="2864"/>
                    <a:pt x="2529" y="2497"/>
                    <a:pt x="2266" y="2409"/>
                  </a:cubicBezTo>
                  <a:lnTo>
                    <a:pt x="1274" y="2240"/>
                  </a:lnTo>
                  <a:lnTo>
                    <a:pt x="1068" y="2203"/>
                  </a:lnTo>
                  <a:cubicBezTo>
                    <a:pt x="4326" y="867"/>
                    <a:pt x="7889" y="461"/>
                    <a:pt x="11389" y="461"/>
                  </a:cubicBezTo>
                  <a:cubicBezTo>
                    <a:pt x="11469" y="461"/>
                    <a:pt x="11550" y="461"/>
                    <a:pt x="11630" y="461"/>
                  </a:cubicBezTo>
                  <a:cubicBezTo>
                    <a:pt x="12716" y="461"/>
                    <a:pt x="13802" y="518"/>
                    <a:pt x="14888" y="574"/>
                  </a:cubicBezTo>
                  <a:cubicBezTo>
                    <a:pt x="14900" y="575"/>
                    <a:pt x="14911" y="576"/>
                    <a:pt x="14921" y="576"/>
                  </a:cubicBezTo>
                  <a:cubicBezTo>
                    <a:pt x="15187" y="576"/>
                    <a:pt x="15176" y="142"/>
                    <a:pt x="14888" y="124"/>
                  </a:cubicBezTo>
                  <a:cubicBezTo>
                    <a:pt x="13689" y="49"/>
                    <a:pt x="12480" y="0"/>
                    <a:pt x="112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120"/>
          <p:cNvGrpSpPr/>
          <p:nvPr/>
        </p:nvGrpSpPr>
        <p:grpSpPr>
          <a:xfrm>
            <a:off x="4793650" y="1434853"/>
            <a:ext cx="1727328" cy="1598829"/>
            <a:chOff x="4196751" y="1434853"/>
            <a:chExt cx="1727328" cy="1598829"/>
          </a:xfrm>
        </p:grpSpPr>
        <p:sp>
          <p:nvSpPr>
            <p:cNvPr id="6441" name="Google Shape;6441;p120"/>
            <p:cNvSpPr/>
            <p:nvPr/>
          </p:nvSpPr>
          <p:spPr>
            <a:xfrm>
              <a:off x="5100532" y="1466672"/>
              <a:ext cx="810445" cy="269437"/>
            </a:xfrm>
            <a:custGeom>
              <a:avLst/>
              <a:gdLst/>
              <a:ahLst/>
              <a:cxnLst/>
              <a:rect l="l" t="t" r="r" b="b"/>
              <a:pathLst>
                <a:path w="46331" h="15403" extrusionOk="0">
                  <a:moveTo>
                    <a:pt x="11782" y="0"/>
                  </a:moveTo>
                  <a:cubicBezTo>
                    <a:pt x="9047" y="0"/>
                    <a:pt x="6345" y="266"/>
                    <a:pt x="3858" y="1353"/>
                  </a:cubicBezTo>
                  <a:cubicBezTo>
                    <a:pt x="2941" y="1728"/>
                    <a:pt x="2060" y="2252"/>
                    <a:pt x="1424" y="3001"/>
                  </a:cubicBezTo>
                  <a:cubicBezTo>
                    <a:pt x="0" y="4706"/>
                    <a:pt x="132" y="7196"/>
                    <a:pt x="487" y="9387"/>
                  </a:cubicBezTo>
                  <a:cubicBezTo>
                    <a:pt x="675" y="10492"/>
                    <a:pt x="899" y="11634"/>
                    <a:pt x="1574" y="12552"/>
                  </a:cubicBezTo>
                  <a:cubicBezTo>
                    <a:pt x="2884" y="14350"/>
                    <a:pt x="5431" y="14631"/>
                    <a:pt x="7678" y="14762"/>
                  </a:cubicBezTo>
                  <a:cubicBezTo>
                    <a:pt x="13474" y="15082"/>
                    <a:pt x="19291" y="15402"/>
                    <a:pt x="25095" y="15402"/>
                  </a:cubicBezTo>
                  <a:cubicBezTo>
                    <a:pt x="30150" y="15402"/>
                    <a:pt x="35194" y="15159"/>
                    <a:pt x="40207" y="14462"/>
                  </a:cubicBezTo>
                  <a:cubicBezTo>
                    <a:pt x="42529" y="14144"/>
                    <a:pt x="45225" y="13413"/>
                    <a:pt x="46012" y="11222"/>
                  </a:cubicBezTo>
                  <a:cubicBezTo>
                    <a:pt x="46330" y="10324"/>
                    <a:pt x="46274" y="9350"/>
                    <a:pt x="46180" y="8395"/>
                  </a:cubicBezTo>
                  <a:cubicBezTo>
                    <a:pt x="46143" y="7870"/>
                    <a:pt x="46087" y="7309"/>
                    <a:pt x="45787" y="6878"/>
                  </a:cubicBezTo>
                  <a:cubicBezTo>
                    <a:pt x="45300" y="6166"/>
                    <a:pt x="44308" y="6016"/>
                    <a:pt x="43446" y="5960"/>
                  </a:cubicBezTo>
                  <a:cubicBezTo>
                    <a:pt x="40862" y="5792"/>
                    <a:pt x="38222" y="5455"/>
                    <a:pt x="35862" y="4294"/>
                  </a:cubicBezTo>
                  <a:cubicBezTo>
                    <a:pt x="35581" y="4181"/>
                    <a:pt x="35338" y="3994"/>
                    <a:pt x="35150" y="3769"/>
                  </a:cubicBezTo>
                  <a:cubicBezTo>
                    <a:pt x="34870" y="3357"/>
                    <a:pt x="34907" y="2814"/>
                    <a:pt x="34757" y="2327"/>
                  </a:cubicBezTo>
                  <a:cubicBezTo>
                    <a:pt x="34514" y="1691"/>
                    <a:pt x="34008" y="1166"/>
                    <a:pt x="33371" y="904"/>
                  </a:cubicBezTo>
                  <a:cubicBezTo>
                    <a:pt x="32735" y="661"/>
                    <a:pt x="32061" y="511"/>
                    <a:pt x="31386" y="473"/>
                  </a:cubicBezTo>
                  <a:cubicBezTo>
                    <a:pt x="29305" y="256"/>
                    <a:pt x="27217" y="208"/>
                    <a:pt x="25127" y="208"/>
                  </a:cubicBezTo>
                  <a:cubicBezTo>
                    <a:pt x="23510" y="208"/>
                    <a:pt x="21892" y="236"/>
                    <a:pt x="20276" y="236"/>
                  </a:cubicBezTo>
                  <a:cubicBezTo>
                    <a:pt x="19134" y="236"/>
                    <a:pt x="17993" y="222"/>
                    <a:pt x="16854" y="174"/>
                  </a:cubicBezTo>
                  <a:cubicBezTo>
                    <a:pt x="15179" y="102"/>
                    <a:pt x="13474" y="0"/>
                    <a:pt x="117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20"/>
            <p:cNvSpPr/>
            <p:nvPr/>
          </p:nvSpPr>
          <p:spPr>
            <a:xfrm>
              <a:off x="5087098" y="1448322"/>
              <a:ext cx="836981" cy="291355"/>
            </a:xfrm>
            <a:custGeom>
              <a:avLst/>
              <a:gdLst/>
              <a:ahLst/>
              <a:cxnLst/>
              <a:rect l="l" t="t" r="r" b="b"/>
              <a:pathLst>
                <a:path w="47848" h="16656" extrusionOk="0">
                  <a:moveTo>
                    <a:pt x="27741" y="465"/>
                  </a:moveTo>
                  <a:cubicBezTo>
                    <a:pt x="30810" y="465"/>
                    <a:pt x="33884" y="509"/>
                    <a:pt x="36948" y="736"/>
                  </a:cubicBezTo>
                  <a:cubicBezTo>
                    <a:pt x="38971" y="886"/>
                    <a:pt x="40975" y="1092"/>
                    <a:pt x="42978" y="1354"/>
                  </a:cubicBezTo>
                  <a:cubicBezTo>
                    <a:pt x="43465" y="1410"/>
                    <a:pt x="43971" y="1485"/>
                    <a:pt x="44458" y="1560"/>
                  </a:cubicBezTo>
                  <a:cubicBezTo>
                    <a:pt x="44851" y="1597"/>
                    <a:pt x="45226" y="1691"/>
                    <a:pt x="45563" y="1841"/>
                  </a:cubicBezTo>
                  <a:cubicBezTo>
                    <a:pt x="46424" y="2215"/>
                    <a:pt x="46574" y="3077"/>
                    <a:pt x="46742" y="3901"/>
                  </a:cubicBezTo>
                  <a:cubicBezTo>
                    <a:pt x="47098" y="5867"/>
                    <a:pt x="47304" y="7833"/>
                    <a:pt x="47323" y="9837"/>
                  </a:cubicBezTo>
                  <a:cubicBezTo>
                    <a:pt x="47342" y="10811"/>
                    <a:pt x="47304" y="11803"/>
                    <a:pt x="47229" y="12796"/>
                  </a:cubicBezTo>
                  <a:cubicBezTo>
                    <a:pt x="47173" y="13564"/>
                    <a:pt x="47173" y="14500"/>
                    <a:pt x="46686" y="15137"/>
                  </a:cubicBezTo>
                  <a:cubicBezTo>
                    <a:pt x="46218" y="15773"/>
                    <a:pt x="45282" y="15848"/>
                    <a:pt x="44533" y="15886"/>
                  </a:cubicBezTo>
                  <a:cubicBezTo>
                    <a:pt x="44439" y="15886"/>
                    <a:pt x="44376" y="15936"/>
                    <a:pt x="44345" y="16002"/>
                  </a:cubicBezTo>
                  <a:lnTo>
                    <a:pt x="44345" y="16002"/>
                  </a:lnTo>
                  <a:cubicBezTo>
                    <a:pt x="40343" y="16094"/>
                    <a:pt x="36324" y="16186"/>
                    <a:pt x="32323" y="16241"/>
                  </a:cubicBezTo>
                  <a:cubicBezTo>
                    <a:pt x="30075" y="16272"/>
                    <a:pt x="27834" y="16286"/>
                    <a:pt x="25591" y="16286"/>
                  </a:cubicBezTo>
                  <a:cubicBezTo>
                    <a:pt x="23761" y="16286"/>
                    <a:pt x="21929" y="16277"/>
                    <a:pt x="20094" y="16260"/>
                  </a:cubicBezTo>
                  <a:cubicBezTo>
                    <a:pt x="16031" y="16223"/>
                    <a:pt x="11986" y="16148"/>
                    <a:pt x="7941" y="16017"/>
                  </a:cubicBezTo>
                  <a:cubicBezTo>
                    <a:pt x="7202" y="16002"/>
                    <a:pt x="6464" y="15950"/>
                    <a:pt x="5735" y="15950"/>
                  </a:cubicBezTo>
                  <a:cubicBezTo>
                    <a:pt x="5558" y="15950"/>
                    <a:pt x="5382" y="15953"/>
                    <a:pt x="5207" y="15961"/>
                  </a:cubicBezTo>
                  <a:cubicBezTo>
                    <a:pt x="4631" y="16003"/>
                    <a:pt x="4055" y="16024"/>
                    <a:pt x="3479" y="16024"/>
                  </a:cubicBezTo>
                  <a:cubicBezTo>
                    <a:pt x="3287" y="16024"/>
                    <a:pt x="3095" y="16021"/>
                    <a:pt x="2903" y="16017"/>
                  </a:cubicBezTo>
                  <a:cubicBezTo>
                    <a:pt x="2192" y="15961"/>
                    <a:pt x="1499" y="15736"/>
                    <a:pt x="1068" y="15118"/>
                  </a:cubicBezTo>
                  <a:cubicBezTo>
                    <a:pt x="637" y="14500"/>
                    <a:pt x="544" y="13770"/>
                    <a:pt x="488" y="13077"/>
                  </a:cubicBezTo>
                  <a:cubicBezTo>
                    <a:pt x="431" y="12159"/>
                    <a:pt x="431" y="11241"/>
                    <a:pt x="450" y="10324"/>
                  </a:cubicBezTo>
                  <a:cubicBezTo>
                    <a:pt x="469" y="9313"/>
                    <a:pt x="506" y="8301"/>
                    <a:pt x="562" y="7290"/>
                  </a:cubicBezTo>
                  <a:cubicBezTo>
                    <a:pt x="637" y="6298"/>
                    <a:pt x="731" y="5324"/>
                    <a:pt x="843" y="4331"/>
                  </a:cubicBezTo>
                  <a:cubicBezTo>
                    <a:pt x="937" y="3526"/>
                    <a:pt x="1012" y="2552"/>
                    <a:pt x="1705" y="1990"/>
                  </a:cubicBezTo>
                  <a:cubicBezTo>
                    <a:pt x="2342" y="1485"/>
                    <a:pt x="3297" y="1298"/>
                    <a:pt x="4083" y="1167"/>
                  </a:cubicBezTo>
                  <a:cubicBezTo>
                    <a:pt x="5001" y="1035"/>
                    <a:pt x="5937" y="942"/>
                    <a:pt x="6873" y="942"/>
                  </a:cubicBezTo>
                  <a:cubicBezTo>
                    <a:pt x="8765" y="886"/>
                    <a:pt x="10675" y="811"/>
                    <a:pt x="12566" y="736"/>
                  </a:cubicBezTo>
                  <a:cubicBezTo>
                    <a:pt x="16649" y="567"/>
                    <a:pt x="20712" y="474"/>
                    <a:pt x="24795" y="474"/>
                  </a:cubicBezTo>
                  <a:cubicBezTo>
                    <a:pt x="25776" y="469"/>
                    <a:pt x="26758" y="465"/>
                    <a:pt x="27741" y="465"/>
                  </a:cubicBezTo>
                  <a:close/>
                  <a:moveTo>
                    <a:pt x="26708" y="1"/>
                  </a:moveTo>
                  <a:cubicBezTo>
                    <a:pt x="23161" y="1"/>
                    <a:pt x="19615" y="45"/>
                    <a:pt x="16068" y="155"/>
                  </a:cubicBezTo>
                  <a:cubicBezTo>
                    <a:pt x="13952" y="230"/>
                    <a:pt x="11836" y="305"/>
                    <a:pt x="9720" y="399"/>
                  </a:cubicBezTo>
                  <a:cubicBezTo>
                    <a:pt x="7847" y="474"/>
                    <a:pt x="5974" y="399"/>
                    <a:pt x="4139" y="680"/>
                  </a:cubicBezTo>
                  <a:cubicBezTo>
                    <a:pt x="3278" y="811"/>
                    <a:pt x="2342" y="998"/>
                    <a:pt x="1611" y="1485"/>
                  </a:cubicBezTo>
                  <a:cubicBezTo>
                    <a:pt x="881" y="1953"/>
                    <a:pt x="619" y="2721"/>
                    <a:pt x="488" y="3545"/>
                  </a:cubicBezTo>
                  <a:cubicBezTo>
                    <a:pt x="207" y="5567"/>
                    <a:pt x="38" y="7608"/>
                    <a:pt x="19" y="9650"/>
                  </a:cubicBezTo>
                  <a:cubicBezTo>
                    <a:pt x="1" y="10661"/>
                    <a:pt x="1" y="11672"/>
                    <a:pt x="38" y="12683"/>
                  </a:cubicBezTo>
                  <a:cubicBezTo>
                    <a:pt x="38" y="13414"/>
                    <a:pt x="169" y="14144"/>
                    <a:pt x="450" y="14837"/>
                  </a:cubicBezTo>
                  <a:cubicBezTo>
                    <a:pt x="712" y="15511"/>
                    <a:pt x="1255" y="16017"/>
                    <a:pt x="1930" y="16241"/>
                  </a:cubicBezTo>
                  <a:cubicBezTo>
                    <a:pt x="2404" y="16412"/>
                    <a:pt x="2918" y="16463"/>
                    <a:pt x="3430" y="16463"/>
                  </a:cubicBezTo>
                  <a:cubicBezTo>
                    <a:pt x="3706" y="16463"/>
                    <a:pt x="3982" y="16448"/>
                    <a:pt x="4252" y="16429"/>
                  </a:cubicBezTo>
                  <a:cubicBezTo>
                    <a:pt x="4772" y="16406"/>
                    <a:pt x="5286" y="16390"/>
                    <a:pt x="5797" y="16390"/>
                  </a:cubicBezTo>
                  <a:cubicBezTo>
                    <a:pt x="6113" y="16390"/>
                    <a:pt x="6428" y="16396"/>
                    <a:pt x="6742" y="16410"/>
                  </a:cubicBezTo>
                  <a:cubicBezTo>
                    <a:pt x="7810" y="16429"/>
                    <a:pt x="8858" y="16466"/>
                    <a:pt x="9907" y="16485"/>
                  </a:cubicBezTo>
                  <a:cubicBezTo>
                    <a:pt x="12004" y="16541"/>
                    <a:pt x="14083" y="16578"/>
                    <a:pt x="16181" y="16616"/>
                  </a:cubicBezTo>
                  <a:cubicBezTo>
                    <a:pt x="18785" y="16639"/>
                    <a:pt x="21389" y="16655"/>
                    <a:pt x="23988" y="16655"/>
                  </a:cubicBezTo>
                  <a:cubicBezTo>
                    <a:pt x="25595" y="16655"/>
                    <a:pt x="27200" y="16649"/>
                    <a:pt x="28802" y="16635"/>
                  </a:cubicBezTo>
                  <a:cubicBezTo>
                    <a:pt x="33016" y="16578"/>
                    <a:pt x="37229" y="16485"/>
                    <a:pt x="41443" y="16316"/>
                  </a:cubicBezTo>
                  <a:cubicBezTo>
                    <a:pt x="42401" y="16281"/>
                    <a:pt x="43376" y="16230"/>
                    <a:pt x="44337" y="16193"/>
                  </a:cubicBezTo>
                  <a:lnTo>
                    <a:pt x="44337" y="16193"/>
                  </a:lnTo>
                  <a:cubicBezTo>
                    <a:pt x="44363" y="16263"/>
                    <a:pt x="44423" y="16317"/>
                    <a:pt x="44516" y="16317"/>
                  </a:cubicBezTo>
                  <a:cubicBezTo>
                    <a:pt x="44521" y="16317"/>
                    <a:pt x="44527" y="16317"/>
                    <a:pt x="44533" y="16316"/>
                  </a:cubicBezTo>
                  <a:cubicBezTo>
                    <a:pt x="45338" y="16298"/>
                    <a:pt x="46199" y="16241"/>
                    <a:pt x="46817" y="15680"/>
                  </a:cubicBezTo>
                  <a:cubicBezTo>
                    <a:pt x="47435" y="15118"/>
                    <a:pt x="47566" y="14294"/>
                    <a:pt x="47641" y="13526"/>
                  </a:cubicBezTo>
                  <a:cubicBezTo>
                    <a:pt x="47829" y="11504"/>
                    <a:pt x="47847" y="9444"/>
                    <a:pt x="47679" y="7402"/>
                  </a:cubicBezTo>
                  <a:cubicBezTo>
                    <a:pt x="47585" y="6410"/>
                    <a:pt x="47454" y="5399"/>
                    <a:pt x="47304" y="4406"/>
                  </a:cubicBezTo>
                  <a:cubicBezTo>
                    <a:pt x="47154" y="3564"/>
                    <a:pt x="47079" y="2534"/>
                    <a:pt x="46462" y="1897"/>
                  </a:cubicBezTo>
                  <a:cubicBezTo>
                    <a:pt x="45918" y="1298"/>
                    <a:pt x="45057" y="1167"/>
                    <a:pt x="44289" y="1054"/>
                  </a:cubicBezTo>
                  <a:cubicBezTo>
                    <a:pt x="43278" y="923"/>
                    <a:pt x="42248" y="792"/>
                    <a:pt x="41237" y="680"/>
                  </a:cubicBezTo>
                  <a:cubicBezTo>
                    <a:pt x="39139" y="436"/>
                    <a:pt x="37061" y="249"/>
                    <a:pt x="34963" y="137"/>
                  </a:cubicBezTo>
                  <a:cubicBezTo>
                    <a:pt x="32866" y="24"/>
                    <a:pt x="30787" y="24"/>
                    <a:pt x="28709" y="5"/>
                  </a:cubicBezTo>
                  <a:cubicBezTo>
                    <a:pt x="28042" y="3"/>
                    <a:pt x="27375" y="1"/>
                    <a:pt x="26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20"/>
            <p:cNvSpPr/>
            <p:nvPr/>
          </p:nvSpPr>
          <p:spPr>
            <a:xfrm>
              <a:off x="4924296" y="1590571"/>
              <a:ext cx="19679" cy="19679"/>
            </a:xfrm>
            <a:custGeom>
              <a:avLst/>
              <a:gdLst/>
              <a:ahLst/>
              <a:cxnLst/>
              <a:rect l="l" t="t" r="r" b="b"/>
              <a:pathLst>
                <a:path w="1125" h="1125" extrusionOk="0">
                  <a:moveTo>
                    <a:pt x="562" y="1"/>
                  </a:moveTo>
                  <a:cubicBezTo>
                    <a:pt x="244" y="1"/>
                    <a:pt x="1" y="263"/>
                    <a:pt x="1" y="563"/>
                  </a:cubicBezTo>
                  <a:cubicBezTo>
                    <a:pt x="1" y="881"/>
                    <a:pt x="244" y="1124"/>
                    <a:pt x="562" y="1124"/>
                  </a:cubicBezTo>
                  <a:cubicBezTo>
                    <a:pt x="862" y="1124"/>
                    <a:pt x="1124" y="881"/>
                    <a:pt x="1124" y="563"/>
                  </a:cubicBezTo>
                  <a:cubicBezTo>
                    <a:pt x="1124" y="263"/>
                    <a:pt x="862"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20"/>
            <p:cNvSpPr/>
            <p:nvPr/>
          </p:nvSpPr>
          <p:spPr>
            <a:xfrm>
              <a:off x="4968849" y="1590571"/>
              <a:ext cx="19662" cy="19679"/>
            </a:xfrm>
            <a:custGeom>
              <a:avLst/>
              <a:gdLst/>
              <a:ahLst/>
              <a:cxnLst/>
              <a:rect l="l" t="t" r="r" b="b"/>
              <a:pathLst>
                <a:path w="1124" h="1125" extrusionOk="0">
                  <a:moveTo>
                    <a:pt x="562" y="1"/>
                  </a:moveTo>
                  <a:cubicBezTo>
                    <a:pt x="263" y="1"/>
                    <a:pt x="0" y="263"/>
                    <a:pt x="0" y="563"/>
                  </a:cubicBezTo>
                  <a:cubicBezTo>
                    <a:pt x="0" y="881"/>
                    <a:pt x="263" y="1124"/>
                    <a:pt x="562" y="1124"/>
                  </a:cubicBezTo>
                  <a:cubicBezTo>
                    <a:pt x="881" y="1124"/>
                    <a:pt x="1124" y="881"/>
                    <a:pt x="1124" y="563"/>
                  </a:cubicBezTo>
                  <a:cubicBezTo>
                    <a:pt x="1124" y="263"/>
                    <a:pt x="881"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20"/>
            <p:cNvSpPr/>
            <p:nvPr/>
          </p:nvSpPr>
          <p:spPr>
            <a:xfrm>
              <a:off x="5013402" y="1590571"/>
              <a:ext cx="19662" cy="19679"/>
            </a:xfrm>
            <a:custGeom>
              <a:avLst/>
              <a:gdLst/>
              <a:ahLst/>
              <a:cxnLst/>
              <a:rect l="l" t="t" r="r" b="b"/>
              <a:pathLst>
                <a:path w="1124" h="1125" extrusionOk="0">
                  <a:moveTo>
                    <a:pt x="562" y="1"/>
                  </a:moveTo>
                  <a:cubicBezTo>
                    <a:pt x="262" y="1"/>
                    <a:pt x="0" y="263"/>
                    <a:pt x="0" y="563"/>
                  </a:cubicBezTo>
                  <a:cubicBezTo>
                    <a:pt x="0" y="881"/>
                    <a:pt x="262" y="1124"/>
                    <a:pt x="562" y="1124"/>
                  </a:cubicBezTo>
                  <a:cubicBezTo>
                    <a:pt x="880" y="1124"/>
                    <a:pt x="1124" y="881"/>
                    <a:pt x="1124" y="563"/>
                  </a:cubicBezTo>
                  <a:cubicBezTo>
                    <a:pt x="1124" y="263"/>
                    <a:pt x="880"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20"/>
            <p:cNvSpPr/>
            <p:nvPr/>
          </p:nvSpPr>
          <p:spPr>
            <a:xfrm>
              <a:off x="4216080" y="1440678"/>
              <a:ext cx="288276" cy="316037"/>
            </a:xfrm>
            <a:custGeom>
              <a:avLst/>
              <a:gdLst/>
              <a:ahLst/>
              <a:cxnLst/>
              <a:rect l="l" t="t" r="r" b="b"/>
              <a:pathLst>
                <a:path w="16480" h="18067" extrusionOk="0">
                  <a:moveTo>
                    <a:pt x="9585" y="1"/>
                  </a:moveTo>
                  <a:cubicBezTo>
                    <a:pt x="8653" y="1"/>
                    <a:pt x="7724" y="29"/>
                    <a:pt x="6798" y="87"/>
                  </a:cubicBezTo>
                  <a:cubicBezTo>
                    <a:pt x="5731" y="162"/>
                    <a:pt x="4682" y="274"/>
                    <a:pt x="3633" y="442"/>
                  </a:cubicBezTo>
                  <a:cubicBezTo>
                    <a:pt x="3109" y="517"/>
                    <a:pt x="2604" y="630"/>
                    <a:pt x="2079" y="723"/>
                  </a:cubicBezTo>
                  <a:cubicBezTo>
                    <a:pt x="1817" y="780"/>
                    <a:pt x="1555" y="836"/>
                    <a:pt x="1311" y="911"/>
                  </a:cubicBezTo>
                  <a:cubicBezTo>
                    <a:pt x="1105" y="929"/>
                    <a:pt x="899" y="1004"/>
                    <a:pt x="731" y="1117"/>
                  </a:cubicBezTo>
                  <a:cubicBezTo>
                    <a:pt x="562" y="1266"/>
                    <a:pt x="544" y="1547"/>
                    <a:pt x="525" y="1753"/>
                  </a:cubicBezTo>
                  <a:cubicBezTo>
                    <a:pt x="487" y="2016"/>
                    <a:pt x="450" y="2296"/>
                    <a:pt x="431" y="2577"/>
                  </a:cubicBezTo>
                  <a:cubicBezTo>
                    <a:pt x="356" y="3120"/>
                    <a:pt x="300" y="3663"/>
                    <a:pt x="263" y="4207"/>
                  </a:cubicBezTo>
                  <a:cubicBezTo>
                    <a:pt x="169" y="5293"/>
                    <a:pt x="94" y="6398"/>
                    <a:pt x="75" y="7484"/>
                  </a:cubicBezTo>
                  <a:cubicBezTo>
                    <a:pt x="1" y="9656"/>
                    <a:pt x="75" y="11828"/>
                    <a:pt x="263" y="13982"/>
                  </a:cubicBezTo>
                  <a:cubicBezTo>
                    <a:pt x="356" y="14824"/>
                    <a:pt x="506" y="15723"/>
                    <a:pt x="1068" y="16379"/>
                  </a:cubicBezTo>
                  <a:cubicBezTo>
                    <a:pt x="1667" y="17053"/>
                    <a:pt x="2585" y="17296"/>
                    <a:pt x="3427" y="17465"/>
                  </a:cubicBezTo>
                  <a:cubicBezTo>
                    <a:pt x="3465" y="17465"/>
                    <a:pt x="3484" y="17484"/>
                    <a:pt x="3502" y="17502"/>
                  </a:cubicBezTo>
                  <a:lnTo>
                    <a:pt x="3577" y="17502"/>
                  </a:lnTo>
                  <a:cubicBezTo>
                    <a:pt x="3783" y="17521"/>
                    <a:pt x="3989" y="17577"/>
                    <a:pt x="4195" y="17615"/>
                  </a:cubicBezTo>
                  <a:cubicBezTo>
                    <a:pt x="4776" y="17727"/>
                    <a:pt x="5375" y="17821"/>
                    <a:pt x="5974" y="17896"/>
                  </a:cubicBezTo>
                  <a:cubicBezTo>
                    <a:pt x="7341" y="18007"/>
                    <a:pt x="8718" y="18067"/>
                    <a:pt x="10089" y="18067"/>
                  </a:cubicBezTo>
                  <a:cubicBezTo>
                    <a:pt x="10560" y="18067"/>
                    <a:pt x="11030" y="18060"/>
                    <a:pt x="11499" y="18045"/>
                  </a:cubicBezTo>
                  <a:cubicBezTo>
                    <a:pt x="12341" y="18027"/>
                    <a:pt x="13203" y="17989"/>
                    <a:pt x="14008" y="17708"/>
                  </a:cubicBezTo>
                  <a:cubicBezTo>
                    <a:pt x="14383" y="17577"/>
                    <a:pt x="14738" y="17390"/>
                    <a:pt x="15019" y="17147"/>
                  </a:cubicBezTo>
                  <a:cubicBezTo>
                    <a:pt x="15338" y="16847"/>
                    <a:pt x="15581" y="16491"/>
                    <a:pt x="15731" y="16079"/>
                  </a:cubicBezTo>
                  <a:cubicBezTo>
                    <a:pt x="15862" y="15630"/>
                    <a:pt x="15956" y="15180"/>
                    <a:pt x="15993" y="14712"/>
                  </a:cubicBezTo>
                  <a:cubicBezTo>
                    <a:pt x="16049" y="14169"/>
                    <a:pt x="16087" y="13626"/>
                    <a:pt x="16143" y="13102"/>
                  </a:cubicBezTo>
                  <a:cubicBezTo>
                    <a:pt x="16218" y="11997"/>
                    <a:pt x="16293" y="10892"/>
                    <a:pt x="16349" y="9787"/>
                  </a:cubicBezTo>
                  <a:cubicBezTo>
                    <a:pt x="16443" y="7577"/>
                    <a:pt x="16480" y="5349"/>
                    <a:pt x="16424" y="3139"/>
                  </a:cubicBezTo>
                  <a:cubicBezTo>
                    <a:pt x="16443" y="2690"/>
                    <a:pt x="16424" y="2240"/>
                    <a:pt x="16368" y="1791"/>
                  </a:cubicBezTo>
                  <a:cubicBezTo>
                    <a:pt x="16330" y="1416"/>
                    <a:pt x="16180" y="1042"/>
                    <a:pt x="15937" y="742"/>
                  </a:cubicBezTo>
                  <a:cubicBezTo>
                    <a:pt x="15619" y="424"/>
                    <a:pt x="15169" y="330"/>
                    <a:pt x="14738" y="274"/>
                  </a:cubicBezTo>
                  <a:cubicBezTo>
                    <a:pt x="14214" y="218"/>
                    <a:pt x="13690" y="180"/>
                    <a:pt x="13184" y="143"/>
                  </a:cubicBezTo>
                  <a:cubicBezTo>
                    <a:pt x="11983" y="48"/>
                    <a:pt x="10782" y="1"/>
                    <a:pt x="9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20"/>
            <p:cNvSpPr/>
            <p:nvPr/>
          </p:nvSpPr>
          <p:spPr>
            <a:xfrm>
              <a:off x="4244575" y="1466427"/>
              <a:ext cx="288609" cy="310947"/>
            </a:xfrm>
            <a:custGeom>
              <a:avLst/>
              <a:gdLst/>
              <a:ahLst/>
              <a:cxnLst/>
              <a:rect l="l" t="t" r="r" b="b"/>
              <a:pathLst>
                <a:path w="16499" h="17776" extrusionOk="0">
                  <a:moveTo>
                    <a:pt x="15001" y="0"/>
                  </a:moveTo>
                  <a:cubicBezTo>
                    <a:pt x="15001" y="19"/>
                    <a:pt x="15001" y="38"/>
                    <a:pt x="15001" y="38"/>
                  </a:cubicBezTo>
                  <a:cubicBezTo>
                    <a:pt x="15076" y="487"/>
                    <a:pt x="15113" y="918"/>
                    <a:pt x="15113" y="1367"/>
                  </a:cubicBezTo>
                  <a:cubicBezTo>
                    <a:pt x="15132" y="1929"/>
                    <a:pt x="15132" y="2491"/>
                    <a:pt x="15132" y="3072"/>
                  </a:cubicBezTo>
                  <a:cubicBezTo>
                    <a:pt x="15132" y="5356"/>
                    <a:pt x="15076" y="7641"/>
                    <a:pt x="14907" y="9926"/>
                  </a:cubicBezTo>
                  <a:cubicBezTo>
                    <a:pt x="14832" y="11049"/>
                    <a:pt x="14739" y="12154"/>
                    <a:pt x="14626" y="13278"/>
                  </a:cubicBezTo>
                  <a:cubicBezTo>
                    <a:pt x="14533" y="14195"/>
                    <a:pt x="14364" y="15169"/>
                    <a:pt x="13652" y="15824"/>
                  </a:cubicBezTo>
                  <a:cubicBezTo>
                    <a:pt x="13053" y="16424"/>
                    <a:pt x="12192" y="16648"/>
                    <a:pt x="11387" y="16761"/>
                  </a:cubicBezTo>
                  <a:cubicBezTo>
                    <a:pt x="10937" y="16817"/>
                    <a:pt x="10506" y="16854"/>
                    <a:pt x="10076" y="16854"/>
                  </a:cubicBezTo>
                  <a:cubicBezTo>
                    <a:pt x="9514" y="16873"/>
                    <a:pt x="8952" y="16873"/>
                    <a:pt x="8390" y="16873"/>
                  </a:cubicBezTo>
                  <a:cubicBezTo>
                    <a:pt x="7548" y="16854"/>
                    <a:pt x="6705" y="16836"/>
                    <a:pt x="5862" y="16798"/>
                  </a:cubicBezTo>
                  <a:lnTo>
                    <a:pt x="5731" y="16798"/>
                  </a:lnTo>
                  <a:cubicBezTo>
                    <a:pt x="4982" y="16761"/>
                    <a:pt x="4233" y="16705"/>
                    <a:pt x="3484" y="16611"/>
                  </a:cubicBezTo>
                  <a:cubicBezTo>
                    <a:pt x="3109" y="16555"/>
                    <a:pt x="2754" y="16499"/>
                    <a:pt x="2379" y="16442"/>
                  </a:cubicBezTo>
                  <a:cubicBezTo>
                    <a:pt x="2192" y="16405"/>
                    <a:pt x="2004" y="16386"/>
                    <a:pt x="1817" y="16330"/>
                  </a:cubicBezTo>
                  <a:lnTo>
                    <a:pt x="1761" y="16311"/>
                  </a:lnTo>
                  <a:lnTo>
                    <a:pt x="1705" y="16311"/>
                  </a:lnTo>
                  <a:cubicBezTo>
                    <a:pt x="1274" y="16236"/>
                    <a:pt x="825" y="16124"/>
                    <a:pt x="413" y="15974"/>
                  </a:cubicBezTo>
                  <a:cubicBezTo>
                    <a:pt x="263" y="15918"/>
                    <a:pt x="132" y="15843"/>
                    <a:pt x="1" y="15768"/>
                  </a:cubicBezTo>
                  <a:lnTo>
                    <a:pt x="1" y="15768"/>
                  </a:lnTo>
                  <a:cubicBezTo>
                    <a:pt x="188" y="15974"/>
                    <a:pt x="394" y="16161"/>
                    <a:pt x="619" y="16330"/>
                  </a:cubicBezTo>
                  <a:cubicBezTo>
                    <a:pt x="1031" y="16648"/>
                    <a:pt x="1536" y="16854"/>
                    <a:pt x="2042" y="16948"/>
                  </a:cubicBezTo>
                  <a:cubicBezTo>
                    <a:pt x="2697" y="17079"/>
                    <a:pt x="3353" y="17154"/>
                    <a:pt x="4027" y="17248"/>
                  </a:cubicBezTo>
                  <a:cubicBezTo>
                    <a:pt x="4701" y="17341"/>
                    <a:pt x="5375" y="17416"/>
                    <a:pt x="6049" y="17491"/>
                  </a:cubicBezTo>
                  <a:cubicBezTo>
                    <a:pt x="7398" y="17622"/>
                    <a:pt x="8765" y="17697"/>
                    <a:pt x="10113" y="17753"/>
                  </a:cubicBezTo>
                  <a:cubicBezTo>
                    <a:pt x="10787" y="17772"/>
                    <a:pt x="11480" y="17772"/>
                    <a:pt x="12154" y="17772"/>
                  </a:cubicBezTo>
                  <a:cubicBezTo>
                    <a:pt x="12224" y="17774"/>
                    <a:pt x="12295" y="17776"/>
                    <a:pt x="12365" y="17776"/>
                  </a:cubicBezTo>
                  <a:cubicBezTo>
                    <a:pt x="12837" y="17776"/>
                    <a:pt x="13308" y="17722"/>
                    <a:pt x="13765" y="17641"/>
                  </a:cubicBezTo>
                  <a:cubicBezTo>
                    <a:pt x="14289" y="17529"/>
                    <a:pt x="14757" y="17248"/>
                    <a:pt x="15076" y="16854"/>
                  </a:cubicBezTo>
                  <a:cubicBezTo>
                    <a:pt x="15375" y="16405"/>
                    <a:pt x="15563" y="15899"/>
                    <a:pt x="15637" y="15375"/>
                  </a:cubicBezTo>
                  <a:cubicBezTo>
                    <a:pt x="15731" y="14757"/>
                    <a:pt x="15787" y="14120"/>
                    <a:pt x="15862" y="13502"/>
                  </a:cubicBezTo>
                  <a:cubicBezTo>
                    <a:pt x="15956" y="12828"/>
                    <a:pt x="16031" y="12135"/>
                    <a:pt x="16106" y="11461"/>
                  </a:cubicBezTo>
                  <a:cubicBezTo>
                    <a:pt x="16237" y="10094"/>
                    <a:pt x="16368" y="8708"/>
                    <a:pt x="16443" y="7323"/>
                  </a:cubicBezTo>
                  <a:cubicBezTo>
                    <a:pt x="16480" y="6648"/>
                    <a:pt x="16499" y="5974"/>
                    <a:pt x="16499" y="5281"/>
                  </a:cubicBezTo>
                  <a:cubicBezTo>
                    <a:pt x="16499" y="4944"/>
                    <a:pt x="16499" y="4607"/>
                    <a:pt x="16499" y="4289"/>
                  </a:cubicBezTo>
                  <a:cubicBezTo>
                    <a:pt x="16499" y="3952"/>
                    <a:pt x="16499" y="3615"/>
                    <a:pt x="16480" y="3296"/>
                  </a:cubicBezTo>
                  <a:cubicBezTo>
                    <a:pt x="16424" y="2772"/>
                    <a:pt x="16293" y="2285"/>
                    <a:pt x="16049" y="1817"/>
                  </a:cubicBezTo>
                  <a:cubicBezTo>
                    <a:pt x="15843" y="1386"/>
                    <a:pt x="15600" y="955"/>
                    <a:pt x="15338" y="544"/>
                  </a:cubicBezTo>
                  <a:cubicBezTo>
                    <a:pt x="15225" y="356"/>
                    <a:pt x="15113" y="188"/>
                    <a:pt x="150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20"/>
            <p:cNvSpPr/>
            <p:nvPr/>
          </p:nvSpPr>
          <p:spPr>
            <a:xfrm>
              <a:off x="4210185" y="1434853"/>
              <a:ext cx="328894" cy="348153"/>
            </a:xfrm>
            <a:custGeom>
              <a:avLst/>
              <a:gdLst/>
              <a:ahLst/>
              <a:cxnLst/>
              <a:rect l="l" t="t" r="r" b="b"/>
              <a:pathLst>
                <a:path w="18802" h="19903" extrusionOk="0">
                  <a:moveTo>
                    <a:pt x="9936" y="334"/>
                  </a:moveTo>
                  <a:cubicBezTo>
                    <a:pt x="11135" y="334"/>
                    <a:pt x="12331" y="381"/>
                    <a:pt x="13521" y="476"/>
                  </a:cubicBezTo>
                  <a:cubicBezTo>
                    <a:pt x="14045" y="513"/>
                    <a:pt x="14551" y="551"/>
                    <a:pt x="15075" y="607"/>
                  </a:cubicBezTo>
                  <a:cubicBezTo>
                    <a:pt x="15506" y="663"/>
                    <a:pt x="15974" y="757"/>
                    <a:pt x="16274" y="1075"/>
                  </a:cubicBezTo>
                  <a:cubicBezTo>
                    <a:pt x="16517" y="1375"/>
                    <a:pt x="16667" y="1749"/>
                    <a:pt x="16705" y="2124"/>
                  </a:cubicBezTo>
                  <a:cubicBezTo>
                    <a:pt x="16761" y="2573"/>
                    <a:pt x="16780" y="3023"/>
                    <a:pt x="16780" y="3472"/>
                  </a:cubicBezTo>
                  <a:cubicBezTo>
                    <a:pt x="16817" y="5682"/>
                    <a:pt x="16798" y="7910"/>
                    <a:pt x="16686" y="10120"/>
                  </a:cubicBezTo>
                  <a:cubicBezTo>
                    <a:pt x="16630" y="11225"/>
                    <a:pt x="16574" y="12330"/>
                    <a:pt x="16480" y="13435"/>
                  </a:cubicBezTo>
                  <a:cubicBezTo>
                    <a:pt x="16442" y="13959"/>
                    <a:pt x="16386" y="14502"/>
                    <a:pt x="16330" y="15045"/>
                  </a:cubicBezTo>
                  <a:cubicBezTo>
                    <a:pt x="16293" y="15513"/>
                    <a:pt x="16199" y="15963"/>
                    <a:pt x="16068" y="16412"/>
                  </a:cubicBezTo>
                  <a:cubicBezTo>
                    <a:pt x="15937" y="16824"/>
                    <a:pt x="15693" y="17180"/>
                    <a:pt x="15356" y="17480"/>
                  </a:cubicBezTo>
                  <a:cubicBezTo>
                    <a:pt x="15075" y="17723"/>
                    <a:pt x="14720" y="17910"/>
                    <a:pt x="14364" y="18041"/>
                  </a:cubicBezTo>
                  <a:cubicBezTo>
                    <a:pt x="13540" y="18322"/>
                    <a:pt x="12678" y="18360"/>
                    <a:pt x="11836" y="18378"/>
                  </a:cubicBezTo>
                  <a:cubicBezTo>
                    <a:pt x="11367" y="18393"/>
                    <a:pt x="10898" y="18400"/>
                    <a:pt x="10429" y="18400"/>
                  </a:cubicBezTo>
                  <a:cubicBezTo>
                    <a:pt x="9063" y="18400"/>
                    <a:pt x="7696" y="18340"/>
                    <a:pt x="6330" y="18229"/>
                  </a:cubicBezTo>
                  <a:cubicBezTo>
                    <a:pt x="5731" y="18154"/>
                    <a:pt x="5113" y="18060"/>
                    <a:pt x="4532" y="17948"/>
                  </a:cubicBezTo>
                  <a:cubicBezTo>
                    <a:pt x="4326" y="17910"/>
                    <a:pt x="4120" y="17854"/>
                    <a:pt x="3914" y="17835"/>
                  </a:cubicBezTo>
                  <a:lnTo>
                    <a:pt x="3839" y="17835"/>
                  </a:lnTo>
                  <a:cubicBezTo>
                    <a:pt x="3821" y="17817"/>
                    <a:pt x="3802" y="17798"/>
                    <a:pt x="3783" y="17798"/>
                  </a:cubicBezTo>
                  <a:cubicBezTo>
                    <a:pt x="2922" y="17629"/>
                    <a:pt x="2004" y="17386"/>
                    <a:pt x="1405" y="16712"/>
                  </a:cubicBezTo>
                  <a:lnTo>
                    <a:pt x="1424" y="16712"/>
                  </a:lnTo>
                  <a:cubicBezTo>
                    <a:pt x="843" y="16056"/>
                    <a:pt x="693" y="15157"/>
                    <a:pt x="618" y="14315"/>
                  </a:cubicBezTo>
                  <a:cubicBezTo>
                    <a:pt x="412" y="12161"/>
                    <a:pt x="338" y="9989"/>
                    <a:pt x="412" y="7817"/>
                  </a:cubicBezTo>
                  <a:cubicBezTo>
                    <a:pt x="450" y="6731"/>
                    <a:pt x="506" y="5626"/>
                    <a:pt x="600" y="4540"/>
                  </a:cubicBezTo>
                  <a:cubicBezTo>
                    <a:pt x="656" y="3996"/>
                    <a:pt x="712" y="3453"/>
                    <a:pt x="768" y="2910"/>
                  </a:cubicBezTo>
                  <a:cubicBezTo>
                    <a:pt x="806" y="2629"/>
                    <a:pt x="824" y="2349"/>
                    <a:pt x="862" y="2086"/>
                  </a:cubicBezTo>
                  <a:cubicBezTo>
                    <a:pt x="899" y="1880"/>
                    <a:pt x="899" y="1599"/>
                    <a:pt x="1068" y="1450"/>
                  </a:cubicBezTo>
                  <a:cubicBezTo>
                    <a:pt x="1236" y="1337"/>
                    <a:pt x="1442" y="1262"/>
                    <a:pt x="1648" y="1244"/>
                  </a:cubicBezTo>
                  <a:cubicBezTo>
                    <a:pt x="1911" y="1169"/>
                    <a:pt x="2154" y="1113"/>
                    <a:pt x="2416" y="1056"/>
                  </a:cubicBezTo>
                  <a:cubicBezTo>
                    <a:pt x="2941" y="963"/>
                    <a:pt x="3465" y="850"/>
                    <a:pt x="3989" y="775"/>
                  </a:cubicBezTo>
                  <a:cubicBezTo>
                    <a:pt x="5019" y="607"/>
                    <a:pt x="6087" y="495"/>
                    <a:pt x="7135" y="420"/>
                  </a:cubicBezTo>
                  <a:cubicBezTo>
                    <a:pt x="8069" y="362"/>
                    <a:pt x="9003" y="334"/>
                    <a:pt x="9936" y="334"/>
                  </a:cubicBezTo>
                  <a:close/>
                  <a:moveTo>
                    <a:pt x="16026" y="17599"/>
                  </a:moveTo>
                  <a:cubicBezTo>
                    <a:pt x="15977" y="17599"/>
                    <a:pt x="15931" y="17642"/>
                    <a:pt x="15974" y="17686"/>
                  </a:cubicBezTo>
                  <a:cubicBezTo>
                    <a:pt x="16105" y="17873"/>
                    <a:pt x="16218" y="18060"/>
                    <a:pt x="16349" y="18229"/>
                  </a:cubicBezTo>
                  <a:lnTo>
                    <a:pt x="16517" y="18510"/>
                  </a:lnTo>
                  <a:cubicBezTo>
                    <a:pt x="16536" y="18528"/>
                    <a:pt x="16555" y="18547"/>
                    <a:pt x="16574" y="18584"/>
                  </a:cubicBezTo>
                  <a:cubicBezTo>
                    <a:pt x="16611" y="18603"/>
                    <a:pt x="16630" y="18603"/>
                    <a:pt x="16648" y="18622"/>
                  </a:cubicBezTo>
                  <a:cubicBezTo>
                    <a:pt x="16686" y="18659"/>
                    <a:pt x="16723" y="18697"/>
                    <a:pt x="16761" y="18734"/>
                  </a:cubicBezTo>
                  <a:cubicBezTo>
                    <a:pt x="16768" y="18738"/>
                    <a:pt x="16774" y="18739"/>
                    <a:pt x="16780" y="18739"/>
                  </a:cubicBezTo>
                  <a:cubicBezTo>
                    <a:pt x="16805" y="18739"/>
                    <a:pt x="16817" y="18712"/>
                    <a:pt x="16817" y="18697"/>
                  </a:cubicBezTo>
                  <a:cubicBezTo>
                    <a:pt x="16817" y="18641"/>
                    <a:pt x="16798" y="18584"/>
                    <a:pt x="16761" y="18547"/>
                  </a:cubicBezTo>
                  <a:cubicBezTo>
                    <a:pt x="16742" y="18491"/>
                    <a:pt x="16723" y="18435"/>
                    <a:pt x="16705" y="18397"/>
                  </a:cubicBezTo>
                  <a:cubicBezTo>
                    <a:pt x="16630" y="18304"/>
                    <a:pt x="16555" y="18210"/>
                    <a:pt x="16499" y="18116"/>
                  </a:cubicBezTo>
                  <a:cubicBezTo>
                    <a:pt x="16349" y="17948"/>
                    <a:pt x="16199" y="17779"/>
                    <a:pt x="16068" y="17611"/>
                  </a:cubicBezTo>
                  <a:cubicBezTo>
                    <a:pt x="16055" y="17602"/>
                    <a:pt x="16041" y="17599"/>
                    <a:pt x="16026" y="17599"/>
                  </a:cubicBezTo>
                  <a:close/>
                  <a:moveTo>
                    <a:pt x="14662" y="18860"/>
                  </a:moveTo>
                  <a:cubicBezTo>
                    <a:pt x="14633" y="18860"/>
                    <a:pt x="14611" y="18891"/>
                    <a:pt x="14626" y="18922"/>
                  </a:cubicBezTo>
                  <a:cubicBezTo>
                    <a:pt x="14701" y="18996"/>
                    <a:pt x="14776" y="19090"/>
                    <a:pt x="14851" y="19184"/>
                  </a:cubicBezTo>
                  <a:cubicBezTo>
                    <a:pt x="14888" y="19240"/>
                    <a:pt x="14926" y="19277"/>
                    <a:pt x="14963" y="19334"/>
                  </a:cubicBezTo>
                  <a:cubicBezTo>
                    <a:pt x="15000" y="19371"/>
                    <a:pt x="15000" y="19371"/>
                    <a:pt x="15019" y="19408"/>
                  </a:cubicBezTo>
                  <a:cubicBezTo>
                    <a:pt x="15019" y="19427"/>
                    <a:pt x="15038" y="19465"/>
                    <a:pt x="15057" y="19483"/>
                  </a:cubicBezTo>
                  <a:cubicBezTo>
                    <a:pt x="15068" y="19506"/>
                    <a:pt x="15086" y="19515"/>
                    <a:pt x="15105" y="19515"/>
                  </a:cubicBezTo>
                  <a:cubicBezTo>
                    <a:pt x="15148" y="19515"/>
                    <a:pt x="15195" y="19466"/>
                    <a:pt x="15169" y="19427"/>
                  </a:cubicBezTo>
                  <a:cubicBezTo>
                    <a:pt x="15150" y="19390"/>
                    <a:pt x="15113" y="19371"/>
                    <a:pt x="15094" y="19352"/>
                  </a:cubicBezTo>
                  <a:cubicBezTo>
                    <a:pt x="15075" y="19315"/>
                    <a:pt x="15057" y="19296"/>
                    <a:pt x="15038" y="19277"/>
                  </a:cubicBezTo>
                  <a:cubicBezTo>
                    <a:pt x="15000" y="19221"/>
                    <a:pt x="14963" y="19184"/>
                    <a:pt x="14926" y="19128"/>
                  </a:cubicBezTo>
                  <a:cubicBezTo>
                    <a:pt x="14851" y="19034"/>
                    <a:pt x="14757" y="18940"/>
                    <a:pt x="14682" y="18865"/>
                  </a:cubicBezTo>
                  <a:cubicBezTo>
                    <a:pt x="14675" y="18862"/>
                    <a:pt x="14668" y="18860"/>
                    <a:pt x="14662" y="18860"/>
                  </a:cubicBezTo>
                  <a:close/>
                  <a:moveTo>
                    <a:pt x="16986" y="1805"/>
                  </a:moveTo>
                  <a:cubicBezTo>
                    <a:pt x="17098" y="1993"/>
                    <a:pt x="17210" y="2180"/>
                    <a:pt x="17323" y="2349"/>
                  </a:cubicBezTo>
                  <a:cubicBezTo>
                    <a:pt x="17547" y="2723"/>
                    <a:pt x="17753" y="3079"/>
                    <a:pt x="17941" y="3453"/>
                  </a:cubicBezTo>
                  <a:cubicBezTo>
                    <a:pt x="17884" y="3397"/>
                    <a:pt x="17847" y="3360"/>
                    <a:pt x="17809" y="3322"/>
                  </a:cubicBezTo>
                  <a:cubicBezTo>
                    <a:pt x="17660" y="3154"/>
                    <a:pt x="17529" y="2985"/>
                    <a:pt x="17379" y="2817"/>
                  </a:cubicBezTo>
                  <a:cubicBezTo>
                    <a:pt x="17374" y="2808"/>
                    <a:pt x="17367" y="2804"/>
                    <a:pt x="17359" y="2804"/>
                  </a:cubicBezTo>
                  <a:cubicBezTo>
                    <a:pt x="17331" y="2804"/>
                    <a:pt x="17294" y="2844"/>
                    <a:pt x="17323" y="2873"/>
                  </a:cubicBezTo>
                  <a:cubicBezTo>
                    <a:pt x="17454" y="3060"/>
                    <a:pt x="17585" y="3229"/>
                    <a:pt x="17716" y="3397"/>
                  </a:cubicBezTo>
                  <a:cubicBezTo>
                    <a:pt x="17791" y="3472"/>
                    <a:pt x="17866" y="3566"/>
                    <a:pt x="17922" y="3622"/>
                  </a:cubicBezTo>
                  <a:cubicBezTo>
                    <a:pt x="17997" y="3697"/>
                    <a:pt x="18053" y="3772"/>
                    <a:pt x="18128" y="3847"/>
                  </a:cubicBezTo>
                  <a:cubicBezTo>
                    <a:pt x="18203" y="4015"/>
                    <a:pt x="18259" y="4184"/>
                    <a:pt x="18315" y="4352"/>
                  </a:cubicBezTo>
                  <a:lnTo>
                    <a:pt x="18109" y="4109"/>
                  </a:lnTo>
                  <a:cubicBezTo>
                    <a:pt x="17922" y="3922"/>
                    <a:pt x="17753" y="3734"/>
                    <a:pt x="17585" y="3547"/>
                  </a:cubicBezTo>
                  <a:cubicBezTo>
                    <a:pt x="17575" y="3533"/>
                    <a:pt x="17563" y="3527"/>
                    <a:pt x="17551" y="3527"/>
                  </a:cubicBezTo>
                  <a:cubicBezTo>
                    <a:pt x="17516" y="3527"/>
                    <a:pt x="17482" y="3575"/>
                    <a:pt x="17510" y="3603"/>
                  </a:cubicBezTo>
                  <a:cubicBezTo>
                    <a:pt x="17678" y="3809"/>
                    <a:pt x="17828" y="4015"/>
                    <a:pt x="17997" y="4221"/>
                  </a:cubicBezTo>
                  <a:lnTo>
                    <a:pt x="18240" y="4502"/>
                  </a:lnTo>
                  <a:cubicBezTo>
                    <a:pt x="18296" y="4577"/>
                    <a:pt x="18353" y="4671"/>
                    <a:pt x="18409" y="4746"/>
                  </a:cubicBezTo>
                  <a:cubicBezTo>
                    <a:pt x="18427" y="4858"/>
                    <a:pt x="18446" y="4970"/>
                    <a:pt x="18465" y="5101"/>
                  </a:cubicBezTo>
                  <a:lnTo>
                    <a:pt x="18465" y="5120"/>
                  </a:lnTo>
                  <a:cubicBezTo>
                    <a:pt x="18240" y="4914"/>
                    <a:pt x="18053" y="4708"/>
                    <a:pt x="17847" y="4502"/>
                  </a:cubicBezTo>
                  <a:cubicBezTo>
                    <a:pt x="17838" y="4488"/>
                    <a:pt x="17826" y="4482"/>
                    <a:pt x="17814" y="4482"/>
                  </a:cubicBezTo>
                  <a:cubicBezTo>
                    <a:pt x="17779" y="4482"/>
                    <a:pt x="17744" y="4535"/>
                    <a:pt x="17772" y="4577"/>
                  </a:cubicBezTo>
                  <a:cubicBezTo>
                    <a:pt x="17997" y="4858"/>
                    <a:pt x="18221" y="5120"/>
                    <a:pt x="18465" y="5382"/>
                  </a:cubicBezTo>
                  <a:lnTo>
                    <a:pt x="18465" y="6075"/>
                  </a:lnTo>
                  <a:lnTo>
                    <a:pt x="18465" y="6113"/>
                  </a:lnTo>
                  <a:lnTo>
                    <a:pt x="18278" y="5944"/>
                  </a:lnTo>
                  <a:cubicBezTo>
                    <a:pt x="18128" y="5775"/>
                    <a:pt x="17959" y="5626"/>
                    <a:pt x="17791" y="5476"/>
                  </a:cubicBezTo>
                  <a:cubicBezTo>
                    <a:pt x="17777" y="5462"/>
                    <a:pt x="17760" y="5456"/>
                    <a:pt x="17745" y="5456"/>
                  </a:cubicBezTo>
                  <a:cubicBezTo>
                    <a:pt x="17697" y="5456"/>
                    <a:pt x="17655" y="5509"/>
                    <a:pt x="17697" y="5551"/>
                  </a:cubicBezTo>
                  <a:cubicBezTo>
                    <a:pt x="17866" y="5719"/>
                    <a:pt x="18015" y="5888"/>
                    <a:pt x="18165" y="6056"/>
                  </a:cubicBezTo>
                  <a:cubicBezTo>
                    <a:pt x="18278" y="6169"/>
                    <a:pt x="18371" y="6319"/>
                    <a:pt x="18484" y="6431"/>
                  </a:cubicBezTo>
                  <a:lnTo>
                    <a:pt x="18484" y="6880"/>
                  </a:lnTo>
                  <a:lnTo>
                    <a:pt x="18446" y="6862"/>
                  </a:lnTo>
                  <a:lnTo>
                    <a:pt x="18278" y="6712"/>
                  </a:lnTo>
                  <a:lnTo>
                    <a:pt x="17941" y="6393"/>
                  </a:lnTo>
                  <a:cubicBezTo>
                    <a:pt x="17929" y="6387"/>
                    <a:pt x="17917" y="6385"/>
                    <a:pt x="17905" y="6385"/>
                  </a:cubicBezTo>
                  <a:cubicBezTo>
                    <a:pt x="17845" y="6385"/>
                    <a:pt x="17800" y="6459"/>
                    <a:pt x="17847" y="6506"/>
                  </a:cubicBezTo>
                  <a:cubicBezTo>
                    <a:pt x="17959" y="6599"/>
                    <a:pt x="18053" y="6712"/>
                    <a:pt x="18165" y="6824"/>
                  </a:cubicBezTo>
                  <a:cubicBezTo>
                    <a:pt x="18221" y="6880"/>
                    <a:pt x="18278" y="6937"/>
                    <a:pt x="18315" y="6993"/>
                  </a:cubicBezTo>
                  <a:lnTo>
                    <a:pt x="18390" y="7068"/>
                  </a:lnTo>
                  <a:cubicBezTo>
                    <a:pt x="18409" y="7086"/>
                    <a:pt x="18446" y="7124"/>
                    <a:pt x="18465" y="7143"/>
                  </a:cubicBezTo>
                  <a:lnTo>
                    <a:pt x="18465" y="7311"/>
                  </a:lnTo>
                  <a:lnTo>
                    <a:pt x="18315" y="7180"/>
                  </a:lnTo>
                  <a:cubicBezTo>
                    <a:pt x="18184" y="7068"/>
                    <a:pt x="18053" y="6937"/>
                    <a:pt x="17922" y="6824"/>
                  </a:cubicBezTo>
                  <a:cubicBezTo>
                    <a:pt x="17913" y="6816"/>
                    <a:pt x="17904" y="6812"/>
                    <a:pt x="17895" y="6812"/>
                  </a:cubicBezTo>
                  <a:cubicBezTo>
                    <a:pt x="17864" y="6812"/>
                    <a:pt x="17837" y="6856"/>
                    <a:pt x="17866" y="6899"/>
                  </a:cubicBezTo>
                  <a:cubicBezTo>
                    <a:pt x="17978" y="7011"/>
                    <a:pt x="18090" y="7143"/>
                    <a:pt x="18221" y="7274"/>
                  </a:cubicBezTo>
                  <a:cubicBezTo>
                    <a:pt x="18278" y="7330"/>
                    <a:pt x="18334" y="7386"/>
                    <a:pt x="18390" y="7461"/>
                  </a:cubicBezTo>
                  <a:cubicBezTo>
                    <a:pt x="18427" y="7480"/>
                    <a:pt x="18446" y="7517"/>
                    <a:pt x="18465" y="7536"/>
                  </a:cubicBezTo>
                  <a:lnTo>
                    <a:pt x="18465" y="8004"/>
                  </a:lnTo>
                  <a:cubicBezTo>
                    <a:pt x="18409" y="7948"/>
                    <a:pt x="18334" y="7892"/>
                    <a:pt x="18278" y="7835"/>
                  </a:cubicBezTo>
                  <a:cubicBezTo>
                    <a:pt x="18147" y="7704"/>
                    <a:pt x="18015" y="7573"/>
                    <a:pt x="17884" y="7442"/>
                  </a:cubicBezTo>
                  <a:cubicBezTo>
                    <a:pt x="17875" y="7428"/>
                    <a:pt x="17864" y="7422"/>
                    <a:pt x="17854" y="7422"/>
                  </a:cubicBezTo>
                  <a:cubicBezTo>
                    <a:pt x="17824" y="7422"/>
                    <a:pt x="17800" y="7470"/>
                    <a:pt x="17828" y="7498"/>
                  </a:cubicBezTo>
                  <a:cubicBezTo>
                    <a:pt x="17941" y="7648"/>
                    <a:pt x="18053" y="7779"/>
                    <a:pt x="18184" y="7929"/>
                  </a:cubicBezTo>
                  <a:lnTo>
                    <a:pt x="18465" y="8229"/>
                  </a:lnTo>
                  <a:cubicBezTo>
                    <a:pt x="18465" y="8472"/>
                    <a:pt x="18427" y="8678"/>
                    <a:pt x="18427" y="8903"/>
                  </a:cubicBezTo>
                  <a:lnTo>
                    <a:pt x="18240" y="8734"/>
                  </a:lnTo>
                  <a:lnTo>
                    <a:pt x="17753" y="8266"/>
                  </a:lnTo>
                  <a:cubicBezTo>
                    <a:pt x="17739" y="8252"/>
                    <a:pt x="17723" y="8246"/>
                    <a:pt x="17707" y="8246"/>
                  </a:cubicBezTo>
                  <a:cubicBezTo>
                    <a:pt x="17660" y="8246"/>
                    <a:pt x="17618" y="8299"/>
                    <a:pt x="17660" y="8341"/>
                  </a:cubicBezTo>
                  <a:lnTo>
                    <a:pt x="18128" y="8847"/>
                  </a:lnTo>
                  <a:lnTo>
                    <a:pt x="18334" y="9090"/>
                  </a:lnTo>
                  <a:lnTo>
                    <a:pt x="18409" y="9165"/>
                  </a:lnTo>
                  <a:cubicBezTo>
                    <a:pt x="18409" y="9296"/>
                    <a:pt x="18409" y="9427"/>
                    <a:pt x="18390" y="9558"/>
                  </a:cubicBezTo>
                  <a:lnTo>
                    <a:pt x="18184" y="9371"/>
                  </a:lnTo>
                  <a:cubicBezTo>
                    <a:pt x="18034" y="9240"/>
                    <a:pt x="17866" y="9146"/>
                    <a:pt x="17716" y="9015"/>
                  </a:cubicBezTo>
                  <a:cubicBezTo>
                    <a:pt x="17709" y="9012"/>
                    <a:pt x="17702" y="9010"/>
                    <a:pt x="17696" y="9010"/>
                  </a:cubicBezTo>
                  <a:cubicBezTo>
                    <a:pt x="17667" y="9010"/>
                    <a:pt x="17648" y="9041"/>
                    <a:pt x="17678" y="9071"/>
                  </a:cubicBezTo>
                  <a:cubicBezTo>
                    <a:pt x="17828" y="9184"/>
                    <a:pt x="17978" y="9315"/>
                    <a:pt x="18109" y="9446"/>
                  </a:cubicBezTo>
                  <a:cubicBezTo>
                    <a:pt x="18184" y="9521"/>
                    <a:pt x="18259" y="9596"/>
                    <a:pt x="18315" y="9671"/>
                  </a:cubicBezTo>
                  <a:lnTo>
                    <a:pt x="18390" y="9746"/>
                  </a:lnTo>
                  <a:cubicBezTo>
                    <a:pt x="18390" y="9820"/>
                    <a:pt x="18390" y="9895"/>
                    <a:pt x="18371" y="9970"/>
                  </a:cubicBezTo>
                  <a:cubicBezTo>
                    <a:pt x="18315" y="9914"/>
                    <a:pt x="18259" y="9877"/>
                    <a:pt x="18184" y="9820"/>
                  </a:cubicBezTo>
                  <a:cubicBezTo>
                    <a:pt x="18053" y="9727"/>
                    <a:pt x="17922" y="9633"/>
                    <a:pt x="17772" y="9558"/>
                  </a:cubicBezTo>
                  <a:cubicBezTo>
                    <a:pt x="17762" y="9553"/>
                    <a:pt x="17751" y="9551"/>
                    <a:pt x="17742" y="9551"/>
                  </a:cubicBezTo>
                  <a:cubicBezTo>
                    <a:pt x="17684" y="9551"/>
                    <a:pt x="17651" y="9638"/>
                    <a:pt x="17716" y="9671"/>
                  </a:cubicBezTo>
                  <a:cubicBezTo>
                    <a:pt x="17847" y="9746"/>
                    <a:pt x="17978" y="9839"/>
                    <a:pt x="18090" y="9951"/>
                  </a:cubicBezTo>
                  <a:cubicBezTo>
                    <a:pt x="18184" y="10026"/>
                    <a:pt x="18278" y="10120"/>
                    <a:pt x="18353" y="10214"/>
                  </a:cubicBezTo>
                  <a:cubicBezTo>
                    <a:pt x="18353" y="10326"/>
                    <a:pt x="18334" y="10420"/>
                    <a:pt x="18334" y="10513"/>
                  </a:cubicBezTo>
                  <a:cubicBezTo>
                    <a:pt x="18259" y="10476"/>
                    <a:pt x="18203" y="10420"/>
                    <a:pt x="18147" y="10382"/>
                  </a:cubicBezTo>
                  <a:cubicBezTo>
                    <a:pt x="18015" y="10289"/>
                    <a:pt x="17903" y="10176"/>
                    <a:pt x="17791" y="10083"/>
                  </a:cubicBezTo>
                  <a:cubicBezTo>
                    <a:pt x="17772" y="10069"/>
                    <a:pt x="17753" y="10063"/>
                    <a:pt x="17737" y="10063"/>
                  </a:cubicBezTo>
                  <a:cubicBezTo>
                    <a:pt x="17687" y="10063"/>
                    <a:pt x="17655" y="10115"/>
                    <a:pt x="17697" y="10157"/>
                  </a:cubicBezTo>
                  <a:cubicBezTo>
                    <a:pt x="17809" y="10289"/>
                    <a:pt x="17922" y="10401"/>
                    <a:pt x="18034" y="10495"/>
                  </a:cubicBezTo>
                  <a:lnTo>
                    <a:pt x="18221" y="10663"/>
                  </a:lnTo>
                  <a:lnTo>
                    <a:pt x="18315" y="10738"/>
                  </a:lnTo>
                  <a:cubicBezTo>
                    <a:pt x="18296" y="10907"/>
                    <a:pt x="18296" y="11056"/>
                    <a:pt x="18278" y="11206"/>
                  </a:cubicBezTo>
                  <a:lnTo>
                    <a:pt x="18147" y="11094"/>
                  </a:lnTo>
                  <a:cubicBezTo>
                    <a:pt x="18015" y="10981"/>
                    <a:pt x="17884" y="10869"/>
                    <a:pt x="17753" y="10775"/>
                  </a:cubicBezTo>
                  <a:cubicBezTo>
                    <a:pt x="17744" y="10758"/>
                    <a:pt x="17731" y="10751"/>
                    <a:pt x="17717" y="10751"/>
                  </a:cubicBezTo>
                  <a:cubicBezTo>
                    <a:pt x="17672" y="10751"/>
                    <a:pt x="17617" y="10826"/>
                    <a:pt x="17660" y="10869"/>
                  </a:cubicBezTo>
                  <a:cubicBezTo>
                    <a:pt x="17791" y="10981"/>
                    <a:pt x="17903" y="11094"/>
                    <a:pt x="18034" y="11206"/>
                  </a:cubicBezTo>
                  <a:lnTo>
                    <a:pt x="18203" y="11393"/>
                  </a:lnTo>
                  <a:lnTo>
                    <a:pt x="18259" y="11450"/>
                  </a:lnTo>
                  <a:cubicBezTo>
                    <a:pt x="18259" y="11543"/>
                    <a:pt x="18240" y="11637"/>
                    <a:pt x="18221" y="11731"/>
                  </a:cubicBezTo>
                  <a:cubicBezTo>
                    <a:pt x="18184" y="11693"/>
                    <a:pt x="18147" y="11656"/>
                    <a:pt x="18109" y="11637"/>
                  </a:cubicBezTo>
                  <a:cubicBezTo>
                    <a:pt x="17997" y="11543"/>
                    <a:pt x="17884" y="11450"/>
                    <a:pt x="17791" y="11356"/>
                  </a:cubicBezTo>
                  <a:cubicBezTo>
                    <a:pt x="17775" y="11344"/>
                    <a:pt x="17757" y="11339"/>
                    <a:pt x="17741" y="11339"/>
                  </a:cubicBezTo>
                  <a:cubicBezTo>
                    <a:pt x="17683" y="11339"/>
                    <a:pt x="17638" y="11406"/>
                    <a:pt x="17697" y="11450"/>
                  </a:cubicBezTo>
                  <a:cubicBezTo>
                    <a:pt x="17791" y="11562"/>
                    <a:pt x="17903" y="11656"/>
                    <a:pt x="18015" y="11749"/>
                  </a:cubicBezTo>
                  <a:cubicBezTo>
                    <a:pt x="18053" y="11805"/>
                    <a:pt x="18109" y="11843"/>
                    <a:pt x="18165" y="11899"/>
                  </a:cubicBezTo>
                  <a:lnTo>
                    <a:pt x="18203" y="11937"/>
                  </a:lnTo>
                  <a:cubicBezTo>
                    <a:pt x="18203" y="12086"/>
                    <a:pt x="18184" y="12236"/>
                    <a:pt x="18165" y="12405"/>
                  </a:cubicBezTo>
                  <a:cubicBezTo>
                    <a:pt x="18109" y="12367"/>
                    <a:pt x="18053" y="12330"/>
                    <a:pt x="17997" y="12274"/>
                  </a:cubicBezTo>
                  <a:lnTo>
                    <a:pt x="17697" y="12049"/>
                  </a:lnTo>
                  <a:cubicBezTo>
                    <a:pt x="17685" y="12043"/>
                    <a:pt x="17673" y="12040"/>
                    <a:pt x="17661" y="12040"/>
                  </a:cubicBezTo>
                  <a:cubicBezTo>
                    <a:pt x="17601" y="12040"/>
                    <a:pt x="17556" y="12111"/>
                    <a:pt x="17603" y="12143"/>
                  </a:cubicBezTo>
                  <a:lnTo>
                    <a:pt x="17922" y="12405"/>
                  </a:lnTo>
                  <a:cubicBezTo>
                    <a:pt x="17959" y="12442"/>
                    <a:pt x="18015" y="12480"/>
                    <a:pt x="18053" y="12536"/>
                  </a:cubicBezTo>
                  <a:lnTo>
                    <a:pt x="18147" y="12611"/>
                  </a:lnTo>
                  <a:cubicBezTo>
                    <a:pt x="18147" y="12742"/>
                    <a:pt x="18128" y="12854"/>
                    <a:pt x="18109" y="12985"/>
                  </a:cubicBezTo>
                  <a:cubicBezTo>
                    <a:pt x="18015" y="12873"/>
                    <a:pt x="17903" y="12798"/>
                    <a:pt x="17772" y="12742"/>
                  </a:cubicBezTo>
                  <a:cubicBezTo>
                    <a:pt x="17761" y="12736"/>
                    <a:pt x="17750" y="12734"/>
                    <a:pt x="17740" y="12734"/>
                  </a:cubicBezTo>
                  <a:cubicBezTo>
                    <a:pt x="17714" y="12734"/>
                    <a:pt x="17692" y="12747"/>
                    <a:pt x="17678" y="12760"/>
                  </a:cubicBezTo>
                  <a:cubicBezTo>
                    <a:pt x="17660" y="12798"/>
                    <a:pt x="17660" y="12854"/>
                    <a:pt x="17697" y="12873"/>
                  </a:cubicBezTo>
                  <a:cubicBezTo>
                    <a:pt x="17753" y="12892"/>
                    <a:pt x="17791" y="12910"/>
                    <a:pt x="17828" y="12929"/>
                  </a:cubicBezTo>
                  <a:lnTo>
                    <a:pt x="17884" y="12985"/>
                  </a:lnTo>
                  <a:lnTo>
                    <a:pt x="17903" y="12985"/>
                  </a:lnTo>
                  <a:lnTo>
                    <a:pt x="17922" y="13004"/>
                  </a:lnTo>
                  <a:cubicBezTo>
                    <a:pt x="17959" y="13041"/>
                    <a:pt x="17997" y="13079"/>
                    <a:pt x="18015" y="13116"/>
                  </a:cubicBezTo>
                  <a:lnTo>
                    <a:pt x="18053" y="13135"/>
                  </a:lnTo>
                  <a:lnTo>
                    <a:pt x="18072" y="13172"/>
                  </a:lnTo>
                  <a:lnTo>
                    <a:pt x="18072" y="13247"/>
                  </a:lnTo>
                  <a:cubicBezTo>
                    <a:pt x="18072" y="13341"/>
                    <a:pt x="18053" y="13416"/>
                    <a:pt x="18034" y="13510"/>
                  </a:cubicBezTo>
                  <a:lnTo>
                    <a:pt x="17660" y="13135"/>
                  </a:lnTo>
                  <a:cubicBezTo>
                    <a:pt x="17651" y="13126"/>
                    <a:pt x="17641" y="13123"/>
                    <a:pt x="17632" y="13123"/>
                  </a:cubicBezTo>
                  <a:cubicBezTo>
                    <a:pt x="17601" y="13123"/>
                    <a:pt x="17575" y="13162"/>
                    <a:pt x="17603" y="13191"/>
                  </a:cubicBezTo>
                  <a:cubicBezTo>
                    <a:pt x="17753" y="13360"/>
                    <a:pt x="17884" y="13528"/>
                    <a:pt x="18015" y="13697"/>
                  </a:cubicBezTo>
                  <a:cubicBezTo>
                    <a:pt x="17997" y="13865"/>
                    <a:pt x="17978" y="14015"/>
                    <a:pt x="17959" y="14184"/>
                  </a:cubicBezTo>
                  <a:lnTo>
                    <a:pt x="17828" y="14053"/>
                  </a:lnTo>
                  <a:cubicBezTo>
                    <a:pt x="17735" y="13959"/>
                    <a:pt x="17641" y="13847"/>
                    <a:pt x="17529" y="13753"/>
                  </a:cubicBezTo>
                  <a:cubicBezTo>
                    <a:pt x="17519" y="13744"/>
                    <a:pt x="17505" y="13739"/>
                    <a:pt x="17491" y="13739"/>
                  </a:cubicBezTo>
                  <a:cubicBezTo>
                    <a:pt x="17477" y="13739"/>
                    <a:pt x="17463" y="13744"/>
                    <a:pt x="17454" y="13753"/>
                  </a:cubicBezTo>
                  <a:cubicBezTo>
                    <a:pt x="17435" y="13772"/>
                    <a:pt x="17435" y="13809"/>
                    <a:pt x="17454" y="13828"/>
                  </a:cubicBezTo>
                  <a:cubicBezTo>
                    <a:pt x="17529" y="13940"/>
                    <a:pt x="17622" y="14053"/>
                    <a:pt x="17716" y="14146"/>
                  </a:cubicBezTo>
                  <a:cubicBezTo>
                    <a:pt x="17772" y="14202"/>
                    <a:pt x="17809" y="14259"/>
                    <a:pt x="17847" y="14296"/>
                  </a:cubicBezTo>
                  <a:cubicBezTo>
                    <a:pt x="17903" y="14352"/>
                    <a:pt x="17903" y="14352"/>
                    <a:pt x="17922" y="14390"/>
                  </a:cubicBezTo>
                  <a:lnTo>
                    <a:pt x="17941" y="14408"/>
                  </a:lnTo>
                  <a:cubicBezTo>
                    <a:pt x="17941" y="14483"/>
                    <a:pt x="17922" y="14558"/>
                    <a:pt x="17922" y="14652"/>
                  </a:cubicBezTo>
                  <a:lnTo>
                    <a:pt x="17809" y="14577"/>
                  </a:lnTo>
                  <a:cubicBezTo>
                    <a:pt x="17716" y="14502"/>
                    <a:pt x="17622" y="14427"/>
                    <a:pt x="17529" y="14334"/>
                  </a:cubicBezTo>
                  <a:cubicBezTo>
                    <a:pt x="17516" y="14325"/>
                    <a:pt x="17502" y="14321"/>
                    <a:pt x="17489" y="14321"/>
                  </a:cubicBezTo>
                  <a:cubicBezTo>
                    <a:pt x="17445" y="14321"/>
                    <a:pt x="17410" y="14365"/>
                    <a:pt x="17454" y="14408"/>
                  </a:cubicBezTo>
                  <a:lnTo>
                    <a:pt x="17716" y="14671"/>
                  </a:lnTo>
                  <a:lnTo>
                    <a:pt x="17847" y="14802"/>
                  </a:lnTo>
                  <a:lnTo>
                    <a:pt x="17903" y="14839"/>
                  </a:lnTo>
                  <a:cubicBezTo>
                    <a:pt x="17903" y="14933"/>
                    <a:pt x="17884" y="15026"/>
                    <a:pt x="17866" y="15120"/>
                  </a:cubicBezTo>
                  <a:cubicBezTo>
                    <a:pt x="17828" y="15064"/>
                    <a:pt x="17772" y="15026"/>
                    <a:pt x="17735" y="14970"/>
                  </a:cubicBezTo>
                  <a:cubicBezTo>
                    <a:pt x="17641" y="14877"/>
                    <a:pt x="17547" y="14764"/>
                    <a:pt x="17454" y="14652"/>
                  </a:cubicBezTo>
                  <a:cubicBezTo>
                    <a:pt x="17444" y="14642"/>
                    <a:pt x="17426" y="14638"/>
                    <a:pt x="17407" y="14638"/>
                  </a:cubicBezTo>
                  <a:cubicBezTo>
                    <a:pt x="17388" y="14638"/>
                    <a:pt x="17369" y="14642"/>
                    <a:pt x="17360" y="14652"/>
                  </a:cubicBezTo>
                  <a:cubicBezTo>
                    <a:pt x="17323" y="14689"/>
                    <a:pt x="17323" y="14727"/>
                    <a:pt x="17360" y="14764"/>
                  </a:cubicBezTo>
                  <a:cubicBezTo>
                    <a:pt x="17435" y="14858"/>
                    <a:pt x="17529" y="14970"/>
                    <a:pt x="17622" y="15064"/>
                  </a:cubicBezTo>
                  <a:lnTo>
                    <a:pt x="17753" y="15214"/>
                  </a:lnTo>
                  <a:lnTo>
                    <a:pt x="17828" y="15289"/>
                  </a:lnTo>
                  <a:lnTo>
                    <a:pt x="17847" y="15307"/>
                  </a:lnTo>
                  <a:cubicBezTo>
                    <a:pt x="17828" y="15457"/>
                    <a:pt x="17809" y="15588"/>
                    <a:pt x="17791" y="15719"/>
                  </a:cubicBezTo>
                  <a:lnTo>
                    <a:pt x="17753" y="15682"/>
                  </a:lnTo>
                  <a:lnTo>
                    <a:pt x="17547" y="15476"/>
                  </a:lnTo>
                  <a:cubicBezTo>
                    <a:pt x="17435" y="15363"/>
                    <a:pt x="17304" y="15232"/>
                    <a:pt x="17173" y="15101"/>
                  </a:cubicBezTo>
                  <a:cubicBezTo>
                    <a:pt x="17165" y="15089"/>
                    <a:pt x="17154" y="15084"/>
                    <a:pt x="17143" y="15084"/>
                  </a:cubicBezTo>
                  <a:cubicBezTo>
                    <a:pt x="17102" y="15084"/>
                    <a:pt x="17054" y="15151"/>
                    <a:pt x="17098" y="15195"/>
                  </a:cubicBezTo>
                  <a:cubicBezTo>
                    <a:pt x="17229" y="15326"/>
                    <a:pt x="17341" y="15457"/>
                    <a:pt x="17454" y="15588"/>
                  </a:cubicBezTo>
                  <a:cubicBezTo>
                    <a:pt x="17510" y="15644"/>
                    <a:pt x="17566" y="15719"/>
                    <a:pt x="17622" y="15794"/>
                  </a:cubicBezTo>
                  <a:cubicBezTo>
                    <a:pt x="17678" y="15850"/>
                    <a:pt x="17716" y="15907"/>
                    <a:pt x="17772" y="15963"/>
                  </a:cubicBezTo>
                  <a:lnTo>
                    <a:pt x="17735" y="16187"/>
                  </a:lnTo>
                  <a:cubicBezTo>
                    <a:pt x="17603" y="16056"/>
                    <a:pt x="17472" y="15907"/>
                    <a:pt x="17341" y="15757"/>
                  </a:cubicBezTo>
                  <a:cubicBezTo>
                    <a:pt x="17329" y="15745"/>
                    <a:pt x="17315" y="15739"/>
                    <a:pt x="17301" y="15739"/>
                  </a:cubicBezTo>
                  <a:cubicBezTo>
                    <a:pt x="17252" y="15739"/>
                    <a:pt x="17204" y="15806"/>
                    <a:pt x="17248" y="15850"/>
                  </a:cubicBezTo>
                  <a:cubicBezTo>
                    <a:pt x="17397" y="16038"/>
                    <a:pt x="17566" y="16206"/>
                    <a:pt x="17716" y="16393"/>
                  </a:cubicBezTo>
                  <a:cubicBezTo>
                    <a:pt x="17716" y="16487"/>
                    <a:pt x="17697" y="16599"/>
                    <a:pt x="17678" y="16712"/>
                  </a:cubicBezTo>
                  <a:lnTo>
                    <a:pt x="17547" y="16581"/>
                  </a:lnTo>
                  <a:cubicBezTo>
                    <a:pt x="17435" y="16468"/>
                    <a:pt x="17323" y="16356"/>
                    <a:pt x="17210" y="16262"/>
                  </a:cubicBezTo>
                  <a:cubicBezTo>
                    <a:pt x="17201" y="16248"/>
                    <a:pt x="17189" y="16242"/>
                    <a:pt x="17177" y="16242"/>
                  </a:cubicBezTo>
                  <a:cubicBezTo>
                    <a:pt x="17143" y="16242"/>
                    <a:pt x="17112" y="16291"/>
                    <a:pt x="17154" y="16319"/>
                  </a:cubicBezTo>
                  <a:cubicBezTo>
                    <a:pt x="17248" y="16431"/>
                    <a:pt x="17341" y="16562"/>
                    <a:pt x="17435" y="16674"/>
                  </a:cubicBezTo>
                  <a:lnTo>
                    <a:pt x="17585" y="16843"/>
                  </a:lnTo>
                  <a:lnTo>
                    <a:pt x="17660" y="16918"/>
                  </a:lnTo>
                  <a:lnTo>
                    <a:pt x="17622" y="17180"/>
                  </a:lnTo>
                  <a:lnTo>
                    <a:pt x="17622" y="17199"/>
                  </a:lnTo>
                  <a:cubicBezTo>
                    <a:pt x="17566" y="17124"/>
                    <a:pt x="17510" y="17068"/>
                    <a:pt x="17454" y="16993"/>
                  </a:cubicBezTo>
                  <a:cubicBezTo>
                    <a:pt x="17341" y="16880"/>
                    <a:pt x="17229" y="16768"/>
                    <a:pt x="17098" y="16674"/>
                  </a:cubicBezTo>
                  <a:cubicBezTo>
                    <a:pt x="17095" y="16672"/>
                    <a:pt x="17092" y="16671"/>
                    <a:pt x="17089" y="16671"/>
                  </a:cubicBezTo>
                  <a:cubicBezTo>
                    <a:pt x="17070" y="16671"/>
                    <a:pt x="17044" y="16714"/>
                    <a:pt x="17060" y="16731"/>
                  </a:cubicBezTo>
                  <a:cubicBezTo>
                    <a:pt x="17173" y="16824"/>
                    <a:pt x="17285" y="16937"/>
                    <a:pt x="17379" y="17068"/>
                  </a:cubicBezTo>
                  <a:cubicBezTo>
                    <a:pt x="17416" y="17124"/>
                    <a:pt x="17454" y="17180"/>
                    <a:pt x="17491" y="17236"/>
                  </a:cubicBezTo>
                  <a:cubicBezTo>
                    <a:pt x="17529" y="17292"/>
                    <a:pt x="17547" y="17348"/>
                    <a:pt x="17585" y="17386"/>
                  </a:cubicBezTo>
                  <a:cubicBezTo>
                    <a:pt x="17566" y="17498"/>
                    <a:pt x="17529" y="17592"/>
                    <a:pt x="17510" y="17686"/>
                  </a:cubicBezTo>
                  <a:lnTo>
                    <a:pt x="17285" y="17442"/>
                  </a:lnTo>
                  <a:lnTo>
                    <a:pt x="16967" y="17086"/>
                  </a:lnTo>
                  <a:cubicBezTo>
                    <a:pt x="16958" y="17078"/>
                    <a:pt x="16949" y="17074"/>
                    <a:pt x="16941" y="17074"/>
                  </a:cubicBezTo>
                  <a:cubicBezTo>
                    <a:pt x="16915" y="17074"/>
                    <a:pt x="16896" y="17114"/>
                    <a:pt x="16911" y="17142"/>
                  </a:cubicBezTo>
                  <a:lnTo>
                    <a:pt x="17210" y="17536"/>
                  </a:lnTo>
                  <a:cubicBezTo>
                    <a:pt x="17304" y="17629"/>
                    <a:pt x="17379" y="17742"/>
                    <a:pt x="17472" y="17854"/>
                  </a:cubicBezTo>
                  <a:cubicBezTo>
                    <a:pt x="17435" y="17910"/>
                    <a:pt x="17416" y="17985"/>
                    <a:pt x="17397" y="18060"/>
                  </a:cubicBezTo>
                  <a:lnTo>
                    <a:pt x="17360" y="18023"/>
                  </a:lnTo>
                  <a:lnTo>
                    <a:pt x="17304" y="17948"/>
                  </a:lnTo>
                  <a:cubicBezTo>
                    <a:pt x="17248" y="17892"/>
                    <a:pt x="17210" y="17835"/>
                    <a:pt x="17154" y="17779"/>
                  </a:cubicBezTo>
                  <a:lnTo>
                    <a:pt x="16911" y="17442"/>
                  </a:lnTo>
                  <a:cubicBezTo>
                    <a:pt x="16898" y="17434"/>
                    <a:pt x="16883" y="17430"/>
                    <a:pt x="16869" y="17430"/>
                  </a:cubicBezTo>
                  <a:cubicBezTo>
                    <a:pt x="16820" y="17430"/>
                    <a:pt x="16773" y="17474"/>
                    <a:pt x="16817" y="17517"/>
                  </a:cubicBezTo>
                  <a:lnTo>
                    <a:pt x="17060" y="17854"/>
                  </a:lnTo>
                  <a:lnTo>
                    <a:pt x="17191" y="18023"/>
                  </a:lnTo>
                  <a:lnTo>
                    <a:pt x="17248" y="18116"/>
                  </a:lnTo>
                  <a:cubicBezTo>
                    <a:pt x="17266" y="18135"/>
                    <a:pt x="17285" y="18172"/>
                    <a:pt x="17323" y="18191"/>
                  </a:cubicBezTo>
                  <a:lnTo>
                    <a:pt x="17341" y="18191"/>
                  </a:lnTo>
                  <a:cubicBezTo>
                    <a:pt x="17304" y="18285"/>
                    <a:pt x="17248" y="18360"/>
                    <a:pt x="17210" y="18435"/>
                  </a:cubicBezTo>
                  <a:cubicBezTo>
                    <a:pt x="17173" y="18360"/>
                    <a:pt x="17135" y="18304"/>
                    <a:pt x="17098" y="18229"/>
                  </a:cubicBezTo>
                  <a:cubicBezTo>
                    <a:pt x="17085" y="18215"/>
                    <a:pt x="17062" y="18202"/>
                    <a:pt x="17037" y="18202"/>
                  </a:cubicBezTo>
                  <a:cubicBezTo>
                    <a:pt x="17026" y="18202"/>
                    <a:pt x="17015" y="18204"/>
                    <a:pt x="17004" y="18210"/>
                  </a:cubicBezTo>
                  <a:cubicBezTo>
                    <a:pt x="16986" y="18229"/>
                    <a:pt x="16967" y="18266"/>
                    <a:pt x="16986" y="18285"/>
                  </a:cubicBezTo>
                  <a:lnTo>
                    <a:pt x="17135" y="18547"/>
                  </a:lnTo>
                  <a:lnTo>
                    <a:pt x="17079" y="18641"/>
                  </a:lnTo>
                  <a:cubicBezTo>
                    <a:pt x="16911" y="18847"/>
                    <a:pt x="16705" y="19034"/>
                    <a:pt x="16461" y="19165"/>
                  </a:cubicBezTo>
                  <a:cubicBezTo>
                    <a:pt x="16461" y="19146"/>
                    <a:pt x="16442" y="19128"/>
                    <a:pt x="16442" y="19109"/>
                  </a:cubicBezTo>
                  <a:cubicBezTo>
                    <a:pt x="16424" y="19090"/>
                    <a:pt x="16405" y="19071"/>
                    <a:pt x="16368" y="19053"/>
                  </a:cubicBezTo>
                  <a:cubicBezTo>
                    <a:pt x="16311" y="18996"/>
                    <a:pt x="16255" y="18940"/>
                    <a:pt x="16199" y="18865"/>
                  </a:cubicBezTo>
                  <a:lnTo>
                    <a:pt x="16030" y="18697"/>
                  </a:lnTo>
                  <a:cubicBezTo>
                    <a:pt x="15918" y="18566"/>
                    <a:pt x="15806" y="18435"/>
                    <a:pt x="15693" y="18304"/>
                  </a:cubicBezTo>
                  <a:cubicBezTo>
                    <a:pt x="15685" y="18295"/>
                    <a:pt x="15675" y="18291"/>
                    <a:pt x="15666" y="18291"/>
                  </a:cubicBezTo>
                  <a:cubicBezTo>
                    <a:pt x="15635" y="18291"/>
                    <a:pt x="15608" y="18331"/>
                    <a:pt x="15637" y="18360"/>
                  </a:cubicBezTo>
                  <a:cubicBezTo>
                    <a:pt x="15750" y="18510"/>
                    <a:pt x="15881" y="18659"/>
                    <a:pt x="16012" y="18809"/>
                  </a:cubicBezTo>
                  <a:lnTo>
                    <a:pt x="16180" y="19053"/>
                  </a:lnTo>
                  <a:cubicBezTo>
                    <a:pt x="16218" y="19090"/>
                    <a:pt x="16236" y="19128"/>
                    <a:pt x="16255" y="19165"/>
                  </a:cubicBezTo>
                  <a:cubicBezTo>
                    <a:pt x="16274" y="19184"/>
                    <a:pt x="16274" y="19221"/>
                    <a:pt x="16311" y="19240"/>
                  </a:cubicBezTo>
                  <a:cubicBezTo>
                    <a:pt x="16162" y="19315"/>
                    <a:pt x="15993" y="19371"/>
                    <a:pt x="15824" y="19408"/>
                  </a:cubicBezTo>
                  <a:cubicBezTo>
                    <a:pt x="15824" y="19408"/>
                    <a:pt x="15824" y="19390"/>
                    <a:pt x="15824" y="19390"/>
                  </a:cubicBezTo>
                  <a:cubicBezTo>
                    <a:pt x="15787" y="19334"/>
                    <a:pt x="15750" y="19259"/>
                    <a:pt x="15693" y="19202"/>
                  </a:cubicBezTo>
                  <a:cubicBezTo>
                    <a:pt x="15637" y="19146"/>
                    <a:pt x="15600" y="19090"/>
                    <a:pt x="15544" y="19034"/>
                  </a:cubicBezTo>
                  <a:cubicBezTo>
                    <a:pt x="15450" y="18922"/>
                    <a:pt x="15356" y="18809"/>
                    <a:pt x="15244" y="18697"/>
                  </a:cubicBezTo>
                  <a:cubicBezTo>
                    <a:pt x="15235" y="18688"/>
                    <a:pt x="15226" y="18684"/>
                    <a:pt x="15216" y="18684"/>
                  </a:cubicBezTo>
                  <a:cubicBezTo>
                    <a:pt x="15185" y="18684"/>
                    <a:pt x="15159" y="18724"/>
                    <a:pt x="15188" y="18753"/>
                  </a:cubicBezTo>
                  <a:cubicBezTo>
                    <a:pt x="15281" y="18865"/>
                    <a:pt x="15375" y="18996"/>
                    <a:pt x="15469" y="19109"/>
                  </a:cubicBezTo>
                  <a:cubicBezTo>
                    <a:pt x="15506" y="19165"/>
                    <a:pt x="15544" y="19221"/>
                    <a:pt x="15581" y="19296"/>
                  </a:cubicBezTo>
                  <a:cubicBezTo>
                    <a:pt x="15618" y="19352"/>
                    <a:pt x="15656" y="19390"/>
                    <a:pt x="15712" y="19446"/>
                  </a:cubicBezTo>
                  <a:cubicBezTo>
                    <a:pt x="15450" y="19502"/>
                    <a:pt x="15188" y="19539"/>
                    <a:pt x="14926" y="19539"/>
                  </a:cubicBezTo>
                  <a:cubicBezTo>
                    <a:pt x="14794" y="19390"/>
                    <a:pt x="14663" y="19240"/>
                    <a:pt x="14532" y="19071"/>
                  </a:cubicBezTo>
                  <a:cubicBezTo>
                    <a:pt x="14523" y="19062"/>
                    <a:pt x="14514" y="19057"/>
                    <a:pt x="14504" y="19057"/>
                  </a:cubicBezTo>
                  <a:cubicBezTo>
                    <a:pt x="14495" y="19057"/>
                    <a:pt x="14485" y="19062"/>
                    <a:pt x="14476" y="19071"/>
                  </a:cubicBezTo>
                  <a:cubicBezTo>
                    <a:pt x="14457" y="19090"/>
                    <a:pt x="14457" y="19128"/>
                    <a:pt x="14476" y="19146"/>
                  </a:cubicBezTo>
                  <a:lnTo>
                    <a:pt x="14794" y="19539"/>
                  </a:lnTo>
                  <a:cubicBezTo>
                    <a:pt x="14626" y="19539"/>
                    <a:pt x="14439" y="19558"/>
                    <a:pt x="14270" y="19558"/>
                  </a:cubicBezTo>
                  <a:cubicBezTo>
                    <a:pt x="14233" y="19502"/>
                    <a:pt x="14177" y="19446"/>
                    <a:pt x="14139" y="19390"/>
                  </a:cubicBezTo>
                  <a:cubicBezTo>
                    <a:pt x="14083" y="19352"/>
                    <a:pt x="14045" y="19296"/>
                    <a:pt x="13989" y="19240"/>
                  </a:cubicBezTo>
                  <a:cubicBezTo>
                    <a:pt x="13896" y="19146"/>
                    <a:pt x="13802" y="19034"/>
                    <a:pt x="13708" y="18940"/>
                  </a:cubicBezTo>
                  <a:cubicBezTo>
                    <a:pt x="13699" y="18931"/>
                    <a:pt x="13685" y="18926"/>
                    <a:pt x="13671" y="18926"/>
                  </a:cubicBezTo>
                  <a:cubicBezTo>
                    <a:pt x="13657" y="18926"/>
                    <a:pt x="13643" y="18931"/>
                    <a:pt x="13633" y="18940"/>
                  </a:cubicBezTo>
                  <a:cubicBezTo>
                    <a:pt x="13615" y="18959"/>
                    <a:pt x="13615" y="18996"/>
                    <a:pt x="13633" y="19015"/>
                  </a:cubicBezTo>
                  <a:lnTo>
                    <a:pt x="13877" y="19334"/>
                  </a:lnTo>
                  <a:cubicBezTo>
                    <a:pt x="13933" y="19390"/>
                    <a:pt x="13971" y="19446"/>
                    <a:pt x="14008" y="19483"/>
                  </a:cubicBezTo>
                  <a:lnTo>
                    <a:pt x="14045" y="19558"/>
                  </a:lnTo>
                  <a:lnTo>
                    <a:pt x="13690" y="19558"/>
                  </a:lnTo>
                  <a:cubicBezTo>
                    <a:pt x="13690" y="19558"/>
                    <a:pt x="13690" y="19539"/>
                    <a:pt x="13690" y="19539"/>
                  </a:cubicBezTo>
                  <a:lnTo>
                    <a:pt x="13334" y="19090"/>
                  </a:lnTo>
                  <a:cubicBezTo>
                    <a:pt x="13324" y="19081"/>
                    <a:pt x="13310" y="19076"/>
                    <a:pt x="13294" y="19076"/>
                  </a:cubicBezTo>
                  <a:cubicBezTo>
                    <a:pt x="13278" y="19076"/>
                    <a:pt x="13259" y="19081"/>
                    <a:pt x="13240" y="19090"/>
                  </a:cubicBezTo>
                  <a:cubicBezTo>
                    <a:pt x="13221" y="19128"/>
                    <a:pt x="13221" y="19165"/>
                    <a:pt x="13240" y="19184"/>
                  </a:cubicBezTo>
                  <a:lnTo>
                    <a:pt x="13559" y="19558"/>
                  </a:lnTo>
                  <a:lnTo>
                    <a:pt x="13296" y="19558"/>
                  </a:lnTo>
                  <a:cubicBezTo>
                    <a:pt x="13278" y="19521"/>
                    <a:pt x="13259" y="19502"/>
                    <a:pt x="13240" y="19465"/>
                  </a:cubicBezTo>
                  <a:lnTo>
                    <a:pt x="13128" y="19296"/>
                  </a:lnTo>
                  <a:lnTo>
                    <a:pt x="12903" y="18978"/>
                  </a:lnTo>
                  <a:cubicBezTo>
                    <a:pt x="12892" y="18961"/>
                    <a:pt x="12876" y="18954"/>
                    <a:pt x="12860" y="18954"/>
                  </a:cubicBezTo>
                  <a:cubicBezTo>
                    <a:pt x="12822" y="18954"/>
                    <a:pt x="12783" y="18994"/>
                    <a:pt x="12809" y="19034"/>
                  </a:cubicBezTo>
                  <a:cubicBezTo>
                    <a:pt x="12884" y="19146"/>
                    <a:pt x="12959" y="19277"/>
                    <a:pt x="13034" y="19371"/>
                  </a:cubicBezTo>
                  <a:lnTo>
                    <a:pt x="13128" y="19539"/>
                  </a:lnTo>
                  <a:lnTo>
                    <a:pt x="13147" y="19558"/>
                  </a:lnTo>
                  <a:cubicBezTo>
                    <a:pt x="12903" y="19558"/>
                    <a:pt x="12678" y="19558"/>
                    <a:pt x="12435" y="19539"/>
                  </a:cubicBezTo>
                  <a:cubicBezTo>
                    <a:pt x="12435" y="19521"/>
                    <a:pt x="12435" y="19483"/>
                    <a:pt x="12416" y="19483"/>
                  </a:cubicBezTo>
                  <a:cubicBezTo>
                    <a:pt x="12379" y="19446"/>
                    <a:pt x="12360" y="19427"/>
                    <a:pt x="12323" y="19390"/>
                  </a:cubicBezTo>
                  <a:lnTo>
                    <a:pt x="12248" y="19315"/>
                  </a:lnTo>
                  <a:lnTo>
                    <a:pt x="12079" y="19128"/>
                  </a:lnTo>
                  <a:cubicBezTo>
                    <a:pt x="12066" y="19119"/>
                    <a:pt x="12054" y="19115"/>
                    <a:pt x="12042" y="19115"/>
                  </a:cubicBezTo>
                  <a:cubicBezTo>
                    <a:pt x="12002" y="19115"/>
                    <a:pt x="11975" y="19159"/>
                    <a:pt x="12004" y="19202"/>
                  </a:cubicBezTo>
                  <a:cubicBezTo>
                    <a:pt x="12060" y="19259"/>
                    <a:pt x="12117" y="19315"/>
                    <a:pt x="12173" y="19371"/>
                  </a:cubicBezTo>
                  <a:lnTo>
                    <a:pt x="12248" y="19465"/>
                  </a:lnTo>
                  <a:cubicBezTo>
                    <a:pt x="12266" y="19483"/>
                    <a:pt x="12285" y="19502"/>
                    <a:pt x="12304" y="19539"/>
                  </a:cubicBezTo>
                  <a:lnTo>
                    <a:pt x="12117" y="19539"/>
                  </a:lnTo>
                  <a:lnTo>
                    <a:pt x="11779" y="19521"/>
                  </a:lnTo>
                  <a:lnTo>
                    <a:pt x="11386" y="19109"/>
                  </a:lnTo>
                  <a:cubicBezTo>
                    <a:pt x="11377" y="19095"/>
                    <a:pt x="11365" y="19089"/>
                    <a:pt x="11354" y="19089"/>
                  </a:cubicBezTo>
                  <a:cubicBezTo>
                    <a:pt x="11320" y="19089"/>
                    <a:pt x="11288" y="19142"/>
                    <a:pt x="11330" y="19184"/>
                  </a:cubicBezTo>
                  <a:lnTo>
                    <a:pt x="11611" y="19521"/>
                  </a:lnTo>
                  <a:lnTo>
                    <a:pt x="10862" y="19483"/>
                  </a:lnTo>
                  <a:cubicBezTo>
                    <a:pt x="10824" y="19427"/>
                    <a:pt x="10787" y="19390"/>
                    <a:pt x="10731" y="19334"/>
                  </a:cubicBezTo>
                  <a:lnTo>
                    <a:pt x="10600" y="19184"/>
                  </a:lnTo>
                  <a:lnTo>
                    <a:pt x="10281" y="18903"/>
                  </a:lnTo>
                  <a:cubicBezTo>
                    <a:pt x="10269" y="18891"/>
                    <a:pt x="10256" y="18885"/>
                    <a:pt x="10244" y="18885"/>
                  </a:cubicBezTo>
                  <a:cubicBezTo>
                    <a:pt x="10199" y="18885"/>
                    <a:pt x="10162" y="18952"/>
                    <a:pt x="10206" y="18996"/>
                  </a:cubicBezTo>
                  <a:cubicBezTo>
                    <a:pt x="10281" y="19090"/>
                    <a:pt x="10375" y="19184"/>
                    <a:pt x="10469" y="19296"/>
                  </a:cubicBezTo>
                  <a:lnTo>
                    <a:pt x="10600" y="19427"/>
                  </a:lnTo>
                  <a:lnTo>
                    <a:pt x="10618" y="19483"/>
                  </a:lnTo>
                  <a:lnTo>
                    <a:pt x="10038" y="19446"/>
                  </a:lnTo>
                  <a:cubicBezTo>
                    <a:pt x="9944" y="19334"/>
                    <a:pt x="9851" y="19202"/>
                    <a:pt x="9757" y="19090"/>
                  </a:cubicBezTo>
                  <a:cubicBezTo>
                    <a:pt x="9748" y="19081"/>
                    <a:pt x="9739" y="19078"/>
                    <a:pt x="9729" y="19078"/>
                  </a:cubicBezTo>
                  <a:cubicBezTo>
                    <a:pt x="9699" y="19078"/>
                    <a:pt x="9672" y="19117"/>
                    <a:pt x="9701" y="19146"/>
                  </a:cubicBezTo>
                  <a:lnTo>
                    <a:pt x="9907" y="19427"/>
                  </a:lnTo>
                  <a:lnTo>
                    <a:pt x="9514" y="19408"/>
                  </a:lnTo>
                  <a:cubicBezTo>
                    <a:pt x="9382" y="19240"/>
                    <a:pt x="9270" y="19090"/>
                    <a:pt x="9139" y="18940"/>
                  </a:cubicBezTo>
                  <a:cubicBezTo>
                    <a:pt x="9134" y="18929"/>
                    <a:pt x="9123" y="18925"/>
                    <a:pt x="9112" y="18925"/>
                  </a:cubicBezTo>
                  <a:cubicBezTo>
                    <a:pt x="9086" y="18925"/>
                    <a:pt x="9056" y="18951"/>
                    <a:pt x="9083" y="18978"/>
                  </a:cubicBezTo>
                  <a:lnTo>
                    <a:pt x="9364" y="19390"/>
                  </a:lnTo>
                  <a:lnTo>
                    <a:pt x="8690" y="19334"/>
                  </a:lnTo>
                  <a:lnTo>
                    <a:pt x="8671" y="19315"/>
                  </a:lnTo>
                  <a:lnTo>
                    <a:pt x="8615" y="19277"/>
                  </a:lnTo>
                  <a:lnTo>
                    <a:pt x="8484" y="19146"/>
                  </a:lnTo>
                  <a:lnTo>
                    <a:pt x="8259" y="18922"/>
                  </a:lnTo>
                  <a:cubicBezTo>
                    <a:pt x="8250" y="18912"/>
                    <a:pt x="8235" y="18907"/>
                    <a:pt x="8221" y="18907"/>
                  </a:cubicBezTo>
                  <a:cubicBezTo>
                    <a:pt x="8207" y="18907"/>
                    <a:pt x="8193" y="18912"/>
                    <a:pt x="8184" y="18922"/>
                  </a:cubicBezTo>
                  <a:cubicBezTo>
                    <a:pt x="8165" y="18940"/>
                    <a:pt x="8165" y="18959"/>
                    <a:pt x="8184" y="18978"/>
                  </a:cubicBezTo>
                  <a:lnTo>
                    <a:pt x="8409" y="19240"/>
                  </a:lnTo>
                  <a:lnTo>
                    <a:pt x="8484" y="19334"/>
                  </a:lnTo>
                  <a:cubicBezTo>
                    <a:pt x="8315" y="19315"/>
                    <a:pt x="8165" y="19296"/>
                    <a:pt x="8015" y="19277"/>
                  </a:cubicBezTo>
                  <a:lnTo>
                    <a:pt x="7866" y="19277"/>
                  </a:lnTo>
                  <a:cubicBezTo>
                    <a:pt x="7791" y="19184"/>
                    <a:pt x="7735" y="19090"/>
                    <a:pt x="7660" y="18996"/>
                  </a:cubicBezTo>
                  <a:cubicBezTo>
                    <a:pt x="7650" y="18987"/>
                    <a:pt x="7636" y="18982"/>
                    <a:pt x="7622" y="18982"/>
                  </a:cubicBezTo>
                  <a:cubicBezTo>
                    <a:pt x="7608" y="18982"/>
                    <a:pt x="7594" y="18987"/>
                    <a:pt x="7585" y="18996"/>
                  </a:cubicBezTo>
                  <a:cubicBezTo>
                    <a:pt x="7566" y="19015"/>
                    <a:pt x="7566" y="19034"/>
                    <a:pt x="7585" y="19053"/>
                  </a:cubicBezTo>
                  <a:lnTo>
                    <a:pt x="7735" y="19259"/>
                  </a:lnTo>
                  <a:lnTo>
                    <a:pt x="7191" y="19202"/>
                  </a:lnTo>
                  <a:lnTo>
                    <a:pt x="7079" y="19071"/>
                  </a:lnTo>
                  <a:lnTo>
                    <a:pt x="6911" y="18828"/>
                  </a:lnTo>
                  <a:cubicBezTo>
                    <a:pt x="6892" y="18819"/>
                    <a:pt x="6878" y="18814"/>
                    <a:pt x="6866" y="18814"/>
                  </a:cubicBezTo>
                  <a:cubicBezTo>
                    <a:pt x="6854" y="18814"/>
                    <a:pt x="6845" y="18819"/>
                    <a:pt x="6836" y="18828"/>
                  </a:cubicBezTo>
                  <a:cubicBezTo>
                    <a:pt x="6798" y="18847"/>
                    <a:pt x="6798" y="18884"/>
                    <a:pt x="6817" y="18903"/>
                  </a:cubicBezTo>
                  <a:cubicBezTo>
                    <a:pt x="6873" y="18978"/>
                    <a:pt x="6929" y="19071"/>
                    <a:pt x="6985" y="19146"/>
                  </a:cubicBezTo>
                  <a:lnTo>
                    <a:pt x="7023" y="19184"/>
                  </a:lnTo>
                  <a:lnTo>
                    <a:pt x="6517" y="19128"/>
                  </a:lnTo>
                  <a:cubicBezTo>
                    <a:pt x="6442" y="19015"/>
                    <a:pt x="6367" y="18903"/>
                    <a:pt x="6274" y="18809"/>
                  </a:cubicBezTo>
                  <a:cubicBezTo>
                    <a:pt x="6264" y="18795"/>
                    <a:pt x="6253" y="18789"/>
                    <a:pt x="6241" y="18789"/>
                  </a:cubicBezTo>
                  <a:cubicBezTo>
                    <a:pt x="6206" y="18789"/>
                    <a:pt x="6171" y="18842"/>
                    <a:pt x="6199" y="18884"/>
                  </a:cubicBezTo>
                  <a:cubicBezTo>
                    <a:pt x="6274" y="18959"/>
                    <a:pt x="6330" y="19015"/>
                    <a:pt x="6367" y="19109"/>
                  </a:cubicBezTo>
                  <a:lnTo>
                    <a:pt x="5993" y="19053"/>
                  </a:lnTo>
                  <a:lnTo>
                    <a:pt x="5375" y="18978"/>
                  </a:lnTo>
                  <a:cubicBezTo>
                    <a:pt x="5375" y="18959"/>
                    <a:pt x="5375" y="18959"/>
                    <a:pt x="5356" y="18940"/>
                  </a:cubicBezTo>
                  <a:lnTo>
                    <a:pt x="5338" y="18922"/>
                  </a:lnTo>
                  <a:lnTo>
                    <a:pt x="5300" y="18903"/>
                  </a:lnTo>
                  <a:cubicBezTo>
                    <a:pt x="5263" y="18865"/>
                    <a:pt x="5244" y="18847"/>
                    <a:pt x="5225" y="18809"/>
                  </a:cubicBezTo>
                  <a:cubicBezTo>
                    <a:pt x="5169" y="18753"/>
                    <a:pt x="5132" y="18697"/>
                    <a:pt x="5094" y="18641"/>
                  </a:cubicBezTo>
                  <a:cubicBezTo>
                    <a:pt x="5075" y="18622"/>
                    <a:pt x="5038" y="18622"/>
                    <a:pt x="5019" y="18622"/>
                  </a:cubicBezTo>
                  <a:cubicBezTo>
                    <a:pt x="5000" y="18641"/>
                    <a:pt x="4982" y="18678"/>
                    <a:pt x="5000" y="18697"/>
                  </a:cubicBezTo>
                  <a:cubicBezTo>
                    <a:pt x="5038" y="18772"/>
                    <a:pt x="5094" y="18828"/>
                    <a:pt x="5132" y="18884"/>
                  </a:cubicBezTo>
                  <a:cubicBezTo>
                    <a:pt x="5150" y="18903"/>
                    <a:pt x="5169" y="18940"/>
                    <a:pt x="5188" y="18959"/>
                  </a:cubicBezTo>
                  <a:lnTo>
                    <a:pt x="4832" y="18903"/>
                  </a:lnTo>
                  <a:cubicBezTo>
                    <a:pt x="4738" y="18809"/>
                    <a:pt x="4645" y="18697"/>
                    <a:pt x="4570" y="18584"/>
                  </a:cubicBezTo>
                  <a:cubicBezTo>
                    <a:pt x="4564" y="18573"/>
                    <a:pt x="4556" y="18569"/>
                    <a:pt x="4546" y="18569"/>
                  </a:cubicBezTo>
                  <a:cubicBezTo>
                    <a:pt x="4525" y="18569"/>
                    <a:pt x="4500" y="18595"/>
                    <a:pt x="4514" y="18622"/>
                  </a:cubicBezTo>
                  <a:cubicBezTo>
                    <a:pt x="4570" y="18716"/>
                    <a:pt x="4626" y="18790"/>
                    <a:pt x="4701" y="18884"/>
                  </a:cubicBezTo>
                  <a:lnTo>
                    <a:pt x="4345" y="18828"/>
                  </a:lnTo>
                  <a:cubicBezTo>
                    <a:pt x="4364" y="18809"/>
                    <a:pt x="4364" y="18790"/>
                    <a:pt x="4345" y="18772"/>
                  </a:cubicBezTo>
                  <a:lnTo>
                    <a:pt x="4120" y="18453"/>
                  </a:lnTo>
                  <a:cubicBezTo>
                    <a:pt x="4107" y="18440"/>
                    <a:pt x="4084" y="18427"/>
                    <a:pt x="4066" y="18427"/>
                  </a:cubicBezTo>
                  <a:cubicBezTo>
                    <a:pt x="4058" y="18427"/>
                    <a:pt x="4051" y="18429"/>
                    <a:pt x="4045" y="18435"/>
                  </a:cubicBezTo>
                  <a:cubicBezTo>
                    <a:pt x="4008" y="18453"/>
                    <a:pt x="4008" y="18491"/>
                    <a:pt x="4027" y="18510"/>
                  </a:cubicBezTo>
                  <a:lnTo>
                    <a:pt x="4195" y="18772"/>
                  </a:lnTo>
                  <a:lnTo>
                    <a:pt x="4027" y="18753"/>
                  </a:lnTo>
                  <a:cubicBezTo>
                    <a:pt x="3914" y="18716"/>
                    <a:pt x="3802" y="18697"/>
                    <a:pt x="3690" y="18659"/>
                  </a:cubicBezTo>
                  <a:cubicBezTo>
                    <a:pt x="3652" y="18584"/>
                    <a:pt x="3596" y="18510"/>
                    <a:pt x="3558" y="18435"/>
                  </a:cubicBezTo>
                  <a:cubicBezTo>
                    <a:pt x="3545" y="18421"/>
                    <a:pt x="3523" y="18408"/>
                    <a:pt x="3504" y="18408"/>
                  </a:cubicBezTo>
                  <a:cubicBezTo>
                    <a:pt x="3496" y="18408"/>
                    <a:pt x="3489" y="18410"/>
                    <a:pt x="3484" y="18416"/>
                  </a:cubicBezTo>
                  <a:cubicBezTo>
                    <a:pt x="3446" y="18435"/>
                    <a:pt x="3446" y="18453"/>
                    <a:pt x="3465" y="18491"/>
                  </a:cubicBezTo>
                  <a:lnTo>
                    <a:pt x="3540" y="18622"/>
                  </a:lnTo>
                  <a:cubicBezTo>
                    <a:pt x="3446" y="18603"/>
                    <a:pt x="3371" y="18566"/>
                    <a:pt x="3278" y="18528"/>
                  </a:cubicBezTo>
                  <a:cubicBezTo>
                    <a:pt x="3184" y="18416"/>
                    <a:pt x="3109" y="18285"/>
                    <a:pt x="3053" y="18172"/>
                  </a:cubicBezTo>
                  <a:cubicBezTo>
                    <a:pt x="3042" y="18150"/>
                    <a:pt x="3024" y="18141"/>
                    <a:pt x="3005" y="18141"/>
                  </a:cubicBezTo>
                  <a:cubicBezTo>
                    <a:pt x="2961" y="18141"/>
                    <a:pt x="2914" y="18189"/>
                    <a:pt x="2941" y="18229"/>
                  </a:cubicBezTo>
                  <a:cubicBezTo>
                    <a:pt x="2978" y="18285"/>
                    <a:pt x="3015" y="18360"/>
                    <a:pt x="3072" y="18435"/>
                  </a:cubicBezTo>
                  <a:cubicBezTo>
                    <a:pt x="2903" y="18360"/>
                    <a:pt x="2735" y="18247"/>
                    <a:pt x="2603" y="18135"/>
                  </a:cubicBezTo>
                  <a:cubicBezTo>
                    <a:pt x="2379" y="17966"/>
                    <a:pt x="2173" y="17779"/>
                    <a:pt x="1985" y="17592"/>
                  </a:cubicBezTo>
                  <a:lnTo>
                    <a:pt x="1985" y="17592"/>
                  </a:lnTo>
                  <a:cubicBezTo>
                    <a:pt x="2117" y="17648"/>
                    <a:pt x="2248" y="17723"/>
                    <a:pt x="2397" y="17779"/>
                  </a:cubicBezTo>
                  <a:cubicBezTo>
                    <a:pt x="2809" y="17929"/>
                    <a:pt x="3259" y="18041"/>
                    <a:pt x="3690" y="18116"/>
                  </a:cubicBezTo>
                  <a:lnTo>
                    <a:pt x="3746" y="18116"/>
                  </a:lnTo>
                  <a:lnTo>
                    <a:pt x="3802" y="18135"/>
                  </a:lnTo>
                  <a:cubicBezTo>
                    <a:pt x="3989" y="18191"/>
                    <a:pt x="4176" y="18210"/>
                    <a:pt x="4364" y="18247"/>
                  </a:cubicBezTo>
                  <a:cubicBezTo>
                    <a:pt x="4738" y="18304"/>
                    <a:pt x="5094" y="18378"/>
                    <a:pt x="5469" y="18416"/>
                  </a:cubicBezTo>
                  <a:cubicBezTo>
                    <a:pt x="6218" y="18528"/>
                    <a:pt x="6967" y="18566"/>
                    <a:pt x="7716" y="18603"/>
                  </a:cubicBezTo>
                  <a:lnTo>
                    <a:pt x="7847" y="18603"/>
                  </a:lnTo>
                  <a:cubicBezTo>
                    <a:pt x="8690" y="18659"/>
                    <a:pt x="9532" y="18678"/>
                    <a:pt x="10375" y="18678"/>
                  </a:cubicBezTo>
                  <a:cubicBezTo>
                    <a:pt x="10937" y="18678"/>
                    <a:pt x="11499" y="18678"/>
                    <a:pt x="12060" y="18659"/>
                  </a:cubicBezTo>
                  <a:cubicBezTo>
                    <a:pt x="12491" y="18659"/>
                    <a:pt x="12922" y="18622"/>
                    <a:pt x="13371" y="18566"/>
                  </a:cubicBezTo>
                  <a:cubicBezTo>
                    <a:pt x="14177" y="18472"/>
                    <a:pt x="15038" y="18229"/>
                    <a:pt x="15637" y="17629"/>
                  </a:cubicBezTo>
                  <a:cubicBezTo>
                    <a:pt x="16349" y="16974"/>
                    <a:pt x="16517" y="16000"/>
                    <a:pt x="16611" y="15083"/>
                  </a:cubicBezTo>
                  <a:cubicBezTo>
                    <a:pt x="16723" y="13959"/>
                    <a:pt x="16817" y="12854"/>
                    <a:pt x="16892" y="11731"/>
                  </a:cubicBezTo>
                  <a:cubicBezTo>
                    <a:pt x="17042" y="9446"/>
                    <a:pt x="17117" y="7161"/>
                    <a:pt x="17117" y="4877"/>
                  </a:cubicBezTo>
                  <a:cubicBezTo>
                    <a:pt x="17117" y="4315"/>
                    <a:pt x="17117" y="3734"/>
                    <a:pt x="17098" y="3172"/>
                  </a:cubicBezTo>
                  <a:cubicBezTo>
                    <a:pt x="17098" y="2723"/>
                    <a:pt x="17060" y="2292"/>
                    <a:pt x="16986" y="1843"/>
                  </a:cubicBezTo>
                  <a:cubicBezTo>
                    <a:pt x="16986" y="1843"/>
                    <a:pt x="16986" y="1824"/>
                    <a:pt x="16986" y="1805"/>
                  </a:cubicBezTo>
                  <a:close/>
                  <a:moveTo>
                    <a:pt x="9491" y="0"/>
                  </a:moveTo>
                  <a:cubicBezTo>
                    <a:pt x="9198" y="0"/>
                    <a:pt x="8906" y="3"/>
                    <a:pt x="8615" y="8"/>
                  </a:cubicBezTo>
                  <a:cubicBezTo>
                    <a:pt x="6424" y="64"/>
                    <a:pt x="4233" y="307"/>
                    <a:pt x="2098" y="775"/>
                  </a:cubicBezTo>
                  <a:cubicBezTo>
                    <a:pt x="1836" y="832"/>
                    <a:pt x="1573" y="888"/>
                    <a:pt x="1330" y="963"/>
                  </a:cubicBezTo>
                  <a:cubicBezTo>
                    <a:pt x="1105" y="1000"/>
                    <a:pt x="918" y="1113"/>
                    <a:pt x="768" y="1262"/>
                  </a:cubicBezTo>
                  <a:cubicBezTo>
                    <a:pt x="618" y="1487"/>
                    <a:pt x="544" y="1731"/>
                    <a:pt x="525" y="1993"/>
                  </a:cubicBezTo>
                  <a:cubicBezTo>
                    <a:pt x="487" y="2255"/>
                    <a:pt x="469" y="2536"/>
                    <a:pt x="431" y="2798"/>
                  </a:cubicBezTo>
                  <a:cubicBezTo>
                    <a:pt x="300" y="3940"/>
                    <a:pt x="188" y="5064"/>
                    <a:pt x="132" y="6187"/>
                  </a:cubicBezTo>
                  <a:cubicBezTo>
                    <a:pt x="0" y="8453"/>
                    <a:pt x="0" y="10719"/>
                    <a:pt x="150" y="12985"/>
                  </a:cubicBezTo>
                  <a:cubicBezTo>
                    <a:pt x="188" y="13510"/>
                    <a:pt x="225" y="14034"/>
                    <a:pt x="281" y="14558"/>
                  </a:cubicBezTo>
                  <a:cubicBezTo>
                    <a:pt x="319" y="15008"/>
                    <a:pt x="412" y="15457"/>
                    <a:pt x="562" y="15888"/>
                  </a:cubicBezTo>
                  <a:cubicBezTo>
                    <a:pt x="637" y="16150"/>
                    <a:pt x="768" y="16393"/>
                    <a:pt x="918" y="16637"/>
                  </a:cubicBezTo>
                  <a:cubicBezTo>
                    <a:pt x="1143" y="17086"/>
                    <a:pt x="1424" y="17498"/>
                    <a:pt x="1779" y="17854"/>
                  </a:cubicBezTo>
                  <a:cubicBezTo>
                    <a:pt x="2117" y="18210"/>
                    <a:pt x="2491" y="18510"/>
                    <a:pt x="2922" y="18734"/>
                  </a:cubicBezTo>
                  <a:cubicBezTo>
                    <a:pt x="3521" y="18996"/>
                    <a:pt x="4158" y="19146"/>
                    <a:pt x="4794" y="19202"/>
                  </a:cubicBezTo>
                  <a:cubicBezTo>
                    <a:pt x="5506" y="19315"/>
                    <a:pt x="6199" y="19408"/>
                    <a:pt x="6911" y="19483"/>
                  </a:cubicBezTo>
                  <a:cubicBezTo>
                    <a:pt x="8296" y="19633"/>
                    <a:pt x="9701" y="19764"/>
                    <a:pt x="11087" y="19820"/>
                  </a:cubicBezTo>
                  <a:cubicBezTo>
                    <a:pt x="11798" y="19858"/>
                    <a:pt x="12491" y="19877"/>
                    <a:pt x="13221" y="19895"/>
                  </a:cubicBezTo>
                  <a:cubicBezTo>
                    <a:pt x="13376" y="19900"/>
                    <a:pt x="13530" y="19902"/>
                    <a:pt x="13685" y="19902"/>
                  </a:cubicBezTo>
                  <a:cubicBezTo>
                    <a:pt x="14150" y="19902"/>
                    <a:pt x="14617" y="19881"/>
                    <a:pt x="15094" y="19839"/>
                  </a:cubicBezTo>
                  <a:cubicBezTo>
                    <a:pt x="15637" y="19802"/>
                    <a:pt x="16180" y="19652"/>
                    <a:pt x="16667" y="19371"/>
                  </a:cubicBezTo>
                  <a:cubicBezTo>
                    <a:pt x="17135" y="19090"/>
                    <a:pt x="17491" y="18641"/>
                    <a:pt x="17678" y="18116"/>
                  </a:cubicBezTo>
                  <a:cubicBezTo>
                    <a:pt x="17847" y="17573"/>
                    <a:pt x="17959" y="17011"/>
                    <a:pt x="18015" y="16431"/>
                  </a:cubicBezTo>
                  <a:cubicBezTo>
                    <a:pt x="18090" y="15738"/>
                    <a:pt x="18184" y="15045"/>
                    <a:pt x="18259" y="14352"/>
                  </a:cubicBezTo>
                  <a:cubicBezTo>
                    <a:pt x="18633" y="11525"/>
                    <a:pt x="18802" y="8678"/>
                    <a:pt x="18783" y="5832"/>
                  </a:cubicBezTo>
                  <a:cubicBezTo>
                    <a:pt x="18783" y="5495"/>
                    <a:pt x="18765" y="5176"/>
                    <a:pt x="18727" y="4858"/>
                  </a:cubicBezTo>
                  <a:cubicBezTo>
                    <a:pt x="18690" y="4577"/>
                    <a:pt x="18615" y="4296"/>
                    <a:pt x="18521" y="4034"/>
                  </a:cubicBezTo>
                  <a:cubicBezTo>
                    <a:pt x="18334" y="3584"/>
                    <a:pt x="18109" y="3135"/>
                    <a:pt x="17847" y="2723"/>
                  </a:cubicBezTo>
                  <a:cubicBezTo>
                    <a:pt x="17603" y="2311"/>
                    <a:pt x="17341" y="1918"/>
                    <a:pt x="17042" y="1543"/>
                  </a:cubicBezTo>
                  <a:cubicBezTo>
                    <a:pt x="16948" y="1412"/>
                    <a:pt x="16836" y="1281"/>
                    <a:pt x="16723" y="1150"/>
                  </a:cubicBezTo>
                  <a:cubicBezTo>
                    <a:pt x="16648" y="1019"/>
                    <a:pt x="16555" y="888"/>
                    <a:pt x="16424" y="775"/>
                  </a:cubicBezTo>
                  <a:cubicBezTo>
                    <a:pt x="16068" y="476"/>
                    <a:pt x="15600" y="307"/>
                    <a:pt x="15132" y="289"/>
                  </a:cubicBezTo>
                  <a:cubicBezTo>
                    <a:pt x="14064" y="158"/>
                    <a:pt x="12959" y="83"/>
                    <a:pt x="11892" y="45"/>
                  </a:cubicBezTo>
                  <a:cubicBezTo>
                    <a:pt x="11097" y="18"/>
                    <a:pt x="10292" y="0"/>
                    <a:pt x="9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20"/>
            <p:cNvSpPr/>
            <p:nvPr/>
          </p:nvSpPr>
          <p:spPr>
            <a:xfrm>
              <a:off x="4220016" y="1611877"/>
              <a:ext cx="282049" cy="144838"/>
            </a:xfrm>
            <a:custGeom>
              <a:avLst/>
              <a:gdLst/>
              <a:ahLst/>
              <a:cxnLst/>
              <a:rect l="l" t="t" r="r" b="b"/>
              <a:pathLst>
                <a:path w="16124" h="8280" extrusionOk="0">
                  <a:moveTo>
                    <a:pt x="16124" y="0"/>
                  </a:moveTo>
                  <a:lnTo>
                    <a:pt x="16124" y="0"/>
                  </a:lnTo>
                  <a:cubicBezTo>
                    <a:pt x="16086" y="281"/>
                    <a:pt x="16049" y="562"/>
                    <a:pt x="15974" y="843"/>
                  </a:cubicBezTo>
                  <a:cubicBezTo>
                    <a:pt x="15862" y="1517"/>
                    <a:pt x="15656" y="2154"/>
                    <a:pt x="15506" y="2809"/>
                  </a:cubicBezTo>
                  <a:cubicBezTo>
                    <a:pt x="15356" y="3539"/>
                    <a:pt x="15169" y="4270"/>
                    <a:pt x="14944" y="4981"/>
                  </a:cubicBezTo>
                  <a:cubicBezTo>
                    <a:pt x="14813" y="5468"/>
                    <a:pt x="14570" y="5918"/>
                    <a:pt x="14232" y="6292"/>
                  </a:cubicBezTo>
                  <a:cubicBezTo>
                    <a:pt x="13858" y="6685"/>
                    <a:pt x="13334" y="6910"/>
                    <a:pt x="12772" y="6910"/>
                  </a:cubicBezTo>
                  <a:cubicBezTo>
                    <a:pt x="12229" y="6910"/>
                    <a:pt x="11648" y="7004"/>
                    <a:pt x="11086" y="7022"/>
                  </a:cubicBezTo>
                  <a:cubicBezTo>
                    <a:pt x="10877" y="7026"/>
                    <a:pt x="10667" y="7027"/>
                    <a:pt x="10456" y="7027"/>
                  </a:cubicBezTo>
                  <a:cubicBezTo>
                    <a:pt x="9369" y="7027"/>
                    <a:pt x="8274" y="6986"/>
                    <a:pt x="7191" y="6891"/>
                  </a:cubicBezTo>
                  <a:cubicBezTo>
                    <a:pt x="5431" y="6760"/>
                    <a:pt x="3671" y="6611"/>
                    <a:pt x="1929" y="6311"/>
                  </a:cubicBezTo>
                  <a:cubicBezTo>
                    <a:pt x="1573" y="6273"/>
                    <a:pt x="1255" y="6142"/>
                    <a:pt x="974" y="5936"/>
                  </a:cubicBezTo>
                  <a:cubicBezTo>
                    <a:pt x="824" y="5768"/>
                    <a:pt x="693" y="5581"/>
                    <a:pt x="618" y="5375"/>
                  </a:cubicBezTo>
                  <a:cubicBezTo>
                    <a:pt x="487" y="5075"/>
                    <a:pt x="393" y="4794"/>
                    <a:pt x="262" y="4494"/>
                  </a:cubicBezTo>
                  <a:cubicBezTo>
                    <a:pt x="150" y="4288"/>
                    <a:pt x="75" y="4064"/>
                    <a:pt x="0" y="3839"/>
                  </a:cubicBezTo>
                  <a:lnTo>
                    <a:pt x="0" y="3839"/>
                  </a:lnTo>
                  <a:cubicBezTo>
                    <a:pt x="0" y="3951"/>
                    <a:pt x="19" y="4082"/>
                    <a:pt x="38" y="4214"/>
                  </a:cubicBezTo>
                  <a:cubicBezTo>
                    <a:pt x="131" y="5037"/>
                    <a:pt x="281" y="5955"/>
                    <a:pt x="843" y="6592"/>
                  </a:cubicBezTo>
                  <a:cubicBezTo>
                    <a:pt x="1423" y="7247"/>
                    <a:pt x="2360" y="7509"/>
                    <a:pt x="3202" y="7678"/>
                  </a:cubicBezTo>
                  <a:cubicBezTo>
                    <a:pt x="3240" y="7678"/>
                    <a:pt x="3259" y="7697"/>
                    <a:pt x="3277" y="7697"/>
                  </a:cubicBezTo>
                  <a:lnTo>
                    <a:pt x="3352" y="7697"/>
                  </a:lnTo>
                  <a:cubicBezTo>
                    <a:pt x="3558" y="7734"/>
                    <a:pt x="3764" y="7790"/>
                    <a:pt x="3970" y="7828"/>
                  </a:cubicBezTo>
                  <a:cubicBezTo>
                    <a:pt x="4551" y="7921"/>
                    <a:pt x="5150" y="8015"/>
                    <a:pt x="5749" y="8090"/>
                  </a:cubicBezTo>
                  <a:cubicBezTo>
                    <a:pt x="7126" y="8216"/>
                    <a:pt x="8513" y="8280"/>
                    <a:pt x="9894" y="8280"/>
                  </a:cubicBezTo>
                  <a:cubicBezTo>
                    <a:pt x="10355" y="8280"/>
                    <a:pt x="10815" y="8272"/>
                    <a:pt x="11274" y="8258"/>
                  </a:cubicBezTo>
                  <a:cubicBezTo>
                    <a:pt x="12116" y="8221"/>
                    <a:pt x="12978" y="8202"/>
                    <a:pt x="13802" y="7921"/>
                  </a:cubicBezTo>
                  <a:cubicBezTo>
                    <a:pt x="14158" y="7790"/>
                    <a:pt x="14513" y="7603"/>
                    <a:pt x="14794" y="7341"/>
                  </a:cubicBezTo>
                  <a:cubicBezTo>
                    <a:pt x="15113" y="7060"/>
                    <a:pt x="15356" y="6685"/>
                    <a:pt x="15506" y="6292"/>
                  </a:cubicBezTo>
                  <a:cubicBezTo>
                    <a:pt x="15637" y="5843"/>
                    <a:pt x="15731" y="5375"/>
                    <a:pt x="15768" y="4925"/>
                  </a:cubicBezTo>
                  <a:cubicBezTo>
                    <a:pt x="15824" y="4382"/>
                    <a:pt x="15862" y="3839"/>
                    <a:pt x="15918" y="3296"/>
                  </a:cubicBezTo>
                  <a:cubicBezTo>
                    <a:pt x="15993" y="2191"/>
                    <a:pt x="16068" y="1086"/>
                    <a:pt x="16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20"/>
            <p:cNvSpPr/>
            <p:nvPr/>
          </p:nvSpPr>
          <p:spPr>
            <a:xfrm>
              <a:off x="4231141" y="1454445"/>
              <a:ext cx="256195" cy="232125"/>
            </a:xfrm>
            <a:custGeom>
              <a:avLst/>
              <a:gdLst/>
              <a:ahLst/>
              <a:cxnLst/>
              <a:rect l="l" t="t" r="r" b="b"/>
              <a:pathLst>
                <a:path w="14646" h="13270" extrusionOk="0">
                  <a:moveTo>
                    <a:pt x="14383" y="498"/>
                  </a:moveTo>
                  <a:cubicBezTo>
                    <a:pt x="14177" y="573"/>
                    <a:pt x="14177" y="873"/>
                    <a:pt x="14383" y="948"/>
                  </a:cubicBezTo>
                  <a:cubicBezTo>
                    <a:pt x="14645" y="910"/>
                    <a:pt x="14645" y="517"/>
                    <a:pt x="14383" y="498"/>
                  </a:cubicBezTo>
                  <a:close/>
                  <a:moveTo>
                    <a:pt x="3327" y="1589"/>
                  </a:moveTo>
                  <a:cubicBezTo>
                    <a:pt x="3283" y="1589"/>
                    <a:pt x="3241" y="1594"/>
                    <a:pt x="3203" y="1603"/>
                  </a:cubicBezTo>
                  <a:cubicBezTo>
                    <a:pt x="3128" y="1603"/>
                    <a:pt x="3053" y="1622"/>
                    <a:pt x="2997" y="1659"/>
                  </a:cubicBezTo>
                  <a:cubicBezTo>
                    <a:pt x="2847" y="1678"/>
                    <a:pt x="2716" y="1734"/>
                    <a:pt x="2585" y="1809"/>
                  </a:cubicBezTo>
                  <a:cubicBezTo>
                    <a:pt x="2484" y="1877"/>
                    <a:pt x="2535" y="2020"/>
                    <a:pt x="2642" y="2020"/>
                  </a:cubicBezTo>
                  <a:cubicBezTo>
                    <a:pt x="2654" y="2020"/>
                    <a:pt x="2666" y="2019"/>
                    <a:pt x="2679" y="2015"/>
                  </a:cubicBezTo>
                  <a:lnTo>
                    <a:pt x="2772" y="2015"/>
                  </a:lnTo>
                  <a:lnTo>
                    <a:pt x="2866" y="1996"/>
                  </a:lnTo>
                  <a:lnTo>
                    <a:pt x="2978" y="1978"/>
                  </a:lnTo>
                  <a:lnTo>
                    <a:pt x="3222" y="1978"/>
                  </a:lnTo>
                  <a:cubicBezTo>
                    <a:pt x="3269" y="1987"/>
                    <a:pt x="3311" y="1992"/>
                    <a:pt x="3351" y="1992"/>
                  </a:cubicBezTo>
                  <a:cubicBezTo>
                    <a:pt x="3390" y="1992"/>
                    <a:pt x="3428" y="1987"/>
                    <a:pt x="3465" y="1978"/>
                  </a:cubicBezTo>
                  <a:cubicBezTo>
                    <a:pt x="3540" y="1959"/>
                    <a:pt x="3596" y="1884"/>
                    <a:pt x="3596" y="1809"/>
                  </a:cubicBezTo>
                  <a:cubicBezTo>
                    <a:pt x="3615" y="1715"/>
                    <a:pt x="3578" y="1622"/>
                    <a:pt x="3484" y="1603"/>
                  </a:cubicBezTo>
                  <a:lnTo>
                    <a:pt x="3465" y="1603"/>
                  </a:lnTo>
                  <a:cubicBezTo>
                    <a:pt x="3419" y="1594"/>
                    <a:pt x="3372" y="1589"/>
                    <a:pt x="3327" y="1589"/>
                  </a:cubicBezTo>
                  <a:close/>
                  <a:moveTo>
                    <a:pt x="4683" y="2221"/>
                  </a:moveTo>
                  <a:cubicBezTo>
                    <a:pt x="4664" y="2221"/>
                    <a:pt x="4645" y="2221"/>
                    <a:pt x="4626" y="2240"/>
                  </a:cubicBezTo>
                  <a:lnTo>
                    <a:pt x="4589" y="2240"/>
                  </a:lnTo>
                  <a:cubicBezTo>
                    <a:pt x="4570" y="2258"/>
                    <a:pt x="4552" y="2258"/>
                    <a:pt x="4533" y="2277"/>
                  </a:cubicBezTo>
                  <a:lnTo>
                    <a:pt x="4514" y="2296"/>
                  </a:lnTo>
                  <a:lnTo>
                    <a:pt x="4495" y="2333"/>
                  </a:lnTo>
                  <a:cubicBezTo>
                    <a:pt x="4477" y="2352"/>
                    <a:pt x="4458" y="2371"/>
                    <a:pt x="4458" y="2390"/>
                  </a:cubicBezTo>
                  <a:cubicBezTo>
                    <a:pt x="4420" y="2446"/>
                    <a:pt x="4420" y="2502"/>
                    <a:pt x="4458" y="2539"/>
                  </a:cubicBezTo>
                  <a:cubicBezTo>
                    <a:pt x="4458" y="2577"/>
                    <a:pt x="4477" y="2596"/>
                    <a:pt x="4495" y="2614"/>
                  </a:cubicBezTo>
                  <a:lnTo>
                    <a:pt x="4533" y="2633"/>
                  </a:lnTo>
                  <a:cubicBezTo>
                    <a:pt x="4570" y="2652"/>
                    <a:pt x="4589" y="2670"/>
                    <a:pt x="4626" y="2670"/>
                  </a:cubicBezTo>
                  <a:lnTo>
                    <a:pt x="4683" y="2670"/>
                  </a:lnTo>
                  <a:cubicBezTo>
                    <a:pt x="4720" y="2652"/>
                    <a:pt x="4758" y="2633"/>
                    <a:pt x="4776" y="2614"/>
                  </a:cubicBezTo>
                  <a:lnTo>
                    <a:pt x="4795" y="2596"/>
                  </a:lnTo>
                  <a:lnTo>
                    <a:pt x="4814" y="2558"/>
                  </a:lnTo>
                  <a:cubicBezTo>
                    <a:pt x="4832" y="2558"/>
                    <a:pt x="4851" y="2539"/>
                    <a:pt x="4851" y="2521"/>
                  </a:cubicBezTo>
                  <a:lnTo>
                    <a:pt x="4870" y="2483"/>
                  </a:lnTo>
                  <a:lnTo>
                    <a:pt x="4889" y="2446"/>
                  </a:lnTo>
                  <a:cubicBezTo>
                    <a:pt x="4889" y="2427"/>
                    <a:pt x="4889" y="2390"/>
                    <a:pt x="4889" y="2371"/>
                  </a:cubicBezTo>
                  <a:cubicBezTo>
                    <a:pt x="4889" y="2352"/>
                    <a:pt x="4889" y="2333"/>
                    <a:pt x="4870" y="2333"/>
                  </a:cubicBezTo>
                  <a:cubicBezTo>
                    <a:pt x="4870" y="2296"/>
                    <a:pt x="4851" y="2277"/>
                    <a:pt x="4832" y="2258"/>
                  </a:cubicBezTo>
                  <a:lnTo>
                    <a:pt x="4795" y="2240"/>
                  </a:lnTo>
                  <a:lnTo>
                    <a:pt x="4758" y="2221"/>
                  </a:lnTo>
                  <a:close/>
                  <a:moveTo>
                    <a:pt x="12492" y="2539"/>
                  </a:moveTo>
                  <a:cubicBezTo>
                    <a:pt x="12211" y="2539"/>
                    <a:pt x="12211" y="2951"/>
                    <a:pt x="12492" y="2951"/>
                  </a:cubicBezTo>
                  <a:cubicBezTo>
                    <a:pt x="12754" y="2951"/>
                    <a:pt x="12754" y="2539"/>
                    <a:pt x="12492" y="2539"/>
                  </a:cubicBezTo>
                  <a:close/>
                  <a:moveTo>
                    <a:pt x="3297" y="3682"/>
                  </a:moveTo>
                  <a:cubicBezTo>
                    <a:pt x="3035" y="3682"/>
                    <a:pt x="3035" y="4075"/>
                    <a:pt x="3297" y="4075"/>
                  </a:cubicBezTo>
                  <a:cubicBezTo>
                    <a:pt x="3559" y="4056"/>
                    <a:pt x="3559" y="3682"/>
                    <a:pt x="3297" y="3682"/>
                  </a:cubicBezTo>
                  <a:close/>
                  <a:moveTo>
                    <a:pt x="4495" y="4075"/>
                  </a:moveTo>
                  <a:cubicBezTo>
                    <a:pt x="4296" y="4075"/>
                    <a:pt x="4290" y="4357"/>
                    <a:pt x="4477" y="4357"/>
                  </a:cubicBezTo>
                  <a:cubicBezTo>
                    <a:pt x="4483" y="4357"/>
                    <a:pt x="4489" y="4356"/>
                    <a:pt x="4495" y="4356"/>
                  </a:cubicBezTo>
                  <a:cubicBezTo>
                    <a:pt x="4683" y="4356"/>
                    <a:pt x="4683" y="4075"/>
                    <a:pt x="4495" y="4075"/>
                  </a:cubicBezTo>
                  <a:close/>
                  <a:moveTo>
                    <a:pt x="8709" y="4000"/>
                  </a:moveTo>
                  <a:cubicBezTo>
                    <a:pt x="8671" y="4019"/>
                    <a:pt x="8634" y="4037"/>
                    <a:pt x="8615" y="4056"/>
                  </a:cubicBezTo>
                  <a:lnTo>
                    <a:pt x="8540" y="4131"/>
                  </a:lnTo>
                  <a:cubicBezTo>
                    <a:pt x="8522" y="4150"/>
                    <a:pt x="8503" y="4169"/>
                    <a:pt x="8503" y="4206"/>
                  </a:cubicBezTo>
                  <a:cubicBezTo>
                    <a:pt x="8484" y="4225"/>
                    <a:pt x="8484" y="4262"/>
                    <a:pt x="8484" y="4281"/>
                  </a:cubicBezTo>
                  <a:cubicBezTo>
                    <a:pt x="8484" y="4318"/>
                    <a:pt x="8484" y="4337"/>
                    <a:pt x="8503" y="4375"/>
                  </a:cubicBezTo>
                  <a:cubicBezTo>
                    <a:pt x="8503" y="4393"/>
                    <a:pt x="8522" y="4412"/>
                    <a:pt x="8540" y="4431"/>
                  </a:cubicBezTo>
                  <a:lnTo>
                    <a:pt x="8596" y="4468"/>
                  </a:lnTo>
                  <a:cubicBezTo>
                    <a:pt x="8615" y="4487"/>
                    <a:pt x="8653" y="4506"/>
                    <a:pt x="8690" y="4506"/>
                  </a:cubicBezTo>
                  <a:lnTo>
                    <a:pt x="8746" y="4506"/>
                  </a:lnTo>
                  <a:cubicBezTo>
                    <a:pt x="8784" y="4487"/>
                    <a:pt x="8821" y="4468"/>
                    <a:pt x="8840" y="4449"/>
                  </a:cubicBezTo>
                  <a:lnTo>
                    <a:pt x="8915" y="4375"/>
                  </a:lnTo>
                  <a:cubicBezTo>
                    <a:pt x="8952" y="4356"/>
                    <a:pt x="8952" y="4337"/>
                    <a:pt x="8971" y="4318"/>
                  </a:cubicBezTo>
                  <a:cubicBezTo>
                    <a:pt x="8990" y="4281"/>
                    <a:pt x="8990" y="4262"/>
                    <a:pt x="8990" y="4225"/>
                  </a:cubicBezTo>
                  <a:cubicBezTo>
                    <a:pt x="8990" y="4187"/>
                    <a:pt x="8990" y="4169"/>
                    <a:pt x="8971" y="4150"/>
                  </a:cubicBezTo>
                  <a:cubicBezTo>
                    <a:pt x="8952" y="4112"/>
                    <a:pt x="8952" y="4094"/>
                    <a:pt x="8915" y="4056"/>
                  </a:cubicBezTo>
                  <a:lnTo>
                    <a:pt x="8877" y="4037"/>
                  </a:lnTo>
                  <a:cubicBezTo>
                    <a:pt x="8840" y="4019"/>
                    <a:pt x="8802" y="4000"/>
                    <a:pt x="8765" y="4000"/>
                  </a:cubicBezTo>
                  <a:close/>
                  <a:moveTo>
                    <a:pt x="9304" y="0"/>
                  </a:moveTo>
                  <a:cubicBezTo>
                    <a:pt x="8373" y="0"/>
                    <a:pt x="7444" y="29"/>
                    <a:pt x="6518" y="86"/>
                  </a:cubicBezTo>
                  <a:cubicBezTo>
                    <a:pt x="5450" y="161"/>
                    <a:pt x="4383" y="255"/>
                    <a:pt x="3316" y="405"/>
                  </a:cubicBezTo>
                  <a:cubicBezTo>
                    <a:pt x="2791" y="479"/>
                    <a:pt x="2248" y="554"/>
                    <a:pt x="1705" y="648"/>
                  </a:cubicBezTo>
                  <a:cubicBezTo>
                    <a:pt x="1331" y="723"/>
                    <a:pt x="881" y="817"/>
                    <a:pt x="619" y="1135"/>
                  </a:cubicBezTo>
                  <a:cubicBezTo>
                    <a:pt x="488" y="1341"/>
                    <a:pt x="413" y="1584"/>
                    <a:pt x="413" y="1846"/>
                  </a:cubicBezTo>
                  <a:cubicBezTo>
                    <a:pt x="394" y="2146"/>
                    <a:pt x="375" y="2446"/>
                    <a:pt x="357" y="2745"/>
                  </a:cubicBezTo>
                  <a:cubicBezTo>
                    <a:pt x="338" y="3345"/>
                    <a:pt x="375" y="3963"/>
                    <a:pt x="357" y="4562"/>
                  </a:cubicBezTo>
                  <a:cubicBezTo>
                    <a:pt x="357" y="4627"/>
                    <a:pt x="408" y="4660"/>
                    <a:pt x="460" y="4660"/>
                  </a:cubicBezTo>
                  <a:cubicBezTo>
                    <a:pt x="511" y="4660"/>
                    <a:pt x="563" y="4627"/>
                    <a:pt x="563" y="4562"/>
                  </a:cubicBezTo>
                  <a:cubicBezTo>
                    <a:pt x="619" y="4037"/>
                    <a:pt x="713" y="3532"/>
                    <a:pt x="769" y="3008"/>
                  </a:cubicBezTo>
                  <a:cubicBezTo>
                    <a:pt x="787" y="2764"/>
                    <a:pt x="806" y="2502"/>
                    <a:pt x="825" y="2240"/>
                  </a:cubicBezTo>
                  <a:cubicBezTo>
                    <a:pt x="806" y="1996"/>
                    <a:pt x="844" y="1772"/>
                    <a:pt x="900" y="1528"/>
                  </a:cubicBezTo>
                  <a:cubicBezTo>
                    <a:pt x="1012" y="1191"/>
                    <a:pt x="1480" y="1135"/>
                    <a:pt x="1780" y="1079"/>
                  </a:cubicBezTo>
                  <a:cubicBezTo>
                    <a:pt x="2286" y="985"/>
                    <a:pt x="2791" y="910"/>
                    <a:pt x="3297" y="854"/>
                  </a:cubicBezTo>
                  <a:cubicBezTo>
                    <a:pt x="5211" y="573"/>
                    <a:pt x="7125" y="440"/>
                    <a:pt x="9055" y="440"/>
                  </a:cubicBezTo>
                  <a:cubicBezTo>
                    <a:pt x="9183" y="440"/>
                    <a:pt x="9311" y="441"/>
                    <a:pt x="9439" y="442"/>
                  </a:cubicBezTo>
                  <a:cubicBezTo>
                    <a:pt x="10600" y="442"/>
                    <a:pt x="11761" y="479"/>
                    <a:pt x="12904" y="592"/>
                  </a:cubicBezTo>
                  <a:cubicBezTo>
                    <a:pt x="12910" y="592"/>
                    <a:pt x="12915" y="592"/>
                    <a:pt x="12921" y="592"/>
                  </a:cubicBezTo>
                  <a:cubicBezTo>
                    <a:pt x="13184" y="592"/>
                    <a:pt x="13179" y="179"/>
                    <a:pt x="12904" y="142"/>
                  </a:cubicBezTo>
                  <a:cubicBezTo>
                    <a:pt x="11703" y="48"/>
                    <a:pt x="10502" y="0"/>
                    <a:pt x="9304" y="0"/>
                  </a:cubicBezTo>
                  <a:close/>
                  <a:moveTo>
                    <a:pt x="3859" y="5498"/>
                  </a:moveTo>
                  <a:cubicBezTo>
                    <a:pt x="3690" y="5517"/>
                    <a:pt x="3690" y="5742"/>
                    <a:pt x="3859" y="5760"/>
                  </a:cubicBezTo>
                  <a:cubicBezTo>
                    <a:pt x="4008" y="5742"/>
                    <a:pt x="4008" y="5517"/>
                    <a:pt x="3859" y="5498"/>
                  </a:cubicBezTo>
                  <a:close/>
                  <a:moveTo>
                    <a:pt x="4121" y="6772"/>
                  </a:moveTo>
                  <a:cubicBezTo>
                    <a:pt x="3990" y="6772"/>
                    <a:pt x="3990" y="6996"/>
                    <a:pt x="4121" y="6996"/>
                  </a:cubicBezTo>
                  <a:cubicBezTo>
                    <a:pt x="4271" y="6996"/>
                    <a:pt x="4289" y="6790"/>
                    <a:pt x="4140" y="6772"/>
                  </a:cubicBezTo>
                  <a:close/>
                  <a:moveTo>
                    <a:pt x="6312" y="7296"/>
                  </a:moveTo>
                  <a:cubicBezTo>
                    <a:pt x="6106" y="7371"/>
                    <a:pt x="6106" y="7670"/>
                    <a:pt x="6312" y="7745"/>
                  </a:cubicBezTo>
                  <a:cubicBezTo>
                    <a:pt x="6574" y="7708"/>
                    <a:pt x="6574" y="7333"/>
                    <a:pt x="6312" y="7296"/>
                  </a:cubicBezTo>
                  <a:close/>
                  <a:moveTo>
                    <a:pt x="4140" y="8008"/>
                  </a:moveTo>
                  <a:cubicBezTo>
                    <a:pt x="3971" y="8026"/>
                    <a:pt x="3971" y="8270"/>
                    <a:pt x="4140" y="8307"/>
                  </a:cubicBezTo>
                  <a:cubicBezTo>
                    <a:pt x="4308" y="8270"/>
                    <a:pt x="4308" y="8026"/>
                    <a:pt x="4140" y="8008"/>
                  </a:cubicBezTo>
                  <a:close/>
                  <a:moveTo>
                    <a:pt x="9753" y="8231"/>
                  </a:moveTo>
                  <a:cubicBezTo>
                    <a:pt x="9748" y="8231"/>
                    <a:pt x="9744" y="8231"/>
                    <a:pt x="9739" y="8232"/>
                  </a:cubicBezTo>
                  <a:lnTo>
                    <a:pt x="9701" y="8251"/>
                  </a:lnTo>
                  <a:cubicBezTo>
                    <a:pt x="9645" y="8270"/>
                    <a:pt x="9645" y="8326"/>
                    <a:pt x="9701" y="8326"/>
                  </a:cubicBezTo>
                  <a:lnTo>
                    <a:pt x="9739" y="8326"/>
                  </a:lnTo>
                  <a:cubicBezTo>
                    <a:pt x="9752" y="8334"/>
                    <a:pt x="9764" y="8337"/>
                    <a:pt x="9773" y="8337"/>
                  </a:cubicBezTo>
                  <a:cubicBezTo>
                    <a:pt x="9827" y="8337"/>
                    <a:pt x="9820" y="8231"/>
                    <a:pt x="9753" y="8231"/>
                  </a:cubicBezTo>
                  <a:close/>
                  <a:moveTo>
                    <a:pt x="11305" y="9267"/>
                  </a:moveTo>
                  <a:cubicBezTo>
                    <a:pt x="11298" y="9267"/>
                    <a:pt x="11293" y="9272"/>
                    <a:pt x="11293" y="9281"/>
                  </a:cubicBezTo>
                  <a:lnTo>
                    <a:pt x="11274" y="9281"/>
                  </a:lnTo>
                  <a:cubicBezTo>
                    <a:pt x="11256" y="9281"/>
                    <a:pt x="11256" y="9281"/>
                    <a:pt x="11237" y="9300"/>
                  </a:cubicBezTo>
                  <a:lnTo>
                    <a:pt x="11218" y="9318"/>
                  </a:lnTo>
                  <a:cubicBezTo>
                    <a:pt x="11218" y="9318"/>
                    <a:pt x="11218" y="9337"/>
                    <a:pt x="11218" y="9356"/>
                  </a:cubicBezTo>
                  <a:lnTo>
                    <a:pt x="11218" y="9412"/>
                  </a:lnTo>
                  <a:cubicBezTo>
                    <a:pt x="11218" y="9431"/>
                    <a:pt x="11218" y="9431"/>
                    <a:pt x="11218" y="9449"/>
                  </a:cubicBezTo>
                  <a:cubicBezTo>
                    <a:pt x="11218" y="9468"/>
                    <a:pt x="11237" y="9468"/>
                    <a:pt x="11237" y="9468"/>
                  </a:cubicBezTo>
                  <a:cubicBezTo>
                    <a:pt x="11256" y="9487"/>
                    <a:pt x="11256" y="9487"/>
                    <a:pt x="11274" y="9487"/>
                  </a:cubicBezTo>
                  <a:lnTo>
                    <a:pt x="11312" y="9487"/>
                  </a:lnTo>
                  <a:cubicBezTo>
                    <a:pt x="11331" y="9487"/>
                    <a:pt x="11349" y="9487"/>
                    <a:pt x="11349" y="9468"/>
                  </a:cubicBezTo>
                  <a:lnTo>
                    <a:pt x="11368" y="9449"/>
                  </a:lnTo>
                  <a:cubicBezTo>
                    <a:pt x="11368" y="9449"/>
                    <a:pt x="11368" y="9431"/>
                    <a:pt x="11368" y="9412"/>
                  </a:cubicBezTo>
                  <a:lnTo>
                    <a:pt x="11368" y="9337"/>
                  </a:lnTo>
                  <a:cubicBezTo>
                    <a:pt x="11368" y="9337"/>
                    <a:pt x="11368" y="9318"/>
                    <a:pt x="11368" y="9318"/>
                  </a:cubicBezTo>
                  <a:cubicBezTo>
                    <a:pt x="11349" y="9300"/>
                    <a:pt x="11349" y="9281"/>
                    <a:pt x="11331" y="9281"/>
                  </a:cubicBezTo>
                  <a:cubicBezTo>
                    <a:pt x="11321" y="9272"/>
                    <a:pt x="11312" y="9267"/>
                    <a:pt x="11305" y="9267"/>
                  </a:cubicBezTo>
                  <a:close/>
                  <a:moveTo>
                    <a:pt x="6050" y="9918"/>
                  </a:moveTo>
                  <a:cubicBezTo>
                    <a:pt x="6012" y="9918"/>
                    <a:pt x="5975" y="9936"/>
                    <a:pt x="5956" y="9955"/>
                  </a:cubicBezTo>
                  <a:cubicBezTo>
                    <a:pt x="5937" y="9974"/>
                    <a:pt x="5919" y="9974"/>
                    <a:pt x="5919" y="9993"/>
                  </a:cubicBezTo>
                  <a:cubicBezTo>
                    <a:pt x="5919" y="10011"/>
                    <a:pt x="5900" y="10030"/>
                    <a:pt x="5900" y="10049"/>
                  </a:cubicBezTo>
                  <a:lnTo>
                    <a:pt x="5900" y="10086"/>
                  </a:lnTo>
                  <a:cubicBezTo>
                    <a:pt x="5919" y="10105"/>
                    <a:pt x="5919" y="10124"/>
                    <a:pt x="5937" y="10142"/>
                  </a:cubicBezTo>
                  <a:lnTo>
                    <a:pt x="5975" y="10161"/>
                  </a:lnTo>
                  <a:cubicBezTo>
                    <a:pt x="5993" y="10180"/>
                    <a:pt x="6012" y="10180"/>
                    <a:pt x="6031" y="10180"/>
                  </a:cubicBezTo>
                  <a:lnTo>
                    <a:pt x="6162" y="10180"/>
                  </a:lnTo>
                  <a:cubicBezTo>
                    <a:pt x="6162" y="10180"/>
                    <a:pt x="6181" y="10161"/>
                    <a:pt x="6199" y="10161"/>
                  </a:cubicBezTo>
                  <a:cubicBezTo>
                    <a:pt x="6199" y="10142"/>
                    <a:pt x="6218" y="10124"/>
                    <a:pt x="6218" y="10105"/>
                  </a:cubicBezTo>
                  <a:cubicBezTo>
                    <a:pt x="6218" y="10086"/>
                    <a:pt x="6218" y="10086"/>
                    <a:pt x="6218" y="10067"/>
                  </a:cubicBezTo>
                  <a:lnTo>
                    <a:pt x="6218" y="10030"/>
                  </a:lnTo>
                  <a:cubicBezTo>
                    <a:pt x="6218" y="9993"/>
                    <a:pt x="6218" y="9974"/>
                    <a:pt x="6199" y="9955"/>
                  </a:cubicBezTo>
                  <a:lnTo>
                    <a:pt x="6162" y="9936"/>
                  </a:lnTo>
                  <a:cubicBezTo>
                    <a:pt x="6143" y="9918"/>
                    <a:pt x="6125" y="9918"/>
                    <a:pt x="6106" y="9918"/>
                  </a:cubicBezTo>
                  <a:close/>
                  <a:moveTo>
                    <a:pt x="455" y="5830"/>
                  </a:moveTo>
                  <a:cubicBezTo>
                    <a:pt x="419" y="5830"/>
                    <a:pt x="384" y="5849"/>
                    <a:pt x="375" y="5891"/>
                  </a:cubicBezTo>
                  <a:cubicBezTo>
                    <a:pt x="319" y="6116"/>
                    <a:pt x="263" y="6378"/>
                    <a:pt x="207" y="6622"/>
                  </a:cubicBezTo>
                  <a:cubicBezTo>
                    <a:pt x="169" y="6865"/>
                    <a:pt x="132" y="7109"/>
                    <a:pt x="95" y="7352"/>
                  </a:cubicBezTo>
                  <a:cubicBezTo>
                    <a:pt x="38" y="7858"/>
                    <a:pt x="1" y="8345"/>
                    <a:pt x="1" y="8850"/>
                  </a:cubicBezTo>
                  <a:cubicBezTo>
                    <a:pt x="1" y="9337"/>
                    <a:pt x="1" y="9843"/>
                    <a:pt x="38" y="10330"/>
                  </a:cubicBezTo>
                  <a:cubicBezTo>
                    <a:pt x="57" y="10592"/>
                    <a:pt x="95" y="10835"/>
                    <a:pt x="113" y="11079"/>
                  </a:cubicBezTo>
                  <a:cubicBezTo>
                    <a:pt x="132" y="11341"/>
                    <a:pt x="169" y="11584"/>
                    <a:pt x="244" y="11828"/>
                  </a:cubicBezTo>
                  <a:cubicBezTo>
                    <a:pt x="275" y="11890"/>
                    <a:pt x="345" y="11926"/>
                    <a:pt x="421" y="11926"/>
                  </a:cubicBezTo>
                  <a:cubicBezTo>
                    <a:pt x="437" y="11926"/>
                    <a:pt x="453" y="11925"/>
                    <a:pt x="469" y="11921"/>
                  </a:cubicBezTo>
                  <a:cubicBezTo>
                    <a:pt x="544" y="11884"/>
                    <a:pt x="600" y="11809"/>
                    <a:pt x="600" y="11734"/>
                  </a:cubicBezTo>
                  <a:cubicBezTo>
                    <a:pt x="600" y="11603"/>
                    <a:pt x="600" y="11472"/>
                    <a:pt x="563" y="11360"/>
                  </a:cubicBezTo>
                  <a:lnTo>
                    <a:pt x="525" y="10985"/>
                  </a:lnTo>
                  <a:cubicBezTo>
                    <a:pt x="507" y="10742"/>
                    <a:pt x="488" y="10517"/>
                    <a:pt x="469" y="10273"/>
                  </a:cubicBezTo>
                  <a:cubicBezTo>
                    <a:pt x="432" y="9787"/>
                    <a:pt x="413" y="9300"/>
                    <a:pt x="413" y="8813"/>
                  </a:cubicBezTo>
                  <a:cubicBezTo>
                    <a:pt x="413" y="8326"/>
                    <a:pt x="432" y="7839"/>
                    <a:pt x="450" y="7352"/>
                  </a:cubicBezTo>
                  <a:cubicBezTo>
                    <a:pt x="469" y="6865"/>
                    <a:pt x="488" y="6378"/>
                    <a:pt x="544" y="5910"/>
                  </a:cubicBezTo>
                  <a:cubicBezTo>
                    <a:pt x="544" y="5859"/>
                    <a:pt x="499" y="5830"/>
                    <a:pt x="455" y="5830"/>
                  </a:cubicBezTo>
                  <a:close/>
                  <a:moveTo>
                    <a:pt x="694" y="12858"/>
                  </a:moveTo>
                  <a:cubicBezTo>
                    <a:pt x="432" y="12858"/>
                    <a:pt x="432" y="13270"/>
                    <a:pt x="694" y="13270"/>
                  </a:cubicBezTo>
                  <a:cubicBezTo>
                    <a:pt x="975" y="13270"/>
                    <a:pt x="975" y="12858"/>
                    <a:pt x="694" y="1285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20"/>
            <p:cNvSpPr/>
            <p:nvPr/>
          </p:nvSpPr>
          <p:spPr>
            <a:xfrm>
              <a:off x="4292400" y="1503896"/>
              <a:ext cx="135969" cy="128622"/>
            </a:xfrm>
            <a:custGeom>
              <a:avLst/>
              <a:gdLst/>
              <a:ahLst/>
              <a:cxnLst/>
              <a:rect l="l" t="t" r="r" b="b"/>
              <a:pathLst>
                <a:path w="7773" h="7353" extrusionOk="0">
                  <a:moveTo>
                    <a:pt x="3671" y="312"/>
                  </a:moveTo>
                  <a:cubicBezTo>
                    <a:pt x="3690" y="330"/>
                    <a:pt x="3727" y="349"/>
                    <a:pt x="3765" y="349"/>
                  </a:cubicBezTo>
                  <a:cubicBezTo>
                    <a:pt x="3795" y="348"/>
                    <a:pt x="3825" y="348"/>
                    <a:pt x="3856" y="348"/>
                  </a:cubicBezTo>
                  <a:cubicBezTo>
                    <a:pt x="5206" y="348"/>
                    <a:pt x="6436" y="1164"/>
                    <a:pt x="6948" y="2428"/>
                  </a:cubicBezTo>
                  <a:cubicBezTo>
                    <a:pt x="7398" y="3739"/>
                    <a:pt x="7042" y="5218"/>
                    <a:pt x="6012" y="6154"/>
                  </a:cubicBezTo>
                  <a:cubicBezTo>
                    <a:pt x="5476" y="6673"/>
                    <a:pt x="4776" y="6953"/>
                    <a:pt x="4045" y="6953"/>
                  </a:cubicBezTo>
                  <a:cubicBezTo>
                    <a:pt x="3958" y="6953"/>
                    <a:pt x="3871" y="6949"/>
                    <a:pt x="3784" y="6941"/>
                  </a:cubicBezTo>
                  <a:cubicBezTo>
                    <a:pt x="3091" y="6866"/>
                    <a:pt x="2454" y="6585"/>
                    <a:pt x="1930" y="6136"/>
                  </a:cubicBezTo>
                  <a:cubicBezTo>
                    <a:pt x="956" y="5293"/>
                    <a:pt x="432" y="3926"/>
                    <a:pt x="844" y="2671"/>
                  </a:cubicBezTo>
                  <a:cubicBezTo>
                    <a:pt x="1087" y="1978"/>
                    <a:pt x="1536" y="1379"/>
                    <a:pt x="2136" y="967"/>
                  </a:cubicBezTo>
                  <a:cubicBezTo>
                    <a:pt x="2585" y="630"/>
                    <a:pt x="3109" y="405"/>
                    <a:pt x="3671" y="312"/>
                  </a:cubicBezTo>
                  <a:close/>
                  <a:moveTo>
                    <a:pt x="3970" y="0"/>
                  </a:moveTo>
                  <a:cubicBezTo>
                    <a:pt x="2615" y="0"/>
                    <a:pt x="1273" y="931"/>
                    <a:pt x="675" y="2109"/>
                  </a:cubicBezTo>
                  <a:cubicBezTo>
                    <a:pt x="1" y="3458"/>
                    <a:pt x="338" y="5031"/>
                    <a:pt x="1330" y="6117"/>
                  </a:cubicBezTo>
                  <a:cubicBezTo>
                    <a:pt x="2019" y="6888"/>
                    <a:pt x="3029" y="7353"/>
                    <a:pt x="4041" y="7353"/>
                  </a:cubicBezTo>
                  <a:cubicBezTo>
                    <a:pt x="4652" y="7353"/>
                    <a:pt x="5263" y="7183"/>
                    <a:pt x="5806" y="6810"/>
                  </a:cubicBezTo>
                  <a:cubicBezTo>
                    <a:pt x="7117" y="5930"/>
                    <a:pt x="7772" y="4357"/>
                    <a:pt x="7473" y="2802"/>
                  </a:cubicBezTo>
                  <a:cubicBezTo>
                    <a:pt x="7154" y="1360"/>
                    <a:pt x="5750" y="181"/>
                    <a:pt x="4289" y="31"/>
                  </a:cubicBezTo>
                  <a:cubicBezTo>
                    <a:pt x="4270" y="12"/>
                    <a:pt x="4252" y="12"/>
                    <a:pt x="4233" y="12"/>
                  </a:cubicBezTo>
                  <a:cubicBezTo>
                    <a:pt x="4146" y="4"/>
                    <a:pt x="4058"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20"/>
            <p:cNvSpPr/>
            <p:nvPr/>
          </p:nvSpPr>
          <p:spPr>
            <a:xfrm>
              <a:off x="4274382" y="1484637"/>
              <a:ext cx="177566" cy="225268"/>
            </a:xfrm>
            <a:custGeom>
              <a:avLst/>
              <a:gdLst/>
              <a:ahLst/>
              <a:cxnLst/>
              <a:rect l="l" t="t" r="r" b="b"/>
              <a:pathLst>
                <a:path w="10151" h="12878" extrusionOk="0">
                  <a:moveTo>
                    <a:pt x="5226" y="383"/>
                  </a:moveTo>
                  <a:cubicBezTo>
                    <a:pt x="6930" y="570"/>
                    <a:pt x="8409" y="1656"/>
                    <a:pt x="9083" y="3229"/>
                  </a:cubicBezTo>
                  <a:cubicBezTo>
                    <a:pt x="9776" y="4971"/>
                    <a:pt x="9177" y="6974"/>
                    <a:pt x="7791" y="8192"/>
                  </a:cubicBezTo>
                  <a:cubicBezTo>
                    <a:pt x="7117" y="8810"/>
                    <a:pt x="6256" y="9203"/>
                    <a:pt x="5338" y="9278"/>
                  </a:cubicBezTo>
                  <a:cubicBezTo>
                    <a:pt x="5269" y="9281"/>
                    <a:pt x="5200" y="9282"/>
                    <a:pt x="5131" y="9282"/>
                  </a:cubicBezTo>
                  <a:cubicBezTo>
                    <a:pt x="4304" y="9282"/>
                    <a:pt x="3498" y="9075"/>
                    <a:pt x="2772" y="8660"/>
                  </a:cubicBezTo>
                  <a:cubicBezTo>
                    <a:pt x="1986" y="8210"/>
                    <a:pt x="1349" y="7536"/>
                    <a:pt x="937" y="6731"/>
                  </a:cubicBezTo>
                  <a:cubicBezTo>
                    <a:pt x="544" y="5926"/>
                    <a:pt x="432" y="5027"/>
                    <a:pt x="600" y="4165"/>
                  </a:cubicBezTo>
                  <a:cubicBezTo>
                    <a:pt x="956" y="2386"/>
                    <a:pt x="2342" y="795"/>
                    <a:pt x="4158" y="458"/>
                  </a:cubicBezTo>
                  <a:cubicBezTo>
                    <a:pt x="4308" y="429"/>
                    <a:pt x="4462" y="415"/>
                    <a:pt x="4617" y="415"/>
                  </a:cubicBezTo>
                  <a:cubicBezTo>
                    <a:pt x="4771" y="415"/>
                    <a:pt x="4926" y="429"/>
                    <a:pt x="5076" y="458"/>
                  </a:cubicBezTo>
                  <a:cubicBezTo>
                    <a:pt x="5086" y="461"/>
                    <a:pt x="5096" y="462"/>
                    <a:pt x="5106" y="462"/>
                  </a:cubicBezTo>
                  <a:cubicBezTo>
                    <a:pt x="5151" y="462"/>
                    <a:pt x="5195" y="429"/>
                    <a:pt x="5226" y="383"/>
                  </a:cubicBezTo>
                  <a:close/>
                  <a:moveTo>
                    <a:pt x="7510" y="8959"/>
                  </a:moveTo>
                  <a:cubicBezTo>
                    <a:pt x="8091" y="9914"/>
                    <a:pt x="8596" y="10926"/>
                    <a:pt x="9139" y="11918"/>
                  </a:cubicBezTo>
                  <a:cubicBezTo>
                    <a:pt x="8877" y="12124"/>
                    <a:pt x="8559" y="12293"/>
                    <a:pt x="8241" y="12405"/>
                  </a:cubicBezTo>
                  <a:cubicBezTo>
                    <a:pt x="8157" y="12433"/>
                    <a:pt x="7979" y="12513"/>
                    <a:pt x="7855" y="12513"/>
                  </a:cubicBezTo>
                  <a:cubicBezTo>
                    <a:pt x="7813" y="12513"/>
                    <a:pt x="7777" y="12504"/>
                    <a:pt x="7754" y="12480"/>
                  </a:cubicBezTo>
                  <a:cubicBezTo>
                    <a:pt x="7698" y="12386"/>
                    <a:pt x="7660" y="12293"/>
                    <a:pt x="7641" y="12199"/>
                  </a:cubicBezTo>
                  <a:cubicBezTo>
                    <a:pt x="7604" y="12087"/>
                    <a:pt x="7566" y="11974"/>
                    <a:pt x="7529" y="11862"/>
                  </a:cubicBezTo>
                  <a:cubicBezTo>
                    <a:pt x="7360" y="11450"/>
                    <a:pt x="7211" y="11038"/>
                    <a:pt x="7061" y="10626"/>
                  </a:cubicBezTo>
                  <a:lnTo>
                    <a:pt x="6780" y="9989"/>
                  </a:lnTo>
                  <a:cubicBezTo>
                    <a:pt x="6742" y="9802"/>
                    <a:pt x="6668" y="9615"/>
                    <a:pt x="6555" y="9446"/>
                  </a:cubicBezTo>
                  <a:cubicBezTo>
                    <a:pt x="6874" y="9334"/>
                    <a:pt x="7173" y="9184"/>
                    <a:pt x="7454" y="8997"/>
                  </a:cubicBezTo>
                  <a:lnTo>
                    <a:pt x="7510" y="8959"/>
                  </a:lnTo>
                  <a:close/>
                  <a:moveTo>
                    <a:pt x="4938" y="0"/>
                  </a:moveTo>
                  <a:cubicBezTo>
                    <a:pt x="4864" y="0"/>
                    <a:pt x="4791" y="3"/>
                    <a:pt x="4720" y="8"/>
                  </a:cubicBezTo>
                  <a:cubicBezTo>
                    <a:pt x="4683" y="8"/>
                    <a:pt x="4645" y="27"/>
                    <a:pt x="4608" y="64"/>
                  </a:cubicBezTo>
                  <a:cubicBezTo>
                    <a:pt x="4525" y="56"/>
                    <a:pt x="4443" y="52"/>
                    <a:pt x="4360" y="52"/>
                  </a:cubicBezTo>
                  <a:cubicBezTo>
                    <a:pt x="3521" y="52"/>
                    <a:pt x="2671" y="469"/>
                    <a:pt x="2023" y="963"/>
                  </a:cubicBezTo>
                  <a:cubicBezTo>
                    <a:pt x="1274" y="1581"/>
                    <a:pt x="694" y="2386"/>
                    <a:pt x="375" y="3304"/>
                  </a:cubicBezTo>
                  <a:cubicBezTo>
                    <a:pt x="38" y="4222"/>
                    <a:pt x="1" y="5233"/>
                    <a:pt x="263" y="6169"/>
                  </a:cubicBezTo>
                  <a:cubicBezTo>
                    <a:pt x="563" y="7124"/>
                    <a:pt x="1143" y="7967"/>
                    <a:pt x="1930" y="8585"/>
                  </a:cubicBezTo>
                  <a:cubicBezTo>
                    <a:pt x="2697" y="9203"/>
                    <a:pt x="3634" y="9596"/>
                    <a:pt x="4626" y="9690"/>
                  </a:cubicBezTo>
                  <a:cubicBezTo>
                    <a:pt x="4762" y="9704"/>
                    <a:pt x="4899" y="9711"/>
                    <a:pt x="5036" y="9711"/>
                  </a:cubicBezTo>
                  <a:cubicBezTo>
                    <a:pt x="5448" y="9711"/>
                    <a:pt x="5862" y="9648"/>
                    <a:pt x="6256" y="9521"/>
                  </a:cubicBezTo>
                  <a:cubicBezTo>
                    <a:pt x="6274" y="9652"/>
                    <a:pt x="6312" y="9765"/>
                    <a:pt x="6368" y="9877"/>
                  </a:cubicBezTo>
                  <a:lnTo>
                    <a:pt x="6499" y="10270"/>
                  </a:lnTo>
                  <a:cubicBezTo>
                    <a:pt x="6593" y="10495"/>
                    <a:pt x="6686" y="10738"/>
                    <a:pt x="6761" y="10963"/>
                  </a:cubicBezTo>
                  <a:cubicBezTo>
                    <a:pt x="6948" y="11469"/>
                    <a:pt x="7154" y="11974"/>
                    <a:pt x="7342" y="12480"/>
                  </a:cubicBezTo>
                  <a:cubicBezTo>
                    <a:pt x="7398" y="12667"/>
                    <a:pt x="7492" y="12836"/>
                    <a:pt x="7716" y="12873"/>
                  </a:cubicBezTo>
                  <a:cubicBezTo>
                    <a:pt x="7751" y="12876"/>
                    <a:pt x="7785" y="12878"/>
                    <a:pt x="7821" y="12878"/>
                  </a:cubicBezTo>
                  <a:cubicBezTo>
                    <a:pt x="7996" y="12878"/>
                    <a:pt x="8178" y="12839"/>
                    <a:pt x="8334" y="12761"/>
                  </a:cubicBezTo>
                  <a:cubicBezTo>
                    <a:pt x="8765" y="12611"/>
                    <a:pt x="9158" y="12386"/>
                    <a:pt x="9495" y="12087"/>
                  </a:cubicBezTo>
                  <a:cubicBezTo>
                    <a:pt x="9570" y="12031"/>
                    <a:pt x="9570" y="11937"/>
                    <a:pt x="9533" y="11862"/>
                  </a:cubicBezTo>
                  <a:cubicBezTo>
                    <a:pt x="9027" y="10776"/>
                    <a:pt x="8447" y="9746"/>
                    <a:pt x="7810" y="8735"/>
                  </a:cubicBezTo>
                  <a:cubicBezTo>
                    <a:pt x="9271" y="7592"/>
                    <a:pt x="10151" y="5664"/>
                    <a:pt x="9720" y="3810"/>
                  </a:cubicBezTo>
                  <a:cubicBezTo>
                    <a:pt x="9196" y="1806"/>
                    <a:pt x="7510" y="326"/>
                    <a:pt x="5469" y="27"/>
                  </a:cubicBezTo>
                  <a:cubicBezTo>
                    <a:pt x="5297" y="14"/>
                    <a:pt x="5115" y="0"/>
                    <a:pt x="4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20"/>
            <p:cNvSpPr/>
            <p:nvPr/>
          </p:nvSpPr>
          <p:spPr>
            <a:xfrm>
              <a:off x="4316644" y="1522875"/>
              <a:ext cx="47510" cy="76232"/>
            </a:xfrm>
            <a:custGeom>
              <a:avLst/>
              <a:gdLst/>
              <a:ahLst/>
              <a:cxnLst/>
              <a:rect l="l" t="t" r="r" b="b"/>
              <a:pathLst>
                <a:path w="2716" h="4358" extrusionOk="0">
                  <a:moveTo>
                    <a:pt x="2372" y="0"/>
                  </a:moveTo>
                  <a:cubicBezTo>
                    <a:pt x="1972" y="0"/>
                    <a:pt x="1570" y="133"/>
                    <a:pt x="1237" y="388"/>
                  </a:cubicBezTo>
                  <a:cubicBezTo>
                    <a:pt x="843" y="631"/>
                    <a:pt x="506" y="1006"/>
                    <a:pt x="300" y="1418"/>
                  </a:cubicBezTo>
                  <a:cubicBezTo>
                    <a:pt x="94" y="1867"/>
                    <a:pt x="1" y="2354"/>
                    <a:pt x="38" y="2860"/>
                  </a:cubicBezTo>
                  <a:cubicBezTo>
                    <a:pt x="76" y="3365"/>
                    <a:pt x="281" y="3871"/>
                    <a:pt x="637" y="4264"/>
                  </a:cubicBezTo>
                  <a:cubicBezTo>
                    <a:pt x="688" y="4330"/>
                    <a:pt x="752" y="4357"/>
                    <a:pt x="815" y="4357"/>
                  </a:cubicBezTo>
                  <a:cubicBezTo>
                    <a:pt x="986" y="4357"/>
                    <a:pt x="1149" y="4156"/>
                    <a:pt x="1012" y="3964"/>
                  </a:cubicBezTo>
                  <a:cubicBezTo>
                    <a:pt x="899" y="3796"/>
                    <a:pt x="787" y="3627"/>
                    <a:pt x="693" y="3440"/>
                  </a:cubicBezTo>
                  <a:cubicBezTo>
                    <a:pt x="619" y="3253"/>
                    <a:pt x="562" y="3047"/>
                    <a:pt x="525" y="2841"/>
                  </a:cubicBezTo>
                  <a:cubicBezTo>
                    <a:pt x="469" y="2429"/>
                    <a:pt x="525" y="1998"/>
                    <a:pt x="693" y="1624"/>
                  </a:cubicBezTo>
                  <a:cubicBezTo>
                    <a:pt x="862" y="1249"/>
                    <a:pt x="1124" y="949"/>
                    <a:pt x="1461" y="725"/>
                  </a:cubicBezTo>
                  <a:cubicBezTo>
                    <a:pt x="1630" y="594"/>
                    <a:pt x="1798" y="500"/>
                    <a:pt x="1986" y="425"/>
                  </a:cubicBezTo>
                  <a:cubicBezTo>
                    <a:pt x="2173" y="350"/>
                    <a:pt x="2379" y="313"/>
                    <a:pt x="2585" y="238"/>
                  </a:cubicBezTo>
                  <a:cubicBezTo>
                    <a:pt x="2697" y="219"/>
                    <a:pt x="2716" y="32"/>
                    <a:pt x="2585" y="13"/>
                  </a:cubicBezTo>
                  <a:cubicBezTo>
                    <a:pt x="2514" y="5"/>
                    <a:pt x="2443" y="0"/>
                    <a:pt x="2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20"/>
            <p:cNvSpPr/>
            <p:nvPr/>
          </p:nvSpPr>
          <p:spPr>
            <a:xfrm>
              <a:off x="4338265" y="1601714"/>
              <a:ext cx="10828" cy="8869"/>
            </a:xfrm>
            <a:custGeom>
              <a:avLst/>
              <a:gdLst/>
              <a:ahLst/>
              <a:cxnLst/>
              <a:rect l="l" t="t" r="r" b="b"/>
              <a:pathLst>
                <a:path w="619" h="507" extrusionOk="0">
                  <a:moveTo>
                    <a:pt x="319" y="1"/>
                  </a:moveTo>
                  <a:cubicBezTo>
                    <a:pt x="1" y="19"/>
                    <a:pt x="1" y="469"/>
                    <a:pt x="319" y="506"/>
                  </a:cubicBezTo>
                  <a:cubicBezTo>
                    <a:pt x="619" y="469"/>
                    <a:pt x="619" y="19"/>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20"/>
            <p:cNvSpPr/>
            <p:nvPr/>
          </p:nvSpPr>
          <p:spPr>
            <a:xfrm>
              <a:off x="4359885" y="1606961"/>
              <a:ext cx="8869" cy="8536"/>
            </a:xfrm>
            <a:custGeom>
              <a:avLst/>
              <a:gdLst/>
              <a:ahLst/>
              <a:cxnLst/>
              <a:rect l="l" t="t" r="r" b="b"/>
              <a:pathLst>
                <a:path w="507" h="488" extrusionOk="0">
                  <a:moveTo>
                    <a:pt x="225" y="0"/>
                  </a:moveTo>
                  <a:cubicBezTo>
                    <a:pt x="188" y="0"/>
                    <a:pt x="169" y="0"/>
                    <a:pt x="150" y="19"/>
                  </a:cubicBezTo>
                  <a:cubicBezTo>
                    <a:pt x="132" y="19"/>
                    <a:pt x="94" y="38"/>
                    <a:pt x="75" y="56"/>
                  </a:cubicBezTo>
                  <a:lnTo>
                    <a:pt x="38" y="112"/>
                  </a:lnTo>
                  <a:lnTo>
                    <a:pt x="19" y="169"/>
                  </a:lnTo>
                  <a:cubicBezTo>
                    <a:pt x="1" y="206"/>
                    <a:pt x="1" y="244"/>
                    <a:pt x="19" y="262"/>
                  </a:cubicBezTo>
                  <a:cubicBezTo>
                    <a:pt x="19" y="300"/>
                    <a:pt x="19" y="337"/>
                    <a:pt x="38" y="356"/>
                  </a:cubicBezTo>
                  <a:cubicBezTo>
                    <a:pt x="57" y="393"/>
                    <a:pt x="94" y="431"/>
                    <a:pt x="132" y="450"/>
                  </a:cubicBezTo>
                  <a:cubicBezTo>
                    <a:pt x="169" y="468"/>
                    <a:pt x="207" y="487"/>
                    <a:pt x="263" y="487"/>
                  </a:cubicBezTo>
                  <a:lnTo>
                    <a:pt x="319" y="487"/>
                  </a:lnTo>
                  <a:cubicBezTo>
                    <a:pt x="356" y="468"/>
                    <a:pt x="394" y="450"/>
                    <a:pt x="431" y="412"/>
                  </a:cubicBezTo>
                  <a:cubicBezTo>
                    <a:pt x="450" y="393"/>
                    <a:pt x="469" y="375"/>
                    <a:pt x="487" y="337"/>
                  </a:cubicBezTo>
                  <a:cubicBezTo>
                    <a:pt x="487" y="318"/>
                    <a:pt x="506" y="281"/>
                    <a:pt x="506" y="244"/>
                  </a:cubicBezTo>
                  <a:cubicBezTo>
                    <a:pt x="506" y="206"/>
                    <a:pt x="487" y="169"/>
                    <a:pt x="469" y="112"/>
                  </a:cubicBezTo>
                  <a:cubicBezTo>
                    <a:pt x="450" y="75"/>
                    <a:pt x="412" y="38"/>
                    <a:pt x="375" y="19"/>
                  </a:cubicBezTo>
                  <a:lnTo>
                    <a:pt x="3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20"/>
            <p:cNvSpPr/>
            <p:nvPr/>
          </p:nvSpPr>
          <p:spPr>
            <a:xfrm>
              <a:off x="4584593" y="1457191"/>
              <a:ext cx="477965" cy="288346"/>
            </a:xfrm>
            <a:custGeom>
              <a:avLst/>
              <a:gdLst/>
              <a:ahLst/>
              <a:cxnLst/>
              <a:rect l="l" t="t" r="r" b="b"/>
              <a:pathLst>
                <a:path w="27324" h="16484" extrusionOk="0">
                  <a:moveTo>
                    <a:pt x="17874" y="1"/>
                  </a:moveTo>
                  <a:cubicBezTo>
                    <a:pt x="17422" y="1"/>
                    <a:pt x="16970" y="2"/>
                    <a:pt x="16518" y="4"/>
                  </a:cubicBezTo>
                  <a:cubicBezTo>
                    <a:pt x="13035" y="23"/>
                    <a:pt x="9552" y="79"/>
                    <a:pt x="6068" y="229"/>
                  </a:cubicBezTo>
                  <a:cubicBezTo>
                    <a:pt x="4121" y="322"/>
                    <a:pt x="2136" y="379"/>
                    <a:pt x="188" y="603"/>
                  </a:cubicBezTo>
                  <a:cubicBezTo>
                    <a:pt x="20" y="622"/>
                    <a:pt x="1" y="884"/>
                    <a:pt x="188" y="884"/>
                  </a:cubicBezTo>
                  <a:cubicBezTo>
                    <a:pt x="1949" y="884"/>
                    <a:pt x="3690" y="791"/>
                    <a:pt x="5432" y="716"/>
                  </a:cubicBezTo>
                  <a:cubicBezTo>
                    <a:pt x="7173" y="660"/>
                    <a:pt x="8934" y="585"/>
                    <a:pt x="10675" y="547"/>
                  </a:cubicBezTo>
                  <a:cubicBezTo>
                    <a:pt x="12997" y="497"/>
                    <a:pt x="15319" y="472"/>
                    <a:pt x="17642" y="472"/>
                  </a:cubicBezTo>
                  <a:cubicBezTo>
                    <a:pt x="18803" y="472"/>
                    <a:pt x="19964" y="479"/>
                    <a:pt x="21125" y="491"/>
                  </a:cubicBezTo>
                  <a:cubicBezTo>
                    <a:pt x="23091" y="510"/>
                    <a:pt x="25057" y="547"/>
                    <a:pt x="27005" y="603"/>
                  </a:cubicBezTo>
                  <a:cubicBezTo>
                    <a:pt x="27304" y="603"/>
                    <a:pt x="27304" y="135"/>
                    <a:pt x="27005" y="135"/>
                  </a:cubicBezTo>
                  <a:cubicBezTo>
                    <a:pt x="23955" y="54"/>
                    <a:pt x="20920" y="1"/>
                    <a:pt x="17874" y="1"/>
                  </a:cubicBezTo>
                  <a:close/>
                  <a:moveTo>
                    <a:pt x="16518" y="1090"/>
                  </a:moveTo>
                  <a:cubicBezTo>
                    <a:pt x="13035" y="1109"/>
                    <a:pt x="9552" y="1184"/>
                    <a:pt x="6068" y="1334"/>
                  </a:cubicBezTo>
                  <a:cubicBezTo>
                    <a:pt x="4121" y="1409"/>
                    <a:pt x="2136" y="1465"/>
                    <a:pt x="188" y="1708"/>
                  </a:cubicBezTo>
                  <a:cubicBezTo>
                    <a:pt x="20" y="1727"/>
                    <a:pt x="1" y="1989"/>
                    <a:pt x="188" y="1989"/>
                  </a:cubicBezTo>
                  <a:cubicBezTo>
                    <a:pt x="1949" y="1989"/>
                    <a:pt x="3690" y="1877"/>
                    <a:pt x="5432" y="1821"/>
                  </a:cubicBezTo>
                  <a:cubicBezTo>
                    <a:pt x="7173" y="1746"/>
                    <a:pt x="8934" y="1689"/>
                    <a:pt x="10675" y="1652"/>
                  </a:cubicBezTo>
                  <a:cubicBezTo>
                    <a:pt x="13055" y="1588"/>
                    <a:pt x="15436" y="1559"/>
                    <a:pt x="17816" y="1559"/>
                  </a:cubicBezTo>
                  <a:cubicBezTo>
                    <a:pt x="18919" y="1559"/>
                    <a:pt x="20022" y="1565"/>
                    <a:pt x="21125" y="1577"/>
                  </a:cubicBezTo>
                  <a:cubicBezTo>
                    <a:pt x="23091" y="1596"/>
                    <a:pt x="25057" y="1652"/>
                    <a:pt x="27005" y="1708"/>
                  </a:cubicBezTo>
                  <a:cubicBezTo>
                    <a:pt x="27323" y="1708"/>
                    <a:pt x="27323" y="1221"/>
                    <a:pt x="27005" y="1221"/>
                  </a:cubicBezTo>
                  <a:lnTo>
                    <a:pt x="27005" y="1240"/>
                  </a:lnTo>
                  <a:cubicBezTo>
                    <a:pt x="23503" y="1128"/>
                    <a:pt x="20020" y="1090"/>
                    <a:pt x="16518" y="1090"/>
                  </a:cubicBezTo>
                  <a:close/>
                  <a:moveTo>
                    <a:pt x="18221" y="14569"/>
                  </a:moveTo>
                  <a:cubicBezTo>
                    <a:pt x="17654" y="14569"/>
                    <a:pt x="17086" y="14570"/>
                    <a:pt x="16518" y="14573"/>
                  </a:cubicBezTo>
                  <a:cubicBezTo>
                    <a:pt x="13035" y="14592"/>
                    <a:pt x="9552" y="14648"/>
                    <a:pt x="6068" y="14798"/>
                  </a:cubicBezTo>
                  <a:cubicBezTo>
                    <a:pt x="4121" y="14892"/>
                    <a:pt x="2136" y="14948"/>
                    <a:pt x="188" y="15173"/>
                  </a:cubicBezTo>
                  <a:cubicBezTo>
                    <a:pt x="20" y="15191"/>
                    <a:pt x="1" y="15454"/>
                    <a:pt x="188" y="15454"/>
                  </a:cubicBezTo>
                  <a:cubicBezTo>
                    <a:pt x="1949" y="15454"/>
                    <a:pt x="3690" y="15360"/>
                    <a:pt x="5432" y="15285"/>
                  </a:cubicBezTo>
                  <a:cubicBezTo>
                    <a:pt x="7173" y="15210"/>
                    <a:pt x="8934" y="15154"/>
                    <a:pt x="10675" y="15116"/>
                  </a:cubicBezTo>
                  <a:cubicBezTo>
                    <a:pt x="12997" y="15066"/>
                    <a:pt x="15319" y="15042"/>
                    <a:pt x="17642" y="15042"/>
                  </a:cubicBezTo>
                  <a:cubicBezTo>
                    <a:pt x="18803" y="15042"/>
                    <a:pt x="19964" y="15048"/>
                    <a:pt x="21125" y="15060"/>
                  </a:cubicBezTo>
                  <a:cubicBezTo>
                    <a:pt x="23091" y="15079"/>
                    <a:pt x="25057" y="15116"/>
                    <a:pt x="27005" y="15173"/>
                  </a:cubicBezTo>
                  <a:cubicBezTo>
                    <a:pt x="27323" y="15173"/>
                    <a:pt x="27323" y="14686"/>
                    <a:pt x="27005" y="14686"/>
                  </a:cubicBezTo>
                  <a:lnTo>
                    <a:pt x="27005" y="14704"/>
                  </a:lnTo>
                  <a:cubicBezTo>
                    <a:pt x="24071" y="14610"/>
                    <a:pt x="21151" y="14569"/>
                    <a:pt x="18221" y="14569"/>
                  </a:cubicBezTo>
                  <a:close/>
                  <a:moveTo>
                    <a:pt x="18221" y="15580"/>
                  </a:moveTo>
                  <a:cubicBezTo>
                    <a:pt x="17654" y="15580"/>
                    <a:pt x="17086" y="15582"/>
                    <a:pt x="16518" y="15585"/>
                  </a:cubicBezTo>
                  <a:cubicBezTo>
                    <a:pt x="13035" y="15603"/>
                    <a:pt x="9552" y="15660"/>
                    <a:pt x="6068" y="15809"/>
                  </a:cubicBezTo>
                  <a:cubicBezTo>
                    <a:pt x="4121" y="15903"/>
                    <a:pt x="2136" y="15959"/>
                    <a:pt x="188" y="16184"/>
                  </a:cubicBezTo>
                  <a:cubicBezTo>
                    <a:pt x="20" y="16221"/>
                    <a:pt x="1" y="16483"/>
                    <a:pt x="188" y="16483"/>
                  </a:cubicBezTo>
                  <a:cubicBezTo>
                    <a:pt x="1949" y="16483"/>
                    <a:pt x="3690" y="16371"/>
                    <a:pt x="5432" y="16296"/>
                  </a:cubicBezTo>
                  <a:cubicBezTo>
                    <a:pt x="7173" y="16240"/>
                    <a:pt x="8934" y="16184"/>
                    <a:pt x="10675" y="16128"/>
                  </a:cubicBezTo>
                  <a:cubicBezTo>
                    <a:pt x="12997" y="16078"/>
                    <a:pt x="15319" y="16053"/>
                    <a:pt x="17642" y="16053"/>
                  </a:cubicBezTo>
                  <a:cubicBezTo>
                    <a:pt x="18803" y="16053"/>
                    <a:pt x="19964" y="16059"/>
                    <a:pt x="21125" y="16071"/>
                  </a:cubicBezTo>
                  <a:cubicBezTo>
                    <a:pt x="23091" y="16090"/>
                    <a:pt x="25039" y="16128"/>
                    <a:pt x="27005" y="16184"/>
                  </a:cubicBezTo>
                  <a:cubicBezTo>
                    <a:pt x="27304" y="16184"/>
                    <a:pt x="27304" y="15716"/>
                    <a:pt x="27005" y="15716"/>
                  </a:cubicBezTo>
                  <a:cubicBezTo>
                    <a:pt x="24071" y="15622"/>
                    <a:pt x="21151" y="15580"/>
                    <a:pt x="18221" y="155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20"/>
            <p:cNvSpPr/>
            <p:nvPr/>
          </p:nvSpPr>
          <p:spPr>
            <a:xfrm>
              <a:off x="4231473" y="1857348"/>
              <a:ext cx="288294" cy="316089"/>
            </a:xfrm>
            <a:custGeom>
              <a:avLst/>
              <a:gdLst/>
              <a:ahLst/>
              <a:cxnLst/>
              <a:rect l="l" t="t" r="r" b="b"/>
              <a:pathLst>
                <a:path w="16481" h="18070" extrusionOk="0">
                  <a:moveTo>
                    <a:pt x="6897" y="1"/>
                  </a:moveTo>
                  <a:cubicBezTo>
                    <a:pt x="5702" y="1"/>
                    <a:pt x="4506" y="48"/>
                    <a:pt x="3315" y="143"/>
                  </a:cubicBezTo>
                  <a:cubicBezTo>
                    <a:pt x="2791" y="180"/>
                    <a:pt x="2267" y="218"/>
                    <a:pt x="1742" y="274"/>
                  </a:cubicBezTo>
                  <a:cubicBezTo>
                    <a:pt x="1312" y="312"/>
                    <a:pt x="862" y="405"/>
                    <a:pt x="544" y="742"/>
                  </a:cubicBezTo>
                  <a:cubicBezTo>
                    <a:pt x="300" y="1042"/>
                    <a:pt x="150" y="1416"/>
                    <a:pt x="132" y="1791"/>
                  </a:cubicBezTo>
                  <a:cubicBezTo>
                    <a:pt x="76" y="2240"/>
                    <a:pt x="38" y="2690"/>
                    <a:pt x="57" y="3139"/>
                  </a:cubicBezTo>
                  <a:cubicBezTo>
                    <a:pt x="1" y="5349"/>
                    <a:pt x="38" y="7577"/>
                    <a:pt x="132" y="9787"/>
                  </a:cubicBezTo>
                  <a:cubicBezTo>
                    <a:pt x="188" y="10892"/>
                    <a:pt x="263" y="11997"/>
                    <a:pt x="356" y="13102"/>
                  </a:cubicBezTo>
                  <a:cubicBezTo>
                    <a:pt x="394" y="13645"/>
                    <a:pt x="431" y="14169"/>
                    <a:pt x="488" y="14712"/>
                  </a:cubicBezTo>
                  <a:cubicBezTo>
                    <a:pt x="525" y="15180"/>
                    <a:pt x="619" y="15630"/>
                    <a:pt x="750" y="16079"/>
                  </a:cubicBezTo>
                  <a:cubicBezTo>
                    <a:pt x="900" y="16491"/>
                    <a:pt x="1143" y="16847"/>
                    <a:pt x="1461" y="17147"/>
                  </a:cubicBezTo>
                  <a:cubicBezTo>
                    <a:pt x="1761" y="17390"/>
                    <a:pt x="2098" y="17596"/>
                    <a:pt x="2473" y="17709"/>
                  </a:cubicBezTo>
                  <a:cubicBezTo>
                    <a:pt x="3220" y="17935"/>
                    <a:pt x="4016" y="18048"/>
                    <a:pt x="4801" y="18048"/>
                  </a:cubicBezTo>
                  <a:cubicBezTo>
                    <a:pt x="4861" y="18048"/>
                    <a:pt x="4922" y="18047"/>
                    <a:pt x="4982" y="18046"/>
                  </a:cubicBezTo>
                  <a:cubicBezTo>
                    <a:pt x="5503" y="18062"/>
                    <a:pt x="6025" y="18070"/>
                    <a:pt x="6549" y="18070"/>
                  </a:cubicBezTo>
                  <a:cubicBezTo>
                    <a:pt x="7868" y="18070"/>
                    <a:pt x="9192" y="18017"/>
                    <a:pt x="10506" y="17896"/>
                  </a:cubicBezTo>
                  <a:cubicBezTo>
                    <a:pt x="11106" y="17821"/>
                    <a:pt x="11705" y="17727"/>
                    <a:pt x="12285" y="17615"/>
                  </a:cubicBezTo>
                  <a:cubicBezTo>
                    <a:pt x="12491" y="17577"/>
                    <a:pt x="12697" y="17540"/>
                    <a:pt x="12903" y="17503"/>
                  </a:cubicBezTo>
                  <a:lnTo>
                    <a:pt x="12978" y="17503"/>
                  </a:lnTo>
                  <a:cubicBezTo>
                    <a:pt x="12997" y="17484"/>
                    <a:pt x="13016" y="17484"/>
                    <a:pt x="13053" y="17484"/>
                  </a:cubicBezTo>
                  <a:cubicBezTo>
                    <a:pt x="13896" y="17297"/>
                    <a:pt x="14832" y="17034"/>
                    <a:pt x="15413" y="16379"/>
                  </a:cubicBezTo>
                  <a:cubicBezTo>
                    <a:pt x="15974" y="15724"/>
                    <a:pt x="16124" y="14825"/>
                    <a:pt x="16218" y="13982"/>
                  </a:cubicBezTo>
                  <a:cubicBezTo>
                    <a:pt x="16424" y="11828"/>
                    <a:pt x="16480" y="9656"/>
                    <a:pt x="16405" y="7484"/>
                  </a:cubicBezTo>
                  <a:cubicBezTo>
                    <a:pt x="16386" y="6398"/>
                    <a:pt x="16312" y="5293"/>
                    <a:pt x="16218" y="4207"/>
                  </a:cubicBezTo>
                  <a:cubicBezTo>
                    <a:pt x="16180" y="3664"/>
                    <a:pt x="16124" y="3121"/>
                    <a:pt x="16049" y="2577"/>
                  </a:cubicBezTo>
                  <a:cubicBezTo>
                    <a:pt x="16031" y="2297"/>
                    <a:pt x="15993" y="2016"/>
                    <a:pt x="15956" y="1754"/>
                  </a:cubicBezTo>
                  <a:cubicBezTo>
                    <a:pt x="15937" y="1548"/>
                    <a:pt x="15918" y="1267"/>
                    <a:pt x="15750" y="1117"/>
                  </a:cubicBezTo>
                  <a:cubicBezTo>
                    <a:pt x="15581" y="1004"/>
                    <a:pt x="15394" y="930"/>
                    <a:pt x="15169" y="911"/>
                  </a:cubicBezTo>
                  <a:cubicBezTo>
                    <a:pt x="14926" y="836"/>
                    <a:pt x="14664" y="780"/>
                    <a:pt x="14401" y="724"/>
                  </a:cubicBezTo>
                  <a:cubicBezTo>
                    <a:pt x="13896" y="611"/>
                    <a:pt x="13371" y="518"/>
                    <a:pt x="12847" y="443"/>
                  </a:cubicBezTo>
                  <a:cubicBezTo>
                    <a:pt x="11798" y="274"/>
                    <a:pt x="10750" y="162"/>
                    <a:pt x="9682" y="87"/>
                  </a:cubicBezTo>
                  <a:cubicBezTo>
                    <a:pt x="8757" y="30"/>
                    <a:pt x="7827" y="1"/>
                    <a:pt x="6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20"/>
            <p:cNvSpPr/>
            <p:nvPr/>
          </p:nvSpPr>
          <p:spPr>
            <a:xfrm>
              <a:off x="4202646" y="1883430"/>
              <a:ext cx="288941" cy="310947"/>
            </a:xfrm>
            <a:custGeom>
              <a:avLst/>
              <a:gdLst/>
              <a:ahLst/>
              <a:cxnLst/>
              <a:rect l="l" t="t" r="r" b="b"/>
              <a:pathLst>
                <a:path w="16518" h="17776" extrusionOk="0">
                  <a:moveTo>
                    <a:pt x="1518" y="0"/>
                  </a:moveTo>
                  <a:cubicBezTo>
                    <a:pt x="1386" y="169"/>
                    <a:pt x="1274" y="356"/>
                    <a:pt x="1162" y="543"/>
                  </a:cubicBezTo>
                  <a:cubicBezTo>
                    <a:pt x="900" y="955"/>
                    <a:pt x="675" y="1386"/>
                    <a:pt x="450" y="1817"/>
                  </a:cubicBezTo>
                  <a:cubicBezTo>
                    <a:pt x="225" y="2285"/>
                    <a:pt x="76" y="2772"/>
                    <a:pt x="19" y="3296"/>
                  </a:cubicBezTo>
                  <a:cubicBezTo>
                    <a:pt x="1" y="3615"/>
                    <a:pt x="1" y="3952"/>
                    <a:pt x="1" y="4270"/>
                  </a:cubicBezTo>
                  <a:lnTo>
                    <a:pt x="1" y="5281"/>
                  </a:lnTo>
                  <a:cubicBezTo>
                    <a:pt x="1" y="5955"/>
                    <a:pt x="38" y="6648"/>
                    <a:pt x="76" y="7322"/>
                  </a:cubicBezTo>
                  <a:cubicBezTo>
                    <a:pt x="132" y="8708"/>
                    <a:pt x="263" y="10075"/>
                    <a:pt x="413" y="11461"/>
                  </a:cubicBezTo>
                  <a:cubicBezTo>
                    <a:pt x="488" y="12135"/>
                    <a:pt x="563" y="12828"/>
                    <a:pt x="637" y="13502"/>
                  </a:cubicBezTo>
                  <a:cubicBezTo>
                    <a:pt x="731" y="14139"/>
                    <a:pt x="769" y="14757"/>
                    <a:pt x="881" y="15375"/>
                  </a:cubicBezTo>
                  <a:cubicBezTo>
                    <a:pt x="937" y="15899"/>
                    <a:pt x="1124" y="16405"/>
                    <a:pt x="1424" y="16836"/>
                  </a:cubicBezTo>
                  <a:cubicBezTo>
                    <a:pt x="1761" y="17248"/>
                    <a:pt x="2229" y="17528"/>
                    <a:pt x="2735" y="17622"/>
                  </a:cubicBezTo>
                  <a:cubicBezTo>
                    <a:pt x="3209" y="17720"/>
                    <a:pt x="3683" y="17775"/>
                    <a:pt x="4157" y="17775"/>
                  </a:cubicBezTo>
                  <a:cubicBezTo>
                    <a:pt x="4226" y="17775"/>
                    <a:pt x="4295" y="17774"/>
                    <a:pt x="4364" y="17772"/>
                  </a:cubicBezTo>
                  <a:cubicBezTo>
                    <a:pt x="5038" y="17772"/>
                    <a:pt x="5712" y="17772"/>
                    <a:pt x="6387" y="17734"/>
                  </a:cubicBezTo>
                  <a:cubicBezTo>
                    <a:pt x="7754" y="17697"/>
                    <a:pt x="9102" y="17603"/>
                    <a:pt x="10469" y="17472"/>
                  </a:cubicBezTo>
                  <a:cubicBezTo>
                    <a:pt x="11143" y="17416"/>
                    <a:pt x="11817" y="17341"/>
                    <a:pt x="12491" y="17248"/>
                  </a:cubicBezTo>
                  <a:cubicBezTo>
                    <a:pt x="13147" y="17154"/>
                    <a:pt x="13802" y="17079"/>
                    <a:pt x="14458" y="16948"/>
                  </a:cubicBezTo>
                  <a:cubicBezTo>
                    <a:pt x="14982" y="16854"/>
                    <a:pt x="15469" y="16648"/>
                    <a:pt x="15900" y="16330"/>
                  </a:cubicBezTo>
                  <a:cubicBezTo>
                    <a:pt x="16124" y="16161"/>
                    <a:pt x="16330" y="15974"/>
                    <a:pt x="16518" y="15768"/>
                  </a:cubicBezTo>
                  <a:lnTo>
                    <a:pt x="16518" y="15768"/>
                  </a:lnTo>
                  <a:cubicBezTo>
                    <a:pt x="16368" y="15843"/>
                    <a:pt x="16237" y="15899"/>
                    <a:pt x="16106" y="15955"/>
                  </a:cubicBezTo>
                  <a:cubicBezTo>
                    <a:pt x="15675" y="16105"/>
                    <a:pt x="15244" y="16218"/>
                    <a:pt x="14795" y="16311"/>
                  </a:cubicBezTo>
                  <a:lnTo>
                    <a:pt x="14739" y="16311"/>
                  </a:lnTo>
                  <a:lnTo>
                    <a:pt x="14701" y="16330"/>
                  </a:lnTo>
                  <a:cubicBezTo>
                    <a:pt x="14514" y="16367"/>
                    <a:pt x="14327" y="16405"/>
                    <a:pt x="14121" y="16442"/>
                  </a:cubicBezTo>
                  <a:cubicBezTo>
                    <a:pt x="13765" y="16498"/>
                    <a:pt x="13390" y="16555"/>
                    <a:pt x="13016" y="16611"/>
                  </a:cubicBezTo>
                  <a:cubicBezTo>
                    <a:pt x="12285" y="16704"/>
                    <a:pt x="11518" y="16761"/>
                    <a:pt x="10769" y="16779"/>
                  </a:cubicBezTo>
                  <a:lnTo>
                    <a:pt x="10637" y="16779"/>
                  </a:lnTo>
                  <a:cubicBezTo>
                    <a:pt x="9795" y="16836"/>
                    <a:pt x="8952" y="16854"/>
                    <a:pt x="8109" y="16854"/>
                  </a:cubicBezTo>
                  <a:cubicBezTo>
                    <a:pt x="7922" y="16861"/>
                    <a:pt x="7737" y="16863"/>
                    <a:pt x="7552" y="16863"/>
                  </a:cubicBezTo>
                  <a:cubicBezTo>
                    <a:pt x="7183" y="16863"/>
                    <a:pt x="6817" y="16854"/>
                    <a:pt x="6443" y="16854"/>
                  </a:cubicBezTo>
                  <a:cubicBezTo>
                    <a:pt x="5993" y="16836"/>
                    <a:pt x="5563" y="16817"/>
                    <a:pt x="5132" y="16761"/>
                  </a:cubicBezTo>
                  <a:cubicBezTo>
                    <a:pt x="4308" y="16648"/>
                    <a:pt x="3465" y="16405"/>
                    <a:pt x="2847" y="15824"/>
                  </a:cubicBezTo>
                  <a:cubicBezTo>
                    <a:pt x="2154" y="15150"/>
                    <a:pt x="1967" y="14195"/>
                    <a:pt x="1873" y="13277"/>
                  </a:cubicBezTo>
                  <a:cubicBezTo>
                    <a:pt x="1761" y="12154"/>
                    <a:pt x="1667" y="11030"/>
                    <a:pt x="1592" y="9907"/>
                  </a:cubicBezTo>
                  <a:cubicBezTo>
                    <a:pt x="1443" y="7641"/>
                    <a:pt x="1368" y="5356"/>
                    <a:pt x="1386" y="3053"/>
                  </a:cubicBezTo>
                  <a:cubicBezTo>
                    <a:pt x="1386" y="2491"/>
                    <a:pt x="1386" y="1929"/>
                    <a:pt x="1405" y="1349"/>
                  </a:cubicBezTo>
                  <a:cubicBezTo>
                    <a:pt x="1405" y="918"/>
                    <a:pt x="1424" y="469"/>
                    <a:pt x="1518" y="38"/>
                  </a:cubicBezTo>
                  <a:cubicBezTo>
                    <a:pt x="1518" y="19"/>
                    <a:pt x="1518" y="19"/>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20"/>
            <p:cNvSpPr/>
            <p:nvPr/>
          </p:nvSpPr>
          <p:spPr>
            <a:xfrm>
              <a:off x="4196751" y="1851646"/>
              <a:ext cx="328911" cy="348101"/>
            </a:xfrm>
            <a:custGeom>
              <a:avLst/>
              <a:gdLst/>
              <a:ahLst/>
              <a:cxnLst/>
              <a:rect l="l" t="t" r="r" b="b"/>
              <a:pathLst>
                <a:path w="18803" h="19900" extrusionOk="0">
                  <a:moveTo>
                    <a:pt x="8882" y="327"/>
                  </a:moveTo>
                  <a:cubicBezTo>
                    <a:pt x="9812" y="327"/>
                    <a:pt x="10742" y="356"/>
                    <a:pt x="11667" y="413"/>
                  </a:cubicBezTo>
                  <a:cubicBezTo>
                    <a:pt x="12735" y="488"/>
                    <a:pt x="13783" y="600"/>
                    <a:pt x="14832" y="769"/>
                  </a:cubicBezTo>
                  <a:cubicBezTo>
                    <a:pt x="15356" y="844"/>
                    <a:pt x="15881" y="937"/>
                    <a:pt x="16386" y="1050"/>
                  </a:cubicBezTo>
                  <a:cubicBezTo>
                    <a:pt x="16649" y="1106"/>
                    <a:pt x="16911" y="1162"/>
                    <a:pt x="17154" y="1237"/>
                  </a:cubicBezTo>
                  <a:cubicBezTo>
                    <a:pt x="17379" y="1256"/>
                    <a:pt x="17566" y="1330"/>
                    <a:pt x="17735" y="1443"/>
                  </a:cubicBezTo>
                  <a:cubicBezTo>
                    <a:pt x="17903" y="1593"/>
                    <a:pt x="17922" y="1874"/>
                    <a:pt x="17941" y="2080"/>
                  </a:cubicBezTo>
                  <a:cubicBezTo>
                    <a:pt x="17978" y="2342"/>
                    <a:pt x="18016" y="2623"/>
                    <a:pt x="18034" y="2903"/>
                  </a:cubicBezTo>
                  <a:cubicBezTo>
                    <a:pt x="18109" y="3447"/>
                    <a:pt x="18165" y="3990"/>
                    <a:pt x="18203" y="4533"/>
                  </a:cubicBezTo>
                  <a:cubicBezTo>
                    <a:pt x="18297" y="5619"/>
                    <a:pt x="18371" y="6724"/>
                    <a:pt x="18390" y="7810"/>
                  </a:cubicBezTo>
                  <a:cubicBezTo>
                    <a:pt x="18465" y="9982"/>
                    <a:pt x="18409" y="12154"/>
                    <a:pt x="18203" y="14308"/>
                  </a:cubicBezTo>
                  <a:cubicBezTo>
                    <a:pt x="18109" y="15151"/>
                    <a:pt x="17959" y="16050"/>
                    <a:pt x="17398" y="16705"/>
                  </a:cubicBezTo>
                  <a:cubicBezTo>
                    <a:pt x="16817" y="17360"/>
                    <a:pt x="15881" y="17623"/>
                    <a:pt x="15038" y="17810"/>
                  </a:cubicBezTo>
                  <a:cubicBezTo>
                    <a:pt x="15001" y="17810"/>
                    <a:pt x="14982" y="17810"/>
                    <a:pt x="14963" y="17829"/>
                  </a:cubicBezTo>
                  <a:lnTo>
                    <a:pt x="14888" y="17829"/>
                  </a:lnTo>
                  <a:cubicBezTo>
                    <a:pt x="14682" y="17866"/>
                    <a:pt x="14476" y="17903"/>
                    <a:pt x="14270" y="17941"/>
                  </a:cubicBezTo>
                  <a:cubicBezTo>
                    <a:pt x="13690" y="18053"/>
                    <a:pt x="13091" y="18147"/>
                    <a:pt x="12491" y="18222"/>
                  </a:cubicBezTo>
                  <a:cubicBezTo>
                    <a:pt x="11177" y="18343"/>
                    <a:pt x="9853" y="18396"/>
                    <a:pt x="8534" y="18396"/>
                  </a:cubicBezTo>
                  <a:cubicBezTo>
                    <a:pt x="8010" y="18396"/>
                    <a:pt x="7488" y="18388"/>
                    <a:pt x="6967" y="18372"/>
                  </a:cubicBezTo>
                  <a:cubicBezTo>
                    <a:pt x="6907" y="18373"/>
                    <a:pt x="6846" y="18374"/>
                    <a:pt x="6786" y="18374"/>
                  </a:cubicBezTo>
                  <a:cubicBezTo>
                    <a:pt x="6001" y="18374"/>
                    <a:pt x="5205" y="18261"/>
                    <a:pt x="4458" y="18035"/>
                  </a:cubicBezTo>
                  <a:cubicBezTo>
                    <a:pt x="4083" y="17922"/>
                    <a:pt x="3746" y="17716"/>
                    <a:pt x="3446" y="17473"/>
                  </a:cubicBezTo>
                  <a:cubicBezTo>
                    <a:pt x="3128" y="17173"/>
                    <a:pt x="2885" y="16817"/>
                    <a:pt x="2735" y="16405"/>
                  </a:cubicBezTo>
                  <a:cubicBezTo>
                    <a:pt x="2604" y="15956"/>
                    <a:pt x="2510" y="15506"/>
                    <a:pt x="2473" y="15038"/>
                  </a:cubicBezTo>
                  <a:cubicBezTo>
                    <a:pt x="2416" y="14495"/>
                    <a:pt x="2379" y="13971"/>
                    <a:pt x="2341" y="13428"/>
                  </a:cubicBezTo>
                  <a:cubicBezTo>
                    <a:pt x="2248" y="12323"/>
                    <a:pt x="2173" y="11218"/>
                    <a:pt x="2117" y="10113"/>
                  </a:cubicBezTo>
                  <a:cubicBezTo>
                    <a:pt x="2023" y="7903"/>
                    <a:pt x="1986" y="5675"/>
                    <a:pt x="2042" y="3465"/>
                  </a:cubicBezTo>
                  <a:cubicBezTo>
                    <a:pt x="2023" y="3016"/>
                    <a:pt x="2061" y="2566"/>
                    <a:pt x="2117" y="2117"/>
                  </a:cubicBezTo>
                  <a:cubicBezTo>
                    <a:pt x="2135" y="1742"/>
                    <a:pt x="2285" y="1368"/>
                    <a:pt x="2529" y="1068"/>
                  </a:cubicBezTo>
                  <a:cubicBezTo>
                    <a:pt x="2847" y="731"/>
                    <a:pt x="3297" y="638"/>
                    <a:pt x="3727" y="600"/>
                  </a:cubicBezTo>
                  <a:cubicBezTo>
                    <a:pt x="4252" y="544"/>
                    <a:pt x="4776" y="506"/>
                    <a:pt x="5300" y="469"/>
                  </a:cubicBezTo>
                  <a:cubicBezTo>
                    <a:pt x="6491" y="374"/>
                    <a:pt x="7687" y="327"/>
                    <a:pt x="8882" y="327"/>
                  </a:cubicBezTo>
                  <a:close/>
                  <a:moveTo>
                    <a:pt x="2785" y="17610"/>
                  </a:moveTo>
                  <a:cubicBezTo>
                    <a:pt x="2773" y="17610"/>
                    <a:pt x="2762" y="17614"/>
                    <a:pt x="2753" y="17623"/>
                  </a:cubicBezTo>
                  <a:cubicBezTo>
                    <a:pt x="2604" y="17791"/>
                    <a:pt x="2454" y="17960"/>
                    <a:pt x="2323" y="18128"/>
                  </a:cubicBezTo>
                  <a:cubicBezTo>
                    <a:pt x="2248" y="18222"/>
                    <a:pt x="2173" y="18315"/>
                    <a:pt x="2117" y="18409"/>
                  </a:cubicBezTo>
                  <a:cubicBezTo>
                    <a:pt x="2079" y="18447"/>
                    <a:pt x="2061" y="18503"/>
                    <a:pt x="2042" y="18559"/>
                  </a:cubicBezTo>
                  <a:cubicBezTo>
                    <a:pt x="2023" y="18596"/>
                    <a:pt x="2004" y="18653"/>
                    <a:pt x="1986" y="18709"/>
                  </a:cubicBezTo>
                  <a:cubicBezTo>
                    <a:pt x="1986" y="18724"/>
                    <a:pt x="2010" y="18751"/>
                    <a:pt x="2029" y="18751"/>
                  </a:cubicBezTo>
                  <a:cubicBezTo>
                    <a:pt x="2034" y="18751"/>
                    <a:pt x="2038" y="18750"/>
                    <a:pt x="2042" y="18746"/>
                  </a:cubicBezTo>
                  <a:cubicBezTo>
                    <a:pt x="2098" y="18709"/>
                    <a:pt x="2135" y="18671"/>
                    <a:pt x="2173" y="18634"/>
                  </a:cubicBezTo>
                  <a:cubicBezTo>
                    <a:pt x="2192" y="18615"/>
                    <a:pt x="2210" y="18596"/>
                    <a:pt x="2229" y="18596"/>
                  </a:cubicBezTo>
                  <a:cubicBezTo>
                    <a:pt x="2248" y="18559"/>
                    <a:pt x="2267" y="18540"/>
                    <a:pt x="2285" y="18521"/>
                  </a:cubicBezTo>
                  <a:lnTo>
                    <a:pt x="2473" y="18241"/>
                  </a:lnTo>
                  <a:cubicBezTo>
                    <a:pt x="2585" y="18072"/>
                    <a:pt x="2697" y="17885"/>
                    <a:pt x="2847" y="17697"/>
                  </a:cubicBezTo>
                  <a:cubicBezTo>
                    <a:pt x="2876" y="17654"/>
                    <a:pt x="2826" y="17610"/>
                    <a:pt x="2785" y="17610"/>
                  </a:cubicBezTo>
                  <a:close/>
                  <a:moveTo>
                    <a:pt x="4165" y="18865"/>
                  </a:moveTo>
                  <a:cubicBezTo>
                    <a:pt x="4157" y="18865"/>
                    <a:pt x="4148" y="18868"/>
                    <a:pt x="4139" y="18877"/>
                  </a:cubicBezTo>
                  <a:cubicBezTo>
                    <a:pt x="4046" y="18952"/>
                    <a:pt x="3971" y="19046"/>
                    <a:pt x="3877" y="19139"/>
                  </a:cubicBezTo>
                  <a:cubicBezTo>
                    <a:pt x="3840" y="19177"/>
                    <a:pt x="3802" y="19233"/>
                    <a:pt x="3765" y="19289"/>
                  </a:cubicBezTo>
                  <a:lnTo>
                    <a:pt x="3709" y="19364"/>
                  </a:lnTo>
                  <a:cubicBezTo>
                    <a:pt x="3690" y="19383"/>
                    <a:pt x="3671" y="19402"/>
                    <a:pt x="3652" y="19420"/>
                  </a:cubicBezTo>
                  <a:cubicBezTo>
                    <a:pt x="3634" y="19458"/>
                    <a:pt x="3652" y="19495"/>
                    <a:pt x="3671" y="19514"/>
                  </a:cubicBezTo>
                  <a:cubicBezTo>
                    <a:pt x="3682" y="19519"/>
                    <a:pt x="3693" y="19522"/>
                    <a:pt x="3704" y="19522"/>
                  </a:cubicBezTo>
                  <a:cubicBezTo>
                    <a:pt x="3729" y="19522"/>
                    <a:pt x="3751" y="19508"/>
                    <a:pt x="3765" y="19495"/>
                  </a:cubicBezTo>
                  <a:cubicBezTo>
                    <a:pt x="3783" y="19458"/>
                    <a:pt x="3783" y="19439"/>
                    <a:pt x="3802" y="19420"/>
                  </a:cubicBezTo>
                  <a:cubicBezTo>
                    <a:pt x="3821" y="19383"/>
                    <a:pt x="3840" y="19364"/>
                    <a:pt x="3858" y="19327"/>
                  </a:cubicBezTo>
                  <a:cubicBezTo>
                    <a:pt x="3877" y="19308"/>
                    <a:pt x="3915" y="19233"/>
                    <a:pt x="3952" y="19196"/>
                  </a:cubicBezTo>
                  <a:cubicBezTo>
                    <a:pt x="4027" y="19102"/>
                    <a:pt x="4102" y="19008"/>
                    <a:pt x="4195" y="18915"/>
                  </a:cubicBezTo>
                  <a:cubicBezTo>
                    <a:pt x="4210" y="18900"/>
                    <a:pt x="4191" y="18865"/>
                    <a:pt x="4165" y="18865"/>
                  </a:cubicBezTo>
                  <a:close/>
                  <a:moveTo>
                    <a:pt x="1836" y="1817"/>
                  </a:moveTo>
                  <a:cubicBezTo>
                    <a:pt x="1836" y="1836"/>
                    <a:pt x="1836" y="1836"/>
                    <a:pt x="1836" y="1855"/>
                  </a:cubicBezTo>
                  <a:cubicBezTo>
                    <a:pt x="1742" y="2286"/>
                    <a:pt x="1705" y="2735"/>
                    <a:pt x="1723" y="3184"/>
                  </a:cubicBezTo>
                  <a:cubicBezTo>
                    <a:pt x="1705" y="3746"/>
                    <a:pt x="1705" y="4308"/>
                    <a:pt x="1705" y="4889"/>
                  </a:cubicBezTo>
                  <a:cubicBezTo>
                    <a:pt x="1686" y="7173"/>
                    <a:pt x="1761" y="9458"/>
                    <a:pt x="1911" y="11742"/>
                  </a:cubicBezTo>
                  <a:cubicBezTo>
                    <a:pt x="1986" y="12847"/>
                    <a:pt x="2079" y="13971"/>
                    <a:pt x="2192" y="15094"/>
                  </a:cubicBezTo>
                  <a:cubicBezTo>
                    <a:pt x="2285" y="16012"/>
                    <a:pt x="2473" y="16967"/>
                    <a:pt x="3165" y="17641"/>
                  </a:cubicBezTo>
                  <a:cubicBezTo>
                    <a:pt x="3783" y="18222"/>
                    <a:pt x="4626" y="18465"/>
                    <a:pt x="5450" y="18578"/>
                  </a:cubicBezTo>
                  <a:cubicBezTo>
                    <a:pt x="5881" y="18634"/>
                    <a:pt x="6312" y="18653"/>
                    <a:pt x="6761" y="18671"/>
                  </a:cubicBezTo>
                  <a:cubicBezTo>
                    <a:pt x="7304" y="18671"/>
                    <a:pt x="7866" y="18690"/>
                    <a:pt x="8428" y="18690"/>
                  </a:cubicBezTo>
                  <a:cubicBezTo>
                    <a:pt x="9270" y="18690"/>
                    <a:pt x="10113" y="18653"/>
                    <a:pt x="10956" y="18615"/>
                  </a:cubicBezTo>
                  <a:lnTo>
                    <a:pt x="11087" y="18615"/>
                  </a:lnTo>
                  <a:cubicBezTo>
                    <a:pt x="11836" y="18578"/>
                    <a:pt x="12604" y="18521"/>
                    <a:pt x="13334" y="18428"/>
                  </a:cubicBezTo>
                  <a:cubicBezTo>
                    <a:pt x="13709" y="18372"/>
                    <a:pt x="14083" y="18315"/>
                    <a:pt x="14439" y="18259"/>
                  </a:cubicBezTo>
                  <a:cubicBezTo>
                    <a:pt x="14626" y="18222"/>
                    <a:pt x="14832" y="18184"/>
                    <a:pt x="15019" y="18147"/>
                  </a:cubicBezTo>
                  <a:lnTo>
                    <a:pt x="15057" y="18128"/>
                  </a:lnTo>
                  <a:lnTo>
                    <a:pt x="15113" y="18128"/>
                  </a:lnTo>
                  <a:cubicBezTo>
                    <a:pt x="15562" y="18053"/>
                    <a:pt x="15993" y="17922"/>
                    <a:pt x="16424" y="17772"/>
                  </a:cubicBezTo>
                  <a:cubicBezTo>
                    <a:pt x="16555" y="17716"/>
                    <a:pt x="16686" y="17660"/>
                    <a:pt x="16836" y="17585"/>
                  </a:cubicBezTo>
                  <a:lnTo>
                    <a:pt x="16836" y="17585"/>
                  </a:lnTo>
                  <a:cubicBezTo>
                    <a:pt x="16630" y="17791"/>
                    <a:pt x="16424" y="17978"/>
                    <a:pt x="16218" y="18147"/>
                  </a:cubicBezTo>
                  <a:cubicBezTo>
                    <a:pt x="16068" y="18259"/>
                    <a:pt x="15918" y="18353"/>
                    <a:pt x="15750" y="18447"/>
                  </a:cubicBezTo>
                  <a:cubicBezTo>
                    <a:pt x="15787" y="18372"/>
                    <a:pt x="15825" y="18297"/>
                    <a:pt x="15862" y="18241"/>
                  </a:cubicBezTo>
                  <a:cubicBezTo>
                    <a:pt x="15889" y="18188"/>
                    <a:pt x="15850" y="18135"/>
                    <a:pt x="15811" y="18135"/>
                  </a:cubicBezTo>
                  <a:cubicBezTo>
                    <a:pt x="15795" y="18135"/>
                    <a:pt x="15779" y="18144"/>
                    <a:pt x="15768" y="18166"/>
                  </a:cubicBezTo>
                  <a:cubicBezTo>
                    <a:pt x="15694" y="18297"/>
                    <a:pt x="15619" y="18428"/>
                    <a:pt x="15525" y="18540"/>
                  </a:cubicBezTo>
                  <a:cubicBezTo>
                    <a:pt x="15450" y="18578"/>
                    <a:pt x="15356" y="18596"/>
                    <a:pt x="15263" y="18634"/>
                  </a:cubicBezTo>
                  <a:lnTo>
                    <a:pt x="15356" y="18484"/>
                  </a:lnTo>
                  <a:cubicBezTo>
                    <a:pt x="15356" y="18465"/>
                    <a:pt x="15356" y="18428"/>
                    <a:pt x="15338" y="18428"/>
                  </a:cubicBezTo>
                  <a:cubicBezTo>
                    <a:pt x="15322" y="18420"/>
                    <a:pt x="15310" y="18416"/>
                    <a:pt x="15300" y="18416"/>
                  </a:cubicBezTo>
                  <a:cubicBezTo>
                    <a:pt x="15285" y="18416"/>
                    <a:pt x="15274" y="18425"/>
                    <a:pt x="15263" y="18447"/>
                  </a:cubicBezTo>
                  <a:lnTo>
                    <a:pt x="15113" y="18671"/>
                  </a:lnTo>
                  <a:cubicBezTo>
                    <a:pt x="15001" y="18709"/>
                    <a:pt x="14888" y="18727"/>
                    <a:pt x="14776" y="18746"/>
                  </a:cubicBezTo>
                  <a:lnTo>
                    <a:pt x="14607" y="18784"/>
                  </a:lnTo>
                  <a:lnTo>
                    <a:pt x="14607" y="18784"/>
                  </a:lnTo>
                  <a:lnTo>
                    <a:pt x="14795" y="18503"/>
                  </a:lnTo>
                  <a:cubicBezTo>
                    <a:pt x="14813" y="18465"/>
                    <a:pt x="14795" y="18447"/>
                    <a:pt x="14776" y="18428"/>
                  </a:cubicBezTo>
                  <a:cubicBezTo>
                    <a:pt x="14760" y="18420"/>
                    <a:pt x="14745" y="18416"/>
                    <a:pt x="14732" y="18416"/>
                  </a:cubicBezTo>
                  <a:cubicBezTo>
                    <a:pt x="14714" y="18416"/>
                    <a:pt x="14701" y="18425"/>
                    <a:pt x="14701" y="18447"/>
                  </a:cubicBezTo>
                  <a:lnTo>
                    <a:pt x="14476" y="18746"/>
                  </a:lnTo>
                  <a:cubicBezTo>
                    <a:pt x="14458" y="18765"/>
                    <a:pt x="14458" y="18784"/>
                    <a:pt x="14476" y="18802"/>
                  </a:cubicBezTo>
                  <a:lnTo>
                    <a:pt x="14121" y="18859"/>
                  </a:lnTo>
                  <a:cubicBezTo>
                    <a:pt x="14195" y="18765"/>
                    <a:pt x="14252" y="18690"/>
                    <a:pt x="14308" y="18596"/>
                  </a:cubicBezTo>
                  <a:cubicBezTo>
                    <a:pt x="14321" y="18570"/>
                    <a:pt x="14297" y="18543"/>
                    <a:pt x="14275" y="18543"/>
                  </a:cubicBezTo>
                  <a:cubicBezTo>
                    <a:pt x="14266" y="18543"/>
                    <a:pt x="14257" y="18548"/>
                    <a:pt x="14252" y="18559"/>
                  </a:cubicBezTo>
                  <a:cubicBezTo>
                    <a:pt x="14177" y="18671"/>
                    <a:pt x="14083" y="18784"/>
                    <a:pt x="13989" y="18877"/>
                  </a:cubicBezTo>
                  <a:lnTo>
                    <a:pt x="13634" y="18933"/>
                  </a:lnTo>
                  <a:lnTo>
                    <a:pt x="13690" y="18859"/>
                  </a:lnTo>
                  <a:cubicBezTo>
                    <a:pt x="13727" y="18802"/>
                    <a:pt x="13783" y="18746"/>
                    <a:pt x="13821" y="18671"/>
                  </a:cubicBezTo>
                  <a:cubicBezTo>
                    <a:pt x="13840" y="18653"/>
                    <a:pt x="13821" y="18615"/>
                    <a:pt x="13802" y="18596"/>
                  </a:cubicBezTo>
                  <a:cubicBezTo>
                    <a:pt x="13783" y="18596"/>
                    <a:pt x="13746" y="18596"/>
                    <a:pt x="13727" y="18615"/>
                  </a:cubicBezTo>
                  <a:cubicBezTo>
                    <a:pt x="13690" y="18690"/>
                    <a:pt x="13652" y="18746"/>
                    <a:pt x="13596" y="18784"/>
                  </a:cubicBezTo>
                  <a:lnTo>
                    <a:pt x="13521" y="18877"/>
                  </a:lnTo>
                  <a:lnTo>
                    <a:pt x="13484" y="18896"/>
                  </a:lnTo>
                  <a:lnTo>
                    <a:pt x="13465" y="18933"/>
                  </a:lnTo>
                  <a:cubicBezTo>
                    <a:pt x="13465" y="18933"/>
                    <a:pt x="13446" y="18933"/>
                    <a:pt x="13446" y="18952"/>
                  </a:cubicBezTo>
                  <a:lnTo>
                    <a:pt x="12828" y="19027"/>
                  </a:lnTo>
                  <a:lnTo>
                    <a:pt x="12454" y="19083"/>
                  </a:lnTo>
                  <a:cubicBezTo>
                    <a:pt x="12510" y="19008"/>
                    <a:pt x="12566" y="18933"/>
                    <a:pt x="12622" y="18859"/>
                  </a:cubicBezTo>
                  <a:cubicBezTo>
                    <a:pt x="12650" y="18816"/>
                    <a:pt x="12615" y="18764"/>
                    <a:pt x="12580" y="18764"/>
                  </a:cubicBezTo>
                  <a:cubicBezTo>
                    <a:pt x="12569" y="18764"/>
                    <a:pt x="12557" y="18770"/>
                    <a:pt x="12547" y="18784"/>
                  </a:cubicBezTo>
                  <a:cubicBezTo>
                    <a:pt x="12454" y="18877"/>
                    <a:pt x="12379" y="18990"/>
                    <a:pt x="12304" y="19102"/>
                  </a:cubicBezTo>
                  <a:lnTo>
                    <a:pt x="11798" y="19158"/>
                  </a:lnTo>
                  <a:lnTo>
                    <a:pt x="11836" y="19121"/>
                  </a:lnTo>
                  <a:lnTo>
                    <a:pt x="12004" y="18877"/>
                  </a:lnTo>
                  <a:cubicBezTo>
                    <a:pt x="12023" y="18859"/>
                    <a:pt x="12023" y="18821"/>
                    <a:pt x="12004" y="18821"/>
                  </a:cubicBezTo>
                  <a:cubicBezTo>
                    <a:pt x="11995" y="18802"/>
                    <a:pt x="11981" y="18793"/>
                    <a:pt x="11967" y="18793"/>
                  </a:cubicBezTo>
                  <a:cubicBezTo>
                    <a:pt x="11953" y="18793"/>
                    <a:pt x="11939" y="18802"/>
                    <a:pt x="11930" y="18821"/>
                  </a:cubicBezTo>
                  <a:lnTo>
                    <a:pt x="11742" y="19046"/>
                  </a:lnTo>
                  <a:lnTo>
                    <a:pt x="11649" y="19177"/>
                  </a:lnTo>
                  <a:lnTo>
                    <a:pt x="11106" y="19233"/>
                  </a:lnTo>
                  <a:lnTo>
                    <a:pt x="11255" y="19027"/>
                  </a:lnTo>
                  <a:cubicBezTo>
                    <a:pt x="11255" y="19008"/>
                    <a:pt x="11255" y="18990"/>
                    <a:pt x="11237" y="18971"/>
                  </a:cubicBezTo>
                  <a:cubicBezTo>
                    <a:pt x="11227" y="18962"/>
                    <a:pt x="11218" y="18957"/>
                    <a:pt x="11209" y="18957"/>
                  </a:cubicBezTo>
                  <a:cubicBezTo>
                    <a:pt x="11199" y="18957"/>
                    <a:pt x="11190" y="18962"/>
                    <a:pt x="11180" y="18971"/>
                  </a:cubicBezTo>
                  <a:cubicBezTo>
                    <a:pt x="11106" y="19065"/>
                    <a:pt x="11031" y="19158"/>
                    <a:pt x="10956" y="19252"/>
                  </a:cubicBezTo>
                  <a:lnTo>
                    <a:pt x="10825" y="19252"/>
                  </a:lnTo>
                  <a:lnTo>
                    <a:pt x="10356" y="19308"/>
                  </a:lnTo>
                  <a:lnTo>
                    <a:pt x="10431" y="19214"/>
                  </a:lnTo>
                  <a:lnTo>
                    <a:pt x="10637" y="18952"/>
                  </a:lnTo>
                  <a:cubicBezTo>
                    <a:pt x="10656" y="18933"/>
                    <a:pt x="10656" y="18915"/>
                    <a:pt x="10637" y="18896"/>
                  </a:cubicBezTo>
                  <a:cubicBezTo>
                    <a:pt x="10628" y="18887"/>
                    <a:pt x="10614" y="18882"/>
                    <a:pt x="10600" y="18882"/>
                  </a:cubicBezTo>
                  <a:cubicBezTo>
                    <a:pt x="10586" y="18882"/>
                    <a:pt x="10572" y="18887"/>
                    <a:pt x="10562" y="18896"/>
                  </a:cubicBezTo>
                  <a:cubicBezTo>
                    <a:pt x="10488" y="18971"/>
                    <a:pt x="10431" y="19046"/>
                    <a:pt x="10338" y="19121"/>
                  </a:cubicBezTo>
                  <a:lnTo>
                    <a:pt x="10225" y="19252"/>
                  </a:lnTo>
                  <a:lnTo>
                    <a:pt x="10169" y="19289"/>
                  </a:lnTo>
                  <a:lnTo>
                    <a:pt x="10150" y="19308"/>
                  </a:lnTo>
                  <a:cubicBezTo>
                    <a:pt x="9907" y="19327"/>
                    <a:pt x="9701" y="19345"/>
                    <a:pt x="9476" y="19364"/>
                  </a:cubicBezTo>
                  <a:cubicBezTo>
                    <a:pt x="9570" y="19233"/>
                    <a:pt x="9664" y="19083"/>
                    <a:pt x="9757" y="18952"/>
                  </a:cubicBezTo>
                  <a:cubicBezTo>
                    <a:pt x="9769" y="18916"/>
                    <a:pt x="9750" y="18895"/>
                    <a:pt x="9725" y="18895"/>
                  </a:cubicBezTo>
                  <a:cubicBezTo>
                    <a:pt x="9711" y="18895"/>
                    <a:pt x="9696" y="18901"/>
                    <a:pt x="9682" y="18915"/>
                  </a:cubicBezTo>
                  <a:cubicBezTo>
                    <a:pt x="9570" y="19065"/>
                    <a:pt x="9458" y="19233"/>
                    <a:pt x="9327" y="19383"/>
                  </a:cubicBezTo>
                  <a:lnTo>
                    <a:pt x="8915" y="19402"/>
                  </a:lnTo>
                  <a:cubicBezTo>
                    <a:pt x="8989" y="19308"/>
                    <a:pt x="9064" y="19214"/>
                    <a:pt x="9139" y="19121"/>
                  </a:cubicBezTo>
                  <a:cubicBezTo>
                    <a:pt x="9170" y="19090"/>
                    <a:pt x="9138" y="19060"/>
                    <a:pt x="9105" y="19060"/>
                  </a:cubicBezTo>
                  <a:cubicBezTo>
                    <a:pt x="9097" y="19060"/>
                    <a:pt x="9090" y="19061"/>
                    <a:pt x="9083" y="19065"/>
                  </a:cubicBezTo>
                  <a:cubicBezTo>
                    <a:pt x="8989" y="19196"/>
                    <a:pt x="8877" y="19308"/>
                    <a:pt x="8783" y="19420"/>
                  </a:cubicBezTo>
                  <a:lnTo>
                    <a:pt x="8203" y="19458"/>
                  </a:lnTo>
                  <a:lnTo>
                    <a:pt x="8203" y="19458"/>
                  </a:lnTo>
                  <a:lnTo>
                    <a:pt x="8240" y="19402"/>
                  </a:lnTo>
                  <a:cubicBezTo>
                    <a:pt x="8278" y="19364"/>
                    <a:pt x="8315" y="19308"/>
                    <a:pt x="8371" y="19271"/>
                  </a:cubicBezTo>
                  <a:cubicBezTo>
                    <a:pt x="8446" y="19158"/>
                    <a:pt x="8540" y="19065"/>
                    <a:pt x="8634" y="18971"/>
                  </a:cubicBezTo>
                  <a:cubicBezTo>
                    <a:pt x="8678" y="18927"/>
                    <a:pt x="8630" y="18860"/>
                    <a:pt x="8580" y="18860"/>
                  </a:cubicBezTo>
                  <a:cubicBezTo>
                    <a:pt x="8566" y="18860"/>
                    <a:pt x="8552" y="18865"/>
                    <a:pt x="8540" y="18877"/>
                  </a:cubicBezTo>
                  <a:lnTo>
                    <a:pt x="8240" y="19214"/>
                  </a:lnTo>
                  <a:lnTo>
                    <a:pt x="8109" y="19364"/>
                  </a:lnTo>
                  <a:cubicBezTo>
                    <a:pt x="8053" y="19402"/>
                    <a:pt x="8016" y="19439"/>
                    <a:pt x="7978" y="19495"/>
                  </a:cubicBezTo>
                  <a:lnTo>
                    <a:pt x="7229" y="19533"/>
                  </a:lnTo>
                  <a:lnTo>
                    <a:pt x="7510" y="19196"/>
                  </a:lnTo>
                  <a:cubicBezTo>
                    <a:pt x="7538" y="19153"/>
                    <a:pt x="7514" y="19101"/>
                    <a:pt x="7476" y="19101"/>
                  </a:cubicBezTo>
                  <a:cubicBezTo>
                    <a:pt x="7463" y="19101"/>
                    <a:pt x="7449" y="19107"/>
                    <a:pt x="7435" y="19121"/>
                  </a:cubicBezTo>
                  <a:lnTo>
                    <a:pt x="7079" y="19533"/>
                  </a:lnTo>
                  <a:lnTo>
                    <a:pt x="6724" y="19551"/>
                  </a:lnTo>
                  <a:lnTo>
                    <a:pt x="6555" y="19551"/>
                  </a:lnTo>
                  <a:cubicBezTo>
                    <a:pt x="6574" y="19533"/>
                    <a:pt x="6574" y="19495"/>
                    <a:pt x="6611" y="19477"/>
                  </a:cubicBezTo>
                  <a:lnTo>
                    <a:pt x="6686" y="19402"/>
                  </a:lnTo>
                  <a:lnTo>
                    <a:pt x="6855" y="19214"/>
                  </a:lnTo>
                  <a:cubicBezTo>
                    <a:pt x="6855" y="19196"/>
                    <a:pt x="6855" y="19158"/>
                    <a:pt x="6855" y="19139"/>
                  </a:cubicBezTo>
                  <a:cubicBezTo>
                    <a:pt x="6845" y="19130"/>
                    <a:pt x="6831" y="19125"/>
                    <a:pt x="6817" y="19125"/>
                  </a:cubicBezTo>
                  <a:cubicBezTo>
                    <a:pt x="6803" y="19125"/>
                    <a:pt x="6789" y="19130"/>
                    <a:pt x="6780" y="19139"/>
                  </a:cubicBezTo>
                  <a:lnTo>
                    <a:pt x="6611" y="19327"/>
                  </a:lnTo>
                  <a:lnTo>
                    <a:pt x="6518" y="19402"/>
                  </a:lnTo>
                  <a:cubicBezTo>
                    <a:pt x="6499" y="19439"/>
                    <a:pt x="6461" y="19458"/>
                    <a:pt x="6443" y="19495"/>
                  </a:cubicBezTo>
                  <a:cubicBezTo>
                    <a:pt x="6424" y="19495"/>
                    <a:pt x="6405" y="19533"/>
                    <a:pt x="6405" y="19551"/>
                  </a:cubicBezTo>
                  <a:cubicBezTo>
                    <a:pt x="6180" y="19551"/>
                    <a:pt x="5937" y="19570"/>
                    <a:pt x="5712" y="19570"/>
                  </a:cubicBezTo>
                  <a:lnTo>
                    <a:pt x="5712" y="19551"/>
                  </a:lnTo>
                  <a:lnTo>
                    <a:pt x="5825" y="19383"/>
                  </a:lnTo>
                  <a:cubicBezTo>
                    <a:pt x="5881" y="19271"/>
                    <a:pt x="5956" y="19158"/>
                    <a:pt x="6031" y="19046"/>
                  </a:cubicBezTo>
                  <a:cubicBezTo>
                    <a:pt x="6057" y="19006"/>
                    <a:pt x="6018" y="18966"/>
                    <a:pt x="5980" y="18966"/>
                  </a:cubicBezTo>
                  <a:cubicBezTo>
                    <a:pt x="5964" y="18966"/>
                    <a:pt x="5948" y="18973"/>
                    <a:pt x="5937" y="18990"/>
                  </a:cubicBezTo>
                  <a:lnTo>
                    <a:pt x="5712" y="19327"/>
                  </a:lnTo>
                  <a:lnTo>
                    <a:pt x="5600" y="19477"/>
                  </a:lnTo>
                  <a:lnTo>
                    <a:pt x="5544" y="19570"/>
                  </a:lnTo>
                  <a:lnTo>
                    <a:pt x="5300" y="19570"/>
                  </a:lnTo>
                  <a:lnTo>
                    <a:pt x="5600" y="19196"/>
                  </a:lnTo>
                  <a:cubicBezTo>
                    <a:pt x="5630" y="19150"/>
                    <a:pt x="5587" y="19092"/>
                    <a:pt x="5539" y="19092"/>
                  </a:cubicBezTo>
                  <a:cubicBezTo>
                    <a:pt x="5528" y="19092"/>
                    <a:pt x="5517" y="19095"/>
                    <a:pt x="5506" y="19102"/>
                  </a:cubicBezTo>
                  <a:lnTo>
                    <a:pt x="5150" y="19551"/>
                  </a:lnTo>
                  <a:cubicBezTo>
                    <a:pt x="5150" y="19551"/>
                    <a:pt x="5150" y="19570"/>
                    <a:pt x="5150" y="19570"/>
                  </a:cubicBezTo>
                  <a:lnTo>
                    <a:pt x="4776" y="19570"/>
                  </a:lnTo>
                  <a:lnTo>
                    <a:pt x="4832" y="19495"/>
                  </a:lnTo>
                  <a:lnTo>
                    <a:pt x="4944" y="19345"/>
                  </a:lnTo>
                  <a:cubicBezTo>
                    <a:pt x="5019" y="19233"/>
                    <a:pt x="5113" y="19139"/>
                    <a:pt x="5188" y="19027"/>
                  </a:cubicBezTo>
                  <a:cubicBezTo>
                    <a:pt x="5230" y="18985"/>
                    <a:pt x="5198" y="18932"/>
                    <a:pt x="5156" y="18932"/>
                  </a:cubicBezTo>
                  <a:cubicBezTo>
                    <a:pt x="5142" y="18932"/>
                    <a:pt x="5127" y="18938"/>
                    <a:pt x="5113" y="18952"/>
                  </a:cubicBezTo>
                  <a:cubicBezTo>
                    <a:pt x="5019" y="19046"/>
                    <a:pt x="4926" y="19158"/>
                    <a:pt x="4832" y="19252"/>
                  </a:cubicBezTo>
                  <a:lnTo>
                    <a:pt x="4701" y="19402"/>
                  </a:lnTo>
                  <a:cubicBezTo>
                    <a:pt x="4645" y="19458"/>
                    <a:pt x="4589" y="19514"/>
                    <a:pt x="4551" y="19570"/>
                  </a:cubicBezTo>
                  <a:cubicBezTo>
                    <a:pt x="4383" y="19570"/>
                    <a:pt x="4214" y="19570"/>
                    <a:pt x="4046" y="19551"/>
                  </a:cubicBezTo>
                  <a:cubicBezTo>
                    <a:pt x="4139" y="19420"/>
                    <a:pt x="4252" y="19289"/>
                    <a:pt x="4345" y="19158"/>
                  </a:cubicBezTo>
                  <a:cubicBezTo>
                    <a:pt x="4364" y="19139"/>
                    <a:pt x="4364" y="19102"/>
                    <a:pt x="4345" y="19083"/>
                  </a:cubicBezTo>
                  <a:cubicBezTo>
                    <a:pt x="4336" y="19074"/>
                    <a:pt x="4326" y="19069"/>
                    <a:pt x="4317" y="19069"/>
                  </a:cubicBezTo>
                  <a:cubicBezTo>
                    <a:pt x="4308" y="19069"/>
                    <a:pt x="4298" y="19074"/>
                    <a:pt x="4289" y="19083"/>
                  </a:cubicBezTo>
                  <a:cubicBezTo>
                    <a:pt x="4158" y="19233"/>
                    <a:pt x="4027" y="19402"/>
                    <a:pt x="3896" y="19551"/>
                  </a:cubicBezTo>
                  <a:cubicBezTo>
                    <a:pt x="3634" y="19533"/>
                    <a:pt x="3371" y="19514"/>
                    <a:pt x="3128" y="19458"/>
                  </a:cubicBezTo>
                  <a:cubicBezTo>
                    <a:pt x="3165" y="19402"/>
                    <a:pt x="3203" y="19345"/>
                    <a:pt x="3240" y="19308"/>
                  </a:cubicBezTo>
                  <a:cubicBezTo>
                    <a:pt x="3278" y="19233"/>
                    <a:pt x="3315" y="19177"/>
                    <a:pt x="3371" y="19121"/>
                  </a:cubicBezTo>
                  <a:cubicBezTo>
                    <a:pt x="3446" y="19008"/>
                    <a:pt x="3540" y="18896"/>
                    <a:pt x="3634" y="18765"/>
                  </a:cubicBezTo>
                  <a:cubicBezTo>
                    <a:pt x="3662" y="18736"/>
                    <a:pt x="3636" y="18696"/>
                    <a:pt x="3605" y="18696"/>
                  </a:cubicBezTo>
                  <a:cubicBezTo>
                    <a:pt x="3596" y="18696"/>
                    <a:pt x="3586" y="18700"/>
                    <a:pt x="3577" y="18709"/>
                  </a:cubicBezTo>
                  <a:cubicBezTo>
                    <a:pt x="3484" y="18821"/>
                    <a:pt x="3371" y="18933"/>
                    <a:pt x="3278" y="19046"/>
                  </a:cubicBezTo>
                  <a:lnTo>
                    <a:pt x="3128" y="19214"/>
                  </a:lnTo>
                  <a:cubicBezTo>
                    <a:pt x="3072" y="19271"/>
                    <a:pt x="3034" y="19345"/>
                    <a:pt x="2997" y="19402"/>
                  </a:cubicBezTo>
                  <a:lnTo>
                    <a:pt x="2997" y="19420"/>
                  </a:lnTo>
                  <a:cubicBezTo>
                    <a:pt x="2828" y="19383"/>
                    <a:pt x="2660" y="19308"/>
                    <a:pt x="2510" y="19252"/>
                  </a:cubicBezTo>
                  <a:cubicBezTo>
                    <a:pt x="2529" y="19214"/>
                    <a:pt x="2547" y="19196"/>
                    <a:pt x="2566" y="19177"/>
                  </a:cubicBezTo>
                  <a:cubicBezTo>
                    <a:pt x="2585" y="19121"/>
                    <a:pt x="2604" y="19083"/>
                    <a:pt x="2641" y="19065"/>
                  </a:cubicBezTo>
                  <a:lnTo>
                    <a:pt x="2810" y="18821"/>
                  </a:lnTo>
                  <a:cubicBezTo>
                    <a:pt x="2941" y="18671"/>
                    <a:pt x="3053" y="18521"/>
                    <a:pt x="3184" y="18372"/>
                  </a:cubicBezTo>
                  <a:cubicBezTo>
                    <a:pt x="3213" y="18343"/>
                    <a:pt x="3186" y="18303"/>
                    <a:pt x="3156" y="18303"/>
                  </a:cubicBezTo>
                  <a:cubicBezTo>
                    <a:pt x="3146" y="18303"/>
                    <a:pt x="3137" y="18307"/>
                    <a:pt x="3128" y="18315"/>
                  </a:cubicBezTo>
                  <a:lnTo>
                    <a:pt x="2791" y="18690"/>
                  </a:lnTo>
                  <a:lnTo>
                    <a:pt x="2622" y="18877"/>
                  </a:lnTo>
                  <a:cubicBezTo>
                    <a:pt x="2566" y="18952"/>
                    <a:pt x="2510" y="19008"/>
                    <a:pt x="2435" y="19065"/>
                  </a:cubicBezTo>
                  <a:cubicBezTo>
                    <a:pt x="2416" y="19083"/>
                    <a:pt x="2398" y="19083"/>
                    <a:pt x="2379" y="19121"/>
                  </a:cubicBezTo>
                  <a:cubicBezTo>
                    <a:pt x="2360" y="19121"/>
                    <a:pt x="2360" y="19139"/>
                    <a:pt x="2360" y="19177"/>
                  </a:cubicBezTo>
                  <a:cubicBezTo>
                    <a:pt x="2117" y="19046"/>
                    <a:pt x="1911" y="18859"/>
                    <a:pt x="1742" y="18653"/>
                  </a:cubicBezTo>
                  <a:cubicBezTo>
                    <a:pt x="1723" y="18615"/>
                    <a:pt x="1705" y="18596"/>
                    <a:pt x="1686" y="18559"/>
                  </a:cubicBezTo>
                  <a:cubicBezTo>
                    <a:pt x="1742" y="18484"/>
                    <a:pt x="1780" y="18390"/>
                    <a:pt x="1836" y="18297"/>
                  </a:cubicBezTo>
                  <a:cubicBezTo>
                    <a:pt x="1864" y="18269"/>
                    <a:pt x="1809" y="18220"/>
                    <a:pt x="1763" y="18220"/>
                  </a:cubicBezTo>
                  <a:cubicBezTo>
                    <a:pt x="1748" y="18220"/>
                    <a:pt x="1733" y="18226"/>
                    <a:pt x="1723" y="18241"/>
                  </a:cubicBezTo>
                  <a:cubicBezTo>
                    <a:pt x="1686" y="18315"/>
                    <a:pt x="1649" y="18372"/>
                    <a:pt x="1611" y="18447"/>
                  </a:cubicBezTo>
                  <a:cubicBezTo>
                    <a:pt x="1555" y="18372"/>
                    <a:pt x="1517" y="18278"/>
                    <a:pt x="1480" y="18203"/>
                  </a:cubicBezTo>
                  <a:lnTo>
                    <a:pt x="1499" y="18203"/>
                  </a:lnTo>
                  <a:cubicBezTo>
                    <a:pt x="1536" y="18184"/>
                    <a:pt x="1555" y="18147"/>
                    <a:pt x="1574" y="18128"/>
                  </a:cubicBezTo>
                  <a:lnTo>
                    <a:pt x="1630" y="18035"/>
                  </a:lnTo>
                  <a:cubicBezTo>
                    <a:pt x="1667" y="17978"/>
                    <a:pt x="1705" y="17922"/>
                    <a:pt x="1761" y="17866"/>
                  </a:cubicBezTo>
                  <a:lnTo>
                    <a:pt x="2004" y="17529"/>
                  </a:lnTo>
                  <a:cubicBezTo>
                    <a:pt x="2033" y="17485"/>
                    <a:pt x="1984" y="17442"/>
                    <a:pt x="1943" y="17442"/>
                  </a:cubicBezTo>
                  <a:cubicBezTo>
                    <a:pt x="1930" y="17442"/>
                    <a:pt x="1919" y="17446"/>
                    <a:pt x="1911" y="17454"/>
                  </a:cubicBezTo>
                  <a:lnTo>
                    <a:pt x="1649" y="17791"/>
                  </a:lnTo>
                  <a:lnTo>
                    <a:pt x="1517" y="17960"/>
                  </a:lnTo>
                  <a:lnTo>
                    <a:pt x="1461" y="18035"/>
                  </a:lnTo>
                  <a:lnTo>
                    <a:pt x="1424" y="18072"/>
                  </a:lnTo>
                  <a:cubicBezTo>
                    <a:pt x="1405" y="17997"/>
                    <a:pt x="1368" y="17941"/>
                    <a:pt x="1349" y="17866"/>
                  </a:cubicBezTo>
                  <a:cubicBezTo>
                    <a:pt x="1443" y="17754"/>
                    <a:pt x="1517" y="17641"/>
                    <a:pt x="1611" y="17548"/>
                  </a:cubicBezTo>
                  <a:lnTo>
                    <a:pt x="1911" y="17154"/>
                  </a:lnTo>
                  <a:cubicBezTo>
                    <a:pt x="1925" y="17126"/>
                    <a:pt x="1906" y="17086"/>
                    <a:pt x="1880" y="17086"/>
                  </a:cubicBezTo>
                  <a:cubicBezTo>
                    <a:pt x="1872" y="17086"/>
                    <a:pt x="1863" y="17090"/>
                    <a:pt x="1855" y="17098"/>
                  </a:cubicBezTo>
                  <a:lnTo>
                    <a:pt x="1517" y="17473"/>
                  </a:lnTo>
                  <a:cubicBezTo>
                    <a:pt x="1461" y="17548"/>
                    <a:pt x="1386" y="17623"/>
                    <a:pt x="1312" y="17697"/>
                  </a:cubicBezTo>
                  <a:cubicBezTo>
                    <a:pt x="1274" y="17604"/>
                    <a:pt x="1255" y="17491"/>
                    <a:pt x="1237" y="17398"/>
                  </a:cubicBezTo>
                  <a:lnTo>
                    <a:pt x="1330" y="17248"/>
                  </a:lnTo>
                  <a:cubicBezTo>
                    <a:pt x="1349" y="17192"/>
                    <a:pt x="1405" y="17136"/>
                    <a:pt x="1443" y="17080"/>
                  </a:cubicBezTo>
                  <a:cubicBezTo>
                    <a:pt x="1536" y="16948"/>
                    <a:pt x="1630" y="16836"/>
                    <a:pt x="1761" y="16742"/>
                  </a:cubicBezTo>
                  <a:cubicBezTo>
                    <a:pt x="1777" y="16726"/>
                    <a:pt x="1765" y="16682"/>
                    <a:pt x="1726" y="16682"/>
                  </a:cubicBezTo>
                  <a:cubicBezTo>
                    <a:pt x="1720" y="16682"/>
                    <a:pt x="1713" y="16684"/>
                    <a:pt x="1705" y="16686"/>
                  </a:cubicBezTo>
                  <a:cubicBezTo>
                    <a:pt x="1574" y="16780"/>
                    <a:pt x="1461" y="16892"/>
                    <a:pt x="1368" y="17005"/>
                  </a:cubicBezTo>
                  <a:cubicBezTo>
                    <a:pt x="1312" y="17080"/>
                    <a:pt x="1255" y="17136"/>
                    <a:pt x="1199" y="17211"/>
                  </a:cubicBezTo>
                  <a:lnTo>
                    <a:pt x="1199" y="17192"/>
                  </a:lnTo>
                  <a:cubicBezTo>
                    <a:pt x="1180" y="17098"/>
                    <a:pt x="1180" y="17023"/>
                    <a:pt x="1162" y="16930"/>
                  </a:cubicBezTo>
                  <a:cubicBezTo>
                    <a:pt x="1199" y="16911"/>
                    <a:pt x="1218" y="16874"/>
                    <a:pt x="1237" y="16855"/>
                  </a:cubicBezTo>
                  <a:lnTo>
                    <a:pt x="1386" y="16686"/>
                  </a:lnTo>
                  <a:cubicBezTo>
                    <a:pt x="1480" y="16574"/>
                    <a:pt x="1574" y="16443"/>
                    <a:pt x="1667" y="16330"/>
                  </a:cubicBezTo>
                  <a:cubicBezTo>
                    <a:pt x="1709" y="16303"/>
                    <a:pt x="1678" y="16254"/>
                    <a:pt x="1637" y="16254"/>
                  </a:cubicBezTo>
                  <a:cubicBezTo>
                    <a:pt x="1622" y="16254"/>
                    <a:pt x="1607" y="16260"/>
                    <a:pt x="1592" y="16274"/>
                  </a:cubicBezTo>
                  <a:cubicBezTo>
                    <a:pt x="1499" y="16368"/>
                    <a:pt x="1386" y="16480"/>
                    <a:pt x="1274" y="16593"/>
                  </a:cubicBezTo>
                  <a:lnTo>
                    <a:pt x="1143" y="16742"/>
                  </a:lnTo>
                  <a:cubicBezTo>
                    <a:pt x="1124" y="16630"/>
                    <a:pt x="1106" y="16518"/>
                    <a:pt x="1106" y="16424"/>
                  </a:cubicBezTo>
                  <a:cubicBezTo>
                    <a:pt x="1255" y="16237"/>
                    <a:pt x="1424" y="16068"/>
                    <a:pt x="1574" y="15881"/>
                  </a:cubicBezTo>
                  <a:cubicBezTo>
                    <a:pt x="1592" y="15862"/>
                    <a:pt x="1592" y="15825"/>
                    <a:pt x="1574" y="15806"/>
                  </a:cubicBezTo>
                  <a:cubicBezTo>
                    <a:pt x="1555" y="15787"/>
                    <a:pt x="1536" y="15778"/>
                    <a:pt x="1520" y="15778"/>
                  </a:cubicBezTo>
                  <a:cubicBezTo>
                    <a:pt x="1503" y="15778"/>
                    <a:pt x="1489" y="15787"/>
                    <a:pt x="1480" y="15806"/>
                  </a:cubicBezTo>
                  <a:cubicBezTo>
                    <a:pt x="1349" y="15956"/>
                    <a:pt x="1218" y="16087"/>
                    <a:pt x="1068" y="16218"/>
                  </a:cubicBezTo>
                  <a:cubicBezTo>
                    <a:pt x="1068" y="16143"/>
                    <a:pt x="1049" y="16068"/>
                    <a:pt x="1049" y="15993"/>
                  </a:cubicBezTo>
                  <a:cubicBezTo>
                    <a:pt x="1087" y="15937"/>
                    <a:pt x="1143" y="15881"/>
                    <a:pt x="1180" y="15825"/>
                  </a:cubicBezTo>
                  <a:cubicBezTo>
                    <a:pt x="1237" y="15750"/>
                    <a:pt x="1293" y="15675"/>
                    <a:pt x="1349" y="15619"/>
                  </a:cubicBezTo>
                  <a:cubicBezTo>
                    <a:pt x="1480" y="15488"/>
                    <a:pt x="1592" y="15357"/>
                    <a:pt x="1723" y="15226"/>
                  </a:cubicBezTo>
                  <a:cubicBezTo>
                    <a:pt x="1753" y="15182"/>
                    <a:pt x="1713" y="15115"/>
                    <a:pt x="1668" y="15115"/>
                  </a:cubicBezTo>
                  <a:cubicBezTo>
                    <a:pt x="1655" y="15115"/>
                    <a:pt x="1642" y="15120"/>
                    <a:pt x="1630" y="15132"/>
                  </a:cubicBezTo>
                  <a:lnTo>
                    <a:pt x="1255" y="15525"/>
                  </a:lnTo>
                  <a:lnTo>
                    <a:pt x="1068" y="15712"/>
                  </a:lnTo>
                  <a:lnTo>
                    <a:pt x="1012" y="15750"/>
                  </a:lnTo>
                  <a:cubicBezTo>
                    <a:pt x="1012" y="15619"/>
                    <a:pt x="993" y="15488"/>
                    <a:pt x="974" y="15338"/>
                  </a:cubicBezTo>
                  <a:lnTo>
                    <a:pt x="993" y="15319"/>
                  </a:lnTo>
                  <a:cubicBezTo>
                    <a:pt x="1012" y="15300"/>
                    <a:pt x="1031" y="15282"/>
                    <a:pt x="1049" y="15244"/>
                  </a:cubicBezTo>
                  <a:cubicBezTo>
                    <a:pt x="1087" y="15226"/>
                    <a:pt x="1143" y="15151"/>
                    <a:pt x="1199" y="15094"/>
                  </a:cubicBezTo>
                  <a:cubicBezTo>
                    <a:pt x="1274" y="15001"/>
                    <a:pt x="1368" y="14907"/>
                    <a:pt x="1461" y="14795"/>
                  </a:cubicBezTo>
                  <a:cubicBezTo>
                    <a:pt x="1480" y="14757"/>
                    <a:pt x="1480" y="14720"/>
                    <a:pt x="1461" y="14683"/>
                  </a:cubicBezTo>
                  <a:cubicBezTo>
                    <a:pt x="1443" y="14673"/>
                    <a:pt x="1424" y="14668"/>
                    <a:pt x="1405" y="14668"/>
                  </a:cubicBezTo>
                  <a:cubicBezTo>
                    <a:pt x="1386" y="14668"/>
                    <a:pt x="1368" y="14673"/>
                    <a:pt x="1349" y="14683"/>
                  </a:cubicBezTo>
                  <a:cubicBezTo>
                    <a:pt x="1274" y="14795"/>
                    <a:pt x="1180" y="14907"/>
                    <a:pt x="1087" y="15001"/>
                  </a:cubicBezTo>
                  <a:cubicBezTo>
                    <a:pt x="1049" y="15057"/>
                    <a:pt x="993" y="15094"/>
                    <a:pt x="956" y="15151"/>
                  </a:cubicBezTo>
                  <a:cubicBezTo>
                    <a:pt x="956" y="15057"/>
                    <a:pt x="937" y="14963"/>
                    <a:pt x="918" y="14870"/>
                  </a:cubicBezTo>
                  <a:lnTo>
                    <a:pt x="956" y="14832"/>
                  </a:lnTo>
                  <a:lnTo>
                    <a:pt x="1087" y="14701"/>
                  </a:lnTo>
                  <a:lnTo>
                    <a:pt x="1368" y="14439"/>
                  </a:lnTo>
                  <a:cubicBezTo>
                    <a:pt x="1397" y="14396"/>
                    <a:pt x="1370" y="14352"/>
                    <a:pt x="1330" y="14352"/>
                  </a:cubicBezTo>
                  <a:cubicBezTo>
                    <a:pt x="1318" y="14352"/>
                    <a:pt x="1305" y="14356"/>
                    <a:pt x="1293" y="14364"/>
                  </a:cubicBezTo>
                  <a:cubicBezTo>
                    <a:pt x="1199" y="14439"/>
                    <a:pt x="1106" y="14514"/>
                    <a:pt x="1012" y="14608"/>
                  </a:cubicBezTo>
                  <a:lnTo>
                    <a:pt x="900" y="14683"/>
                  </a:lnTo>
                  <a:cubicBezTo>
                    <a:pt x="900" y="14608"/>
                    <a:pt x="881" y="14533"/>
                    <a:pt x="881" y="14458"/>
                  </a:cubicBezTo>
                  <a:lnTo>
                    <a:pt x="900" y="14439"/>
                  </a:lnTo>
                  <a:cubicBezTo>
                    <a:pt x="918" y="14402"/>
                    <a:pt x="937" y="14383"/>
                    <a:pt x="956" y="14345"/>
                  </a:cubicBezTo>
                  <a:lnTo>
                    <a:pt x="1087" y="14196"/>
                  </a:lnTo>
                  <a:cubicBezTo>
                    <a:pt x="1180" y="14083"/>
                    <a:pt x="1274" y="13990"/>
                    <a:pt x="1368" y="13877"/>
                  </a:cubicBezTo>
                  <a:cubicBezTo>
                    <a:pt x="1396" y="13835"/>
                    <a:pt x="1361" y="13782"/>
                    <a:pt x="1318" y="13782"/>
                  </a:cubicBezTo>
                  <a:cubicBezTo>
                    <a:pt x="1303" y="13782"/>
                    <a:pt x="1288" y="13788"/>
                    <a:pt x="1274" y="13802"/>
                  </a:cubicBezTo>
                  <a:cubicBezTo>
                    <a:pt x="1180" y="13896"/>
                    <a:pt x="1087" y="14008"/>
                    <a:pt x="993" y="14102"/>
                  </a:cubicBezTo>
                  <a:lnTo>
                    <a:pt x="843" y="14233"/>
                  </a:lnTo>
                  <a:lnTo>
                    <a:pt x="787" y="13746"/>
                  </a:lnTo>
                  <a:cubicBezTo>
                    <a:pt x="937" y="13578"/>
                    <a:pt x="1068" y="13409"/>
                    <a:pt x="1218" y="13241"/>
                  </a:cubicBezTo>
                  <a:cubicBezTo>
                    <a:pt x="1247" y="13212"/>
                    <a:pt x="1209" y="13172"/>
                    <a:pt x="1173" y="13172"/>
                  </a:cubicBezTo>
                  <a:cubicBezTo>
                    <a:pt x="1162" y="13172"/>
                    <a:pt x="1152" y="13176"/>
                    <a:pt x="1143" y="13184"/>
                  </a:cubicBezTo>
                  <a:lnTo>
                    <a:pt x="768" y="13559"/>
                  </a:lnTo>
                  <a:lnTo>
                    <a:pt x="750" y="13297"/>
                  </a:lnTo>
                  <a:lnTo>
                    <a:pt x="750" y="13222"/>
                  </a:lnTo>
                  <a:cubicBezTo>
                    <a:pt x="750" y="13222"/>
                    <a:pt x="768" y="13203"/>
                    <a:pt x="768" y="13184"/>
                  </a:cubicBezTo>
                  <a:lnTo>
                    <a:pt x="787" y="13147"/>
                  </a:lnTo>
                  <a:cubicBezTo>
                    <a:pt x="825" y="13109"/>
                    <a:pt x="862" y="13072"/>
                    <a:pt x="881" y="13053"/>
                  </a:cubicBezTo>
                  <a:cubicBezTo>
                    <a:pt x="900" y="13035"/>
                    <a:pt x="900" y="13035"/>
                    <a:pt x="918" y="13016"/>
                  </a:cubicBezTo>
                  <a:lnTo>
                    <a:pt x="937" y="13016"/>
                  </a:lnTo>
                  <a:lnTo>
                    <a:pt x="993" y="12978"/>
                  </a:lnTo>
                  <a:cubicBezTo>
                    <a:pt x="1031" y="12960"/>
                    <a:pt x="1068" y="12941"/>
                    <a:pt x="1106" y="12903"/>
                  </a:cubicBezTo>
                  <a:cubicBezTo>
                    <a:pt x="1143" y="12885"/>
                    <a:pt x="1162" y="12847"/>
                    <a:pt x="1143" y="12810"/>
                  </a:cubicBezTo>
                  <a:cubicBezTo>
                    <a:pt x="1121" y="12788"/>
                    <a:pt x="1099" y="12779"/>
                    <a:pt x="1077" y="12779"/>
                  </a:cubicBezTo>
                  <a:cubicBezTo>
                    <a:pt x="1062" y="12779"/>
                    <a:pt x="1046" y="12783"/>
                    <a:pt x="1031" y="12791"/>
                  </a:cubicBezTo>
                  <a:cubicBezTo>
                    <a:pt x="918" y="12847"/>
                    <a:pt x="806" y="12922"/>
                    <a:pt x="694" y="13016"/>
                  </a:cubicBezTo>
                  <a:lnTo>
                    <a:pt x="675" y="12660"/>
                  </a:lnTo>
                  <a:lnTo>
                    <a:pt x="750" y="12585"/>
                  </a:lnTo>
                  <a:cubicBezTo>
                    <a:pt x="806" y="12529"/>
                    <a:pt x="843" y="12491"/>
                    <a:pt x="900" y="12454"/>
                  </a:cubicBezTo>
                  <a:cubicBezTo>
                    <a:pt x="993" y="12360"/>
                    <a:pt x="1106" y="12286"/>
                    <a:pt x="1199" y="12192"/>
                  </a:cubicBezTo>
                  <a:cubicBezTo>
                    <a:pt x="1244" y="12162"/>
                    <a:pt x="1205" y="12083"/>
                    <a:pt x="1158" y="12083"/>
                  </a:cubicBezTo>
                  <a:cubicBezTo>
                    <a:pt x="1147" y="12083"/>
                    <a:pt x="1135" y="12087"/>
                    <a:pt x="1124" y="12098"/>
                  </a:cubicBezTo>
                  <a:cubicBezTo>
                    <a:pt x="1012" y="12173"/>
                    <a:pt x="918" y="12248"/>
                    <a:pt x="806" y="12323"/>
                  </a:cubicBezTo>
                  <a:cubicBezTo>
                    <a:pt x="750" y="12360"/>
                    <a:pt x="712" y="12398"/>
                    <a:pt x="656" y="12435"/>
                  </a:cubicBezTo>
                  <a:cubicBezTo>
                    <a:pt x="637" y="12286"/>
                    <a:pt x="619" y="12136"/>
                    <a:pt x="600" y="11967"/>
                  </a:cubicBezTo>
                  <a:lnTo>
                    <a:pt x="637" y="11930"/>
                  </a:lnTo>
                  <a:lnTo>
                    <a:pt x="806" y="11799"/>
                  </a:lnTo>
                  <a:cubicBezTo>
                    <a:pt x="918" y="11705"/>
                    <a:pt x="1012" y="11593"/>
                    <a:pt x="1124" y="11499"/>
                  </a:cubicBezTo>
                  <a:cubicBezTo>
                    <a:pt x="1166" y="11444"/>
                    <a:pt x="1125" y="11378"/>
                    <a:pt x="1079" y="11378"/>
                  </a:cubicBezTo>
                  <a:cubicBezTo>
                    <a:pt x="1062" y="11378"/>
                    <a:pt x="1045" y="11386"/>
                    <a:pt x="1031" y="11405"/>
                  </a:cubicBezTo>
                  <a:cubicBezTo>
                    <a:pt x="918" y="11499"/>
                    <a:pt x="825" y="11593"/>
                    <a:pt x="712" y="11686"/>
                  </a:cubicBezTo>
                  <a:lnTo>
                    <a:pt x="581" y="11761"/>
                  </a:lnTo>
                  <a:cubicBezTo>
                    <a:pt x="581" y="11686"/>
                    <a:pt x="562" y="11593"/>
                    <a:pt x="562" y="11499"/>
                  </a:cubicBezTo>
                  <a:lnTo>
                    <a:pt x="619" y="11443"/>
                  </a:lnTo>
                  <a:cubicBezTo>
                    <a:pt x="675" y="11387"/>
                    <a:pt x="731" y="11330"/>
                    <a:pt x="787" y="11256"/>
                  </a:cubicBezTo>
                  <a:cubicBezTo>
                    <a:pt x="900" y="11143"/>
                    <a:pt x="1012" y="11031"/>
                    <a:pt x="1143" y="10918"/>
                  </a:cubicBezTo>
                  <a:cubicBezTo>
                    <a:pt x="1180" y="10881"/>
                    <a:pt x="1180" y="10844"/>
                    <a:pt x="1143" y="10806"/>
                  </a:cubicBezTo>
                  <a:cubicBezTo>
                    <a:pt x="1134" y="10797"/>
                    <a:pt x="1120" y="10792"/>
                    <a:pt x="1103" y="10792"/>
                  </a:cubicBezTo>
                  <a:cubicBezTo>
                    <a:pt x="1087" y="10792"/>
                    <a:pt x="1068" y="10797"/>
                    <a:pt x="1049" y="10806"/>
                  </a:cubicBezTo>
                  <a:cubicBezTo>
                    <a:pt x="918" y="10918"/>
                    <a:pt x="787" y="11031"/>
                    <a:pt x="656" y="11143"/>
                  </a:cubicBezTo>
                  <a:lnTo>
                    <a:pt x="544" y="11256"/>
                  </a:lnTo>
                  <a:cubicBezTo>
                    <a:pt x="525" y="11106"/>
                    <a:pt x="506" y="10937"/>
                    <a:pt x="506" y="10787"/>
                  </a:cubicBezTo>
                  <a:lnTo>
                    <a:pt x="600" y="10712"/>
                  </a:lnTo>
                  <a:lnTo>
                    <a:pt x="768" y="10544"/>
                  </a:lnTo>
                  <a:cubicBezTo>
                    <a:pt x="900" y="10432"/>
                    <a:pt x="1012" y="10338"/>
                    <a:pt x="1124" y="10207"/>
                  </a:cubicBezTo>
                  <a:cubicBezTo>
                    <a:pt x="1166" y="10165"/>
                    <a:pt x="1124" y="10112"/>
                    <a:pt x="1077" y="10112"/>
                  </a:cubicBezTo>
                  <a:cubicBezTo>
                    <a:pt x="1061" y="10112"/>
                    <a:pt x="1045" y="10118"/>
                    <a:pt x="1031" y="10132"/>
                  </a:cubicBezTo>
                  <a:cubicBezTo>
                    <a:pt x="918" y="10226"/>
                    <a:pt x="806" y="10338"/>
                    <a:pt x="675" y="10432"/>
                  </a:cubicBezTo>
                  <a:cubicBezTo>
                    <a:pt x="619" y="10469"/>
                    <a:pt x="544" y="10525"/>
                    <a:pt x="488" y="10563"/>
                  </a:cubicBezTo>
                  <a:cubicBezTo>
                    <a:pt x="488" y="10469"/>
                    <a:pt x="469" y="10375"/>
                    <a:pt x="469" y="10263"/>
                  </a:cubicBezTo>
                  <a:cubicBezTo>
                    <a:pt x="544" y="10169"/>
                    <a:pt x="619" y="10076"/>
                    <a:pt x="712" y="10001"/>
                  </a:cubicBezTo>
                  <a:cubicBezTo>
                    <a:pt x="843" y="9889"/>
                    <a:pt x="974" y="9795"/>
                    <a:pt x="1106" y="9720"/>
                  </a:cubicBezTo>
                  <a:cubicBezTo>
                    <a:pt x="1174" y="9686"/>
                    <a:pt x="1118" y="9605"/>
                    <a:pt x="1065" y="9605"/>
                  </a:cubicBezTo>
                  <a:cubicBezTo>
                    <a:pt x="1060" y="9605"/>
                    <a:pt x="1054" y="9606"/>
                    <a:pt x="1049" y="9608"/>
                  </a:cubicBezTo>
                  <a:cubicBezTo>
                    <a:pt x="900" y="9683"/>
                    <a:pt x="750" y="9776"/>
                    <a:pt x="619" y="9870"/>
                  </a:cubicBezTo>
                  <a:cubicBezTo>
                    <a:pt x="562" y="9926"/>
                    <a:pt x="506" y="9963"/>
                    <a:pt x="450" y="10020"/>
                  </a:cubicBezTo>
                  <a:cubicBezTo>
                    <a:pt x="450" y="9945"/>
                    <a:pt x="450" y="9851"/>
                    <a:pt x="431" y="9795"/>
                  </a:cubicBezTo>
                  <a:lnTo>
                    <a:pt x="488" y="9720"/>
                  </a:lnTo>
                  <a:cubicBezTo>
                    <a:pt x="562" y="9645"/>
                    <a:pt x="637" y="9570"/>
                    <a:pt x="694" y="9514"/>
                  </a:cubicBezTo>
                  <a:cubicBezTo>
                    <a:pt x="843" y="9364"/>
                    <a:pt x="993" y="9233"/>
                    <a:pt x="1143" y="9121"/>
                  </a:cubicBezTo>
                  <a:cubicBezTo>
                    <a:pt x="1158" y="9090"/>
                    <a:pt x="1136" y="9060"/>
                    <a:pt x="1117" y="9060"/>
                  </a:cubicBezTo>
                  <a:cubicBezTo>
                    <a:pt x="1113" y="9060"/>
                    <a:pt x="1109" y="9061"/>
                    <a:pt x="1106" y="9065"/>
                  </a:cubicBezTo>
                  <a:cubicBezTo>
                    <a:pt x="937" y="9177"/>
                    <a:pt x="787" y="9289"/>
                    <a:pt x="637" y="9420"/>
                  </a:cubicBezTo>
                  <a:lnTo>
                    <a:pt x="413" y="9608"/>
                  </a:lnTo>
                  <a:cubicBezTo>
                    <a:pt x="413" y="9477"/>
                    <a:pt x="394" y="9345"/>
                    <a:pt x="394" y="9214"/>
                  </a:cubicBezTo>
                  <a:lnTo>
                    <a:pt x="469" y="9139"/>
                  </a:lnTo>
                  <a:lnTo>
                    <a:pt x="694" y="8896"/>
                  </a:lnTo>
                  <a:lnTo>
                    <a:pt x="1143" y="8409"/>
                  </a:lnTo>
                  <a:cubicBezTo>
                    <a:pt x="1189" y="8363"/>
                    <a:pt x="1148" y="8305"/>
                    <a:pt x="1101" y="8305"/>
                  </a:cubicBezTo>
                  <a:cubicBezTo>
                    <a:pt x="1090" y="8305"/>
                    <a:pt x="1079" y="8308"/>
                    <a:pt x="1068" y="8315"/>
                  </a:cubicBezTo>
                  <a:lnTo>
                    <a:pt x="562" y="8784"/>
                  </a:lnTo>
                  <a:lnTo>
                    <a:pt x="375" y="8952"/>
                  </a:lnTo>
                  <a:cubicBezTo>
                    <a:pt x="375" y="8727"/>
                    <a:pt x="356" y="8503"/>
                    <a:pt x="356" y="8278"/>
                  </a:cubicBezTo>
                  <a:lnTo>
                    <a:pt x="619" y="7978"/>
                  </a:lnTo>
                  <a:cubicBezTo>
                    <a:pt x="750" y="7829"/>
                    <a:pt x="862" y="7697"/>
                    <a:pt x="993" y="7548"/>
                  </a:cubicBezTo>
                  <a:cubicBezTo>
                    <a:pt x="1021" y="7520"/>
                    <a:pt x="997" y="7471"/>
                    <a:pt x="960" y="7471"/>
                  </a:cubicBezTo>
                  <a:cubicBezTo>
                    <a:pt x="947" y="7471"/>
                    <a:pt x="933" y="7477"/>
                    <a:pt x="918" y="7492"/>
                  </a:cubicBezTo>
                  <a:cubicBezTo>
                    <a:pt x="806" y="7623"/>
                    <a:pt x="656" y="7754"/>
                    <a:pt x="525" y="7885"/>
                  </a:cubicBezTo>
                  <a:lnTo>
                    <a:pt x="356" y="8053"/>
                  </a:lnTo>
                  <a:lnTo>
                    <a:pt x="356" y="7585"/>
                  </a:lnTo>
                  <a:cubicBezTo>
                    <a:pt x="375" y="7548"/>
                    <a:pt x="394" y="7529"/>
                    <a:pt x="413" y="7510"/>
                  </a:cubicBezTo>
                  <a:lnTo>
                    <a:pt x="581" y="7323"/>
                  </a:lnTo>
                  <a:cubicBezTo>
                    <a:pt x="712" y="7192"/>
                    <a:pt x="825" y="7061"/>
                    <a:pt x="956" y="6948"/>
                  </a:cubicBezTo>
                  <a:cubicBezTo>
                    <a:pt x="970" y="6905"/>
                    <a:pt x="940" y="6861"/>
                    <a:pt x="908" y="6861"/>
                  </a:cubicBezTo>
                  <a:cubicBezTo>
                    <a:pt x="899" y="6861"/>
                    <a:pt x="889" y="6865"/>
                    <a:pt x="881" y="6874"/>
                  </a:cubicBezTo>
                  <a:cubicBezTo>
                    <a:pt x="750" y="6986"/>
                    <a:pt x="619" y="7117"/>
                    <a:pt x="488" y="7229"/>
                  </a:cubicBezTo>
                  <a:lnTo>
                    <a:pt x="338" y="7360"/>
                  </a:lnTo>
                  <a:lnTo>
                    <a:pt x="338" y="7192"/>
                  </a:lnTo>
                  <a:cubicBezTo>
                    <a:pt x="375" y="7173"/>
                    <a:pt x="394" y="7136"/>
                    <a:pt x="413" y="7117"/>
                  </a:cubicBezTo>
                  <a:lnTo>
                    <a:pt x="488" y="7042"/>
                  </a:lnTo>
                  <a:lnTo>
                    <a:pt x="656" y="6874"/>
                  </a:lnTo>
                  <a:cubicBezTo>
                    <a:pt x="750" y="6761"/>
                    <a:pt x="862" y="6649"/>
                    <a:pt x="974" y="6555"/>
                  </a:cubicBezTo>
                  <a:cubicBezTo>
                    <a:pt x="1019" y="6481"/>
                    <a:pt x="970" y="6407"/>
                    <a:pt x="919" y="6407"/>
                  </a:cubicBezTo>
                  <a:cubicBezTo>
                    <a:pt x="906" y="6407"/>
                    <a:pt x="893" y="6412"/>
                    <a:pt x="881" y="6424"/>
                  </a:cubicBezTo>
                  <a:cubicBezTo>
                    <a:pt x="768" y="6536"/>
                    <a:pt x="637" y="6630"/>
                    <a:pt x="544" y="6724"/>
                  </a:cubicBezTo>
                  <a:lnTo>
                    <a:pt x="356" y="6892"/>
                  </a:lnTo>
                  <a:lnTo>
                    <a:pt x="338" y="6911"/>
                  </a:lnTo>
                  <a:lnTo>
                    <a:pt x="338" y="6462"/>
                  </a:lnTo>
                  <a:cubicBezTo>
                    <a:pt x="450" y="6349"/>
                    <a:pt x="544" y="6199"/>
                    <a:pt x="637" y="6068"/>
                  </a:cubicBezTo>
                  <a:cubicBezTo>
                    <a:pt x="787" y="5900"/>
                    <a:pt x="937" y="5731"/>
                    <a:pt x="1106" y="5581"/>
                  </a:cubicBezTo>
                  <a:cubicBezTo>
                    <a:pt x="1150" y="5537"/>
                    <a:pt x="1102" y="5470"/>
                    <a:pt x="1052" y="5470"/>
                  </a:cubicBezTo>
                  <a:cubicBezTo>
                    <a:pt x="1038" y="5470"/>
                    <a:pt x="1024" y="5476"/>
                    <a:pt x="1012" y="5488"/>
                  </a:cubicBezTo>
                  <a:cubicBezTo>
                    <a:pt x="843" y="5638"/>
                    <a:pt x="694" y="5806"/>
                    <a:pt x="525" y="5956"/>
                  </a:cubicBezTo>
                  <a:lnTo>
                    <a:pt x="338" y="6143"/>
                  </a:lnTo>
                  <a:lnTo>
                    <a:pt x="338" y="6106"/>
                  </a:lnTo>
                  <a:lnTo>
                    <a:pt x="338" y="5394"/>
                  </a:lnTo>
                  <a:cubicBezTo>
                    <a:pt x="581" y="5132"/>
                    <a:pt x="825" y="4870"/>
                    <a:pt x="1031" y="4589"/>
                  </a:cubicBezTo>
                  <a:cubicBezTo>
                    <a:pt x="1074" y="4560"/>
                    <a:pt x="1039" y="4496"/>
                    <a:pt x="994" y="4496"/>
                  </a:cubicBezTo>
                  <a:cubicBezTo>
                    <a:pt x="981" y="4496"/>
                    <a:pt x="968" y="4502"/>
                    <a:pt x="956" y="4514"/>
                  </a:cubicBezTo>
                  <a:cubicBezTo>
                    <a:pt x="768" y="4739"/>
                    <a:pt x="562" y="4945"/>
                    <a:pt x="356" y="5132"/>
                  </a:cubicBezTo>
                  <a:lnTo>
                    <a:pt x="356" y="5113"/>
                  </a:lnTo>
                  <a:cubicBezTo>
                    <a:pt x="356" y="5001"/>
                    <a:pt x="375" y="4870"/>
                    <a:pt x="394" y="4757"/>
                  </a:cubicBezTo>
                  <a:cubicBezTo>
                    <a:pt x="450" y="4683"/>
                    <a:pt x="506" y="4608"/>
                    <a:pt x="562" y="4533"/>
                  </a:cubicBezTo>
                  <a:lnTo>
                    <a:pt x="806" y="4233"/>
                  </a:lnTo>
                  <a:lnTo>
                    <a:pt x="1293" y="3634"/>
                  </a:lnTo>
                  <a:cubicBezTo>
                    <a:pt x="1321" y="3592"/>
                    <a:pt x="1286" y="3539"/>
                    <a:pt x="1251" y="3539"/>
                  </a:cubicBezTo>
                  <a:cubicBezTo>
                    <a:pt x="1239" y="3539"/>
                    <a:pt x="1227" y="3545"/>
                    <a:pt x="1218" y="3559"/>
                  </a:cubicBezTo>
                  <a:lnTo>
                    <a:pt x="712" y="4139"/>
                  </a:lnTo>
                  <a:cubicBezTo>
                    <a:pt x="637" y="4214"/>
                    <a:pt x="562" y="4289"/>
                    <a:pt x="488" y="4364"/>
                  </a:cubicBezTo>
                  <a:cubicBezTo>
                    <a:pt x="544" y="4196"/>
                    <a:pt x="600" y="4027"/>
                    <a:pt x="675" y="3859"/>
                  </a:cubicBezTo>
                  <a:cubicBezTo>
                    <a:pt x="750" y="3784"/>
                    <a:pt x="825" y="3727"/>
                    <a:pt x="881" y="3634"/>
                  </a:cubicBezTo>
                  <a:cubicBezTo>
                    <a:pt x="956" y="3559"/>
                    <a:pt x="1031" y="3484"/>
                    <a:pt x="1087" y="3390"/>
                  </a:cubicBezTo>
                  <a:cubicBezTo>
                    <a:pt x="1237" y="3222"/>
                    <a:pt x="1368" y="3053"/>
                    <a:pt x="1499" y="2885"/>
                  </a:cubicBezTo>
                  <a:cubicBezTo>
                    <a:pt x="1513" y="2856"/>
                    <a:pt x="1483" y="2816"/>
                    <a:pt x="1452" y="2816"/>
                  </a:cubicBezTo>
                  <a:cubicBezTo>
                    <a:pt x="1442" y="2816"/>
                    <a:pt x="1433" y="2820"/>
                    <a:pt x="1424" y="2829"/>
                  </a:cubicBezTo>
                  <a:cubicBezTo>
                    <a:pt x="1293" y="2997"/>
                    <a:pt x="1143" y="3166"/>
                    <a:pt x="993" y="3315"/>
                  </a:cubicBezTo>
                  <a:lnTo>
                    <a:pt x="862" y="3465"/>
                  </a:lnTo>
                  <a:cubicBezTo>
                    <a:pt x="1049" y="3091"/>
                    <a:pt x="1255" y="2716"/>
                    <a:pt x="1480" y="2360"/>
                  </a:cubicBezTo>
                  <a:cubicBezTo>
                    <a:pt x="1592" y="2173"/>
                    <a:pt x="1705" y="2005"/>
                    <a:pt x="1836" y="1817"/>
                  </a:cubicBezTo>
                  <a:close/>
                  <a:moveTo>
                    <a:pt x="9047" y="0"/>
                  </a:moveTo>
                  <a:cubicBezTo>
                    <a:pt x="8340" y="0"/>
                    <a:pt x="7631" y="21"/>
                    <a:pt x="6930" y="57"/>
                  </a:cubicBezTo>
                  <a:cubicBezTo>
                    <a:pt x="5843" y="95"/>
                    <a:pt x="4757" y="169"/>
                    <a:pt x="3671" y="282"/>
                  </a:cubicBezTo>
                  <a:cubicBezTo>
                    <a:pt x="3203" y="301"/>
                    <a:pt x="2753" y="469"/>
                    <a:pt x="2379" y="769"/>
                  </a:cubicBezTo>
                  <a:cubicBezTo>
                    <a:pt x="2267" y="881"/>
                    <a:pt x="2154" y="1031"/>
                    <a:pt x="2079" y="1181"/>
                  </a:cubicBezTo>
                  <a:cubicBezTo>
                    <a:pt x="1967" y="1312"/>
                    <a:pt x="1873" y="1443"/>
                    <a:pt x="1780" y="1574"/>
                  </a:cubicBezTo>
                  <a:cubicBezTo>
                    <a:pt x="1480" y="1948"/>
                    <a:pt x="1199" y="2323"/>
                    <a:pt x="956" y="2735"/>
                  </a:cubicBezTo>
                  <a:cubicBezTo>
                    <a:pt x="712" y="3166"/>
                    <a:pt x="488" y="3596"/>
                    <a:pt x="300" y="4065"/>
                  </a:cubicBezTo>
                  <a:cubicBezTo>
                    <a:pt x="188" y="4327"/>
                    <a:pt x="113" y="4589"/>
                    <a:pt x="76" y="4870"/>
                  </a:cubicBezTo>
                  <a:cubicBezTo>
                    <a:pt x="38" y="5207"/>
                    <a:pt x="19" y="5525"/>
                    <a:pt x="19" y="5844"/>
                  </a:cubicBezTo>
                  <a:cubicBezTo>
                    <a:pt x="1" y="8690"/>
                    <a:pt x="169" y="11536"/>
                    <a:pt x="544" y="14364"/>
                  </a:cubicBezTo>
                  <a:cubicBezTo>
                    <a:pt x="619" y="15057"/>
                    <a:pt x="712" y="15750"/>
                    <a:pt x="787" y="16443"/>
                  </a:cubicBezTo>
                  <a:cubicBezTo>
                    <a:pt x="843" y="17005"/>
                    <a:pt x="956" y="17566"/>
                    <a:pt x="1124" y="18109"/>
                  </a:cubicBezTo>
                  <a:cubicBezTo>
                    <a:pt x="1312" y="18634"/>
                    <a:pt x="1667" y="19083"/>
                    <a:pt x="2135" y="19383"/>
                  </a:cubicBezTo>
                  <a:cubicBezTo>
                    <a:pt x="2622" y="19645"/>
                    <a:pt x="3165" y="19814"/>
                    <a:pt x="3709" y="19851"/>
                  </a:cubicBezTo>
                  <a:cubicBezTo>
                    <a:pt x="4112" y="19887"/>
                    <a:pt x="4508" y="19900"/>
                    <a:pt x="4902" y="19900"/>
                  </a:cubicBezTo>
                  <a:cubicBezTo>
                    <a:pt x="5129" y="19900"/>
                    <a:pt x="5355" y="19895"/>
                    <a:pt x="5581" y="19888"/>
                  </a:cubicBezTo>
                  <a:cubicBezTo>
                    <a:pt x="6293" y="19888"/>
                    <a:pt x="7004" y="19870"/>
                    <a:pt x="7716" y="19832"/>
                  </a:cubicBezTo>
                  <a:cubicBezTo>
                    <a:pt x="9121" y="19776"/>
                    <a:pt x="10506" y="19645"/>
                    <a:pt x="11892" y="19495"/>
                  </a:cubicBezTo>
                  <a:cubicBezTo>
                    <a:pt x="12604" y="19402"/>
                    <a:pt x="13297" y="19308"/>
                    <a:pt x="14008" y="19214"/>
                  </a:cubicBezTo>
                  <a:cubicBezTo>
                    <a:pt x="14645" y="19158"/>
                    <a:pt x="15282" y="18990"/>
                    <a:pt x="15881" y="18746"/>
                  </a:cubicBezTo>
                  <a:cubicBezTo>
                    <a:pt x="16312" y="18503"/>
                    <a:pt x="16705" y="18203"/>
                    <a:pt x="17023" y="17847"/>
                  </a:cubicBezTo>
                  <a:cubicBezTo>
                    <a:pt x="17379" y="17491"/>
                    <a:pt x="17660" y="17080"/>
                    <a:pt x="17885" y="16649"/>
                  </a:cubicBezTo>
                  <a:cubicBezTo>
                    <a:pt x="18034" y="16405"/>
                    <a:pt x="18165" y="16162"/>
                    <a:pt x="18240" y="15900"/>
                  </a:cubicBezTo>
                  <a:cubicBezTo>
                    <a:pt x="18390" y="15450"/>
                    <a:pt x="18484" y="15020"/>
                    <a:pt x="18521" y="14551"/>
                  </a:cubicBezTo>
                  <a:cubicBezTo>
                    <a:pt x="18577" y="14046"/>
                    <a:pt x="18615" y="13503"/>
                    <a:pt x="18652" y="12997"/>
                  </a:cubicBezTo>
                  <a:cubicBezTo>
                    <a:pt x="18802" y="10731"/>
                    <a:pt x="18802" y="8465"/>
                    <a:pt x="18671" y="6199"/>
                  </a:cubicBezTo>
                  <a:cubicBezTo>
                    <a:pt x="18615" y="5076"/>
                    <a:pt x="18503" y="3933"/>
                    <a:pt x="18371" y="2810"/>
                  </a:cubicBezTo>
                  <a:cubicBezTo>
                    <a:pt x="18353" y="2529"/>
                    <a:pt x="18315" y="2267"/>
                    <a:pt x="18278" y="1986"/>
                  </a:cubicBezTo>
                  <a:cubicBezTo>
                    <a:pt x="18278" y="1742"/>
                    <a:pt x="18184" y="1480"/>
                    <a:pt x="18034" y="1274"/>
                  </a:cubicBezTo>
                  <a:cubicBezTo>
                    <a:pt x="17885" y="1106"/>
                    <a:pt x="17697" y="993"/>
                    <a:pt x="17473" y="956"/>
                  </a:cubicBezTo>
                  <a:cubicBezTo>
                    <a:pt x="17229" y="881"/>
                    <a:pt x="16967" y="825"/>
                    <a:pt x="16724" y="769"/>
                  </a:cubicBezTo>
                  <a:cubicBezTo>
                    <a:pt x="14570" y="319"/>
                    <a:pt x="12398" y="57"/>
                    <a:pt x="10207" y="20"/>
                  </a:cubicBezTo>
                  <a:cubicBezTo>
                    <a:pt x="9822" y="6"/>
                    <a:pt x="9435" y="0"/>
                    <a:pt x="90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20"/>
            <p:cNvSpPr/>
            <p:nvPr/>
          </p:nvSpPr>
          <p:spPr>
            <a:xfrm>
              <a:off x="4233765" y="2028547"/>
              <a:ext cx="282067" cy="144890"/>
            </a:xfrm>
            <a:custGeom>
              <a:avLst/>
              <a:gdLst/>
              <a:ahLst/>
              <a:cxnLst/>
              <a:rect l="l" t="t" r="r" b="b"/>
              <a:pathLst>
                <a:path w="16125" h="8283" extrusionOk="0">
                  <a:moveTo>
                    <a:pt x="1" y="0"/>
                  </a:moveTo>
                  <a:lnTo>
                    <a:pt x="1" y="0"/>
                  </a:lnTo>
                  <a:cubicBezTo>
                    <a:pt x="57" y="1105"/>
                    <a:pt x="132" y="2210"/>
                    <a:pt x="225" y="3315"/>
                  </a:cubicBezTo>
                  <a:cubicBezTo>
                    <a:pt x="263" y="3858"/>
                    <a:pt x="300" y="4382"/>
                    <a:pt x="357" y="4925"/>
                  </a:cubicBezTo>
                  <a:cubicBezTo>
                    <a:pt x="394" y="5393"/>
                    <a:pt x="488" y="5843"/>
                    <a:pt x="619" y="6292"/>
                  </a:cubicBezTo>
                  <a:cubicBezTo>
                    <a:pt x="769" y="6704"/>
                    <a:pt x="1012" y="7060"/>
                    <a:pt x="1330" y="7360"/>
                  </a:cubicBezTo>
                  <a:cubicBezTo>
                    <a:pt x="1630" y="7603"/>
                    <a:pt x="1967" y="7809"/>
                    <a:pt x="2342" y="7922"/>
                  </a:cubicBezTo>
                  <a:cubicBezTo>
                    <a:pt x="3089" y="8148"/>
                    <a:pt x="3885" y="8261"/>
                    <a:pt x="4670" y="8261"/>
                  </a:cubicBezTo>
                  <a:cubicBezTo>
                    <a:pt x="4730" y="8261"/>
                    <a:pt x="4791" y="8260"/>
                    <a:pt x="4851" y="8259"/>
                  </a:cubicBezTo>
                  <a:cubicBezTo>
                    <a:pt x="5372" y="8275"/>
                    <a:pt x="5894" y="8283"/>
                    <a:pt x="6418" y="8283"/>
                  </a:cubicBezTo>
                  <a:cubicBezTo>
                    <a:pt x="7737" y="8283"/>
                    <a:pt x="9061" y="8230"/>
                    <a:pt x="10375" y="8109"/>
                  </a:cubicBezTo>
                  <a:cubicBezTo>
                    <a:pt x="10975" y="8034"/>
                    <a:pt x="11574" y="7940"/>
                    <a:pt x="12154" y="7828"/>
                  </a:cubicBezTo>
                  <a:cubicBezTo>
                    <a:pt x="12360" y="7790"/>
                    <a:pt x="12566" y="7753"/>
                    <a:pt x="12772" y="7716"/>
                  </a:cubicBezTo>
                  <a:lnTo>
                    <a:pt x="12847" y="7716"/>
                  </a:lnTo>
                  <a:cubicBezTo>
                    <a:pt x="12866" y="7697"/>
                    <a:pt x="12885" y="7697"/>
                    <a:pt x="12922" y="7697"/>
                  </a:cubicBezTo>
                  <a:cubicBezTo>
                    <a:pt x="13765" y="7510"/>
                    <a:pt x="14720" y="7247"/>
                    <a:pt x="15282" y="6611"/>
                  </a:cubicBezTo>
                  <a:cubicBezTo>
                    <a:pt x="15862" y="5955"/>
                    <a:pt x="16012" y="5038"/>
                    <a:pt x="16087" y="4214"/>
                  </a:cubicBezTo>
                  <a:cubicBezTo>
                    <a:pt x="16106" y="4083"/>
                    <a:pt x="16124" y="3970"/>
                    <a:pt x="16124" y="3839"/>
                  </a:cubicBezTo>
                  <a:lnTo>
                    <a:pt x="16124" y="3839"/>
                  </a:lnTo>
                  <a:cubicBezTo>
                    <a:pt x="16068" y="4064"/>
                    <a:pt x="15975" y="4289"/>
                    <a:pt x="15862" y="4513"/>
                  </a:cubicBezTo>
                  <a:cubicBezTo>
                    <a:pt x="15750" y="4794"/>
                    <a:pt x="15638" y="5094"/>
                    <a:pt x="15506" y="5375"/>
                  </a:cubicBezTo>
                  <a:cubicBezTo>
                    <a:pt x="15432" y="5581"/>
                    <a:pt x="15319" y="5787"/>
                    <a:pt x="15151" y="5955"/>
                  </a:cubicBezTo>
                  <a:cubicBezTo>
                    <a:pt x="14888" y="6161"/>
                    <a:pt x="14551" y="6292"/>
                    <a:pt x="14214" y="6311"/>
                  </a:cubicBezTo>
                  <a:cubicBezTo>
                    <a:pt x="12473" y="6611"/>
                    <a:pt x="10694" y="6761"/>
                    <a:pt x="8933" y="6892"/>
                  </a:cubicBezTo>
                  <a:cubicBezTo>
                    <a:pt x="7805" y="6990"/>
                    <a:pt x="6677" y="7045"/>
                    <a:pt x="5537" y="7045"/>
                  </a:cubicBezTo>
                  <a:cubicBezTo>
                    <a:pt x="5371" y="7045"/>
                    <a:pt x="5205" y="7044"/>
                    <a:pt x="5038" y="7041"/>
                  </a:cubicBezTo>
                  <a:cubicBezTo>
                    <a:pt x="4476" y="7023"/>
                    <a:pt x="3915" y="6910"/>
                    <a:pt x="3353" y="6910"/>
                  </a:cubicBezTo>
                  <a:cubicBezTo>
                    <a:pt x="2810" y="6910"/>
                    <a:pt x="2285" y="6686"/>
                    <a:pt x="1892" y="6311"/>
                  </a:cubicBezTo>
                  <a:cubicBezTo>
                    <a:pt x="1574" y="5918"/>
                    <a:pt x="1330" y="5468"/>
                    <a:pt x="1199" y="4981"/>
                  </a:cubicBezTo>
                  <a:cubicBezTo>
                    <a:pt x="956" y="4270"/>
                    <a:pt x="769" y="3558"/>
                    <a:pt x="619" y="2828"/>
                  </a:cubicBezTo>
                  <a:cubicBezTo>
                    <a:pt x="469" y="2154"/>
                    <a:pt x="263" y="1517"/>
                    <a:pt x="151" y="862"/>
                  </a:cubicBezTo>
                  <a:cubicBezTo>
                    <a:pt x="94" y="581"/>
                    <a:pt x="57" y="3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20"/>
            <p:cNvSpPr/>
            <p:nvPr/>
          </p:nvSpPr>
          <p:spPr>
            <a:xfrm>
              <a:off x="4246867" y="1875401"/>
              <a:ext cx="256510" cy="232108"/>
            </a:xfrm>
            <a:custGeom>
              <a:avLst/>
              <a:gdLst/>
              <a:ahLst/>
              <a:cxnLst/>
              <a:rect l="l" t="t" r="r" b="b"/>
              <a:pathLst>
                <a:path w="14664" h="13269" extrusionOk="0">
                  <a:moveTo>
                    <a:pt x="263" y="516"/>
                  </a:moveTo>
                  <a:cubicBezTo>
                    <a:pt x="5" y="534"/>
                    <a:pt x="1" y="914"/>
                    <a:pt x="267" y="945"/>
                  </a:cubicBezTo>
                  <a:lnTo>
                    <a:pt x="267" y="945"/>
                  </a:lnTo>
                  <a:cubicBezTo>
                    <a:pt x="488" y="868"/>
                    <a:pt x="486" y="571"/>
                    <a:pt x="263" y="516"/>
                  </a:cubicBezTo>
                  <a:close/>
                  <a:moveTo>
                    <a:pt x="267" y="945"/>
                  </a:moveTo>
                  <a:lnTo>
                    <a:pt x="267" y="945"/>
                  </a:lnTo>
                  <a:cubicBezTo>
                    <a:pt x="266" y="945"/>
                    <a:pt x="264" y="946"/>
                    <a:pt x="263" y="946"/>
                  </a:cubicBezTo>
                  <a:lnTo>
                    <a:pt x="282" y="946"/>
                  </a:lnTo>
                  <a:cubicBezTo>
                    <a:pt x="277" y="946"/>
                    <a:pt x="272" y="945"/>
                    <a:pt x="267" y="945"/>
                  </a:cubicBezTo>
                  <a:close/>
                  <a:moveTo>
                    <a:pt x="11302" y="1569"/>
                  </a:moveTo>
                  <a:cubicBezTo>
                    <a:pt x="11256" y="1569"/>
                    <a:pt x="11209" y="1574"/>
                    <a:pt x="11162" y="1583"/>
                  </a:cubicBezTo>
                  <a:cubicBezTo>
                    <a:pt x="11087" y="1620"/>
                    <a:pt x="11031" y="1695"/>
                    <a:pt x="11031" y="1770"/>
                  </a:cubicBezTo>
                  <a:cubicBezTo>
                    <a:pt x="11031" y="1864"/>
                    <a:pt x="11087" y="1920"/>
                    <a:pt x="11162" y="1939"/>
                  </a:cubicBezTo>
                  <a:cubicBezTo>
                    <a:pt x="11199" y="1948"/>
                    <a:pt x="11241" y="1953"/>
                    <a:pt x="11284" y="1953"/>
                  </a:cubicBezTo>
                  <a:cubicBezTo>
                    <a:pt x="11326" y="1953"/>
                    <a:pt x="11368" y="1948"/>
                    <a:pt x="11405" y="1939"/>
                  </a:cubicBezTo>
                  <a:cubicBezTo>
                    <a:pt x="11462" y="1957"/>
                    <a:pt x="11536" y="1957"/>
                    <a:pt x="11593" y="1957"/>
                  </a:cubicBezTo>
                  <a:lnTo>
                    <a:pt x="11668" y="1957"/>
                  </a:lnTo>
                  <a:lnTo>
                    <a:pt x="11761" y="1976"/>
                  </a:lnTo>
                  <a:lnTo>
                    <a:pt x="11855" y="1995"/>
                  </a:lnTo>
                  <a:lnTo>
                    <a:pt x="11948" y="1995"/>
                  </a:lnTo>
                  <a:cubicBezTo>
                    <a:pt x="11960" y="1998"/>
                    <a:pt x="11971" y="2000"/>
                    <a:pt x="11982" y="2000"/>
                  </a:cubicBezTo>
                  <a:cubicBezTo>
                    <a:pt x="12091" y="2000"/>
                    <a:pt x="12144" y="1840"/>
                    <a:pt x="12042" y="1789"/>
                  </a:cubicBezTo>
                  <a:cubicBezTo>
                    <a:pt x="11911" y="1714"/>
                    <a:pt x="11780" y="1658"/>
                    <a:pt x="11630" y="1620"/>
                  </a:cubicBezTo>
                  <a:cubicBezTo>
                    <a:pt x="11574" y="1620"/>
                    <a:pt x="11499" y="1602"/>
                    <a:pt x="11443" y="1583"/>
                  </a:cubicBezTo>
                  <a:cubicBezTo>
                    <a:pt x="11396" y="1574"/>
                    <a:pt x="11349" y="1569"/>
                    <a:pt x="11302" y="1569"/>
                  </a:cubicBezTo>
                  <a:close/>
                  <a:moveTo>
                    <a:pt x="9926" y="2224"/>
                  </a:moveTo>
                  <a:cubicBezTo>
                    <a:pt x="9912" y="2224"/>
                    <a:pt x="9898" y="2229"/>
                    <a:pt x="9888" y="2238"/>
                  </a:cubicBezTo>
                  <a:lnTo>
                    <a:pt x="9851" y="2257"/>
                  </a:lnTo>
                  <a:lnTo>
                    <a:pt x="9814" y="2276"/>
                  </a:lnTo>
                  <a:cubicBezTo>
                    <a:pt x="9795" y="2295"/>
                    <a:pt x="9776" y="2313"/>
                    <a:pt x="9776" y="2332"/>
                  </a:cubicBezTo>
                  <a:cubicBezTo>
                    <a:pt x="9776" y="2351"/>
                    <a:pt x="9757" y="2369"/>
                    <a:pt x="9776" y="2388"/>
                  </a:cubicBezTo>
                  <a:cubicBezTo>
                    <a:pt x="9757" y="2407"/>
                    <a:pt x="9757" y="2426"/>
                    <a:pt x="9776" y="2463"/>
                  </a:cubicBezTo>
                  <a:lnTo>
                    <a:pt x="9795" y="2501"/>
                  </a:lnTo>
                  <a:lnTo>
                    <a:pt x="9795" y="2519"/>
                  </a:lnTo>
                  <a:cubicBezTo>
                    <a:pt x="9795" y="2538"/>
                    <a:pt x="9814" y="2557"/>
                    <a:pt x="9814" y="2575"/>
                  </a:cubicBezTo>
                  <a:lnTo>
                    <a:pt x="9851" y="2613"/>
                  </a:lnTo>
                  <a:cubicBezTo>
                    <a:pt x="9851" y="2613"/>
                    <a:pt x="9851" y="2613"/>
                    <a:pt x="9870" y="2632"/>
                  </a:cubicBezTo>
                  <a:cubicBezTo>
                    <a:pt x="9888" y="2650"/>
                    <a:pt x="9926" y="2669"/>
                    <a:pt x="9963" y="2688"/>
                  </a:cubicBezTo>
                  <a:lnTo>
                    <a:pt x="10001" y="2688"/>
                  </a:lnTo>
                  <a:cubicBezTo>
                    <a:pt x="10038" y="2688"/>
                    <a:pt x="10076" y="2669"/>
                    <a:pt x="10113" y="2650"/>
                  </a:cubicBezTo>
                  <a:lnTo>
                    <a:pt x="10151" y="2613"/>
                  </a:lnTo>
                  <a:cubicBezTo>
                    <a:pt x="10169" y="2613"/>
                    <a:pt x="10188" y="2575"/>
                    <a:pt x="10188" y="2557"/>
                  </a:cubicBezTo>
                  <a:cubicBezTo>
                    <a:pt x="10207" y="2538"/>
                    <a:pt x="10207" y="2501"/>
                    <a:pt x="10207" y="2482"/>
                  </a:cubicBezTo>
                  <a:cubicBezTo>
                    <a:pt x="10207" y="2426"/>
                    <a:pt x="10188" y="2388"/>
                    <a:pt x="10151" y="2332"/>
                  </a:cubicBezTo>
                  <a:lnTo>
                    <a:pt x="10132" y="2313"/>
                  </a:lnTo>
                  <a:lnTo>
                    <a:pt x="10094" y="2295"/>
                  </a:lnTo>
                  <a:cubicBezTo>
                    <a:pt x="10076" y="2276"/>
                    <a:pt x="10057" y="2276"/>
                    <a:pt x="10038" y="2257"/>
                  </a:cubicBezTo>
                  <a:lnTo>
                    <a:pt x="10020" y="2238"/>
                  </a:lnTo>
                  <a:lnTo>
                    <a:pt x="9963" y="2238"/>
                  </a:lnTo>
                  <a:cubicBezTo>
                    <a:pt x="9954" y="2229"/>
                    <a:pt x="9940" y="2224"/>
                    <a:pt x="9926" y="2224"/>
                  </a:cubicBezTo>
                  <a:close/>
                  <a:moveTo>
                    <a:pt x="2173" y="2557"/>
                  </a:moveTo>
                  <a:cubicBezTo>
                    <a:pt x="1892" y="2557"/>
                    <a:pt x="1892" y="2969"/>
                    <a:pt x="2173" y="2969"/>
                  </a:cubicBezTo>
                  <a:cubicBezTo>
                    <a:pt x="2435" y="2969"/>
                    <a:pt x="2435" y="2557"/>
                    <a:pt x="2173" y="2557"/>
                  </a:cubicBezTo>
                  <a:close/>
                  <a:moveTo>
                    <a:pt x="11349" y="3680"/>
                  </a:moveTo>
                  <a:cubicBezTo>
                    <a:pt x="11087" y="3680"/>
                    <a:pt x="11087" y="4074"/>
                    <a:pt x="11349" y="4074"/>
                  </a:cubicBezTo>
                  <a:cubicBezTo>
                    <a:pt x="11611" y="4074"/>
                    <a:pt x="11611" y="3680"/>
                    <a:pt x="11349" y="3680"/>
                  </a:cubicBezTo>
                  <a:close/>
                  <a:moveTo>
                    <a:pt x="10169" y="4092"/>
                  </a:moveTo>
                  <a:cubicBezTo>
                    <a:pt x="10001" y="4111"/>
                    <a:pt x="10001" y="4354"/>
                    <a:pt x="10169" y="4373"/>
                  </a:cubicBezTo>
                  <a:cubicBezTo>
                    <a:pt x="10319" y="4354"/>
                    <a:pt x="10319" y="4111"/>
                    <a:pt x="10169" y="4092"/>
                  </a:cubicBezTo>
                  <a:close/>
                  <a:moveTo>
                    <a:pt x="5848" y="4010"/>
                  </a:moveTo>
                  <a:cubicBezTo>
                    <a:pt x="5822" y="4010"/>
                    <a:pt x="5795" y="4023"/>
                    <a:pt x="5769" y="4036"/>
                  </a:cubicBezTo>
                  <a:lnTo>
                    <a:pt x="5712" y="4074"/>
                  </a:lnTo>
                  <a:cubicBezTo>
                    <a:pt x="5694" y="4092"/>
                    <a:pt x="5694" y="4111"/>
                    <a:pt x="5675" y="4148"/>
                  </a:cubicBezTo>
                  <a:cubicBezTo>
                    <a:pt x="5656" y="4167"/>
                    <a:pt x="5656" y="4205"/>
                    <a:pt x="5656" y="4223"/>
                  </a:cubicBezTo>
                  <a:cubicBezTo>
                    <a:pt x="5656" y="4261"/>
                    <a:pt x="5656" y="4298"/>
                    <a:pt x="5675" y="4317"/>
                  </a:cubicBezTo>
                  <a:cubicBezTo>
                    <a:pt x="5675" y="4336"/>
                    <a:pt x="5694" y="4373"/>
                    <a:pt x="5712" y="4392"/>
                  </a:cubicBezTo>
                  <a:lnTo>
                    <a:pt x="5806" y="4448"/>
                  </a:lnTo>
                  <a:cubicBezTo>
                    <a:pt x="5825" y="4486"/>
                    <a:pt x="5862" y="4504"/>
                    <a:pt x="5900" y="4504"/>
                  </a:cubicBezTo>
                  <a:lnTo>
                    <a:pt x="5956" y="4504"/>
                  </a:lnTo>
                  <a:cubicBezTo>
                    <a:pt x="5975" y="4504"/>
                    <a:pt x="6012" y="4486"/>
                    <a:pt x="6050" y="4467"/>
                  </a:cubicBezTo>
                  <a:lnTo>
                    <a:pt x="6106" y="4448"/>
                  </a:lnTo>
                  <a:cubicBezTo>
                    <a:pt x="6124" y="4429"/>
                    <a:pt x="6124" y="4392"/>
                    <a:pt x="6143" y="4373"/>
                  </a:cubicBezTo>
                  <a:cubicBezTo>
                    <a:pt x="6162" y="4354"/>
                    <a:pt x="6162" y="4317"/>
                    <a:pt x="6162" y="4298"/>
                  </a:cubicBezTo>
                  <a:cubicBezTo>
                    <a:pt x="6162" y="4261"/>
                    <a:pt x="6162" y="4242"/>
                    <a:pt x="6143" y="4205"/>
                  </a:cubicBezTo>
                  <a:cubicBezTo>
                    <a:pt x="6124" y="4186"/>
                    <a:pt x="6124" y="4167"/>
                    <a:pt x="6106" y="4148"/>
                  </a:cubicBezTo>
                  <a:lnTo>
                    <a:pt x="6031" y="4074"/>
                  </a:lnTo>
                  <a:cubicBezTo>
                    <a:pt x="6012" y="4036"/>
                    <a:pt x="5975" y="4017"/>
                    <a:pt x="5937" y="4017"/>
                  </a:cubicBezTo>
                  <a:lnTo>
                    <a:pt x="5881" y="4017"/>
                  </a:lnTo>
                  <a:cubicBezTo>
                    <a:pt x="5870" y="4012"/>
                    <a:pt x="5859" y="4010"/>
                    <a:pt x="5848" y="4010"/>
                  </a:cubicBezTo>
                  <a:close/>
                  <a:moveTo>
                    <a:pt x="5418" y="0"/>
                  </a:moveTo>
                  <a:cubicBezTo>
                    <a:pt x="4193" y="0"/>
                    <a:pt x="2967" y="52"/>
                    <a:pt x="1742" y="160"/>
                  </a:cubicBezTo>
                  <a:cubicBezTo>
                    <a:pt x="1467" y="178"/>
                    <a:pt x="1462" y="610"/>
                    <a:pt x="1726" y="610"/>
                  </a:cubicBezTo>
                  <a:cubicBezTo>
                    <a:pt x="1731" y="610"/>
                    <a:pt x="1737" y="610"/>
                    <a:pt x="1742" y="609"/>
                  </a:cubicBezTo>
                  <a:cubicBezTo>
                    <a:pt x="2903" y="497"/>
                    <a:pt x="4046" y="459"/>
                    <a:pt x="5207" y="459"/>
                  </a:cubicBezTo>
                  <a:cubicBezTo>
                    <a:pt x="5335" y="458"/>
                    <a:pt x="5463" y="458"/>
                    <a:pt x="5591" y="458"/>
                  </a:cubicBezTo>
                  <a:cubicBezTo>
                    <a:pt x="7521" y="458"/>
                    <a:pt x="9435" y="590"/>
                    <a:pt x="11349" y="871"/>
                  </a:cubicBezTo>
                  <a:cubicBezTo>
                    <a:pt x="11855" y="928"/>
                    <a:pt x="12360" y="1021"/>
                    <a:pt x="12866" y="1096"/>
                  </a:cubicBezTo>
                  <a:cubicBezTo>
                    <a:pt x="13166" y="1152"/>
                    <a:pt x="13634" y="1208"/>
                    <a:pt x="13746" y="1545"/>
                  </a:cubicBezTo>
                  <a:cubicBezTo>
                    <a:pt x="13802" y="1789"/>
                    <a:pt x="13840" y="2014"/>
                    <a:pt x="13821" y="2257"/>
                  </a:cubicBezTo>
                  <a:cubicBezTo>
                    <a:pt x="13840" y="2519"/>
                    <a:pt x="13859" y="2781"/>
                    <a:pt x="13877" y="3025"/>
                  </a:cubicBezTo>
                  <a:cubicBezTo>
                    <a:pt x="13933" y="3549"/>
                    <a:pt x="14027" y="4055"/>
                    <a:pt x="14083" y="4579"/>
                  </a:cubicBezTo>
                  <a:cubicBezTo>
                    <a:pt x="14083" y="4645"/>
                    <a:pt x="14135" y="4678"/>
                    <a:pt x="14186" y="4678"/>
                  </a:cubicBezTo>
                  <a:cubicBezTo>
                    <a:pt x="14238" y="4678"/>
                    <a:pt x="14289" y="4645"/>
                    <a:pt x="14289" y="4579"/>
                  </a:cubicBezTo>
                  <a:cubicBezTo>
                    <a:pt x="14271" y="3961"/>
                    <a:pt x="14308" y="3362"/>
                    <a:pt x="14289" y="2744"/>
                  </a:cubicBezTo>
                  <a:cubicBezTo>
                    <a:pt x="14271" y="2444"/>
                    <a:pt x="14252" y="2163"/>
                    <a:pt x="14233" y="1864"/>
                  </a:cubicBezTo>
                  <a:cubicBezTo>
                    <a:pt x="14233" y="1602"/>
                    <a:pt x="14158" y="1358"/>
                    <a:pt x="14027" y="1134"/>
                  </a:cubicBezTo>
                  <a:cubicBezTo>
                    <a:pt x="13765" y="815"/>
                    <a:pt x="13315" y="722"/>
                    <a:pt x="12941" y="665"/>
                  </a:cubicBezTo>
                  <a:cubicBezTo>
                    <a:pt x="12398" y="572"/>
                    <a:pt x="11874" y="478"/>
                    <a:pt x="11330" y="403"/>
                  </a:cubicBezTo>
                  <a:cubicBezTo>
                    <a:pt x="10263" y="272"/>
                    <a:pt x="9214" y="160"/>
                    <a:pt x="8147" y="85"/>
                  </a:cubicBezTo>
                  <a:cubicBezTo>
                    <a:pt x="7237" y="29"/>
                    <a:pt x="6327" y="0"/>
                    <a:pt x="5418" y="0"/>
                  </a:cubicBezTo>
                  <a:close/>
                  <a:moveTo>
                    <a:pt x="10787" y="5497"/>
                  </a:moveTo>
                  <a:cubicBezTo>
                    <a:pt x="10638" y="5516"/>
                    <a:pt x="10638" y="5759"/>
                    <a:pt x="10787" y="5778"/>
                  </a:cubicBezTo>
                  <a:cubicBezTo>
                    <a:pt x="10956" y="5759"/>
                    <a:pt x="10956" y="5516"/>
                    <a:pt x="10787" y="5497"/>
                  </a:cubicBezTo>
                  <a:close/>
                  <a:moveTo>
                    <a:pt x="10506" y="6789"/>
                  </a:moveTo>
                  <a:cubicBezTo>
                    <a:pt x="10357" y="6789"/>
                    <a:pt x="10357" y="7014"/>
                    <a:pt x="10506" y="7014"/>
                  </a:cubicBezTo>
                  <a:cubicBezTo>
                    <a:pt x="10656" y="7014"/>
                    <a:pt x="10656" y="6789"/>
                    <a:pt x="10506" y="6789"/>
                  </a:cubicBezTo>
                  <a:close/>
                  <a:moveTo>
                    <a:pt x="8334" y="7313"/>
                  </a:moveTo>
                  <a:cubicBezTo>
                    <a:pt x="8072" y="7332"/>
                    <a:pt x="8072" y="7725"/>
                    <a:pt x="8334" y="7744"/>
                  </a:cubicBezTo>
                  <a:cubicBezTo>
                    <a:pt x="8540" y="7669"/>
                    <a:pt x="8540" y="7388"/>
                    <a:pt x="8334" y="7313"/>
                  </a:cubicBezTo>
                  <a:close/>
                  <a:moveTo>
                    <a:pt x="10506" y="8006"/>
                  </a:moveTo>
                  <a:cubicBezTo>
                    <a:pt x="10338" y="8044"/>
                    <a:pt x="10338" y="8287"/>
                    <a:pt x="10506" y="8306"/>
                  </a:cubicBezTo>
                  <a:cubicBezTo>
                    <a:pt x="10694" y="8287"/>
                    <a:pt x="10694" y="8044"/>
                    <a:pt x="10506" y="8006"/>
                  </a:cubicBezTo>
                  <a:close/>
                  <a:moveTo>
                    <a:pt x="4882" y="8244"/>
                  </a:moveTo>
                  <a:cubicBezTo>
                    <a:pt x="4818" y="8244"/>
                    <a:pt x="4822" y="8363"/>
                    <a:pt x="4893" y="8363"/>
                  </a:cubicBezTo>
                  <a:cubicBezTo>
                    <a:pt x="4898" y="8363"/>
                    <a:pt x="4902" y="8363"/>
                    <a:pt x="4907" y="8362"/>
                  </a:cubicBezTo>
                  <a:lnTo>
                    <a:pt x="4945" y="8343"/>
                  </a:lnTo>
                  <a:cubicBezTo>
                    <a:pt x="4963" y="8343"/>
                    <a:pt x="4982" y="8325"/>
                    <a:pt x="4982" y="8306"/>
                  </a:cubicBezTo>
                  <a:cubicBezTo>
                    <a:pt x="4982" y="8287"/>
                    <a:pt x="4982" y="8268"/>
                    <a:pt x="4945" y="8250"/>
                  </a:cubicBezTo>
                  <a:lnTo>
                    <a:pt x="4907" y="8250"/>
                  </a:lnTo>
                  <a:cubicBezTo>
                    <a:pt x="4898" y="8246"/>
                    <a:pt x="4889" y="8244"/>
                    <a:pt x="4882" y="8244"/>
                  </a:cubicBezTo>
                  <a:close/>
                  <a:moveTo>
                    <a:pt x="3353" y="9280"/>
                  </a:moveTo>
                  <a:cubicBezTo>
                    <a:pt x="3334" y="9298"/>
                    <a:pt x="3315" y="9298"/>
                    <a:pt x="3297" y="9336"/>
                  </a:cubicBezTo>
                  <a:cubicBezTo>
                    <a:pt x="3297" y="9336"/>
                    <a:pt x="3278" y="9336"/>
                    <a:pt x="3278" y="9354"/>
                  </a:cubicBezTo>
                  <a:lnTo>
                    <a:pt x="3278" y="9429"/>
                  </a:lnTo>
                  <a:cubicBezTo>
                    <a:pt x="3278" y="9448"/>
                    <a:pt x="3278" y="9448"/>
                    <a:pt x="3297" y="9467"/>
                  </a:cubicBezTo>
                  <a:lnTo>
                    <a:pt x="3297" y="9486"/>
                  </a:lnTo>
                  <a:cubicBezTo>
                    <a:pt x="3315" y="9486"/>
                    <a:pt x="3334" y="9504"/>
                    <a:pt x="3334" y="9504"/>
                  </a:cubicBezTo>
                  <a:lnTo>
                    <a:pt x="3390" y="9504"/>
                  </a:lnTo>
                  <a:cubicBezTo>
                    <a:pt x="3409" y="9504"/>
                    <a:pt x="3409" y="9486"/>
                    <a:pt x="3409" y="9486"/>
                  </a:cubicBezTo>
                  <a:cubicBezTo>
                    <a:pt x="3428" y="9486"/>
                    <a:pt x="3428" y="9467"/>
                    <a:pt x="3428" y="9467"/>
                  </a:cubicBezTo>
                  <a:cubicBezTo>
                    <a:pt x="3428" y="9448"/>
                    <a:pt x="3428" y="9448"/>
                    <a:pt x="3428" y="9429"/>
                  </a:cubicBezTo>
                  <a:lnTo>
                    <a:pt x="3428" y="9354"/>
                  </a:lnTo>
                  <a:cubicBezTo>
                    <a:pt x="3428" y="9354"/>
                    <a:pt x="3428" y="9336"/>
                    <a:pt x="3428" y="9317"/>
                  </a:cubicBezTo>
                  <a:lnTo>
                    <a:pt x="3428" y="9298"/>
                  </a:lnTo>
                  <a:cubicBezTo>
                    <a:pt x="3428" y="9298"/>
                    <a:pt x="3409" y="9280"/>
                    <a:pt x="3390" y="9280"/>
                  </a:cubicBezTo>
                  <a:close/>
                  <a:moveTo>
                    <a:pt x="8540" y="9916"/>
                  </a:moveTo>
                  <a:cubicBezTo>
                    <a:pt x="8521" y="9916"/>
                    <a:pt x="8503" y="9935"/>
                    <a:pt x="8484" y="9935"/>
                  </a:cubicBezTo>
                  <a:lnTo>
                    <a:pt x="8447" y="9954"/>
                  </a:lnTo>
                  <a:cubicBezTo>
                    <a:pt x="8428" y="9972"/>
                    <a:pt x="8428" y="9991"/>
                    <a:pt x="8428" y="10029"/>
                  </a:cubicBezTo>
                  <a:lnTo>
                    <a:pt x="8428" y="10047"/>
                  </a:lnTo>
                  <a:cubicBezTo>
                    <a:pt x="8409" y="10066"/>
                    <a:pt x="8409" y="10085"/>
                    <a:pt x="8428" y="10104"/>
                  </a:cubicBezTo>
                  <a:cubicBezTo>
                    <a:pt x="8428" y="10122"/>
                    <a:pt x="8428" y="10141"/>
                    <a:pt x="8447" y="10141"/>
                  </a:cubicBezTo>
                  <a:cubicBezTo>
                    <a:pt x="8465" y="10160"/>
                    <a:pt x="8465" y="10160"/>
                    <a:pt x="8484" y="10178"/>
                  </a:cubicBezTo>
                  <a:lnTo>
                    <a:pt x="8615" y="10178"/>
                  </a:lnTo>
                  <a:cubicBezTo>
                    <a:pt x="8634" y="10178"/>
                    <a:pt x="8653" y="10178"/>
                    <a:pt x="8671" y="10160"/>
                  </a:cubicBezTo>
                  <a:lnTo>
                    <a:pt x="8709" y="10141"/>
                  </a:lnTo>
                  <a:cubicBezTo>
                    <a:pt x="8727" y="10122"/>
                    <a:pt x="8727" y="10104"/>
                    <a:pt x="8746" y="10085"/>
                  </a:cubicBezTo>
                  <a:lnTo>
                    <a:pt x="8746" y="10047"/>
                  </a:lnTo>
                  <a:cubicBezTo>
                    <a:pt x="8746" y="10029"/>
                    <a:pt x="8746" y="10010"/>
                    <a:pt x="8746" y="10010"/>
                  </a:cubicBezTo>
                  <a:cubicBezTo>
                    <a:pt x="8727" y="9991"/>
                    <a:pt x="8727" y="9972"/>
                    <a:pt x="8709" y="9954"/>
                  </a:cubicBezTo>
                  <a:cubicBezTo>
                    <a:pt x="8690" y="9935"/>
                    <a:pt x="8653" y="9916"/>
                    <a:pt x="8615" y="9916"/>
                  </a:cubicBezTo>
                  <a:close/>
                  <a:moveTo>
                    <a:pt x="14191" y="5847"/>
                  </a:moveTo>
                  <a:cubicBezTo>
                    <a:pt x="14147" y="5847"/>
                    <a:pt x="14102" y="5876"/>
                    <a:pt x="14102" y="5928"/>
                  </a:cubicBezTo>
                  <a:cubicBezTo>
                    <a:pt x="14158" y="6396"/>
                    <a:pt x="14177" y="6901"/>
                    <a:pt x="14196" y="7388"/>
                  </a:cubicBezTo>
                  <a:cubicBezTo>
                    <a:pt x="14214" y="7856"/>
                    <a:pt x="14233" y="8362"/>
                    <a:pt x="14233" y="8849"/>
                  </a:cubicBezTo>
                  <a:cubicBezTo>
                    <a:pt x="14233" y="9317"/>
                    <a:pt x="14214" y="9804"/>
                    <a:pt x="14177" y="10291"/>
                  </a:cubicBezTo>
                  <a:cubicBezTo>
                    <a:pt x="14158" y="10534"/>
                    <a:pt x="14139" y="10759"/>
                    <a:pt x="14121" y="11002"/>
                  </a:cubicBezTo>
                  <a:lnTo>
                    <a:pt x="14083" y="11377"/>
                  </a:lnTo>
                  <a:cubicBezTo>
                    <a:pt x="14046" y="11508"/>
                    <a:pt x="14046" y="11620"/>
                    <a:pt x="14046" y="11751"/>
                  </a:cubicBezTo>
                  <a:cubicBezTo>
                    <a:pt x="14046" y="11826"/>
                    <a:pt x="14102" y="11901"/>
                    <a:pt x="14196" y="11920"/>
                  </a:cubicBezTo>
                  <a:lnTo>
                    <a:pt x="14177" y="11920"/>
                  </a:lnTo>
                  <a:cubicBezTo>
                    <a:pt x="14193" y="11923"/>
                    <a:pt x="14210" y="11925"/>
                    <a:pt x="14226" y="11925"/>
                  </a:cubicBezTo>
                  <a:cubicBezTo>
                    <a:pt x="14302" y="11925"/>
                    <a:pt x="14371" y="11891"/>
                    <a:pt x="14402" y="11845"/>
                  </a:cubicBezTo>
                  <a:cubicBezTo>
                    <a:pt x="14477" y="11602"/>
                    <a:pt x="14514" y="11339"/>
                    <a:pt x="14533" y="11096"/>
                  </a:cubicBezTo>
                  <a:cubicBezTo>
                    <a:pt x="14570" y="10853"/>
                    <a:pt x="14589" y="10590"/>
                    <a:pt x="14608" y="10347"/>
                  </a:cubicBezTo>
                  <a:cubicBezTo>
                    <a:pt x="14645" y="9841"/>
                    <a:pt x="14664" y="9354"/>
                    <a:pt x="14645" y="8849"/>
                  </a:cubicBezTo>
                  <a:cubicBezTo>
                    <a:pt x="14645" y="8362"/>
                    <a:pt x="14608" y="7856"/>
                    <a:pt x="14551" y="7369"/>
                  </a:cubicBezTo>
                  <a:cubicBezTo>
                    <a:pt x="14514" y="7126"/>
                    <a:pt x="14477" y="6883"/>
                    <a:pt x="14439" y="6639"/>
                  </a:cubicBezTo>
                  <a:cubicBezTo>
                    <a:pt x="14383" y="6396"/>
                    <a:pt x="14327" y="6152"/>
                    <a:pt x="14271" y="5909"/>
                  </a:cubicBezTo>
                  <a:cubicBezTo>
                    <a:pt x="14262" y="5867"/>
                    <a:pt x="14227" y="5847"/>
                    <a:pt x="14191" y="5847"/>
                  </a:cubicBezTo>
                  <a:close/>
                  <a:moveTo>
                    <a:pt x="13952" y="12875"/>
                  </a:moveTo>
                  <a:cubicBezTo>
                    <a:pt x="13690" y="12875"/>
                    <a:pt x="13690" y="13268"/>
                    <a:pt x="13952" y="13268"/>
                  </a:cubicBezTo>
                  <a:cubicBezTo>
                    <a:pt x="14214" y="13268"/>
                    <a:pt x="14214" y="12875"/>
                    <a:pt x="13952" y="128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20"/>
            <p:cNvSpPr/>
            <p:nvPr/>
          </p:nvSpPr>
          <p:spPr>
            <a:xfrm>
              <a:off x="4924296" y="2006262"/>
              <a:ext cx="19679" cy="19679"/>
            </a:xfrm>
            <a:custGeom>
              <a:avLst/>
              <a:gdLst/>
              <a:ahLst/>
              <a:cxnLst/>
              <a:rect l="l" t="t" r="r" b="b"/>
              <a:pathLst>
                <a:path w="1125" h="1125" extrusionOk="0">
                  <a:moveTo>
                    <a:pt x="562" y="1"/>
                  </a:moveTo>
                  <a:cubicBezTo>
                    <a:pt x="244" y="1"/>
                    <a:pt x="1" y="244"/>
                    <a:pt x="1" y="563"/>
                  </a:cubicBezTo>
                  <a:cubicBezTo>
                    <a:pt x="1" y="862"/>
                    <a:pt x="244" y="1124"/>
                    <a:pt x="562" y="1124"/>
                  </a:cubicBezTo>
                  <a:cubicBezTo>
                    <a:pt x="862" y="1124"/>
                    <a:pt x="1124" y="862"/>
                    <a:pt x="1124" y="563"/>
                  </a:cubicBezTo>
                  <a:cubicBezTo>
                    <a:pt x="1124" y="244"/>
                    <a:pt x="862"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20"/>
            <p:cNvSpPr/>
            <p:nvPr/>
          </p:nvSpPr>
          <p:spPr>
            <a:xfrm>
              <a:off x="4968849" y="2006262"/>
              <a:ext cx="19662" cy="19679"/>
            </a:xfrm>
            <a:custGeom>
              <a:avLst/>
              <a:gdLst/>
              <a:ahLst/>
              <a:cxnLst/>
              <a:rect l="l" t="t" r="r" b="b"/>
              <a:pathLst>
                <a:path w="1124" h="1125" extrusionOk="0">
                  <a:moveTo>
                    <a:pt x="562" y="1"/>
                  </a:moveTo>
                  <a:cubicBezTo>
                    <a:pt x="263" y="1"/>
                    <a:pt x="0" y="244"/>
                    <a:pt x="0" y="563"/>
                  </a:cubicBezTo>
                  <a:cubicBezTo>
                    <a:pt x="0" y="862"/>
                    <a:pt x="263" y="1124"/>
                    <a:pt x="562" y="1124"/>
                  </a:cubicBezTo>
                  <a:cubicBezTo>
                    <a:pt x="881" y="1124"/>
                    <a:pt x="1124" y="862"/>
                    <a:pt x="1124" y="563"/>
                  </a:cubicBezTo>
                  <a:cubicBezTo>
                    <a:pt x="1124" y="244"/>
                    <a:pt x="881"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20"/>
            <p:cNvSpPr/>
            <p:nvPr/>
          </p:nvSpPr>
          <p:spPr>
            <a:xfrm>
              <a:off x="5013402" y="2006262"/>
              <a:ext cx="19662" cy="19679"/>
            </a:xfrm>
            <a:custGeom>
              <a:avLst/>
              <a:gdLst/>
              <a:ahLst/>
              <a:cxnLst/>
              <a:rect l="l" t="t" r="r" b="b"/>
              <a:pathLst>
                <a:path w="1124" h="1125" extrusionOk="0">
                  <a:moveTo>
                    <a:pt x="562" y="1"/>
                  </a:moveTo>
                  <a:cubicBezTo>
                    <a:pt x="262" y="1"/>
                    <a:pt x="0" y="244"/>
                    <a:pt x="0" y="563"/>
                  </a:cubicBezTo>
                  <a:cubicBezTo>
                    <a:pt x="0" y="862"/>
                    <a:pt x="262" y="1124"/>
                    <a:pt x="562" y="1124"/>
                  </a:cubicBezTo>
                  <a:cubicBezTo>
                    <a:pt x="880" y="1124"/>
                    <a:pt x="1124" y="862"/>
                    <a:pt x="1124" y="563"/>
                  </a:cubicBezTo>
                  <a:cubicBezTo>
                    <a:pt x="1124" y="244"/>
                    <a:pt x="880"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20"/>
            <p:cNvSpPr/>
            <p:nvPr/>
          </p:nvSpPr>
          <p:spPr>
            <a:xfrm>
              <a:off x="5100532" y="1892491"/>
              <a:ext cx="810445" cy="269175"/>
            </a:xfrm>
            <a:custGeom>
              <a:avLst/>
              <a:gdLst/>
              <a:ahLst/>
              <a:cxnLst/>
              <a:rect l="l" t="t" r="r" b="b"/>
              <a:pathLst>
                <a:path w="46331" h="15388" extrusionOk="0">
                  <a:moveTo>
                    <a:pt x="11756" y="1"/>
                  </a:moveTo>
                  <a:cubicBezTo>
                    <a:pt x="9030" y="1"/>
                    <a:pt x="6337" y="264"/>
                    <a:pt x="3858" y="1336"/>
                  </a:cubicBezTo>
                  <a:cubicBezTo>
                    <a:pt x="2941" y="1730"/>
                    <a:pt x="2060" y="2235"/>
                    <a:pt x="1424" y="3003"/>
                  </a:cubicBezTo>
                  <a:cubicBezTo>
                    <a:pt x="0" y="4707"/>
                    <a:pt x="132" y="7198"/>
                    <a:pt x="487" y="9389"/>
                  </a:cubicBezTo>
                  <a:cubicBezTo>
                    <a:pt x="675" y="10494"/>
                    <a:pt x="899" y="11636"/>
                    <a:pt x="1574" y="12535"/>
                  </a:cubicBezTo>
                  <a:cubicBezTo>
                    <a:pt x="2884" y="14351"/>
                    <a:pt x="5431" y="14632"/>
                    <a:pt x="7678" y="14745"/>
                  </a:cubicBezTo>
                  <a:cubicBezTo>
                    <a:pt x="13500" y="15066"/>
                    <a:pt x="19343" y="15388"/>
                    <a:pt x="25174" y="15388"/>
                  </a:cubicBezTo>
                  <a:cubicBezTo>
                    <a:pt x="30202" y="15388"/>
                    <a:pt x="35220" y="15149"/>
                    <a:pt x="40207" y="14464"/>
                  </a:cubicBezTo>
                  <a:cubicBezTo>
                    <a:pt x="42529" y="14145"/>
                    <a:pt x="45225" y="13415"/>
                    <a:pt x="46012" y="11205"/>
                  </a:cubicBezTo>
                  <a:cubicBezTo>
                    <a:pt x="46330" y="10306"/>
                    <a:pt x="46274" y="9333"/>
                    <a:pt x="46180" y="8377"/>
                  </a:cubicBezTo>
                  <a:cubicBezTo>
                    <a:pt x="46143" y="7853"/>
                    <a:pt x="46087" y="7310"/>
                    <a:pt x="45787" y="6879"/>
                  </a:cubicBezTo>
                  <a:cubicBezTo>
                    <a:pt x="45300" y="6149"/>
                    <a:pt x="44308" y="6018"/>
                    <a:pt x="43446" y="5962"/>
                  </a:cubicBezTo>
                  <a:cubicBezTo>
                    <a:pt x="40862" y="5793"/>
                    <a:pt x="38222" y="5437"/>
                    <a:pt x="35862" y="4276"/>
                  </a:cubicBezTo>
                  <a:cubicBezTo>
                    <a:pt x="35581" y="4164"/>
                    <a:pt x="35338" y="3977"/>
                    <a:pt x="35150" y="3752"/>
                  </a:cubicBezTo>
                  <a:cubicBezTo>
                    <a:pt x="34870" y="3359"/>
                    <a:pt x="34907" y="2797"/>
                    <a:pt x="34757" y="2329"/>
                  </a:cubicBezTo>
                  <a:cubicBezTo>
                    <a:pt x="34514" y="1673"/>
                    <a:pt x="34008" y="1149"/>
                    <a:pt x="33371" y="906"/>
                  </a:cubicBezTo>
                  <a:cubicBezTo>
                    <a:pt x="32735" y="643"/>
                    <a:pt x="32061" y="512"/>
                    <a:pt x="31386" y="456"/>
                  </a:cubicBezTo>
                  <a:cubicBezTo>
                    <a:pt x="29363" y="252"/>
                    <a:pt x="27332" y="206"/>
                    <a:pt x="25301" y="206"/>
                  </a:cubicBezTo>
                  <a:cubicBezTo>
                    <a:pt x="23616" y="206"/>
                    <a:pt x="21930" y="238"/>
                    <a:pt x="20247" y="238"/>
                  </a:cubicBezTo>
                  <a:cubicBezTo>
                    <a:pt x="19115" y="238"/>
                    <a:pt x="17984" y="223"/>
                    <a:pt x="16854" y="175"/>
                  </a:cubicBezTo>
                  <a:cubicBezTo>
                    <a:pt x="15171" y="103"/>
                    <a:pt x="13457" y="1"/>
                    <a:pt x="117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20"/>
            <p:cNvSpPr/>
            <p:nvPr/>
          </p:nvSpPr>
          <p:spPr>
            <a:xfrm>
              <a:off x="5087098" y="1864695"/>
              <a:ext cx="836981" cy="291425"/>
            </a:xfrm>
            <a:custGeom>
              <a:avLst/>
              <a:gdLst/>
              <a:ahLst/>
              <a:cxnLst/>
              <a:rect l="l" t="t" r="r" b="b"/>
              <a:pathLst>
                <a:path w="47848" h="16660" extrusionOk="0">
                  <a:moveTo>
                    <a:pt x="27741" y="463"/>
                  </a:moveTo>
                  <a:cubicBezTo>
                    <a:pt x="30810" y="463"/>
                    <a:pt x="33884" y="507"/>
                    <a:pt x="36948" y="734"/>
                  </a:cubicBezTo>
                  <a:cubicBezTo>
                    <a:pt x="38971" y="884"/>
                    <a:pt x="40975" y="1090"/>
                    <a:pt x="42978" y="1352"/>
                  </a:cubicBezTo>
                  <a:cubicBezTo>
                    <a:pt x="43465" y="1408"/>
                    <a:pt x="43971" y="1483"/>
                    <a:pt x="44458" y="1558"/>
                  </a:cubicBezTo>
                  <a:cubicBezTo>
                    <a:pt x="44851" y="1596"/>
                    <a:pt x="45226" y="1689"/>
                    <a:pt x="45563" y="1839"/>
                  </a:cubicBezTo>
                  <a:cubicBezTo>
                    <a:pt x="46424" y="2214"/>
                    <a:pt x="46574" y="3075"/>
                    <a:pt x="46742" y="3899"/>
                  </a:cubicBezTo>
                  <a:cubicBezTo>
                    <a:pt x="47098" y="5865"/>
                    <a:pt x="47304" y="7850"/>
                    <a:pt x="47323" y="9835"/>
                  </a:cubicBezTo>
                  <a:cubicBezTo>
                    <a:pt x="47342" y="10828"/>
                    <a:pt x="47304" y="11802"/>
                    <a:pt x="47229" y="12794"/>
                  </a:cubicBezTo>
                  <a:cubicBezTo>
                    <a:pt x="47173" y="13562"/>
                    <a:pt x="47173" y="14498"/>
                    <a:pt x="46686" y="15135"/>
                  </a:cubicBezTo>
                  <a:cubicBezTo>
                    <a:pt x="46218" y="15772"/>
                    <a:pt x="45282" y="15847"/>
                    <a:pt x="44533" y="15884"/>
                  </a:cubicBezTo>
                  <a:cubicBezTo>
                    <a:pt x="44430" y="15884"/>
                    <a:pt x="44365" y="15944"/>
                    <a:pt x="44337" y="16020"/>
                  </a:cubicBezTo>
                  <a:lnTo>
                    <a:pt x="44337" y="16020"/>
                  </a:lnTo>
                  <a:cubicBezTo>
                    <a:pt x="40338" y="16112"/>
                    <a:pt x="36321" y="16203"/>
                    <a:pt x="32323" y="16259"/>
                  </a:cubicBezTo>
                  <a:cubicBezTo>
                    <a:pt x="30282" y="16287"/>
                    <a:pt x="28245" y="16301"/>
                    <a:pt x="26209" y="16301"/>
                  </a:cubicBezTo>
                  <a:cubicBezTo>
                    <a:pt x="24172" y="16301"/>
                    <a:pt x="22136" y="16287"/>
                    <a:pt x="20094" y="16259"/>
                  </a:cubicBezTo>
                  <a:cubicBezTo>
                    <a:pt x="16031" y="16221"/>
                    <a:pt x="11986" y="16146"/>
                    <a:pt x="7941" y="16015"/>
                  </a:cubicBezTo>
                  <a:cubicBezTo>
                    <a:pt x="7202" y="16000"/>
                    <a:pt x="6464" y="15949"/>
                    <a:pt x="5735" y="15949"/>
                  </a:cubicBezTo>
                  <a:cubicBezTo>
                    <a:pt x="5558" y="15949"/>
                    <a:pt x="5382" y="15952"/>
                    <a:pt x="5207" y="15959"/>
                  </a:cubicBezTo>
                  <a:cubicBezTo>
                    <a:pt x="4631" y="16001"/>
                    <a:pt x="4055" y="16022"/>
                    <a:pt x="3479" y="16022"/>
                  </a:cubicBezTo>
                  <a:cubicBezTo>
                    <a:pt x="3287" y="16022"/>
                    <a:pt x="3095" y="16020"/>
                    <a:pt x="2903" y="16015"/>
                  </a:cubicBezTo>
                  <a:cubicBezTo>
                    <a:pt x="2192" y="15959"/>
                    <a:pt x="1499" y="15716"/>
                    <a:pt x="1068" y="15116"/>
                  </a:cubicBezTo>
                  <a:cubicBezTo>
                    <a:pt x="637" y="14498"/>
                    <a:pt x="544" y="13768"/>
                    <a:pt x="488" y="13075"/>
                  </a:cubicBezTo>
                  <a:cubicBezTo>
                    <a:pt x="431" y="12157"/>
                    <a:pt x="431" y="11240"/>
                    <a:pt x="450" y="10322"/>
                  </a:cubicBezTo>
                  <a:cubicBezTo>
                    <a:pt x="469" y="9311"/>
                    <a:pt x="506" y="8300"/>
                    <a:pt x="562" y="7289"/>
                  </a:cubicBezTo>
                  <a:cubicBezTo>
                    <a:pt x="637" y="6296"/>
                    <a:pt x="731" y="5322"/>
                    <a:pt x="843" y="4330"/>
                  </a:cubicBezTo>
                  <a:cubicBezTo>
                    <a:pt x="937" y="3525"/>
                    <a:pt x="1012" y="2551"/>
                    <a:pt x="1705" y="1989"/>
                  </a:cubicBezTo>
                  <a:cubicBezTo>
                    <a:pt x="2342" y="1483"/>
                    <a:pt x="3297" y="1296"/>
                    <a:pt x="4083" y="1165"/>
                  </a:cubicBezTo>
                  <a:cubicBezTo>
                    <a:pt x="5001" y="1034"/>
                    <a:pt x="5937" y="959"/>
                    <a:pt x="6873" y="940"/>
                  </a:cubicBezTo>
                  <a:cubicBezTo>
                    <a:pt x="8765" y="884"/>
                    <a:pt x="10675" y="809"/>
                    <a:pt x="12566" y="734"/>
                  </a:cubicBezTo>
                  <a:cubicBezTo>
                    <a:pt x="16649" y="584"/>
                    <a:pt x="20712" y="491"/>
                    <a:pt x="24795" y="472"/>
                  </a:cubicBezTo>
                  <a:cubicBezTo>
                    <a:pt x="25776" y="468"/>
                    <a:pt x="26758" y="463"/>
                    <a:pt x="27741" y="463"/>
                  </a:cubicBezTo>
                  <a:close/>
                  <a:moveTo>
                    <a:pt x="27103" y="0"/>
                  </a:moveTo>
                  <a:cubicBezTo>
                    <a:pt x="23425" y="0"/>
                    <a:pt x="19746" y="56"/>
                    <a:pt x="16068" y="154"/>
                  </a:cubicBezTo>
                  <a:cubicBezTo>
                    <a:pt x="13952" y="229"/>
                    <a:pt x="11836" y="304"/>
                    <a:pt x="9720" y="397"/>
                  </a:cubicBezTo>
                  <a:cubicBezTo>
                    <a:pt x="7847" y="472"/>
                    <a:pt x="5974" y="397"/>
                    <a:pt x="4139" y="678"/>
                  </a:cubicBezTo>
                  <a:cubicBezTo>
                    <a:pt x="3278" y="809"/>
                    <a:pt x="2342" y="996"/>
                    <a:pt x="1611" y="1483"/>
                  </a:cubicBezTo>
                  <a:cubicBezTo>
                    <a:pt x="881" y="1952"/>
                    <a:pt x="619" y="2738"/>
                    <a:pt x="488" y="3543"/>
                  </a:cubicBezTo>
                  <a:cubicBezTo>
                    <a:pt x="207" y="5566"/>
                    <a:pt x="38" y="7607"/>
                    <a:pt x="19" y="9648"/>
                  </a:cubicBezTo>
                  <a:cubicBezTo>
                    <a:pt x="1" y="10659"/>
                    <a:pt x="1" y="11671"/>
                    <a:pt x="38" y="12682"/>
                  </a:cubicBezTo>
                  <a:cubicBezTo>
                    <a:pt x="38" y="13412"/>
                    <a:pt x="169" y="14161"/>
                    <a:pt x="450" y="14835"/>
                  </a:cubicBezTo>
                  <a:cubicBezTo>
                    <a:pt x="712" y="15510"/>
                    <a:pt x="1255" y="16015"/>
                    <a:pt x="1930" y="16240"/>
                  </a:cubicBezTo>
                  <a:cubicBezTo>
                    <a:pt x="2402" y="16409"/>
                    <a:pt x="2913" y="16454"/>
                    <a:pt x="3423" y="16454"/>
                  </a:cubicBezTo>
                  <a:cubicBezTo>
                    <a:pt x="3702" y="16454"/>
                    <a:pt x="3980" y="16440"/>
                    <a:pt x="4252" y="16427"/>
                  </a:cubicBezTo>
                  <a:cubicBezTo>
                    <a:pt x="4772" y="16404"/>
                    <a:pt x="5286" y="16388"/>
                    <a:pt x="5797" y="16388"/>
                  </a:cubicBezTo>
                  <a:cubicBezTo>
                    <a:pt x="6113" y="16388"/>
                    <a:pt x="6428" y="16394"/>
                    <a:pt x="6742" y="16408"/>
                  </a:cubicBezTo>
                  <a:cubicBezTo>
                    <a:pt x="7810" y="16446"/>
                    <a:pt x="8858" y="16465"/>
                    <a:pt x="9907" y="16502"/>
                  </a:cubicBezTo>
                  <a:cubicBezTo>
                    <a:pt x="12004" y="16539"/>
                    <a:pt x="14083" y="16577"/>
                    <a:pt x="16181" y="16614"/>
                  </a:cubicBezTo>
                  <a:cubicBezTo>
                    <a:pt x="18500" y="16645"/>
                    <a:pt x="20820" y="16659"/>
                    <a:pt x="23136" y="16659"/>
                  </a:cubicBezTo>
                  <a:cubicBezTo>
                    <a:pt x="25027" y="16659"/>
                    <a:pt x="26917" y="16650"/>
                    <a:pt x="28802" y="16633"/>
                  </a:cubicBezTo>
                  <a:cubicBezTo>
                    <a:pt x="33016" y="16577"/>
                    <a:pt x="37229" y="16483"/>
                    <a:pt x="41443" y="16315"/>
                  </a:cubicBezTo>
                  <a:cubicBezTo>
                    <a:pt x="42402" y="16280"/>
                    <a:pt x="43377" y="16245"/>
                    <a:pt x="44338" y="16195"/>
                  </a:cubicBezTo>
                  <a:lnTo>
                    <a:pt x="44338" y="16195"/>
                  </a:lnTo>
                  <a:cubicBezTo>
                    <a:pt x="44365" y="16263"/>
                    <a:pt x="44424" y="16315"/>
                    <a:pt x="44516" y="16315"/>
                  </a:cubicBezTo>
                  <a:cubicBezTo>
                    <a:pt x="44521" y="16315"/>
                    <a:pt x="44527" y="16315"/>
                    <a:pt x="44533" y="16315"/>
                  </a:cubicBezTo>
                  <a:cubicBezTo>
                    <a:pt x="45338" y="16296"/>
                    <a:pt x="46199" y="16240"/>
                    <a:pt x="46817" y="15678"/>
                  </a:cubicBezTo>
                  <a:cubicBezTo>
                    <a:pt x="47435" y="15116"/>
                    <a:pt x="47566" y="14292"/>
                    <a:pt x="47641" y="13525"/>
                  </a:cubicBezTo>
                  <a:cubicBezTo>
                    <a:pt x="47829" y="11502"/>
                    <a:pt x="47847" y="9442"/>
                    <a:pt x="47679" y="7401"/>
                  </a:cubicBezTo>
                  <a:cubicBezTo>
                    <a:pt x="47585" y="6408"/>
                    <a:pt x="47454" y="5397"/>
                    <a:pt x="47304" y="4405"/>
                  </a:cubicBezTo>
                  <a:cubicBezTo>
                    <a:pt x="47154" y="3562"/>
                    <a:pt x="47079" y="2551"/>
                    <a:pt x="46462" y="1895"/>
                  </a:cubicBezTo>
                  <a:cubicBezTo>
                    <a:pt x="45918" y="1296"/>
                    <a:pt x="45057" y="1165"/>
                    <a:pt x="44289" y="1053"/>
                  </a:cubicBezTo>
                  <a:cubicBezTo>
                    <a:pt x="43278" y="922"/>
                    <a:pt x="42248" y="790"/>
                    <a:pt x="41237" y="678"/>
                  </a:cubicBezTo>
                  <a:cubicBezTo>
                    <a:pt x="39139" y="435"/>
                    <a:pt x="37061" y="247"/>
                    <a:pt x="34963" y="135"/>
                  </a:cubicBezTo>
                  <a:cubicBezTo>
                    <a:pt x="32866" y="41"/>
                    <a:pt x="30787" y="23"/>
                    <a:pt x="28709" y="4"/>
                  </a:cubicBezTo>
                  <a:cubicBezTo>
                    <a:pt x="28173" y="2"/>
                    <a:pt x="27638" y="0"/>
                    <a:pt x="27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20"/>
            <p:cNvSpPr/>
            <p:nvPr/>
          </p:nvSpPr>
          <p:spPr>
            <a:xfrm>
              <a:off x="4273228" y="1896199"/>
              <a:ext cx="200674" cy="224079"/>
            </a:xfrm>
            <a:custGeom>
              <a:avLst/>
              <a:gdLst/>
              <a:ahLst/>
              <a:cxnLst/>
              <a:rect l="l" t="t" r="r" b="b"/>
              <a:pathLst>
                <a:path w="11472" h="12810" extrusionOk="0">
                  <a:moveTo>
                    <a:pt x="6490" y="1"/>
                  </a:moveTo>
                  <a:cubicBezTo>
                    <a:pt x="6415" y="1"/>
                    <a:pt x="6340" y="57"/>
                    <a:pt x="6322" y="132"/>
                  </a:cubicBezTo>
                  <a:cubicBezTo>
                    <a:pt x="6303" y="207"/>
                    <a:pt x="6303" y="300"/>
                    <a:pt x="6322" y="375"/>
                  </a:cubicBezTo>
                  <a:cubicBezTo>
                    <a:pt x="6322" y="469"/>
                    <a:pt x="6322" y="544"/>
                    <a:pt x="6340" y="637"/>
                  </a:cubicBezTo>
                  <a:lnTo>
                    <a:pt x="6322" y="619"/>
                  </a:lnTo>
                  <a:lnTo>
                    <a:pt x="6322" y="619"/>
                  </a:lnTo>
                  <a:cubicBezTo>
                    <a:pt x="6340" y="787"/>
                    <a:pt x="6359" y="956"/>
                    <a:pt x="6396" y="1124"/>
                  </a:cubicBezTo>
                  <a:cubicBezTo>
                    <a:pt x="6412" y="1171"/>
                    <a:pt x="6451" y="1192"/>
                    <a:pt x="6491" y="1192"/>
                  </a:cubicBezTo>
                  <a:cubicBezTo>
                    <a:pt x="6546" y="1192"/>
                    <a:pt x="6602" y="1152"/>
                    <a:pt x="6602" y="1087"/>
                  </a:cubicBezTo>
                  <a:cubicBezTo>
                    <a:pt x="6602" y="937"/>
                    <a:pt x="6602" y="768"/>
                    <a:pt x="6640" y="619"/>
                  </a:cubicBezTo>
                  <a:cubicBezTo>
                    <a:pt x="6640" y="544"/>
                    <a:pt x="6640" y="469"/>
                    <a:pt x="6640" y="375"/>
                  </a:cubicBezTo>
                  <a:cubicBezTo>
                    <a:pt x="6659" y="300"/>
                    <a:pt x="6659" y="207"/>
                    <a:pt x="6640" y="132"/>
                  </a:cubicBezTo>
                  <a:cubicBezTo>
                    <a:pt x="6621" y="57"/>
                    <a:pt x="6565" y="1"/>
                    <a:pt x="6490" y="1"/>
                  </a:cubicBezTo>
                  <a:close/>
                  <a:moveTo>
                    <a:pt x="3806" y="561"/>
                  </a:moveTo>
                  <a:cubicBezTo>
                    <a:pt x="3703" y="561"/>
                    <a:pt x="3607" y="655"/>
                    <a:pt x="3644" y="787"/>
                  </a:cubicBezTo>
                  <a:cubicBezTo>
                    <a:pt x="3700" y="937"/>
                    <a:pt x="3756" y="1087"/>
                    <a:pt x="3831" y="1237"/>
                  </a:cubicBezTo>
                  <a:lnTo>
                    <a:pt x="3831" y="1218"/>
                  </a:lnTo>
                  <a:cubicBezTo>
                    <a:pt x="3887" y="1368"/>
                    <a:pt x="3962" y="1499"/>
                    <a:pt x="4018" y="1630"/>
                  </a:cubicBezTo>
                  <a:cubicBezTo>
                    <a:pt x="4044" y="1674"/>
                    <a:pt x="4082" y="1693"/>
                    <a:pt x="4120" y="1693"/>
                  </a:cubicBezTo>
                  <a:cubicBezTo>
                    <a:pt x="4194" y="1693"/>
                    <a:pt x="4268" y="1623"/>
                    <a:pt x="4243" y="1536"/>
                  </a:cubicBezTo>
                  <a:cubicBezTo>
                    <a:pt x="4205" y="1405"/>
                    <a:pt x="4149" y="1255"/>
                    <a:pt x="4112" y="1106"/>
                  </a:cubicBezTo>
                  <a:cubicBezTo>
                    <a:pt x="4074" y="956"/>
                    <a:pt x="4018" y="806"/>
                    <a:pt x="3962" y="656"/>
                  </a:cubicBezTo>
                  <a:cubicBezTo>
                    <a:pt x="3922" y="589"/>
                    <a:pt x="3863" y="561"/>
                    <a:pt x="3806" y="561"/>
                  </a:cubicBezTo>
                  <a:close/>
                  <a:moveTo>
                    <a:pt x="9629" y="839"/>
                  </a:moveTo>
                  <a:cubicBezTo>
                    <a:pt x="9589" y="839"/>
                    <a:pt x="9552" y="853"/>
                    <a:pt x="9524" y="881"/>
                  </a:cubicBezTo>
                  <a:cubicBezTo>
                    <a:pt x="9468" y="937"/>
                    <a:pt x="9411" y="1012"/>
                    <a:pt x="9355" y="1087"/>
                  </a:cubicBezTo>
                  <a:lnTo>
                    <a:pt x="9187" y="1293"/>
                  </a:lnTo>
                  <a:lnTo>
                    <a:pt x="9018" y="1480"/>
                  </a:lnTo>
                  <a:cubicBezTo>
                    <a:pt x="8943" y="1555"/>
                    <a:pt x="8887" y="1630"/>
                    <a:pt x="8831" y="1724"/>
                  </a:cubicBezTo>
                  <a:cubicBezTo>
                    <a:pt x="8785" y="1800"/>
                    <a:pt x="8851" y="1888"/>
                    <a:pt x="8928" y="1888"/>
                  </a:cubicBezTo>
                  <a:cubicBezTo>
                    <a:pt x="8945" y="1888"/>
                    <a:pt x="8963" y="1884"/>
                    <a:pt x="8981" y="1873"/>
                  </a:cubicBezTo>
                  <a:cubicBezTo>
                    <a:pt x="9056" y="1817"/>
                    <a:pt x="9131" y="1742"/>
                    <a:pt x="9187" y="1686"/>
                  </a:cubicBezTo>
                  <a:lnTo>
                    <a:pt x="9393" y="1480"/>
                  </a:lnTo>
                  <a:lnTo>
                    <a:pt x="9580" y="1293"/>
                  </a:lnTo>
                  <a:cubicBezTo>
                    <a:pt x="9655" y="1237"/>
                    <a:pt x="9711" y="1162"/>
                    <a:pt x="9786" y="1087"/>
                  </a:cubicBezTo>
                  <a:cubicBezTo>
                    <a:pt x="9823" y="1012"/>
                    <a:pt x="9805" y="918"/>
                    <a:pt x="9749" y="881"/>
                  </a:cubicBezTo>
                  <a:cubicBezTo>
                    <a:pt x="9711" y="853"/>
                    <a:pt x="9669" y="839"/>
                    <a:pt x="9629" y="839"/>
                  </a:cubicBezTo>
                  <a:close/>
                  <a:moveTo>
                    <a:pt x="1654" y="2053"/>
                  </a:moveTo>
                  <a:cubicBezTo>
                    <a:pt x="1643" y="2053"/>
                    <a:pt x="1632" y="2055"/>
                    <a:pt x="1621" y="2061"/>
                  </a:cubicBezTo>
                  <a:cubicBezTo>
                    <a:pt x="1584" y="2061"/>
                    <a:pt x="1546" y="2079"/>
                    <a:pt x="1528" y="2098"/>
                  </a:cubicBezTo>
                  <a:cubicBezTo>
                    <a:pt x="1509" y="2117"/>
                    <a:pt x="1490" y="2154"/>
                    <a:pt x="1471" y="2173"/>
                  </a:cubicBezTo>
                  <a:cubicBezTo>
                    <a:pt x="1471" y="2229"/>
                    <a:pt x="1471" y="2267"/>
                    <a:pt x="1490" y="2323"/>
                  </a:cubicBezTo>
                  <a:cubicBezTo>
                    <a:pt x="1509" y="2360"/>
                    <a:pt x="1546" y="2398"/>
                    <a:pt x="1584" y="2435"/>
                  </a:cubicBezTo>
                  <a:lnTo>
                    <a:pt x="1677" y="2510"/>
                  </a:lnTo>
                  <a:cubicBezTo>
                    <a:pt x="1734" y="2566"/>
                    <a:pt x="1808" y="2622"/>
                    <a:pt x="1883" y="2660"/>
                  </a:cubicBezTo>
                  <a:cubicBezTo>
                    <a:pt x="1996" y="2753"/>
                    <a:pt x="2127" y="2847"/>
                    <a:pt x="2258" y="2922"/>
                  </a:cubicBezTo>
                  <a:cubicBezTo>
                    <a:pt x="2279" y="2936"/>
                    <a:pt x="2301" y="2942"/>
                    <a:pt x="2321" y="2942"/>
                  </a:cubicBezTo>
                  <a:cubicBezTo>
                    <a:pt x="2354" y="2942"/>
                    <a:pt x="2385" y="2926"/>
                    <a:pt x="2408" y="2903"/>
                  </a:cubicBezTo>
                  <a:cubicBezTo>
                    <a:pt x="2464" y="2847"/>
                    <a:pt x="2464" y="2772"/>
                    <a:pt x="2408" y="2735"/>
                  </a:cubicBezTo>
                  <a:cubicBezTo>
                    <a:pt x="2295" y="2622"/>
                    <a:pt x="2183" y="2529"/>
                    <a:pt x="2089" y="2416"/>
                  </a:cubicBezTo>
                  <a:cubicBezTo>
                    <a:pt x="2033" y="2360"/>
                    <a:pt x="1977" y="2323"/>
                    <a:pt x="1921" y="2248"/>
                  </a:cubicBezTo>
                  <a:cubicBezTo>
                    <a:pt x="1883" y="2192"/>
                    <a:pt x="1883" y="2210"/>
                    <a:pt x="1846" y="2173"/>
                  </a:cubicBezTo>
                  <a:cubicBezTo>
                    <a:pt x="1827" y="2136"/>
                    <a:pt x="1790" y="2098"/>
                    <a:pt x="1734" y="2079"/>
                  </a:cubicBezTo>
                  <a:cubicBezTo>
                    <a:pt x="1707" y="2066"/>
                    <a:pt x="1681" y="2053"/>
                    <a:pt x="1654" y="2053"/>
                  </a:cubicBezTo>
                  <a:close/>
                  <a:moveTo>
                    <a:pt x="10928" y="3077"/>
                  </a:moveTo>
                  <a:cubicBezTo>
                    <a:pt x="10924" y="3077"/>
                    <a:pt x="10919" y="3081"/>
                    <a:pt x="10910" y="3091"/>
                  </a:cubicBezTo>
                  <a:lnTo>
                    <a:pt x="10853" y="3091"/>
                  </a:lnTo>
                  <a:lnTo>
                    <a:pt x="10704" y="3165"/>
                  </a:lnTo>
                  <a:lnTo>
                    <a:pt x="10516" y="3222"/>
                  </a:lnTo>
                  <a:cubicBezTo>
                    <a:pt x="10460" y="3240"/>
                    <a:pt x="10441" y="3297"/>
                    <a:pt x="10460" y="3353"/>
                  </a:cubicBezTo>
                  <a:cubicBezTo>
                    <a:pt x="10460" y="3399"/>
                    <a:pt x="10511" y="3433"/>
                    <a:pt x="10560" y="3433"/>
                  </a:cubicBezTo>
                  <a:cubicBezTo>
                    <a:pt x="10571" y="3433"/>
                    <a:pt x="10581" y="3431"/>
                    <a:pt x="10591" y="3428"/>
                  </a:cubicBezTo>
                  <a:lnTo>
                    <a:pt x="10573" y="3428"/>
                  </a:lnTo>
                  <a:lnTo>
                    <a:pt x="10760" y="3353"/>
                  </a:lnTo>
                  <a:lnTo>
                    <a:pt x="10928" y="3297"/>
                  </a:lnTo>
                  <a:cubicBezTo>
                    <a:pt x="11003" y="3278"/>
                    <a:pt x="11041" y="3203"/>
                    <a:pt x="11003" y="3147"/>
                  </a:cubicBezTo>
                  <a:cubicBezTo>
                    <a:pt x="11003" y="3109"/>
                    <a:pt x="10984" y="3091"/>
                    <a:pt x="10947" y="3091"/>
                  </a:cubicBezTo>
                  <a:cubicBezTo>
                    <a:pt x="10938" y="3081"/>
                    <a:pt x="10933" y="3077"/>
                    <a:pt x="10928" y="3077"/>
                  </a:cubicBezTo>
                  <a:close/>
                  <a:moveTo>
                    <a:pt x="257" y="4612"/>
                  </a:moveTo>
                  <a:cubicBezTo>
                    <a:pt x="66" y="4612"/>
                    <a:pt x="1" y="4932"/>
                    <a:pt x="235" y="4982"/>
                  </a:cubicBezTo>
                  <a:cubicBezTo>
                    <a:pt x="329" y="5001"/>
                    <a:pt x="423" y="5019"/>
                    <a:pt x="516" y="5038"/>
                  </a:cubicBezTo>
                  <a:lnTo>
                    <a:pt x="778" y="5094"/>
                  </a:lnTo>
                  <a:lnTo>
                    <a:pt x="1059" y="5132"/>
                  </a:lnTo>
                  <a:cubicBezTo>
                    <a:pt x="1106" y="5141"/>
                    <a:pt x="1153" y="5141"/>
                    <a:pt x="1200" y="5141"/>
                  </a:cubicBezTo>
                  <a:cubicBezTo>
                    <a:pt x="1247" y="5141"/>
                    <a:pt x="1293" y="5141"/>
                    <a:pt x="1340" y="5150"/>
                  </a:cubicBezTo>
                  <a:cubicBezTo>
                    <a:pt x="1346" y="5151"/>
                    <a:pt x="1353" y="5152"/>
                    <a:pt x="1358" y="5152"/>
                  </a:cubicBezTo>
                  <a:cubicBezTo>
                    <a:pt x="1476" y="5152"/>
                    <a:pt x="1521" y="4980"/>
                    <a:pt x="1396" y="4945"/>
                  </a:cubicBezTo>
                  <a:cubicBezTo>
                    <a:pt x="1303" y="4907"/>
                    <a:pt x="1228" y="4870"/>
                    <a:pt x="1134" y="4832"/>
                  </a:cubicBezTo>
                  <a:cubicBezTo>
                    <a:pt x="1041" y="4813"/>
                    <a:pt x="966" y="4795"/>
                    <a:pt x="872" y="4757"/>
                  </a:cubicBezTo>
                  <a:lnTo>
                    <a:pt x="610" y="4701"/>
                  </a:lnTo>
                  <a:cubicBezTo>
                    <a:pt x="516" y="4664"/>
                    <a:pt x="423" y="4645"/>
                    <a:pt x="329" y="4626"/>
                  </a:cubicBezTo>
                  <a:cubicBezTo>
                    <a:pt x="303" y="4616"/>
                    <a:pt x="279" y="4612"/>
                    <a:pt x="257" y="4612"/>
                  </a:cubicBezTo>
                  <a:close/>
                  <a:moveTo>
                    <a:pt x="11303" y="5038"/>
                  </a:moveTo>
                  <a:cubicBezTo>
                    <a:pt x="11116" y="5038"/>
                    <a:pt x="10947" y="5076"/>
                    <a:pt x="10779" y="5094"/>
                  </a:cubicBezTo>
                  <a:cubicBezTo>
                    <a:pt x="10610" y="5113"/>
                    <a:pt x="10423" y="5132"/>
                    <a:pt x="10254" y="5169"/>
                  </a:cubicBezTo>
                  <a:cubicBezTo>
                    <a:pt x="10086" y="5207"/>
                    <a:pt x="10142" y="5431"/>
                    <a:pt x="10292" y="5431"/>
                  </a:cubicBezTo>
                  <a:cubicBezTo>
                    <a:pt x="10441" y="5431"/>
                    <a:pt x="10629" y="5413"/>
                    <a:pt x="10797" y="5413"/>
                  </a:cubicBezTo>
                  <a:cubicBezTo>
                    <a:pt x="10966" y="5394"/>
                    <a:pt x="11134" y="5394"/>
                    <a:pt x="11303" y="5375"/>
                  </a:cubicBezTo>
                  <a:cubicBezTo>
                    <a:pt x="11396" y="5375"/>
                    <a:pt x="11471" y="5300"/>
                    <a:pt x="11471" y="5207"/>
                  </a:cubicBezTo>
                  <a:cubicBezTo>
                    <a:pt x="11453" y="5113"/>
                    <a:pt x="11396" y="5038"/>
                    <a:pt x="11303" y="5038"/>
                  </a:cubicBezTo>
                  <a:close/>
                  <a:moveTo>
                    <a:pt x="7189" y="4278"/>
                  </a:moveTo>
                  <a:cubicBezTo>
                    <a:pt x="7242" y="4278"/>
                    <a:pt x="7289" y="4307"/>
                    <a:pt x="7314" y="4383"/>
                  </a:cubicBezTo>
                  <a:cubicBezTo>
                    <a:pt x="7389" y="4626"/>
                    <a:pt x="7202" y="4851"/>
                    <a:pt x="7071" y="5038"/>
                  </a:cubicBezTo>
                  <a:cubicBezTo>
                    <a:pt x="6977" y="5207"/>
                    <a:pt x="6865" y="5338"/>
                    <a:pt x="6734" y="5488"/>
                  </a:cubicBezTo>
                  <a:lnTo>
                    <a:pt x="6696" y="5469"/>
                  </a:lnTo>
                  <a:cubicBezTo>
                    <a:pt x="6696" y="5375"/>
                    <a:pt x="6715" y="5282"/>
                    <a:pt x="6734" y="5188"/>
                  </a:cubicBezTo>
                  <a:cubicBezTo>
                    <a:pt x="6752" y="4945"/>
                    <a:pt x="6808" y="4701"/>
                    <a:pt x="6902" y="4476"/>
                  </a:cubicBezTo>
                  <a:cubicBezTo>
                    <a:pt x="6952" y="4389"/>
                    <a:pt x="7084" y="4278"/>
                    <a:pt x="7189" y="4278"/>
                  </a:cubicBezTo>
                  <a:close/>
                  <a:moveTo>
                    <a:pt x="4783" y="4656"/>
                  </a:moveTo>
                  <a:cubicBezTo>
                    <a:pt x="4811" y="4656"/>
                    <a:pt x="4842" y="4671"/>
                    <a:pt x="4880" y="4701"/>
                  </a:cubicBezTo>
                  <a:cubicBezTo>
                    <a:pt x="5198" y="4963"/>
                    <a:pt x="5254" y="5413"/>
                    <a:pt x="5254" y="5787"/>
                  </a:cubicBezTo>
                  <a:cubicBezTo>
                    <a:pt x="5273" y="5825"/>
                    <a:pt x="5273" y="5843"/>
                    <a:pt x="5273" y="5862"/>
                  </a:cubicBezTo>
                  <a:lnTo>
                    <a:pt x="5254" y="5843"/>
                  </a:lnTo>
                  <a:cubicBezTo>
                    <a:pt x="5086" y="5787"/>
                    <a:pt x="4936" y="5694"/>
                    <a:pt x="4823" y="5562"/>
                  </a:cubicBezTo>
                  <a:cubicBezTo>
                    <a:pt x="4692" y="5413"/>
                    <a:pt x="4617" y="5207"/>
                    <a:pt x="4617" y="5001"/>
                  </a:cubicBezTo>
                  <a:cubicBezTo>
                    <a:pt x="4617" y="4926"/>
                    <a:pt x="4636" y="4832"/>
                    <a:pt x="4674" y="4757"/>
                  </a:cubicBezTo>
                  <a:cubicBezTo>
                    <a:pt x="4707" y="4690"/>
                    <a:pt x="4741" y="4656"/>
                    <a:pt x="4783" y="4656"/>
                  </a:cubicBezTo>
                  <a:close/>
                  <a:moveTo>
                    <a:pt x="1247" y="6780"/>
                  </a:moveTo>
                  <a:cubicBezTo>
                    <a:pt x="1190" y="6780"/>
                    <a:pt x="1116" y="6780"/>
                    <a:pt x="1041" y="6798"/>
                  </a:cubicBezTo>
                  <a:lnTo>
                    <a:pt x="835" y="6817"/>
                  </a:lnTo>
                  <a:lnTo>
                    <a:pt x="685" y="6817"/>
                  </a:lnTo>
                  <a:cubicBezTo>
                    <a:pt x="675" y="6808"/>
                    <a:pt x="666" y="6803"/>
                    <a:pt x="657" y="6803"/>
                  </a:cubicBezTo>
                  <a:cubicBezTo>
                    <a:pt x="647" y="6803"/>
                    <a:pt x="638" y="6808"/>
                    <a:pt x="629" y="6817"/>
                  </a:cubicBezTo>
                  <a:cubicBezTo>
                    <a:pt x="572" y="6817"/>
                    <a:pt x="535" y="6836"/>
                    <a:pt x="498" y="6873"/>
                  </a:cubicBezTo>
                  <a:cubicBezTo>
                    <a:pt x="460" y="6892"/>
                    <a:pt x="441" y="6948"/>
                    <a:pt x="441" y="7004"/>
                  </a:cubicBezTo>
                  <a:cubicBezTo>
                    <a:pt x="441" y="7117"/>
                    <a:pt x="516" y="7192"/>
                    <a:pt x="629" y="7192"/>
                  </a:cubicBezTo>
                  <a:cubicBezTo>
                    <a:pt x="778" y="7192"/>
                    <a:pt x="947" y="7173"/>
                    <a:pt x="1097" y="7136"/>
                  </a:cubicBezTo>
                  <a:cubicBezTo>
                    <a:pt x="1172" y="7136"/>
                    <a:pt x="1228" y="7117"/>
                    <a:pt x="1303" y="7098"/>
                  </a:cubicBezTo>
                  <a:lnTo>
                    <a:pt x="1396" y="7061"/>
                  </a:lnTo>
                  <a:cubicBezTo>
                    <a:pt x="1453" y="7042"/>
                    <a:pt x="1453" y="7042"/>
                    <a:pt x="1509" y="7023"/>
                  </a:cubicBezTo>
                  <a:cubicBezTo>
                    <a:pt x="1546" y="7004"/>
                    <a:pt x="1584" y="6948"/>
                    <a:pt x="1602" y="6911"/>
                  </a:cubicBezTo>
                  <a:lnTo>
                    <a:pt x="1584" y="6892"/>
                  </a:lnTo>
                  <a:cubicBezTo>
                    <a:pt x="1584" y="6817"/>
                    <a:pt x="1528" y="6780"/>
                    <a:pt x="1453" y="6780"/>
                  </a:cubicBezTo>
                  <a:close/>
                  <a:moveTo>
                    <a:pt x="10231" y="6941"/>
                  </a:moveTo>
                  <a:cubicBezTo>
                    <a:pt x="10191" y="6941"/>
                    <a:pt x="10156" y="6962"/>
                    <a:pt x="10142" y="7004"/>
                  </a:cubicBezTo>
                  <a:cubicBezTo>
                    <a:pt x="10123" y="7061"/>
                    <a:pt x="10142" y="7117"/>
                    <a:pt x="10179" y="7154"/>
                  </a:cubicBezTo>
                  <a:cubicBezTo>
                    <a:pt x="10460" y="7304"/>
                    <a:pt x="10760" y="7454"/>
                    <a:pt x="11041" y="7622"/>
                  </a:cubicBezTo>
                  <a:cubicBezTo>
                    <a:pt x="11071" y="7638"/>
                    <a:pt x="11100" y="7644"/>
                    <a:pt x="11126" y="7644"/>
                  </a:cubicBezTo>
                  <a:cubicBezTo>
                    <a:pt x="11299" y="7644"/>
                    <a:pt x="11382" y="7369"/>
                    <a:pt x="11172" y="7304"/>
                  </a:cubicBezTo>
                  <a:cubicBezTo>
                    <a:pt x="10872" y="7192"/>
                    <a:pt x="10573" y="7061"/>
                    <a:pt x="10273" y="6948"/>
                  </a:cubicBezTo>
                  <a:cubicBezTo>
                    <a:pt x="10259" y="6944"/>
                    <a:pt x="10245" y="6941"/>
                    <a:pt x="10231" y="6941"/>
                  </a:cubicBezTo>
                  <a:close/>
                  <a:moveTo>
                    <a:pt x="6388" y="2391"/>
                  </a:moveTo>
                  <a:cubicBezTo>
                    <a:pt x="6784" y="2391"/>
                    <a:pt x="7184" y="2462"/>
                    <a:pt x="7558" y="2604"/>
                  </a:cubicBezTo>
                  <a:cubicBezTo>
                    <a:pt x="8250" y="2903"/>
                    <a:pt x="8775" y="3503"/>
                    <a:pt x="8981" y="4233"/>
                  </a:cubicBezTo>
                  <a:cubicBezTo>
                    <a:pt x="9411" y="5581"/>
                    <a:pt x="9168" y="7061"/>
                    <a:pt x="8325" y="8184"/>
                  </a:cubicBezTo>
                  <a:cubicBezTo>
                    <a:pt x="8007" y="8577"/>
                    <a:pt x="7632" y="8915"/>
                    <a:pt x="7183" y="9139"/>
                  </a:cubicBezTo>
                  <a:lnTo>
                    <a:pt x="7164" y="9121"/>
                  </a:lnTo>
                  <a:cubicBezTo>
                    <a:pt x="7071" y="8634"/>
                    <a:pt x="6940" y="8128"/>
                    <a:pt x="6846" y="7641"/>
                  </a:cubicBezTo>
                  <a:cubicBezTo>
                    <a:pt x="6734" y="7098"/>
                    <a:pt x="6696" y="6555"/>
                    <a:pt x="6677" y="5993"/>
                  </a:cubicBezTo>
                  <a:lnTo>
                    <a:pt x="6677" y="5937"/>
                  </a:lnTo>
                  <a:cubicBezTo>
                    <a:pt x="6865" y="5825"/>
                    <a:pt x="7014" y="5694"/>
                    <a:pt x="7146" y="5544"/>
                  </a:cubicBezTo>
                  <a:cubicBezTo>
                    <a:pt x="7352" y="5338"/>
                    <a:pt x="7520" y="5076"/>
                    <a:pt x="7651" y="4813"/>
                  </a:cubicBezTo>
                  <a:cubicBezTo>
                    <a:pt x="7782" y="4533"/>
                    <a:pt x="7707" y="4195"/>
                    <a:pt x="7483" y="4008"/>
                  </a:cubicBezTo>
                  <a:cubicBezTo>
                    <a:pt x="7381" y="3946"/>
                    <a:pt x="7270" y="3916"/>
                    <a:pt x="7161" y="3916"/>
                  </a:cubicBezTo>
                  <a:cubicBezTo>
                    <a:pt x="7009" y="3916"/>
                    <a:pt x="6861" y="3974"/>
                    <a:pt x="6752" y="4083"/>
                  </a:cubicBezTo>
                  <a:cubicBezTo>
                    <a:pt x="6546" y="4308"/>
                    <a:pt x="6434" y="4589"/>
                    <a:pt x="6415" y="4888"/>
                  </a:cubicBezTo>
                  <a:cubicBezTo>
                    <a:pt x="6359" y="5169"/>
                    <a:pt x="6322" y="5469"/>
                    <a:pt x="6303" y="5750"/>
                  </a:cubicBezTo>
                  <a:cubicBezTo>
                    <a:pt x="6247" y="5787"/>
                    <a:pt x="6172" y="5806"/>
                    <a:pt x="6116" y="5843"/>
                  </a:cubicBezTo>
                  <a:cubicBezTo>
                    <a:pt x="6078" y="5469"/>
                    <a:pt x="6059" y="5113"/>
                    <a:pt x="6003" y="4757"/>
                  </a:cubicBezTo>
                  <a:cubicBezTo>
                    <a:pt x="5994" y="4710"/>
                    <a:pt x="5956" y="4687"/>
                    <a:pt x="5919" y="4687"/>
                  </a:cubicBezTo>
                  <a:cubicBezTo>
                    <a:pt x="5881" y="4687"/>
                    <a:pt x="5844" y="4710"/>
                    <a:pt x="5835" y="4757"/>
                  </a:cubicBezTo>
                  <a:cubicBezTo>
                    <a:pt x="5816" y="5132"/>
                    <a:pt x="5816" y="5525"/>
                    <a:pt x="5816" y="5900"/>
                  </a:cubicBezTo>
                  <a:cubicBezTo>
                    <a:pt x="5778" y="5909"/>
                    <a:pt x="5741" y="5914"/>
                    <a:pt x="5704" y="5914"/>
                  </a:cubicBezTo>
                  <a:cubicBezTo>
                    <a:pt x="5666" y="5914"/>
                    <a:pt x="5629" y="5909"/>
                    <a:pt x="5591" y="5900"/>
                  </a:cubicBezTo>
                  <a:lnTo>
                    <a:pt x="5591" y="5544"/>
                  </a:lnTo>
                  <a:cubicBezTo>
                    <a:pt x="5591" y="5300"/>
                    <a:pt x="5516" y="5057"/>
                    <a:pt x="5423" y="4832"/>
                  </a:cubicBezTo>
                  <a:cubicBezTo>
                    <a:pt x="5329" y="4589"/>
                    <a:pt x="5142" y="4401"/>
                    <a:pt x="4898" y="4308"/>
                  </a:cubicBezTo>
                  <a:cubicBezTo>
                    <a:pt x="4865" y="4301"/>
                    <a:pt x="4831" y="4298"/>
                    <a:pt x="4799" y="4298"/>
                  </a:cubicBezTo>
                  <a:cubicBezTo>
                    <a:pt x="4558" y="4298"/>
                    <a:pt x="4351" y="4473"/>
                    <a:pt x="4318" y="4720"/>
                  </a:cubicBezTo>
                  <a:cubicBezTo>
                    <a:pt x="4262" y="4963"/>
                    <a:pt x="4280" y="5225"/>
                    <a:pt x="4393" y="5469"/>
                  </a:cubicBezTo>
                  <a:cubicBezTo>
                    <a:pt x="4543" y="5825"/>
                    <a:pt x="4861" y="6087"/>
                    <a:pt x="5235" y="6199"/>
                  </a:cubicBezTo>
                  <a:cubicBezTo>
                    <a:pt x="5217" y="6630"/>
                    <a:pt x="5179" y="7061"/>
                    <a:pt x="5142" y="7491"/>
                  </a:cubicBezTo>
                  <a:cubicBezTo>
                    <a:pt x="5086" y="8109"/>
                    <a:pt x="4992" y="8709"/>
                    <a:pt x="4917" y="9308"/>
                  </a:cubicBezTo>
                  <a:cubicBezTo>
                    <a:pt x="4805" y="9270"/>
                    <a:pt x="4674" y="9233"/>
                    <a:pt x="4561" y="9177"/>
                  </a:cubicBezTo>
                  <a:cubicBezTo>
                    <a:pt x="3887" y="8915"/>
                    <a:pt x="3325" y="8428"/>
                    <a:pt x="2969" y="7791"/>
                  </a:cubicBezTo>
                  <a:cubicBezTo>
                    <a:pt x="2595" y="7117"/>
                    <a:pt x="2445" y="6368"/>
                    <a:pt x="2539" y="5619"/>
                  </a:cubicBezTo>
                  <a:cubicBezTo>
                    <a:pt x="2707" y="4139"/>
                    <a:pt x="3906" y="2941"/>
                    <a:pt x="5310" y="2566"/>
                  </a:cubicBezTo>
                  <a:lnTo>
                    <a:pt x="5348" y="2548"/>
                  </a:lnTo>
                  <a:cubicBezTo>
                    <a:pt x="5516" y="2510"/>
                    <a:pt x="5685" y="2473"/>
                    <a:pt x="5853" y="2435"/>
                  </a:cubicBezTo>
                  <a:cubicBezTo>
                    <a:pt x="6029" y="2406"/>
                    <a:pt x="6208" y="2391"/>
                    <a:pt x="6388" y="2391"/>
                  </a:cubicBezTo>
                  <a:close/>
                  <a:moveTo>
                    <a:pt x="6303" y="6143"/>
                  </a:moveTo>
                  <a:cubicBezTo>
                    <a:pt x="6303" y="6461"/>
                    <a:pt x="6322" y="6780"/>
                    <a:pt x="6359" y="7117"/>
                  </a:cubicBezTo>
                  <a:cubicBezTo>
                    <a:pt x="6453" y="7847"/>
                    <a:pt x="6602" y="8559"/>
                    <a:pt x="6808" y="9270"/>
                  </a:cubicBezTo>
                  <a:cubicBezTo>
                    <a:pt x="6752" y="9289"/>
                    <a:pt x="6715" y="9308"/>
                    <a:pt x="6677" y="9308"/>
                  </a:cubicBezTo>
                  <a:cubicBezTo>
                    <a:pt x="6546" y="9345"/>
                    <a:pt x="6415" y="9383"/>
                    <a:pt x="6284" y="9401"/>
                  </a:cubicBezTo>
                  <a:cubicBezTo>
                    <a:pt x="6265" y="8634"/>
                    <a:pt x="6247" y="7847"/>
                    <a:pt x="6209" y="7079"/>
                  </a:cubicBezTo>
                  <a:lnTo>
                    <a:pt x="6190" y="7061"/>
                  </a:lnTo>
                  <a:cubicBezTo>
                    <a:pt x="6172" y="6780"/>
                    <a:pt x="6153" y="6480"/>
                    <a:pt x="6134" y="6199"/>
                  </a:cubicBezTo>
                  <a:cubicBezTo>
                    <a:pt x="6190" y="6180"/>
                    <a:pt x="6247" y="6162"/>
                    <a:pt x="6303" y="6143"/>
                  </a:cubicBezTo>
                  <a:close/>
                  <a:moveTo>
                    <a:pt x="5816" y="6255"/>
                  </a:moveTo>
                  <a:cubicBezTo>
                    <a:pt x="5816" y="6536"/>
                    <a:pt x="5816" y="6798"/>
                    <a:pt x="5835" y="7079"/>
                  </a:cubicBezTo>
                  <a:cubicBezTo>
                    <a:pt x="5853" y="7847"/>
                    <a:pt x="5872" y="8615"/>
                    <a:pt x="5910" y="9401"/>
                  </a:cubicBezTo>
                  <a:cubicBezTo>
                    <a:pt x="5910" y="9401"/>
                    <a:pt x="5910" y="9420"/>
                    <a:pt x="5910" y="9439"/>
                  </a:cubicBezTo>
                  <a:cubicBezTo>
                    <a:pt x="5647" y="9439"/>
                    <a:pt x="5385" y="9420"/>
                    <a:pt x="5142" y="9364"/>
                  </a:cubicBezTo>
                  <a:cubicBezTo>
                    <a:pt x="5310" y="8727"/>
                    <a:pt x="5423" y="8072"/>
                    <a:pt x="5498" y="7416"/>
                  </a:cubicBezTo>
                  <a:lnTo>
                    <a:pt x="5479" y="7398"/>
                  </a:lnTo>
                  <a:cubicBezTo>
                    <a:pt x="5516" y="7061"/>
                    <a:pt x="5554" y="6705"/>
                    <a:pt x="5572" y="6368"/>
                  </a:cubicBezTo>
                  <a:lnTo>
                    <a:pt x="5572" y="6255"/>
                  </a:lnTo>
                  <a:close/>
                  <a:moveTo>
                    <a:pt x="2306" y="8951"/>
                  </a:moveTo>
                  <a:cubicBezTo>
                    <a:pt x="2266" y="8951"/>
                    <a:pt x="2226" y="8972"/>
                    <a:pt x="2202" y="9008"/>
                  </a:cubicBezTo>
                  <a:lnTo>
                    <a:pt x="2202" y="8989"/>
                  </a:lnTo>
                  <a:lnTo>
                    <a:pt x="2164" y="9027"/>
                  </a:lnTo>
                  <a:lnTo>
                    <a:pt x="2127" y="9064"/>
                  </a:lnTo>
                  <a:lnTo>
                    <a:pt x="2033" y="9158"/>
                  </a:lnTo>
                  <a:cubicBezTo>
                    <a:pt x="1996" y="9214"/>
                    <a:pt x="1940" y="9270"/>
                    <a:pt x="1883" y="9308"/>
                  </a:cubicBezTo>
                  <a:cubicBezTo>
                    <a:pt x="1827" y="9364"/>
                    <a:pt x="1752" y="9420"/>
                    <a:pt x="1696" y="9476"/>
                  </a:cubicBezTo>
                  <a:lnTo>
                    <a:pt x="1677" y="9476"/>
                  </a:lnTo>
                  <a:lnTo>
                    <a:pt x="1640" y="9514"/>
                  </a:lnTo>
                  <a:lnTo>
                    <a:pt x="1584" y="9551"/>
                  </a:lnTo>
                  <a:cubicBezTo>
                    <a:pt x="1546" y="9570"/>
                    <a:pt x="1509" y="9589"/>
                    <a:pt x="1490" y="9645"/>
                  </a:cubicBezTo>
                  <a:cubicBezTo>
                    <a:pt x="1408" y="9760"/>
                    <a:pt x="1513" y="9917"/>
                    <a:pt x="1640" y="9917"/>
                  </a:cubicBezTo>
                  <a:cubicBezTo>
                    <a:pt x="1659" y="9917"/>
                    <a:pt x="1677" y="9914"/>
                    <a:pt x="1696" y="9907"/>
                  </a:cubicBezTo>
                  <a:cubicBezTo>
                    <a:pt x="1752" y="9907"/>
                    <a:pt x="1790" y="9870"/>
                    <a:pt x="1808" y="9851"/>
                  </a:cubicBezTo>
                  <a:cubicBezTo>
                    <a:pt x="1827" y="9832"/>
                    <a:pt x="1846" y="9813"/>
                    <a:pt x="1846" y="9795"/>
                  </a:cubicBezTo>
                  <a:cubicBezTo>
                    <a:pt x="1883" y="9776"/>
                    <a:pt x="1902" y="9739"/>
                    <a:pt x="1940" y="9720"/>
                  </a:cubicBezTo>
                  <a:cubicBezTo>
                    <a:pt x="1958" y="9682"/>
                    <a:pt x="2052" y="9589"/>
                    <a:pt x="2108" y="9533"/>
                  </a:cubicBezTo>
                  <a:cubicBezTo>
                    <a:pt x="2164" y="9476"/>
                    <a:pt x="2202" y="9420"/>
                    <a:pt x="2258" y="9345"/>
                  </a:cubicBezTo>
                  <a:cubicBezTo>
                    <a:pt x="2314" y="9289"/>
                    <a:pt x="2370" y="9214"/>
                    <a:pt x="2408" y="9139"/>
                  </a:cubicBezTo>
                  <a:cubicBezTo>
                    <a:pt x="2445" y="9083"/>
                    <a:pt x="2426" y="9008"/>
                    <a:pt x="2370" y="8971"/>
                  </a:cubicBezTo>
                  <a:cubicBezTo>
                    <a:pt x="2350" y="8957"/>
                    <a:pt x="2328" y="8951"/>
                    <a:pt x="2306" y="8951"/>
                  </a:cubicBezTo>
                  <a:close/>
                  <a:moveTo>
                    <a:pt x="9355" y="9153"/>
                  </a:moveTo>
                  <a:cubicBezTo>
                    <a:pt x="9323" y="9153"/>
                    <a:pt x="9290" y="9167"/>
                    <a:pt x="9262" y="9195"/>
                  </a:cubicBezTo>
                  <a:cubicBezTo>
                    <a:pt x="9224" y="9233"/>
                    <a:pt x="9224" y="9308"/>
                    <a:pt x="9262" y="9364"/>
                  </a:cubicBezTo>
                  <a:cubicBezTo>
                    <a:pt x="9355" y="9476"/>
                    <a:pt x="9449" y="9589"/>
                    <a:pt x="9543" y="9682"/>
                  </a:cubicBezTo>
                  <a:cubicBezTo>
                    <a:pt x="9599" y="9739"/>
                    <a:pt x="9636" y="9795"/>
                    <a:pt x="9692" y="9851"/>
                  </a:cubicBezTo>
                  <a:cubicBezTo>
                    <a:pt x="9730" y="9907"/>
                    <a:pt x="9730" y="9907"/>
                    <a:pt x="9749" y="9926"/>
                  </a:cubicBezTo>
                  <a:lnTo>
                    <a:pt x="9786" y="9982"/>
                  </a:lnTo>
                  <a:cubicBezTo>
                    <a:pt x="9809" y="10023"/>
                    <a:pt x="9843" y="10039"/>
                    <a:pt x="9881" y="10039"/>
                  </a:cubicBezTo>
                  <a:cubicBezTo>
                    <a:pt x="9999" y="10039"/>
                    <a:pt x="10148" y="9875"/>
                    <a:pt x="10048" y="9776"/>
                  </a:cubicBezTo>
                  <a:cubicBezTo>
                    <a:pt x="9842" y="9626"/>
                    <a:pt x="9655" y="9401"/>
                    <a:pt x="9449" y="9195"/>
                  </a:cubicBezTo>
                  <a:cubicBezTo>
                    <a:pt x="9421" y="9167"/>
                    <a:pt x="9388" y="9153"/>
                    <a:pt x="9355" y="9153"/>
                  </a:cubicBezTo>
                  <a:close/>
                  <a:moveTo>
                    <a:pt x="7483" y="9420"/>
                  </a:moveTo>
                  <a:lnTo>
                    <a:pt x="7483" y="9420"/>
                  </a:lnTo>
                  <a:cubicBezTo>
                    <a:pt x="7445" y="9551"/>
                    <a:pt x="7426" y="9682"/>
                    <a:pt x="7389" y="9813"/>
                  </a:cubicBezTo>
                  <a:lnTo>
                    <a:pt x="7389" y="9795"/>
                  </a:lnTo>
                  <a:cubicBezTo>
                    <a:pt x="7333" y="10019"/>
                    <a:pt x="7277" y="10282"/>
                    <a:pt x="7239" y="10525"/>
                  </a:cubicBezTo>
                  <a:cubicBezTo>
                    <a:pt x="7183" y="10768"/>
                    <a:pt x="7127" y="11031"/>
                    <a:pt x="7089" y="11274"/>
                  </a:cubicBezTo>
                  <a:cubicBezTo>
                    <a:pt x="7071" y="11443"/>
                    <a:pt x="7014" y="11592"/>
                    <a:pt x="6921" y="11742"/>
                  </a:cubicBezTo>
                  <a:cubicBezTo>
                    <a:pt x="6846" y="11842"/>
                    <a:pt x="6696" y="11859"/>
                    <a:pt x="6555" y="11859"/>
                  </a:cubicBezTo>
                  <a:cubicBezTo>
                    <a:pt x="6484" y="11859"/>
                    <a:pt x="6415" y="11855"/>
                    <a:pt x="6359" y="11855"/>
                  </a:cubicBezTo>
                  <a:cubicBezTo>
                    <a:pt x="6134" y="11855"/>
                    <a:pt x="5891" y="11855"/>
                    <a:pt x="5666" y="11836"/>
                  </a:cubicBezTo>
                  <a:cubicBezTo>
                    <a:pt x="5479" y="11817"/>
                    <a:pt x="5310" y="11742"/>
                    <a:pt x="5198" y="11630"/>
                  </a:cubicBezTo>
                  <a:cubicBezTo>
                    <a:pt x="5086" y="11424"/>
                    <a:pt x="5011" y="11218"/>
                    <a:pt x="4992" y="10993"/>
                  </a:cubicBezTo>
                  <a:cubicBezTo>
                    <a:pt x="4936" y="10731"/>
                    <a:pt x="4880" y="10469"/>
                    <a:pt x="4842" y="10188"/>
                  </a:cubicBezTo>
                  <a:cubicBezTo>
                    <a:pt x="4805" y="10019"/>
                    <a:pt x="4786" y="9851"/>
                    <a:pt x="4767" y="9682"/>
                  </a:cubicBezTo>
                  <a:lnTo>
                    <a:pt x="4767" y="9682"/>
                  </a:lnTo>
                  <a:cubicBezTo>
                    <a:pt x="5113" y="9779"/>
                    <a:pt x="5479" y="9835"/>
                    <a:pt x="5836" y="9835"/>
                  </a:cubicBezTo>
                  <a:cubicBezTo>
                    <a:pt x="5962" y="9835"/>
                    <a:pt x="6087" y="9828"/>
                    <a:pt x="6209" y="9813"/>
                  </a:cubicBezTo>
                  <a:cubicBezTo>
                    <a:pt x="6659" y="9776"/>
                    <a:pt x="7089" y="9626"/>
                    <a:pt x="7483" y="9420"/>
                  </a:cubicBezTo>
                  <a:close/>
                  <a:moveTo>
                    <a:pt x="5610" y="12229"/>
                  </a:moveTo>
                  <a:lnTo>
                    <a:pt x="5610" y="12229"/>
                  </a:lnTo>
                  <a:cubicBezTo>
                    <a:pt x="5797" y="12248"/>
                    <a:pt x="5966" y="12248"/>
                    <a:pt x="6153" y="12267"/>
                  </a:cubicBezTo>
                  <a:lnTo>
                    <a:pt x="6396" y="12267"/>
                  </a:lnTo>
                  <a:lnTo>
                    <a:pt x="6378" y="12285"/>
                  </a:lnTo>
                  <a:lnTo>
                    <a:pt x="6359" y="12323"/>
                  </a:lnTo>
                  <a:cubicBezTo>
                    <a:pt x="6340" y="12341"/>
                    <a:pt x="6303" y="12360"/>
                    <a:pt x="6284" y="12379"/>
                  </a:cubicBezTo>
                  <a:lnTo>
                    <a:pt x="6265" y="12398"/>
                  </a:lnTo>
                  <a:lnTo>
                    <a:pt x="6209" y="12435"/>
                  </a:lnTo>
                  <a:cubicBezTo>
                    <a:pt x="6190" y="12435"/>
                    <a:pt x="6172" y="12454"/>
                    <a:pt x="6153" y="12454"/>
                  </a:cubicBezTo>
                  <a:lnTo>
                    <a:pt x="6097" y="12473"/>
                  </a:lnTo>
                  <a:lnTo>
                    <a:pt x="5928" y="12473"/>
                  </a:lnTo>
                  <a:lnTo>
                    <a:pt x="5891" y="12454"/>
                  </a:lnTo>
                  <a:lnTo>
                    <a:pt x="5853" y="12454"/>
                  </a:lnTo>
                  <a:cubicBezTo>
                    <a:pt x="5797" y="12416"/>
                    <a:pt x="5760" y="12398"/>
                    <a:pt x="5722" y="12360"/>
                  </a:cubicBezTo>
                  <a:cubicBezTo>
                    <a:pt x="5666" y="12323"/>
                    <a:pt x="5629" y="12267"/>
                    <a:pt x="5610" y="12229"/>
                  </a:cubicBezTo>
                  <a:close/>
                  <a:moveTo>
                    <a:pt x="6484" y="1975"/>
                  </a:moveTo>
                  <a:cubicBezTo>
                    <a:pt x="6260" y="1975"/>
                    <a:pt x="6036" y="1997"/>
                    <a:pt x="5816" y="2042"/>
                  </a:cubicBezTo>
                  <a:cubicBezTo>
                    <a:pt x="5610" y="2079"/>
                    <a:pt x="5404" y="2136"/>
                    <a:pt x="5217" y="2192"/>
                  </a:cubicBezTo>
                  <a:cubicBezTo>
                    <a:pt x="5179" y="2210"/>
                    <a:pt x="5142" y="2229"/>
                    <a:pt x="5123" y="2248"/>
                  </a:cubicBezTo>
                  <a:cubicBezTo>
                    <a:pt x="3756" y="2604"/>
                    <a:pt x="2670" y="3634"/>
                    <a:pt x="2258" y="4982"/>
                  </a:cubicBezTo>
                  <a:cubicBezTo>
                    <a:pt x="1808" y="6611"/>
                    <a:pt x="2445" y="8446"/>
                    <a:pt x="3906" y="9308"/>
                  </a:cubicBezTo>
                  <a:cubicBezTo>
                    <a:pt x="4074" y="9401"/>
                    <a:pt x="4243" y="9495"/>
                    <a:pt x="4430" y="9551"/>
                  </a:cubicBezTo>
                  <a:cubicBezTo>
                    <a:pt x="4430" y="9776"/>
                    <a:pt x="4449" y="10001"/>
                    <a:pt x="4486" y="10225"/>
                  </a:cubicBezTo>
                  <a:cubicBezTo>
                    <a:pt x="4505" y="10506"/>
                    <a:pt x="4561" y="10787"/>
                    <a:pt x="4617" y="11068"/>
                  </a:cubicBezTo>
                  <a:cubicBezTo>
                    <a:pt x="4636" y="11312"/>
                    <a:pt x="4711" y="11555"/>
                    <a:pt x="4823" y="11780"/>
                  </a:cubicBezTo>
                  <a:cubicBezTo>
                    <a:pt x="4917" y="11948"/>
                    <a:pt x="5086" y="12061"/>
                    <a:pt x="5273" y="12136"/>
                  </a:cubicBezTo>
                  <a:cubicBezTo>
                    <a:pt x="5310" y="12491"/>
                    <a:pt x="5610" y="12772"/>
                    <a:pt x="5966" y="12810"/>
                  </a:cubicBezTo>
                  <a:cubicBezTo>
                    <a:pt x="6322" y="12810"/>
                    <a:pt x="6659" y="12585"/>
                    <a:pt x="6752" y="12248"/>
                  </a:cubicBezTo>
                  <a:cubicBezTo>
                    <a:pt x="6808" y="12248"/>
                    <a:pt x="6865" y="12229"/>
                    <a:pt x="6902" y="12229"/>
                  </a:cubicBezTo>
                  <a:cubicBezTo>
                    <a:pt x="7408" y="12079"/>
                    <a:pt x="7464" y="11499"/>
                    <a:pt x="7558" y="11068"/>
                  </a:cubicBezTo>
                  <a:cubicBezTo>
                    <a:pt x="7614" y="10768"/>
                    <a:pt x="7670" y="10450"/>
                    <a:pt x="7745" y="10132"/>
                  </a:cubicBezTo>
                  <a:cubicBezTo>
                    <a:pt x="7820" y="9813"/>
                    <a:pt x="7876" y="9476"/>
                    <a:pt x="7895" y="9139"/>
                  </a:cubicBezTo>
                  <a:cubicBezTo>
                    <a:pt x="8026" y="9064"/>
                    <a:pt x="8138" y="8952"/>
                    <a:pt x="8250" y="8858"/>
                  </a:cubicBezTo>
                  <a:cubicBezTo>
                    <a:pt x="9355" y="7735"/>
                    <a:pt x="9823" y="6162"/>
                    <a:pt x="9543" y="4626"/>
                  </a:cubicBezTo>
                  <a:lnTo>
                    <a:pt x="9524" y="4607"/>
                  </a:lnTo>
                  <a:cubicBezTo>
                    <a:pt x="9393" y="3765"/>
                    <a:pt x="8943" y="2997"/>
                    <a:pt x="8250" y="2473"/>
                  </a:cubicBezTo>
                  <a:cubicBezTo>
                    <a:pt x="7715" y="2143"/>
                    <a:pt x="7099" y="1975"/>
                    <a:pt x="6484" y="19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20"/>
            <p:cNvSpPr/>
            <p:nvPr/>
          </p:nvSpPr>
          <p:spPr>
            <a:xfrm>
              <a:off x="4584593" y="1870905"/>
              <a:ext cx="477633" cy="288032"/>
            </a:xfrm>
            <a:custGeom>
              <a:avLst/>
              <a:gdLst/>
              <a:ahLst/>
              <a:cxnLst/>
              <a:rect l="l" t="t" r="r" b="b"/>
              <a:pathLst>
                <a:path w="27305" h="16466" extrusionOk="0">
                  <a:moveTo>
                    <a:pt x="18221" y="0"/>
                  </a:moveTo>
                  <a:cubicBezTo>
                    <a:pt x="17654" y="0"/>
                    <a:pt x="17086" y="2"/>
                    <a:pt x="16518" y="5"/>
                  </a:cubicBezTo>
                  <a:cubicBezTo>
                    <a:pt x="13035" y="23"/>
                    <a:pt x="9552" y="80"/>
                    <a:pt x="6068" y="229"/>
                  </a:cubicBezTo>
                  <a:cubicBezTo>
                    <a:pt x="4121" y="304"/>
                    <a:pt x="2136" y="379"/>
                    <a:pt x="188" y="604"/>
                  </a:cubicBezTo>
                  <a:cubicBezTo>
                    <a:pt x="20" y="623"/>
                    <a:pt x="1" y="885"/>
                    <a:pt x="188" y="885"/>
                  </a:cubicBezTo>
                  <a:cubicBezTo>
                    <a:pt x="1949" y="885"/>
                    <a:pt x="3690" y="773"/>
                    <a:pt x="5432" y="716"/>
                  </a:cubicBezTo>
                  <a:cubicBezTo>
                    <a:pt x="7173" y="641"/>
                    <a:pt x="8934" y="585"/>
                    <a:pt x="10675" y="548"/>
                  </a:cubicBezTo>
                  <a:cubicBezTo>
                    <a:pt x="13225" y="493"/>
                    <a:pt x="15775" y="458"/>
                    <a:pt x="18325" y="458"/>
                  </a:cubicBezTo>
                  <a:cubicBezTo>
                    <a:pt x="19258" y="458"/>
                    <a:pt x="20191" y="463"/>
                    <a:pt x="21125" y="473"/>
                  </a:cubicBezTo>
                  <a:cubicBezTo>
                    <a:pt x="23091" y="510"/>
                    <a:pt x="25057" y="548"/>
                    <a:pt x="27005" y="604"/>
                  </a:cubicBezTo>
                  <a:cubicBezTo>
                    <a:pt x="27304" y="604"/>
                    <a:pt x="27304" y="136"/>
                    <a:pt x="27005" y="136"/>
                  </a:cubicBezTo>
                  <a:cubicBezTo>
                    <a:pt x="24071" y="42"/>
                    <a:pt x="21151" y="0"/>
                    <a:pt x="18221" y="0"/>
                  </a:cubicBezTo>
                  <a:close/>
                  <a:moveTo>
                    <a:pt x="17874" y="1087"/>
                  </a:moveTo>
                  <a:cubicBezTo>
                    <a:pt x="17422" y="1087"/>
                    <a:pt x="16970" y="1088"/>
                    <a:pt x="16518" y="1091"/>
                  </a:cubicBezTo>
                  <a:cubicBezTo>
                    <a:pt x="13035" y="1110"/>
                    <a:pt x="9552" y="1185"/>
                    <a:pt x="6068" y="1334"/>
                  </a:cubicBezTo>
                  <a:cubicBezTo>
                    <a:pt x="4121" y="1409"/>
                    <a:pt x="2136" y="1465"/>
                    <a:pt x="188" y="1690"/>
                  </a:cubicBezTo>
                  <a:cubicBezTo>
                    <a:pt x="20" y="1728"/>
                    <a:pt x="20" y="1952"/>
                    <a:pt x="188" y="1990"/>
                  </a:cubicBezTo>
                  <a:cubicBezTo>
                    <a:pt x="1949" y="1990"/>
                    <a:pt x="3690" y="1877"/>
                    <a:pt x="5432" y="1802"/>
                  </a:cubicBezTo>
                  <a:cubicBezTo>
                    <a:pt x="7173" y="1746"/>
                    <a:pt x="8934" y="1690"/>
                    <a:pt x="10675" y="1634"/>
                  </a:cubicBezTo>
                  <a:cubicBezTo>
                    <a:pt x="12997" y="1584"/>
                    <a:pt x="15319" y="1559"/>
                    <a:pt x="17642" y="1559"/>
                  </a:cubicBezTo>
                  <a:cubicBezTo>
                    <a:pt x="18803" y="1559"/>
                    <a:pt x="19964" y="1565"/>
                    <a:pt x="21125" y="1578"/>
                  </a:cubicBezTo>
                  <a:cubicBezTo>
                    <a:pt x="23091" y="1597"/>
                    <a:pt x="25057" y="1634"/>
                    <a:pt x="27005" y="1690"/>
                  </a:cubicBezTo>
                  <a:cubicBezTo>
                    <a:pt x="27304" y="1690"/>
                    <a:pt x="27304" y="1222"/>
                    <a:pt x="27005" y="1222"/>
                  </a:cubicBezTo>
                  <a:cubicBezTo>
                    <a:pt x="23955" y="1140"/>
                    <a:pt x="20920" y="1087"/>
                    <a:pt x="17874" y="1087"/>
                  </a:cubicBezTo>
                  <a:close/>
                  <a:moveTo>
                    <a:pt x="16518" y="14555"/>
                  </a:moveTo>
                  <a:cubicBezTo>
                    <a:pt x="13035" y="14574"/>
                    <a:pt x="9552" y="14649"/>
                    <a:pt x="6068" y="14799"/>
                  </a:cubicBezTo>
                  <a:cubicBezTo>
                    <a:pt x="4121" y="14874"/>
                    <a:pt x="2136" y="14930"/>
                    <a:pt x="188" y="15173"/>
                  </a:cubicBezTo>
                  <a:cubicBezTo>
                    <a:pt x="20" y="15192"/>
                    <a:pt x="20" y="15435"/>
                    <a:pt x="188" y="15454"/>
                  </a:cubicBezTo>
                  <a:cubicBezTo>
                    <a:pt x="1949" y="15454"/>
                    <a:pt x="3690" y="15342"/>
                    <a:pt x="5432" y="15286"/>
                  </a:cubicBezTo>
                  <a:cubicBezTo>
                    <a:pt x="7173" y="15211"/>
                    <a:pt x="8934" y="15155"/>
                    <a:pt x="10675" y="15117"/>
                  </a:cubicBezTo>
                  <a:cubicBezTo>
                    <a:pt x="13055" y="15053"/>
                    <a:pt x="15436" y="15024"/>
                    <a:pt x="17816" y="15024"/>
                  </a:cubicBezTo>
                  <a:cubicBezTo>
                    <a:pt x="18919" y="15024"/>
                    <a:pt x="20022" y="15030"/>
                    <a:pt x="21125" y="15042"/>
                  </a:cubicBezTo>
                  <a:cubicBezTo>
                    <a:pt x="23091" y="15061"/>
                    <a:pt x="25057" y="15098"/>
                    <a:pt x="27005" y="15173"/>
                  </a:cubicBezTo>
                  <a:cubicBezTo>
                    <a:pt x="27304" y="15173"/>
                    <a:pt x="27304" y="14705"/>
                    <a:pt x="27005" y="14686"/>
                  </a:cubicBezTo>
                  <a:lnTo>
                    <a:pt x="27005" y="14705"/>
                  </a:lnTo>
                  <a:cubicBezTo>
                    <a:pt x="23503" y="14593"/>
                    <a:pt x="20020" y="14555"/>
                    <a:pt x="16518" y="14555"/>
                  </a:cubicBezTo>
                  <a:close/>
                  <a:moveTo>
                    <a:pt x="18221" y="15581"/>
                  </a:moveTo>
                  <a:cubicBezTo>
                    <a:pt x="17654" y="15581"/>
                    <a:pt x="17086" y="15582"/>
                    <a:pt x="16518" y="15585"/>
                  </a:cubicBezTo>
                  <a:cubicBezTo>
                    <a:pt x="13035" y="15585"/>
                    <a:pt x="9552" y="15660"/>
                    <a:pt x="6068" y="15810"/>
                  </a:cubicBezTo>
                  <a:cubicBezTo>
                    <a:pt x="4121" y="15904"/>
                    <a:pt x="2136" y="15960"/>
                    <a:pt x="188" y="16184"/>
                  </a:cubicBezTo>
                  <a:cubicBezTo>
                    <a:pt x="20" y="16203"/>
                    <a:pt x="1" y="16465"/>
                    <a:pt x="188" y="16465"/>
                  </a:cubicBezTo>
                  <a:cubicBezTo>
                    <a:pt x="1949" y="16465"/>
                    <a:pt x="3690" y="16372"/>
                    <a:pt x="5432" y="16297"/>
                  </a:cubicBezTo>
                  <a:cubicBezTo>
                    <a:pt x="7173" y="16222"/>
                    <a:pt x="8934" y="16166"/>
                    <a:pt x="10675" y="16128"/>
                  </a:cubicBezTo>
                  <a:cubicBezTo>
                    <a:pt x="12997" y="16078"/>
                    <a:pt x="15319" y="16045"/>
                    <a:pt x="17642" y="16045"/>
                  </a:cubicBezTo>
                  <a:cubicBezTo>
                    <a:pt x="18803" y="16045"/>
                    <a:pt x="19964" y="16053"/>
                    <a:pt x="21125" y="16072"/>
                  </a:cubicBezTo>
                  <a:cubicBezTo>
                    <a:pt x="23091" y="16091"/>
                    <a:pt x="25039" y="16128"/>
                    <a:pt x="27005" y="16184"/>
                  </a:cubicBezTo>
                  <a:cubicBezTo>
                    <a:pt x="27304" y="16184"/>
                    <a:pt x="27304" y="15716"/>
                    <a:pt x="27005" y="15716"/>
                  </a:cubicBezTo>
                  <a:cubicBezTo>
                    <a:pt x="24071" y="15622"/>
                    <a:pt x="21151" y="15581"/>
                    <a:pt x="18221" y="155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20"/>
            <p:cNvSpPr/>
            <p:nvPr/>
          </p:nvSpPr>
          <p:spPr>
            <a:xfrm>
              <a:off x="4216080" y="2274351"/>
              <a:ext cx="288276" cy="316037"/>
            </a:xfrm>
            <a:custGeom>
              <a:avLst/>
              <a:gdLst/>
              <a:ahLst/>
              <a:cxnLst/>
              <a:rect l="l" t="t" r="r" b="b"/>
              <a:pathLst>
                <a:path w="16480" h="18067" extrusionOk="0">
                  <a:moveTo>
                    <a:pt x="9585" y="1"/>
                  </a:moveTo>
                  <a:cubicBezTo>
                    <a:pt x="8653" y="1"/>
                    <a:pt x="7724" y="29"/>
                    <a:pt x="6798" y="87"/>
                  </a:cubicBezTo>
                  <a:cubicBezTo>
                    <a:pt x="5750" y="162"/>
                    <a:pt x="4682" y="274"/>
                    <a:pt x="3633" y="443"/>
                  </a:cubicBezTo>
                  <a:cubicBezTo>
                    <a:pt x="3109" y="517"/>
                    <a:pt x="2604" y="611"/>
                    <a:pt x="2079" y="723"/>
                  </a:cubicBezTo>
                  <a:cubicBezTo>
                    <a:pt x="1817" y="780"/>
                    <a:pt x="1555" y="836"/>
                    <a:pt x="1311" y="911"/>
                  </a:cubicBezTo>
                  <a:cubicBezTo>
                    <a:pt x="1087" y="929"/>
                    <a:pt x="899" y="1004"/>
                    <a:pt x="731" y="1117"/>
                  </a:cubicBezTo>
                  <a:cubicBezTo>
                    <a:pt x="562" y="1285"/>
                    <a:pt x="544" y="1547"/>
                    <a:pt x="525" y="1753"/>
                  </a:cubicBezTo>
                  <a:cubicBezTo>
                    <a:pt x="487" y="2016"/>
                    <a:pt x="450" y="2297"/>
                    <a:pt x="431" y="2559"/>
                  </a:cubicBezTo>
                  <a:cubicBezTo>
                    <a:pt x="356" y="3120"/>
                    <a:pt x="300" y="3664"/>
                    <a:pt x="263" y="4207"/>
                  </a:cubicBezTo>
                  <a:cubicBezTo>
                    <a:pt x="169" y="5293"/>
                    <a:pt x="94" y="6398"/>
                    <a:pt x="75" y="7502"/>
                  </a:cubicBezTo>
                  <a:cubicBezTo>
                    <a:pt x="1" y="9656"/>
                    <a:pt x="75" y="11828"/>
                    <a:pt x="263" y="14001"/>
                  </a:cubicBezTo>
                  <a:cubicBezTo>
                    <a:pt x="356" y="14825"/>
                    <a:pt x="506" y="15742"/>
                    <a:pt x="1068" y="16379"/>
                  </a:cubicBezTo>
                  <a:cubicBezTo>
                    <a:pt x="1667" y="17053"/>
                    <a:pt x="2585" y="17296"/>
                    <a:pt x="3427" y="17465"/>
                  </a:cubicBezTo>
                  <a:cubicBezTo>
                    <a:pt x="3465" y="17465"/>
                    <a:pt x="3484" y="17484"/>
                    <a:pt x="3502" y="17502"/>
                  </a:cubicBezTo>
                  <a:lnTo>
                    <a:pt x="3577" y="17502"/>
                  </a:lnTo>
                  <a:cubicBezTo>
                    <a:pt x="3783" y="17521"/>
                    <a:pt x="3989" y="17577"/>
                    <a:pt x="4195" y="17615"/>
                  </a:cubicBezTo>
                  <a:cubicBezTo>
                    <a:pt x="4776" y="17727"/>
                    <a:pt x="5375" y="17821"/>
                    <a:pt x="5974" y="17896"/>
                  </a:cubicBezTo>
                  <a:cubicBezTo>
                    <a:pt x="7341" y="18007"/>
                    <a:pt x="8718" y="18067"/>
                    <a:pt x="10089" y="18067"/>
                  </a:cubicBezTo>
                  <a:cubicBezTo>
                    <a:pt x="10560" y="18067"/>
                    <a:pt x="11030" y="18060"/>
                    <a:pt x="11499" y="18046"/>
                  </a:cubicBezTo>
                  <a:cubicBezTo>
                    <a:pt x="12341" y="18027"/>
                    <a:pt x="13203" y="17989"/>
                    <a:pt x="14008" y="17708"/>
                  </a:cubicBezTo>
                  <a:cubicBezTo>
                    <a:pt x="14383" y="17577"/>
                    <a:pt x="14738" y="17390"/>
                    <a:pt x="15019" y="17147"/>
                  </a:cubicBezTo>
                  <a:cubicBezTo>
                    <a:pt x="15338" y="16847"/>
                    <a:pt x="15581" y="16473"/>
                    <a:pt x="15731" y="16079"/>
                  </a:cubicBezTo>
                  <a:cubicBezTo>
                    <a:pt x="15862" y="15630"/>
                    <a:pt x="15956" y="15180"/>
                    <a:pt x="15993" y="14712"/>
                  </a:cubicBezTo>
                  <a:cubicBezTo>
                    <a:pt x="16049" y="14169"/>
                    <a:pt x="16087" y="13626"/>
                    <a:pt x="16143" y="13102"/>
                  </a:cubicBezTo>
                  <a:cubicBezTo>
                    <a:pt x="16218" y="11997"/>
                    <a:pt x="16293" y="10892"/>
                    <a:pt x="16349" y="9787"/>
                  </a:cubicBezTo>
                  <a:cubicBezTo>
                    <a:pt x="16443" y="7559"/>
                    <a:pt x="16480" y="5349"/>
                    <a:pt x="16424" y="3139"/>
                  </a:cubicBezTo>
                  <a:cubicBezTo>
                    <a:pt x="16443" y="2690"/>
                    <a:pt x="16424" y="2240"/>
                    <a:pt x="16368" y="1791"/>
                  </a:cubicBezTo>
                  <a:cubicBezTo>
                    <a:pt x="16330" y="1416"/>
                    <a:pt x="16180" y="1042"/>
                    <a:pt x="15937" y="742"/>
                  </a:cubicBezTo>
                  <a:cubicBezTo>
                    <a:pt x="15619" y="424"/>
                    <a:pt x="15169" y="330"/>
                    <a:pt x="14738" y="274"/>
                  </a:cubicBezTo>
                  <a:cubicBezTo>
                    <a:pt x="14214" y="218"/>
                    <a:pt x="13690" y="180"/>
                    <a:pt x="13184" y="143"/>
                  </a:cubicBezTo>
                  <a:cubicBezTo>
                    <a:pt x="11983" y="48"/>
                    <a:pt x="10782" y="1"/>
                    <a:pt x="9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20"/>
            <p:cNvSpPr/>
            <p:nvPr/>
          </p:nvSpPr>
          <p:spPr>
            <a:xfrm>
              <a:off x="4244575" y="2300100"/>
              <a:ext cx="288941" cy="310947"/>
            </a:xfrm>
            <a:custGeom>
              <a:avLst/>
              <a:gdLst/>
              <a:ahLst/>
              <a:cxnLst/>
              <a:rect l="l" t="t" r="r" b="b"/>
              <a:pathLst>
                <a:path w="16518" h="17776" extrusionOk="0">
                  <a:moveTo>
                    <a:pt x="15001" y="1"/>
                  </a:moveTo>
                  <a:cubicBezTo>
                    <a:pt x="15001" y="19"/>
                    <a:pt x="15001" y="38"/>
                    <a:pt x="15001" y="38"/>
                  </a:cubicBezTo>
                  <a:cubicBezTo>
                    <a:pt x="15076" y="469"/>
                    <a:pt x="15113" y="918"/>
                    <a:pt x="15113" y="1368"/>
                  </a:cubicBezTo>
                  <a:cubicBezTo>
                    <a:pt x="15132" y="1929"/>
                    <a:pt x="15132" y="2491"/>
                    <a:pt x="15132" y="3072"/>
                  </a:cubicBezTo>
                  <a:cubicBezTo>
                    <a:pt x="15132" y="5356"/>
                    <a:pt x="15076" y="7641"/>
                    <a:pt x="14907" y="9926"/>
                  </a:cubicBezTo>
                  <a:cubicBezTo>
                    <a:pt x="14832" y="11030"/>
                    <a:pt x="14739" y="12154"/>
                    <a:pt x="14626" y="13278"/>
                  </a:cubicBezTo>
                  <a:cubicBezTo>
                    <a:pt x="14533" y="14195"/>
                    <a:pt x="14364" y="15150"/>
                    <a:pt x="13652" y="15824"/>
                  </a:cubicBezTo>
                  <a:cubicBezTo>
                    <a:pt x="13053" y="16424"/>
                    <a:pt x="12192" y="16648"/>
                    <a:pt x="11387" y="16761"/>
                  </a:cubicBezTo>
                  <a:cubicBezTo>
                    <a:pt x="10937" y="16817"/>
                    <a:pt x="10506" y="16836"/>
                    <a:pt x="10076" y="16854"/>
                  </a:cubicBezTo>
                  <a:lnTo>
                    <a:pt x="8390" y="16854"/>
                  </a:lnTo>
                  <a:cubicBezTo>
                    <a:pt x="7548" y="16854"/>
                    <a:pt x="6705" y="16836"/>
                    <a:pt x="5862" y="16780"/>
                  </a:cubicBezTo>
                  <a:lnTo>
                    <a:pt x="5731" y="16780"/>
                  </a:lnTo>
                  <a:cubicBezTo>
                    <a:pt x="4982" y="16761"/>
                    <a:pt x="4233" y="16705"/>
                    <a:pt x="3484" y="16611"/>
                  </a:cubicBezTo>
                  <a:cubicBezTo>
                    <a:pt x="3109" y="16555"/>
                    <a:pt x="2754" y="16499"/>
                    <a:pt x="2379" y="16442"/>
                  </a:cubicBezTo>
                  <a:cubicBezTo>
                    <a:pt x="2192" y="16405"/>
                    <a:pt x="2004" y="16368"/>
                    <a:pt x="1817" y="16311"/>
                  </a:cubicBezTo>
                  <a:lnTo>
                    <a:pt x="1705" y="16311"/>
                  </a:lnTo>
                  <a:cubicBezTo>
                    <a:pt x="1274" y="16218"/>
                    <a:pt x="825" y="16105"/>
                    <a:pt x="413" y="15956"/>
                  </a:cubicBezTo>
                  <a:cubicBezTo>
                    <a:pt x="263" y="15899"/>
                    <a:pt x="132" y="15843"/>
                    <a:pt x="1" y="15768"/>
                  </a:cubicBezTo>
                  <a:lnTo>
                    <a:pt x="1" y="15768"/>
                  </a:lnTo>
                  <a:cubicBezTo>
                    <a:pt x="188" y="15974"/>
                    <a:pt x="394" y="16162"/>
                    <a:pt x="619" y="16330"/>
                  </a:cubicBezTo>
                  <a:cubicBezTo>
                    <a:pt x="1031" y="16648"/>
                    <a:pt x="1536" y="16854"/>
                    <a:pt x="2042" y="16948"/>
                  </a:cubicBezTo>
                  <a:cubicBezTo>
                    <a:pt x="2697" y="17079"/>
                    <a:pt x="3372" y="17154"/>
                    <a:pt x="4027" y="17248"/>
                  </a:cubicBezTo>
                  <a:cubicBezTo>
                    <a:pt x="4701" y="17341"/>
                    <a:pt x="5375" y="17416"/>
                    <a:pt x="6049" y="17472"/>
                  </a:cubicBezTo>
                  <a:cubicBezTo>
                    <a:pt x="7398" y="17604"/>
                    <a:pt x="8765" y="17697"/>
                    <a:pt x="10113" y="17735"/>
                  </a:cubicBezTo>
                  <a:cubicBezTo>
                    <a:pt x="10787" y="17772"/>
                    <a:pt x="11480" y="17772"/>
                    <a:pt x="12154" y="17772"/>
                  </a:cubicBezTo>
                  <a:cubicBezTo>
                    <a:pt x="12223" y="17774"/>
                    <a:pt x="12292" y="17776"/>
                    <a:pt x="12361" y="17776"/>
                  </a:cubicBezTo>
                  <a:cubicBezTo>
                    <a:pt x="12835" y="17776"/>
                    <a:pt x="13307" y="17720"/>
                    <a:pt x="13765" y="17622"/>
                  </a:cubicBezTo>
                  <a:cubicBezTo>
                    <a:pt x="14289" y="17529"/>
                    <a:pt x="14757" y="17248"/>
                    <a:pt x="15076" y="16836"/>
                  </a:cubicBezTo>
                  <a:cubicBezTo>
                    <a:pt x="15375" y="16405"/>
                    <a:pt x="15563" y="15899"/>
                    <a:pt x="15637" y="15375"/>
                  </a:cubicBezTo>
                  <a:cubicBezTo>
                    <a:pt x="15731" y="14757"/>
                    <a:pt x="15787" y="14139"/>
                    <a:pt x="15862" y="13521"/>
                  </a:cubicBezTo>
                  <a:cubicBezTo>
                    <a:pt x="15956" y="12828"/>
                    <a:pt x="16031" y="12154"/>
                    <a:pt x="16106" y="11461"/>
                  </a:cubicBezTo>
                  <a:cubicBezTo>
                    <a:pt x="16237" y="10094"/>
                    <a:pt x="16368" y="8727"/>
                    <a:pt x="16443" y="7341"/>
                  </a:cubicBezTo>
                  <a:cubicBezTo>
                    <a:pt x="16480" y="6648"/>
                    <a:pt x="16518" y="5974"/>
                    <a:pt x="16499" y="5281"/>
                  </a:cubicBezTo>
                  <a:cubicBezTo>
                    <a:pt x="16499" y="4944"/>
                    <a:pt x="16499" y="4607"/>
                    <a:pt x="16499" y="4270"/>
                  </a:cubicBezTo>
                  <a:cubicBezTo>
                    <a:pt x="16499" y="3952"/>
                    <a:pt x="16499" y="3615"/>
                    <a:pt x="16480" y="3296"/>
                  </a:cubicBezTo>
                  <a:cubicBezTo>
                    <a:pt x="16424" y="2772"/>
                    <a:pt x="16293" y="2285"/>
                    <a:pt x="16049" y="1817"/>
                  </a:cubicBezTo>
                  <a:cubicBezTo>
                    <a:pt x="15843" y="1386"/>
                    <a:pt x="15600" y="956"/>
                    <a:pt x="15338" y="544"/>
                  </a:cubicBezTo>
                  <a:cubicBezTo>
                    <a:pt x="15225" y="356"/>
                    <a:pt x="15113" y="188"/>
                    <a:pt x="15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20"/>
            <p:cNvSpPr/>
            <p:nvPr/>
          </p:nvSpPr>
          <p:spPr>
            <a:xfrm>
              <a:off x="4210185" y="2268719"/>
              <a:ext cx="328894" cy="347961"/>
            </a:xfrm>
            <a:custGeom>
              <a:avLst/>
              <a:gdLst/>
              <a:ahLst/>
              <a:cxnLst/>
              <a:rect l="l" t="t" r="r" b="b"/>
              <a:pathLst>
                <a:path w="18802" h="19892" extrusionOk="0">
                  <a:moveTo>
                    <a:pt x="9936" y="323"/>
                  </a:moveTo>
                  <a:cubicBezTo>
                    <a:pt x="11135" y="323"/>
                    <a:pt x="12331" y="370"/>
                    <a:pt x="13521" y="465"/>
                  </a:cubicBezTo>
                  <a:cubicBezTo>
                    <a:pt x="14045" y="502"/>
                    <a:pt x="14551" y="540"/>
                    <a:pt x="15075" y="596"/>
                  </a:cubicBezTo>
                  <a:cubicBezTo>
                    <a:pt x="15506" y="652"/>
                    <a:pt x="15974" y="746"/>
                    <a:pt x="16274" y="1064"/>
                  </a:cubicBezTo>
                  <a:cubicBezTo>
                    <a:pt x="16517" y="1364"/>
                    <a:pt x="16667" y="1738"/>
                    <a:pt x="16705" y="2113"/>
                  </a:cubicBezTo>
                  <a:cubicBezTo>
                    <a:pt x="16761" y="2562"/>
                    <a:pt x="16780" y="3012"/>
                    <a:pt x="16780" y="3461"/>
                  </a:cubicBezTo>
                  <a:cubicBezTo>
                    <a:pt x="16817" y="5671"/>
                    <a:pt x="16798" y="7881"/>
                    <a:pt x="16686" y="10109"/>
                  </a:cubicBezTo>
                  <a:cubicBezTo>
                    <a:pt x="16630" y="11214"/>
                    <a:pt x="16574" y="12319"/>
                    <a:pt x="16480" y="13424"/>
                  </a:cubicBezTo>
                  <a:cubicBezTo>
                    <a:pt x="16442" y="13948"/>
                    <a:pt x="16386" y="14491"/>
                    <a:pt x="16330" y="15034"/>
                  </a:cubicBezTo>
                  <a:cubicBezTo>
                    <a:pt x="16293" y="15502"/>
                    <a:pt x="16199" y="15952"/>
                    <a:pt x="16068" y="16401"/>
                  </a:cubicBezTo>
                  <a:cubicBezTo>
                    <a:pt x="15937" y="16795"/>
                    <a:pt x="15693" y="17169"/>
                    <a:pt x="15356" y="17469"/>
                  </a:cubicBezTo>
                  <a:cubicBezTo>
                    <a:pt x="15075" y="17712"/>
                    <a:pt x="14738" y="17899"/>
                    <a:pt x="14364" y="18030"/>
                  </a:cubicBezTo>
                  <a:cubicBezTo>
                    <a:pt x="13540" y="18311"/>
                    <a:pt x="12678" y="18349"/>
                    <a:pt x="11836" y="18368"/>
                  </a:cubicBezTo>
                  <a:cubicBezTo>
                    <a:pt x="11367" y="18382"/>
                    <a:pt x="10898" y="18389"/>
                    <a:pt x="10429" y="18389"/>
                  </a:cubicBezTo>
                  <a:cubicBezTo>
                    <a:pt x="9063" y="18389"/>
                    <a:pt x="7696" y="18329"/>
                    <a:pt x="6330" y="18218"/>
                  </a:cubicBezTo>
                  <a:cubicBezTo>
                    <a:pt x="5731" y="18143"/>
                    <a:pt x="5113" y="18049"/>
                    <a:pt x="4532" y="17937"/>
                  </a:cubicBezTo>
                  <a:cubicBezTo>
                    <a:pt x="4326" y="17899"/>
                    <a:pt x="4120" y="17843"/>
                    <a:pt x="3914" y="17824"/>
                  </a:cubicBezTo>
                  <a:lnTo>
                    <a:pt x="3839" y="17824"/>
                  </a:lnTo>
                  <a:cubicBezTo>
                    <a:pt x="3821" y="17806"/>
                    <a:pt x="3802" y="17787"/>
                    <a:pt x="3783" y="17787"/>
                  </a:cubicBezTo>
                  <a:cubicBezTo>
                    <a:pt x="2922" y="17618"/>
                    <a:pt x="2004" y="17375"/>
                    <a:pt x="1405" y="16701"/>
                  </a:cubicBezTo>
                  <a:lnTo>
                    <a:pt x="1424" y="16701"/>
                  </a:lnTo>
                  <a:cubicBezTo>
                    <a:pt x="843" y="16064"/>
                    <a:pt x="693" y="15147"/>
                    <a:pt x="618" y="14323"/>
                  </a:cubicBezTo>
                  <a:cubicBezTo>
                    <a:pt x="412" y="12150"/>
                    <a:pt x="338" y="9978"/>
                    <a:pt x="412" y="7824"/>
                  </a:cubicBezTo>
                  <a:cubicBezTo>
                    <a:pt x="450" y="6720"/>
                    <a:pt x="506" y="5615"/>
                    <a:pt x="600" y="4529"/>
                  </a:cubicBezTo>
                  <a:cubicBezTo>
                    <a:pt x="656" y="3986"/>
                    <a:pt x="712" y="3442"/>
                    <a:pt x="768" y="2881"/>
                  </a:cubicBezTo>
                  <a:cubicBezTo>
                    <a:pt x="806" y="2619"/>
                    <a:pt x="824" y="2338"/>
                    <a:pt x="862" y="2075"/>
                  </a:cubicBezTo>
                  <a:cubicBezTo>
                    <a:pt x="899" y="1869"/>
                    <a:pt x="899" y="1607"/>
                    <a:pt x="1068" y="1439"/>
                  </a:cubicBezTo>
                  <a:cubicBezTo>
                    <a:pt x="1236" y="1326"/>
                    <a:pt x="1442" y="1251"/>
                    <a:pt x="1648" y="1233"/>
                  </a:cubicBezTo>
                  <a:cubicBezTo>
                    <a:pt x="1911" y="1158"/>
                    <a:pt x="2154" y="1102"/>
                    <a:pt x="2416" y="1045"/>
                  </a:cubicBezTo>
                  <a:cubicBezTo>
                    <a:pt x="2941" y="933"/>
                    <a:pt x="3465" y="839"/>
                    <a:pt x="3989" y="765"/>
                  </a:cubicBezTo>
                  <a:cubicBezTo>
                    <a:pt x="5019" y="596"/>
                    <a:pt x="6087" y="484"/>
                    <a:pt x="7135" y="409"/>
                  </a:cubicBezTo>
                  <a:cubicBezTo>
                    <a:pt x="8069" y="351"/>
                    <a:pt x="9003" y="323"/>
                    <a:pt x="9936" y="323"/>
                  </a:cubicBezTo>
                  <a:close/>
                  <a:moveTo>
                    <a:pt x="16024" y="17599"/>
                  </a:moveTo>
                  <a:cubicBezTo>
                    <a:pt x="15981" y="17599"/>
                    <a:pt x="15946" y="17651"/>
                    <a:pt x="15974" y="17693"/>
                  </a:cubicBezTo>
                  <a:cubicBezTo>
                    <a:pt x="16105" y="17862"/>
                    <a:pt x="16218" y="18049"/>
                    <a:pt x="16349" y="18236"/>
                  </a:cubicBezTo>
                  <a:lnTo>
                    <a:pt x="16536" y="18499"/>
                  </a:lnTo>
                  <a:cubicBezTo>
                    <a:pt x="16536" y="18536"/>
                    <a:pt x="16555" y="18555"/>
                    <a:pt x="16592" y="18574"/>
                  </a:cubicBezTo>
                  <a:cubicBezTo>
                    <a:pt x="16611" y="18592"/>
                    <a:pt x="16630" y="18611"/>
                    <a:pt x="16648" y="18630"/>
                  </a:cubicBezTo>
                  <a:cubicBezTo>
                    <a:pt x="16686" y="18667"/>
                    <a:pt x="16723" y="18705"/>
                    <a:pt x="16761" y="18723"/>
                  </a:cubicBezTo>
                  <a:cubicBezTo>
                    <a:pt x="16772" y="18734"/>
                    <a:pt x="16783" y="18739"/>
                    <a:pt x="16792" y="18739"/>
                  </a:cubicBezTo>
                  <a:cubicBezTo>
                    <a:pt x="16815" y="18739"/>
                    <a:pt x="16830" y="18712"/>
                    <a:pt x="16817" y="18686"/>
                  </a:cubicBezTo>
                  <a:cubicBezTo>
                    <a:pt x="16817" y="18630"/>
                    <a:pt x="16798" y="18592"/>
                    <a:pt x="16780" y="18536"/>
                  </a:cubicBezTo>
                  <a:cubicBezTo>
                    <a:pt x="16761" y="18480"/>
                    <a:pt x="16723" y="18442"/>
                    <a:pt x="16705" y="18386"/>
                  </a:cubicBezTo>
                  <a:cubicBezTo>
                    <a:pt x="16630" y="18293"/>
                    <a:pt x="16574" y="18199"/>
                    <a:pt x="16499" y="18124"/>
                  </a:cubicBezTo>
                  <a:cubicBezTo>
                    <a:pt x="16368" y="17956"/>
                    <a:pt x="16218" y="17787"/>
                    <a:pt x="16068" y="17618"/>
                  </a:cubicBezTo>
                  <a:cubicBezTo>
                    <a:pt x="16054" y="17604"/>
                    <a:pt x="16039" y="17599"/>
                    <a:pt x="16024" y="17599"/>
                  </a:cubicBezTo>
                  <a:close/>
                  <a:moveTo>
                    <a:pt x="14662" y="18849"/>
                  </a:moveTo>
                  <a:cubicBezTo>
                    <a:pt x="14633" y="18849"/>
                    <a:pt x="14611" y="18880"/>
                    <a:pt x="14626" y="18911"/>
                  </a:cubicBezTo>
                  <a:cubicBezTo>
                    <a:pt x="14701" y="19004"/>
                    <a:pt x="14776" y="19079"/>
                    <a:pt x="14851" y="19192"/>
                  </a:cubicBezTo>
                  <a:cubicBezTo>
                    <a:pt x="14888" y="19229"/>
                    <a:pt x="14926" y="19266"/>
                    <a:pt x="14963" y="19323"/>
                  </a:cubicBezTo>
                  <a:cubicBezTo>
                    <a:pt x="15000" y="19379"/>
                    <a:pt x="15000" y="19379"/>
                    <a:pt x="15019" y="19398"/>
                  </a:cubicBezTo>
                  <a:cubicBezTo>
                    <a:pt x="15019" y="19435"/>
                    <a:pt x="15038" y="19454"/>
                    <a:pt x="15057" y="19491"/>
                  </a:cubicBezTo>
                  <a:cubicBezTo>
                    <a:pt x="15070" y="19504"/>
                    <a:pt x="15093" y="19518"/>
                    <a:pt x="15111" y="19518"/>
                  </a:cubicBezTo>
                  <a:cubicBezTo>
                    <a:pt x="15119" y="19518"/>
                    <a:pt x="15126" y="19515"/>
                    <a:pt x="15132" y="19510"/>
                  </a:cubicBezTo>
                  <a:cubicBezTo>
                    <a:pt x="15169" y="19491"/>
                    <a:pt x="15169" y="19454"/>
                    <a:pt x="15169" y="19416"/>
                  </a:cubicBezTo>
                  <a:cubicBezTo>
                    <a:pt x="15150" y="19398"/>
                    <a:pt x="15132" y="19379"/>
                    <a:pt x="15094" y="19341"/>
                  </a:cubicBezTo>
                  <a:cubicBezTo>
                    <a:pt x="15075" y="19323"/>
                    <a:pt x="15057" y="19304"/>
                    <a:pt x="15038" y="19266"/>
                  </a:cubicBezTo>
                  <a:cubicBezTo>
                    <a:pt x="15000" y="19229"/>
                    <a:pt x="14963" y="19173"/>
                    <a:pt x="14926" y="19135"/>
                  </a:cubicBezTo>
                  <a:cubicBezTo>
                    <a:pt x="14851" y="19042"/>
                    <a:pt x="14757" y="18948"/>
                    <a:pt x="14682" y="18854"/>
                  </a:cubicBezTo>
                  <a:cubicBezTo>
                    <a:pt x="14675" y="18851"/>
                    <a:pt x="14668" y="18849"/>
                    <a:pt x="14662" y="18849"/>
                  </a:cubicBezTo>
                  <a:close/>
                  <a:moveTo>
                    <a:pt x="16967" y="1813"/>
                  </a:moveTo>
                  <a:cubicBezTo>
                    <a:pt x="17098" y="1982"/>
                    <a:pt x="17210" y="2169"/>
                    <a:pt x="17323" y="2356"/>
                  </a:cubicBezTo>
                  <a:cubicBezTo>
                    <a:pt x="17529" y="2712"/>
                    <a:pt x="17735" y="3068"/>
                    <a:pt x="17941" y="3442"/>
                  </a:cubicBezTo>
                  <a:cubicBezTo>
                    <a:pt x="17884" y="3405"/>
                    <a:pt x="17847" y="3349"/>
                    <a:pt x="17809" y="3311"/>
                  </a:cubicBezTo>
                  <a:cubicBezTo>
                    <a:pt x="17660" y="3143"/>
                    <a:pt x="17510" y="2993"/>
                    <a:pt x="17379" y="2824"/>
                  </a:cubicBezTo>
                  <a:cubicBezTo>
                    <a:pt x="17368" y="2814"/>
                    <a:pt x="17356" y="2809"/>
                    <a:pt x="17345" y="2809"/>
                  </a:cubicBezTo>
                  <a:cubicBezTo>
                    <a:pt x="17316" y="2809"/>
                    <a:pt x="17290" y="2840"/>
                    <a:pt x="17304" y="2881"/>
                  </a:cubicBezTo>
                  <a:cubicBezTo>
                    <a:pt x="17435" y="3049"/>
                    <a:pt x="17566" y="3218"/>
                    <a:pt x="17716" y="3386"/>
                  </a:cubicBezTo>
                  <a:cubicBezTo>
                    <a:pt x="17772" y="3461"/>
                    <a:pt x="17847" y="3555"/>
                    <a:pt x="17922" y="3630"/>
                  </a:cubicBezTo>
                  <a:cubicBezTo>
                    <a:pt x="17978" y="3705"/>
                    <a:pt x="18053" y="3780"/>
                    <a:pt x="18128" y="3854"/>
                  </a:cubicBezTo>
                  <a:cubicBezTo>
                    <a:pt x="18184" y="4023"/>
                    <a:pt x="18259" y="4173"/>
                    <a:pt x="18315" y="4360"/>
                  </a:cubicBezTo>
                  <a:lnTo>
                    <a:pt x="18090" y="4117"/>
                  </a:lnTo>
                  <a:cubicBezTo>
                    <a:pt x="17922" y="3929"/>
                    <a:pt x="17753" y="3742"/>
                    <a:pt x="17585" y="3555"/>
                  </a:cubicBezTo>
                  <a:cubicBezTo>
                    <a:pt x="17570" y="3540"/>
                    <a:pt x="17556" y="3535"/>
                    <a:pt x="17543" y="3535"/>
                  </a:cubicBezTo>
                  <a:cubicBezTo>
                    <a:pt x="17506" y="3535"/>
                    <a:pt x="17482" y="3583"/>
                    <a:pt x="17510" y="3611"/>
                  </a:cubicBezTo>
                  <a:cubicBezTo>
                    <a:pt x="17678" y="3817"/>
                    <a:pt x="17828" y="4023"/>
                    <a:pt x="17997" y="4229"/>
                  </a:cubicBezTo>
                  <a:lnTo>
                    <a:pt x="18221" y="4510"/>
                  </a:lnTo>
                  <a:cubicBezTo>
                    <a:pt x="18296" y="4585"/>
                    <a:pt x="18353" y="4678"/>
                    <a:pt x="18409" y="4753"/>
                  </a:cubicBezTo>
                  <a:cubicBezTo>
                    <a:pt x="18427" y="4866"/>
                    <a:pt x="18446" y="4978"/>
                    <a:pt x="18446" y="5109"/>
                  </a:cubicBezTo>
                  <a:lnTo>
                    <a:pt x="18446" y="5128"/>
                  </a:lnTo>
                  <a:cubicBezTo>
                    <a:pt x="18240" y="4922"/>
                    <a:pt x="18034" y="4716"/>
                    <a:pt x="17847" y="4510"/>
                  </a:cubicBezTo>
                  <a:cubicBezTo>
                    <a:pt x="17833" y="4496"/>
                    <a:pt x="17818" y="4490"/>
                    <a:pt x="17804" y="4490"/>
                  </a:cubicBezTo>
                  <a:cubicBezTo>
                    <a:pt x="17761" y="4490"/>
                    <a:pt x="17730" y="4543"/>
                    <a:pt x="17772" y="4585"/>
                  </a:cubicBezTo>
                  <a:cubicBezTo>
                    <a:pt x="17978" y="4866"/>
                    <a:pt x="18221" y="5128"/>
                    <a:pt x="18465" y="5390"/>
                  </a:cubicBezTo>
                  <a:lnTo>
                    <a:pt x="18465" y="6083"/>
                  </a:lnTo>
                  <a:lnTo>
                    <a:pt x="18465" y="6139"/>
                  </a:lnTo>
                  <a:lnTo>
                    <a:pt x="18278" y="5952"/>
                  </a:lnTo>
                  <a:cubicBezTo>
                    <a:pt x="18109" y="5802"/>
                    <a:pt x="17959" y="5633"/>
                    <a:pt x="17791" y="5484"/>
                  </a:cubicBezTo>
                  <a:cubicBezTo>
                    <a:pt x="17775" y="5471"/>
                    <a:pt x="17758" y="5466"/>
                    <a:pt x="17743" y="5466"/>
                  </a:cubicBezTo>
                  <a:cubicBezTo>
                    <a:pt x="17690" y="5466"/>
                    <a:pt x="17653" y="5533"/>
                    <a:pt x="17697" y="5577"/>
                  </a:cubicBezTo>
                  <a:cubicBezTo>
                    <a:pt x="17866" y="5727"/>
                    <a:pt x="18015" y="5896"/>
                    <a:pt x="18165" y="6064"/>
                  </a:cubicBezTo>
                  <a:cubicBezTo>
                    <a:pt x="18278" y="6195"/>
                    <a:pt x="18353" y="6326"/>
                    <a:pt x="18465" y="6457"/>
                  </a:cubicBezTo>
                  <a:lnTo>
                    <a:pt x="18465" y="6888"/>
                  </a:lnTo>
                  <a:lnTo>
                    <a:pt x="18446" y="6869"/>
                  </a:lnTo>
                  <a:lnTo>
                    <a:pt x="18278" y="6720"/>
                  </a:lnTo>
                  <a:cubicBezTo>
                    <a:pt x="18165" y="6626"/>
                    <a:pt x="18034" y="6514"/>
                    <a:pt x="17922" y="6420"/>
                  </a:cubicBezTo>
                  <a:cubicBezTo>
                    <a:pt x="17908" y="6406"/>
                    <a:pt x="17893" y="6400"/>
                    <a:pt x="17879" y="6400"/>
                  </a:cubicBezTo>
                  <a:cubicBezTo>
                    <a:pt x="17836" y="6400"/>
                    <a:pt x="17805" y="6453"/>
                    <a:pt x="17847" y="6495"/>
                  </a:cubicBezTo>
                  <a:cubicBezTo>
                    <a:pt x="17959" y="6607"/>
                    <a:pt x="18072" y="6720"/>
                    <a:pt x="18165" y="6813"/>
                  </a:cubicBezTo>
                  <a:cubicBezTo>
                    <a:pt x="18221" y="6869"/>
                    <a:pt x="18278" y="6926"/>
                    <a:pt x="18315" y="6982"/>
                  </a:cubicBezTo>
                  <a:lnTo>
                    <a:pt x="18409" y="7075"/>
                  </a:lnTo>
                  <a:cubicBezTo>
                    <a:pt x="18427" y="7094"/>
                    <a:pt x="18446" y="7113"/>
                    <a:pt x="18465" y="7150"/>
                  </a:cubicBezTo>
                  <a:lnTo>
                    <a:pt x="18465" y="7300"/>
                  </a:lnTo>
                  <a:lnTo>
                    <a:pt x="18315" y="7169"/>
                  </a:lnTo>
                  <a:cubicBezTo>
                    <a:pt x="18184" y="7057"/>
                    <a:pt x="18053" y="6944"/>
                    <a:pt x="17941" y="6813"/>
                  </a:cubicBezTo>
                  <a:cubicBezTo>
                    <a:pt x="17933" y="6811"/>
                    <a:pt x="17925" y="6810"/>
                    <a:pt x="17918" y="6810"/>
                  </a:cubicBezTo>
                  <a:cubicBezTo>
                    <a:pt x="17871" y="6810"/>
                    <a:pt x="17833" y="6856"/>
                    <a:pt x="17866" y="6888"/>
                  </a:cubicBezTo>
                  <a:cubicBezTo>
                    <a:pt x="17978" y="7019"/>
                    <a:pt x="18090" y="7132"/>
                    <a:pt x="18221" y="7263"/>
                  </a:cubicBezTo>
                  <a:cubicBezTo>
                    <a:pt x="18278" y="7338"/>
                    <a:pt x="18353" y="7394"/>
                    <a:pt x="18409" y="7450"/>
                  </a:cubicBezTo>
                  <a:lnTo>
                    <a:pt x="18465" y="7525"/>
                  </a:lnTo>
                  <a:lnTo>
                    <a:pt x="18465" y="7993"/>
                  </a:lnTo>
                  <a:cubicBezTo>
                    <a:pt x="18409" y="7937"/>
                    <a:pt x="18353" y="7881"/>
                    <a:pt x="18278" y="7824"/>
                  </a:cubicBezTo>
                  <a:cubicBezTo>
                    <a:pt x="18147" y="7693"/>
                    <a:pt x="18015" y="7562"/>
                    <a:pt x="17884" y="7431"/>
                  </a:cubicBezTo>
                  <a:cubicBezTo>
                    <a:pt x="17876" y="7423"/>
                    <a:pt x="17866" y="7419"/>
                    <a:pt x="17857" y="7419"/>
                  </a:cubicBezTo>
                  <a:cubicBezTo>
                    <a:pt x="17826" y="7419"/>
                    <a:pt x="17799" y="7459"/>
                    <a:pt x="17828" y="7487"/>
                  </a:cubicBezTo>
                  <a:cubicBezTo>
                    <a:pt x="17941" y="7637"/>
                    <a:pt x="18053" y="7787"/>
                    <a:pt x="18184" y="7918"/>
                  </a:cubicBezTo>
                  <a:cubicBezTo>
                    <a:pt x="18278" y="8030"/>
                    <a:pt x="18371" y="8124"/>
                    <a:pt x="18465" y="8218"/>
                  </a:cubicBezTo>
                  <a:cubicBezTo>
                    <a:pt x="18465" y="8461"/>
                    <a:pt x="18446" y="8686"/>
                    <a:pt x="18427" y="8892"/>
                  </a:cubicBezTo>
                  <a:lnTo>
                    <a:pt x="18240" y="8723"/>
                  </a:lnTo>
                  <a:lnTo>
                    <a:pt x="17753" y="8255"/>
                  </a:lnTo>
                  <a:cubicBezTo>
                    <a:pt x="17743" y="8248"/>
                    <a:pt x="17732" y="8245"/>
                    <a:pt x="17721" y="8245"/>
                  </a:cubicBezTo>
                  <a:cubicBezTo>
                    <a:pt x="17674" y="8245"/>
                    <a:pt x="17633" y="8303"/>
                    <a:pt x="17678" y="8349"/>
                  </a:cubicBezTo>
                  <a:lnTo>
                    <a:pt x="18128" y="8836"/>
                  </a:lnTo>
                  <a:lnTo>
                    <a:pt x="18353" y="9079"/>
                  </a:lnTo>
                  <a:lnTo>
                    <a:pt x="18427" y="9154"/>
                  </a:lnTo>
                  <a:cubicBezTo>
                    <a:pt x="18427" y="9285"/>
                    <a:pt x="18409" y="9416"/>
                    <a:pt x="18390" y="9547"/>
                  </a:cubicBezTo>
                  <a:lnTo>
                    <a:pt x="18184" y="9360"/>
                  </a:lnTo>
                  <a:cubicBezTo>
                    <a:pt x="18034" y="9248"/>
                    <a:pt x="17884" y="9117"/>
                    <a:pt x="17716" y="9004"/>
                  </a:cubicBezTo>
                  <a:cubicBezTo>
                    <a:pt x="17713" y="9002"/>
                    <a:pt x="17710" y="9000"/>
                    <a:pt x="17706" y="9000"/>
                  </a:cubicBezTo>
                  <a:cubicBezTo>
                    <a:pt x="17683" y="9000"/>
                    <a:pt x="17646" y="9044"/>
                    <a:pt x="17678" y="9060"/>
                  </a:cubicBezTo>
                  <a:cubicBezTo>
                    <a:pt x="17828" y="9173"/>
                    <a:pt x="17978" y="9304"/>
                    <a:pt x="18128" y="9454"/>
                  </a:cubicBezTo>
                  <a:cubicBezTo>
                    <a:pt x="18184" y="9510"/>
                    <a:pt x="18259" y="9585"/>
                    <a:pt x="18315" y="9660"/>
                  </a:cubicBezTo>
                  <a:lnTo>
                    <a:pt x="18390" y="9735"/>
                  </a:lnTo>
                  <a:cubicBezTo>
                    <a:pt x="18390" y="9810"/>
                    <a:pt x="18390" y="9903"/>
                    <a:pt x="18371" y="9959"/>
                  </a:cubicBezTo>
                  <a:cubicBezTo>
                    <a:pt x="18315" y="9922"/>
                    <a:pt x="18259" y="9866"/>
                    <a:pt x="18203" y="9828"/>
                  </a:cubicBezTo>
                  <a:cubicBezTo>
                    <a:pt x="18072" y="9716"/>
                    <a:pt x="17922" y="9641"/>
                    <a:pt x="17772" y="9566"/>
                  </a:cubicBezTo>
                  <a:cubicBezTo>
                    <a:pt x="17758" y="9555"/>
                    <a:pt x="17744" y="9551"/>
                    <a:pt x="17731" y="9551"/>
                  </a:cubicBezTo>
                  <a:cubicBezTo>
                    <a:pt x="17680" y="9551"/>
                    <a:pt x="17655" y="9629"/>
                    <a:pt x="17716" y="9660"/>
                  </a:cubicBezTo>
                  <a:cubicBezTo>
                    <a:pt x="17847" y="9735"/>
                    <a:pt x="17978" y="9828"/>
                    <a:pt x="18109" y="9941"/>
                  </a:cubicBezTo>
                  <a:cubicBezTo>
                    <a:pt x="18184" y="10034"/>
                    <a:pt x="18278" y="10109"/>
                    <a:pt x="18353" y="10221"/>
                  </a:cubicBezTo>
                  <a:cubicBezTo>
                    <a:pt x="18353" y="10315"/>
                    <a:pt x="18334" y="10409"/>
                    <a:pt x="18334" y="10502"/>
                  </a:cubicBezTo>
                  <a:cubicBezTo>
                    <a:pt x="18278" y="10465"/>
                    <a:pt x="18203" y="10409"/>
                    <a:pt x="18147" y="10371"/>
                  </a:cubicBezTo>
                  <a:cubicBezTo>
                    <a:pt x="18015" y="10278"/>
                    <a:pt x="17903" y="10165"/>
                    <a:pt x="17791" y="10072"/>
                  </a:cubicBezTo>
                  <a:cubicBezTo>
                    <a:pt x="17777" y="10058"/>
                    <a:pt x="17761" y="10052"/>
                    <a:pt x="17746" y="10052"/>
                  </a:cubicBezTo>
                  <a:cubicBezTo>
                    <a:pt x="17698" y="10052"/>
                    <a:pt x="17655" y="10109"/>
                    <a:pt x="17697" y="10165"/>
                  </a:cubicBezTo>
                  <a:cubicBezTo>
                    <a:pt x="17809" y="10278"/>
                    <a:pt x="17922" y="10390"/>
                    <a:pt x="18034" y="10484"/>
                  </a:cubicBezTo>
                  <a:lnTo>
                    <a:pt x="18221" y="10652"/>
                  </a:lnTo>
                  <a:cubicBezTo>
                    <a:pt x="18259" y="10671"/>
                    <a:pt x="18278" y="10708"/>
                    <a:pt x="18315" y="10727"/>
                  </a:cubicBezTo>
                  <a:cubicBezTo>
                    <a:pt x="18296" y="10877"/>
                    <a:pt x="18296" y="11045"/>
                    <a:pt x="18278" y="11195"/>
                  </a:cubicBezTo>
                  <a:lnTo>
                    <a:pt x="18147" y="11083"/>
                  </a:lnTo>
                  <a:cubicBezTo>
                    <a:pt x="18034" y="10971"/>
                    <a:pt x="17903" y="10877"/>
                    <a:pt x="17772" y="10765"/>
                  </a:cubicBezTo>
                  <a:cubicBezTo>
                    <a:pt x="17756" y="10752"/>
                    <a:pt x="17739" y="10747"/>
                    <a:pt x="17722" y="10747"/>
                  </a:cubicBezTo>
                  <a:cubicBezTo>
                    <a:pt x="17664" y="10747"/>
                    <a:pt x="17616" y="10814"/>
                    <a:pt x="17660" y="10858"/>
                  </a:cubicBezTo>
                  <a:cubicBezTo>
                    <a:pt x="17791" y="10971"/>
                    <a:pt x="17922" y="11102"/>
                    <a:pt x="18034" y="11214"/>
                  </a:cubicBezTo>
                  <a:cubicBezTo>
                    <a:pt x="18090" y="11270"/>
                    <a:pt x="18147" y="11326"/>
                    <a:pt x="18203" y="11401"/>
                  </a:cubicBezTo>
                  <a:cubicBezTo>
                    <a:pt x="18221" y="11420"/>
                    <a:pt x="18240" y="11439"/>
                    <a:pt x="18259" y="11457"/>
                  </a:cubicBezTo>
                  <a:cubicBezTo>
                    <a:pt x="18259" y="11551"/>
                    <a:pt x="18240" y="11626"/>
                    <a:pt x="18240" y="11720"/>
                  </a:cubicBezTo>
                  <a:cubicBezTo>
                    <a:pt x="18203" y="11682"/>
                    <a:pt x="18147" y="11663"/>
                    <a:pt x="18109" y="11626"/>
                  </a:cubicBezTo>
                  <a:cubicBezTo>
                    <a:pt x="17997" y="11551"/>
                    <a:pt x="17884" y="11457"/>
                    <a:pt x="17791" y="11345"/>
                  </a:cubicBezTo>
                  <a:cubicBezTo>
                    <a:pt x="17775" y="11333"/>
                    <a:pt x="17757" y="11328"/>
                    <a:pt x="17741" y="11328"/>
                  </a:cubicBezTo>
                  <a:cubicBezTo>
                    <a:pt x="17683" y="11328"/>
                    <a:pt x="17638" y="11395"/>
                    <a:pt x="17697" y="11439"/>
                  </a:cubicBezTo>
                  <a:cubicBezTo>
                    <a:pt x="17791" y="11551"/>
                    <a:pt x="17903" y="11645"/>
                    <a:pt x="18015" y="11757"/>
                  </a:cubicBezTo>
                  <a:lnTo>
                    <a:pt x="18165" y="11888"/>
                  </a:lnTo>
                  <a:lnTo>
                    <a:pt x="18221" y="11926"/>
                  </a:lnTo>
                  <a:cubicBezTo>
                    <a:pt x="18203" y="12075"/>
                    <a:pt x="18184" y="12244"/>
                    <a:pt x="18165" y="12394"/>
                  </a:cubicBezTo>
                  <a:cubicBezTo>
                    <a:pt x="18109" y="12356"/>
                    <a:pt x="18072" y="12319"/>
                    <a:pt x="18015" y="12281"/>
                  </a:cubicBezTo>
                  <a:lnTo>
                    <a:pt x="17697" y="12038"/>
                  </a:lnTo>
                  <a:cubicBezTo>
                    <a:pt x="17688" y="12032"/>
                    <a:pt x="17679" y="12029"/>
                    <a:pt x="17669" y="12029"/>
                  </a:cubicBezTo>
                  <a:cubicBezTo>
                    <a:pt x="17620" y="12029"/>
                    <a:pt x="17575" y="12103"/>
                    <a:pt x="17622" y="12150"/>
                  </a:cubicBezTo>
                  <a:cubicBezTo>
                    <a:pt x="17716" y="12225"/>
                    <a:pt x="17809" y="12319"/>
                    <a:pt x="17922" y="12412"/>
                  </a:cubicBezTo>
                  <a:cubicBezTo>
                    <a:pt x="17959" y="12450"/>
                    <a:pt x="18015" y="12487"/>
                    <a:pt x="18072" y="12525"/>
                  </a:cubicBezTo>
                  <a:lnTo>
                    <a:pt x="18147" y="12618"/>
                  </a:lnTo>
                  <a:cubicBezTo>
                    <a:pt x="18147" y="12731"/>
                    <a:pt x="18128" y="12843"/>
                    <a:pt x="18109" y="12974"/>
                  </a:cubicBezTo>
                  <a:cubicBezTo>
                    <a:pt x="18015" y="12881"/>
                    <a:pt x="17903" y="12806"/>
                    <a:pt x="17772" y="12750"/>
                  </a:cubicBezTo>
                  <a:cubicBezTo>
                    <a:pt x="17764" y="12742"/>
                    <a:pt x="17750" y="12737"/>
                    <a:pt x="17735" y="12737"/>
                  </a:cubicBezTo>
                  <a:cubicBezTo>
                    <a:pt x="17713" y="12737"/>
                    <a:pt x="17689" y="12746"/>
                    <a:pt x="17678" y="12768"/>
                  </a:cubicBezTo>
                  <a:cubicBezTo>
                    <a:pt x="17660" y="12806"/>
                    <a:pt x="17678" y="12843"/>
                    <a:pt x="17716" y="12862"/>
                  </a:cubicBezTo>
                  <a:cubicBezTo>
                    <a:pt x="17753" y="12881"/>
                    <a:pt x="17791" y="12918"/>
                    <a:pt x="17828" y="12937"/>
                  </a:cubicBezTo>
                  <a:lnTo>
                    <a:pt x="17884" y="12974"/>
                  </a:lnTo>
                  <a:lnTo>
                    <a:pt x="17903" y="12993"/>
                  </a:lnTo>
                  <a:lnTo>
                    <a:pt x="17922" y="13012"/>
                  </a:lnTo>
                  <a:cubicBezTo>
                    <a:pt x="17959" y="13049"/>
                    <a:pt x="17997" y="13068"/>
                    <a:pt x="18034" y="13105"/>
                  </a:cubicBezTo>
                  <a:lnTo>
                    <a:pt x="18053" y="13143"/>
                  </a:lnTo>
                  <a:lnTo>
                    <a:pt x="18072" y="13180"/>
                  </a:lnTo>
                  <a:lnTo>
                    <a:pt x="18072" y="13236"/>
                  </a:lnTo>
                  <a:cubicBezTo>
                    <a:pt x="18072" y="13330"/>
                    <a:pt x="18053" y="13424"/>
                    <a:pt x="18053" y="13499"/>
                  </a:cubicBezTo>
                  <a:cubicBezTo>
                    <a:pt x="17922" y="13386"/>
                    <a:pt x="17791" y="13274"/>
                    <a:pt x="17678" y="13124"/>
                  </a:cubicBezTo>
                  <a:cubicBezTo>
                    <a:pt x="17671" y="13117"/>
                    <a:pt x="17663" y="13114"/>
                    <a:pt x="17654" y="13114"/>
                  </a:cubicBezTo>
                  <a:cubicBezTo>
                    <a:pt x="17616" y="13114"/>
                    <a:pt x="17573" y="13169"/>
                    <a:pt x="17603" y="13199"/>
                  </a:cubicBezTo>
                  <a:cubicBezTo>
                    <a:pt x="17753" y="13368"/>
                    <a:pt x="17884" y="13536"/>
                    <a:pt x="18034" y="13705"/>
                  </a:cubicBezTo>
                  <a:cubicBezTo>
                    <a:pt x="18015" y="13854"/>
                    <a:pt x="17997" y="14023"/>
                    <a:pt x="17978" y="14192"/>
                  </a:cubicBezTo>
                  <a:lnTo>
                    <a:pt x="17828" y="14042"/>
                  </a:lnTo>
                  <a:cubicBezTo>
                    <a:pt x="17735" y="13948"/>
                    <a:pt x="17641" y="13854"/>
                    <a:pt x="17547" y="13761"/>
                  </a:cubicBezTo>
                  <a:cubicBezTo>
                    <a:pt x="17531" y="13745"/>
                    <a:pt x="17514" y="13738"/>
                    <a:pt x="17498" y="13738"/>
                  </a:cubicBezTo>
                  <a:cubicBezTo>
                    <a:pt x="17458" y="13738"/>
                    <a:pt x="17427" y="13782"/>
                    <a:pt x="17454" y="13836"/>
                  </a:cubicBezTo>
                  <a:cubicBezTo>
                    <a:pt x="17529" y="13929"/>
                    <a:pt x="17641" y="14042"/>
                    <a:pt x="17735" y="14154"/>
                  </a:cubicBezTo>
                  <a:lnTo>
                    <a:pt x="17866" y="14304"/>
                  </a:lnTo>
                  <a:cubicBezTo>
                    <a:pt x="17884" y="14323"/>
                    <a:pt x="17903" y="14360"/>
                    <a:pt x="17922" y="14379"/>
                  </a:cubicBezTo>
                  <a:lnTo>
                    <a:pt x="17941" y="14416"/>
                  </a:lnTo>
                  <a:cubicBezTo>
                    <a:pt x="17941" y="14491"/>
                    <a:pt x="17941" y="14566"/>
                    <a:pt x="17922" y="14641"/>
                  </a:cubicBezTo>
                  <a:lnTo>
                    <a:pt x="17809" y="14566"/>
                  </a:lnTo>
                  <a:cubicBezTo>
                    <a:pt x="17716" y="14491"/>
                    <a:pt x="17622" y="14416"/>
                    <a:pt x="17529" y="14323"/>
                  </a:cubicBezTo>
                  <a:cubicBezTo>
                    <a:pt x="17518" y="14315"/>
                    <a:pt x="17507" y="14312"/>
                    <a:pt x="17497" y="14312"/>
                  </a:cubicBezTo>
                  <a:cubicBezTo>
                    <a:pt x="17454" y="14312"/>
                    <a:pt x="17423" y="14367"/>
                    <a:pt x="17454" y="14398"/>
                  </a:cubicBezTo>
                  <a:cubicBezTo>
                    <a:pt x="17547" y="14491"/>
                    <a:pt x="17641" y="14566"/>
                    <a:pt x="17735" y="14660"/>
                  </a:cubicBezTo>
                  <a:lnTo>
                    <a:pt x="17866" y="14791"/>
                  </a:lnTo>
                  <a:lnTo>
                    <a:pt x="17903" y="14828"/>
                  </a:lnTo>
                  <a:cubicBezTo>
                    <a:pt x="17903" y="14922"/>
                    <a:pt x="17884" y="15015"/>
                    <a:pt x="17866" y="15109"/>
                  </a:cubicBezTo>
                  <a:cubicBezTo>
                    <a:pt x="17828" y="15053"/>
                    <a:pt x="17772" y="15015"/>
                    <a:pt x="17735" y="14959"/>
                  </a:cubicBezTo>
                  <a:cubicBezTo>
                    <a:pt x="17641" y="14866"/>
                    <a:pt x="17547" y="14753"/>
                    <a:pt x="17472" y="14660"/>
                  </a:cubicBezTo>
                  <a:cubicBezTo>
                    <a:pt x="17454" y="14646"/>
                    <a:pt x="17435" y="14640"/>
                    <a:pt x="17417" y="14640"/>
                  </a:cubicBezTo>
                  <a:cubicBezTo>
                    <a:pt x="17361" y="14640"/>
                    <a:pt x="17318" y="14697"/>
                    <a:pt x="17360" y="14753"/>
                  </a:cubicBezTo>
                  <a:cubicBezTo>
                    <a:pt x="17454" y="14866"/>
                    <a:pt x="17529" y="14959"/>
                    <a:pt x="17622" y="15072"/>
                  </a:cubicBezTo>
                  <a:lnTo>
                    <a:pt x="17753" y="15221"/>
                  </a:lnTo>
                  <a:lnTo>
                    <a:pt x="17828" y="15296"/>
                  </a:lnTo>
                  <a:lnTo>
                    <a:pt x="17847" y="15296"/>
                  </a:lnTo>
                  <a:cubicBezTo>
                    <a:pt x="17828" y="15446"/>
                    <a:pt x="17809" y="15577"/>
                    <a:pt x="17809" y="15708"/>
                  </a:cubicBezTo>
                  <a:lnTo>
                    <a:pt x="17753" y="15671"/>
                  </a:lnTo>
                  <a:lnTo>
                    <a:pt x="17547" y="15502"/>
                  </a:lnTo>
                  <a:cubicBezTo>
                    <a:pt x="17416" y="15371"/>
                    <a:pt x="17285" y="15240"/>
                    <a:pt x="17173" y="15109"/>
                  </a:cubicBezTo>
                  <a:cubicBezTo>
                    <a:pt x="17161" y="15097"/>
                    <a:pt x="17147" y="15092"/>
                    <a:pt x="17133" y="15092"/>
                  </a:cubicBezTo>
                  <a:cubicBezTo>
                    <a:pt x="17083" y="15092"/>
                    <a:pt x="17035" y="15159"/>
                    <a:pt x="17079" y="15203"/>
                  </a:cubicBezTo>
                  <a:cubicBezTo>
                    <a:pt x="17210" y="15334"/>
                    <a:pt x="17323" y="15465"/>
                    <a:pt x="17435" y="15596"/>
                  </a:cubicBezTo>
                  <a:cubicBezTo>
                    <a:pt x="17491" y="15652"/>
                    <a:pt x="17547" y="15727"/>
                    <a:pt x="17603" y="15802"/>
                  </a:cubicBezTo>
                  <a:cubicBezTo>
                    <a:pt x="17660" y="15858"/>
                    <a:pt x="17697" y="15914"/>
                    <a:pt x="17753" y="15971"/>
                  </a:cubicBezTo>
                  <a:lnTo>
                    <a:pt x="17735" y="16195"/>
                  </a:lnTo>
                  <a:cubicBezTo>
                    <a:pt x="17585" y="16064"/>
                    <a:pt x="17454" y="15914"/>
                    <a:pt x="17323" y="15783"/>
                  </a:cubicBezTo>
                  <a:cubicBezTo>
                    <a:pt x="17304" y="15765"/>
                    <a:pt x="17285" y="15755"/>
                    <a:pt x="17269" y="15755"/>
                  </a:cubicBezTo>
                  <a:cubicBezTo>
                    <a:pt x="17252" y="15755"/>
                    <a:pt x="17238" y="15765"/>
                    <a:pt x="17229" y="15783"/>
                  </a:cubicBezTo>
                  <a:cubicBezTo>
                    <a:pt x="17210" y="15802"/>
                    <a:pt x="17210" y="15839"/>
                    <a:pt x="17229" y="15858"/>
                  </a:cubicBezTo>
                  <a:cubicBezTo>
                    <a:pt x="17379" y="16045"/>
                    <a:pt x="17547" y="16214"/>
                    <a:pt x="17697" y="16401"/>
                  </a:cubicBezTo>
                  <a:cubicBezTo>
                    <a:pt x="17697" y="16495"/>
                    <a:pt x="17678" y="16607"/>
                    <a:pt x="17660" y="16720"/>
                  </a:cubicBezTo>
                  <a:lnTo>
                    <a:pt x="17510" y="16570"/>
                  </a:lnTo>
                  <a:cubicBezTo>
                    <a:pt x="17416" y="16457"/>
                    <a:pt x="17304" y="16345"/>
                    <a:pt x="17191" y="16251"/>
                  </a:cubicBezTo>
                  <a:cubicBezTo>
                    <a:pt x="17182" y="16237"/>
                    <a:pt x="17170" y="16231"/>
                    <a:pt x="17158" y="16231"/>
                  </a:cubicBezTo>
                  <a:cubicBezTo>
                    <a:pt x="17123" y="16231"/>
                    <a:pt x="17089" y="16280"/>
                    <a:pt x="17117" y="16308"/>
                  </a:cubicBezTo>
                  <a:cubicBezTo>
                    <a:pt x="17229" y="16420"/>
                    <a:pt x="17323" y="16551"/>
                    <a:pt x="17416" y="16663"/>
                  </a:cubicBezTo>
                  <a:lnTo>
                    <a:pt x="17566" y="16832"/>
                  </a:lnTo>
                  <a:lnTo>
                    <a:pt x="17622" y="16907"/>
                  </a:lnTo>
                  <a:lnTo>
                    <a:pt x="17603" y="17169"/>
                  </a:lnTo>
                  <a:lnTo>
                    <a:pt x="17603" y="17188"/>
                  </a:lnTo>
                  <a:cubicBezTo>
                    <a:pt x="17547" y="17113"/>
                    <a:pt x="17491" y="17057"/>
                    <a:pt x="17435" y="16982"/>
                  </a:cubicBezTo>
                  <a:cubicBezTo>
                    <a:pt x="17323" y="16869"/>
                    <a:pt x="17210" y="16757"/>
                    <a:pt x="17079" y="16663"/>
                  </a:cubicBezTo>
                  <a:cubicBezTo>
                    <a:pt x="17077" y="16661"/>
                    <a:pt x="17074" y="16660"/>
                    <a:pt x="17070" y="16660"/>
                  </a:cubicBezTo>
                  <a:cubicBezTo>
                    <a:pt x="17051" y="16660"/>
                    <a:pt x="17026" y="16703"/>
                    <a:pt x="17042" y="16720"/>
                  </a:cubicBezTo>
                  <a:cubicBezTo>
                    <a:pt x="17154" y="16813"/>
                    <a:pt x="17266" y="16926"/>
                    <a:pt x="17360" y="17057"/>
                  </a:cubicBezTo>
                  <a:cubicBezTo>
                    <a:pt x="17397" y="17113"/>
                    <a:pt x="17435" y="17169"/>
                    <a:pt x="17472" y="17225"/>
                  </a:cubicBezTo>
                  <a:cubicBezTo>
                    <a:pt x="17510" y="17281"/>
                    <a:pt x="17529" y="17338"/>
                    <a:pt x="17566" y="17375"/>
                  </a:cubicBezTo>
                  <a:cubicBezTo>
                    <a:pt x="17547" y="17469"/>
                    <a:pt x="17510" y="17581"/>
                    <a:pt x="17491" y="17675"/>
                  </a:cubicBezTo>
                  <a:lnTo>
                    <a:pt x="17266" y="17450"/>
                  </a:lnTo>
                  <a:cubicBezTo>
                    <a:pt x="17173" y="17319"/>
                    <a:pt x="17060" y="17207"/>
                    <a:pt x="16948" y="17075"/>
                  </a:cubicBezTo>
                  <a:cubicBezTo>
                    <a:pt x="16939" y="17067"/>
                    <a:pt x="16931" y="17063"/>
                    <a:pt x="16923" y="17063"/>
                  </a:cubicBezTo>
                  <a:cubicBezTo>
                    <a:pt x="16896" y="17063"/>
                    <a:pt x="16877" y="17103"/>
                    <a:pt x="16892" y="17132"/>
                  </a:cubicBezTo>
                  <a:lnTo>
                    <a:pt x="17191" y="17525"/>
                  </a:lnTo>
                  <a:cubicBezTo>
                    <a:pt x="17285" y="17618"/>
                    <a:pt x="17360" y="17731"/>
                    <a:pt x="17454" y="17843"/>
                  </a:cubicBezTo>
                  <a:cubicBezTo>
                    <a:pt x="17416" y="17918"/>
                    <a:pt x="17397" y="17974"/>
                    <a:pt x="17379" y="18049"/>
                  </a:cubicBezTo>
                  <a:lnTo>
                    <a:pt x="17341" y="18012"/>
                  </a:lnTo>
                  <a:lnTo>
                    <a:pt x="17285" y="17937"/>
                  </a:lnTo>
                  <a:lnTo>
                    <a:pt x="17135" y="17768"/>
                  </a:lnTo>
                  <a:lnTo>
                    <a:pt x="16873" y="17431"/>
                  </a:lnTo>
                  <a:cubicBezTo>
                    <a:pt x="16865" y="17423"/>
                    <a:pt x="16853" y="17419"/>
                    <a:pt x="16841" y="17419"/>
                  </a:cubicBezTo>
                  <a:cubicBezTo>
                    <a:pt x="16800" y="17419"/>
                    <a:pt x="16751" y="17463"/>
                    <a:pt x="16780" y="17506"/>
                  </a:cubicBezTo>
                  <a:lnTo>
                    <a:pt x="17042" y="17843"/>
                  </a:lnTo>
                  <a:cubicBezTo>
                    <a:pt x="17079" y="17899"/>
                    <a:pt x="17117" y="17956"/>
                    <a:pt x="17173" y="18012"/>
                  </a:cubicBezTo>
                  <a:lnTo>
                    <a:pt x="17229" y="18105"/>
                  </a:lnTo>
                  <a:cubicBezTo>
                    <a:pt x="17248" y="18124"/>
                    <a:pt x="17266" y="18162"/>
                    <a:pt x="17304" y="18180"/>
                  </a:cubicBezTo>
                  <a:cubicBezTo>
                    <a:pt x="17266" y="18274"/>
                    <a:pt x="17229" y="18349"/>
                    <a:pt x="17191" y="18424"/>
                  </a:cubicBezTo>
                  <a:lnTo>
                    <a:pt x="17060" y="18218"/>
                  </a:lnTo>
                  <a:cubicBezTo>
                    <a:pt x="17060" y="18204"/>
                    <a:pt x="17042" y="18191"/>
                    <a:pt x="17017" y="18191"/>
                  </a:cubicBezTo>
                  <a:cubicBezTo>
                    <a:pt x="17007" y="18191"/>
                    <a:pt x="16996" y="18194"/>
                    <a:pt x="16986" y="18199"/>
                  </a:cubicBezTo>
                  <a:cubicBezTo>
                    <a:pt x="16948" y="18218"/>
                    <a:pt x="16948" y="18255"/>
                    <a:pt x="16967" y="18293"/>
                  </a:cubicBezTo>
                  <a:lnTo>
                    <a:pt x="17117" y="18536"/>
                  </a:lnTo>
                  <a:lnTo>
                    <a:pt x="17060" y="18630"/>
                  </a:lnTo>
                  <a:cubicBezTo>
                    <a:pt x="16892" y="18836"/>
                    <a:pt x="16686" y="19023"/>
                    <a:pt x="16442" y="19154"/>
                  </a:cubicBezTo>
                  <a:cubicBezTo>
                    <a:pt x="16442" y="19135"/>
                    <a:pt x="16424" y="19117"/>
                    <a:pt x="16424" y="19098"/>
                  </a:cubicBezTo>
                  <a:cubicBezTo>
                    <a:pt x="16405" y="19079"/>
                    <a:pt x="16386" y="19060"/>
                    <a:pt x="16349" y="19042"/>
                  </a:cubicBezTo>
                  <a:cubicBezTo>
                    <a:pt x="16293" y="18986"/>
                    <a:pt x="16236" y="18929"/>
                    <a:pt x="16180" y="18873"/>
                  </a:cubicBezTo>
                  <a:lnTo>
                    <a:pt x="16012" y="18686"/>
                  </a:lnTo>
                  <a:cubicBezTo>
                    <a:pt x="15899" y="18555"/>
                    <a:pt x="15787" y="18424"/>
                    <a:pt x="15675" y="18293"/>
                  </a:cubicBezTo>
                  <a:cubicBezTo>
                    <a:pt x="15666" y="18284"/>
                    <a:pt x="15656" y="18280"/>
                    <a:pt x="15647" y="18280"/>
                  </a:cubicBezTo>
                  <a:cubicBezTo>
                    <a:pt x="15616" y="18280"/>
                    <a:pt x="15590" y="18320"/>
                    <a:pt x="15618" y="18349"/>
                  </a:cubicBezTo>
                  <a:cubicBezTo>
                    <a:pt x="15731" y="18499"/>
                    <a:pt x="15862" y="18648"/>
                    <a:pt x="15974" y="18798"/>
                  </a:cubicBezTo>
                  <a:lnTo>
                    <a:pt x="16162" y="19042"/>
                  </a:lnTo>
                  <a:cubicBezTo>
                    <a:pt x="16199" y="19079"/>
                    <a:pt x="16218" y="19117"/>
                    <a:pt x="16236" y="19154"/>
                  </a:cubicBezTo>
                  <a:cubicBezTo>
                    <a:pt x="16236" y="19173"/>
                    <a:pt x="16255" y="19210"/>
                    <a:pt x="16293" y="19229"/>
                  </a:cubicBezTo>
                  <a:cubicBezTo>
                    <a:pt x="16143" y="19304"/>
                    <a:pt x="15974" y="19360"/>
                    <a:pt x="15806" y="19398"/>
                  </a:cubicBezTo>
                  <a:cubicBezTo>
                    <a:pt x="15806" y="19398"/>
                    <a:pt x="15806" y="19398"/>
                    <a:pt x="15806" y="19379"/>
                  </a:cubicBezTo>
                  <a:cubicBezTo>
                    <a:pt x="15768" y="19323"/>
                    <a:pt x="15731" y="19248"/>
                    <a:pt x="15675" y="19210"/>
                  </a:cubicBezTo>
                  <a:lnTo>
                    <a:pt x="15525" y="19023"/>
                  </a:lnTo>
                  <a:cubicBezTo>
                    <a:pt x="15431" y="18911"/>
                    <a:pt x="15338" y="18798"/>
                    <a:pt x="15225" y="18686"/>
                  </a:cubicBezTo>
                  <a:cubicBezTo>
                    <a:pt x="15216" y="18677"/>
                    <a:pt x="15207" y="18674"/>
                    <a:pt x="15197" y="18674"/>
                  </a:cubicBezTo>
                  <a:cubicBezTo>
                    <a:pt x="15167" y="18674"/>
                    <a:pt x="15140" y="18713"/>
                    <a:pt x="15169" y="18742"/>
                  </a:cubicBezTo>
                  <a:cubicBezTo>
                    <a:pt x="15263" y="18873"/>
                    <a:pt x="15356" y="18986"/>
                    <a:pt x="15450" y="19098"/>
                  </a:cubicBezTo>
                  <a:cubicBezTo>
                    <a:pt x="15487" y="19154"/>
                    <a:pt x="15525" y="19229"/>
                    <a:pt x="15562" y="19285"/>
                  </a:cubicBezTo>
                  <a:cubicBezTo>
                    <a:pt x="15600" y="19341"/>
                    <a:pt x="15637" y="19379"/>
                    <a:pt x="15675" y="19435"/>
                  </a:cubicBezTo>
                  <a:cubicBezTo>
                    <a:pt x="15431" y="19491"/>
                    <a:pt x="15169" y="19529"/>
                    <a:pt x="14907" y="19547"/>
                  </a:cubicBezTo>
                  <a:lnTo>
                    <a:pt x="14514" y="19079"/>
                  </a:lnTo>
                  <a:cubicBezTo>
                    <a:pt x="14504" y="19070"/>
                    <a:pt x="14495" y="19065"/>
                    <a:pt x="14485" y="19065"/>
                  </a:cubicBezTo>
                  <a:cubicBezTo>
                    <a:pt x="14476" y="19065"/>
                    <a:pt x="14467" y="19070"/>
                    <a:pt x="14457" y="19079"/>
                  </a:cubicBezTo>
                  <a:cubicBezTo>
                    <a:pt x="14439" y="19098"/>
                    <a:pt x="14439" y="19135"/>
                    <a:pt x="14457" y="19154"/>
                  </a:cubicBezTo>
                  <a:cubicBezTo>
                    <a:pt x="14551" y="19285"/>
                    <a:pt x="14663" y="19416"/>
                    <a:pt x="14776" y="19547"/>
                  </a:cubicBezTo>
                  <a:lnTo>
                    <a:pt x="14251" y="19547"/>
                  </a:lnTo>
                  <a:cubicBezTo>
                    <a:pt x="14214" y="19491"/>
                    <a:pt x="14158" y="19435"/>
                    <a:pt x="14120" y="19398"/>
                  </a:cubicBezTo>
                  <a:lnTo>
                    <a:pt x="13971" y="19229"/>
                  </a:lnTo>
                  <a:cubicBezTo>
                    <a:pt x="13877" y="19135"/>
                    <a:pt x="13783" y="19023"/>
                    <a:pt x="13690" y="18929"/>
                  </a:cubicBezTo>
                  <a:cubicBezTo>
                    <a:pt x="13680" y="18920"/>
                    <a:pt x="13666" y="18915"/>
                    <a:pt x="13652" y="18915"/>
                  </a:cubicBezTo>
                  <a:cubicBezTo>
                    <a:pt x="13638" y="18915"/>
                    <a:pt x="13624" y="18920"/>
                    <a:pt x="13615" y="18929"/>
                  </a:cubicBezTo>
                  <a:cubicBezTo>
                    <a:pt x="13577" y="18948"/>
                    <a:pt x="13577" y="18986"/>
                    <a:pt x="13615" y="19004"/>
                  </a:cubicBezTo>
                  <a:lnTo>
                    <a:pt x="13858" y="19323"/>
                  </a:lnTo>
                  <a:cubicBezTo>
                    <a:pt x="13896" y="19379"/>
                    <a:pt x="13952" y="19435"/>
                    <a:pt x="13989" y="19491"/>
                  </a:cubicBezTo>
                  <a:lnTo>
                    <a:pt x="14027" y="19547"/>
                  </a:lnTo>
                  <a:lnTo>
                    <a:pt x="13671" y="19547"/>
                  </a:lnTo>
                  <a:cubicBezTo>
                    <a:pt x="13671" y="19547"/>
                    <a:pt x="13671" y="19529"/>
                    <a:pt x="13671" y="19529"/>
                  </a:cubicBezTo>
                  <a:lnTo>
                    <a:pt x="13315" y="19098"/>
                  </a:lnTo>
                  <a:cubicBezTo>
                    <a:pt x="13303" y="19085"/>
                    <a:pt x="13288" y="19080"/>
                    <a:pt x="13274" y="19080"/>
                  </a:cubicBezTo>
                  <a:cubicBezTo>
                    <a:pt x="13225" y="19080"/>
                    <a:pt x="13178" y="19144"/>
                    <a:pt x="13221" y="19173"/>
                  </a:cubicBezTo>
                  <a:lnTo>
                    <a:pt x="13521" y="19547"/>
                  </a:lnTo>
                  <a:lnTo>
                    <a:pt x="13278" y="19547"/>
                  </a:lnTo>
                  <a:lnTo>
                    <a:pt x="13221" y="19454"/>
                  </a:lnTo>
                  <a:lnTo>
                    <a:pt x="13109" y="19304"/>
                  </a:lnTo>
                  <a:lnTo>
                    <a:pt x="12884" y="18986"/>
                  </a:lnTo>
                  <a:cubicBezTo>
                    <a:pt x="12873" y="18963"/>
                    <a:pt x="12857" y="18954"/>
                    <a:pt x="12840" y="18954"/>
                  </a:cubicBezTo>
                  <a:cubicBezTo>
                    <a:pt x="12802" y="18954"/>
                    <a:pt x="12765" y="19002"/>
                    <a:pt x="12791" y="19042"/>
                  </a:cubicBezTo>
                  <a:lnTo>
                    <a:pt x="13015" y="19360"/>
                  </a:lnTo>
                  <a:cubicBezTo>
                    <a:pt x="13034" y="19416"/>
                    <a:pt x="13072" y="19472"/>
                    <a:pt x="13109" y="19529"/>
                  </a:cubicBezTo>
                  <a:lnTo>
                    <a:pt x="13128" y="19547"/>
                  </a:lnTo>
                  <a:lnTo>
                    <a:pt x="13128" y="19547"/>
                  </a:lnTo>
                  <a:lnTo>
                    <a:pt x="12416" y="19529"/>
                  </a:lnTo>
                  <a:cubicBezTo>
                    <a:pt x="12416" y="19510"/>
                    <a:pt x="12416" y="19491"/>
                    <a:pt x="12397" y="19472"/>
                  </a:cubicBezTo>
                  <a:cubicBezTo>
                    <a:pt x="12360" y="19454"/>
                    <a:pt x="12323" y="19416"/>
                    <a:pt x="12304" y="19398"/>
                  </a:cubicBezTo>
                  <a:lnTo>
                    <a:pt x="12229" y="19304"/>
                  </a:lnTo>
                  <a:lnTo>
                    <a:pt x="12042" y="19135"/>
                  </a:lnTo>
                  <a:cubicBezTo>
                    <a:pt x="12032" y="19126"/>
                    <a:pt x="12023" y="19121"/>
                    <a:pt x="12014" y="19121"/>
                  </a:cubicBezTo>
                  <a:cubicBezTo>
                    <a:pt x="12004" y="19121"/>
                    <a:pt x="11995" y="19126"/>
                    <a:pt x="11985" y="19135"/>
                  </a:cubicBezTo>
                  <a:cubicBezTo>
                    <a:pt x="11967" y="19154"/>
                    <a:pt x="11967" y="19173"/>
                    <a:pt x="11985" y="19192"/>
                  </a:cubicBezTo>
                  <a:lnTo>
                    <a:pt x="12154" y="19379"/>
                  </a:lnTo>
                  <a:lnTo>
                    <a:pt x="12229" y="19472"/>
                  </a:lnTo>
                  <a:lnTo>
                    <a:pt x="12285" y="19529"/>
                  </a:lnTo>
                  <a:lnTo>
                    <a:pt x="12098" y="19529"/>
                  </a:lnTo>
                  <a:lnTo>
                    <a:pt x="11761" y="19510"/>
                  </a:lnTo>
                  <a:lnTo>
                    <a:pt x="11368" y="19098"/>
                  </a:lnTo>
                  <a:cubicBezTo>
                    <a:pt x="11360" y="19091"/>
                    <a:pt x="11352" y="19088"/>
                    <a:pt x="11343" y="19088"/>
                  </a:cubicBezTo>
                  <a:cubicBezTo>
                    <a:pt x="11306" y="19088"/>
                    <a:pt x="11266" y="19142"/>
                    <a:pt x="11311" y="19173"/>
                  </a:cubicBezTo>
                  <a:lnTo>
                    <a:pt x="11592" y="19510"/>
                  </a:lnTo>
                  <a:lnTo>
                    <a:pt x="11592" y="19510"/>
                  </a:lnTo>
                  <a:lnTo>
                    <a:pt x="10843" y="19472"/>
                  </a:lnTo>
                  <a:cubicBezTo>
                    <a:pt x="10806" y="19435"/>
                    <a:pt x="10768" y="19379"/>
                    <a:pt x="10712" y="19341"/>
                  </a:cubicBezTo>
                  <a:lnTo>
                    <a:pt x="10581" y="19192"/>
                  </a:lnTo>
                  <a:lnTo>
                    <a:pt x="10281" y="18911"/>
                  </a:lnTo>
                  <a:cubicBezTo>
                    <a:pt x="10267" y="18897"/>
                    <a:pt x="10252" y="18891"/>
                    <a:pt x="10238" y="18891"/>
                  </a:cubicBezTo>
                  <a:cubicBezTo>
                    <a:pt x="10196" y="18891"/>
                    <a:pt x="10164" y="18943"/>
                    <a:pt x="10206" y="18986"/>
                  </a:cubicBezTo>
                  <a:lnTo>
                    <a:pt x="10469" y="19285"/>
                  </a:lnTo>
                  <a:cubicBezTo>
                    <a:pt x="10506" y="19323"/>
                    <a:pt x="10544" y="19379"/>
                    <a:pt x="10600" y="19435"/>
                  </a:cubicBezTo>
                  <a:cubicBezTo>
                    <a:pt x="10600" y="19435"/>
                    <a:pt x="10618" y="19454"/>
                    <a:pt x="10618" y="19472"/>
                  </a:cubicBezTo>
                  <a:lnTo>
                    <a:pt x="10038" y="19435"/>
                  </a:lnTo>
                  <a:cubicBezTo>
                    <a:pt x="9944" y="19323"/>
                    <a:pt x="9851" y="19210"/>
                    <a:pt x="9757" y="19098"/>
                  </a:cubicBezTo>
                  <a:cubicBezTo>
                    <a:pt x="9748" y="19089"/>
                    <a:pt x="9739" y="19086"/>
                    <a:pt x="9729" y="19086"/>
                  </a:cubicBezTo>
                  <a:cubicBezTo>
                    <a:pt x="9699" y="19086"/>
                    <a:pt x="9672" y="19125"/>
                    <a:pt x="9701" y="19154"/>
                  </a:cubicBezTo>
                  <a:lnTo>
                    <a:pt x="9907" y="19435"/>
                  </a:lnTo>
                  <a:lnTo>
                    <a:pt x="9514" y="19398"/>
                  </a:lnTo>
                  <a:cubicBezTo>
                    <a:pt x="9382" y="19248"/>
                    <a:pt x="9270" y="19079"/>
                    <a:pt x="9139" y="18929"/>
                  </a:cubicBezTo>
                  <a:cubicBezTo>
                    <a:pt x="9134" y="18918"/>
                    <a:pt x="9123" y="18914"/>
                    <a:pt x="9112" y="18914"/>
                  </a:cubicBezTo>
                  <a:cubicBezTo>
                    <a:pt x="9086" y="18914"/>
                    <a:pt x="9056" y="18940"/>
                    <a:pt x="9083" y="18967"/>
                  </a:cubicBezTo>
                  <a:lnTo>
                    <a:pt x="9364" y="19398"/>
                  </a:lnTo>
                  <a:cubicBezTo>
                    <a:pt x="9139" y="19379"/>
                    <a:pt x="8914" y="19360"/>
                    <a:pt x="8690" y="19341"/>
                  </a:cubicBezTo>
                  <a:lnTo>
                    <a:pt x="8671" y="19323"/>
                  </a:lnTo>
                  <a:lnTo>
                    <a:pt x="8615" y="19266"/>
                  </a:lnTo>
                  <a:lnTo>
                    <a:pt x="8484" y="19154"/>
                  </a:lnTo>
                  <a:lnTo>
                    <a:pt x="8259" y="18911"/>
                  </a:lnTo>
                  <a:cubicBezTo>
                    <a:pt x="8254" y="18908"/>
                    <a:pt x="8248" y="18907"/>
                    <a:pt x="8243" y="18907"/>
                  </a:cubicBezTo>
                  <a:cubicBezTo>
                    <a:pt x="8207" y="18907"/>
                    <a:pt x="8168" y="18953"/>
                    <a:pt x="8184" y="18986"/>
                  </a:cubicBezTo>
                  <a:lnTo>
                    <a:pt x="8409" y="19229"/>
                  </a:lnTo>
                  <a:lnTo>
                    <a:pt x="8484" y="19323"/>
                  </a:lnTo>
                  <a:lnTo>
                    <a:pt x="8015" y="19285"/>
                  </a:lnTo>
                  <a:lnTo>
                    <a:pt x="7866" y="19266"/>
                  </a:lnTo>
                  <a:cubicBezTo>
                    <a:pt x="7791" y="19173"/>
                    <a:pt x="7735" y="19079"/>
                    <a:pt x="7660" y="18986"/>
                  </a:cubicBezTo>
                  <a:cubicBezTo>
                    <a:pt x="7650" y="18976"/>
                    <a:pt x="7636" y="18971"/>
                    <a:pt x="7622" y="18971"/>
                  </a:cubicBezTo>
                  <a:cubicBezTo>
                    <a:pt x="7608" y="18971"/>
                    <a:pt x="7594" y="18976"/>
                    <a:pt x="7585" y="18986"/>
                  </a:cubicBezTo>
                  <a:cubicBezTo>
                    <a:pt x="7566" y="19004"/>
                    <a:pt x="7566" y="19023"/>
                    <a:pt x="7585" y="19060"/>
                  </a:cubicBezTo>
                  <a:lnTo>
                    <a:pt x="7735" y="19266"/>
                  </a:lnTo>
                  <a:lnTo>
                    <a:pt x="7735" y="19266"/>
                  </a:lnTo>
                  <a:lnTo>
                    <a:pt x="7191" y="19192"/>
                  </a:lnTo>
                  <a:cubicBezTo>
                    <a:pt x="7154" y="19154"/>
                    <a:pt x="7117" y="19117"/>
                    <a:pt x="7079" y="19060"/>
                  </a:cubicBezTo>
                  <a:lnTo>
                    <a:pt x="6911" y="18836"/>
                  </a:lnTo>
                  <a:cubicBezTo>
                    <a:pt x="6898" y="18827"/>
                    <a:pt x="6884" y="18824"/>
                    <a:pt x="6871" y="18824"/>
                  </a:cubicBezTo>
                  <a:cubicBezTo>
                    <a:pt x="6826" y="18824"/>
                    <a:pt x="6788" y="18867"/>
                    <a:pt x="6817" y="18911"/>
                  </a:cubicBezTo>
                  <a:lnTo>
                    <a:pt x="6985" y="19135"/>
                  </a:lnTo>
                  <a:lnTo>
                    <a:pt x="7023" y="19173"/>
                  </a:lnTo>
                  <a:lnTo>
                    <a:pt x="6517" y="19117"/>
                  </a:lnTo>
                  <a:cubicBezTo>
                    <a:pt x="6442" y="19004"/>
                    <a:pt x="6367" y="18892"/>
                    <a:pt x="6274" y="18798"/>
                  </a:cubicBezTo>
                  <a:cubicBezTo>
                    <a:pt x="6267" y="18791"/>
                    <a:pt x="6258" y="18788"/>
                    <a:pt x="6249" y="18788"/>
                  </a:cubicBezTo>
                  <a:cubicBezTo>
                    <a:pt x="6212" y="18788"/>
                    <a:pt x="6169" y="18843"/>
                    <a:pt x="6199" y="18873"/>
                  </a:cubicBezTo>
                  <a:cubicBezTo>
                    <a:pt x="6274" y="18948"/>
                    <a:pt x="6330" y="19023"/>
                    <a:pt x="6367" y="19098"/>
                  </a:cubicBezTo>
                  <a:lnTo>
                    <a:pt x="5993" y="19060"/>
                  </a:lnTo>
                  <a:lnTo>
                    <a:pt x="5375" y="18967"/>
                  </a:lnTo>
                  <a:cubicBezTo>
                    <a:pt x="5375" y="18948"/>
                    <a:pt x="5375" y="18948"/>
                    <a:pt x="5356" y="18948"/>
                  </a:cubicBezTo>
                  <a:lnTo>
                    <a:pt x="5356" y="18929"/>
                  </a:lnTo>
                  <a:lnTo>
                    <a:pt x="5338" y="18911"/>
                  </a:lnTo>
                  <a:cubicBezTo>
                    <a:pt x="5338" y="18911"/>
                    <a:pt x="5300" y="18892"/>
                    <a:pt x="5300" y="18873"/>
                  </a:cubicBezTo>
                  <a:cubicBezTo>
                    <a:pt x="5281" y="18854"/>
                    <a:pt x="5244" y="18817"/>
                    <a:pt x="5225" y="18798"/>
                  </a:cubicBezTo>
                  <a:cubicBezTo>
                    <a:pt x="5169" y="18742"/>
                    <a:pt x="5132" y="18686"/>
                    <a:pt x="5094" y="18630"/>
                  </a:cubicBezTo>
                  <a:cubicBezTo>
                    <a:pt x="5081" y="18616"/>
                    <a:pt x="5058" y="18603"/>
                    <a:pt x="5040" y="18603"/>
                  </a:cubicBezTo>
                  <a:cubicBezTo>
                    <a:pt x="5032" y="18603"/>
                    <a:pt x="5025" y="18606"/>
                    <a:pt x="5019" y="18611"/>
                  </a:cubicBezTo>
                  <a:cubicBezTo>
                    <a:pt x="5000" y="18630"/>
                    <a:pt x="4982" y="18667"/>
                    <a:pt x="5000" y="18686"/>
                  </a:cubicBezTo>
                  <a:cubicBezTo>
                    <a:pt x="5038" y="18761"/>
                    <a:pt x="5094" y="18817"/>
                    <a:pt x="5132" y="18873"/>
                  </a:cubicBezTo>
                  <a:lnTo>
                    <a:pt x="5188" y="18948"/>
                  </a:lnTo>
                  <a:lnTo>
                    <a:pt x="4832" y="18892"/>
                  </a:lnTo>
                  <a:cubicBezTo>
                    <a:pt x="4738" y="18780"/>
                    <a:pt x="4645" y="18686"/>
                    <a:pt x="4570" y="18574"/>
                  </a:cubicBezTo>
                  <a:cubicBezTo>
                    <a:pt x="4563" y="18554"/>
                    <a:pt x="4552" y="18546"/>
                    <a:pt x="4541" y="18546"/>
                  </a:cubicBezTo>
                  <a:cubicBezTo>
                    <a:pt x="4521" y="18546"/>
                    <a:pt x="4501" y="18574"/>
                    <a:pt x="4514" y="18611"/>
                  </a:cubicBezTo>
                  <a:cubicBezTo>
                    <a:pt x="4570" y="18686"/>
                    <a:pt x="4626" y="18780"/>
                    <a:pt x="4682" y="18873"/>
                  </a:cubicBezTo>
                  <a:lnTo>
                    <a:pt x="4345" y="18798"/>
                  </a:lnTo>
                  <a:cubicBezTo>
                    <a:pt x="4364" y="18798"/>
                    <a:pt x="4364" y="18780"/>
                    <a:pt x="4345" y="18761"/>
                  </a:cubicBezTo>
                  <a:lnTo>
                    <a:pt x="4120" y="18461"/>
                  </a:lnTo>
                  <a:cubicBezTo>
                    <a:pt x="4120" y="18424"/>
                    <a:pt x="4083" y="18424"/>
                    <a:pt x="4045" y="18424"/>
                  </a:cubicBezTo>
                  <a:cubicBezTo>
                    <a:pt x="4027" y="18442"/>
                    <a:pt x="4008" y="18480"/>
                    <a:pt x="4027" y="18517"/>
                  </a:cubicBezTo>
                  <a:lnTo>
                    <a:pt x="4195" y="18780"/>
                  </a:lnTo>
                  <a:lnTo>
                    <a:pt x="4195" y="18780"/>
                  </a:lnTo>
                  <a:lnTo>
                    <a:pt x="4027" y="18742"/>
                  </a:lnTo>
                  <a:cubicBezTo>
                    <a:pt x="3914" y="18723"/>
                    <a:pt x="3783" y="18686"/>
                    <a:pt x="3690" y="18667"/>
                  </a:cubicBezTo>
                  <a:cubicBezTo>
                    <a:pt x="3633" y="18574"/>
                    <a:pt x="3596" y="18499"/>
                    <a:pt x="3540" y="18424"/>
                  </a:cubicBezTo>
                  <a:cubicBezTo>
                    <a:pt x="3527" y="18410"/>
                    <a:pt x="3513" y="18397"/>
                    <a:pt x="3493" y="18397"/>
                  </a:cubicBezTo>
                  <a:cubicBezTo>
                    <a:pt x="3485" y="18397"/>
                    <a:pt x="3476" y="18400"/>
                    <a:pt x="3465" y="18405"/>
                  </a:cubicBezTo>
                  <a:cubicBezTo>
                    <a:pt x="3446" y="18424"/>
                    <a:pt x="3446" y="18442"/>
                    <a:pt x="3446" y="18480"/>
                  </a:cubicBezTo>
                  <a:lnTo>
                    <a:pt x="3540" y="18611"/>
                  </a:lnTo>
                  <a:cubicBezTo>
                    <a:pt x="3446" y="18592"/>
                    <a:pt x="3353" y="18555"/>
                    <a:pt x="3278" y="18517"/>
                  </a:cubicBezTo>
                  <a:cubicBezTo>
                    <a:pt x="3184" y="18405"/>
                    <a:pt x="3109" y="18274"/>
                    <a:pt x="3034" y="18162"/>
                  </a:cubicBezTo>
                  <a:cubicBezTo>
                    <a:pt x="3023" y="18139"/>
                    <a:pt x="3005" y="18130"/>
                    <a:pt x="2986" y="18130"/>
                  </a:cubicBezTo>
                  <a:cubicBezTo>
                    <a:pt x="2943" y="18130"/>
                    <a:pt x="2896" y="18178"/>
                    <a:pt x="2922" y="18218"/>
                  </a:cubicBezTo>
                  <a:cubicBezTo>
                    <a:pt x="2959" y="18274"/>
                    <a:pt x="3015" y="18349"/>
                    <a:pt x="3053" y="18424"/>
                  </a:cubicBezTo>
                  <a:cubicBezTo>
                    <a:pt x="2884" y="18349"/>
                    <a:pt x="2735" y="18236"/>
                    <a:pt x="2585" y="18124"/>
                  </a:cubicBezTo>
                  <a:cubicBezTo>
                    <a:pt x="2360" y="17956"/>
                    <a:pt x="2154" y="17768"/>
                    <a:pt x="1967" y="17581"/>
                  </a:cubicBezTo>
                  <a:lnTo>
                    <a:pt x="1967" y="17581"/>
                  </a:lnTo>
                  <a:cubicBezTo>
                    <a:pt x="2098" y="17637"/>
                    <a:pt x="2248" y="17712"/>
                    <a:pt x="2379" y="17768"/>
                  </a:cubicBezTo>
                  <a:cubicBezTo>
                    <a:pt x="2809" y="17918"/>
                    <a:pt x="3240" y="18030"/>
                    <a:pt x="3690" y="18105"/>
                  </a:cubicBezTo>
                  <a:lnTo>
                    <a:pt x="3746" y="18105"/>
                  </a:lnTo>
                  <a:cubicBezTo>
                    <a:pt x="3746" y="18124"/>
                    <a:pt x="3764" y="18124"/>
                    <a:pt x="3783" y="18124"/>
                  </a:cubicBezTo>
                  <a:cubicBezTo>
                    <a:pt x="3970" y="18180"/>
                    <a:pt x="4158" y="18218"/>
                    <a:pt x="4364" y="18236"/>
                  </a:cubicBezTo>
                  <a:cubicBezTo>
                    <a:pt x="4720" y="18311"/>
                    <a:pt x="5094" y="18368"/>
                    <a:pt x="5469" y="18405"/>
                  </a:cubicBezTo>
                  <a:cubicBezTo>
                    <a:pt x="6199" y="18517"/>
                    <a:pt x="6967" y="18555"/>
                    <a:pt x="7716" y="18592"/>
                  </a:cubicBezTo>
                  <a:lnTo>
                    <a:pt x="7847" y="18592"/>
                  </a:lnTo>
                  <a:cubicBezTo>
                    <a:pt x="8690" y="18648"/>
                    <a:pt x="9532" y="18667"/>
                    <a:pt x="10375" y="18667"/>
                  </a:cubicBezTo>
                  <a:cubicBezTo>
                    <a:pt x="10937" y="18667"/>
                    <a:pt x="11480" y="18667"/>
                    <a:pt x="12042" y="18648"/>
                  </a:cubicBezTo>
                  <a:cubicBezTo>
                    <a:pt x="12491" y="18648"/>
                    <a:pt x="12922" y="18611"/>
                    <a:pt x="13353" y="18574"/>
                  </a:cubicBezTo>
                  <a:cubicBezTo>
                    <a:pt x="14177" y="18461"/>
                    <a:pt x="15019" y="18218"/>
                    <a:pt x="15637" y="17637"/>
                  </a:cubicBezTo>
                  <a:cubicBezTo>
                    <a:pt x="16330" y="16963"/>
                    <a:pt x="16517" y="15989"/>
                    <a:pt x="16611" y="15072"/>
                  </a:cubicBezTo>
                  <a:cubicBezTo>
                    <a:pt x="16723" y="13967"/>
                    <a:pt x="16817" y="12843"/>
                    <a:pt x="16892" y="11720"/>
                  </a:cubicBezTo>
                  <a:cubicBezTo>
                    <a:pt x="17042" y="9435"/>
                    <a:pt x="17117" y="7150"/>
                    <a:pt x="17098" y="4866"/>
                  </a:cubicBezTo>
                  <a:cubicBezTo>
                    <a:pt x="17098" y="4304"/>
                    <a:pt x="17098" y="3742"/>
                    <a:pt x="17079" y="3162"/>
                  </a:cubicBezTo>
                  <a:cubicBezTo>
                    <a:pt x="17079" y="2731"/>
                    <a:pt x="17042" y="2281"/>
                    <a:pt x="16967" y="1851"/>
                  </a:cubicBezTo>
                  <a:cubicBezTo>
                    <a:pt x="16967" y="1832"/>
                    <a:pt x="16967" y="1813"/>
                    <a:pt x="16967" y="1813"/>
                  </a:cubicBezTo>
                  <a:close/>
                  <a:moveTo>
                    <a:pt x="9573" y="0"/>
                  </a:moveTo>
                  <a:cubicBezTo>
                    <a:pt x="9253" y="0"/>
                    <a:pt x="8933" y="5"/>
                    <a:pt x="8615" y="16"/>
                  </a:cubicBezTo>
                  <a:cubicBezTo>
                    <a:pt x="6424" y="53"/>
                    <a:pt x="4233" y="315"/>
                    <a:pt x="2098" y="765"/>
                  </a:cubicBezTo>
                  <a:cubicBezTo>
                    <a:pt x="1836" y="821"/>
                    <a:pt x="1573" y="877"/>
                    <a:pt x="1330" y="952"/>
                  </a:cubicBezTo>
                  <a:cubicBezTo>
                    <a:pt x="1105" y="989"/>
                    <a:pt x="918" y="1102"/>
                    <a:pt x="768" y="1270"/>
                  </a:cubicBezTo>
                  <a:cubicBezTo>
                    <a:pt x="618" y="1476"/>
                    <a:pt x="544" y="1720"/>
                    <a:pt x="525" y="1982"/>
                  </a:cubicBezTo>
                  <a:cubicBezTo>
                    <a:pt x="487" y="2263"/>
                    <a:pt x="469" y="2525"/>
                    <a:pt x="431" y="2806"/>
                  </a:cubicBezTo>
                  <a:cubicBezTo>
                    <a:pt x="300" y="3929"/>
                    <a:pt x="188" y="5053"/>
                    <a:pt x="132" y="6195"/>
                  </a:cubicBezTo>
                  <a:cubicBezTo>
                    <a:pt x="0" y="8442"/>
                    <a:pt x="0" y="10727"/>
                    <a:pt x="150" y="12974"/>
                  </a:cubicBezTo>
                  <a:cubicBezTo>
                    <a:pt x="188" y="13499"/>
                    <a:pt x="225" y="14023"/>
                    <a:pt x="281" y="14547"/>
                  </a:cubicBezTo>
                  <a:cubicBezTo>
                    <a:pt x="319" y="14997"/>
                    <a:pt x="412" y="15446"/>
                    <a:pt x="562" y="15877"/>
                  </a:cubicBezTo>
                  <a:cubicBezTo>
                    <a:pt x="637" y="16139"/>
                    <a:pt x="768" y="16401"/>
                    <a:pt x="918" y="16626"/>
                  </a:cubicBezTo>
                  <a:cubicBezTo>
                    <a:pt x="1143" y="17075"/>
                    <a:pt x="1424" y="17487"/>
                    <a:pt x="1779" y="17843"/>
                  </a:cubicBezTo>
                  <a:cubicBezTo>
                    <a:pt x="2117" y="18199"/>
                    <a:pt x="2491" y="18499"/>
                    <a:pt x="2922" y="18742"/>
                  </a:cubicBezTo>
                  <a:cubicBezTo>
                    <a:pt x="3521" y="18986"/>
                    <a:pt x="4158" y="19135"/>
                    <a:pt x="4794" y="19210"/>
                  </a:cubicBezTo>
                  <a:cubicBezTo>
                    <a:pt x="5506" y="19304"/>
                    <a:pt x="6199" y="19398"/>
                    <a:pt x="6911" y="19491"/>
                  </a:cubicBezTo>
                  <a:cubicBezTo>
                    <a:pt x="8296" y="19641"/>
                    <a:pt x="9701" y="19753"/>
                    <a:pt x="11087" y="19828"/>
                  </a:cubicBezTo>
                  <a:cubicBezTo>
                    <a:pt x="11798" y="19866"/>
                    <a:pt x="12491" y="19884"/>
                    <a:pt x="13221" y="19884"/>
                  </a:cubicBezTo>
                  <a:cubicBezTo>
                    <a:pt x="13387" y="19889"/>
                    <a:pt x="13553" y="19892"/>
                    <a:pt x="13719" y="19892"/>
                  </a:cubicBezTo>
                  <a:cubicBezTo>
                    <a:pt x="14172" y="19892"/>
                    <a:pt x="14628" y="19874"/>
                    <a:pt x="15094" y="19847"/>
                  </a:cubicBezTo>
                  <a:cubicBezTo>
                    <a:pt x="15637" y="19809"/>
                    <a:pt x="16180" y="19641"/>
                    <a:pt x="16667" y="19379"/>
                  </a:cubicBezTo>
                  <a:cubicBezTo>
                    <a:pt x="17135" y="19079"/>
                    <a:pt x="17491" y="18630"/>
                    <a:pt x="17678" y="18105"/>
                  </a:cubicBezTo>
                  <a:cubicBezTo>
                    <a:pt x="17847" y="17562"/>
                    <a:pt x="17959" y="17001"/>
                    <a:pt x="18015" y="16439"/>
                  </a:cubicBezTo>
                  <a:cubicBezTo>
                    <a:pt x="18090" y="15727"/>
                    <a:pt x="18184" y="15053"/>
                    <a:pt x="18259" y="14360"/>
                  </a:cubicBezTo>
                  <a:cubicBezTo>
                    <a:pt x="18633" y="11532"/>
                    <a:pt x="18802" y="8667"/>
                    <a:pt x="18783" y="5821"/>
                  </a:cubicBezTo>
                  <a:cubicBezTo>
                    <a:pt x="18783" y="5502"/>
                    <a:pt x="18765" y="5184"/>
                    <a:pt x="18727" y="4847"/>
                  </a:cubicBezTo>
                  <a:cubicBezTo>
                    <a:pt x="18690" y="4566"/>
                    <a:pt x="18615" y="4304"/>
                    <a:pt x="18521" y="4023"/>
                  </a:cubicBezTo>
                  <a:cubicBezTo>
                    <a:pt x="18334" y="3574"/>
                    <a:pt x="18109" y="3143"/>
                    <a:pt x="17847" y="2712"/>
                  </a:cubicBezTo>
                  <a:cubicBezTo>
                    <a:pt x="17603" y="2300"/>
                    <a:pt x="17341" y="1926"/>
                    <a:pt x="17042" y="1551"/>
                  </a:cubicBezTo>
                  <a:cubicBezTo>
                    <a:pt x="16948" y="1420"/>
                    <a:pt x="16836" y="1289"/>
                    <a:pt x="16723" y="1158"/>
                  </a:cubicBezTo>
                  <a:cubicBezTo>
                    <a:pt x="16648" y="1008"/>
                    <a:pt x="16555" y="877"/>
                    <a:pt x="16424" y="765"/>
                  </a:cubicBezTo>
                  <a:cubicBezTo>
                    <a:pt x="16068" y="465"/>
                    <a:pt x="15600" y="296"/>
                    <a:pt x="15132" y="278"/>
                  </a:cubicBezTo>
                  <a:cubicBezTo>
                    <a:pt x="14064" y="147"/>
                    <a:pt x="12959" y="90"/>
                    <a:pt x="11892" y="53"/>
                  </a:cubicBezTo>
                  <a:cubicBezTo>
                    <a:pt x="11124" y="26"/>
                    <a:pt x="10346" y="0"/>
                    <a:pt x="9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20"/>
            <p:cNvSpPr/>
            <p:nvPr/>
          </p:nvSpPr>
          <p:spPr>
            <a:xfrm>
              <a:off x="4220016" y="2445550"/>
              <a:ext cx="282049" cy="144838"/>
            </a:xfrm>
            <a:custGeom>
              <a:avLst/>
              <a:gdLst/>
              <a:ahLst/>
              <a:cxnLst/>
              <a:rect l="l" t="t" r="r" b="b"/>
              <a:pathLst>
                <a:path w="16124" h="8280" extrusionOk="0">
                  <a:moveTo>
                    <a:pt x="16124" y="0"/>
                  </a:moveTo>
                  <a:lnTo>
                    <a:pt x="16124" y="0"/>
                  </a:lnTo>
                  <a:cubicBezTo>
                    <a:pt x="16086" y="281"/>
                    <a:pt x="16049" y="562"/>
                    <a:pt x="15974" y="843"/>
                  </a:cubicBezTo>
                  <a:cubicBezTo>
                    <a:pt x="15862" y="1517"/>
                    <a:pt x="15656" y="2154"/>
                    <a:pt x="15506" y="2828"/>
                  </a:cubicBezTo>
                  <a:cubicBezTo>
                    <a:pt x="15356" y="3558"/>
                    <a:pt x="15169" y="4270"/>
                    <a:pt x="14944" y="4981"/>
                  </a:cubicBezTo>
                  <a:cubicBezTo>
                    <a:pt x="14813" y="5468"/>
                    <a:pt x="14570" y="5918"/>
                    <a:pt x="14232" y="6292"/>
                  </a:cubicBezTo>
                  <a:cubicBezTo>
                    <a:pt x="13858" y="6686"/>
                    <a:pt x="13334" y="6910"/>
                    <a:pt x="12772" y="6910"/>
                  </a:cubicBezTo>
                  <a:cubicBezTo>
                    <a:pt x="12229" y="6910"/>
                    <a:pt x="11648" y="7023"/>
                    <a:pt x="11086" y="7023"/>
                  </a:cubicBezTo>
                  <a:cubicBezTo>
                    <a:pt x="10817" y="7030"/>
                    <a:pt x="10546" y="7034"/>
                    <a:pt x="10275" y="7034"/>
                  </a:cubicBezTo>
                  <a:cubicBezTo>
                    <a:pt x="9248" y="7034"/>
                    <a:pt x="8214" y="6980"/>
                    <a:pt x="7191" y="6892"/>
                  </a:cubicBezTo>
                  <a:cubicBezTo>
                    <a:pt x="5431" y="6760"/>
                    <a:pt x="3671" y="6611"/>
                    <a:pt x="1929" y="6311"/>
                  </a:cubicBezTo>
                  <a:cubicBezTo>
                    <a:pt x="1573" y="6274"/>
                    <a:pt x="1255" y="6161"/>
                    <a:pt x="974" y="5936"/>
                  </a:cubicBezTo>
                  <a:cubicBezTo>
                    <a:pt x="824" y="5768"/>
                    <a:pt x="693" y="5581"/>
                    <a:pt x="618" y="5375"/>
                  </a:cubicBezTo>
                  <a:cubicBezTo>
                    <a:pt x="487" y="5094"/>
                    <a:pt x="393" y="4794"/>
                    <a:pt x="262" y="4513"/>
                  </a:cubicBezTo>
                  <a:cubicBezTo>
                    <a:pt x="150" y="4289"/>
                    <a:pt x="75" y="4064"/>
                    <a:pt x="0" y="3839"/>
                  </a:cubicBezTo>
                  <a:lnTo>
                    <a:pt x="0" y="3839"/>
                  </a:lnTo>
                  <a:cubicBezTo>
                    <a:pt x="0" y="3951"/>
                    <a:pt x="19" y="4083"/>
                    <a:pt x="38" y="4214"/>
                  </a:cubicBezTo>
                  <a:cubicBezTo>
                    <a:pt x="131" y="5038"/>
                    <a:pt x="281" y="5955"/>
                    <a:pt x="843" y="6592"/>
                  </a:cubicBezTo>
                  <a:cubicBezTo>
                    <a:pt x="1423" y="7247"/>
                    <a:pt x="2360" y="7509"/>
                    <a:pt x="3202" y="7678"/>
                  </a:cubicBezTo>
                  <a:cubicBezTo>
                    <a:pt x="3240" y="7678"/>
                    <a:pt x="3259" y="7697"/>
                    <a:pt x="3277" y="7715"/>
                  </a:cubicBezTo>
                  <a:lnTo>
                    <a:pt x="3352" y="7715"/>
                  </a:lnTo>
                  <a:cubicBezTo>
                    <a:pt x="3558" y="7734"/>
                    <a:pt x="3764" y="7790"/>
                    <a:pt x="3970" y="7828"/>
                  </a:cubicBezTo>
                  <a:cubicBezTo>
                    <a:pt x="4551" y="7940"/>
                    <a:pt x="5150" y="8034"/>
                    <a:pt x="5749" y="8109"/>
                  </a:cubicBezTo>
                  <a:cubicBezTo>
                    <a:pt x="7116" y="8220"/>
                    <a:pt x="8493" y="8280"/>
                    <a:pt x="9864" y="8280"/>
                  </a:cubicBezTo>
                  <a:cubicBezTo>
                    <a:pt x="10335" y="8280"/>
                    <a:pt x="10805" y="8273"/>
                    <a:pt x="11274" y="8259"/>
                  </a:cubicBezTo>
                  <a:cubicBezTo>
                    <a:pt x="12116" y="8240"/>
                    <a:pt x="12978" y="8202"/>
                    <a:pt x="13802" y="7921"/>
                  </a:cubicBezTo>
                  <a:cubicBezTo>
                    <a:pt x="14158" y="7790"/>
                    <a:pt x="14513" y="7603"/>
                    <a:pt x="14794" y="7360"/>
                  </a:cubicBezTo>
                  <a:cubicBezTo>
                    <a:pt x="15113" y="7060"/>
                    <a:pt x="15356" y="6686"/>
                    <a:pt x="15506" y="6292"/>
                  </a:cubicBezTo>
                  <a:cubicBezTo>
                    <a:pt x="15637" y="5843"/>
                    <a:pt x="15731" y="5393"/>
                    <a:pt x="15768" y="4925"/>
                  </a:cubicBezTo>
                  <a:cubicBezTo>
                    <a:pt x="15824" y="4382"/>
                    <a:pt x="15862" y="3839"/>
                    <a:pt x="15918" y="3315"/>
                  </a:cubicBezTo>
                  <a:cubicBezTo>
                    <a:pt x="15993" y="2210"/>
                    <a:pt x="16068" y="1105"/>
                    <a:pt x="16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20"/>
            <p:cNvSpPr/>
            <p:nvPr/>
          </p:nvSpPr>
          <p:spPr>
            <a:xfrm>
              <a:off x="4230826" y="2294992"/>
              <a:ext cx="256178" cy="232143"/>
            </a:xfrm>
            <a:custGeom>
              <a:avLst/>
              <a:gdLst/>
              <a:ahLst/>
              <a:cxnLst/>
              <a:rect l="l" t="t" r="r" b="b"/>
              <a:pathLst>
                <a:path w="14645" h="13271" extrusionOk="0">
                  <a:moveTo>
                    <a:pt x="14401" y="499"/>
                  </a:moveTo>
                  <a:cubicBezTo>
                    <a:pt x="14195" y="573"/>
                    <a:pt x="14195" y="854"/>
                    <a:pt x="14401" y="929"/>
                  </a:cubicBezTo>
                  <a:cubicBezTo>
                    <a:pt x="14644" y="892"/>
                    <a:pt x="14644" y="536"/>
                    <a:pt x="14401" y="499"/>
                  </a:cubicBezTo>
                  <a:close/>
                  <a:moveTo>
                    <a:pt x="3345" y="1589"/>
                  </a:moveTo>
                  <a:cubicBezTo>
                    <a:pt x="3301" y="1589"/>
                    <a:pt x="3259" y="1594"/>
                    <a:pt x="3221" y="1603"/>
                  </a:cubicBezTo>
                  <a:lnTo>
                    <a:pt x="3015" y="1641"/>
                  </a:lnTo>
                  <a:cubicBezTo>
                    <a:pt x="2865" y="1660"/>
                    <a:pt x="2734" y="1716"/>
                    <a:pt x="2603" y="1791"/>
                  </a:cubicBezTo>
                  <a:cubicBezTo>
                    <a:pt x="2483" y="1842"/>
                    <a:pt x="2552" y="2020"/>
                    <a:pt x="2665" y="2020"/>
                  </a:cubicBezTo>
                  <a:cubicBezTo>
                    <a:pt x="2675" y="2020"/>
                    <a:pt x="2686" y="2018"/>
                    <a:pt x="2697" y="2015"/>
                  </a:cubicBezTo>
                  <a:lnTo>
                    <a:pt x="2790" y="2015"/>
                  </a:lnTo>
                  <a:lnTo>
                    <a:pt x="2884" y="1978"/>
                  </a:lnTo>
                  <a:lnTo>
                    <a:pt x="3483" y="1978"/>
                  </a:lnTo>
                  <a:cubicBezTo>
                    <a:pt x="3652" y="1922"/>
                    <a:pt x="3652" y="1678"/>
                    <a:pt x="3483" y="1622"/>
                  </a:cubicBezTo>
                  <a:lnTo>
                    <a:pt x="3483" y="1603"/>
                  </a:lnTo>
                  <a:cubicBezTo>
                    <a:pt x="3437" y="1594"/>
                    <a:pt x="3390" y="1589"/>
                    <a:pt x="3345" y="1589"/>
                  </a:cubicBezTo>
                  <a:close/>
                  <a:moveTo>
                    <a:pt x="4607" y="2221"/>
                  </a:moveTo>
                  <a:cubicBezTo>
                    <a:pt x="4588" y="2221"/>
                    <a:pt x="4570" y="2240"/>
                    <a:pt x="4551" y="2259"/>
                  </a:cubicBezTo>
                  <a:lnTo>
                    <a:pt x="4513" y="2278"/>
                  </a:lnTo>
                  <a:lnTo>
                    <a:pt x="4495" y="2296"/>
                  </a:lnTo>
                  <a:cubicBezTo>
                    <a:pt x="4457" y="2334"/>
                    <a:pt x="4438" y="2390"/>
                    <a:pt x="4438" y="2446"/>
                  </a:cubicBezTo>
                  <a:cubicBezTo>
                    <a:pt x="4438" y="2465"/>
                    <a:pt x="4438" y="2502"/>
                    <a:pt x="4457" y="2521"/>
                  </a:cubicBezTo>
                  <a:cubicBezTo>
                    <a:pt x="4457" y="2540"/>
                    <a:pt x="4476" y="2558"/>
                    <a:pt x="4495" y="2577"/>
                  </a:cubicBezTo>
                  <a:lnTo>
                    <a:pt x="4532" y="2615"/>
                  </a:lnTo>
                  <a:cubicBezTo>
                    <a:pt x="4570" y="2633"/>
                    <a:pt x="4607" y="2633"/>
                    <a:pt x="4644" y="2633"/>
                  </a:cubicBezTo>
                  <a:lnTo>
                    <a:pt x="4682" y="2633"/>
                  </a:lnTo>
                  <a:cubicBezTo>
                    <a:pt x="4719" y="2633"/>
                    <a:pt x="4757" y="2615"/>
                    <a:pt x="4776" y="2596"/>
                  </a:cubicBezTo>
                  <a:lnTo>
                    <a:pt x="4794" y="2558"/>
                  </a:lnTo>
                  <a:lnTo>
                    <a:pt x="4832" y="2540"/>
                  </a:lnTo>
                  <a:cubicBezTo>
                    <a:pt x="4832" y="2521"/>
                    <a:pt x="4850" y="2502"/>
                    <a:pt x="4850" y="2484"/>
                  </a:cubicBezTo>
                  <a:lnTo>
                    <a:pt x="4850" y="2521"/>
                  </a:lnTo>
                  <a:lnTo>
                    <a:pt x="4869" y="2502"/>
                  </a:lnTo>
                  <a:lnTo>
                    <a:pt x="4888" y="2446"/>
                  </a:lnTo>
                  <a:cubicBezTo>
                    <a:pt x="4888" y="2427"/>
                    <a:pt x="4888" y="2409"/>
                    <a:pt x="4888" y="2371"/>
                  </a:cubicBezTo>
                  <a:cubicBezTo>
                    <a:pt x="4888" y="2352"/>
                    <a:pt x="4888" y="2352"/>
                    <a:pt x="4869" y="2334"/>
                  </a:cubicBezTo>
                  <a:cubicBezTo>
                    <a:pt x="4869" y="2315"/>
                    <a:pt x="4869" y="2278"/>
                    <a:pt x="4850" y="2278"/>
                  </a:cubicBezTo>
                  <a:lnTo>
                    <a:pt x="4813" y="2240"/>
                  </a:lnTo>
                  <a:lnTo>
                    <a:pt x="4776" y="2221"/>
                  </a:lnTo>
                  <a:close/>
                  <a:moveTo>
                    <a:pt x="12510" y="2540"/>
                  </a:moveTo>
                  <a:cubicBezTo>
                    <a:pt x="12266" y="2577"/>
                    <a:pt x="12266" y="2914"/>
                    <a:pt x="12510" y="2952"/>
                  </a:cubicBezTo>
                  <a:cubicBezTo>
                    <a:pt x="12716" y="2914"/>
                    <a:pt x="12716" y="2596"/>
                    <a:pt x="12510" y="2558"/>
                  </a:cubicBezTo>
                  <a:lnTo>
                    <a:pt x="12510" y="2540"/>
                  </a:lnTo>
                  <a:close/>
                  <a:moveTo>
                    <a:pt x="3296" y="3682"/>
                  </a:moveTo>
                  <a:cubicBezTo>
                    <a:pt x="3053" y="3682"/>
                    <a:pt x="3053" y="4075"/>
                    <a:pt x="3296" y="4075"/>
                  </a:cubicBezTo>
                  <a:cubicBezTo>
                    <a:pt x="3502" y="4019"/>
                    <a:pt x="3502" y="3738"/>
                    <a:pt x="3315" y="3701"/>
                  </a:cubicBezTo>
                  <a:lnTo>
                    <a:pt x="3296" y="3682"/>
                  </a:lnTo>
                  <a:close/>
                  <a:moveTo>
                    <a:pt x="4513" y="4075"/>
                  </a:moveTo>
                  <a:cubicBezTo>
                    <a:pt x="4307" y="4075"/>
                    <a:pt x="4307" y="4375"/>
                    <a:pt x="4513" y="4375"/>
                  </a:cubicBezTo>
                  <a:cubicBezTo>
                    <a:pt x="4701" y="4375"/>
                    <a:pt x="4701" y="4075"/>
                    <a:pt x="4513" y="4075"/>
                  </a:cubicBezTo>
                  <a:close/>
                  <a:moveTo>
                    <a:pt x="8727" y="4000"/>
                  </a:moveTo>
                  <a:cubicBezTo>
                    <a:pt x="8689" y="4000"/>
                    <a:pt x="8652" y="4019"/>
                    <a:pt x="8633" y="4057"/>
                  </a:cubicBezTo>
                  <a:lnTo>
                    <a:pt x="8558" y="4131"/>
                  </a:lnTo>
                  <a:cubicBezTo>
                    <a:pt x="8540" y="4150"/>
                    <a:pt x="8521" y="4169"/>
                    <a:pt x="8521" y="4206"/>
                  </a:cubicBezTo>
                  <a:cubicBezTo>
                    <a:pt x="8502" y="4225"/>
                    <a:pt x="8502" y="4244"/>
                    <a:pt x="8502" y="4281"/>
                  </a:cubicBezTo>
                  <a:cubicBezTo>
                    <a:pt x="8502" y="4319"/>
                    <a:pt x="8502" y="4337"/>
                    <a:pt x="8521" y="4356"/>
                  </a:cubicBezTo>
                  <a:cubicBezTo>
                    <a:pt x="8521" y="4394"/>
                    <a:pt x="8540" y="4412"/>
                    <a:pt x="8558" y="4431"/>
                  </a:cubicBezTo>
                  <a:lnTo>
                    <a:pt x="8614" y="4469"/>
                  </a:lnTo>
                  <a:cubicBezTo>
                    <a:pt x="8633" y="4487"/>
                    <a:pt x="8671" y="4487"/>
                    <a:pt x="8708" y="4487"/>
                  </a:cubicBezTo>
                  <a:lnTo>
                    <a:pt x="8764" y="4487"/>
                  </a:lnTo>
                  <a:cubicBezTo>
                    <a:pt x="8802" y="4487"/>
                    <a:pt x="8839" y="4469"/>
                    <a:pt x="8858" y="4431"/>
                  </a:cubicBezTo>
                  <a:lnTo>
                    <a:pt x="8933" y="4375"/>
                  </a:lnTo>
                  <a:cubicBezTo>
                    <a:pt x="8970" y="4356"/>
                    <a:pt x="8970" y="4337"/>
                    <a:pt x="8989" y="4300"/>
                  </a:cubicBezTo>
                  <a:cubicBezTo>
                    <a:pt x="9008" y="4281"/>
                    <a:pt x="9008" y="4244"/>
                    <a:pt x="9008" y="4225"/>
                  </a:cubicBezTo>
                  <a:cubicBezTo>
                    <a:pt x="9008" y="4188"/>
                    <a:pt x="9008" y="4150"/>
                    <a:pt x="8989" y="4131"/>
                  </a:cubicBezTo>
                  <a:cubicBezTo>
                    <a:pt x="8970" y="4113"/>
                    <a:pt x="8952" y="4094"/>
                    <a:pt x="8933" y="4075"/>
                  </a:cubicBezTo>
                  <a:lnTo>
                    <a:pt x="8933" y="4057"/>
                  </a:lnTo>
                  <a:lnTo>
                    <a:pt x="8895" y="4038"/>
                  </a:lnTo>
                  <a:cubicBezTo>
                    <a:pt x="8858" y="4000"/>
                    <a:pt x="8820" y="4000"/>
                    <a:pt x="8783" y="4000"/>
                  </a:cubicBezTo>
                  <a:close/>
                  <a:moveTo>
                    <a:pt x="9322" y="1"/>
                  </a:moveTo>
                  <a:cubicBezTo>
                    <a:pt x="8391" y="1"/>
                    <a:pt x="7462" y="29"/>
                    <a:pt x="6536" y="87"/>
                  </a:cubicBezTo>
                  <a:cubicBezTo>
                    <a:pt x="5468" y="161"/>
                    <a:pt x="4401" y="255"/>
                    <a:pt x="3334" y="405"/>
                  </a:cubicBezTo>
                  <a:cubicBezTo>
                    <a:pt x="2809" y="480"/>
                    <a:pt x="2266" y="555"/>
                    <a:pt x="1742" y="648"/>
                  </a:cubicBezTo>
                  <a:cubicBezTo>
                    <a:pt x="1349" y="723"/>
                    <a:pt x="899" y="817"/>
                    <a:pt x="656" y="1135"/>
                  </a:cubicBezTo>
                  <a:cubicBezTo>
                    <a:pt x="506" y="1341"/>
                    <a:pt x="431" y="1585"/>
                    <a:pt x="431" y="1828"/>
                  </a:cubicBezTo>
                  <a:cubicBezTo>
                    <a:pt x="412" y="2128"/>
                    <a:pt x="393" y="2427"/>
                    <a:pt x="393" y="2727"/>
                  </a:cubicBezTo>
                  <a:cubicBezTo>
                    <a:pt x="356" y="3345"/>
                    <a:pt x="393" y="3944"/>
                    <a:pt x="393" y="4562"/>
                  </a:cubicBezTo>
                  <a:cubicBezTo>
                    <a:pt x="393" y="4628"/>
                    <a:pt x="440" y="4661"/>
                    <a:pt x="489" y="4661"/>
                  </a:cubicBezTo>
                  <a:cubicBezTo>
                    <a:pt x="539" y="4661"/>
                    <a:pt x="590" y="4628"/>
                    <a:pt x="599" y="4562"/>
                  </a:cubicBezTo>
                  <a:cubicBezTo>
                    <a:pt x="637" y="4038"/>
                    <a:pt x="731" y="3532"/>
                    <a:pt x="787" y="3008"/>
                  </a:cubicBezTo>
                  <a:cubicBezTo>
                    <a:pt x="805" y="2746"/>
                    <a:pt x="824" y="2502"/>
                    <a:pt x="843" y="2240"/>
                  </a:cubicBezTo>
                  <a:cubicBezTo>
                    <a:pt x="843" y="1997"/>
                    <a:pt x="862" y="1753"/>
                    <a:pt x="918" y="1528"/>
                  </a:cubicBezTo>
                  <a:cubicBezTo>
                    <a:pt x="1030" y="1191"/>
                    <a:pt x="1498" y="1135"/>
                    <a:pt x="1798" y="1079"/>
                  </a:cubicBezTo>
                  <a:cubicBezTo>
                    <a:pt x="2304" y="985"/>
                    <a:pt x="2809" y="911"/>
                    <a:pt x="3334" y="836"/>
                  </a:cubicBezTo>
                  <a:cubicBezTo>
                    <a:pt x="5230" y="572"/>
                    <a:pt x="7142" y="441"/>
                    <a:pt x="9071" y="441"/>
                  </a:cubicBezTo>
                  <a:cubicBezTo>
                    <a:pt x="9200" y="441"/>
                    <a:pt x="9328" y="441"/>
                    <a:pt x="9457" y="442"/>
                  </a:cubicBezTo>
                  <a:cubicBezTo>
                    <a:pt x="10637" y="442"/>
                    <a:pt x="11779" y="480"/>
                    <a:pt x="12922" y="573"/>
                  </a:cubicBezTo>
                  <a:cubicBezTo>
                    <a:pt x="12933" y="575"/>
                    <a:pt x="12944" y="576"/>
                    <a:pt x="12955" y="576"/>
                  </a:cubicBezTo>
                  <a:cubicBezTo>
                    <a:pt x="13202" y="576"/>
                    <a:pt x="13191" y="179"/>
                    <a:pt x="12922" y="143"/>
                  </a:cubicBezTo>
                  <a:cubicBezTo>
                    <a:pt x="11721" y="48"/>
                    <a:pt x="10520" y="1"/>
                    <a:pt x="9322" y="1"/>
                  </a:cubicBezTo>
                  <a:close/>
                  <a:moveTo>
                    <a:pt x="3858" y="5499"/>
                  </a:moveTo>
                  <a:cubicBezTo>
                    <a:pt x="3689" y="5499"/>
                    <a:pt x="3689" y="5761"/>
                    <a:pt x="3858" y="5761"/>
                  </a:cubicBezTo>
                  <a:cubicBezTo>
                    <a:pt x="4045" y="5761"/>
                    <a:pt x="4045" y="5499"/>
                    <a:pt x="3877" y="5499"/>
                  </a:cubicBezTo>
                  <a:close/>
                  <a:moveTo>
                    <a:pt x="4139" y="6772"/>
                  </a:moveTo>
                  <a:cubicBezTo>
                    <a:pt x="4026" y="6791"/>
                    <a:pt x="4026" y="6978"/>
                    <a:pt x="4139" y="6997"/>
                  </a:cubicBezTo>
                  <a:cubicBezTo>
                    <a:pt x="4270" y="6997"/>
                    <a:pt x="4289" y="6809"/>
                    <a:pt x="4158" y="6772"/>
                  </a:cubicBezTo>
                  <a:close/>
                  <a:moveTo>
                    <a:pt x="6330" y="7296"/>
                  </a:moveTo>
                  <a:cubicBezTo>
                    <a:pt x="6124" y="7371"/>
                    <a:pt x="6124" y="7671"/>
                    <a:pt x="6330" y="7746"/>
                  </a:cubicBezTo>
                  <a:cubicBezTo>
                    <a:pt x="6573" y="7690"/>
                    <a:pt x="6573" y="7352"/>
                    <a:pt x="6330" y="7296"/>
                  </a:cubicBezTo>
                  <a:close/>
                  <a:moveTo>
                    <a:pt x="4158" y="8008"/>
                  </a:moveTo>
                  <a:cubicBezTo>
                    <a:pt x="3989" y="8027"/>
                    <a:pt x="3989" y="8270"/>
                    <a:pt x="4158" y="8308"/>
                  </a:cubicBezTo>
                  <a:cubicBezTo>
                    <a:pt x="4326" y="8270"/>
                    <a:pt x="4326" y="8027"/>
                    <a:pt x="4158" y="8008"/>
                  </a:cubicBezTo>
                  <a:close/>
                  <a:moveTo>
                    <a:pt x="9771" y="8231"/>
                  </a:moveTo>
                  <a:cubicBezTo>
                    <a:pt x="9766" y="8231"/>
                    <a:pt x="9762" y="8232"/>
                    <a:pt x="9757" y="8233"/>
                  </a:cubicBezTo>
                  <a:lnTo>
                    <a:pt x="9719" y="8251"/>
                  </a:lnTo>
                  <a:cubicBezTo>
                    <a:pt x="9682" y="8251"/>
                    <a:pt x="9682" y="8270"/>
                    <a:pt x="9682" y="8289"/>
                  </a:cubicBezTo>
                  <a:cubicBezTo>
                    <a:pt x="9682" y="8308"/>
                    <a:pt x="9682" y="8326"/>
                    <a:pt x="9719" y="8326"/>
                  </a:cubicBezTo>
                  <a:lnTo>
                    <a:pt x="9757" y="8326"/>
                  </a:lnTo>
                  <a:cubicBezTo>
                    <a:pt x="9770" y="8334"/>
                    <a:pt x="9782" y="8338"/>
                    <a:pt x="9791" y="8338"/>
                  </a:cubicBezTo>
                  <a:cubicBezTo>
                    <a:pt x="9845" y="8338"/>
                    <a:pt x="9838" y="8231"/>
                    <a:pt x="9771" y="8231"/>
                  </a:cubicBezTo>
                  <a:close/>
                  <a:moveTo>
                    <a:pt x="11292" y="9263"/>
                  </a:moveTo>
                  <a:cubicBezTo>
                    <a:pt x="11274" y="9281"/>
                    <a:pt x="11274" y="9281"/>
                    <a:pt x="11255" y="9281"/>
                  </a:cubicBezTo>
                  <a:lnTo>
                    <a:pt x="11236" y="9300"/>
                  </a:lnTo>
                  <a:cubicBezTo>
                    <a:pt x="11236" y="9319"/>
                    <a:pt x="11236" y="9337"/>
                    <a:pt x="11236" y="9337"/>
                  </a:cubicBezTo>
                  <a:lnTo>
                    <a:pt x="11236" y="9412"/>
                  </a:lnTo>
                  <a:cubicBezTo>
                    <a:pt x="11236" y="9431"/>
                    <a:pt x="11236" y="9431"/>
                    <a:pt x="11236" y="9450"/>
                  </a:cubicBezTo>
                  <a:cubicBezTo>
                    <a:pt x="11236" y="9450"/>
                    <a:pt x="11255" y="9469"/>
                    <a:pt x="11255" y="9469"/>
                  </a:cubicBezTo>
                  <a:cubicBezTo>
                    <a:pt x="11274" y="9487"/>
                    <a:pt x="11274" y="9487"/>
                    <a:pt x="11292" y="9487"/>
                  </a:cubicBezTo>
                  <a:lnTo>
                    <a:pt x="11330" y="9487"/>
                  </a:lnTo>
                  <a:cubicBezTo>
                    <a:pt x="11349" y="9487"/>
                    <a:pt x="11367" y="9487"/>
                    <a:pt x="11367" y="9469"/>
                  </a:cubicBezTo>
                  <a:lnTo>
                    <a:pt x="11386" y="9450"/>
                  </a:lnTo>
                  <a:cubicBezTo>
                    <a:pt x="11386" y="9450"/>
                    <a:pt x="11386" y="9431"/>
                    <a:pt x="11386" y="9412"/>
                  </a:cubicBezTo>
                  <a:lnTo>
                    <a:pt x="11386" y="9337"/>
                  </a:lnTo>
                  <a:cubicBezTo>
                    <a:pt x="11386" y="9337"/>
                    <a:pt x="11386" y="9319"/>
                    <a:pt x="11386" y="9319"/>
                  </a:cubicBezTo>
                  <a:cubicBezTo>
                    <a:pt x="11386" y="9300"/>
                    <a:pt x="11367" y="9300"/>
                    <a:pt x="11367" y="9281"/>
                  </a:cubicBezTo>
                  <a:cubicBezTo>
                    <a:pt x="11367" y="9281"/>
                    <a:pt x="11349" y="9263"/>
                    <a:pt x="11349" y="9263"/>
                  </a:cubicBezTo>
                  <a:close/>
                  <a:moveTo>
                    <a:pt x="6040" y="9904"/>
                  </a:moveTo>
                  <a:cubicBezTo>
                    <a:pt x="6030" y="9904"/>
                    <a:pt x="6021" y="9909"/>
                    <a:pt x="6011" y="9918"/>
                  </a:cubicBezTo>
                  <a:cubicBezTo>
                    <a:pt x="5993" y="9918"/>
                    <a:pt x="5974" y="9937"/>
                    <a:pt x="5974" y="9937"/>
                  </a:cubicBezTo>
                  <a:cubicBezTo>
                    <a:pt x="5955" y="9955"/>
                    <a:pt x="5937" y="9974"/>
                    <a:pt x="5937" y="9993"/>
                  </a:cubicBezTo>
                  <a:cubicBezTo>
                    <a:pt x="5937" y="9993"/>
                    <a:pt x="5918" y="10012"/>
                    <a:pt x="5918" y="10030"/>
                  </a:cubicBezTo>
                  <a:lnTo>
                    <a:pt x="5918" y="10068"/>
                  </a:lnTo>
                  <a:cubicBezTo>
                    <a:pt x="5937" y="10087"/>
                    <a:pt x="5937" y="10105"/>
                    <a:pt x="5955" y="10124"/>
                  </a:cubicBezTo>
                  <a:lnTo>
                    <a:pt x="5993" y="10143"/>
                  </a:lnTo>
                  <a:cubicBezTo>
                    <a:pt x="6011" y="10161"/>
                    <a:pt x="6030" y="10161"/>
                    <a:pt x="6049" y="10161"/>
                  </a:cubicBezTo>
                  <a:lnTo>
                    <a:pt x="6180" y="10161"/>
                  </a:lnTo>
                  <a:cubicBezTo>
                    <a:pt x="6199" y="10143"/>
                    <a:pt x="6236" y="10124"/>
                    <a:pt x="6236" y="10087"/>
                  </a:cubicBezTo>
                  <a:cubicBezTo>
                    <a:pt x="6236" y="10068"/>
                    <a:pt x="6236" y="10049"/>
                    <a:pt x="6236" y="10030"/>
                  </a:cubicBezTo>
                  <a:lnTo>
                    <a:pt x="6236" y="10012"/>
                  </a:lnTo>
                  <a:cubicBezTo>
                    <a:pt x="6236" y="9993"/>
                    <a:pt x="6217" y="9974"/>
                    <a:pt x="6217" y="9955"/>
                  </a:cubicBezTo>
                  <a:lnTo>
                    <a:pt x="6180" y="9937"/>
                  </a:lnTo>
                  <a:cubicBezTo>
                    <a:pt x="6161" y="9918"/>
                    <a:pt x="6143" y="9918"/>
                    <a:pt x="6124" y="9918"/>
                  </a:cubicBezTo>
                  <a:lnTo>
                    <a:pt x="6068" y="9918"/>
                  </a:lnTo>
                  <a:cubicBezTo>
                    <a:pt x="6058" y="9909"/>
                    <a:pt x="6049" y="9904"/>
                    <a:pt x="6040" y="9904"/>
                  </a:cubicBezTo>
                  <a:close/>
                  <a:moveTo>
                    <a:pt x="462" y="5830"/>
                  </a:moveTo>
                  <a:cubicBezTo>
                    <a:pt x="427" y="5830"/>
                    <a:pt x="392" y="5850"/>
                    <a:pt x="375" y="5892"/>
                  </a:cubicBezTo>
                  <a:cubicBezTo>
                    <a:pt x="337" y="6135"/>
                    <a:pt x="262" y="6379"/>
                    <a:pt x="225" y="6622"/>
                  </a:cubicBezTo>
                  <a:cubicBezTo>
                    <a:pt x="187" y="6866"/>
                    <a:pt x="150" y="7109"/>
                    <a:pt x="113" y="7352"/>
                  </a:cubicBezTo>
                  <a:cubicBezTo>
                    <a:pt x="38" y="7858"/>
                    <a:pt x="0" y="8345"/>
                    <a:pt x="0" y="8851"/>
                  </a:cubicBezTo>
                  <a:cubicBezTo>
                    <a:pt x="0" y="9337"/>
                    <a:pt x="0" y="9843"/>
                    <a:pt x="56" y="10330"/>
                  </a:cubicBezTo>
                  <a:cubicBezTo>
                    <a:pt x="75" y="10573"/>
                    <a:pt x="94" y="10836"/>
                    <a:pt x="131" y="11079"/>
                  </a:cubicBezTo>
                  <a:cubicBezTo>
                    <a:pt x="131" y="11341"/>
                    <a:pt x="187" y="11585"/>
                    <a:pt x="262" y="11828"/>
                  </a:cubicBezTo>
                  <a:cubicBezTo>
                    <a:pt x="293" y="11890"/>
                    <a:pt x="363" y="11927"/>
                    <a:pt x="429" y="11927"/>
                  </a:cubicBezTo>
                  <a:cubicBezTo>
                    <a:pt x="442" y="11927"/>
                    <a:pt x="456" y="11925"/>
                    <a:pt x="468" y="11922"/>
                  </a:cubicBezTo>
                  <a:cubicBezTo>
                    <a:pt x="562" y="11884"/>
                    <a:pt x="618" y="11809"/>
                    <a:pt x="618" y="11734"/>
                  </a:cubicBezTo>
                  <a:cubicBezTo>
                    <a:pt x="618" y="11603"/>
                    <a:pt x="599" y="11472"/>
                    <a:pt x="581" y="11360"/>
                  </a:cubicBezTo>
                  <a:lnTo>
                    <a:pt x="525" y="10985"/>
                  </a:lnTo>
                  <a:cubicBezTo>
                    <a:pt x="506" y="10742"/>
                    <a:pt x="487" y="10517"/>
                    <a:pt x="468" y="10274"/>
                  </a:cubicBezTo>
                  <a:cubicBezTo>
                    <a:pt x="450" y="9787"/>
                    <a:pt x="431" y="9300"/>
                    <a:pt x="431" y="8813"/>
                  </a:cubicBezTo>
                  <a:cubicBezTo>
                    <a:pt x="431" y="8326"/>
                    <a:pt x="431" y="7839"/>
                    <a:pt x="450" y="7352"/>
                  </a:cubicBezTo>
                  <a:cubicBezTo>
                    <a:pt x="468" y="6866"/>
                    <a:pt x="506" y="6397"/>
                    <a:pt x="543" y="5911"/>
                  </a:cubicBezTo>
                  <a:cubicBezTo>
                    <a:pt x="543" y="5859"/>
                    <a:pt x="504" y="5830"/>
                    <a:pt x="462" y="5830"/>
                  </a:cubicBezTo>
                  <a:close/>
                  <a:moveTo>
                    <a:pt x="712" y="12858"/>
                  </a:moveTo>
                  <a:cubicBezTo>
                    <a:pt x="450" y="12858"/>
                    <a:pt x="450" y="13270"/>
                    <a:pt x="712" y="13270"/>
                  </a:cubicBezTo>
                  <a:cubicBezTo>
                    <a:pt x="974" y="13270"/>
                    <a:pt x="993" y="12877"/>
                    <a:pt x="712" y="1285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20"/>
            <p:cNvSpPr/>
            <p:nvPr/>
          </p:nvSpPr>
          <p:spPr>
            <a:xfrm>
              <a:off x="4924296" y="2421638"/>
              <a:ext cx="19679" cy="19662"/>
            </a:xfrm>
            <a:custGeom>
              <a:avLst/>
              <a:gdLst/>
              <a:ahLst/>
              <a:cxnLst/>
              <a:rect l="l" t="t" r="r" b="b"/>
              <a:pathLst>
                <a:path w="1125" h="1124" extrusionOk="0">
                  <a:moveTo>
                    <a:pt x="562" y="0"/>
                  </a:moveTo>
                  <a:cubicBezTo>
                    <a:pt x="244" y="0"/>
                    <a:pt x="1" y="262"/>
                    <a:pt x="1" y="562"/>
                  </a:cubicBezTo>
                  <a:cubicBezTo>
                    <a:pt x="1" y="880"/>
                    <a:pt x="244" y="1124"/>
                    <a:pt x="562" y="1124"/>
                  </a:cubicBezTo>
                  <a:cubicBezTo>
                    <a:pt x="862" y="1124"/>
                    <a:pt x="1124" y="880"/>
                    <a:pt x="1124" y="562"/>
                  </a:cubicBezTo>
                  <a:cubicBezTo>
                    <a:pt x="1124" y="262"/>
                    <a:pt x="862"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20"/>
            <p:cNvSpPr/>
            <p:nvPr/>
          </p:nvSpPr>
          <p:spPr>
            <a:xfrm>
              <a:off x="4968849" y="2421638"/>
              <a:ext cx="19662" cy="19662"/>
            </a:xfrm>
            <a:custGeom>
              <a:avLst/>
              <a:gdLst/>
              <a:ahLst/>
              <a:cxnLst/>
              <a:rect l="l" t="t" r="r" b="b"/>
              <a:pathLst>
                <a:path w="1124" h="1124" extrusionOk="0">
                  <a:moveTo>
                    <a:pt x="562" y="0"/>
                  </a:moveTo>
                  <a:cubicBezTo>
                    <a:pt x="263" y="0"/>
                    <a:pt x="0" y="262"/>
                    <a:pt x="0" y="562"/>
                  </a:cubicBezTo>
                  <a:cubicBezTo>
                    <a:pt x="0" y="880"/>
                    <a:pt x="263" y="1124"/>
                    <a:pt x="562" y="1124"/>
                  </a:cubicBezTo>
                  <a:cubicBezTo>
                    <a:pt x="881" y="1124"/>
                    <a:pt x="1124" y="880"/>
                    <a:pt x="1124" y="562"/>
                  </a:cubicBezTo>
                  <a:cubicBezTo>
                    <a:pt x="1124" y="262"/>
                    <a:pt x="881"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20"/>
            <p:cNvSpPr/>
            <p:nvPr/>
          </p:nvSpPr>
          <p:spPr>
            <a:xfrm>
              <a:off x="5013402" y="2421638"/>
              <a:ext cx="19662" cy="19662"/>
            </a:xfrm>
            <a:custGeom>
              <a:avLst/>
              <a:gdLst/>
              <a:ahLst/>
              <a:cxnLst/>
              <a:rect l="l" t="t" r="r" b="b"/>
              <a:pathLst>
                <a:path w="1124" h="1124" extrusionOk="0">
                  <a:moveTo>
                    <a:pt x="562" y="0"/>
                  </a:moveTo>
                  <a:cubicBezTo>
                    <a:pt x="262" y="0"/>
                    <a:pt x="0" y="262"/>
                    <a:pt x="0" y="562"/>
                  </a:cubicBezTo>
                  <a:cubicBezTo>
                    <a:pt x="0" y="880"/>
                    <a:pt x="262" y="1124"/>
                    <a:pt x="562" y="1124"/>
                  </a:cubicBezTo>
                  <a:cubicBezTo>
                    <a:pt x="880" y="1124"/>
                    <a:pt x="1124" y="880"/>
                    <a:pt x="1124" y="562"/>
                  </a:cubicBezTo>
                  <a:cubicBezTo>
                    <a:pt x="1124" y="262"/>
                    <a:pt x="880"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20"/>
            <p:cNvSpPr/>
            <p:nvPr/>
          </p:nvSpPr>
          <p:spPr>
            <a:xfrm>
              <a:off x="5100532" y="2295097"/>
              <a:ext cx="810445" cy="269437"/>
            </a:xfrm>
            <a:custGeom>
              <a:avLst/>
              <a:gdLst/>
              <a:ahLst/>
              <a:cxnLst/>
              <a:rect l="l" t="t" r="r" b="b"/>
              <a:pathLst>
                <a:path w="46331" h="15403" extrusionOk="0">
                  <a:moveTo>
                    <a:pt x="11782" y="1"/>
                  </a:moveTo>
                  <a:cubicBezTo>
                    <a:pt x="9047" y="1"/>
                    <a:pt x="6345" y="267"/>
                    <a:pt x="3858" y="1354"/>
                  </a:cubicBezTo>
                  <a:cubicBezTo>
                    <a:pt x="2941" y="1728"/>
                    <a:pt x="2060" y="2253"/>
                    <a:pt x="1424" y="3002"/>
                  </a:cubicBezTo>
                  <a:cubicBezTo>
                    <a:pt x="0" y="4706"/>
                    <a:pt x="132" y="7197"/>
                    <a:pt x="487" y="9388"/>
                  </a:cubicBezTo>
                  <a:cubicBezTo>
                    <a:pt x="675" y="10493"/>
                    <a:pt x="899" y="11635"/>
                    <a:pt x="1574" y="12552"/>
                  </a:cubicBezTo>
                  <a:cubicBezTo>
                    <a:pt x="2884" y="14350"/>
                    <a:pt x="5431" y="14631"/>
                    <a:pt x="7678" y="14762"/>
                  </a:cubicBezTo>
                  <a:cubicBezTo>
                    <a:pt x="13474" y="15082"/>
                    <a:pt x="19291" y="15403"/>
                    <a:pt x="25095" y="15403"/>
                  </a:cubicBezTo>
                  <a:cubicBezTo>
                    <a:pt x="30150" y="15403"/>
                    <a:pt x="35194" y="15160"/>
                    <a:pt x="40207" y="14463"/>
                  </a:cubicBezTo>
                  <a:cubicBezTo>
                    <a:pt x="42529" y="14144"/>
                    <a:pt x="45225" y="13414"/>
                    <a:pt x="46012" y="11204"/>
                  </a:cubicBezTo>
                  <a:cubicBezTo>
                    <a:pt x="46330" y="10324"/>
                    <a:pt x="46274" y="9331"/>
                    <a:pt x="46180" y="8395"/>
                  </a:cubicBezTo>
                  <a:cubicBezTo>
                    <a:pt x="46143" y="7871"/>
                    <a:pt x="46087" y="7309"/>
                    <a:pt x="45787" y="6878"/>
                  </a:cubicBezTo>
                  <a:cubicBezTo>
                    <a:pt x="45300" y="6185"/>
                    <a:pt x="44308" y="6017"/>
                    <a:pt x="43446" y="5961"/>
                  </a:cubicBezTo>
                  <a:cubicBezTo>
                    <a:pt x="40862" y="5792"/>
                    <a:pt x="38222" y="5455"/>
                    <a:pt x="35862" y="4294"/>
                  </a:cubicBezTo>
                  <a:cubicBezTo>
                    <a:pt x="35581" y="4182"/>
                    <a:pt x="35338" y="3994"/>
                    <a:pt x="35150" y="3770"/>
                  </a:cubicBezTo>
                  <a:cubicBezTo>
                    <a:pt x="34870" y="3358"/>
                    <a:pt x="34907" y="2815"/>
                    <a:pt x="34757" y="2328"/>
                  </a:cubicBezTo>
                  <a:cubicBezTo>
                    <a:pt x="34514" y="1691"/>
                    <a:pt x="34008" y="1167"/>
                    <a:pt x="33371" y="905"/>
                  </a:cubicBezTo>
                  <a:cubicBezTo>
                    <a:pt x="32735" y="661"/>
                    <a:pt x="32061" y="511"/>
                    <a:pt x="31386" y="474"/>
                  </a:cubicBezTo>
                  <a:cubicBezTo>
                    <a:pt x="29273" y="261"/>
                    <a:pt x="27153" y="216"/>
                    <a:pt x="25032" y="216"/>
                  </a:cubicBezTo>
                  <a:cubicBezTo>
                    <a:pt x="23503" y="216"/>
                    <a:pt x="21974" y="239"/>
                    <a:pt x="20447" y="239"/>
                  </a:cubicBezTo>
                  <a:cubicBezTo>
                    <a:pt x="19248" y="239"/>
                    <a:pt x="18050" y="225"/>
                    <a:pt x="16854" y="174"/>
                  </a:cubicBezTo>
                  <a:cubicBezTo>
                    <a:pt x="15179" y="103"/>
                    <a:pt x="13474" y="1"/>
                    <a:pt x="117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20"/>
            <p:cNvSpPr/>
            <p:nvPr/>
          </p:nvSpPr>
          <p:spPr>
            <a:xfrm>
              <a:off x="5087098" y="2281558"/>
              <a:ext cx="836981" cy="291233"/>
            </a:xfrm>
            <a:custGeom>
              <a:avLst/>
              <a:gdLst/>
              <a:ahLst/>
              <a:cxnLst/>
              <a:rect l="l" t="t" r="r" b="b"/>
              <a:pathLst>
                <a:path w="47848" h="16649" extrusionOk="0">
                  <a:moveTo>
                    <a:pt x="27741" y="452"/>
                  </a:moveTo>
                  <a:cubicBezTo>
                    <a:pt x="30810" y="452"/>
                    <a:pt x="33884" y="497"/>
                    <a:pt x="36948" y="723"/>
                  </a:cubicBezTo>
                  <a:cubicBezTo>
                    <a:pt x="38971" y="873"/>
                    <a:pt x="40975" y="1098"/>
                    <a:pt x="42978" y="1360"/>
                  </a:cubicBezTo>
                  <a:cubicBezTo>
                    <a:pt x="43465" y="1416"/>
                    <a:pt x="43971" y="1473"/>
                    <a:pt x="44458" y="1547"/>
                  </a:cubicBezTo>
                  <a:cubicBezTo>
                    <a:pt x="44851" y="1585"/>
                    <a:pt x="45226" y="1679"/>
                    <a:pt x="45563" y="1828"/>
                  </a:cubicBezTo>
                  <a:cubicBezTo>
                    <a:pt x="46424" y="2203"/>
                    <a:pt x="46574" y="3064"/>
                    <a:pt x="46742" y="3907"/>
                  </a:cubicBezTo>
                  <a:cubicBezTo>
                    <a:pt x="47098" y="5855"/>
                    <a:pt x="47304" y="7840"/>
                    <a:pt x="47323" y="9825"/>
                  </a:cubicBezTo>
                  <a:cubicBezTo>
                    <a:pt x="47342" y="10817"/>
                    <a:pt x="47304" y="11810"/>
                    <a:pt x="47229" y="12783"/>
                  </a:cubicBezTo>
                  <a:cubicBezTo>
                    <a:pt x="47173" y="13570"/>
                    <a:pt x="47173" y="14487"/>
                    <a:pt x="46686" y="15124"/>
                  </a:cubicBezTo>
                  <a:cubicBezTo>
                    <a:pt x="46218" y="15780"/>
                    <a:pt x="45282" y="15855"/>
                    <a:pt x="44533" y="15873"/>
                  </a:cubicBezTo>
                  <a:cubicBezTo>
                    <a:pt x="44434" y="15880"/>
                    <a:pt x="44370" y="15937"/>
                    <a:pt x="44341" y="16009"/>
                  </a:cubicBezTo>
                  <a:lnTo>
                    <a:pt x="44341" y="16009"/>
                  </a:lnTo>
                  <a:cubicBezTo>
                    <a:pt x="40340" y="16100"/>
                    <a:pt x="36323" y="16174"/>
                    <a:pt x="32323" y="16229"/>
                  </a:cubicBezTo>
                  <a:cubicBezTo>
                    <a:pt x="30075" y="16260"/>
                    <a:pt x="27834" y="16274"/>
                    <a:pt x="25591" y="16274"/>
                  </a:cubicBezTo>
                  <a:cubicBezTo>
                    <a:pt x="23761" y="16274"/>
                    <a:pt x="21929" y="16265"/>
                    <a:pt x="20094" y="16248"/>
                  </a:cubicBezTo>
                  <a:cubicBezTo>
                    <a:pt x="16031" y="16210"/>
                    <a:pt x="11986" y="16135"/>
                    <a:pt x="7941" y="16023"/>
                  </a:cubicBezTo>
                  <a:cubicBezTo>
                    <a:pt x="7198" y="15993"/>
                    <a:pt x="6456" y="15938"/>
                    <a:pt x="5724" y="15938"/>
                  </a:cubicBezTo>
                  <a:cubicBezTo>
                    <a:pt x="5551" y="15938"/>
                    <a:pt x="5378" y="15941"/>
                    <a:pt x="5207" y="15948"/>
                  </a:cubicBezTo>
                  <a:cubicBezTo>
                    <a:pt x="4695" y="15998"/>
                    <a:pt x="4183" y="16023"/>
                    <a:pt x="3671" y="16023"/>
                  </a:cubicBezTo>
                  <a:cubicBezTo>
                    <a:pt x="3415" y="16023"/>
                    <a:pt x="3159" y="16017"/>
                    <a:pt x="2903" y="16004"/>
                  </a:cubicBezTo>
                  <a:cubicBezTo>
                    <a:pt x="2192" y="15948"/>
                    <a:pt x="1499" y="15723"/>
                    <a:pt x="1068" y="15105"/>
                  </a:cubicBezTo>
                  <a:cubicBezTo>
                    <a:pt x="637" y="14487"/>
                    <a:pt x="544" y="13776"/>
                    <a:pt x="488" y="13064"/>
                  </a:cubicBezTo>
                  <a:cubicBezTo>
                    <a:pt x="431" y="12165"/>
                    <a:pt x="431" y="11229"/>
                    <a:pt x="450" y="10330"/>
                  </a:cubicBezTo>
                  <a:cubicBezTo>
                    <a:pt x="469" y="9300"/>
                    <a:pt x="506" y="8289"/>
                    <a:pt x="562" y="7278"/>
                  </a:cubicBezTo>
                  <a:cubicBezTo>
                    <a:pt x="637" y="6267"/>
                    <a:pt x="712" y="5311"/>
                    <a:pt x="843" y="4338"/>
                  </a:cubicBezTo>
                  <a:cubicBezTo>
                    <a:pt x="937" y="3514"/>
                    <a:pt x="1012" y="2559"/>
                    <a:pt x="1705" y="1997"/>
                  </a:cubicBezTo>
                  <a:cubicBezTo>
                    <a:pt x="2342" y="1473"/>
                    <a:pt x="3297" y="1304"/>
                    <a:pt x="4083" y="1173"/>
                  </a:cubicBezTo>
                  <a:cubicBezTo>
                    <a:pt x="5001" y="1023"/>
                    <a:pt x="5937" y="948"/>
                    <a:pt x="6873" y="929"/>
                  </a:cubicBezTo>
                  <a:cubicBezTo>
                    <a:pt x="8765" y="892"/>
                    <a:pt x="10675" y="817"/>
                    <a:pt x="12566" y="742"/>
                  </a:cubicBezTo>
                  <a:cubicBezTo>
                    <a:pt x="16649" y="574"/>
                    <a:pt x="20712" y="480"/>
                    <a:pt x="24795" y="461"/>
                  </a:cubicBezTo>
                  <a:cubicBezTo>
                    <a:pt x="25776" y="457"/>
                    <a:pt x="26758" y="452"/>
                    <a:pt x="27741" y="452"/>
                  </a:cubicBezTo>
                  <a:close/>
                  <a:moveTo>
                    <a:pt x="26128" y="0"/>
                  </a:moveTo>
                  <a:cubicBezTo>
                    <a:pt x="22775" y="0"/>
                    <a:pt x="19421" y="57"/>
                    <a:pt x="16068" y="162"/>
                  </a:cubicBezTo>
                  <a:cubicBezTo>
                    <a:pt x="13952" y="218"/>
                    <a:pt x="11836" y="293"/>
                    <a:pt x="9720" y="386"/>
                  </a:cubicBezTo>
                  <a:cubicBezTo>
                    <a:pt x="7847" y="480"/>
                    <a:pt x="5974" y="386"/>
                    <a:pt x="4139" y="686"/>
                  </a:cubicBezTo>
                  <a:cubicBezTo>
                    <a:pt x="3278" y="817"/>
                    <a:pt x="2342" y="1004"/>
                    <a:pt x="1611" y="1473"/>
                  </a:cubicBezTo>
                  <a:cubicBezTo>
                    <a:pt x="881" y="1959"/>
                    <a:pt x="619" y="2727"/>
                    <a:pt x="488" y="3551"/>
                  </a:cubicBezTo>
                  <a:cubicBezTo>
                    <a:pt x="207" y="5574"/>
                    <a:pt x="38" y="7596"/>
                    <a:pt x="19" y="9656"/>
                  </a:cubicBezTo>
                  <a:cubicBezTo>
                    <a:pt x="1" y="10649"/>
                    <a:pt x="1" y="11660"/>
                    <a:pt x="38" y="12671"/>
                  </a:cubicBezTo>
                  <a:cubicBezTo>
                    <a:pt x="38" y="13420"/>
                    <a:pt x="169" y="14150"/>
                    <a:pt x="450" y="14843"/>
                  </a:cubicBezTo>
                  <a:cubicBezTo>
                    <a:pt x="712" y="15499"/>
                    <a:pt x="1255" y="16004"/>
                    <a:pt x="1930" y="16248"/>
                  </a:cubicBezTo>
                  <a:cubicBezTo>
                    <a:pt x="2424" y="16413"/>
                    <a:pt x="2962" y="16457"/>
                    <a:pt x="3496" y="16457"/>
                  </a:cubicBezTo>
                  <a:cubicBezTo>
                    <a:pt x="3750" y="16457"/>
                    <a:pt x="4004" y="16447"/>
                    <a:pt x="4252" y="16435"/>
                  </a:cubicBezTo>
                  <a:cubicBezTo>
                    <a:pt x="4786" y="16399"/>
                    <a:pt x="5313" y="16386"/>
                    <a:pt x="5837" y="16386"/>
                  </a:cubicBezTo>
                  <a:cubicBezTo>
                    <a:pt x="6139" y="16386"/>
                    <a:pt x="6441" y="16391"/>
                    <a:pt x="6742" y="16398"/>
                  </a:cubicBezTo>
                  <a:cubicBezTo>
                    <a:pt x="7810" y="16435"/>
                    <a:pt x="8858" y="16473"/>
                    <a:pt x="9907" y="16491"/>
                  </a:cubicBezTo>
                  <a:cubicBezTo>
                    <a:pt x="12004" y="16547"/>
                    <a:pt x="14083" y="16585"/>
                    <a:pt x="16181" y="16604"/>
                  </a:cubicBezTo>
                  <a:cubicBezTo>
                    <a:pt x="18500" y="16635"/>
                    <a:pt x="20820" y="16648"/>
                    <a:pt x="23136" y="16648"/>
                  </a:cubicBezTo>
                  <a:cubicBezTo>
                    <a:pt x="25027" y="16648"/>
                    <a:pt x="26917" y="16639"/>
                    <a:pt x="28802" y="16622"/>
                  </a:cubicBezTo>
                  <a:cubicBezTo>
                    <a:pt x="33016" y="16585"/>
                    <a:pt x="37229" y="16473"/>
                    <a:pt x="41443" y="16323"/>
                  </a:cubicBezTo>
                  <a:cubicBezTo>
                    <a:pt x="42401" y="16288"/>
                    <a:pt x="43375" y="16237"/>
                    <a:pt x="44335" y="16185"/>
                  </a:cubicBezTo>
                  <a:lnTo>
                    <a:pt x="44335" y="16185"/>
                  </a:lnTo>
                  <a:cubicBezTo>
                    <a:pt x="44361" y="16262"/>
                    <a:pt x="44427" y="16323"/>
                    <a:pt x="44533" y="16323"/>
                  </a:cubicBezTo>
                  <a:cubicBezTo>
                    <a:pt x="45338" y="16285"/>
                    <a:pt x="46199" y="16229"/>
                    <a:pt x="46817" y="15667"/>
                  </a:cubicBezTo>
                  <a:cubicBezTo>
                    <a:pt x="47435" y="15105"/>
                    <a:pt x="47566" y="14281"/>
                    <a:pt x="47641" y="13532"/>
                  </a:cubicBezTo>
                  <a:cubicBezTo>
                    <a:pt x="47829" y="11491"/>
                    <a:pt x="47847" y="9431"/>
                    <a:pt x="47679" y="7409"/>
                  </a:cubicBezTo>
                  <a:cubicBezTo>
                    <a:pt x="47585" y="6398"/>
                    <a:pt x="47454" y="5386"/>
                    <a:pt x="47304" y="4394"/>
                  </a:cubicBezTo>
                  <a:cubicBezTo>
                    <a:pt x="47154" y="3570"/>
                    <a:pt x="47079" y="2521"/>
                    <a:pt x="46462" y="1885"/>
                  </a:cubicBezTo>
                  <a:cubicBezTo>
                    <a:pt x="45918" y="1285"/>
                    <a:pt x="45057" y="1154"/>
                    <a:pt x="44289" y="1061"/>
                  </a:cubicBezTo>
                  <a:cubicBezTo>
                    <a:pt x="43278" y="911"/>
                    <a:pt x="42248" y="780"/>
                    <a:pt x="41237" y="667"/>
                  </a:cubicBezTo>
                  <a:cubicBezTo>
                    <a:pt x="39139" y="443"/>
                    <a:pt x="37061" y="237"/>
                    <a:pt x="34963" y="143"/>
                  </a:cubicBezTo>
                  <a:cubicBezTo>
                    <a:pt x="32866" y="31"/>
                    <a:pt x="30787" y="12"/>
                    <a:pt x="28709" y="12"/>
                  </a:cubicBezTo>
                  <a:cubicBezTo>
                    <a:pt x="27848" y="4"/>
                    <a:pt x="26988" y="0"/>
                    <a:pt x="26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20"/>
            <p:cNvSpPr/>
            <p:nvPr/>
          </p:nvSpPr>
          <p:spPr>
            <a:xfrm>
              <a:off x="4266196" y="2337744"/>
              <a:ext cx="189689" cy="189514"/>
            </a:xfrm>
            <a:custGeom>
              <a:avLst/>
              <a:gdLst/>
              <a:ahLst/>
              <a:cxnLst/>
              <a:rect l="l" t="t" r="r" b="b"/>
              <a:pathLst>
                <a:path w="10844" h="10834" extrusionOk="0">
                  <a:moveTo>
                    <a:pt x="5416" y="388"/>
                  </a:moveTo>
                  <a:cubicBezTo>
                    <a:pt x="5445" y="388"/>
                    <a:pt x="5476" y="391"/>
                    <a:pt x="5506" y="395"/>
                  </a:cubicBezTo>
                  <a:lnTo>
                    <a:pt x="5993" y="395"/>
                  </a:lnTo>
                  <a:cubicBezTo>
                    <a:pt x="5993" y="470"/>
                    <a:pt x="5993" y="545"/>
                    <a:pt x="6012" y="601"/>
                  </a:cubicBezTo>
                  <a:cubicBezTo>
                    <a:pt x="6012" y="714"/>
                    <a:pt x="6031" y="845"/>
                    <a:pt x="6049" y="938"/>
                  </a:cubicBezTo>
                  <a:cubicBezTo>
                    <a:pt x="6068" y="1126"/>
                    <a:pt x="6087" y="1294"/>
                    <a:pt x="6106" y="1463"/>
                  </a:cubicBezTo>
                  <a:cubicBezTo>
                    <a:pt x="5993" y="1463"/>
                    <a:pt x="5900" y="1444"/>
                    <a:pt x="5787" y="1444"/>
                  </a:cubicBezTo>
                  <a:cubicBezTo>
                    <a:pt x="5726" y="1441"/>
                    <a:pt x="5665" y="1439"/>
                    <a:pt x="5604" y="1439"/>
                  </a:cubicBezTo>
                  <a:cubicBezTo>
                    <a:pt x="5310" y="1439"/>
                    <a:pt x="5018" y="1476"/>
                    <a:pt x="4739" y="1538"/>
                  </a:cubicBezTo>
                  <a:cubicBezTo>
                    <a:pt x="4794" y="1352"/>
                    <a:pt x="4831" y="1167"/>
                    <a:pt x="4868" y="982"/>
                  </a:cubicBezTo>
                  <a:lnTo>
                    <a:pt x="4868" y="982"/>
                  </a:lnTo>
                  <a:cubicBezTo>
                    <a:pt x="4869" y="986"/>
                    <a:pt x="4869" y="990"/>
                    <a:pt x="4870" y="995"/>
                  </a:cubicBezTo>
                  <a:lnTo>
                    <a:pt x="4870" y="976"/>
                  </a:lnTo>
                  <a:cubicBezTo>
                    <a:pt x="4869" y="978"/>
                    <a:pt x="4869" y="980"/>
                    <a:pt x="4868" y="982"/>
                  </a:cubicBezTo>
                  <a:lnTo>
                    <a:pt x="4868" y="982"/>
                  </a:lnTo>
                  <a:cubicBezTo>
                    <a:pt x="4842" y="646"/>
                    <a:pt x="5102" y="388"/>
                    <a:pt x="5416" y="388"/>
                  </a:cubicBezTo>
                  <a:close/>
                  <a:moveTo>
                    <a:pt x="8989" y="1388"/>
                  </a:moveTo>
                  <a:lnTo>
                    <a:pt x="9383" y="1762"/>
                  </a:lnTo>
                  <a:cubicBezTo>
                    <a:pt x="9458" y="1819"/>
                    <a:pt x="9533" y="1875"/>
                    <a:pt x="9607" y="1950"/>
                  </a:cubicBezTo>
                  <a:lnTo>
                    <a:pt x="9607" y="1968"/>
                  </a:lnTo>
                  <a:cubicBezTo>
                    <a:pt x="9589" y="1987"/>
                    <a:pt x="9570" y="2006"/>
                    <a:pt x="9551" y="2025"/>
                  </a:cubicBezTo>
                  <a:lnTo>
                    <a:pt x="9458" y="2156"/>
                  </a:lnTo>
                  <a:cubicBezTo>
                    <a:pt x="9308" y="2343"/>
                    <a:pt x="9177" y="2530"/>
                    <a:pt x="9046" y="2717"/>
                  </a:cubicBezTo>
                  <a:lnTo>
                    <a:pt x="8858" y="2980"/>
                  </a:lnTo>
                  <a:cubicBezTo>
                    <a:pt x="8821" y="3036"/>
                    <a:pt x="8783" y="3092"/>
                    <a:pt x="8746" y="3148"/>
                  </a:cubicBezTo>
                  <a:cubicBezTo>
                    <a:pt x="8652" y="2998"/>
                    <a:pt x="8540" y="2849"/>
                    <a:pt x="8428" y="2717"/>
                  </a:cubicBezTo>
                  <a:cubicBezTo>
                    <a:pt x="8259" y="2511"/>
                    <a:pt x="8072" y="2343"/>
                    <a:pt x="7866" y="2174"/>
                  </a:cubicBezTo>
                  <a:cubicBezTo>
                    <a:pt x="8259" y="1931"/>
                    <a:pt x="8615" y="1650"/>
                    <a:pt x="8989" y="1388"/>
                  </a:cubicBezTo>
                  <a:close/>
                  <a:moveTo>
                    <a:pt x="2193" y="1505"/>
                  </a:moveTo>
                  <a:cubicBezTo>
                    <a:pt x="2223" y="1519"/>
                    <a:pt x="2251" y="1560"/>
                    <a:pt x="2267" y="1575"/>
                  </a:cubicBezTo>
                  <a:lnTo>
                    <a:pt x="2416" y="1669"/>
                  </a:lnTo>
                  <a:cubicBezTo>
                    <a:pt x="2585" y="1800"/>
                    <a:pt x="2772" y="1950"/>
                    <a:pt x="2960" y="2081"/>
                  </a:cubicBezTo>
                  <a:lnTo>
                    <a:pt x="3222" y="2249"/>
                  </a:lnTo>
                  <a:lnTo>
                    <a:pt x="3297" y="2305"/>
                  </a:lnTo>
                  <a:cubicBezTo>
                    <a:pt x="2960" y="2605"/>
                    <a:pt x="2679" y="2980"/>
                    <a:pt x="2473" y="3392"/>
                  </a:cubicBezTo>
                  <a:cubicBezTo>
                    <a:pt x="2210" y="2961"/>
                    <a:pt x="1930" y="2530"/>
                    <a:pt x="1630" y="2118"/>
                  </a:cubicBezTo>
                  <a:cubicBezTo>
                    <a:pt x="1761" y="1987"/>
                    <a:pt x="1892" y="1837"/>
                    <a:pt x="2004" y="1706"/>
                  </a:cubicBezTo>
                  <a:lnTo>
                    <a:pt x="2136" y="1575"/>
                  </a:lnTo>
                  <a:cubicBezTo>
                    <a:pt x="2150" y="1546"/>
                    <a:pt x="2200" y="1516"/>
                    <a:pt x="2193" y="1505"/>
                  </a:cubicBezTo>
                  <a:close/>
                  <a:moveTo>
                    <a:pt x="2023" y="4684"/>
                  </a:moveTo>
                  <a:cubicBezTo>
                    <a:pt x="1930" y="5152"/>
                    <a:pt x="1911" y="5620"/>
                    <a:pt x="1967" y="6069"/>
                  </a:cubicBezTo>
                  <a:cubicBezTo>
                    <a:pt x="1461" y="5957"/>
                    <a:pt x="937" y="5864"/>
                    <a:pt x="431" y="5770"/>
                  </a:cubicBezTo>
                  <a:cubicBezTo>
                    <a:pt x="413" y="5508"/>
                    <a:pt x="394" y="5227"/>
                    <a:pt x="394" y="4965"/>
                  </a:cubicBezTo>
                  <a:lnTo>
                    <a:pt x="394" y="4927"/>
                  </a:lnTo>
                  <a:lnTo>
                    <a:pt x="431" y="4927"/>
                  </a:lnTo>
                  <a:cubicBezTo>
                    <a:pt x="469" y="4927"/>
                    <a:pt x="525" y="4927"/>
                    <a:pt x="562" y="4908"/>
                  </a:cubicBezTo>
                  <a:lnTo>
                    <a:pt x="918" y="4871"/>
                  </a:lnTo>
                  <a:cubicBezTo>
                    <a:pt x="1162" y="4834"/>
                    <a:pt x="1405" y="4796"/>
                    <a:pt x="1649" y="4759"/>
                  </a:cubicBezTo>
                  <a:lnTo>
                    <a:pt x="2004" y="4684"/>
                  </a:lnTo>
                  <a:close/>
                  <a:moveTo>
                    <a:pt x="9345" y="4759"/>
                  </a:moveTo>
                  <a:cubicBezTo>
                    <a:pt x="9514" y="4796"/>
                    <a:pt x="9701" y="4834"/>
                    <a:pt x="9870" y="4852"/>
                  </a:cubicBezTo>
                  <a:cubicBezTo>
                    <a:pt x="9888" y="4850"/>
                    <a:pt x="9906" y="4849"/>
                    <a:pt x="9924" y="4849"/>
                  </a:cubicBezTo>
                  <a:cubicBezTo>
                    <a:pt x="10255" y="4849"/>
                    <a:pt x="10521" y="5170"/>
                    <a:pt x="10450" y="5508"/>
                  </a:cubicBezTo>
                  <a:cubicBezTo>
                    <a:pt x="10469" y="5658"/>
                    <a:pt x="10469" y="5807"/>
                    <a:pt x="10450" y="5976"/>
                  </a:cubicBezTo>
                  <a:lnTo>
                    <a:pt x="10244" y="5995"/>
                  </a:lnTo>
                  <a:lnTo>
                    <a:pt x="9907" y="6032"/>
                  </a:lnTo>
                  <a:cubicBezTo>
                    <a:pt x="9682" y="6069"/>
                    <a:pt x="9458" y="6088"/>
                    <a:pt x="9252" y="6126"/>
                  </a:cubicBezTo>
                  <a:cubicBezTo>
                    <a:pt x="9364" y="5676"/>
                    <a:pt x="9401" y="5208"/>
                    <a:pt x="9345" y="4759"/>
                  </a:cubicBezTo>
                  <a:close/>
                  <a:moveTo>
                    <a:pt x="5648" y="2841"/>
                  </a:moveTo>
                  <a:cubicBezTo>
                    <a:pt x="6060" y="2841"/>
                    <a:pt x="6476" y="2952"/>
                    <a:pt x="6836" y="3148"/>
                  </a:cubicBezTo>
                  <a:cubicBezTo>
                    <a:pt x="7061" y="3261"/>
                    <a:pt x="7248" y="3392"/>
                    <a:pt x="7435" y="3560"/>
                  </a:cubicBezTo>
                  <a:cubicBezTo>
                    <a:pt x="7566" y="3710"/>
                    <a:pt x="7697" y="3860"/>
                    <a:pt x="7810" y="4028"/>
                  </a:cubicBezTo>
                  <a:cubicBezTo>
                    <a:pt x="7791" y="4066"/>
                    <a:pt x="7791" y="4141"/>
                    <a:pt x="7810" y="4178"/>
                  </a:cubicBezTo>
                  <a:cubicBezTo>
                    <a:pt x="8203" y="5152"/>
                    <a:pt x="7978" y="6257"/>
                    <a:pt x="7267" y="7006"/>
                  </a:cubicBezTo>
                  <a:cubicBezTo>
                    <a:pt x="6802" y="7503"/>
                    <a:pt x="6169" y="7757"/>
                    <a:pt x="5530" y="7757"/>
                  </a:cubicBezTo>
                  <a:cubicBezTo>
                    <a:pt x="5061" y="7757"/>
                    <a:pt x="4589" y="7620"/>
                    <a:pt x="4177" y="7343"/>
                  </a:cubicBezTo>
                  <a:cubicBezTo>
                    <a:pt x="3259" y="6687"/>
                    <a:pt x="3165" y="5470"/>
                    <a:pt x="3503" y="4459"/>
                  </a:cubicBezTo>
                  <a:cubicBezTo>
                    <a:pt x="3634" y="3972"/>
                    <a:pt x="3915" y="3560"/>
                    <a:pt x="4308" y="3261"/>
                  </a:cubicBezTo>
                  <a:cubicBezTo>
                    <a:pt x="4645" y="3017"/>
                    <a:pt x="5057" y="2867"/>
                    <a:pt x="5469" y="2849"/>
                  </a:cubicBezTo>
                  <a:cubicBezTo>
                    <a:pt x="5528" y="2844"/>
                    <a:pt x="5588" y="2841"/>
                    <a:pt x="5648" y="2841"/>
                  </a:cubicBezTo>
                  <a:close/>
                  <a:moveTo>
                    <a:pt x="5639" y="2454"/>
                  </a:moveTo>
                  <a:cubicBezTo>
                    <a:pt x="4608" y="2454"/>
                    <a:pt x="3677" y="3064"/>
                    <a:pt x="3259" y="4010"/>
                  </a:cubicBezTo>
                  <a:cubicBezTo>
                    <a:pt x="2754" y="5114"/>
                    <a:pt x="2772" y="6556"/>
                    <a:pt x="3690" y="7437"/>
                  </a:cubicBezTo>
                  <a:cubicBezTo>
                    <a:pt x="4210" y="7918"/>
                    <a:pt x="4874" y="8157"/>
                    <a:pt x="5540" y="8157"/>
                  </a:cubicBezTo>
                  <a:cubicBezTo>
                    <a:pt x="6144" y="8157"/>
                    <a:pt x="6749" y="7960"/>
                    <a:pt x="7248" y="7568"/>
                  </a:cubicBezTo>
                  <a:cubicBezTo>
                    <a:pt x="8297" y="6762"/>
                    <a:pt x="8746" y="5189"/>
                    <a:pt x="8128" y="3991"/>
                  </a:cubicBezTo>
                  <a:cubicBezTo>
                    <a:pt x="8109" y="3953"/>
                    <a:pt x="8072" y="3916"/>
                    <a:pt x="8016" y="3916"/>
                  </a:cubicBezTo>
                  <a:cubicBezTo>
                    <a:pt x="7941" y="3729"/>
                    <a:pt x="7828" y="3541"/>
                    <a:pt x="7697" y="3392"/>
                  </a:cubicBezTo>
                  <a:cubicBezTo>
                    <a:pt x="7529" y="3204"/>
                    <a:pt x="7342" y="3036"/>
                    <a:pt x="7136" y="2905"/>
                  </a:cubicBezTo>
                  <a:cubicBezTo>
                    <a:pt x="6724" y="2624"/>
                    <a:pt x="6237" y="2474"/>
                    <a:pt x="5731" y="2455"/>
                  </a:cubicBezTo>
                  <a:cubicBezTo>
                    <a:pt x="5700" y="2454"/>
                    <a:pt x="5670" y="2454"/>
                    <a:pt x="5639" y="2454"/>
                  </a:cubicBezTo>
                  <a:close/>
                  <a:moveTo>
                    <a:pt x="5646" y="1827"/>
                  </a:moveTo>
                  <a:cubicBezTo>
                    <a:pt x="6763" y="1827"/>
                    <a:pt x="7808" y="2361"/>
                    <a:pt x="8484" y="3279"/>
                  </a:cubicBezTo>
                  <a:cubicBezTo>
                    <a:pt x="8540" y="3373"/>
                    <a:pt x="8615" y="3467"/>
                    <a:pt x="8671" y="3541"/>
                  </a:cubicBezTo>
                  <a:cubicBezTo>
                    <a:pt x="8652" y="3598"/>
                    <a:pt x="8652" y="3654"/>
                    <a:pt x="8671" y="3710"/>
                  </a:cubicBezTo>
                  <a:cubicBezTo>
                    <a:pt x="9233" y="5077"/>
                    <a:pt x="8952" y="6631"/>
                    <a:pt x="7960" y="7699"/>
                  </a:cubicBezTo>
                  <a:lnTo>
                    <a:pt x="7941" y="7699"/>
                  </a:lnTo>
                  <a:cubicBezTo>
                    <a:pt x="7398" y="8279"/>
                    <a:pt x="6649" y="8654"/>
                    <a:pt x="5843" y="8766"/>
                  </a:cubicBezTo>
                  <a:cubicBezTo>
                    <a:pt x="5702" y="8786"/>
                    <a:pt x="5559" y="8796"/>
                    <a:pt x="5417" y="8796"/>
                  </a:cubicBezTo>
                  <a:cubicBezTo>
                    <a:pt x="4771" y="8796"/>
                    <a:pt x="4133" y="8591"/>
                    <a:pt x="3596" y="8223"/>
                  </a:cubicBezTo>
                  <a:cubicBezTo>
                    <a:pt x="2978" y="7774"/>
                    <a:pt x="2566" y="7137"/>
                    <a:pt x="2416" y="6388"/>
                  </a:cubicBezTo>
                  <a:cubicBezTo>
                    <a:pt x="2267" y="5639"/>
                    <a:pt x="2342" y="4852"/>
                    <a:pt x="2585" y="4122"/>
                  </a:cubicBezTo>
                  <a:cubicBezTo>
                    <a:pt x="2791" y="3448"/>
                    <a:pt x="3184" y="2867"/>
                    <a:pt x="3727" y="2437"/>
                  </a:cubicBezTo>
                  <a:cubicBezTo>
                    <a:pt x="4214" y="2081"/>
                    <a:pt x="4776" y="1875"/>
                    <a:pt x="5375" y="1837"/>
                  </a:cubicBezTo>
                  <a:cubicBezTo>
                    <a:pt x="5466" y="1830"/>
                    <a:pt x="5556" y="1827"/>
                    <a:pt x="5646" y="1827"/>
                  </a:cubicBezTo>
                  <a:close/>
                  <a:moveTo>
                    <a:pt x="2416" y="7511"/>
                  </a:moveTo>
                  <a:cubicBezTo>
                    <a:pt x="2548" y="7755"/>
                    <a:pt x="2735" y="7980"/>
                    <a:pt x="2941" y="8186"/>
                  </a:cubicBezTo>
                  <a:cubicBezTo>
                    <a:pt x="3053" y="8298"/>
                    <a:pt x="3165" y="8392"/>
                    <a:pt x="3297" y="8485"/>
                  </a:cubicBezTo>
                  <a:lnTo>
                    <a:pt x="3016" y="8672"/>
                  </a:lnTo>
                  <a:cubicBezTo>
                    <a:pt x="2891" y="8761"/>
                    <a:pt x="2717" y="8917"/>
                    <a:pt x="2539" y="8917"/>
                  </a:cubicBezTo>
                  <a:cubicBezTo>
                    <a:pt x="2529" y="8917"/>
                    <a:pt x="2520" y="8917"/>
                    <a:pt x="2510" y="8916"/>
                  </a:cubicBezTo>
                  <a:cubicBezTo>
                    <a:pt x="2342" y="8860"/>
                    <a:pt x="2173" y="8766"/>
                    <a:pt x="2042" y="8635"/>
                  </a:cubicBezTo>
                  <a:cubicBezTo>
                    <a:pt x="1948" y="8541"/>
                    <a:pt x="1836" y="8429"/>
                    <a:pt x="1761" y="8335"/>
                  </a:cubicBezTo>
                  <a:cubicBezTo>
                    <a:pt x="1855" y="8186"/>
                    <a:pt x="1986" y="8036"/>
                    <a:pt x="2098" y="7905"/>
                  </a:cubicBezTo>
                  <a:lnTo>
                    <a:pt x="2416" y="7511"/>
                  </a:lnTo>
                  <a:close/>
                  <a:moveTo>
                    <a:pt x="8596" y="7549"/>
                  </a:moveTo>
                  <a:cubicBezTo>
                    <a:pt x="8671" y="7736"/>
                    <a:pt x="8783" y="7923"/>
                    <a:pt x="8915" y="8092"/>
                  </a:cubicBezTo>
                  <a:lnTo>
                    <a:pt x="8915" y="8111"/>
                  </a:lnTo>
                  <a:cubicBezTo>
                    <a:pt x="9008" y="8242"/>
                    <a:pt x="9177" y="8429"/>
                    <a:pt x="9139" y="8598"/>
                  </a:cubicBezTo>
                  <a:cubicBezTo>
                    <a:pt x="9102" y="8785"/>
                    <a:pt x="9008" y="8935"/>
                    <a:pt x="8877" y="9066"/>
                  </a:cubicBezTo>
                  <a:cubicBezTo>
                    <a:pt x="8783" y="9178"/>
                    <a:pt x="8671" y="9272"/>
                    <a:pt x="8559" y="9365"/>
                  </a:cubicBezTo>
                  <a:cubicBezTo>
                    <a:pt x="8428" y="9253"/>
                    <a:pt x="8278" y="9122"/>
                    <a:pt x="8147" y="9010"/>
                  </a:cubicBezTo>
                  <a:cubicBezTo>
                    <a:pt x="7960" y="8878"/>
                    <a:pt x="7791" y="8729"/>
                    <a:pt x="7604" y="8598"/>
                  </a:cubicBezTo>
                  <a:cubicBezTo>
                    <a:pt x="7585" y="8579"/>
                    <a:pt x="7548" y="8560"/>
                    <a:pt x="7529" y="8560"/>
                  </a:cubicBezTo>
                  <a:cubicBezTo>
                    <a:pt x="7622" y="8504"/>
                    <a:pt x="7716" y="8448"/>
                    <a:pt x="7791" y="8373"/>
                  </a:cubicBezTo>
                  <a:cubicBezTo>
                    <a:pt x="8091" y="8129"/>
                    <a:pt x="8372" y="7867"/>
                    <a:pt x="8596" y="7549"/>
                  </a:cubicBezTo>
                  <a:close/>
                  <a:moveTo>
                    <a:pt x="4720" y="9122"/>
                  </a:moveTo>
                  <a:lnTo>
                    <a:pt x="4720" y="9122"/>
                  </a:lnTo>
                  <a:cubicBezTo>
                    <a:pt x="4888" y="9159"/>
                    <a:pt x="5057" y="9178"/>
                    <a:pt x="5225" y="9178"/>
                  </a:cubicBezTo>
                  <a:cubicBezTo>
                    <a:pt x="5296" y="9183"/>
                    <a:pt x="5366" y="9185"/>
                    <a:pt x="5436" y="9185"/>
                  </a:cubicBezTo>
                  <a:cubicBezTo>
                    <a:pt x="5628" y="9185"/>
                    <a:pt x="5820" y="9168"/>
                    <a:pt x="6012" y="9141"/>
                  </a:cubicBezTo>
                  <a:lnTo>
                    <a:pt x="6012" y="9141"/>
                  </a:lnTo>
                  <a:cubicBezTo>
                    <a:pt x="5918" y="9553"/>
                    <a:pt x="5843" y="9983"/>
                    <a:pt x="5787" y="10414"/>
                  </a:cubicBezTo>
                  <a:lnTo>
                    <a:pt x="5768" y="10433"/>
                  </a:lnTo>
                  <a:lnTo>
                    <a:pt x="5244" y="10452"/>
                  </a:lnTo>
                  <a:lnTo>
                    <a:pt x="4945" y="10452"/>
                  </a:lnTo>
                  <a:cubicBezTo>
                    <a:pt x="4945" y="10414"/>
                    <a:pt x="4926" y="10358"/>
                    <a:pt x="4926" y="10302"/>
                  </a:cubicBezTo>
                  <a:cubicBezTo>
                    <a:pt x="4888" y="10058"/>
                    <a:pt x="4851" y="9834"/>
                    <a:pt x="4813" y="9609"/>
                  </a:cubicBezTo>
                  <a:cubicBezTo>
                    <a:pt x="4795" y="9496"/>
                    <a:pt x="4776" y="9403"/>
                    <a:pt x="4757" y="9290"/>
                  </a:cubicBezTo>
                  <a:cubicBezTo>
                    <a:pt x="4757" y="9234"/>
                    <a:pt x="4739" y="9178"/>
                    <a:pt x="4720" y="9122"/>
                  </a:cubicBezTo>
                  <a:close/>
                  <a:moveTo>
                    <a:pt x="5699" y="0"/>
                  </a:moveTo>
                  <a:cubicBezTo>
                    <a:pt x="5601" y="0"/>
                    <a:pt x="5506" y="7"/>
                    <a:pt x="5413" y="21"/>
                  </a:cubicBezTo>
                  <a:cubicBezTo>
                    <a:pt x="5169" y="40"/>
                    <a:pt x="4945" y="114"/>
                    <a:pt x="4739" y="264"/>
                  </a:cubicBezTo>
                  <a:cubicBezTo>
                    <a:pt x="4589" y="414"/>
                    <a:pt x="4514" y="620"/>
                    <a:pt x="4514" y="845"/>
                  </a:cubicBezTo>
                  <a:cubicBezTo>
                    <a:pt x="4458" y="1088"/>
                    <a:pt x="4439" y="1350"/>
                    <a:pt x="4439" y="1613"/>
                  </a:cubicBezTo>
                  <a:cubicBezTo>
                    <a:pt x="4233" y="1687"/>
                    <a:pt x="4027" y="1762"/>
                    <a:pt x="3840" y="1875"/>
                  </a:cubicBezTo>
                  <a:cubicBezTo>
                    <a:pt x="3727" y="1950"/>
                    <a:pt x="3615" y="2025"/>
                    <a:pt x="3503" y="2099"/>
                  </a:cubicBezTo>
                  <a:cubicBezTo>
                    <a:pt x="3446" y="2062"/>
                    <a:pt x="3390" y="2006"/>
                    <a:pt x="3334" y="1968"/>
                  </a:cubicBezTo>
                  <a:lnTo>
                    <a:pt x="3053" y="1744"/>
                  </a:lnTo>
                  <a:cubicBezTo>
                    <a:pt x="2828" y="1575"/>
                    <a:pt x="2622" y="1407"/>
                    <a:pt x="2416" y="1238"/>
                  </a:cubicBezTo>
                  <a:cubicBezTo>
                    <a:pt x="2339" y="1176"/>
                    <a:pt x="2248" y="1140"/>
                    <a:pt x="2145" y="1140"/>
                  </a:cubicBezTo>
                  <a:cubicBezTo>
                    <a:pt x="2124" y="1140"/>
                    <a:pt x="2102" y="1141"/>
                    <a:pt x="2079" y="1144"/>
                  </a:cubicBezTo>
                  <a:cubicBezTo>
                    <a:pt x="1986" y="1182"/>
                    <a:pt x="1892" y="1257"/>
                    <a:pt x="1817" y="1350"/>
                  </a:cubicBezTo>
                  <a:cubicBezTo>
                    <a:pt x="1630" y="1556"/>
                    <a:pt x="1443" y="1781"/>
                    <a:pt x="1237" y="1987"/>
                  </a:cubicBezTo>
                  <a:cubicBezTo>
                    <a:pt x="1180" y="2043"/>
                    <a:pt x="1162" y="2137"/>
                    <a:pt x="1218" y="2212"/>
                  </a:cubicBezTo>
                  <a:cubicBezTo>
                    <a:pt x="1574" y="2717"/>
                    <a:pt x="1892" y="3261"/>
                    <a:pt x="2267" y="3766"/>
                  </a:cubicBezTo>
                  <a:cubicBezTo>
                    <a:pt x="2192" y="3953"/>
                    <a:pt x="2117" y="4159"/>
                    <a:pt x="2061" y="4365"/>
                  </a:cubicBezTo>
                  <a:lnTo>
                    <a:pt x="1873" y="4384"/>
                  </a:lnTo>
                  <a:lnTo>
                    <a:pt x="1499" y="4422"/>
                  </a:lnTo>
                  <a:cubicBezTo>
                    <a:pt x="1218" y="4459"/>
                    <a:pt x="937" y="4496"/>
                    <a:pt x="656" y="4534"/>
                  </a:cubicBezTo>
                  <a:cubicBezTo>
                    <a:pt x="375" y="4571"/>
                    <a:pt x="38" y="4553"/>
                    <a:pt x="1" y="4890"/>
                  </a:cubicBezTo>
                  <a:cubicBezTo>
                    <a:pt x="1" y="5040"/>
                    <a:pt x="1" y="5208"/>
                    <a:pt x="19" y="5377"/>
                  </a:cubicBezTo>
                  <a:lnTo>
                    <a:pt x="38" y="5920"/>
                  </a:lnTo>
                  <a:cubicBezTo>
                    <a:pt x="38" y="6013"/>
                    <a:pt x="94" y="6069"/>
                    <a:pt x="169" y="6107"/>
                  </a:cubicBezTo>
                  <a:cubicBezTo>
                    <a:pt x="787" y="6219"/>
                    <a:pt x="1386" y="6369"/>
                    <a:pt x="1986" y="6444"/>
                  </a:cubicBezTo>
                  <a:cubicBezTo>
                    <a:pt x="2042" y="6687"/>
                    <a:pt x="2098" y="6893"/>
                    <a:pt x="2192" y="7118"/>
                  </a:cubicBezTo>
                  <a:cubicBezTo>
                    <a:pt x="2042" y="7287"/>
                    <a:pt x="1911" y="7474"/>
                    <a:pt x="1761" y="7661"/>
                  </a:cubicBezTo>
                  <a:cubicBezTo>
                    <a:pt x="1630" y="7849"/>
                    <a:pt x="1499" y="8036"/>
                    <a:pt x="1349" y="8204"/>
                  </a:cubicBezTo>
                  <a:cubicBezTo>
                    <a:pt x="1293" y="8261"/>
                    <a:pt x="1274" y="8354"/>
                    <a:pt x="1330" y="8429"/>
                  </a:cubicBezTo>
                  <a:cubicBezTo>
                    <a:pt x="1461" y="8616"/>
                    <a:pt x="1611" y="8785"/>
                    <a:pt x="1798" y="8935"/>
                  </a:cubicBezTo>
                  <a:cubicBezTo>
                    <a:pt x="1967" y="9103"/>
                    <a:pt x="2173" y="9216"/>
                    <a:pt x="2416" y="9290"/>
                  </a:cubicBezTo>
                  <a:cubicBezTo>
                    <a:pt x="2435" y="9292"/>
                    <a:pt x="2455" y="9293"/>
                    <a:pt x="2474" y="9293"/>
                  </a:cubicBezTo>
                  <a:cubicBezTo>
                    <a:pt x="2682" y="9293"/>
                    <a:pt x="2899" y="9201"/>
                    <a:pt x="3053" y="9047"/>
                  </a:cubicBezTo>
                  <a:cubicBezTo>
                    <a:pt x="3222" y="8916"/>
                    <a:pt x="3390" y="8822"/>
                    <a:pt x="3521" y="8672"/>
                  </a:cubicBezTo>
                  <a:cubicBezTo>
                    <a:pt x="3783" y="8822"/>
                    <a:pt x="4083" y="8953"/>
                    <a:pt x="4383" y="9047"/>
                  </a:cubicBezTo>
                  <a:cubicBezTo>
                    <a:pt x="4383" y="9159"/>
                    <a:pt x="4383" y="9253"/>
                    <a:pt x="4401" y="9365"/>
                  </a:cubicBezTo>
                  <a:cubicBezTo>
                    <a:pt x="4401" y="9478"/>
                    <a:pt x="4439" y="9609"/>
                    <a:pt x="4439" y="9740"/>
                  </a:cubicBezTo>
                  <a:cubicBezTo>
                    <a:pt x="4476" y="10002"/>
                    <a:pt x="4514" y="10264"/>
                    <a:pt x="4551" y="10526"/>
                  </a:cubicBezTo>
                  <a:cubicBezTo>
                    <a:pt x="4570" y="10658"/>
                    <a:pt x="4645" y="10751"/>
                    <a:pt x="4757" y="10807"/>
                  </a:cubicBezTo>
                  <a:cubicBezTo>
                    <a:pt x="4837" y="10821"/>
                    <a:pt x="4916" y="10834"/>
                    <a:pt x="5002" y="10834"/>
                  </a:cubicBezTo>
                  <a:cubicBezTo>
                    <a:pt x="5038" y="10834"/>
                    <a:pt x="5075" y="10832"/>
                    <a:pt x="5113" y="10826"/>
                  </a:cubicBezTo>
                  <a:lnTo>
                    <a:pt x="5900" y="10789"/>
                  </a:lnTo>
                  <a:cubicBezTo>
                    <a:pt x="5974" y="10789"/>
                    <a:pt x="6049" y="10732"/>
                    <a:pt x="6068" y="10658"/>
                  </a:cubicBezTo>
                  <a:cubicBezTo>
                    <a:pt x="6162" y="10114"/>
                    <a:pt x="6274" y="9590"/>
                    <a:pt x="6349" y="9066"/>
                  </a:cubicBezTo>
                  <a:cubicBezTo>
                    <a:pt x="6667" y="8972"/>
                    <a:pt x="6986" y="8841"/>
                    <a:pt x="7285" y="8672"/>
                  </a:cubicBezTo>
                  <a:lnTo>
                    <a:pt x="7285" y="8672"/>
                  </a:lnTo>
                  <a:cubicBezTo>
                    <a:pt x="7248" y="8747"/>
                    <a:pt x="7248" y="8841"/>
                    <a:pt x="7323" y="8897"/>
                  </a:cubicBezTo>
                  <a:cubicBezTo>
                    <a:pt x="7491" y="9047"/>
                    <a:pt x="7679" y="9178"/>
                    <a:pt x="7866" y="9309"/>
                  </a:cubicBezTo>
                  <a:cubicBezTo>
                    <a:pt x="8053" y="9459"/>
                    <a:pt x="8240" y="9571"/>
                    <a:pt x="8409" y="9740"/>
                  </a:cubicBezTo>
                  <a:cubicBezTo>
                    <a:pt x="8440" y="9771"/>
                    <a:pt x="8482" y="9785"/>
                    <a:pt x="8526" y="9785"/>
                  </a:cubicBezTo>
                  <a:cubicBezTo>
                    <a:pt x="8563" y="9785"/>
                    <a:pt x="8600" y="9775"/>
                    <a:pt x="8634" y="9759"/>
                  </a:cubicBezTo>
                  <a:cubicBezTo>
                    <a:pt x="8821" y="9628"/>
                    <a:pt x="8989" y="9478"/>
                    <a:pt x="9139" y="9290"/>
                  </a:cubicBezTo>
                  <a:cubicBezTo>
                    <a:pt x="9308" y="9122"/>
                    <a:pt x="9420" y="8897"/>
                    <a:pt x="9495" y="8672"/>
                  </a:cubicBezTo>
                  <a:cubicBezTo>
                    <a:pt x="9514" y="8429"/>
                    <a:pt x="9420" y="8204"/>
                    <a:pt x="9252" y="8036"/>
                  </a:cubicBezTo>
                  <a:cubicBezTo>
                    <a:pt x="9102" y="7811"/>
                    <a:pt x="8933" y="7605"/>
                    <a:pt x="8746" y="7437"/>
                  </a:cubicBezTo>
                  <a:cubicBezTo>
                    <a:pt x="8727" y="7418"/>
                    <a:pt x="8690" y="7399"/>
                    <a:pt x="8652" y="7399"/>
                  </a:cubicBezTo>
                  <a:cubicBezTo>
                    <a:pt x="8840" y="7118"/>
                    <a:pt x="9008" y="6800"/>
                    <a:pt x="9121" y="6463"/>
                  </a:cubicBezTo>
                  <a:cubicBezTo>
                    <a:pt x="9158" y="6500"/>
                    <a:pt x="9195" y="6519"/>
                    <a:pt x="9233" y="6519"/>
                  </a:cubicBezTo>
                  <a:cubicBezTo>
                    <a:pt x="9476" y="6481"/>
                    <a:pt x="9682" y="6444"/>
                    <a:pt x="9926" y="6425"/>
                  </a:cubicBezTo>
                  <a:lnTo>
                    <a:pt x="10244" y="6388"/>
                  </a:lnTo>
                  <a:cubicBezTo>
                    <a:pt x="10357" y="6369"/>
                    <a:pt x="10469" y="6332"/>
                    <a:pt x="10600" y="6332"/>
                  </a:cubicBezTo>
                  <a:cubicBezTo>
                    <a:pt x="10675" y="6332"/>
                    <a:pt x="10750" y="6275"/>
                    <a:pt x="10787" y="6201"/>
                  </a:cubicBezTo>
                  <a:cubicBezTo>
                    <a:pt x="10843" y="5938"/>
                    <a:pt x="10843" y="5695"/>
                    <a:pt x="10825" y="5433"/>
                  </a:cubicBezTo>
                  <a:cubicBezTo>
                    <a:pt x="10806" y="5189"/>
                    <a:pt x="10731" y="4946"/>
                    <a:pt x="10600" y="4759"/>
                  </a:cubicBezTo>
                  <a:cubicBezTo>
                    <a:pt x="10431" y="4609"/>
                    <a:pt x="10225" y="4534"/>
                    <a:pt x="10001" y="4534"/>
                  </a:cubicBezTo>
                  <a:cubicBezTo>
                    <a:pt x="9776" y="4478"/>
                    <a:pt x="9533" y="4459"/>
                    <a:pt x="9308" y="4459"/>
                  </a:cubicBezTo>
                  <a:cubicBezTo>
                    <a:pt x="9289" y="4328"/>
                    <a:pt x="9252" y="4197"/>
                    <a:pt x="9214" y="4084"/>
                  </a:cubicBezTo>
                  <a:cubicBezTo>
                    <a:pt x="9158" y="3897"/>
                    <a:pt x="9083" y="3710"/>
                    <a:pt x="9008" y="3523"/>
                  </a:cubicBezTo>
                  <a:cubicBezTo>
                    <a:pt x="8971" y="3485"/>
                    <a:pt x="8933" y="3448"/>
                    <a:pt x="8877" y="3448"/>
                  </a:cubicBezTo>
                  <a:lnTo>
                    <a:pt x="8858" y="3410"/>
                  </a:lnTo>
                  <a:cubicBezTo>
                    <a:pt x="8971" y="3335"/>
                    <a:pt x="9046" y="3242"/>
                    <a:pt x="9121" y="3129"/>
                  </a:cubicBezTo>
                  <a:lnTo>
                    <a:pt x="9364" y="2830"/>
                  </a:lnTo>
                  <a:cubicBezTo>
                    <a:pt x="9533" y="2624"/>
                    <a:pt x="9701" y="2418"/>
                    <a:pt x="9851" y="2193"/>
                  </a:cubicBezTo>
                  <a:cubicBezTo>
                    <a:pt x="9926" y="2099"/>
                    <a:pt x="9963" y="1968"/>
                    <a:pt x="9945" y="1856"/>
                  </a:cubicBezTo>
                  <a:cubicBezTo>
                    <a:pt x="9888" y="1744"/>
                    <a:pt x="9813" y="1650"/>
                    <a:pt x="9701" y="1575"/>
                  </a:cubicBezTo>
                  <a:cubicBezTo>
                    <a:pt x="9495" y="1407"/>
                    <a:pt x="9308" y="1219"/>
                    <a:pt x="9102" y="1032"/>
                  </a:cubicBezTo>
                  <a:cubicBezTo>
                    <a:pt x="9066" y="996"/>
                    <a:pt x="9014" y="975"/>
                    <a:pt x="8961" y="975"/>
                  </a:cubicBezTo>
                  <a:cubicBezTo>
                    <a:pt x="8933" y="975"/>
                    <a:pt x="8904" y="981"/>
                    <a:pt x="8877" y="995"/>
                  </a:cubicBezTo>
                  <a:cubicBezTo>
                    <a:pt x="8409" y="1313"/>
                    <a:pt x="7941" y="1631"/>
                    <a:pt x="7510" y="1968"/>
                  </a:cubicBezTo>
                  <a:cubicBezTo>
                    <a:pt x="7192" y="1781"/>
                    <a:pt x="6836" y="1631"/>
                    <a:pt x="6480" y="1538"/>
                  </a:cubicBezTo>
                  <a:cubicBezTo>
                    <a:pt x="6461" y="1332"/>
                    <a:pt x="6424" y="1126"/>
                    <a:pt x="6405" y="901"/>
                  </a:cubicBezTo>
                  <a:lnTo>
                    <a:pt x="6349" y="583"/>
                  </a:lnTo>
                  <a:cubicBezTo>
                    <a:pt x="6330" y="470"/>
                    <a:pt x="6312" y="358"/>
                    <a:pt x="6312" y="227"/>
                  </a:cubicBezTo>
                  <a:cubicBezTo>
                    <a:pt x="6312" y="152"/>
                    <a:pt x="6255" y="77"/>
                    <a:pt x="6180" y="40"/>
                  </a:cubicBezTo>
                  <a:cubicBezTo>
                    <a:pt x="6018" y="16"/>
                    <a:pt x="5856" y="0"/>
                    <a:pt x="5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20"/>
            <p:cNvSpPr/>
            <p:nvPr/>
          </p:nvSpPr>
          <p:spPr>
            <a:xfrm>
              <a:off x="4584593" y="2285931"/>
              <a:ext cx="477633" cy="288032"/>
            </a:xfrm>
            <a:custGeom>
              <a:avLst/>
              <a:gdLst/>
              <a:ahLst/>
              <a:cxnLst/>
              <a:rect l="l" t="t" r="r" b="b"/>
              <a:pathLst>
                <a:path w="27305" h="16466" extrusionOk="0">
                  <a:moveTo>
                    <a:pt x="18221" y="1"/>
                  </a:moveTo>
                  <a:cubicBezTo>
                    <a:pt x="17654" y="1"/>
                    <a:pt x="17086" y="2"/>
                    <a:pt x="16518" y="5"/>
                  </a:cubicBezTo>
                  <a:cubicBezTo>
                    <a:pt x="13035" y="24"/>
                    <a:pt x="9552" y="80"/>
                    <a:pt x="6068" y="230"/>
                  </a:cubicBezTo>
                  <a:cubicBezTo>
                    <a:pt x="4121" y="324"/>
                    <a:pt x="2136" y="380"/>
                    <a:pt x="188" y="605"/>
                  </a:cubicBezTo>
                  <a:cubicBezTo>
                    <a:pt x="20" y="623"/>
                    <a:pt x="1" y="885"/>
                    <a:pt x="188" y="885"/>
                  </a:cubicBezTo>
                  <a:cubicBezTo>
                    <a:pt x="1949" y="885"/>
                    <a:pt x="3690" y="773"/>
                    <a:pt x="5432" y="717"/>
                  </a:cubicBezTo>
                  <a:cubicBezTo>
                    <a:pt x="7173" y="642"/>
                    <a:pt x="8934" y="586"/>
                    <a:pt x="10675" y="548"/>
                  </a:cubicBezTo>
                  <a:cubicBezTo>
                    <a:pt x="13055" y="484"/>
                    <a:pt x="15436" y="455"/>
                    <a:pt x="17816" y="455"/>
                  </a:cubicBezTo>
                  <a:cubicBezTo>
                    <a:pt x="18919" y="455"/>
                    <a:pt x="20022" y="462"/>
                    <a:pt x="21125" y="473"/>
                  </a:cubicBezTo>
                  <a:cubicBezTo>
                    <a:pt x="23091" y="492"/>
                    <a:pt x="25057" y="548"/>
                    <a:pt x="27005" y="605"/>
                  </a:cubicBezTo>
                  <a:cubicBezTo>
                    <a:pt x="27304" y="605"/>
                    <a:pt x="27304" y="136"/>
                    <a:pt x="27005" y="136"/>
                  </a:cubicBezTo>
                  <a:cubicBezTo>
                    <a:pt x="24071" y="42"/>
                    <a:pt x="21151" y="1"/>
                    <a:pt x="18221" y="1"/>
                  </a:cubicBezTo>
                  <a:close/>
                  <a:moveTo>
                    <a:pt x="18221" y="1087"/>
                  </a:moveTo>
                  <a:cubicBezTo>
                    <a:pt x="17654" y="1087"/>
                    <a:pt x="17086" y="1088"/>
                    <a:pt x="16518" y="1091"/>
                  </a:cubicBezTo>
                  <a:cubicBezTo>
                    <a:pt x="13035" y="1110"/>
                    <a:pt x="9552" y="1166"/>
                    <a:pt x="6068" y="1335"/>
                  </a:cubicBezTo>
                  <a:cubicBezTo>
                    <a:pt x="4121" y="1410"/>
                    <a:pt x="2136" y="1466"/>
                    <a:pt x="188" y="1709"/>
                  </a:cubicBezTo>
                  <a:cubicBezTo>
                    <a:pt x="20" y="1728"/>
                    <a:pt x="1" y="1990"/>
                    <a:pt x="188" y="1990"/>
                  </a:cubicBezTo>
                  <a:cubicBezTo>
                    <a:pt x="1949" y="1990"/>
                    <a:pt x="3690" y="1878"/>
                    <a:pt x="5432" y="1803"/>
                  </a:cubicBezTo>
                  <a:cubicBezTo>
                    <a:pt x="7173" y="1747"/>
                    <a:pt x="8934" y="1691"/>
                    <a:pt x="10675" y="1635"/>
                  </a:cubicBezTo>
                  <a:cubicBezTo>
                    <a:pt x="12997" y="1585"/>
                    <a:pt x="15319" y="1560"/>
                    <a:pt x="17642" y="1560"/>
                  </a:cubicBezTo>
                  <a:cubicBezTo>
                    <a:pt x="18803" y="1560"/>
                    <a:pt x="19964" y="1566"/>
                    <a:pt x="21125" y="1578"/>
                  </a:cubicBezTo>
                  <a:cubicBezTo>
                    <a:pt x="23091" y="1597"/>
                    <a:pt x="25057" y="1635"/>
                    <a:pt x="27005" y="1691"/>
                  </a:cubicBezTo>
                  <a:cubicBezTo>
                    <a:pt x="27304" y="1691"/>
                    <a:pt x="27304" y="1223"/>
                    <a:pt x="27005" y="1223"/>
                  </a:cubicBezTo>
                  <a:cubicBezTo>
                    <a:pt x="24071" y="1128"/>
                    <a:pt x="21151" y="1087"/>
                    <a:pt x="18221" y="1087"/>
                  </a:cubicBezTo>
                  <a:close/>
                  <a:moveTo>
                    <a:pt x="16518" y="14556"/>
                  </a:moveTo>
                  <a:cubicBezTo>
                    <a:pt x="13035" y="14575"/>
                    <a:pt x="9552" y="14649"/>
                    <a:pt x="6068" y="14799"/>
                  </a:cubicBezTo>
                  <a:cubicBezTo>
                    <a:pt x="4121" y="14874"/>
                    <a:pt x="2136" y="14930"/>
                    <a:pt x="188" y="15174"/>
                  </a:cubicBezTo>
                  <a:cubicBezTo>
                    <a:pt x="20" y="15193"/>
                    <a:pt x="1" y="15455"/>
                    <a:pt x="188" y="15455"/>
                  </a:cubicBezTo>
                  <a:cubicBezTo>
                    <a:pt x="1949" y="15455"/>
                    <a:pt x="3690" y="15342"/>
                    <a:pt x="5432" y="15286"/>
                  </a:cubicBezTo>
                  <a:cubicBezTo>
                    <a:pt x="7173" y="15211"/>
                    <a:pt x="8934" y="15155"/>
                    <a:pt x="10675" y="15118"/>
                  </a:cubicBezTo>
                  <a:cubicBezTo>
                    <a:pt x="13055" y="15054"/>
                    <a:pt x="15436" y="15025"/>
                    <a:pt x="17816" y="15025"/>
                  </a:cubicBezTo>
                  <a:cubicBezTo>
                    <a:pt x="18919" y="15025"/>
                    <a:pt x="20022" y="15031"/>
                    <a:pt x="21125" y="15043"/>
                  </a:cubicBezTo>
                  <a:cubicBezTo>
                    <a:pt x="23091" y="15061"/>
                    <a:pt x="25057" y="15118"/>
                    <a:pt x="27005" y="15174"/>
                  </a:cubicBezTo>
                  <a:cubicBezTo>
                    <a:pt x="27304" y="15155"/>
                    <a:pt x="27304" y="14706"/>
                    <a:pt x="27005" y="14687"/>
                  </a:cubicBezTo>
                  <a:lnTo>
                    <a:pt x="27005" y="14706"/>
                  </a:lnTo>
                  <a:cubicBezTo>
                    <a:pt x="23503" y="14593"/>
                    <a:pt x="20020" y="14556"/>
                    <a:pt x="16518" y="14556"/>
                  </a:cubicBezTo>
                  <a:close/>
                  <a:moveTo>
                    <a:pt x="16518" y="15567"/>
                  </a:moveTo>
                  <a:cubicBezTo>
                    <a:pt x="13035" y="15586"/>
                    <a:pt x="9552" y="15661"/>
                    <a:pt x="6068" y="15811"/>
                  </a:cubicBezTo>
                  <a:cubicBezTo>
                    <a:pt x="4121" y="15885"/>
                    <a:pt x="2136" y="15942"/>
                    <a:pt x="188" y="16185"/>
                  </a:cubicBezTo>
                  <a:cubicBezTo>
                    <a:pt x="20" y="16204"/>
                    <a:pt x="1" y="16466"/>
                    <a:pt x="188" y="16466"/>
                  </a:cubicBezTo>
                  <a:cubicBezTo>
                    <a:pt x="1949" y="16466"/>
                    <a:pt x="3690" y="16354"/>
                    <a:pt x="5432" y="16297"/>
                  </a:cubicBezTo>
                  <a:cubicBezTo>
                    <a:pt x="7173" y="16223"/>
                    <a:pt x="8934" y="16166"/>
                    <a:pt x="10675" y="16129"/>
                  </a:cubicBezTo>
                  <a:cubicBezTo>
                    <a:pt x="13055" y="16065"/>
                    <a:pt x="15436" y="16036"/>
                    <a:pt x="17816" y="16036"/>
                  </a:cubicBezTo>
                  <a:cubicBezTo>
                    <a:pt x="18919" y="16036"/>
                    <a:pt x="20022" y="16042"/>
                    <a:pt x="21125" y="16054"/>
                  </a:cubicBezTo>
                  <a:cubicBezTo>
                    <a:pt x="23091" y="16073"/>
                    <a:pt x="25039" y="16129"/>
                    <a:pt x="27005" y="16185"/>
                  </a:cubicBezTo>
                  <a:cubicBezTo>
                    <a:pt x="27304" y="16185"/>
                    <a:pt x="27304" y="15717"/>
                    <a:pt x="27005" y="15717"/>
                  </a:cubicBezTo>
                  <a:cubicBezTo>
                    <a:pt x="23503" y="15605"/>
                    <a:pt x="20020" y="15567"/>
                    <a:pt x="16518" y="1556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20"/>
            <p:cNvSpPr/>
            <p:nvPr/>
          </p:nvSpPr>
          <p:spPr>
            <a:xfrm>
              <a:off x="5098240" y="2716351"/>
              <a:ext cx="810760" cy="269315"/>
            </a:xfrm>
            <a:custGeom>
              <a:avLst/>
              <a:gdLst/>
              <a:ahLst/>
              <a:cxnLst/>
              <a:rect l="l" t="t" r="r" b="b"/>
              <a:pathLst>
                <a:path w="46349" h="15396" extrusionOk="0">
                  <a:moveTo>
                    <a:pt x="11760" y="0"/>
                  </a:moveTo>
                  <a:cubicBezTo>
                    <a:pt x="9030" y="0"/>
                    <a:pt x="6337" y="263"/>
                    <a:pt x="3858" y="1336"/>
                  </a:cubicBezTo>
                  <a:cubicBezTo>
                    <a:pt x="2959" y="1729"/>
                    <a:pt x="2060" y="2253"/>
                    <a:pt x="1442" y="3002"/>
                  </a:cubicBezTo>
                  <a:cubicBezTo>
                    <a:pt x="0" y="4706"/>
                    <a:pt x="150" y="7197"/>
                    <a:pt x="506" y="9388"/>
                  </a:cubicBezTo>
                  <a:cubicBezTo>
                    <a:pt x="675" y="10493"/>
                    <a:pt x="918" y="11635"/>
                    <a:pt x="1573" y="12553"/>
                  </a:cubicBezTo>
                  <a:cubicBezTo>
                    <a:pt x="2903" y="14351"/>
                    <a:pt x="5450" y="14631"/>
                    <a:pt x="7678" y="14763"/>
                  </a:cubicBezTo>
                  <a:cubicBezTo>
                    <a:pt x="13465" y="15082"/>
                    <a:pt x="19267" y="15396"/>
                    <a:pt x="25054" y="15396"/>
                  </a:cubicBezTo>
                  <a:cubicBezTo>
                    <a:pt x="30130" y="15396"/>
                    <a:pt x="35194" y="15154"/>
                    <a:pt x="40225" y="14463"/>
                  </a:cubicBezTo>
                  <a:cubicBezTo>
                    <a:pt x="42547" y="14145"/>
                    <a:pt x="45244" y="13414"/>
                    <a:pt x="46031" y="11204"/>
                  </a:cubicBezTo>
                  <a:cubicBezTo>
                    <a:pt x="46349" y="10324"/>
                    <a:pt x="46255" y="9332"/>
                    <a:pt x="46199" y="8396"/>
                  </a:cubicBezTo>
                  <a:cubicBezTo>
                    <a:pt x="46162" y="7871"/>
                    <a:pt x="46105" y="7309"/>
                    <a:pt x="45806" y="6879"/>
                  </a:cubicBezTo>
                  <a:cubicBezTo>
                    <a:pt x="45300" y="6167"/>
                    <a:pt x="44326" y="6017"/>
                    <a:pt x="43465" y="5961"/>
                  </a:cubicBezTo>
                  <a:cubicBezTo>
                    <a:pt x="40862" y="5793"/>
                    <a:pt x="38240" y="5455"/>
                    <a:pt x="35862" y="4294"/>
                  </a:cubicBezTo>
                  <a:cubicBezTo>
                    <a:pt x="35600" y="4163"/>
                    <a:pt x="35356" y="3995"/>
                    <a:pt x="35169" y="3770"/>
                  </a:cubicBezTo>
                  <a:cubicBezTo>
                    <a:pt x="34869" y="3358"/>
                    <a:pt x="34907" y="2815"/>
                    <a:pt x="34757" y="2328"/>
                  </a:cubicBezTo>
                  <a:cubicBezTo>
                    <a:pt x="34532" y="1673"/>
                    <a:pt x="34027" y="1167"/>
                    <a:pt x="33390" y="905"/>
                  </a:cubicBezTo>
                  <a:cubicBezTo>
                    <a:pt x="32753" y="661"/>
                    <a:pt x="32079" y="512"/>
                    <a:pt x="31386" y="474"/>
                  </a:cubicBezTo>
                  <a:cubicBezTo>
                    <a:pt x="29305" y="256"/>
                    <a:pt x="27217" y="209"/>
                    <a:pt x="25129" y="209"/>
                  </a:cubicBezTo>
                  <a:cubicBezTo>
                    <a:pt x="23512" y="209"/>
                    <a:pt x="21896" y="237"/>
                    <a:pt x="20284" y="237"/>
                  </a:cubicBezTo>
                  <a:cubicBezTo>
                    <a:pt x="19145" y="237"/>
                    <a:pt x="18007" y="223"/>
                    <a:pt x="16873" y="175"/>
                  </a:cubicBezTo>
                  <a:cubicBezTo>
                    <a:pt x="15182" y="103"/>
                    <a:pt x="13464" y="0"/>
                    <a:pt x="11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20"/>
            <p:cNvSpPr/>
            <p:nvPr/>
          </p:nvSpPr>
          <p:spPr>
            <a:xfrm>
              <a:off x="4231473" y="2691354"/>
              <a:ext cx="288294" cy="315915"/>
            </a:xfrm>
            <a:custGeom>
              <a:avLst/>
              <a:gdLst/>
              <a:ahLst/>
              <a:cxnLst/>
              <a:rect l="l" t="t" r="r" b="b"/>
              <a:pathLst>
                <a:path w="16481" h="18060" extrusionOk="0">
                  <a:moveTo>
                    <a:pt x="6882" y="1"/>
                  </a:moveTo>
                  <a:cubicBezTo>
                    <a:pt x="5683" y="1"/>
                    <a:pt x="4487" y="48"/>
                    <a:pt x="3297" y="143"/>
                  </a:cubicBezTo>
                  <a:cubicBezTo>
                    <a:pt x="2772" y="180"/>
                    <a:pt x="2248" y="218"/>
                    <a:pt x="1742" y="274"/>
                  </a:cubicBezTo>
                  <a:cubicBezTo>
                    <a:pt x="1312" y="311"/>
                    <a:pt x="843" y="405"/>
                    <a:pt x="544" y="742"/>
                  </a:cubicBezTo>
                  <a:cubicBezTo>
                    <a:pt x="300" y="1042"/>
                    <a:pt x="150" y="1398"/>
                    <a:pt x="113" y="1791"/>
                  </a:cubicBezTo>
                  <a:cubicBezTo>
                    <a:pt x="57" y="2240"/>
                    <a:pt x="38" y="2690"/>
                    <a:pt x="38" y="3139"/>
                  </a:cubicBezTo>
                  <a:cubicBezTo>
                    <a:pt x="1" y="5349"/>
                    <a:pt x="19" y="7559"/>
                    <a:pt x="132" y="9768"/>
                  </a:cubicBezTo>
                  <a:cubicBezTo>
                    <a:pt x="188" y="10873"/>
                    <a:pt x="244" y="11978"/>
                    <a:pt x="338" y="13083"/>
                  </a:cubicBezTo>
                  <a:cubicBezTo>
                    <a:pt x="375" y="13626"/>
                    <a:pt x="431" y="14169"/>
                    <a:pt x="488" y="14712"/>
                  </a:cubicBezTo>
                  <a:cubicBezTo>
                    <a:pt x="525" y="15162"/>
                    <a:pt x="619" y="15630"/>
                    <a:pt x="750" y="16060"/>
                  </a:cubicBezTo>
                  <a:cubicBezTo>
                    <a:pt x="881" y="16472"/>
                    <a:pt x="1124" y="16847"/>
                    <a:pt x="1461" y="17128"/>
                  </a:cubicBezTo>
                  <a:cubicBezTo>
                    <a:pt x="1742" y="17390"/>
                    <a:pt x="2098" y="17577"/>
                    <a:pt x="2454" y="17708"/>
                  </a:cubicBezTo>
                  <a:cubicBezTo>
                    <a:pt x="3278" y="17989"/>
                    <a:pt x="4139" y="18008"/>
                    <a:pt x="4982" y="18027"/>
                  </a:cubicBezTo>
                  <a:cubicBezTo>
                    <a:pt x="5517" y="18049"/>
                    <a:pt x="6055" y="18059"/>
                    <a:pt x="6592" y="18059"/>
                  </a:cubicBezTo>
                  <a:cubicBezTo>
                    <a:pt x="7898" y="18059"/>
                    <a:pt x="9207" y="17996"/>
                    <a:pt x="10506" y="17877"/>
                  </a:cubicBezTo>
                  <a:cubicBezTo>
                    <a:pt x="11106" y="17802"/>
                    <a:pt x="11705" y="17708"/>
                    <a:pt x="12285" y="17615"/>
                  </a:cubicBezTo>
                  <a:cubicBezTo>
                    <a:pt x="12491" y="17559"/>
                    <a:pt x="12697" y="17521"/>
                    <a:pt x="12903" y="17484"/>
                  </a:cubicBezTo>
                  <a:lnTo>
                    <a:pt x="12978" y="17484"/>
                  </a:lnTo>
                  <a:cubicBezTo>
                    <a:pt x="12997" y="17484"/>
                    <a:pt x="13016" y="17465"/>
                    <a:pt x="13053" y="17465"/>
                  </a:cubicBezTo>
                  <a:cubicBezTo>
                    <a:pt x="13896" y="17296"/>
                    <a:pt x="14832" y="17016"/>
                    <a:pt x="15394" y="16360"/>
                  </a:cubicBezTo>
                  <a:cubicBezTo>
                    <a:pt x="15974" y="15723"/>
                    <a:pt x="16124" y="14806"/>
                    <a:pt x="16218" y="13982"/>
                  </a:cubicBezTo>
                  <a:cubicBezTo>
                    <a:pt x="16405" y="11810"/>
                    <a:pt x="16480" y="9637"/>
                    <a:pt x="16405" y="7484"/>
                  </a:cubicBezTo>
                  <a:cubicBezTo>
                    <a:pt x="16368" y="6379"/>
                    <a:pt x="16312" y="5293"/>
                    <a:pt x="16218" y="4207"/>
                  </a:cubicBezTo>
                  <a:cubicBezTo>
                    <a:pt x="16162" y="3645"/>
                    <a:pt x="16106" y="3102"/>
                    <a:pt x="16049" y="2559"/>
                  </a:cubicBezTo>
                  <a:cubicBezTo>
                    <a:pt x="16012" y="2296"/>
                    <a:pt x="15993" y="2016"/>
                    <a:pt x="15956" y="1735"/>
                  </a:cubicBezTo>
                  <a:cubicBezTo>
                    <a:pt x="15918" y="1529"/>
                    <a:pt x="15918" y="1266"/>
                    <a:pt x="15750" y="1117"/>
                  </a:cubicBezTo>
                  <a:cubicBezTo>
                    <a:pt x="15581" y="1004"/>
                    <a:pt x="15375" y="929"/>
                    <a:pt x="15169" y="892"/>
                  </a:cubicBezTo>
                  <a:cubicBezTo>
                    <a:pt x="14907" y="836"/>
                    <a:pt x="14664" y="780"/>
                    <a:pt x="14401" y="723"/>
                  </a:cubicBezTo>
                  <a:cubicBezTo>
                    <a:pt x="13877" y="611"/>
                    <a:pt x="13353" y="517"/>
                    <a:pt x="12828" y="424"/>
                  </a:cubicBezTo>
                  <a:cubicBezTo>
                    <a:pt x="11780" y="255"/>
                    <a:pt x="10731" y="143"/>
                    <a:pt x="9682" y="87"/>
                  </a:cubicBezTo>
                  <a:cubicBezTo>
                    <a:pt x="8748" y="29"/>
                    <a:pt x="7814" y="1"/>
                    <a:pt x="6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20"/>
            <p:cNvSpPr/>
            <p:nvPr/>
          </p:nvSpPr>
          <p:spPr>
            <a:xfrm>
              <a:off x="4202646" y="2717103"/>
              <a:ext cx="288941" cy="310947"/>
            </a:xfrm>
            <a:custGeom>
              <a:avLst/>
              <a:gdLst/>
              <a:ahLst/>
              <a:cxnLst/>
              <a:rect l="l" t="t" r="r" b="b"/>
              <a:pathLst>
                <a:path w="16518" h="17776" extrusionOk="0">
                  <a:moveTo>
                    <a:pt x="1518" y="0"/>
                  </a:moveTo>
                  <a:cubicBezTo>
                    <a:pt x="1386" y="188"/>
                    <a:pt x="1274" y="356"/>
                    <a:pt x="1162" y="544"/>
                  </a:cubicBezTo>
                  <a:cubicBezTo>
                    <a:pt x="900" y="974"/>
                    <a:pt x="656" y="1386"/>
                    <a:pt x="450" y="1836"/>
                  </a:cubicBezTo>
                  <a:cubicBezTo>
                    <a:pt x="225" y="2285"/>
                    <a:pt x="76" y="2791"/>
                    <a:pt x="19" y="3296"/>
                  </a:cubicBezTo>
                  <a:cubicBezTo>
                    <a:pt x="1" y="3615"/>
                    <a:pt x="1" y="3952"/>
                    <a:pt x="1" y="4289"/>
                  </a:cubicBezTo>
                  <a:lnTo>
                    <a:pt x="1" y="5281"/>
                  </a:lnTo>
                  <a:cubicBezTo>
                    <a:pt x="1" y="5974"/>
                    <a:pt x="38" y="6648"/>
                    <a:pt x="76" y="7323"/>
                  </a:cubicBezTo>
                  <a:cubicBezTo>
                    <a:pt x="132" y="8708"/>
                    <a:pt x="263" y="10094"/>
                    <a:pt x="413" y="11461"/>
                  </a:cubicBezTo>
                  <a:cubicBezTo>
                    <a:pt x="488" y="12135"/>
                    <a:pt x="563" y="12828"/>
                    <a:pt x="637" y="13502"/>
                  </a:cubicBezTo>
                  <a:cubicBezTo>
                    <a:pt x="731" y="14139"/>
                    <a:pt x="769" y="14757"/>
                    <a:pt x="881" y="15375"/>
                  </a:cubicBezTo>
                  <a:cubicBezTo>
                    <a:pt x="937" y="15899"/>
                    <a:pt x="1124" y="16405"/>
                    <a:pt x="1424" y="16836"/>
                  </a:cubicBezTo>
                  <a:cubicBezTo>
                    <a:pt x="1761" y="17248"/>
                    <a:pt x="2229" y="17529"/>
                    <a:pt x="2735" y="17622"/>
                  </a:cubicBezTo>
                  <a:cubicBezTo>
                    <a:pt x="3209" y="17720"/>
                    <a:pt x="3683" y="17776"/>
                    <a:pt x="4157" y="17776"/>
                  </a:cubicBezTo>
                  <a:cubicBezTo>
                    <a:pt x="4226" y="17776"/>
                    <a:pt x="4295" y="17774"/>
                    <a:pt x="4364" y="17772"/>
                  </a:cubicBezTo>
                  <a:cubicBezTo>
                    <a:pt x="5038" y="17772"/>
                    <a:pt x="5712" y="17772"/>
                    <a:pt x="6387" y="17735"/>
                  </a:cubicBezTo>
                  <a:cubicBezTo>
                    <a:pt x="7754" y="17697"/>
                    <a:pt x="9102" y="17622"/>
                    <a:pt x="10469" y="17472"/>
                  </a:cubicBezTo>
                  <a:cubicBezTo>
                    <a:pt x="11143" y="17416"/>
                    <a:pt x="11817" y="17341"/>
                    <a:pt x="12491" y="17248"/>
                  </a:cubicBezTo>
                  <a:cubicBezTo>
                    <a:pt x="13147" y="17154"/>
                    <a:pt x="13802" y="17079"/>
                    <a:pt x="14458" y="16948"/>
                  </a:cubicBezTo>
                  <a:cubicBezTo>
                    <a:pt x="14982" y="16854"/>
                    <a:pt x="15469" y="16648"/>
                    <a:pt x="15900" y="16330"/>
                  </a:cubicBezTo>
                  <a:cubicBezTo>
                    <a:pt x="16124" y="16161"/>
                    <a:pt x="16330" y="15974"/>
                    <a:pt x="16518" y="15768"/>
                  </a:cubicBezTo>
                  <a:lnTo>
                    <a:pt x="16518" y="15768"/>
                  </a:lnTo>
                  <a:cubicBezTo>
                    <a:pt x="16387" y="15843"/>
                    <a:pt x="16237" y="15918"/>
                    <a:pt x="16106" y="15955"/>
                  </a:cubicBezTo>
                  <a:cubicBezTo>
                    <a:pt x="15675" y="16124"/>
                    <a:pt x="15244" y="16236"/>
                    <a:pt x="14795" y="16311"/>
                  </a:cubicBezTo>
                  <a:lnTo>
                    <a:pt x="14739" y="16311"/>
                  </a:lnTo>
                  <a:lnTo>
                    <a:pt x="14701" y="16330"/>
                  </a:lnTo>
                  <a:cubicBezTo>
                    <a:pt x="14514" y="16386"/>
                    <a:pt x="14327" y="16405"/>
                    <a:pt x="14121" y="16442"/>
                  </a:cubicBezTo>
                  <a:cubicBezTo>
                    <a:pt x="13765" y="16499"/>
                    <a:pt x="13390" y="16555"/>
                    <a:pt x="13016" y="16611"/>
                  </a:cubicBezTo>
                  <a:cubicBezTo>
                    <a:pt x="12285" y="16705"/>
                    <a:pt x="11518" y="16761"/>
                    <a:pt x="10769" y="16798"/>
                  </a:cubicBezTo>
                  <a:lnTo>
                    <a:pt x="10637" y="16798"/>
                  </a:lnTo>
                  <a:cubicBezTo>
                    <a:pt x="9795" y="16836"/>
                    <a:pt x="8952" y="16873"/>
                    <a:pt x="8109" y="16873"/>
                  </a:cubicBezTo>
                  <a:cubicBezTo>
                    <a:pt x="7548" y="16873"/>
                    <a:pt x="7004" y="16854"/>
                    <a:pt x="6443" y="16854"/>
                  </a:cubicBezTo>
                  <a:cubicBezTo>
                    <a:pt x="5993" y="16854"/>
                    <a:pt x="5563" y="16817"/>
                    <a:pt x="5132" y="16761"/>
                  </a:cubicBezTo>
                  <a:cubicBezTo>
                    <a:pt x="4308" y="16648"/>
                    <a:pt x="3465" y="16405"/>
                    <a:pt x="2847" y="15824"/>
                  </a:cubicBezTo>
                  <a:cubicBezTo>
                    <a:pt x="2154" y="15169"/>
                    <a:pt x="1967" y="14195"/>
                    <a:pt x="1873" y="13278"/>
                  </a:cubicBezTo>
                  <a:cubicBezTo>
                    <a:pt x="1761" y="12154"/>
                    <a:pt x="1667" y="11049"/>
                    <a:pt x="1592" y="9926"/>
                  </a:cubicBezTo>
                  <a:cubicBezTo>
                    <a:pt x="1443" y="7641"/>
                    <a:pt x="1368" y="5356"/>
                    <a:pt x="1386" y="3072"/>
                  </a:cubicBezTo>
                  <a:cubicBezTo>
                    <a:pt x="1386" y="2510"/>
                    <a:pt x="1405" y="1929"/>
                    <a:pt x="1405" y="1367"/>
                  </a:cubicBezTo>
                  <a:cubicBezTo>
                    <a:pt x="1405" y="918"/>
                    <a:pt x="1424" y="487"/>
                    <a:pt x="1518" y="38"/>
                  </a:cubicBezTo>
                  <a:cubicBezTo>
                    <a:pt x="1518" y="38"/>
                    <a:pt x="1518" y="19"/>
                    <a:pt x="15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20"/>
            <p:cNvSpPr/>
            <p:nvPr/>
          </p:nvSpPr>
          <p:spPr>
            <a:xfrm>
              <a:off x="4196751" y="2685459"/>
              <a:ext cx="328911" cy="348223"/>
            </a:xfrm>
            <a:custGeom>
              <a:avLst/>
              <a:gdLst/>
              <a:ahLst/>
              <a:cxnLst/>
              <a:rect l="l" t="t" r="r" b="b"/>
              <a:pathLst>
                <a:path w="18803" h="19907" extrusionOk="0">
                  <a:moveTo>
                    <a:pt x="8867" y="338"/>
                  </a:moveTo>
                  <a:cubicBezTo>
                    <a:pt x="9799" y="338"/>
                    <a:pt x="10733" y="366"/>
                    <a:pt x="11667" y="424"/>
                  </a:cubicBezTo>
                  <a:cubicBezTo>
                    <a:pt x="12716" y="480"/>
                    <a:pt x="13765" y="592"/>
                    <a:pt x="14813" y="761"/>
                  </a:cubicBezTo>
                  <a:cubicBezTo>
                    <a:pt x="15338" y="854"/>
                    <a:pt x="15862" y="948"/>
                    <a:pt x="16386" y="1060"/>
                  </a:cubicBezTo>
                  <a:cubicBezTo>
                    <a:pt x="16649" y="1117"/>
                    <a:pt x="16892" y="1173"/>
                    <a:pt x="17154" y="1229"/>
                  </a:cubicBezTo>
                  <a:cubicBezTo>
                    <a:pt x="17360" y="1266"/>
                    <a:pt x="17566" y="1341"/>
                    <a:pt x="17735" y="1454"/>
                  </a:cubicBezTo>
                  <a:cubicBezTo>
                    <a:pt x="17903" y="1603"/>
                    <a:pt x="17903" y="1866"/>
                    <a:pt x="17941" y="2072"/>
                  </a:cubicBezTo>
                  <a:cubicBezTo>
                    <a:pt x="17978" y="2353"/>
                    <a:pt x="17997" y="2633"/>
                    <a:pt x="18034" y="2896"/>
                  </a:cubicBezTo>
                  <a:cubicBezTo>
                    <a:pt x="18091" y="3439"/>
                    <a:pt x="18147" y="3982"/>
                    <a:pt x="18203" y="4544"/>
                  </a:cubicBezTo>
                  <a:cubicBezTo>
                    <a:pt x="18297" y="5630"/>
                    <a:pt x="18353" y="6716"/>
                    <a:pt x="18390" y="7821"/>
                  </a:cubicBezTo>
                  <a:cubicBezTo>
                    <a:pt x="18465" y="9974"/>
                    <a:pt x="18390" y="12147"/>
                    <a:pt x="18203" y="14319"/>
                  </a:cubicBezTo>
                  <a:cubicBezTo>
                    <a:pt x="18109" y="15143"/>
                    <a:pt x="17959" y="16060"/>
                    <a:pt x="17379" y="16697"/>
                  </a:cubicBezTo>
                  <a:cubicBezTo>
                    <a:pt x="16817" y="17353"/>
                    <a:pt x="15881" y="17633"/>
                    <a:pt x="15038" y="17802"/>
                  </a:cubicBezTo>
                  <a:cubicBezTo>
                    <a:pt x="15001" y="17802"/>
                    <a:pt x="14982" y="17821"/>
                    <a:pt x="14963" y="17821"/>
                  </a:cubicBezTo>
                  <a:lnTo>
                    <a:pt x="14888" y="17821"/>
                  </a:lnTo>
                  <a:cubicBezTo>
                    <a:pt x="14682" y="17858"/>
                    <a:pt x="14476" y="17896"/>
                    <a:pt x="14270" y="17952"/>
                  </a:cubicBezTo>
                  <a:cubicBezTo>
                    <a:pt x="13690" y="18045"/>
                    <a:pt x="13091" y="18139"/>
                    <a:pt x="12491" y="18214"/>
                  </a:cubicBezTo>
                  <a:cubicBezTo>
                    <a:pt x="11192" y="18333"/>
                    <a:pt x="9883" y="18396"/>
                    <a:pt x="8577" y="18396"/>
                  </a:cubicBezTo>
                  <a:cubicBezTo>
                    <a:pt x="8040" y="18396"/>
                    <a:pt x="7502" y="18386"/>
                    <a:pt x="6967" y="18364"/>
                  </a:cubicBezTo>
                  <a:cubicBezTo>
                    <a:pt x="6124" y="18345"/>
                    <a:pt x="5263" y="18326"/>
                    <a:pt x="4439" y="18045"/>
                  </a:cubicBezTo>
                  <a:cubicBezTo>
                    <a:pt x="4083" y="17914"/>
                    <a:pt x="3727" y="17727"/>
                    <a:pt x="3446" y="17465"/>
                  </a:cubicBezTo>
                  <a:cubicBezTo>
                    <a:pt x="3109" y="17184"/>
                    <a:pt x="2866" y="16809"/>
                    <a:pt x="2735" y="16397"/>
                  </a:cubicBezTo>
                  <a:cubicBezTo>
                    <a:pt x="2604" y="15967"/>
                    <a:pt x="2510" y="15499"/>
                    <a:pt x="2473" y="15049"/>
                  </a:cubicBezTo>
                  <a:cubicBezTo>
                    <a:pt x="2416" y="14506"/>
                    <a:pt x="2360" y="13963"/>
                    <a:pt x="2323" y="13420"/>
                  </a:cubicBezTo>
                  <a:cubicBezTo>
                    <a:pt x="2229" y="12315"/>
                    <a:pt x="2173" y="11210"/>
                    <a:pt x="2117" y="10105"/>
                  </a:cubicBezTo>
                  <a:cubicBezTo>
                    <a:pt x="2004" y="7896"/>
                    <a:pt x="1986" y="5686"/>
                    <a:pt x="2023" y="3476"/>
                  </a:cubicBezTo>
                  <a:cubicBezTo>
                    <a:pt x="2023" y="3027"/>
                    <a:pt x="2042" y="2577"/>
                    <a:pt x="2098" y="2128"/>
                  </a:cubicBezTo>
                  <a:cubicBezTo>
                    <a:pt x="2135" y="1735"/>
                    <a:pt x="2285" y="1379"/>
                    <a:pt x="2529" y="1079"/>
                  </a:cubicBezTo>
                  <a:cubicBezTo>
                    <a:pt x="2828" y="742"/>
                    <a:pt x="3297" y="648"/>
                    <a:pt x="3727" y="611"/>
                  </a:cubicBezTo>
                  <a:cubicBezTo>
                    <a:pt x="4233" y="555"/>
                    <a:pt x="4757" y="517"/>
                    <a:pt x="5282" y="480"/>
                  </a:cubicBezTo>
                  <a:cubicBezTo>
                    <a:pt x="6472" y="385"/>
                    <a:pt x="7668" y="338"/>
                    <a:pt x="8867" y="338"/>
                  </a:cubicBezTo>
                  <a:close/>
                  <a:moveTo>
                    <a:pt x="2798" y="17613"/>
                  </a:moveTo>
                  <a:cubicBezTo>
                    <a:pt x="2784" y="17613"/>
                    <a:pt x="2768" y="17619"/>
                    <a:pt x="2753" y="17633"/>
                  </a:cubicBezTo>
                  <a:cubicBezTo>
                    <a:pt x="2604" y="17783"/>
                    <a:pt x="2473" y="17952"/>
                    <a:pt x="2323" y="18120"/>
                  </a:cubicBezTo>
                  <a:cubicBezTo>
                    <a:pt x="2248" y="18214"/>
                    <a:pt x="2192" y="18308"/>
                    <a:pt x="2117" y="18401"/>
                  </a:cubicBezTo>
                  <a:cubicBezTo>
                    <a:pt x="2079" y="18439"/>
                    <a:pt x="2061" y="18495"/>
                    <a:pt x="2042" y="18551"/>
                  </a:cubicBezTo>
                  <a:lnTo>
                    <a:pt x="2061" y="18551"/>
                  </a:lnTo>
                  <a:cubicBezTo>
                    <a:pt x="2023" y="18588"/>
                    <a:pt x="2004" y="18645"/>
                    <a:pt x="2004" y="18701"/>
                  </a:cubicBezTo>
                  <a:cubicBezTo>
                    <a:pt x="2004" y="18716"/>
                    <a:pt x="2017" y="18743"/>
                    <a:pt x="2041" y="18743"/>
                  </a:cubicBezTo>
                  <a:cubicBezTo>
                    <a:pt x="2047" y="18743"/>
                    <a:pt x="2053" y="18742"/>
                    <a:pt x="2061" y="18738"/>
                  </a:cubicBezTo>
                  <a:cubicBezTo>
                    <a:pt x="2098" y="18701"/>
                    <a:pt x="2135" y="18663"/>
                    <a:pt x="2173" y="18626"/>
                  </a:cubicBezTo>
                  <a:cubicBezTo>
                    <a:pt x="2192" y="18607"/>
                    <a:pt x="2210" y="18607"/>
                    <a:pt x="2229" y="18588"/>
                  </a:cubicBezTo>
                  <a:cubicBezTo>
                    <a:pt x="2267" y="18551"/>
                    <a:pt x="2285" y="18532"/>
                    <a:pt x="2285" y="18514"/>
                  </a:cubicBezTo>
                  <a:cubicBezTo>
                    <a:pt x="2360" y="18420"/>
                    <a:pt x="2416" y="18326"/>
                    <a:pt x="2473" y="18233"/>
                  </a:cubicBezTo>
                  <a:cubicBezTo>
                    <a:pt x="2604" y="18064"/>
                    <a:pt x="2716" y="17877"/>
                    <a:pt x="2847" y="17690"/>
                  </a:cubicBezTo>
                  <a:cubicBezTo>
                    <a:pt x="2875" y="17662"/>
                    <a:pt x="2841" y="17613"/>
                    <a:pt x="2798" y="17613"/>
                  </a:cubicBezTo>
                  <a:close/>
                  <a:moveTo>
                    <a:pt x="4158" y="18864"/>
                  </a:moveTo>
                  <a:cubicBezTo>
                    <a:pt x="4152" y="18864"/>
                    <a:pt x="4146" y="18866"/>
                    <a:pt x="4139" y="18869"/>
                  </a:cubicBezTo>
                  <a:cubicBezTo>
                    <a:pt x="4046" y="18963"/>
                    <a:pt x="3971" y="19038"/>
                    <a:pt x="3877" y="19132"/>
                  </a:cubicBezTo>
                  <a:lnTo>
                    <a:pt x="3765" y="19281"/>
                  </a:lnTo>
                  <a:lnTo>
                    <a:pt x="3709" y="19356"/>
                  </a:lnTo>
                  <a:cubicBezTo>
                    <a:pt x="3690" y="19375"/>
                    <a:pt x="3671" y="19412"/>
                    <a:pt x="3652" y="19431"/>
                  </a:cubicBezTo>
                  <a:cubicBezTo>
                    <a:pt x="3627" y="19481"/>
                    <a:pt x="3661" y="19523"/>
                    <a:pt x="3702" y="19523"/>
                  </a:cubicBezTo>
                  <a:cubicBezTo>
                    <a:pt x="3723" y="19523"/>
                    <a:pt x="3746" y="19512"/>
                    <a:pt x="3765" y="19487"/>
                  </a:cubicBezTo>
                  <a:cubicBezTo>
                    <a:pt x="3783" y="19469"/>
                    <a:pt x="3783" y="19431"/>
                    <a:pt x="3802" y="19412"/>
                  </a:cubicBezTo>
                  <a:cubicBezTo>
                    <a:pt x="3821" y="19394"/>
                    <a:pt x="3840" y="19356"/>
                    <a:pt x="3858" y="19338"/>
                  </a:cubicBezTo>
                  <a:cubicBezTo>
                    <a:pt x="3877" y="19281"/>
                    <a:pt x="3915" y="19244"/>
                    <a:pt x="3952" y="19188"/>
                  </a:cubicBezTo>
                  <a:cubicBezTo>
                    <a:pt x="4027" y="19094"/>
                    <a:pt x="4102" y="19000"/>
                    <a:pt x="4195" y="18926"/>
                  </a:cubicBezTo>
                  <a:cubicBezTo>
                    <a:pt x="4195" y="18895"/>
                    <a:pt x="4183" y="18864"/>
                    <a:pt x="4158" y="18864"/>
                  </a:cubicBezTo>
                  <a:close/>
                  <a:moveTo>
                    <a:pt x="1836" y="1809"/>
                  </a:moveTo>
                  <a:cubicBezTo>
                    <a:pt x="1836" y="1828"/>
                    <a:pt x="1836" y="1847"/>
                    <a:pt x="1836" y="1847"/>
                  </a:cubicBezTo>
                  <a:cubicBezTo>
                    <a:pt x="1761" y="2296"/>
                    <a:pt x="1723" y="2727"/>
                    <a:pt x="1723" y="3176"/>
                  </a:cubicBezTo>
                  <a:cubicBezTo>
                    <a:pt x="1723" y="3738"/>
                    <a:pt x="1705" y="4319"/>
                    <a:pt x="1705" y="4881"/>
                  </a:cubicBezTo>
                  <a:cubicBezTo>
                    <a:pt x="1686" y="7165"/>
                    <a:pt x="1761" y="9450"/>
                    <a:pt x="1911" y="11735"/>
                  </a:cubicBezTo>
                  <a:cubicBezTo>
                    <a:pt x="1986" y="12858"/>
                    <a:pt x="2079" y="13963"/>
                    <a:pt x="2210" y="15087"/>
                  </a:cubicBezTo>
                  <a:cubicBezTo>
                    <a:pt x="2304" y="16004"/>
                    <a:pt x="2473" y="16978"/>
                    <a:pt x="3165" y="17633"/>
                  </a:cubicBezTo>
                  <a:cubicBezTo>
                    <a:pt x="3783" y="18233"/>
                    <a:pt x="4645" y="18457"/>
                    <a:pt x="5450" y="18570"/>
                  </a:cubicBezTo>
                  <a:cubicBezTo>
                    <a:pt x="5881" y="18626"/>
                    <a:pt x="6330" y="18663"/>
                    <a:pt x="6761" y="18663"/>
                  </a:cubicBezTo>
                  <a:cubicBezTo>
                    <a:pt x="7323" y="18682"/>
                    <a:pt x="7885" y="18682"/>
                    <a:pt x="8428" y="18682"/>
                  </a:cubicBezTo>
                  <a:cubicBezTo>
                    <a:pt x="9270" y="18682"/>
                    <a:pt x="10113" y="18663"/>
                    <a:pt x="10956" y="18607"/>
                  </a:cubicBezTo>
                  <a:lnTo>
                    <a:pt x="11106" y="18607"/>
                  </a:lnTo>
                  <a:cubicBezTo>
                    <a:pt x="11855" y="18570"/>
                    <a:pt x="12604" y="18514"/>
                    <a:pt x="13353" y="18420"/>
                  </a:cubicBezTo>
                  <a:cubicBezTo>
                    <a:pt x="13709" y="18364"/>
                    <a:pt x="14083" y="18308"/>
                    <a:pt x="14458" y="18251"/>
                  </a:cubicBezTo>
                  <a:cubicBezTo>
                    <a:pt x="14645" y="18214"/>
                    <a:pt x="14832" y="18195"/>
                    <a:pt x="15019" y="18139"/>
                  </a:cubicBezTo>
                  <a:lnTo>
                    <a:pt x="15076" y="18120"/>
                  </a:lnTo>
                  <a:lnTo>
                    <a:pt x="15113" y="18120"/>
                  </a:lnTo>
                  <a:cubicBezTo>
                    <a:pt x="15562" y="18045"/>
                    <a:pt x="15993" y="17933"/>
                    <a:pt x="16424" y="17783"/>
                  </a:cubicBezTo>
                  <a:cubicBezTo>
                    <a:pt x="16555" y="17727"/>
                    <a:pt x="16705" y="17652"/>
                    <a:pt x="16836" y="17577"/>
                  </a:cubicBezTo>
                  <a:lnTo>
                    <a:pt x="16836" y="17577"/>
                  </a:lnTo>
                  <a:cubicBezTo>
                    <a:pt x="16649" y="17783"/>
                    <a:pt x="16443" y="17970"/>
                    <a:pt x="16218" y="18139"/>
                  </a:cubicBezTo>
                  <a:cubicBezTo>
                    <a:pt x="16068" y="18251"/>
                    <a:pt x="15918" y="18345"/>
                    <a:pt x="15750" y="18439"/>
                  </a:cubicBezTo>
                  <a:cubicBezTo>
                    <a:pt x="15787" y="18364"/>
                    <a:pt x="15843" y="18308"/>
                    <a:pt x="15881" y="18233"/>
                  </a:cubicBezTo>
                  <a:cubicBezTo>
                    <a:pt x="15908" y="18179"/>
                    <a:pt x="15858" y="18135"/>
                    <a:pt x="15813" y="18135"/>
                  </a:cubicBezTo>
                  <a:cubicBezTo>
                    <a:pt x="15796" y="18135"/>
                    <a:pt x="15779" y="18142"/>
                    <a:pt x="15768" y="18158"/>
                  </a:cubicBezTo>
                  <a:cubicBezTo>
                    <a:pt x="15694" y="18289"/>
                    <a:pt x="15619" y="18420"/>
                    <a:pt x="15544" y="18532"/>
                  </a:cubicBezTo>
                  <a:cubicBezTo>
                    <a:pt x="15450" y="18570"/>
                    <a:pt x="15375" y="18607"/>
                    <a:pt x="15282" y="18626"/>
                  </a:cubicBezTo>
                  <a:lnTo>
                    <a:pt x="15356" y="18495"/>
                  </a:lnTo>
                  <a:cubicBezTo>
                    <a:pt x="15375" y="18457"/>
                    <a:pt x="15356" y="18439"/>
                    <a:pt x="15338" y="18420"/>
                  </a:cubicBezTo>
                  <a:cubicBezTo>
                    <a:pt x="15330" y="18412"/>
                    <a:pt x="15319" y="18408"/>
                    <a:pt x="15308" y="18408"/>
                  </a:cubicBezTo>
                  <a:cubicBezTo>
                    <a:pt x="15291" y="18408"/>
                    <a:pt x="15274" y="18417"/>
                    <a:pt x="15263" y="18439"/>
                  </a:cubicBezTo>
                  <a:cubicBezTo>
                    <a:pt x="15225" y="18514"/>
                    <a:pt x="15169" y="18588"/>
                    <a:pt x="15113" y="18663"/>
                  </a:cubicBezTo>
                  <a:cubicBezTo>
                    <a:pt x="15019" y="18701"/>
                    <a:pt x="14907" y="18720"/>
                    <a:pt x="14795" y="18738"/>
                  </a:cubicBezTo>
                  <a:lnTo>
                    <a:pt x="14607" y="18776"/>
                  </a:lnTo>
                  <a:lnTo>
                    <a:pt x="14795" y="18514"/>
                  </a:lnTo>
                  <a:cubicBezTo>
                    <a:pt x="14813" y="18495"/>
                    <a:pt x="14795" y="18457"/>
                    <a:pt x="14776" y="18439"/>
                  </a:cubicBezTo>
                  <a:cubicBezTo>
                    <a:pt x="14760" y="18431"/>
                    <a:pt x="14745" y="18426"/>
                    <a:pt x="14731" y="18426"/>
                  </a:cubicBezTo>
                  <a:cubicBezTo>
                    <a:pt x="14711" y="18426"/>
                    <a:pt x="14693" y="18435"/>
                    <a:pt x="14682" y="18457"/>
                  </a:cubicBezTo>
                  <a:lnTo>
                    <a:pt x="14476" y="18757"/>
                  </a:lnTo>
                  <a:cubicBezTo>
                    <a:pt x="14458" y="18776"/>
                    <a:pt x="14458" y="18794"/>
                    <a:pt x="14476" y="18813"/>
                  </a:cubicBezTo>
                  <a:lnTo>
                    <a:pt x="14121" y="18869"/>
                  </a:lnTo>
                  <a:cubicBezTo>
                    <a:pt x="14195" y="18776"/>
                    <a:pt x="14252" y="18701"/>
                    <a:pt x="14308" y="18607"/>
                  </a:cubicBezTo>
                  <a:cubicBezTo>
                    <a:pt x="14321" y="18581"/>
                    <a:pt x="14297" y="18554"/>
                    <a:pt x="14275" y="18554"/>
                  </a:cubicBezTo>
                  <a:cubicBezTo>
                    <a:pt x="14266" y="18554"/>
                    <a:pt x="14257" y="18559"/>
                    <a:pt x="14252" y="18570"/>
                  </a:cubicBezTo>
                  <a:cubicBezTo>
                    <a:pt x="14177" y="18682"/>
                    <a:pt x="14083" y="18794"/>
                    <a:pt x="13989" y="18888"/>
                  </a:cubicBezTo>
                  <a:lnTo>
                    <a:pt x="13634" y="18944"/>
                  </a:lnTo>
                  <a:lnTo>
                    <a:pt x="13690" y="18869"/>
                  </a:lnTo>
                  <a:cubicBezTo>
                    <a:pt x="13727" y="18813"/>
                    <a:pt x="13783" y="18757"/>
                    <a:pt x="13821" y="18682"/>
                  </a:cubicBezTo>
                  <a:cubicBezTo>
                    <a:pt x="13840" y="18663"/>
                    <a:pt x="13821" y="18626"/>
                    <a:pt x="13802" y="18607"/>
                  </a:cubicBezTo>
                  <a:cubicBezTo>
                    <a:pt x="13765" y="18607"/>
                    <a:pt x="13746" y="18607"/>
                    <a:pt x="13727" y="18645"/>
                  </a:cubicBezTo>
                  <a:cubicBezTo>
                    <a:pt x="13690" y="18701"/>
                    <a:pt x="13652" y="18757"/>
                    <a:pt x="13596" y="18794"/>
                  </a:cubicBezTo>
                  <a:cubicBezTo>
                    <a:pt x="13577" y="18832"/>
                    <a:pt x="13559" y="18851"/>
                    <a:pt x="13521" y="18888"/>
                  </a:cubicBezTo>
                  <a:lnTo>
                    <a:pt x="13484" y="18907"/>
                  </a:lnTo>
                  <a:lnTo>
                    <a:pt x="13465" y="18926"/>
                  </a:lnTo>
                  <a:lnTo>
                    <a:pt x="13465" y="18944"/>
                  </a:lnTo>
                  <a:cubicBezTo>
                    <a:pt x="13465" y="18944"/>
                    <a:pt x="13446" y="18963"/>
                    <a:pt x="13446" y="18963"/>
                  </a:cubicBezTo>
                  <a:lnTo>
                    <a:pt x="12828" y="19057"/>
                  </a:lnTo>
                  <a:cubicBezTo>
                    <a:pt x="12697" y="19075"/>
                    <a:pt x="12566" y="19075"/>
                    <a:pt x="12454" y="19094"/>
                  </a:cubicBezTo>
                  <a:cubicBezTo>
                    <a:pt x="12491" y="19019"/>
                    <a:pt x="12566" y="18944"/>
                    <a:pt x="12622" y="18888"/>
                  </a:cubicBezTo>
                  <a:cubicBezTo>
                    <a:pt x="12650" y="18846"/>
                    <a:pt x="12615" y="18793"/>
                    <a:pt x="12580" y="18793"/>
                  </a:cubicBezTo>
                  <a:cubicBezTo>
                    <a:pt x="12569" y="18793"/>
                    <a:pt x="12557" y="18799"/>
                    <a:pt x="12547" y="18813"/>
                  </a:cubicBezTo>
                  <a:cubicBezTo>
                    <a:pt x="12454" y="18907"/>
                    <a:pt x="12379" y="19000"/>
                    <a:pt x="12304" y="19113"/>
                  </a:cubicBezTo>
                  <a:cubicBezTo>
                    <a:pt x="12136" y="19132"/>
                    <a:pt x="11967" y="19169"/>
                    <a:pt x="11798" y="19188"/>
                  </a:cubicBezTo>
                  <a:lnTo>
                    <a:pt x="11836" y="19132"/>
                  </a:lnTo>
                  <a:lnTo>
                    <a:pt x="12004" y="18907"/>
                  </a:lnTo>
                  <a:cubicBezTo>
                    <a:pt x="12023" y="18888"/>
                    <a:pt x="12023" y="18851"/>
                    <a:pt x="12004" y="18832"/>
                  </a:cubicBezTo>
                  <a:cubicBezTo>
                    <a:pt x="11995" y="18823"/>
                    <a:pt x="11981" y="18818"/>
                    <a:pt x="11967" y="18818"/>
                  </a:cubicBezTo>
                  <a:cubicBezTo>
                    <a:pt x="11953" y="18818"/>
                    <a:pt x="11939" y="18823"/>
                    <a:pt x="11930" y="18832"/>
                  </a:cubicBezTo>
                  <a:lnTo>
                    <a:pt x="11742" y="19057"/>
                  </a:lnTo>
                  <a:cubicBezTo>
                    <a:pt x="11705" y="19113"/>
                    <a:pt x="11667" y="19150"/>
                    <a:pt x="11649" y="19188"/>
                  </a:cubicBezTo>
                  <a:lnTo>
                    <a:pt x="11106" y="19263"/>
                  </a:lnTo>
                  <a:lnTo>
                    <a:pt x="11255" y="19057"/>
                  </a:lnTo>
                  <a:cubicBezTo>
                    <a:pt x="11255" y="19038"/>
                    <a:pt x="11255" y="19000"/>
                    <a:pt x="11237" y="18982"/>
                  </a:cubicBezTo>
                  <a:lnTo>
                    <a:pt x="11180" y="18982"/>
                  </a:lnTo>
                  <a:cubicBezTo>
                    <a:pt x="11106" y="19075"/>
                    <a:pt x="11031" y="19169"/>
                    <a:pt x="10956" y="19263"/>
                  </a:cubicBezTo>
                  <a:lnTo>
                    <a:pt x="10825" y="19281"/>
                  </a:lnTo>
                  <a:cubicBezTo>
                    <a:pt x="10656" y="19300"/>
                    <a:pt x="10506" y="19300"/>
                    <a:pt x="10356" y="19319"/>
                  </a:cubicBezTo>
                  <a:cubicBezTo>
                    <a:pt x="10375" y="19300"/>
                    <a:pt x="10394" y="19263"/>
                    <a:pt x="10431" y="19225"/>
                  </a:cubicBezTo>
                  <a:lnTo>
                    <a:pt x="10637" y="18982"/>
                  </a:lnTo>
                  <a:cubicBezTo>
                    <a:pt x="10668" y="18951"/>
                    <a:pt x="10637" y="18897"/>
                    <a:pt x="10594" y="18897"/>
                  </a:cubicBezTo>
                  <a:cubicBezTo>
                    <a:pt x="10584" y="18897"/>
                    <a:pt x="10573" y="18900"/>
                    <a:pt x="10562" y="18907"/>
                  </a:cubicBezTo>
                  <a:cubicBezTo>
                    <a:pt x="10488" y="18982"/>
                    <a:pt x="10413" y="19075"/>
                    <a:pt x="10338" y="19150"/>
                  </a:cubicBezTo>
                  <a:cubicBezTo>
                    <a:pt x="10300" y="19188"/>
                    <a:pt x="10263" y="19225"/>
                    <a:pt x="10225" y="19263"/>
                  </a:cubicBezTo>
                  <a:lnTo>
                    <a:pt x="10169" y="19319"/>
                  </a:lnTo>
                  <a:lnTo>
                    <a:pt x="10150" y="19338"/>
                  </a:lnTo>
                  <a:cubicBezTo>
                    <a:pt x="9907" y="19356"/>
                    <a:pt x="9701" y="19375"/>
                    <a:pt x="9458" y="19394"/>
                  </a:cubicBezTo>
                  <a:cubicBezTo>
                    <a:pt x="9551" y="19244"/>
                    <a:pt x="9664" y="19113"/>
                    <a:pt x="9757" y="18963"/>
                  </a:cubicBezTo>
                  <a:cubicBezTo>
                    <a:pt x="9770" y="18937"/>
                    <a:pt x="9746" y="18910"/>
                    <a:pt x="9718" y="18910"/>
                  </a:cubicBezTo>
                  <a:cubicBezTo>
                    <a:pt x="9706" y="18910"/>
                    <a:pt x="9693" y="18915"/>
                    <a:pt x="9682" y="18926"/>
                  </a:cubicBezTo>
                  <a:cubicBezTo>
                    <a:pt x="9570" y="19094"/>
                    <a:pt x="9458" y="19244"/>
                    <a:pt x="9327" y="19394"/>
                  </a:cubicBezTo>
                  <a:lnTo>
                    <a:pt x="8915" y="19431"/>
                  </a:lnTo>
                  <a:cubicBezTo>
                    <a:pt x="8989" y="19338"/>
                    <a:pt x="9064" y="19244"/>
                    <a:pt x="9139" y="19150"/>
                  </a:cubicBezTo>
                  <a:cubicBezTo>
                    <a:pt x="9154" y="19122"/>
                    <a:pt x="9135" y="19082"/>
                    <a:pt x="9108" y="19082"/>
                  </a:cubicBezTo>
                  <a:cubicBezTo>
                    <a:pt x="9100" y="19082"/>
                    <a:pt x="9092" y="19085"/>
                    <a:pt x="9083" y="19094"/>
                  </a:cubicBezTo>
                  <a:cubicBezTo>
                    <a:pt x="8989" y="19206"/>
                    <a:pt x="8877" y="19319"/>
                    <a:pt x="8783" y="19431"/>
                  </a:cubicBezTo>
                  <a:cubicBezTo>
                    <a:pt x="8596" y="19450"/>
                    <a:pt x="8390" y="19450"/>
                    <a:pt x="8203" y="19469"/>
                  </a:cubicBezTo>
                  <a:lnTo>
                    <a:pt x="8240" y="19431"/>
                  </a:lnTo>
                  <a:lnTo>
                    <a:pt x="8371" y="19281"/>
                  </a:lnTo>
                  <a:lnTo>
                    <a:pt x="8634" y="18982"/>
                  </a:lnTo>
                  <a:cubicBezTo>
                    <a:pt x="8662" y="18940"/>
                    <a:pt x="8627" y="18887"/>
                    <a:pt x="8584" y="18887"/>
                  </a:cubicBezTo>
                  <a:cubicBezTo>
                    <a:pt x="8569" y="18887"/>
                    <a:pt x="8554" y="18893"/>
                    <a:pt x="8540" y="18907"/>
                  </a:cubicBezTo>
                  <a:lnTo>
                    <a:pt x="8240" y="19206"/>
                  </a:lnTo>
                  <a:cubicBezTo>
                    <a:pt x="8203" y="19263"/>
                    <a:pt x="8147" y="19300"/>
                    <a:pt x="8109" y="19356"/>
                  </a:cubicBezTo>
                  <a:cubicBezTo>
                    <a:pt x="8053" y="19394"/>
                    <a:pt x="8016" y="19450"/>
                    <a:pt x="7978" y="19487"/>
                  </a:cubicBezTo>
                  <a:lnTo>
                    <a:pt x="7229" y="19525"/>
                  </a:lnTo>
                  <a:lnTo>
                    <a:pt x="7510" y="19188"/>
                  </a:lnTo>
                  <a:cubicBezTo>
                    <a:pt x="7539" y="19144"/>
                    <a:pt x="7512" y="19101"/>
                    <a:pt x="7472" y="19101"/>
                  </a:cubicBezTo>
                  <a:cubicBezTo>
                    <a:pt x="7460" y="19101"/>
                    <a:pt x="7448" y="19104"/>
                    <a:pt x="7435" y="19113"/>
                  </a:cubicBezTo>
                  <a:lnTo>
                    <a:pt x="7079" y="19525"/>
                  </a:lnTo>
                  <a:lnTo>
                    <a:pt x="6555" y="19525"/>
                  </a:lnTo>
                  <a:lnTo>
                    <a:pt x="6611" y="19469"/>
                  </a:lnTo>
                  <a:lnTo>
                    <a:pt x="6686" y="19375"/>
                  </a:lnTo>
                  <a:lnTo>
                    <a:pt x="6855" y="19188"/>
                  </a:lnTo>
                  <a:cubicBezTo>
                    <a:pt x="6882" y="19160"/>
                    <a:pt x="6848" y="19111"/>
                    <a:pt x="6813" y="19111"/>
                  </a:cubicBezTo>
                  <a:cubicBezTo>
                    <a:pt x="6801" y="19111"/>
                    <a:pt x="6789" y="19117"/>
                    <a:pt x="6780" y="19132"/>
                  </a:cubicBezTo>
                  <a:lnTo>
                    <a:pt x="6611" y="19300"/>
                  </a:lnTo>
                  <a:lnTo>
                    <a:pt x="6518" y="19394"/>
                  </a:lnTo>
                  <a:cubicBezTo>
                    <a:pt x="6499" y="19412"/>
                    <a:pt x="6461" y="19450"/>
                    <a:pt x="6443" y="19469"/>
                  </a:cubicBezTo>
                  <a:cubicBezTo>
                    <a:pt x="6424" y="19487"/>
                    <a:pt x="6405" y="19506"/>
                    <a:pt x="6405" y="19525"/>
                  </a:cubicBezTo>
                  <a:lnTo>
                    <a:pt x="5712" y="19544"/>
                  </a:lnTo>
                  <a:lnTo>
                    <a:pt x="5712" y="19525"/>
                  </a:lnTo>
                  <a:lnTo>
                    <a:pt x="5825" y="19356"/>
                  </a:lnTo>
                  <a:cubicBezTo>
                    <a:pt x="5881" y="19263"/>
                    <a:pt x="5956" y="19150"/>
                    <a:pt x="6031" y="19038"/>
                  </a:cubicBezTo>
                  <a:cubicBezTo>
                    <a:pt x="6056" y="18988"/>
                    <a:pt x="6022" y="18955"/>
                    <a:pt x="5986" y="18955"/>
                  </a:cubicBezTo>
                  <a:cubicBezTo>
                    <a:pt x="5968" y="18955"/>
                    <a:pt x="5949" y="18963"/>
                    <a:pt x="5937" y="18982"/>
                  </a:cubicBezTo>
                  <a:lnTo>
                    <a:pt x="5712" y="19300"/>
                  </a:lnTo>
                  <a:lnTo>
                    <a:pt x="5600" y="19469"/>
                  </a:lnTo>
                  <a:lnTo>
                    <a:pt x="5544" y="19544"/>
                  </a:lnTo>
                  <a:lnTo>
                    <a:pt x="5300" y="19544"/>
                  </a:lnTo>
                  <a:lnTo>
                    <a:pt x="5600" y="19169"/>
                  </a:lnTo>
                  <a:cubicBezTo>
                    <a:pt x="5619" y="19150"/>
                    <a:pt x="5619" y="19113"/>
                    <a:pt x="5600" y="19094"/>
                  </a:cubicBezTo>
                  <a:cubicBezTo>
                    <a:pt x="5591" y="19075"/>
                    <a:pt x="5577" y="19066"/>
                    <a:pt x="5560" y="19066"/>
                  </a:cubicBezTo>
                  <a:cubicBezTo>
                    <a:pt x="5544" y="19066"/>
                    <a:pt x="5525" y="19075"/>
                    <a:pt x="5506" y="19094"/>
                  </a:cubicBezTo>
                  <a:lnTo>
                    <a:pt x="5150" y="19525"/>
                  </a:lnTo>
                  <a:cubicBezTo>
                    <a:pt x="5150" y="19544"/>
                    <a:pt x="5150" y="19544"/>
                    <a:pt x="5150" y="19544"/>
                  </a:cubicBezTo>
                  <a:lnTo>
                    <a:pt x="4776" y="19544"/>
                  </a:lnTo>
                  <a:cubicBezTo>
                    <a:pt x="4795" y="19525"/>
                    <a:pt x="4813" y="19506"/>
                    <a:pt x="4832" y="19487"/>
                  </a:cubicBezTo>
                  <a:lnTo>
                    <a:pt x="4944" y="19319"/>
                  </a:lnTo>
                  <a:cubicBezTo>
                    <a:pt x="5019" y="19225"/>
                    <a:pt x="5113" y="19113"/>
                    <a:pt x="5188" y="19000"/>
                  </a:cubicBezTo>
                  <a:cubicBezTo>
                    <a:pt x="5225" y="18982"/>
                    <a:pt x="5225" y="18944"/>
                    <a:pt x="5188" y="18926"/>
                  </a:cubicBezTo>
                  <a:cubicBezTo>
                    <a:pt x="5179" y="18916"/>
                    <a:pt x="5165" y="18911"/>
                    <a:pt x="5150" y="18911"/>
                  </a:cubicBezTo>
                  <a:cubicBezTo>
                    <a:pt x="5136" y="18911"/>
                    <a:pt x="5122" y="18916"/>
                    <a:pt x="5113" y="18926"/>
                  </a:cubicBezTo>
                  <a:cubicBezTo>
                    <a:pt x="5019" y="19019"/>
                    <a:pt x="4926" y="19132"/>
                    <a:pt x="4832" y="19225"/>
                  </a:cubicBezTo>
                  <a:lnTo>
                    <a:pt x="4701" y="19394"/>
                  </a:lnTo>
                  <a:cubicBezTo>
                    <a:pt x="4645" y="19431"/>
                    <a:pt x="4589" y="19487"/>
                    <a:pt x="4551" y="19544"/>
                  </a:cubicBezTo>
                  <a:cubicBezTo>
                    <a:pt x="4383" y="19544"/>
                    <a:pt x="4214" y="19544"/>
                    <a:pt x="4046" y="19525"/>
                  </a:cubicBezTo>
                  <a:lnTo>
                    <a:pt x="4345" y="19132"/>
                  </a:lnTo>
                  <a:cubicBezTo>
                    <a:pt x="4364" y="19113"/>
                    <a:pt x="4364" y="19075"/>
                    <a:pt x="4345" y="19075"/>
                  </a:cubicBezTo>
                  <a:cubicBezTo>
                    <a:pt x="4336" y="19066"/>
                    <a:pt x="4326" y="19061"/>
                    <a:pt x="4317" y="19061"/>
                  </a:cubicBezTo>
                  <a:cubicBezTo>
                    <a:pt x="4308" y="19061"/>
                    <a:pt x="4298" y="19066"/>
                    <a:pt x="4289" y="19075"/>
                  </a:cubicBezTo>
                  <a:cubicBezTo>
                    <a:pt x="4158" y="19225"/>
                    <a:pt x="4027" y="19375"/>
                    <a:pt x="3896" y="19544"/>
                  </a:cubicBezTo>
                  <a:cubicBezTo>
                    <a:pt x="3634" y="19525"/>
                    <a:pt x="3371" y="19487"/>
                    <a:pt x="3128" y="19431"/>
                  </a:cubicBezTo>
                  <a:cubicBezTo>
                    <a:pt x="3165" y="19375"/>
                    <a:pt x="3203" y="19338"/>
                    <a:pt x="3240" y="19281"/>
                  </a:cubicBezTo>
                  <a:cubicBezTo>
                    <a:pt x="3278" y="19225"/>
                    <a:pt x="3315" y="19150"/>
                    <a:pt x="3371" y="19094"/>
                  </a:cubicBezTo>
                  <a:cubicBezTo>
                    <a:pt x="3446" y="18982"/>
                    <a:pt x="3540" y="18869"/>
                    <a:pt x="3634" y="18738"/>
                  </a:cubicBezTo>
                  <a:cubicBezTo>
                    <a:pt x="3662" y="18710"/>
                    <a:pt x="3636" y="18670"/>
                    <a:pt x="3605" y="18670"/>
                  </a:cubicBezTo>
                  <a:cubicBezTo>
                    <a:pt x="3596" y="18670"/>
                    <a:pt x="3586" y="18673"/>
                    <a:pt x="3577" y="18682"/>
                  </a:cubicBezTo>
                  <a:cubicBezTo>
                    <a:pt x="3484" y="18794"/>
                    <a:pt x="3371" y="18926"/>
                    <a:pt x="3278" y="19019"/>
                  </a:cubicBezTo>
                  <a:lnTo>
                    <a:pt x="3128" y="19206"/>
                  </a:lnTo>
                  <a:cubicBezTo>
                    <a:pt x="3072" y="19244"/>
                    <a:pt x="3034" y="19319"/>
                    <a:pt x="2997" y="19375"/>
                  </a:cubicBezTo>
                  <a:cubicBezTo>
                    <a:pt x="2828" y="19338"/>
                    <a:pt x="2660" y="19281"/>
                    <a:pt x="2510" y="19206"/>
                  </a:cubicBezTo>
                  <a:cubicBezTo>
                    <a:pt x="2529" y="19188"/>
                    <a:pt x="2547" y="19169"/>
                    <a:pt x="2566" y="19132"/>
                  </a:cubicBezTo>
                  <a:cubicBezTo>
                    <a:pt x="2585" y="19094"/>
                    <a:pt x="2604" y="19057"/>
                    <a:pt x="2641" y="19019"/>
                  </a:cubicBezTo>
                  <a:lnTo>
                    <a:pt x="2810" y="18794"/>
                  </a:lnTo>
                  <a:cubicBezTo>
                    <a:pt x="2941" y="18645"/>
                    <a:pt x="3053" y="18495"/>
                    <a:pt x="3184" y="18345"/>
                  </a:cubicBezTo>
                  <a:cubicBezTo>
                    <a:pt x="3213" y="18301"/>
                    <a:pt x="3186" y="18258"/>
                    <a:pt x="3155" y="18258"/>
                  </a:cubicBezTo>
                  <a:cubicBezTo>
                    <a:pt x="3146" y="18258"/>
                    <a:pt x="3136" y="18262"/>
                    <a:pt x="3128" y="18270"/>
                  </a:cubicBezTo>
                  <a:cubicBezTo>
                    <a:pt x="3016" y="18401"/>
                    <a:pt x="2885" y="18532"/>
                    <a:pt x="2791" y="18663"/>
                  </a:cubicBezTo>
                  <a:cubicBezTo>
                    <a:pt x="2735" y="18720"/>
                    <a:pt x="2679" y="18794"/>
                    <a:pt x="2622" y="18851"/>
                  </a:cubicBezTo>
                  <a:cubicBezTo>
                    <a:pt x="2566" y="18907"/>
                    <a:pt x="2510" y="18963"/>
                    <a:pt x="2435" y="19038"/>
                  </a:cubicBezTo>
                  <a:cubicBezTo>
                    <a:pt x="2416" y="19038"/>
                    <a:pt x="2398" y="19057"/>
                    <a:pt x="2379" y="19075"/>
                  </a:cubicBezTo>
                  <a:cubicBezTo>
                    <a:pt x="2360" y="19094"/>
                    <a:pt x="2360" y="19113"/>
                    <a:pt x="2360" y="19132"/>
                  </a:cubicBezTo>
                  <a:cubicBezTo>
                    <a:pt x="2117" y="19000"/>
                    <a:pt x="1911" y="18832"/>
                    <a:pt x="1742" y="18607"/>
                  </a:cubicBezTo>
                  <a:cubicBezTo>
                    <a:pt x="1723" y="18588"/>
                    <a:pt x="1705" y="18551"/>
                    <a:pt x="1686" y="18532"/>
                  </a:cubicBezTo>
                  <a:lnTo>
                    <a:pt x="1836" y="18270"/>
                  </a:lnTo>
                  <a:cubicBezTo>
                    <a:pt x="1855" y="18233"/>
                    <a:pt x="1836" y="18195"/>
                    <a:pt x="1817" y="18176"/>
                  </a:cubicBezTo>
                  <a:cubicBezTo>
                    <a:pt x="1780" y="18176"/>
                    <a:pt x="1742" y="18176"/>
                    <a:pt x="1723" y="18214"/>
                  </a:cubicBezTo>
                  <a:lnTo>
                    <a:pt x="1611" y="18401"/>
                  </a:lnTo>
                  <a:cubicBezTo>
                    <a:pt x="1555" y="18326"/>
                    <a:pt x="1517" y="18251"/>
                    <a:pt x="1480" y="18176"/>
                  </a:cubicBezTo>
                  <a:lnTo>
                    <a:pt x="1499" y="18176"/>
                  </a:lnTo>
                  <a:cubicBezTo>
                    <a:pt x="1536" y="18139"/>
                    <a:pt x="1555" y="18120"/>
                    <a:pt x="1574" y="18083"/>
                  </a:cubicBezTo>
                  <a:lnTo>
                    <a:pt x="1630" y="17989"/>
                  </a:lnTo>
                  <a:cubicBezTo>
                    <a:pt x="1667" y="17933"/>
                    <a:pt x="1705" y="17877"/>
                    <a:pt x="1761" y="17839"/>
                  </a:cubicBezTo>
                  <a:lnTo>
                    <a:pt x="2004" y="17502"/>
                  </a:lnTo>
                  <a:cubicBezTo>
                    <a:pt x="2032" y="17460"/>
                    <a:pt x="1987" y="17408"/>
                    <a:pt x="1946" y="17408"/>
                  </a:cubicBezTo>
                  <a:cubicBezTo>
                    <a:pt x="1933" y="17408"/>
                    <a:pt x="1920" y="17413"/>
                    <a:pt x="1911" y="17427"/>
                  </a:cubicBezTo>
                  <a:lnTo>
                    <a:pt x="1649" y="17746"/>
                  </a:lnTo>
                  <a:lnTo>
                    <a:pt x="1517" y="17914"/>
                  </a:lnTo>
                  <a:cubicBezTo>
                    <a:pt x="1499" y="17952"/>
                    <a:pt x="1480" y="17970"/>
                    <a:pt x="1461" y="18008"/>
                  </a:cubicBezTo>
                  <a:lnTo>
                    <a:pt x="1424" y="18027"/>
                  </a:lnTo>
                  <a:cubicBezTo>
                    <a:pt x="1405" y="17970"/>
                    <a:pt x="1368" y="17896"/>
                    <a:pt x="1349" y="17821"/>
                  </a:cubicBezTo>
                  <a:cubicBezTo>
                    <a:pt x="1443" y="17708"/>
                    <a:pt x="1517" y="17615"/>
                    <a:pt x="1611" y="17502"/>
                  </a:cubicBezTo>
                  <a:lnTo>
                    <a:pt x="1911" y="17128"/>
                  </a:lnTo>
                  <a:cubicBezTo>
                    <a:pt x="1925" y="17099"/>
                    <a:pt x="1906" y="17059"/>
                    <a:pt x="1880" y="17059"/>
                  </a:cubicBezTo>
                  <a:cubicBezTo>
                    <a:pt x="1872" y="17059"/>
                    <a:pt x="1863" y="17063"/>
                    <a:pt x="1855" y="17072"/>
                  </a:cubicBezTo>
                  <a:lnTo>
                    <a:pt x="1517" y="17427"/>
                  </a:lnTo>
                  <a:lnTo>
                    <a:pt x="1312" y="17652"/>
                  </a:lnTo>
                  <a:cubicBezTo>
                    <a:pt x="1274" y="17558"/>
                    <a:pt x="1255" y="17465"/>
                    <a:pt x="1237" y="17353"/>
                  </a:cubicBezTo>
                  <a:lnTo>
                    <a:pt x="1330" y="17221"/>
                  </a:lnTo>
                  <a:cubicBezTo>
                    <a:pt x="1349" y="17147"/>
                    <a:pt x="1405" y="17090"/>
                    <a:pt x="1443" y="17034"/>
                  </a:cubicBezTo>
                  <a:cubicBezTo>
                    <a:pt x="1536" y="16903"/>
                    <a:pt x="1630" y="16809"/>
                    <a:pt x="1761" y="16697"/>
                  </a:cubicBezTo>
                  <a:cubicBezTo>
                    <a:pt x="1777" y="16681"/>
                    <a:pt x="1765" y="16637"/>
                    <a:pt x="1726" y="16637"/>
                  </a:cubicBezTo>
                  <a:cubicBezTo>
                    <a:pt x="1720" y="16637"/>
                    <a:pt x="1713" y="16638"/>
                    <a:pt x="1705" y="16641"/>
                  </a:cubicBezTo>
                  <a:cubicBezTo>
                    <a:pt x="1574" y="16735"/>
                    <a:pt x="1461" y="16847"/>
                    <a:pt x="1368" y="16978"/>
                  </a:cubicBezTo>
                  <a:cubicBezTo>
                    <a:pt x="1312" y="17034"/>
                    <a:pt x="1255" y="17090"/>
                    <a:pt x="1199" y="17165"/>
                  </a:cubicBezTo>
                  <a:lnTo>
                    <a:pt x="1199" y="17147"/>
                  </a:lnTo>
                  <a:cubicBezTo>
                    <a:pt x="1180" y="17072"/>
                    <a:pt x="1180" y="16978"/>
                    <a:pt x="1162" y="16903"/>
                  </a:cubicBezTo>
                  <a:lnTo>
                    <a:pt x="1237" y="16809"/>
                  </a:lnTo>
                  <a:lnTo>
                    <a:pt x="1386" y="16641"/>
                  </a:lnTo>
                  <a:cubicBezTo>
                    <a:pt x="1480" y="16529"/>
                    <a:pt x="1574" y="16397"/>
                    <a:pt x="1667" y="16304"/>
                  </a:cubicBezTo>
                  <a:cubicBezTo>
                    <a:pt x="1696" y="16260"/>
                    <a:pt x="1669" y="16217"/>
                    <a:pt x="1629" y="16217"/>
                  </a:cubicBezTo>
                  <a:cubicBezTo>
                    <a:pt x="1618" y="16217"/>
                    <a:pt x="1605" y="16220"/>
                    <a:pt x="1592" y="16229"/>
                  </a:cubicBezTo>
                  <a:cubicBezTo>
                    <a:pt x="1499" y="16341"/>
                    <a:pt x="1386" y="16435"/>
                    <a:pt x="1274" y="16547"/>
                  </a:cubicBezTo>
                  <a:lnTo>
                    <a:pt x="1143" y="16697"/>
                  </a:lnTo>
                  <a:cubicBezTo>
                    <a:pt x="1124" y="16585"/>
                    <a:pt x="1106" y="16491"/>
                    <a:pt x="1106" y="16379"/>
                  </a:cubicBezTo>
                  <a:cubicBezTo>
                    <a:pt x="1255" y="16210"/>
                    <a:pt x="1424" y="16023"/>
                    <a:pt x="1574" y="15836"/>
                  </a:cubicBezTo>
                  <a:cubicBezTo>
                    <a:pt x="1592" y="15817"/>
                    <a:pt x="1592" y="15779"/>
                    <a:pt x="1574" y="15761"/>
                  </a:cubicBezTo>
                  <a:cubicBezTo>
                    <a:pt x="1555" y="15751"/>
                    <a:pt x="1536" y="15747"/>
                    <a:pt x="1520" y="15747"/>
                  </a:cubicBezTo>
                  <a:cubicBezTo>
                    <a:pt x="1503" y="15747"/>
                    <a:pt x="1489" y="15751"/>
                    <a:pt x="1480" y="15761"/>
                  </a:cubicBezTo>
                  <a:cubicBezTo>
                    <a:pt x="1349" y="15911"/>
                    <a:pt x="1218" y="16042"/>
                    <a:pt x="1068" y="16191"/>
                  </a:cubicBezTo>
                  <a:cubicBezTo>
                    <a:pt x="1068" y="16098"/>
                    <a:pt x="1049" y="16023"/>
                    <a:pt x="1049" y="15948"/>
                  </a:cubicBezTo>
                  <a:cubicBezTo>
                    <a:pt x="1087" y="15892"/>
                    <a:pt x="1143" y="15836"/>
                    <a:pt x="1180" y="15779"/>
                  </a:cubicBezTo>
                  <a:cubicBezTo>
                    <a:pt x="1237" y="15705"/>
                    <a:pt x="1293" y="15630"/>
                    <a:pt x="1349" y="15573"/>
                  </a:cubicBezTo>
                  <a:cubicBezTo>
                    <a:pt x="1480" y="15442"/>
                    <a:pt x="1592" y="15311"/>
                    <a:pt x="1723" y="15180"/>
                  </a:cubicBezTo>
                  <a:cubicBezTo>
                    <a:pt x="1752" y="15138"/>
                    <a:pt x="1716" y="15085"/>
                    <a:pt x="1673" y="15085"/>
                  </a:cubicBezTo>
                  <a:cubicBezTo>
                    <a:pt x="1659" y="15085"/>
                    <a:pt x="1644" y="15091"/>
                    <a:pt x="1630" y="15105"/>
                  </a:cubicBezTo>
                  <a:lnTo>
                    <a:pt x="1255" y="15480"/>
                  </a:lnTo>
                  <a:lnTo>
                    <a:pt x="1068" y="15667"/>
                  </a:lnTo>
                  <a:lnTo>
                    <a:pt x="1012" y="15705"/>
                  </a:lnTo>
                  <a:cubicBezTo>
                    <a:pt x="1012" y="15573"/>
                    <a:pt x="993" y="15442"/>
                    <a:pt x="974" y="15293"/>
                  </a:cubicBezTo>
                  <a:lnTo>
                    <a:pt x="974" y="15293"/>
                  </a:lnTo>
                  <a:lnTo>
                    <a:pt x="993" y="15311"/>
                  </a:lnTo>
                  <a:cubicBezTo>
                    <a:pt x="1012" y="15293"/>
                    <a:pt x="1031" y="15255"/>
                    <a:pt x="1049" y="15236"/>
                  </a:cubicBezTo>
                  <a:cubicBezTo>
                    <a:pt x="1068" y="15218"/>
                    <a:pt x="1143" y="15143"/>
                    <a:pt x="1180" y="15087"/>
                  </a:cubicBezTo>
                  <a:cubicBezTo>
                    <a:pt x="1274" y="14993"/>
                    <a:pt x="1368" y="14881"/>
                    <a:pt x="1461" y="14768"/>
                  </a:cubicBezTo>
                  <a:cubicBezTo>
                    <a:pt x="1480" y="14750"/>
                    <a:pt x="1480" y="14712"/>
                    <a:pt x="1461" y="14675"/>
                  </a:cubicBezTo>
                  <a:cubicBezTo>
                    <a:pt x="1443" y="14656"/>
                    <a:pt x="1424" y="14647"/>
                    <a:pt x="1405" y="14647"/>
                  </a:cubicBezTo>
                  <a:cubicBezTo>
                    <a:pt x="1386" y="14647"/>
                    <a:pt x="1368" y="14656"/>
                    <a:pt x="1349" y="14675"/>
                  </a:cubicBezTo>
                  <a:cubicBezTo>
                    <a:pt x="1274" y="14787"/>
                    <a:pt x="1180" y="14881"/>
                    <a:pt x="1087" y="14993"/>
                  </a:cubicBezTo>
                  <a:cubicBezTo>
                    <a:pt x="1031" y="15030"/>
                    <a:pt x="993" y="15087"/>
                    <a:pt x="937" y="15124"/>
                  </a:cubicBezTo>
                  <a:cubicBezTo>
                    <a:pt x="937" y="15030"/>
                    <a:pt x="918" y="14937"/>
                    <a:pt x="918" y="14843"/>
                  </a:cubicBezTo>
                  <a:lnTo>
                    <a:pt x="956" y="14806"/>
                  </a:lnTo>
                  <a:lnTo>
                    <a:pt x="1087" y="14675"/>
                  </a:lnTo>
                  <a:lnTo>
                    <a:pt x="1368" y="14431"/>
                  </a:lnTo>
                  <a:cubicBezTo>
                    <a:pt x="1397" y="14388"/>
                    <a:pt x="1358" y="14344"/>
                    <a:pt x="1322" y="14344"/>
                  </a:cubicBezTo>
                  <a:cubicBezTo>
                    <a:pt x="1312" y="14344"/>
                    <a:pt x="1301" y="14348"/>
                    <a:pt x="1293" y="14356"/>
                  </a:cubicBezTo>
                  <a:cubicBezTo>
                    <a:pt x="1199" y="14431"/>
                    <a:pt x="1106" y="14506"/>
                    <a:pt x="1012" y="14581"/>
                  </a:cubicBezTo>
                  <a:lnTo>
                    <a:pt x="900" y="14675"/>
                  </a:lnTo>
                  <a:cubicBezTo>
                    <a:pt x="900" y="14600"/>
                    <a:pt x="881" y="14525"/>
                    <a:pt x="862" y="14431"/>
                  </a:cubicBezTo>
                  <a:lnTo>
                    <a:pt x="881" y="14412"/>
                  </a:lnTo>
                  <a:cubicBezTo>
                    <a:pt x="918" y="14375"/>
                    <a:pt x="937" y="14356"/>
                    <a:pt x="956" y="14319"/>
                  </a:cubicBezTo>
                  <a:lnTo>
                    <a:pt x="1087" y="14169"/>
                  </a:lnTo>
                  <a:cubicBezTo>
                    <a:pt x="1180" y="14057"/>
                    <a:pt x="1274" y="13963"/>
                    <a:pt x="1368" y="13851"/>
                  </a:cubicBezTo>
                  <a:cubicBezTo>
                    <a:pt x="1386" y="13832"/>
                    <a:pt x="1368" y="13794"/>
                    <a:pt x="1349" y="13776"/>
                  </a:cubicBezTo>
                  <a:cubicBezTo>
                    <a:pt x="1340" y="13766"/>
                    <a:pt x="1326" y="13762"/>
                    <a:pt x="1312" y="13762"/>
                  </a:cubicBezTo>
                  <a:cubicBezTo>
                    <a:pt x="1297" y="13762"/>
                    <a:pt x="1283" y="13766"/>
                    <a:pt x="1274" y="13776"/>
                  </a:cubicBezTo>
                  <a:cubicBezTo>
                    <a:pt x="1180" y="13869"/>
                    <a:pt x="1087" y="13963"/>
                    <a:pt x="993" y="14057"/>
                  </a:cubicBezTo>
                  <a:lnTo>
                    <a:pt x="843" y="14206"/>
                  </a:lnTo>
                  <a:lnTo>
                    <a:pt x="787" y="13720"/>
                  </a:lnTo>
                  <a:lnTo>
                    <a:pt x="1199" y="13214"/>
                  </a:lnTo>
                  <a:cubicBezTo>
                    <a:pt x="1227" y="13186"/>
                    <a:pt x="1203" y="13138"/>
                    <a:pt x="1174" y="13138"/>
                  </a:cubicBezTo>
                  <a:cubicBezTo>
                    <a:pt x="1163" y="13138"/>
                    <a:pt x="1153" y="13143"/>
                    <a:pt x="1143" y="13158"/>
                  </a:cubicBezTo>
                  <a:cubicBezTo>
                    <a:pt x="1012" y="13270"/>
                    <a:pt x="900" y="13401"/>
                    <a:pt x="768" y="13514"/>
                  </a:cubicBezTo>
                  <a:lnTo>
                    <a:pt x="750" y="13270"/>
                  </a:lnTo>
                  <a:lnTo>
                    <a:pt x="750" y="13214"/>
                  </a:lnTo>
                  <a:lnTo>
                    <a:pt x="768" y="13176"/>
                  </a:lnTo>
                  <a:lnTo>
                    <a:pt x="768" y="13158"/>
                  </a:lnTo>
                  <a:lnTo>
                    <a:pt x="806" y="13120"/>
                  </a:lnTo>
                  <a:cubicBezTo>
                    <a:pt x="825" y="13102"/>
                    <a:pt x="862" y="13064"/>
                    <a:pt x="900" y="13027"/>
                  </a:cubicBezTo>
                  <a:lnTo>
                    <a:pt x="918" y="13008"/>
                  </a:lnTo>
                  <a:lnTo>
                    <a:pt x="937" y="12989"/>
                  </a:lnTo>
                  <a:lnTo>
                    <a:pt x="993" y="12952"/>
                  </a:lnTo>
                  <a:cubicBezTo>
                    <a:pt x="1031" y="12933"/>
                    <a:pt x="1068" y="12914"/>
                    <a:pt x="1124" y="12877"/>
                  </a:cubicBezTo>
                  <a:cubicBezTo>
                    <a:pt x="1143" y="12858"/>
                    <a:pt x="1162" y="12821"/>
                    <a:pt x="1143" y="12783"/>
                  </a:cubicBezTo>
                  <a:cubicBezTo>
                    <a:pt x="1132" y="12761"/>
                    <a:pt x="1115" y="12752"/>
                    <a:pt x="1095" y="12752"/>
                  </a:cubicBezTo>
                  <a:cubicBezTo>
                    <a:pt x="1080" y="12752"/>
                    <a:pt x="1065" y="12757"/>
                    <a:pt x="1049" y="12764"/>
                  </a:cubicBezTo>
                  <a:cubicBezTo>
                    <a:pt x="918" y="12821"/>
                    <a:pt x="806" y="12896"/>
                    <a:pt x="712" y="12989"/>
                  </a:cubicBezTo>
                  <a:lnTo>
                    <a:pt x="675" y="12633"/>
                  </a:lnTo>
                  <a:lnTo>
                    <a:pt x="768" y="12540"/>
                  </a:lnTo>
                  <a:cubicBezTo>
                    <a:pt x="806" y="12502"/>
                    <a:pt x="862" y="12465"/>
                    <a:pt x="900" y="12427"/>
                  </a:cubicBezTo>
                  <a:cubicBezTo>
                    <a:pt x="1012" y="12334"/>
                    <a:pt x="1106" y="12240"/>
                    <a:pt x="1199" y="12165"/>
                  </a:cubicBezTo>
                  <a:cubicBezTo>
                    <a:pt x="1258" y="12121"/>
                    <a:pt x="1213" y="12054"/>
                    <a:pt x="1164" y="12054"/>
                  </a:cubicBezTo>
                  <a:cubicBezTo>
                    <a:pt x="1150" y="12054"/>
                    <a:pt x="1136" y="12059"/>
                    <a:pt x="1124" y="12072"/>
                  </a:cubicBezTo>
                  <a:lnTo>
                    <a:pt x="806" y="12296"/>
                  </a:lnTo>
                  <a:cubicBezTo>
                    <a:pt x="768" y="12334"/>
                    <a:pt x="712" y="12371"/>
                    <a:pt x="656" y="12409"/>
                  </a:cubicBezTo>
                  <a:cubicBezTo>
                    <a:pt x="637" y="12259"/>
                    <a:pt x="619" y="12109"/>
                    <a:pt x="600" y="11941"/>
                  </a:cubicBezTo>
                  <a:lnTo>
                    <a:pt x="656" y="11903"/>
                  </a:lnTo>
                  <a:lnTo>
                    <a:pt x="806" y="11772"/>
                  </a:lnTo>
                  <a:cubicBezTo>
                    <a:pt x="918" y="11660"/>
                    <a:pt x="1031" y="11566"/>
                    <a:pt x="1124" y="11472"/>
                  </a:cubicBezTo>
                  <a:cubicBezTo>
                    <a:pt x="1183" y="11413"/>
                    <a:pt x="1138" y="11343"/>
                    <a:pt x="1079" y="11343"/>
                  </a:cubicBezTo>
                  <a:cubicBezTo>
                    <a:pt x="1063" y="11343"/>
                    <a:pt x="1047" y="11348"/>
                    <a:pt x="1031" y="11360"/>
                  </a:cubicBezTo>
                  <a:cubicBezTo>
                    <a:pt x="937" y="11472"/>
                    <a:pt x="825" y="11566"/>
                    <a:pt x="712" y="11641"/>
                  </a:cubicBezTo>
                  <a:lnTo>
                    <a:pt x="581" y="11735"/>
                  </a:lnTo>
                  <a:cubicBezTo>
                    <a:pt x="581" y="11641"/>
                    <a:pt x="581" y="11566"/>
                    <a:pt x="562" y="11472"/>
                  </a:cubicBezTo>
                  <a:cubicBezTo>
                    <a:pt x="581" y="11454"/>
                    <a:pt x="600" y="11435"/>
                    <a:pt x="619" y="11416"/>
                  </a:cubicBezTo>
                  <a:cubicBezTo>
                    <a:pt x="675" y="11341"/>
                    <a:pt x="731" y="11285"/>
                    <a:pt x="787" y="11229"/>
                  </a:cubicBezTo>
                  <a:cubicBezTo>
                    <a:pt x="900" y="11117"/>
                    <a:pt x="1031" y="11004"/>
                    <a:pt x="1162" y="10873"/>
                  </a:cubicBezTo>
                  <a:cubicBezTo>
                    <a:pt x="1180" y="10854"/>
                    <a:pt x="1180" y="10817"/>
                    <a:pt x="1162" y="10779"/>
                  </a:cubicBezTo>
                  <a:cubicBezTo>
                    <a:pt x="1143" y="10770"/>
                    <a:pt x="1124" y="10765"/>
                    <a:pt x="1108" y="10765"/>
                  </a:cubicBezTo>
                  <a:cubicBezTo>
                    <a:pt x="1091" y="10765"/>
                    <a:pt x="1077" y="10770"/>
                    <a:pt x="1068" y="10779"/>
                  </a:cubicBezTo>
                  <a:cubicBezTo>
                    <a:pt x="918" y="10892"/>
                    <a:pt x="787" y="11004"/>
                    <a:pt x="675" y="11098"/>
                  </a:cubicBezTo>
                  <a:cubicBezTo>
                    <a:pt x="619" y="11135"/>
                    <a:pt x="581" y="11173"/>
                    <a:pt x="544" y="11210"/>
                  </a:cubicBezTo>
                  <a:cubicBezTo>
                    <a:pt x="525" y="11060"/>
                    <a:pt x="525" y="10911"/>
                    <a:pt x="506" y="10742"/>
                  </a:cubicBezTo>
                  <a:lnTo>
                    <a:pt x="600" y="10667"/>
                  </a:lnTo>
                  <a:lnTo>
                    <a:pt x="787" y="10499"/>
                  </a:lnTo>
                  <a:cubicBezTo>
                    <a:pt x="900" y="10405"/>
                    <a:pt x="1012" y="10293"/>
                    <a:pt x="1124" y="10180"/>
                  </a:cubicBezTo>
                  <a:cubicBezTo>
                    <a:pt x="1155" y="10135"/>
                    <a:pt x="1123" y="10077"/>
                    <a:pt x="1070" y="10077"/>
                  </a:cubicBezTo>
                  <a:cubicBezTo>
                    <a:pt x="1058" y="10077"/>
                    <a:pt x="1045" y="10080"/>
                    <a:pt x="1031" y="10087"/>
                  </a:cubicBezTo>
                  <a:cubicBezTo>
                    <a:pt x="918" y="10180"/>
                    <a:pt x="806" y="10293"/>
                    <a:pt x="675" y="10386"/>
                  </a:cubicBezTo>
                  <a:lnTo>
                    <a:pt x="488" y="10517"/>
                  </a:lnTo>
                  <a:cubicBezTo>
                    <a:pt x="488" y="10424"/>
                    <a:pt x="469" y="10330"/>
                    <a:pt x="469" y="10236"/>
                  </a:cubicBezTo>
                  <a:cubicBezTo>
                    <a:pt x="544" y="10143"/>
                    <a:pt x="637" y="10049"/>
                    <a:pt x="731" y="9956"/>
                  </a:cubicBezTo>
                  <a:cubicBezTo>
                    <a:pt x="843" y="9862"/>
                    <a:pt x="974" y="9768"/>
                    <a:pt x="1106" y="9675"/>
                  </a:cubicBezTo>
                  <a:cubicBezTo>
                    <a:pt x="1168" y="9643"/>
                    <a:pt x="1126" y="9572"/>
                    <a:pt x="1077" y="9572"/>
                  </a:cubicBezTo>
                  <a:cubicBezTo>
                    <a:pt x="1068" y="9572"/>
                    <a:pt x="1058" y="9575"/>
                    <a:pt x="1049" y="9581"/>
                  </a:cubicBezTo>
                  <a:cubicBezTo>
                    <a:pt x="900" y="9656"/>
                    <a:pt x="768" y="9731"/>
                    <a:pt x="637" y="9843"/>
                  </a:cubicBezTo>
                  <a:cubicBezTo>
                    <a:pt x="562" y="9881"/>
                    <a:pt x="506" y="9937"/>
                    <a:pt x="450" y="9974"/>
                  </a:cubicBezTo>
                  <a:cubicBezTo>
                    <a:pt x="450" y="9899"/>
                    <a:pt x="450" y="9824"/>
                    <a:pt x="431" y="9750"/>
                  </a:cubicBezTo>
                  <a:lnTo>
                    <a:pt x="506" y="9675"/>
                  </a:lnTo>
                  <a:cubicBezTo>
                    <a:pt x="562" y="9600"/>
                    <a:pt x="637" y="9525"/>
                    <a:pt x="712" y="9469"/>
                  </a:cubicBezTo>
                  <a:cubicBezTo>
                    <a:pt x="843" y="9319"/>
                    <a:pt x="993" y="9188"/>
                    <a:pt x="1143" y="9075"/>
                  </a:cubicBezTo>
                  <a:cubicBezTo>
                    <a:pt x="1175" y="9059"/>
                    <a:pt x="1152" y="9015"/>
                    <a:pt x="1121" y="9015"/>
                  </a:cubicBezTo>
                  <a:cubicBezTo>
                    <a:pt x="1116" y="9015"/>
                    <a:pt x="1111" y="9017"/>
                    <a:pt x="1106" y="9019"/>
                  </a:cubicBezTo>
                  <a:cubicBezTo>
                    <a:pt x="937" y="9132"/>
                    <a:pt x="787" y="9263"/>
                    <a:pt x="637" y="9375"/>
                  </a:cubicBezTo>
                  <a:lnTo>
                    <a:pt x="431" y="9562"/>
                  </a:lnTo>
                  <a:cubicBezTo>
                    <a:pt x="431" y="9431"/>
                    <a:pt x="413" y="9300"/>
                    <a:pt x="394" y="9169"/>
                  </a:cubicBezTo>
                  <a:lnTo>
                    <a:pt x="488" y="9094"/>
                  </a:lnTo>
                  <a:lnTo>
                    <a:pt x="694" y="8851"/>
                  </a:lnTo>
                  <a:cubicBezTo>
                    <a:pt x="843" y="8682"/>
                    <a:pt x="993" y="8532"/>
                    <a:pt x="1162" y="8364"/>
                  </a:cubicBezTo>
                  <a:cubicBezTo>
                    <a:pt x="1192" y="8318"/>
                    <a:pt x="1148" y="8260"/>
                    <a:pt x="1101" y="8260"/>
                  </a:cubicBezTo>
                  <a:cubicBezTo>
                    <a:pt x="1090" y="8260"/>
                    <a:pt x="1079" y="8263"/>
                    <a:pt x="1068" y="8270"/>
                  </a:cubicBezTo>
                  <a:lnTo>
                    <a:pt x="581" y="8738"/>
                  </a:lnTo>
                  <a:lnTo>
                    <a:pt x="394" y="8907"/>
                  </a:lnTo>
                  <a:cubicBezTo>
                    <a:pt x="375" y="8682"/>
                    <a:pt x="375" y="8457"/>
                    <a:pt x="356" y="8233"/>
                  </a:cubicBezTo>
                  <a:cubicBezTo>
                    <a:pt x="450" y="8139"/>
                    <a:pt x="544" y="8027"/>
                    <a:pt x="637" y="7933"/>
                  </a:cubicBezTo>
                  <a:cubicBezTo>
                    <a:pt x="750" y="7802"/>
                    <a:pt x="862" y="7652"/>
                    <a:pt x="993" y="7502"/>
                  </a:cubicBezTo>
                  <a:cubicBezTo>
                    <a:pt x="1022" y="7474"/>
                    <a:pt x="995" y="7434"/>
                    <a:pt x="965" y="7434"/>
                  </a:cubicBezTo>
                  <a:cubicBezTo>
                    <a:pt x="955" y="7434"/>
                    <a:pt x="946" y="7437"/>
                    <a:pt x="937" y="7446"/>
                  </a:cubicBezTo>
                  <a:cubicBezTo>
                    <a:pt x="806" y="7577"/>
                    <a:pt x="675" y="7708"/>
                    <a:pt x="544" y="7839"/>
                  </a:cubicBezTo>
                  <a:lnTo>
                    <a:pt x="356" y="8008"/>
                  </a:lnTo>
                  <a:lnTo>
                    <a:pt x="356" y="7540"/>
                  </a:lnTo>
                  <a:lnTo>
                    <a:pt x="431" y="7465"/>
                  </a:lnTo>
                  <a:lnTo>
                    <a:pt x="600" y="7278"/>
                  </a:lnTo>
                  <a:cubicBezTo>
                    <a:pt x="712" y="7147"/>
                    <a:pt x="825" y="7034"/>
                    <a:pt x="956" y="6903"/>
                  </a:cubicBezTo>
                  <a:cubicBezTo>
                    <a:pt x="988" y="6871"/>
                    <a:pt x="951" y="6824"/>
                    <a:pt x="916" y="6824"/>
                  </a:cubicBezTo>
                  <a:cubicBezTo>
                    <a:pt x="910" y="6824"/>
                    <a:pt x="905" y="6826"/>
                    <a:pt x="900" y="6828"/>
                  </a:cubicBezTo>
                  <a:cubicBezTo>
                    <a:pt x="768" y="6959"/>
                    <a:pt x="637" y="7072"/>
                    <a:pt x="506" y="7184"/>
                  </a:cubicBezTo>
                  <a:lnTo>
                    <a:pt x="356" y="7315"/>
                  </a:lnTo>
                  <a:lnTo>
                    <a:pt x="356" y="7147"/>
                  </a:lnTo>
                  <a:cubicBezTo>
                    <a:pt x="375" y="7128"/>
                    <a:pt x="394" y="7109"/>
                    <a:pt x="431" y="7072"/>
                  </a:cubicBezTo>
                  <a:lnTo>
                    <a:pt x="506" y="6997"/>
                  </a:lnTo>
                  <a:cubicBezTo>
                    <a:pt x="544" y="6941"/>
                    <a:pt x="600" y="6884"/>
                    <a:pt x="656" y="6828"/>
                  </a:cubicBezTo>
                  <a:cubicBezTo>
                    <a:pt x="768" y="6735"/>
                    <a:pt x="862" y="6622"/>
                    <a:pt x="974" y="6510"/>
                  </a:cubicBezTo>
                  <a:cubicBezTo>
                    <a:pt x="1033" y="6466"/>
                    <a:pt x="977" y="6399"/>
                    <a:pt x="923" y="6399"/>
                  </a:cubicBezTo>
                  <a:cubicBezTo>
                    <a:pt x="908" y="6399"/>
                    <a:pt x="893" y="6404"/>
                    <a:pt x="881" y="6416"/>
                  </a:cubicBezTo>
                  <a:cubicBezTo>
                    <a:pt x="768" y="6529"/>
                    <a:pt x="656" y="6622"/>
                    <a:pt x="544" y="6716"/>
                  </a:cubicBezTo>
                  <a:lnTo>
                    <a:pt x="356" y="6884"/>
                  </a:lnTo>
                  <a:lnTo>
                    <a:pt x="338" y="6903"/>
                  </a:lnTo>
                  <a:lnTo>
                    <a:pt x="338" y="6454"/>
                  </a:lnTo>
                  <a:cubicBezTo>
                    <a:pt x="450" y="6341"/>
                    <a:pt x="544" y="6191"/>
                    <a:pt x="637" y="6079"/>
                  </a:cubicBezTo>
                  <a:cubicBezTo>
                    <a:pt x="787" y="5892"/>
                    <a:pt x="956" y="5723"/>
                    <a:pt x="1106" y="5573"/>
                  </a:cubicBezTo>
                  <a:cubicBezTo>
                    <a:pt x="1151" y="5528"/>
                    <a:pt x="1110" y="5470"/>
                    <a:pt x="1063" y="5470"/>
                  </a:cubicBezTo>
                  <a:cubicBezTo>
                    <a:pt x="1052" y="5470"/>
                    <a:pt x="1041" y="5473"/>
                    <a:pt x="1031" y="5480"/>
                  </a:cubicBezTo>
                  <a:cubicBezTo>
                    <a:pt x="862" y="5630"/>
                    <a:pt x="694" y="5798"/>
                    <a:pt x="525" y="5948"/>
                  </a:cubicBezTo>
                  <a:lnTo>
                    <a:pt x="338" y="6135"/>
                  </a:lnTo>
                  <a:lnTo>
                    <a:pt x="338" y="6098"/>
                  </a:lnTo>
                  <a:lnTo>
                    <a:pt x="338" y="5386"/>
                  </a:lnTo>
                  <a:cubicBezTo>
                    <a:pt x="600" y="5143"/>
                    <a:pt x="825" y="4862"/>
                    <a:pt x="1049" y="4600"/>
                  </a:cubicBezTo>
                  <a:cubicBezTo>
                    <a:pt x="1077" y="4558"/>
                    <a:pt x="1042" y="4505"/>
                    <a:pt x="1007" y="4505"/>
                  </a:cubicBezTo>
                  <a:cubicBezTo>
                    <a:pt x="995" y="4505"/>
                    <a:pt x="984" y="4511"/>
                    <a:pt x="974" y="4525"/>
                  </a:cubicBezTo>
                  <a:cubicBezTo>
                    <a:pt x="768" y="4731"/>
                    <a:pt x="562" y="4937"/>
                    <a:pt x="356" y="5124"/>
                  </a:cubicBezTo>
                  <a:lnTo>
                    <a:pt x="356" y="5105"/>
                  </a:lnTo>
                  <a:cubicBezTo>
                    <a:pt x="356" y="4993"/>
                    <a:pt x="375" y="4881"/>
                    <a:pt x="394" y="4768"/>
                  </a:cubicBezTo>
                  <a:lnTo>
                    <a:pt x="581" y="4525"/>
                  </a:lnTo>
                  <a:cubicBezTo>
                    <a:pt x="656" y="4431"/>
                    <a:pt x="731" y="4338"/>
                    <a:pt x="806" y="4225"/>
                  </a:cubicBezTo>
                  <a:lnTo>
                    <a:pt x="1293" y="3626"/>
                  </a:lnTo>
                  <a:cubicBezTo>
                    <a:pt x="1322" y="3582"/>
                    <a:pt x="1295" y="3539"/>
                    <a:pt x="1263" y="3539"/>
                  </a:cubicBezTo>
                  <a:cubicBezTo>
                    <a:pt x="1254" y="3539"/>
                    <a:pt x="1245" y="3543"/>
                    <a:pt x="1237" y="3551"/>
                  </a:cubicBezTo>
                  <a:lnTo>
                    <a:pt x="712" y="4132"/>
                  </a:lnTo>
                  <a:lnTo>
                    <a:pt x="506" y="4356"/>
                  </a:lnTo>
                  <a:cubicBezTo>
                    <a:pt x="544" y="4188"/>
                    <a:pt x="619" y="4019"/>
                    <a:pt x="694" y="3869"/>
                  </a:cubicBezTo>
                  <a:cubicBezTo>
                    <a:pt x="750" y="3794"/>
                    <a:pt x="825" y="3720"/>
                    <a:pt x="881" y="3645"/>
                  </a:cubicBezTo>
                  <a:cubicBezTo>
                    <a:pt x="956" y="3570"/>
                    <a:pt x="1031" y="3476"/>
                    <a:pt x="1087" y="3401"/>
                  </a:cubicBezTo>
                  <a:cubicBezTo>
                    <a:pt x="1237" y="3233"/>
                    <a:pt x="1368" y="3064"/>
                    <a:pt x="1499" y="2877"/>
                  </a:cubicBezTo>
                  <a:cubicBezTo>
                    <a:pt x="1528" y="2848"/>
                    <a:pt x="1490" y="2808"/>
                    <a:pt x="1454" y="2808"/>
                  </a:cubicBezTo>
                  <a:cubicBezTo>
                    <a:pt x="1443" y="2808"/>
                    <a:pt x="1433" y="2812"/>
                    <a:pt x="1424" y="2821"/>
                  </a:cubicBezTo>
                  <a:cubicBezTo>
                    <a:pt x="1293" y="2989"/>
                    <a:pt x="1143" y="3158"/>
                    <a:pt x="1012" y="3326"/>
                  </a:cubicBezTo>
                  <a:lnTo>
                    <a:pt x="881" y="3457"/>
                  </a:lnTo>
                  <a:cubicBezTo>
                    <a:pt x="1068" y="3083"/>
                    <a:pt x="1274" y="2727"/>
                    <a:pt x="1480" y="2353"/>
                  </a:cubicBezTo>
                  <a:cubicBezTo>
                    <a:pt x="1592" y="2184"/>
                    <a:pt x="1723" y="1997"/>
                    <a:pt x="1836" y="1809"/>
                  </a:cubicBezTo>
                  <a:close/>
                  <a:moveTo>
                    <a:pt x="8990" y="1"/>
                  </a:moveTo>
                  <a:cubicBezTo>
                    <a:pt x="8295" y="1"/>
                    <a:pt x="7599" y="14"/>
                    <a:pt x="6911" y="49"/>
                  </a:cubicBezTo>
                  <a:cubicBezTo>
                    <a:pt x="5825" y="105"/>
                    <a:pt x="4738" y="162"/>
                    <a:pt x="3671" y="293"/>
                  </a:cubicBezTo>
                  <a:cubicBezTo>
                    <a:pt x="3184" y="293"/>
                    <a:pt x="2735" y="480"/>
                    <a:pt x="2360" y="779"/>
                  </a:cubicBezTo>
                  <a:cubicBezTo>
                    <a:pt x="2248" y="892"/>
                    <a:pt x="2154" y="1004"/>
                    <a:pt x="2061" y="1154"/>
                  </a:cubicBezTo>
                  <a:cubicBezTo>
                    <a:pt x="1967" y="1285"/>
                    <a:pt x="1855" y="1416"/>
                    <a:pt x="1761" y="1547"/>
                  </a:cubicBezTo>
                  <a:cubicBezTo>
                    <a:pt x="1461" y="1922"/>
                    <a:pt x="1199" y="2315"/>
                    <a:pt x="937" y="2708"/>
                  </a:cubicBezTo>
                  <a:cubicBezTo>
                    <a:pt x="694" y="3139"/>
                    <a:pt x="469" y="3570"/>
                    <a:pt x="282" y="4038"/>
                  </a:cubicBezTo>
                  <a:cubicBezTo>
                    <a:pt x="188" y="4300"/>
                    <a:pt x="113" y="4581"/>
                    <a:pt x="57" y="4862"/>
                  </a:cubicBezTo>
                  <a:cubicBezTo>
                    <a:pt x="38" y="5180"/>
                    <a:pt x="19" y="5499"/>
                    <a:pt x="19" y="5836"/>
                  </a:cubicBezTo>
                  <a:cubicBezTo>
                    <a:pt x="1" y="8682"/>
                    <a:pt x="169" y="11529"/>
                    <a:pt x="544" y="14356"/>
                  </a:cubicBezTo>
                  <a:cubicBezTo>
                    <a:pt x="619" y="15068"/>
                    <a:pt x="712" y="15742"/>
                    <a:pt x="787" y="16435"/>
                  </a:cubicBezTo>
                  <a:cubicBezTo>
                    <a:pt x="843" y="17015"/>
                    <a:pt x="956" y="17577"/>
                    <a:pt x="1124" y="18120"/>
                  </a:cubicBezTo>
                  <a:cubicBezTo>
                    <a:pt x="1312" y="18645"/>
                    <a:pt x="1667" y="19094"/>
                    <a:pt x="2135" y="19394"/>
                  </a:cubicBezTo>
                  <a:cubicBezTo>
                    <a:pt x="2622" y="19656"/>
                    <a:pt x="3165" y="19824"/>
                    <a:pt x="3709" y="19862"/>
                  </a:cubicBezTo>
                  <a:cubicBezTo>
                    <a:pt x="4175" y="19889"/>
                    <a:pt x="4631" y="19907"/>
                    <a:pt x="5084" y="19907"/>
                  </a:cubicBezTo>
                  <a:cubicBezTo>
                    <a:pt x="5250" y="19907"/>
                    <a:pt x="5416" y="19904"/>
                    <a:pt x="5581" y="19899"/>
                  </a:cubicBezTo>
                  <a:cubicBezTo>
                    <a:pt x="6293" y="19899"/>
                    <a:pt x="7004" y="19862"/>
                    <a:pt x="7716" y="19843"/>
                  </a:cubicBezTo>
                  <a:cubicBezTo>
                    <a:pt x="9121" y="19768"/>
                    <a:pt x="10506" y="19656"/>
                    <a:pt x="11892" y="19487"/>
                  </a:cubicBezTo>
                  <a:cubicBezTo>
                    <a:pt x="12604" y="19412"/>
                    <a:pt x="13297" y="19319"/>
                    <a:pt x="14008" y="19206"/>
                  </a:cubicBezTo>
                  <a:cubicBezTo>
                    <a:pt x="14645" y="19150"/>
                    <a:pt x="15282" y="19000"/>
                    <a:pt x="15881" y="18738"/>
                  </a:cubicBezTo>
                  <a:cubicBezTo>
                    <a:pt x="16312" y="18514"/>
                    <a:pt x="16705" y="18214"/>
                    <a:pt x="17023" y="17858"/>
                  </a:cubicBezTo>
                  <a:cubicBezTo>
                    <a:pt x="17379" y="17502"/>
                    <a:pt x="17660" y="17090"/>
                    <a:pt x="17885" y="16641"/>
                  </a:cubicBezTo>
                  <a:cubicBezTo>
                    <a:pt x="18034" y="16397"/>
                    <a:pt x="18165" y="16154"/>
                    <a:pt x="18240" y="15892"/>
                  </a:cubicBezTo>
                  <a:cubicBezTo>
                    <a:pt x="18390" y="15461"/>
                    <a:pt x="18484" y="15012"/>
                    <a:pt x="18521" y="14562"/>
                  </a:cubicBezTo>
                  <a:cubicBezTo>
                    <a:pt x="18577" y="14038"/>
                    <a:pt x="18615" y="13514"/>
                    <a:pt x="18652" y="12989"/>
                  </a:cubicBezTo>
                  <a:cubicBezTo>
                    <a:pt x="18802" y="10723"/>
                    <a:pt x="18802" y="8457"/>
                    <a:pt x="18671" y="6191"/>
                  </a:cubicBezTo>
                  <a:cubicBezTo>
                    <a:pt x="18615" y="5068"/>
                    <a:pt x="18503" y="3944"/>
                    <a:pt x="18371" y="2802"/>
                  </a:cubicBezTo>
                  <a:cubicBezTo>
                    <a:pt x="18353" y="2540"/>
                    <a:pt x="18315" y="2259"/>
                    <a:pt x="18278" y="1997"/>
                  </a:cubicBezTo>
                  <a:cubicBezTo>
                    <a:pt x="18278" y="1735"/>
                    <a:pt x="18184" y="1491"/>
                    <a:pt x="18034" y="1266"/>
                  </a:cubicBezTo>
                  <a:cubicBezTo>
                    <a:pt x="17885" y="1117"/>
                    <a:pt x="17697" y="1004"/>
                    <a:pt x="17473" y="967"/>
                  </a:cubicBezTo>
                  <a:cubicBezTo>
                    <a:pt x="17229" y="892"/>
                    <a:pt x="16967" y="836"/>
                    <a:pt x="16724" y="779"/>
                  </a:cubicBezTo>
                  <a:cubicBezTo>
                    <a:pt x="14570" y="311"/>
                    <a:pt x="12379" y="49"/>
                    <a:pt x="10188" y="12"/>
                  </a:cubicBezTo>
                  <a:cubicBezTo>
                    <a:pt x="9790" y="5"/>
                    <a:pt x="9390" y="1"/>
                    <a:pt x="8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20"/>
            <p:cNvSpPr/>
            <p:nvPr/>
          </p:nvSpPr>
          <p:spPr>
            <a:xfrm>
              <a:off x="4233765" y="2862553"/>
              <a:ext cx="282067" cy="144715"/>
            </a:xfrm>
            <a:custGeom>
              <a:avLst/>
              <a:gdLst/>
              <a:ahLst/>
              <a:cxnLst/>
              <a:rect l="l" t="t" r="r" b="b"/>
              <a:pathLst>
                <a:path w="16125" h="8273" extrusionOk="0">
                  <a:moveTo>
                    <a:pt x="1" y="0"/>
                  </a:moveTo>
                  <a:lnTo>
                    <a:pt x="1" y="0"/>
                  </a:lnTo>
                  <a:cubicBezTo>
                    <a:pt x="57" y="1086"/>
                    <a:pt x="132" y="2191"/>
                    <a:pt x="225" y="3296"/>
                  </a:cubicBezTo>
                  <a:cubicBezTo>
                    <a:pt x="263" y="3839"/>
                    <a:pt x="300" y="4382"/>
                    <a:pt x="357" y="4925"/>
                  </a:cubicBezTo>
                  <a:cubicBezTo>
                    <a:pt x="394" y="5375"/>
                    <a:pt x="488" y="5843"/>
                    <a:pt x="637" y="6273"/>
                  </a:cubicBezTo>
                  <a:cubicBezTo>
                    <a:pt x="769" y="6685"/>
                    <a:pt x="1012" y="7060"/>
                    <a:pt x="1330" y="7341"/>
                  </a:cubicBezTo>
                  <a:cubicBezTo>
                    <a:pt x="1630" y="7603"/>
                    <a:pt x="1967" y="7790"/>
                    <a:pt x="2342" y="7921"/>
                  </a:cubicBezTo>
                  <a:cubicBezTo>
                    <a:pt x="3147" y="8202"/>
                    <a:pt x="4008" y="8221"/>
                    <a:pt x="4870" y="8240"/>
                  </a:cubicBezTo>
                  <a:cubicBezTo>
                    <a:pt x="5405" y="8262"/>
                    <a:pt x="5941" y="8272"/>
                    <a:pt x="6476" y="8272"/>
                  </a:cubicBezTo>
                  <a:cubicBezTo>
                    <a:pt x="7776" y="8272"/>
                    <a:pt x="9076" y="8209"/>
                    <a:pt x="10375" y="8090"/>
                  </a:cubicBezTo>
                  <a:cubicBezTo>
                    <a:pt x="10975" y="8015"/>
                    <a:pt x="11574" y="7921"/>
                    <a:pt x="12173" y="7828"/>
                  </a:cubicBezTo>
                  <a:cubicBezTo>
                    <a:pt x="12379" y="7772"/>
                    <a:pt x="12585" y="7734"/>
                    <a:pt x="12791" y="7697"/>
                  </a:cubicBezTo>
                  <a:lnTo>
                    <a:pt x="12866" y="7697"/>
                  </a:lnTo>
                  <a:cubicBezTo>
                    <a:pt x="12885" y="7697"/>
                    <a:pt x="12903" y="7678"/>
                    <a:pt x="12922" y="7678"/>
                  </a:cubicBezTo>
                  <a:cubicBezTo>
                    <a:pt x="13765" y="7509"/>
                    <a:pt x="14720" y="7247"/>
                    <a:pt x="15282" y="6592"/>
                  </a:cubicBezTo>
                  <a:cubicBezTo>
                    <a:pt x="15862" y="5955"/>
                    <a:pt x="16012" y="5037"/>
                    <a:pt x="16087" y="4195"/>
                  </a:cubicBezTo>
                  <a:cubicBezTo>
                    <a:pt x="16106" y="4082"/>
                    <a:pt x="16124" y="3951"/>
                    <a:pt x="16124" y="3820"/>
                  </a:cubicBezTo>
                  <a:lnTo>
                    <a:pt x="16124" y="3820"/>
                  </a:lnTo>
                  <a:cubicBezTo>
                    <a:pt x="16068" y="4064"/>
                    <a:pt x="15975" y="4288"/>
                    <a:pt x="15862" y="4494"/>
                  </a:cubicBezTo>
                  <a:cubicBezTo>
                    <a:pt x="15750" y="4794"/>
                    <a:pt x="15638" y="5075"/>
                    <a:pt x="15506" y="5375"/>
                  </a:cubicBezTo>
                  <a:cubicBezTo>
                    <a:pt x="15432" y="5581"/>
                    <a:pt x="15319" y="5768"/>
                    <a:pt x="15151" y="5936"/>
                  </a:cubicBezTo>
                  <a:cubicBezTo>
                    <a:pt x="14888" y="6142"/>
                    <a:pt x="14551" y="6273"/>
                    <a:pt x="14214" y="6311"/>
                  </a:cubicBezTo>
                  <a:cubicBezTo>
                    <a:pt x="12473" y="6611"/>
                    <a:pt x="10694" y="6760"/>
                    <a:pt x="8933" y="6891"/>
                  </a:cubicBezTo>
                  <a:cubicBezTo>
                    <a:pt x="7851" y="6986"/>
                    <a:pt x="6768" y="7027"/>
                    <a:pt x="5675" y="7027"/>
                  </a:cubicBezTo>
                  <a:cubicBezTo>
                    <a:pt x="5463" y="7027"/>
                    <a:pt x="5251" y="7026"/>
                    <a:pt x="5038" y="7023"/>
                  </a:cubicBezTo>
                  <a:cubicBezTo>
                    <a:pt x="4476" y="7004"/>
                    <a:pt x="3915" y="6910"/>
                    <a:pt x="3353" y="6910"/>
                  </a:cubicBezTo>
                  <a:cubicBezTo>
                    <a:pt x="2810" y="6910"/>
                    <a:pt x="2285" y="6685"/>
                    <a:pt x="1892" y="6292"/>
                  </a:cubicBezTo>
                  <a:cubicBezTo>
                    <a:pt x="1574" y="5899"/>
                    <a:pt x="1330" y="5468"/>
                    <a:pt x="1199" y="4981"/>
                  </a:cubicBezTo>
                  <a:cubicBezTo>
                    <a:pt x="956" y="4270"/>
                    <a:pt x="769" y="3539"/>
                    <a:pt x="619" y="2809"/>
                  </a:cubicBezTo>
                  <a:cubicBezTo>
                    <a:pt x="469" y="2154"/>
                    <a:pt x="263" y="1517"/>
                    <a:pt x="151" y="843"/>
                  </a:cubicBezTo>
                  <a:cubicBezTo>
                    <a:pt x="94" y="562"/>
                    <a:pt x="57" y="28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20"/>
            <p:cNvSpPr/>
            <p:nvPr/>
          </p:nvSpPr>
          <p:spPr>
            <a:xfrm>
              <a:off x="4247531" y="2712328"/>
              <a:ext cx="255845" cy="232125"/>
            </a:xfrm>
            <a:custGeom>
              <a:avLst/>
              <a:gdLst/>
              <a:ahLst/>
              <a:cxnLst/>
              <a:rect l="l" t="t" r="r" b="b"/>
              <a:pathLst>
                <a:path w="14626" h="13270" extrusionOk="0">
                  <a:moveTo>
                    <a:pt x="225" y="498"/>
                  </a:moveTo>
                  <a:lnTo>
                    <a:pt x="225" y="498"/>
                  </a:lnTo>
                  <a:cubicBezTo>
                    <a:pt x="0" y="554"/>
                    <a:pt x="0" y="891"/>
                    <a:pt x="244" y="929"/>
                  </a:cubicBezTo>
                  <a:lnTo>
                    <a:pt x="225" y="948"/>
                  </a:lnTo>
                  <a:cubicBezTo>
                    <a:pt x="450" y="873"/>
                    <a:pt x="450" y="573"/>
                    <a:pt x="225" y="498"/>
                  </a:cubicBezTo>
                  <a:close/>
                  <a:moveTo>
                    <a:pt x="11264" y="1556"/>
                  </a:moveTo>
                  <a:cubicBezTo>
                    <a:pt x="11218" y="1556"/>
                    <a:pt x="11171" y="1566"/>
                    <a:pt x="11124" y="1584"/>
                  </a:cubicBezTo>
                  <a:cubicBezTo>
                    <a:pt x="11049" y="1603"/>
                    <a:pt x="10993" y="1678"/>
                    <a:pt x="10993" y="1772"/>
                  </a:cubicBezTo>
                  <a:cubicBezTo>
                    <a:pt x="10993" y="1846"/>
                    <a:pt x="11049" y="1921"/>
                    <a:pt x="11124" y="1940"/>
                  </a:cubicBezTo>
                  <a:cubicBezTo>
                    <a:pt x="11161" y="1949"/>
                    <a:pt x="11203" y="1954"/>
                    <a:pt x="11246" y="1954"/>
                  </a:cubicBezTo>
                  <a:cubicBezTo>
                    <a:pt x="11288" y="1954"/>
                    <a:pt x="11330" y="1949"/>
                    <a:pt x="11367" y="1940"/>
                  </a:cubicBezTo>
                  <a:lnTo>
                    <a:pt x="11630" y="1940"/>
                  </a:lnTo>
                  <a:lnTo>
                    <a:pt x="11723" y="1959"/>
                  </a:lnTo>
                  <a:cubicBezTo>
                    <a:pt x="11761" y="1959"/>
                    <a:pt x="11779" y="1978"/>
                    <a:pt x="11817" y="1978"/>
                  </a:cubicBezTo>
                  <a:lnTo>
                    <a:pt x="11910" y="1978"/>
                  </a:lnTo>
                  <a:cubicBezTo>
                    <a:pt x="11926" y="1984"/>
                    <a:pt x="11941" y="1987"/>
                    <a:pt x="11955" y="1987"/>
                  </a:cubicBezTo>
                  <a:cubicBezTo>
                    <a:pt x="12060" y="1987"/>
                    <a:pt x="12120" y="1821"/>
                    <a:pt x="12004" y="1772"/>
                  </a:cubicBezTo>
                  <a:cubicBezTo>
                    <a:pt x="11873" y="1697"/>
                    <a:pt x="11742" y="1640"/>
                    <a:pt x="11592" y="1603"/>
                  </a:cubicBezTo>
                  <a:lnTo>
                    <a:pt x="11405" y="1584"/>
                  </a:lnTo>
                  <a:cubicBezTo>
                    <a:pt x="11358" y="1566"/>
                    <a:pt x="11311" y="1556"/>
                    <a:pt x="11264" y="1556"/>
                  </a:cubicBezTo>
                  <a:close/>
                  <a:moveTo>
                    <a:pt x="9832" y="2221"/>
                  </a:moveTo>
                  <a:lnTo>
                    <a:pt x="9794" y="2240"/>
                  </a:lnTo>
                  <a:lnTo>
                    <a:pt x="9757" y="2277"/>
                  </a:lnTo>
                  <a:cubicBezTo>
                    <a:pt x="9757" y="2296"/>
                    <a:pt x="9738" y="2315"/>
                    <a:pt x="9738" y="2333"/>
                  </a:cubicBezTo>
                  <a:cubicBezTo>
                    <a:pt x="9738" y="2333"/>
                    <a:pt x="9719" y="2352"/>
                    <a:pt x="9738" y="2371"/>
                  </a:cubicBezTo>
                  <a:cubicBezTo>
                    <a:pt x="9719" y="2390"/>
                    <a:pt x="9719" y="2427"/>
                    <a:pt x="9738" y="2446"/>
                  </a:cubicBezTo>
                  <a:lnTo>
                    <a:pt x="9757" y="2502"/>
                  </a:lnTo>
                  <a:lnTo>
                    <a:pt x="9757" y="2521"/>
                  </a:lnTo>
                  <a:cubicBezTo>
                    <a:pt x="9757" y="2539"/>
                    <a:pt x="9776" y="2558"/>
                    <a:pt x="9776" y="2577"/>
                  </a:cubicBezTo>
                  <a:lnTo>
                    <a:pt x="9813" y="2596"/>
                  </a:lnTo>
                  <a:lnTo>
                    <a:pt x="9832" y="2614"/>
                  </a:lnTo>
                  <a:cubicBezTo>
                    <a:pt x="9850" y="2652"/>
                    <a:pt x="9888" y="2670"/>
                    <a:pt x="9925" y="2670"/>
                  </a:cubicBezTo>
                  <a:lnTo>
                    <a:pt x="9963" y="2670"/>
                  </a:lnTo>
                  <a:cubicBezTo>
                    <a:pt x="10000" y="2670"/>
                    <a:pt x="10038" y="2670"/>
                    <a:pt x="10075" y="2652"/>
                  </a:cubicBezTo>
                  <a:lnTo>
                    <a:pt x="10113" y="2614"/>
                  </a:lnTo>
                  <a:cubicBezTo>
                    <a:pt x="10131" y="2596"/>
                    <a:pt x="10150" y="2577"/>
                    <a:pt x="10150" y="2558"/>
                  </a:cubicBezTo>
                  <a:cubicBezTo>
                    <a:pt x="10169" y="2521"/>
                    <a:pt x="10169" y="2502"/>
                    <a:pt x="10169" y="2483"/>
                  </a:cubicBezTo>
                  <a:cubicBezTo>
                    <a:pt x="10169" y="2427"/>
                    <a:pt x="10150" y="2371"/>
                    <a:pt x="10113" y="2333"/>
                  </a:cubicBezTo>
                  <a:cubicBezTo>
                    <a:pt x="10094" y="2315"/>
                    <a:pt x="10094" y="2315"/>
                    <a:pt x="10094" y="2315"/>
                  </a:cubicBezTo>
                  <a:lnTo>
                    <a:pt x="10056" y="2277"/>
                  </a:lnTo>
                  <a:cubicBezTo>
                    <a:pt x="10038" y="2277"/>
                    <a:pt x="10019" y="2258"/>
                    <a:pt x="10000" y="2258"/>
                  </a:cubicBezTo>
                  <a:lnTo>
                    <a:pt x="9982" y="2240"/>
                  </a:lnTo>
                  <a:lnTo>
                    <a:pt x="9963" y="2240"/>
                  </a:lnTo>
                  <a:cubicBezTo>
                    <a:pt x="9944" y="2240"/>
                    <a:pt x="9925" y="2240"/>
                    <a:pt x="9907" y="2221"/>
                  </a:cubicBezTo>
                  <a:close/>
                  <a:moveTo>
                    <a:pt x="2135" y="2558"/>
                  </a:moveTo>
                  <a:cubicBezTo>
                    <a:pt x="1910" y="2614"/>
                    <a:pt x="1929" y="2895"/>
                    <a:pt x="2135" y="2951"/>
                  </a:cubicBezTo>
                  <a:lnTo>
                    <a:pt x="2135" y="2970"/>
                  </a:lnTo>
                  <a:cubicBezTo>
                    <a:pt x="2360" y="2933"/>
                    <a:pt x="2360" y="2577"/>
                    <a:pt x="2135" y="2558"/>
                  </a:cubicBezTo>
                  <a:close/>
                  <a:moveTo>
                    <a:pt x="11311" y="3682"/>
                  </a:moveTo>
                  <a:cubicBezTo>
                    <a:pt x="11105" y="3738"/>
                    <a:pt x="11105" y="4019"/>
                    <a:pt x="11311" y="4075"/>
                  </a:cubicBezTo>
                  <a:cubicBezTo>
                    <a:pt x="11573" y="4075"/>
                    <a:pt x="11573" y="3682"/>
                    <a:pt x="11311" y="3682"/>
                  </a:cubicBezTo>
                  <a:close/>
                  <a:moveTo>
                    <a:pt x="10131" y="4075"/>
                  </a:moveTo>
                  <a:cubicBezTo>
                    <a:pt x="9925" y="4075"/>
                    <a:pt x="9925" y="4375"/>
                    <a:pt x="10131" y="4375"/>
                  </a:cubicBezTo>
                  <a:cubicBezTo>
                    <a:pt x="10319" y="4375"/>
                    <a:pt x="10319" y="4075"/>
                    <a:pt x="10131" y="4075"/>
                  </a:cubicBezTo>
                  <a:close/>
                  <a:moveTo>
                    <a:pt x="5843" y="4019"/>
                  </a:moveTo>
                  <a:cubicBezTo>
                    <a:pt x="5806" y="4019"/>
                    <a:pt x="5768" y="4019"/>
                    <a:pt x="5731" y="4037"/>
                  </a:cubicBezTo>
                  <a:lnTo>
                    <a:pt x="5674" y="4075"/>
                  </a:lnTo>
                  <a:cubicBezTo>
                    <a:pt x="5656" y="4094"/>
                    <a:pt x="5656" y="4112"/>
                    <a:pt x="5637" y="4131"/>
                  </a:cubicBezTo>
                  <a:lnTo>
                    <a:pt x="5637" y="4150"/>
                  </a:lnTo>
                  <a:cubicBezTo>
                    <a:pt x="5618" y="4169"/>
                    <a:pt x="5618" y="4206"/>
                    <a:pt x="5618" y="4225"/>
                  </a:cubicBezTo>
                  <a:cubicBezTo>
                    <a:pt x="5618" y="4262"/>
                    <a:pt x="5618" y="4281"/>
                    <a:pt x="5637" y="4318"/>
                  </a:cubicBezTo>
                  <a:cubicBezTo>
                    <a:pt x="5637" y="4337"/>
                    <a:pt x="5656" y="4375"/>
                    <a:pt x="5674" y="4393"/>
                  </a:cubicBezTo>
                  <a:lnTo>
                    <a:pt x="5768" y="4449"/>
                  </a:lnTo>
                  <a:cubicBezTo>
                    <a:pt x="5787" y="4468"/>
                    <a:pt x="5824" y="4487"/>
                    <a:pt x="5862" y="4506"/>
                  </a:cubicBezTo>
                  <a:lnTo>
                    <a:pt x="5918" y="4506"/>
                  </a:lnTo>
                  <a:cubicBezTo>
                    <a:pt x="5937" y="4506"/>
                    <a:pt x="5974" y="4487"/>
                    <a:pt x="6012" y="4468"/>
                  </a:cubicBezTo>
                  <a:lnTo>
                    <a:pt x="6068" y="4449"/>
                  </a:lnTo>
                  <a:cubicBezTo>
                    <a:pt x="6086" y="4431"/>
                    <a:pt x="6086" y="4393"/>
                    <a:pt x="6105" y="4375"/>
                  </a:cubicBezTo>
                  <a:cubicBezTo>
                    <a:pt x="6124" y="4356"/>
                    <a:pt x="6124" y="4318"/>
                    <a:pt x="6124" y="4300"/>
                  </a:cubicBezTo>
                  <a:cubicBezTo>
                    <a:pt x="6124" y="4262"/>
                    <a:pt x="6124" y="4243"/>
                    <a:pt x="6105" y="4206"/>
                  </a:cubicBezTo>
                  <a:cubicBezTo>
                    <a:pt x="6086" y="4187"/>
                    <a:pt x="6086" y="4169"/>
                    <a:pt x="6068" y="4150"/>
                  </a:cubicBezTo>
                  <a:lnTo>
                    <a:pt x="5993" y="4075"/>
                  </a:lnTo>
                  <a:cubicBezTo>
                    <a:pt x="5974" y="4037"/>
                    <a:pt x="5937" y="4019"/>
                    <a:pt x="5899" y="4019"/>
                  </a:cubicBezTo>
                  <a:close/>
                  <a:moveTo>
                    <a:pt x="5307" y="0"/>
                  </a:moveTo>
                  <a:cubicBezTo>
                    <a:pt x="4106" y="0"/>
                    <a:pt x="2905" y="48"/>
                    <a:pt x="1704" y="142"/>
                  </a:cubicBezTo>
                  <a:cubicBezTo>
                    <a:pt x="1429" y="179"/>
                    <a:pt x="1424" y="592"/>
                    <a:pt x="1687" y="592"/>
                  </a:cubicBezTo>
                  <a:cubicBezTo>
                    <a:pt x="1693" y="592"/>
                    <a:pt x="1698" y="592"/>
                    <a:pt x="1704" y="592"/>
                  </a:cubicBezTo>
                  <a:cubicBezTo>
                    <a:pt x="2865" y="498"/>
                    <a:pt x="4008" y="461"/>
                    <a:pt x="5169" y="442"/>
                  </a:cubicBezTo>
                  <a:cubicBezTo>
                    <a:pt x="7229" y="442"/>
                    <a:pt x="9270" y="573"/>
                    <a:pt x="11311" y="854"/>
                  </a:cubicBezTo>
                  <a:cubicBezTo>
                    <a:pt x="11817" y="929"/>
                    <a:pt x="12322" y="1004"/>
                    <a:pt x="12828" y="1097"/>
                  </a:cubicBezTo>
                  <a:cubicBezTo>
                    <a:pt x="13128" y="1154"/>
                    <a:pt x="13596" y="1210"/>
                    <a:pt x="13708" y="1547"/>
                  </a:cubicBezTo>
                  <a:cubicBezTo>
                    <a:pt x="13764" y="1772"/>
                    <a:pt x="13802" y="2015"/>
                    <a:pt x="13783" y="2258"/>
                  </a:cubicBezTo>
                  <a:cubicBezTo>
                    <a:pt x="13802" y="2521"/>
                    <a:pt x="13821" y="2764"/>
                    <a:pt x="13839" y="3026"/>
                  </a:cubicBezTo>
                  <a:cubicBezTo>
                    <a:pt x="13895" y="3551"/>
                    <a:pt x="13989" y="4056"/>
                    <a:pt x="14045" y="4581"/>
                  </a:cubicBezTo>
                  <a:cubicBezTo>
                    <a:pt x="14045" y="4646"/>
                    <a:pt x="14097" y="4679"/>
                    <a:pt x="14148" y="4679"/>
                  </a:cubicBezTo>
                  <a:cubicBezTo>
                    <a:pt x="14200" y="4679"/>
                    <a:pt x="14251" y="4646"/>
                    <a:pt x="14251" y="4581"/>
                  </a:cubicBezTo>
                  <a:cubicBezTo>
                    <a:pt x="14233" y="3963"/>
                    <a:pt x="14270" y="3363"/>
                    <a:pt x="14251" y="2745"/>
                  </a:cubicBezTo>
                  <a:cubicBezTo>
                    <a:pt x="14233" y="2446"/>
                    <a:pt x="14214" y="2146"/>
                    <a:pt x="14195" y="1846"/>
                  </a:cubicBezTo>
                  <a:cubicBezTo>
                    <a:pt x="14195" y="1603"/>
                    <a:pt x="14120" y="1341"/>
                    <a:pt x="13989" y="1135"/>
                  </a:cubicBezTo>
                  <a:cubicBezTo>
                    <a:pt x="13727" y="817"/>
                    <a:pt x="13277" y="723"/>
                    <a:pt x="12903" y="667"/>
                  </a:cubicBezTo>
                  <a:cubicBezTo>
                    <a:pt x="12360" y="554"/>
                    <a:pt x="11836" y="479"/>
                    <a:pt x="11292" y="405"/>
                  </a:cubicBezTo>
                  <a:cubicBezTo>
                    <a:pt x="10225" y="255"/>
                    <a:pt x="9176" y="161"/>
                    <a:pt x="8109" y="86"/>
                  </a:cubicBezTo>
                  <a:cubicBezTo>
                    <a:pt x="7175" y="29"/>
                    <a:pt x="6241" y="0"/>
                    <a:pt x="5307" y="0"/>
                  </a:cubicBezTo>
                  <a:close/>
                  <a:moveTo>
                    <a:pt x="10749" y="5498"/>
                  </a:moveTo>
                  <a:cubicBezTo>
                    <a:pt x="10618" y="5536"/>
                    <a:pt x="10618" y="5723"/>
                    <a:pt x="10749" y="5760"/>
                  </a:cubicBezTo>
                  <a:cubicBezTo>
                    <a:pt x="10937" y="5760"/>
                    <a:pt x="10937" y="5498"/>
                    <a:pt x="10749" y="5498"/>
                  </a:cubicBezTo>
                  <a:close/>
                  <a:moveTo>
                    <a:pt x="10468" y="6790"/>
                  </a:moveTo>
                  <a:cubicBezTo>
                    <a:pt x="10375" y="6828"/>
                    <a:pt x="10375" y="6959"/>
                    <a:pt x="10468" y="6996"/>
                  </a:cubicBezTo>
                  <a:lnTo>
                    <a:pt x="10468" y="7015"/>
                  </a:lnTo>
                  <a:cubicBezTo>
                    <a:pt x="10600" y="6996"/>
                    <a:pt x="10600" y="6809"/>
                    <a:pt x="10468" y="6790"/>
                  </a:cubicBezTo>
                  <a:close/>
                  <a:moveTo>
                    <a:pt x="8296" y="7315"/>
                  </a:moveTo>
                  <a:cubicBezTo>
                    <a:pt x="8071" y="7371"/>
                    <a:pt x="8071" y="7689"/>
                    <a:pt x="8296" y="7745"/>
                  </a:cubicBezTo>
                  <a:cubicBezTo>
                    <a:pt x="8502" y="7670"/>
                    <a:pt x="8502" y="7390"/>
                    <a:pt x="8296" y="7315"/>
                  </a:cubicBezTo>
                  <a:close/>
                  <a:moveTo>
                    <a:pt x="10468" y="8008"/>
                  </a:moveTo>
                  <a:cubicBezTo>
                    <a:pt x="10300" y="8026"/>
                    <a:pt x="10300" y="8270"/>
                    <a:pt x="10468" y="8307"/>
                  </a:cubicBezTo>
                  <a:cubicBezTo>
                    <a:pt x="10656" y="8270"/>
                    <a:pt x="10656" y="8026"/>
                    <a:pt x="10468" y="8008"/>
                  </a:cubicBezTo>
                  <a:close/>
                  <a:moveTo>
                    <a:pt x="4844" y="8246"/>
                  </a:moveTo>
                  <a:cubicBezTo>
                    <a:pt x="4784" y="8246"/>
                    <a:pt x="4784" y="8350"/>
                    <a:pt x="4844" y="8350"/>
                  </a:cubicBezTo>
                  <a:cubicBezTo>
                    <a:pt x="4851" y="8350"/>
                    <a:pt x="4860" y="8348"/>
                    <a:pt x="4869" y="8345"/>
                  </a:cubicBezTo>
                  <a:lnTo>
                    <a:pt x="4869" y="8363"/>
                  </a:lnTo>
                  <a:lnTo>
                    <a:pt x="4907" y="8345"/>
                  </a:lnTo>
                  <a:cubicBezTo>
                    <a:pt x="4944" y="8345"/>
                    <a:pt x="4944" y="8326"/>
                    <a:pt x="4944" y="8307"/>
                  </a:cubicBezTo>
                  <a:cubicBezTo>
                    <a:pt x="4944" y="8270"/>
                    <a:pt x="4925" y="8251"/>
                    <a:pt x="4907" y="8251"/>
                  </a:cubicBezTo>
                  <a:lnTo>
                    <a:pt x="4869" y="8251"/>
                  </a:lnTo>
                  <a:cubicBezTo>
                    <a:pt x="4860" y="8247"/>
                    <a:pt x="4851" y="8246"/>
                    <a:pt x="4844" y="8246"/>
                  </a:cubicBezTo>
                  <a:close/>
                  <a:moveTo>
                    <a:pt x="3315" y="9281"/>
                  </a:moveTo>
                  <a:cubicBezTo>
                    <a:pt x="3296" y="9281"/>
                    <a:pt x="3296" y="9281"/>
                    <a:pt x="3277" y="9300"/>
                  </a:cubicBezTo>
                  <a:cubicBezTo>
                    <a:pt x="3277" y="9300"/>
                    <a:pt x="3277" y="9318"/>
                    <a:pt x="3259" y="9318"/>
                  </a:cubicBezTo>
                  <a:cubicBezTo>
                    <a:pt x="3259" y="9318"/>
                    <a:pt x="3240" y="9337"/>
                    <a:pt x="3240" y="9337"/>
                  </a:cubicBezTo>
                  <a:lnTo>
                    <a:pt x="3240" y="9356"/>
                  </a:lnTo>
                  <a:lnTo>
                    <a:pt x="3240" y="9431"/>
                  </a:lnTo>
                  <a:cubicBezTo>
                    <a:pt x="3240" y="9431"/>
                    <a:pt x="3240" y="9449"/>
                    <a:pt x="3259" y="9468"/>
                  </a:cubicBezTo>
                  <a:lnTo>
                    <a:pt x="3259" y="9487"/>
                  </a:lnTo>
                  <a:cubicBezTo>
                    <a:pt x="3277" y="9487"/>
                    <a:pt x="3296" y="9487"/>
                    <a:pt x="3296" y="9506"/>
                  </a:cubicBezTo>
                  <a:lnTo>
                    <a:pt x="3352" y="9506"/>
                  </a:lnTo>
                  <a:cubicBezTo>
                    <a:pt x="3371" y="9487"/>
                    <a:pt x="3371" y="9487"/>
                    <a:pt x="3371" y="9487"/>
                  </a:cubicBezTo>
                  <a:cubicBezTo>
                    <a:pt x="3390" y="9468"/>
                    <a:pt x="3390" y="9468"/>
                    <a:pt x="3390" y="9449"/>
                  </a:cubicBezTo>
                  <a:cubicBezTo>
                    <a:pt x="3390" y="9449"/>
                    <a:pt x="3390" y="9431"/>
                    <a:pt x="3390" y="9431"/>
                  </a:cubicBezTo>
                  <a:lnTo>
                    <a:pt x="3390" y="9356"/>
                  </a:lnTo>
                  <a:cubicBezTo>
                    <a:pt x="3390" y="9337"/>
                    <a:pt x="3390" y="9318"/>
                    <a:pt x="3390" y="9318"/>
                  </a:cubicBezTo>
                  <a:lnTo>
                    <a:pt x="3390" y="9300"/>
                  </a:lnTo>
                  <a:cubicBezTo>
                    <a:pt x="3390" y="9281"/>
                    <a:pt x="3371" y="9281"/>
                    <a:pt x="3352" y="9281"/>
                  </a:cubicBezTo>
                  <a:close/>
                  <a:moveTo>
                    <a:pt x="8502" y="9918"/>
                  </a:moveTo>
                  <a:cubicBezTo>
                    <a:pt x="8483" y="9918"/>
                    <a:pt x="8465" y="9918"/>
                    <a:pt x="8446" y="9936"/>
                  </a:cubicBezTo>
                  <a:lnTo>
                    <a:pt x="8409" y="9955"/>
                  </a:lnTo>
                  <a:cubicBezTo>
                    <a:pt x="8409" y="9974"/>
                    <a:pt x="8390" y="9993"/>
                    <a:pt x="8390" y="10011"/>
                  </a:cubicBezTo>
                  <a:lnTo>
                    <a:pt x="8390" y="10049"/>
                  </a:lnTo>
                  <a:cubicBezTo>
                    <a:pt x="8371" y="10067"/>
                    <a:pt x="8371" y="10086"/>
                    <a:pt x="8390" y="10105"/>
                  </a:cubicBezTo>
                  <a:cubicBezTo>
                    <a:pt x="8390" y="10142"/>
                    <a:pt x="8427" y="10161"/>
                    <a:pt x="8446" y="10180"/>
                  </a:cubicBezTo>
                  <a:lnTo>
                    <a:pt x="8577" y="10180"/>
                  </a:lnTo>
                  <a:cubicBezTo>
                    <a:pt x="8596" y="10180"/>
                    <a:pt x="8615" y="10180"/>
                    <a:pt x="8633" y="10161"/>
                  </a:cubicBezTo>
                  <a:lnTo>
                    <a:pt x="8671" y="10142"/>
                  </a:lnTo>
                  <a:cubicBezTo>
                    <a:pt x="8671" y="10124"/>
                    <a:pt x="8689" y="10105"/>
                    <a:pt x="8708" y="10086"/>
                  </a:cubicBezTo>
                  <a:lnTo>
                    <a:pt x="8708" y="10049"/>
                  </a:lnTo>
                  <a:cubicBezTo>
                    <a:pt x="8708" y="10030"/>
                    <a:pt x="8708" y="10011"/>
                    <a:pt x="8708" y="9993"/>
                  </a:cubicBezTo>
                  <a:cubicBezTo>
                    <a:pt x="8689" y="9993"/>
                    <a:pt x="8689" y="9974"/>
                    <a:pt x="8671" y="9955"/>
                  </a:cubicBezTo>
                  <a:cubicBezTo>
                    <a:pt x="8652" y="9936"/>
                    <a:pt x="8652" y="9936"/>
                    <a:pt x="8633" y="9936"/>
                  </a:cubicBezTo>
                  <a:cubicBezTo>
                    <a:pt x="8615" y="9918"/>
                    <a:pt x="8596" y="9918"/>
                    <a:pt x="8577" y="9918"/>
                  </a:cubicBezTo>
                  <a:close/>
                  <a:moveTo>
                    <a:pt x="14164" y="5837"/>
                  </a:moveTo>
                  <a:cubicBezTo>
                    <a:pt x="14117" y="5837"/>
                    <a:pt x="14064" y="5873"/>
                    <a:pt x="14064" y="5929"/>
                  </a:cubicBezTo>
                  <a:cubicBezTo>
                    <a:pt x="14120" y="6397"/>
                    <a:pt x="14139" y="6884"/>
                    <a:pt x="14158" y="7371"/>
                  </a:cubicBezTo>
                  <a:cubicBezTo>
                    <a:pt x="14176" y="7858"/>
                    <a:pt x="14195" y="8345"/>
                    <a:pt x="14195" y="8831"/>
                  </a:cubicBezTo>
                  <a:cubicBezTo>
                    <a:pt x="14195" y="9318"/>
                    <a:pt x="14176" y="9805"/>
                    <a:pt x="14139" y="10292"/>
                  </a:cubicBezTo>
                  <a:cubicBezTo>
                    <a:pt x="14120" y="10517"/>
                    <a:pt x="14101" y="10760"/>
                    <a:pt x="14083" y="10985"/>
                  </a:cubicBezTo>
                  <a:lnTo>
                    <a:pt x="14045" y="11360"/>
                  </a:lnTo>
                  <a:cubicBezTo>
                    <a:pt x="14008" y="11491"/>
                    <a:pt x="14008" y="11622"/>
                    <a:pt x="14008" y="11734"/>
                  </a:cubicBezTo>
                  <a:cubicBezTo>
                    <a:pt x="14008" y="11809"/>
                    <a:pt x="14064" y="11884"/>
                    <a:pt x="14158" y="11903"/>
                  </a:cubicBezTo>
                  <a:lnTo>
                    <a:pt x="14139" y="11921"/>
                  </a:lnTo>
                  <a:cubicBezTo>
                    <a:pt x="14155" y="11925"/>
                    <a:pt x="14171" y="11926"/>
                    <a:pt x="14187" y="11926"/>
                  </a:cubicBezTo>
                  <a:cubicBezTo>
                    <a:pt x="14263" y="11926"/>
                    <a:pt x="14333" y="11890"/>
                    <a:pt x="14364" y="11828"/>
                  </a:cubicBezTo>
                  <a:cubicBezTo>
                    <a:pt x="14439" y="11603"/>
                    <a:pt x="14476" y="11341"/>
                    <a:pt x="14495" y="11097"/>
                  </a:cubicBezTo>
                  <a:cubicBezTo>
                    <a:pt x="14532" y="10854"/>
                    <a:pt x="14551" y="10592"/>
                    <a:pt x="14570" y="10348"/>
                  </a:cubicBezTo>
                  <a:cubicBezTo>
                    <a:pt x="14607" y="9843"/>
                    <a:pt x="14626" y="9356"/>
                    <a:pt x="14607" y="8850"/>
                  </a:cubicBezTo>
                  <a:cubicBezTo>
                    <a:pt x="14607" y="8363"/>
                    <a:pt x="14570" y="7858"/>
                    <a:pt x="14513" y="7371"/>
                  </a:cubicBezTo>
                  <a:cubicBezTo>
                    <a:pt x="14476" y="7127"/>
                    <a:pt x="14439" y="6884"/>
                    <a:pt x="14401" y="6640"/>
                  </a:cubicBezTo>
                  <a:cubicBezTo>
                    <a:pt x="14345" y="6397"/>
                    <a:pt x="14289" y="6154"/>
                    <a:pt x="14233" y="5891"/>
                  </a:cubicBezTo>
                  <a:cubicBezTo>
                    <a:pt x="14225" y="5854"/>
                    <a:pt x="14196" y="5837"/>
                    <a:pt x="14164" y="5837"/>
                  </a:cubicBezTo>
                  <a:close/>
                  <a:moveTo>
                    <a:pt x="13914" y="12876"/>
                  </a:moveTo>
                  <a:cubicBezTo>
                    <a:pt x="13708" y="12914"/>
                    <a:pt x="13708" y="13214"/>
                    <a:pt x="13914" y="13251"/>
                  </a:cubicBezTo>
                  <a:lnTo>
                    <a:pt x="13914" y="13270"/>
                  </a:lnTo>
                  <a:cubicBezTo>
                    <a:pt x="14176" y="13270"/>
                    <a:pt x="14176" y="12876"/>
                    <a:pt x="13914" y="128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20"/>
            <p:cNvSpPr/>
            <p:nvPr/>
          </p:nvSpPr>
          <p:spPr>
            <a:xfrm>
              <a:off x="4924296" y="2837329"/>
              <a:ext cx="19679" cy="19662"/>
            </a:xfrm>
            <a:custGeom>
              <a:avLst/>
              <a:gdLst/>
              <a:ahLst/>
              <a:cxnLst/>
              <a:rect l="l" t="t" r="r" b="b"/>
              <a:pathLst>
                <a:path w="1125" h="1124" extrusionOk="0">
                  <a:moveTo>
                    <a:pt x="562" y="0"/>
                  </a:moveTo>
                  <a:cubicBezTo>
                    <a:pt x="244" y="0"/>
                    <a:pt x="1" y="244"/>
                    <a:pt x="1" y="562"/>
                  </a:cubicBezTo>
                  <a:cubicBezTo>
                    <a:pt x="1" y="862"/>
                    <a:pt x="244" y="1124"/>
                    <a:pt x="562" y="1124"/>
                  </a:cubicBezTo>
                  <a:cubicBezTo>
                    <a:pt x="862" y="1124"/>
                    <a:pt x="1124" y="862"/>
                    <a:pt x="1124" y="562"/>
                  </a:cubicBezTo>
                  <a:cubicBezTo>
                    <a:pt x="1124" y="244"/>
                    <a:pt x="862"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20"/>
            <p:cNvSpPr/>
            <p:nvPr/>
          </p:nvSpPr>
          <p:spPr>
            <a:xfrm>
              <a:off x="4968849" y="2837329"/>
              <a:ext cx="19662" cy="19662"/>
            </a:xfrm>
            <a:custGeom>
              <a:avLst/>
              <a:gdLst/>
              <a:ahLst/>
              <a:cxnLst/>
              <a:rect l="l" t="t" r="r" b="b"/>
              <a:pathLst>
                <a:path w="1124" h="1124" extrusionOk="0">
                  <a:moveTo>
                    <a:pt x="562" y="0"/>
                  </a:moveTo>
                  <a:cubicBezTo>
                    <a:pt x="263" y="0"/>
                    <a:pt x="0" y="244"/>
                    <a:pt x="0" y="562"/>
                  </a:cubicBezTo>
                  <a:cubicBezTo>
                    <a:pt x="0" y="862"/>
                    <a:pt x="263" y="1124"/>
                    <a:pt x="562" y="1124"/>
                  </a:cubicBezTo>
                  <a:cubicBezTo>
                    <a:pt x="881" y="1124"/>
                    <a:pt x="1124" y="862"/>
                    <a:pt x="1124" y="562"/>
                  </a:cubicBezTo>
                  <a:cubicBezTo>
                    <a:pt x="1124" y="244"/>
                    <a:pt x="881"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20"/>
            <p:cNvSpPr/>
            <p:nvPr/>
          </p:nvSpPr>
          <p:spPr>
            <a:xfrm>
              <a:off x="5013402" y="2837329"/>
              <a:ext cx="19662" cy="19662"/>
            </a:xfrm>
            <a:custGeom>
              <a:avLst/>
              <a:gdLst/>
              <a:ahLst/>
              <a:cxnLst/>
              <a:rect l="l" t="t" r="r" b="b"/>
              <a:pathLst>
                <a:path w="1124" h="1124" extrusionOk="0">
                  <a:moveTo>
                    <a:pt x="562" y="0"/>
                  </a:moveTo>
                  <a:cubicBezTo>
                    <a:pt x="262" y="0"/>
                    <a:pt x="0" y="244"/>
                    <a:pt x="0" y="562"/>
                  </a:cubicBezTo>
                  <a:cubicBezTo>
                    <a:pt x="0" y="862"/>
                    <a:pt x="262" y="1124"/>
                    <a:pt x="562" y="1124"/>
                  </a:cubicBezTo>
                  <a:cubicBezTo>
                    <a:pt x="880" y="1124"/>
                    <a:pt x="1124" y="862"/>
                    <a:pt x="1124" y="562"/>
                  </a:cubicBezTo>
                  <a:cubicBezTo>
                    <a:pt x="1124" y="244"/>
                    <a:pt x="880"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20"/>
            <p:cNvSpPr/>
            <p:nvPr/>
          </p:nvSpPr>
          <p:spPr>
            <a:xfrm>
              <a:off x="5087098" y="2697896"/>
              <a:ext cx="836981" cy="291565"/>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20"/>
            <p:cNvSpPr/>
            <p:nvPr/>
          </p:nvSpPr>
          <p:spPr>
            <a:xfrm>
              <a:off x="4265216" y="2716911"/>
              <a:ext cx="224726" cy="233665"/>
            </a:xfrm>
            <a:custGeom>
              <a:avLst/>
              <a:gdLst/>
              <a:ahLst/>
              <a:cxnLst/>
              <a:rect l="l" t="t" r="r" b="b"/>
              <a:pathLst>
                <a:path w="12847" h="13358" extrusionOk="0">
                  <a:moveTo>
                    <a:pt x="7192" y="6959"/>
                  </a:moveTo>
                  <a:cubicBezTo>
                    <a:pt x="7210" y="6978"/>
                    <a:pt x="7210" y="6996"/>
                    <a:pt x="7229" y="7015"/>
                  </a:cubicBezTo>
                  <a:cubicBezTo>
                    <a:pt x="7210" y="6996"/>
                    <a:pt x="7210" y="6996"/>
                    <a:pt x="7192" y="6978"/>
                  </a:cubicBezTo>
                  <a:lnTo>
                    <a:pt x="7192" y="6959"/>
                  </a:lnTo>
                  <a:close/>
                  <a:moveTo>
                    <a:pt x="7117" y="7614"/>
                  </a:moveTo>
                  <a:cubicBezTo>
                    <a:pt x="7042" y="7689"/>
                    <a:pt x="6967" y="7746"/>
                    <a:pt x="6873" y="7783"/>
                  </a:cubicBezTo>
                  <a:cubicBezTo>
                    <a:pt x="6836" y="7802"/>
                    <a:pt x="6780" y="7802"/>
                    <a:pt x="6723" y="7820"/>
                  </a:cubicBezTo>
                  <a:cubicBezTo>
                    <a:pt x="6780" y="7802"/>
                    <a:pt x="6836" y="7783"/>
                    <a:pt x="6873" y="7764"/>
                  </a:cubicBezTo>
                  <a:cubicBezTo>
                    <a:pt x="6948" y="7727"/>
                    <a:pt x="7023" y="7671"/>
                    <a:pt x="7060" y="7614"/>
                  </a:cubicBezTo>
                  <a:close/>
                  <a:moveTo>
                    <a:pt x="6777" y="4900"/>
                  </a:moveTo>
                  <a:cubicBezTo>
                    <a:pt x="7119" y="4900"/>
                    <a:pt x="7459" y="4981"/>
                    <a:pt x="7753" y="5143"/>
                  </a:cubicBezTo>
                  <a:cubicBezTo>
                    <a:pt x="7828" y="5180"/>
                    <a:pt x="7884" y="5217"/>
                    <a:pt x="7941" y="5255"/>
                  </a:cubicBezTo>
                  <a:lnTo>
                    <a:pt x="7641" y="5667"/>
                  </a:lnTo>
                  <a:lnTo>
                    <a:pt x="7098" y="6378"/>
                  </a:lnTo>
                  <a:lnTo>
                    <a:pt x="7079" y="6397"/>
                  </a:lnTo>
                  <a:cubicBezTo>
                    <a:pt x="6999" y="6306"/>
                    <a:pt x="6871" y="6277"/>
                    <a:pt x="6744" y="6277"/>
                  </a:cubicBezTo>
                  <a:cubicBezTo>
                    <a:pt x="6663" y="6277"/>
                    <a:pt x="6583" y="6289"/>
                    <a:pt x="6517" y="6304"/>
                  </a:cubicBezTo>
                  <a:cubicBezTo>
                    <a:pt x="6311" y="6341"/>
                    <a:pt x="6143" y="6435"/>
                    <a:pt x="6012" y="6584"/>
                  </a:cubicBezTo>
                  <a:cubicBezTo>
                    <a:pt x="5544" y="7053"/>
                    <a:pt x="5675" y="7820"/>
                    <a:pt x="6274" y="8101"/>
                  </a:cubicBezTo>
                  <a:cubicBezTo>
                    <a:pt x="6404" y="8164"/>
                    <a:pt x="6539" y="8193"/>
                    <a:pt x="6672" y="8193"/>
                  </a:cubicBezTo>
                  <a:cubicBezTo>
                    <a:pt x="7133" y="8193"/>
                    <a:pt x="7560" y="7842"/>
                    <a:pt x="7604" y="7334"/>
                  </a:cubicBezTo>
                  <a:cubicBezTo>
                    <a:pt x="7622" y="7109"/>
                    <a:pt x="7566" y="6884"/>
                    <a:pt x="7416" y="6697"/>
                  </a:cubicBezTo>
                  <a:cubicBezTo>
                    <a:pt x="7566" y="6491"/>
                    <a:pt x="7716" y="6304"/>
                    <a:pt x="7847" y="6116"/>
                  </a:cubicBezTo>
                  <a:lnTo>
                    <a:pt x="8278" y="5536"/>
                  </a:lnTo>
                  <a:cubicBezTo>
                    <a:pt x="8446" y="5704"/>
                    <a:pt x="8596" y="5910"/>
                    <a:pt x="8708" y="6116"/>
                  </a:cubicBezTo>
                  <a:cubicBezTo>
                    <a:pt x="8690" y="6154"/>
                    <a:pt x="8690" y="6210"/>
                    <a:pt x="8708" y="6266"/>
                  </a:cubicBezTo>
                  <a:cubicBezTo>
                    <a:pt x="9158" y="7390"/>
                    <a:pt x="8708" y="8701"/>
                    <a:pt x="7660" y="9319"/>
                  </a:cubicBezTo>
                  <a:cubicBezTo>
                    <a:pt x="7312" y="9484"/>
                    <a:pt x="6943" y="9563"/>
                    <a:pt x="6580" y="9563"/>
                  </a:cubicBezTo>
                  <a:cubicBezTo>
                    <a:pt x="5792" y="9563"/>
                    <a:pt x="5032" y="9187"/>
                    <a:pt x="4570" y="8495"/>
                  </a:cubicBezTo>
                  <a:cubicBezTo>
                    <a:pt x="4083" y="7764"/>
                    <a:pt x="4083" y="6828"/>
                    <a:pt x="4570" y="6098"/>
                  </a:cubicBezTo>
                  <a:cubicBezTo>
                    <a:pt x="5001" y="5442"/>
                    <a:pt x="5712" y="5011"/>
                    <a:pt x="6499" y="4918"/>
                  </a:cubicBezTo>
                  <a:cubicBezTo>
                    <a:pt x="6591" y="4906"/>
                    <a:pt x="6684" y="4900"/>
                    <a:pt x="6777" y="4900"/>
                  </a:cubicBezTo>
                  <a:close/>
                  <a:moveTo>
                    <a:pt x="6885" y="3376"/>
                  </a:moveTo>
                  <a:cubicBezTo>
                    <a:pt x="7378" y="3376"/>
                    <a:pt x="7864" y="3478"/>
                    <a:pt x="8315" y="3682"/>
                  </a:cubicBezTo>
                  <a:cubicBezTo>
                    <a:pt x="8521" y="3775"/>
                    <a:pt x="8708" y="3888"/>
                    <a:pt x="8896" y="4019"/>
                  </a:cubicBezTo>
                  <a:lnTo>
                    <a:pt x="8184" y="4937"/>
                  </a:lnTo>
                  <a:cubicBezTo>
                    <a:pt x="8165" y="4918"/>
                    <a:pt x="8147" y="4899"/>
                    <a:pt x="8109" y="4880"/>
                  </a:cubicBezTo>
                  <a:cubicBezTo>
                    <a:pt x="7735" y="4599"/>
                    <a:pt x="7266" y="4468"/>
                    <a:pt x="6798" y="4450"/>
                  </a:cubicBezTo>
                  <a:cubicBezTo>
                    <a:pt x="5843" y="4450"/>
                    <a:pt x="4944" y="4880"/>
                    <a:pt x="4345" y="5629"/>
                  </a:cubicBezTo>
                  <a:cubicBezTo>
                    <a:pt x="3690" y="6416"/>
                    <a:pt x="3559" y="7521"/>
                    <a:pt x="4008" y="8438"/>
                  </a:cubicBezTo>
                  <a:cubicBezTo>
                    <a:pt x="4514" y="9436"/>
                    <a:pt x="5529" y="10019"/>
                    <a:pt x="6601" y="10019"/>
                  </a:cubicBezTo>
                  <a:cubicBezTo>
                    <a:pt x="6878" y="10019"/>
                    <a:pt x="7158" y="9980"/>
                    <a:pt x="7435" y="9899"/>
                  </a:cubicBezTo>
                  <a:cubicBezTo>
                    <a:pt x="8783" y="9468"/>
                    <a:pt x="9532" y="7952"/>
                    <a:pt x="9270" y="6603"/>
                  </a:cubicBezTo>
                  <a:cubicBezTo>
                    <a:pt x="9251" y="6435"/>
                    <a:pt x="9195" y="6285"/>
                    <a:pt x="9139" y="6135"/>
                  </a:cubicBezTo>
                  <a:cubicBezTo>
                    <a:pt x="9102" y="6060"/>
                    <a:pt x="9045" y="6004"/>
                    <a:pt x="8971" y="5985"/>
                  </a:cubicBezTo>
                  <a:cubicBezTo>
                    <a:pt x="8858" y="5704"/>
                    <a:pt x="8708" y="5461"/>
                    <a:pt x="8502" y="5217"/>
                  </a:cubicBezTo>
                  <a:cubicBezTo>
                    <a:pt x="8615" y="5086"/>
                    <a:pt x="8727" y="4955"/>
                    <a:pt x="8821" y="4805"/>
                  </a:cubicBezTo>
                  <a:lnTo>
                    <a:pt x="9214" y="4281"/>
                  </a:lnTo>
                  <a:cubicBezTo>
                    <a:pt x="9476" y="4525"/>
                    <a:pt x="9720" y="4805"/>
                    <a:pt x="9907" y="5105"/>
                  </a:cubicBezTo>
                  <a:cubicBezTo>
                    <a:pt x="9982" y="5236"/>
                    <a:pt x="10057" y="5367"/>
                    <a:pt x="10132" y="5498"/>
                  </a:cubicBezTo>
                  <a:cubicBezTo>
                    <a:pt x="10094" y="5555"/>
                    <a:pt x="10094" y="5629"/>
                    <a:pt x="10132" y="5704"/>
                  </a:cubicBezTo>
                  <a:cubicBezTo>
                    <a:pt x="10881" y="7483"/>
                    <a:pt x="10057" y="9787"/>
                    <a:pt x="8353" y="10686"/>
                  </a:cubicBezTo>
                  <a:cubicBezTo>
                    <a:pt x="7824" y="10970"/>
                    <a:pt x="7233" y="11103"/>
                    <a:pt x="6639" y="11103"/>
                  </a:cubicBezTo>
                  <a:cubicBezTo>
                    <a:pt x="5315" y="11103"/>
                    <a:pt x="3975" y="10443"/>
                    <a:pt x="3278" y="9319"/>
                  </a:cubicBezTo>
                  <a:cubicBezTo>
                    <a:pt x="2866" y="8682"/>
                    <a:pt x="2660" y="7952"/>
                    <a:pt x="2678" y="7184"/>
                  </a:cubicBezTo>
                  <a:cubicBezTo>
                    <a:pt x="2697" y="6547"/>
                    <a:pt x="2903" y="5910"/>
                    <a:pt x="3259" y="5386"/>
                  </a:cubicBezTo>
                  <a:cubicBezTo>
                    <a:pt x="3989" y="4281"/>
                    <a:pt x="5169" y="3570"/>
                    <a:pt x="6461" y="3401"/>
                  </a:cubicBezTo>
                  <a:cubicBezTo>
                    <a:pt x="6603" y="3384"/>
                    <a:pt x="6744" y="3376"/>
                    <a:pt x="6885" y="3376"/>
                  </a:cubicBezTo>
                  <a:close/>
                  <a:moveTo>
                    <a:pt x="7077" y="1565"/>
                  </a:moveTo>
                  <a:cubicBezTo>
                    <a:pt x="7792" y="1565"/>
                    <a:pt x="8512" y="1712"/>
                    <a:pt x="9177" y="2015"/>
                  </a:cubicBezTo>
                  <a:cubicBezTo>
                    <a:pt x="9476" y="2165"/>
                    <a:pt x="9757" y="2334"/>
                    <a:pt x="10019" y="2540"/>
                  </a:cubicBezTo>
                  <a:lnTo>
                    <a:pt x="9570" y="3120"/>
                  </a:lnTo>
                  <a:lnTo>
                    <a:pt x="9139" y="3682"/>
                  </a:lnTo>
                  <a:cubicBezTo>
                    <a:pt x="9083" y="3644"/>
                    <a:pt x="9027" y="3588"/>
                    <a:pt x="8971" y="3551"/>
                  </a:cubicBezTo>
                  <a:cubicBezTo>
                    <a:pt x="8371" y="3158"/>
                    <a:pt x="7660" y="2933"/>
                    <a:pt x="6929" y="2933"/>
                  </a:cubicBezTo>
                  <a:cubicBezTo>
                    <a:pt x="5450" y="2952"/>
                    <a:pt x="4083" y="3626"/>
                    <a:pt x="3165" y="4768"/>
                  </a:cubicBezTo>
                  <a:cubicBezTo>
                    <a:pt x="2135" y="5985"/>
                    <a:pt x="1948" y="7689"/>
                    <a:pt x="2660" y="9094"/>
                  </a:cubicBezTo>
                  <a:cubicBezTo>
                    <a:pt x="3371" y="10606"/>
                    <a:pt x="5009" y="11543"/>
                    <a:pt x="6655" y="11543"/>
                  </a:cubicBezTo>
                  <a:cubicBezTo>
                    <a:pt x="7089" y="11543"/>
                    <a:pt x="7523" y="11478"/>
                    <a:pt x="7941" y="11341"/>
                  </a:cubicBezTo>
                  <a:cubicBezTo>
                    <a:pt x="10019" y="10686"/>
                    <a:pt x="11218" y="8326"/>
                    <a:pt x="10768" y="6229"/>
                  </a:cubicBezTo>
                  <a:cubicBezTo>
                    <a:pt x="10712" y="5967"/>
                    <a:pt x="10637" y="5723"/>
                    <a:pt x="10544" y="5480"/>
                  </a:cubicBezTo>
                  <a:cubicBezTo>
                    <a:pt x="10506" y="5423"/>
                    <a:pt x="10469" y="5386"/>
                    <a:pt x="10394" y="5367"/>
                  </a:cubicBezTo>
                  <a:cubicBezTo>
                    <a:pt x="10188" y="4843"/>
                    <a:pt x="9869" y="4375"/>
                    <a:pt x="9457" y="3963"/>
                  </a:cubicBezTo>
                  <a:lnTo>
                    <a:pt x="10356" y="2783"/>
                  </a:lnTo>
                  <a:cubicBezTo>
                    <a:pt x="10787" y="3176"/>
                    <a:pt x="11162" y="3607"/>
                    <a:pt x="11461" y="4113"/>
                  </a:cubicBezTo>
                  <a:cubicBezTo>
                    <a:pt x="11592" y="4319"/>
                    <a:pt x="11723" y="4543"/>
                    <a:pt x="11817" y="4768"/>
                  </a:cubicBezTo>
                  <a:cubicBezTo>
                    <a:pt x="11798" y="4824"/>
                    <a:pt x="11798" y="4899"/>
                    <a:pt x="11817" y="4974"/>
                  </a:cubicBezTo>
                  <a:cubicBezTo>
                    <a:pt x="12341" y="6304"/>
                    <a:pt x="12360" y="7783"/>
                    <a:pt x="11873" y="9131"/>
                  </a:cubicBezTo>
                  <a:cubicBezTo>
                    <a:pt x="11405" y="10480"/>
                    <a:pt x="10469" y="11603"/>
                    <a:pt x="9214" y="12296"/>
                  </a:cubicBezTo>
                  <a:cubicBezTo>
                    <a:pt x="8421" y="12710"/>
                    <a:pt x="7545" y="12915"/>
                    <a:pt x="6663" y="12915"/>
                  </a:cubicBezTo>
                  <a:cubicBezTo>
                    <a:pt x="6150" y="12915"/>
                    <a:pt x="5635" y="12846"/>
                    <a:pt x="5132" y="12708"/>
                  </a:cubicBezTo>
                  <a:cubicBezTo>
                    <a:pt x="3765" y="12352"/>
                    <a:pt x="2566" y="11510"/>
                    <a:pt x="1780" y="10349"/>
                  </a:cubicBezTo>
                  <a:cubicBezTo>
                    <a:pt x="1162" y="9412"/>
                    <a:pt x="843" y="8307"/>
                    <a:pt x="843" y="7202"/>
                  </a:cubicBezTo>
                  <a:cubicBezTo>
                    <a:pt x="881" y="6229"/>
                    <a:pt x="1180" y="5292"/>
                    <a:pt x="1705" y="4506"/>
                  </a:cubicBezTo>
                  <a:cubicBezTo>
                    <a:pt x="2791" y="2895"/>
                    <a:pt x="4514" y="1828"/>
                    <a:pt x="6442" y="1603"/>
                  </a:cubicBezTo>
                  <a:cubicBezTo>
                    <a:pt x="6652" y="1578"/>
                    <a:pt x="6864" y="1565"/>
                    <a:pt x="7077" y="1565"/>
                  </a:cubicBezTo>
                  <a:close/>
                  <a:moveTo>
                    <a:pt x="10911" y="0"/>
                  </a:moveTo>
                  <a:cubicBezTo>
                    <a:pt x="10838" y="0"/>
                    <a:pt x="10768" y="66"/>
                    <a:pt x="10768" y="161"/>
                  </a:cubicBezTo>
                  <a:cubicBezTo>
                    <a:pt x="10768" y="367"/>
                    <a:pt x="10787" y="573"/>
                    <a:pt x="10806" y="798"/>
                  </a:cubicBezTo>
                  <a:cubicBezTo>
                    <a:pt x="10768" y="1079"/>
                    <a:pt x="10731" y="1378"/>
                    <a:pt x="10693" y="1678"/>
                  </a:cubicBezTo>
                  <a:cubicBezTo>
                    <a:pt x="10656" y="1734"/>
                    <a:pt x="10600" y="1790"/>
                    <a:pt x="10562" y="1865"/>
                  </a:cubicBezTo>
                  <a:lnTo>
                    <a:pt x="10281" y="2221"/>
                  </a:lnTo>
                  <a:cubicBezTo>
                    <a:pt x="10188" y="2165"/>
                    <a:pt x="10094" y="2090"/>
                    <a:pt x="10019" y="2034"/>
                  </a:cubicBezTo>
                  <a:cubicBezTo>
                    <a:pt x="9158" y="1453"/>
                    <a:pt x="8147" y="1135"/>
                    <a:pt x="7117" y="1135"/>
                  </a:cubicBezTo>
                  <a:cubicBezTo>
                    <a:pt x="6087" y="1135"/>
                    <a:pt x="5057" y="1378"/>
                    <a:pt x="4139" y="1847"/>
                  </a:cubicBezTo>
                  <a:cubicBezTo>
                    <a:pt x="3203" y="2277"/>
                    <a:pt x="2379" y="2933"/>
                    <a:pt x="1723" y="3738"/>
                  </a:cubicBezTo>
                  <a:cubicBezTo>
                    <a:pt x="281" y="5442"/>
                    <a:pt x="1" y="7858"/>
                    <a:pt x="993" y="9862"/>
                  </a:cubicBezTo>
                  <a:cubicBezTo>
                    <a:pt x="1630" y="11191"/>
                    <a:pt x="2735" y="12240"/>
                    <a:pt x="4102" y="12820"/>
                  </a:cubicBezTo>
                  <a:cubicBezTo>
                    <a:pt x="4917" y="13173"/>
                    <a:pt x="5798" y="13357"/>
                    <a:pt x="6683" y="13357"/>
                  </a:cubicBezTo>
                  <a:cubicBezTo>
                    <a:pt x="7301" y="13357"/>
                    <a:pt x="7920" y="13267"/>
                    <a:pt x="8521" y="13083"/>
                  </a:cubicBezTo>
                  <a:cubicBezTo>
                    <a:pt x="9963" y="12596"/>
                    <a:pt x="11180" y="11566"/>
                    <a:pt x="11873" y="10217"/>
                  </a:cubicBezTo>
                  <a:cubicBezTo>
                    <a:pt x="12604" y="8869"/>
                    <a:pt x="12847" y="7296"/>
                    <a:pt x="12547" y="5798"/>
                  </a:cubicBezTo>
                  <a:cubicBezTo>
                    <a:pt x="12472" y="5442"/>
                    <a:pt x="12360" y="5086"/>
                    <a:pt x="12210" y="4749"/>
                  </a:cubicBezTo>
                  <a:cubicBezTo>
                    <a:pt x="12173" y="4693"/>
                    <a:pt x="12117" y="4656"/>
                    <a:pt x="12060" y="4637"/>
                  </a:cubicBezTo>
                  <a:cubicBezTo>
                    <a:pt x="11723" y="3813"/>
                    <a:pt x="11218" y="3083"/>
                    <a:pt x="10581" y="2465"/>
                  </a:cubicBezTo>
                  <a:lnTo>
                    <a:pt x="10731" y="2259"/>
                  </a:lnTo>
                  <a:lnTo>
                    <a:pt x="10937" y="1959"/>
                  </a:lnTo>
                  <a:cubicBezTo>
                    <a:pt x="11105" y="1903"/>
                    <a:pt x="11274" y="1847"/>
                    <a:pt x="11424" y="1772"/>
                  </a:cubicBezTo>
                  <a:cubicBezTo>
                    <a:pt x="11611" y="1734"/>
                    <a:pt x="11780" y="1678"/>
                    <a:pt x="11948" y="1603"/>
                  </a:cubicBezTo>
                  <a:cubicBezTo>
                    <a:pt x="12117" y="1528"/>
                    <a:pt x="12266" y="1435"/>
                    <a:pt x="12416" y="1341"/>
                  </a:cubicBezTo>
                  <a:cubicBezTo>
                    <a:pt x="12510" y="1285"/>
                    <a:pt x="12510" y="1191"/>
                    <a:pt x="12454" y="1116"/>
                  </a:cubicBezTo>
                  <a:cubicBezTo>
                    <a:pt x="12379" y="1041"/>
                    <a:pt x="12323" y="985"/>
                    <a:pt x="12248" y="929"/>
                  </a:cubicBezTo>
                  <a:cubicBezTo>
                    <a:pt x="12210" y="892"/>
                    <a:pt x="12154" y="873"/>
                    <a:pt x="12117" y="835"/>
                  </a:cubicBezTo>
                  <a:cubicBezTo>
                    <a:pt x="12023" y="723"/>
                    <a:pt x="11911" y="629"/>
                    <a:pt x="11780" y="555"/>
                  </a:cubicBezTo>
                  <a:cubicBezTo>
                    <a:pt x="11517" y="367"/>
                    <a:pt x="11255" y="199"/>
                    <a:pt x="10993" y="30"/>
                  </a:cubicBezTo>
                  <a:cubicBezTo>
                    <a:pt x="10967" y="10"/>
                    <a:pt x="10939" y="0"/>
                    <a:pt x="109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20"/>
            <p:cNvSpPr/>
            <p:nvPr/>
          </p:nvSpPr>
          <p:spPr>
            <a:xfrm>
              <a:off x="4584593" y="2700660"/>
              <a:ext cx="477633" cy="288346"/>
            </a:xfrm>
            <a:custGeom>
              <a:avLst/>
              <a:gdLst/>
              <a:ahLst/>
              <a:cxnLst/>
              <a:rect l="l" t="t" r="r" b="b"/>
              <a:pathLst>
                <a:path w="27305" h="16484" extrusionOk="0">
                  <a:moveTo>
                    <a:pt x="17851" y="1"/>
                  </a:moveTo>
                  <a:cubicBezTo>
                    <a:pt x="17407" y="1"/>
                    <a:pt x="16963" y="2"/>
                    <a:pt x="16518" y="4"/>
                  </a:cubicBezTo>
                  <a:cubicBezTo>
                    <a:pt x="13035" y="23"/>
                    <a:pt x="9552" y="98"/>
                    <a:pt x="6068" y="248"/>
                  </a:cubicBezTo>
                  <a:cubicBezTo>
                    <a:pt x="4121" y="322"/>
                    <a:pt x="2136" y="379"/>
                    <a:pt x="188" y="622"/>
                  </a:cubicBezTo>
                  <a:cubicBezTo>
                    <a:pt x="38" y="660"/>
                    <a:pt x="38" y="866"/>
                    <a:pt x="188" y="903"/>
                  </a:cubicBezTo>
                  <a:cubicBezTo>
                    <a:pt x="1949" y="903"/>
                    <a:pt x="3690" y="791"/>
                    <a:pt x="5432" y="716"/>
                  </a:cubicBezTo>
                  <a:cubicBezTo>
                    <a:pt x="7173" y="660"/>
                    <a:pt x="8934" y="603"/>
                    <a:pt x="10675" y="566"/>
                  </a:cubicBezTo>
                  <a:cubicBezTo>
                    <a:pt x="13055" y="502"/>
                    <a:pt x="15436" y="473"/>
                    <a:pt x="17816" y="473"/>
                  </a:cubicBezTo>
                  <a:cubicBezTo>
                    <a:pt x="18919" y="473"/>
                    <a:pt x="20022" y="479"/>
                    <a:pt x="21125" y="491"/>
                  </a:cubicBezTo>
                  <a:cubicBezTo>
                    <a:pt x="23091" y="510"/>
                    <a:pt x="25057" y="547"/>
                    <a:pt x="27005" y="622"/>
                  </a:cubicBezTo>
                  <a:cubicBezTo>
                    <a:pt x="27304" y="622"/>
                    <a:pt x="27304" y="154"/>
                    <a:pt x="27005" y="154"/>
                  </a:cubicBezTo>
                  <a:cubicBezTo>
                    <a:pt x="23948" y="56"/>
                    <a:pt x="20905" y="1"/>
                    <a:pt x="17851" y="1"/>
                  </a:cubicBezTo>
                  <a:close/>
                  <a:moveTo>
                    <a:pt x="18221" y="1104"/>
                  </a:moveTo>
                  <a:cubicBezTo>
                    <a:pt x="17654" y="1104"/>
                    <a:pt x="17086" y="1106"/>
                    <a:pt x="16518" y="1109"/>
                  </a:cubicBezTo>
                  <a:cubicBezTo>
                    <a:pt x="13035" y="1128"/>
                    <a:pt x="9552" y="1184"/>
                    <a:pt x="6068" y="1334"/>
                  </a:cubicBezTo>
                  <a:cubicBezTo>
                    <a:pt x="4121" y="1427"/>
                    <a:pt x="2136" y="1484"/>
                    <a:pt x="188" y="1708"/>
                  </a:cubicBezTo>
                  <a:cubicBezTo>
                    <a:pt x="20" y="1727"/>
                    <a:pt x="1" y="1989"/>
                    <a:pt x="188" y="1989"/>
                  </a:cubicBezTo>
                  <a:cubicBezTo>
                    <a:pt x="1949" y="1989"/>
                    <a:pt x="3690" y="1896"/>
                    <a:pt x="5432" y="1821"/>
                  </a:cubicBezTo>
                  <a:cubicBezTo>
                    <a:pt x="7173" y="1764"/>
                    <a:pt x="8934" y="1690"/>
                    <a:pt x="10675" y="1652"/>
                  </a:cubicBezTo>
                  <a:cubicBezTo>
                    <a:pt x="12997" y="1602"/>
                    <a:pt x="15319" y="1577"/>
                    <a:pt x="17642" y="1577"/>
                  </a:cubicBezTo>
                  <a:cubicBezTo>
                    <a:pt x="18803" y="1577"/>
                    <a:pt x="19964" y="1583"/>
                    <a:pt x="21125" y="1596"/>
                  </a:cubicBezTo>
                  <a:cubicBezTo>
                    <a:pt x="23091" y="1615"/>
                    <a:pt x="25057" y="1652"/>
                    <a:pt x="27005" y="1708"/>
                  </a:cubicBezTo>
                  <a:cubicBezTo>
                    <a:pt x="27304" y="1708"/>
                    <a:pt x="27304" y="1240"/>
                    <a:pt x="27005" y="1221"/>
                  </a:cubicBezTo>
                  <a:lnTo>
                    <a:pt x="27005" y="1240"/>
                  </a:lnTo>
                  <a:cubicBezTo>
                    <a:pt x="24071" y="1146"/>
                    <a:pt x="21151" y="1104"/>
                    <a:pt x="18221" y="1104"/>
                  </a:cubicBezTo>
                  <a:close/>
                  <a:moveTo>
                    <a:pt x="17874" y="14570"/>
                  </a:moveTo>
                  <a:cubicBezTo>
                    <a:pt x="17422" y="14570"/>
                    <a:pt x="16970" y="14571"/>
                    <a:pt x="16518" y="14573"/>
                  </a:cubicBezTo>
                  <a:cubicBezTo>
                    <a:pt x="13035" y="14592"/>
                    <a:pt x="9552" y="14667"/>
                    <a:pt x="6068" y="14817"/>
                  </a:cubicBezTo>
                  <a:cubicBezTo>
                    <a:pt x="4121" y="14892"/>
                    <a:pt x="2136" y="14948"/>
                    <a:pt x="188" y="15191"/>
                  </a:cubicBezTo>
                  <a:cubicBezTo>
                    <a:pt x="20" y="15210"/>
                    <a:pt x="1" y="15472"/>
                    <a:pt x="188" y="15472"/>
                  </a:cubicBezTo>
                  <a:cubicBezTo>
                    <a:pt x="1949" y="15472"/>
                    <a:pt x="3690" y="15360"/>
                    <a:pt x="5432" y="15304"/>
                  </a:cubicBezTo>
                  <a:cubicBezTo>
                    <a:pt x="7173" y="15229"/>
                    <a:pt x="8934" y="15173"/>
                    <a:pt x="10675" y="15116"/>
                  </a:cubicBezTo>
                  <a:cubicBezTo>
                    <a:pt x="12997" y="15067"/>
                    <a:pt x="15319" y="15042"/>
                    <a:pt x="17642" y="15042"/>
                  </a:cubicBezTo>
                  <a:cubicBezTo>
                    <a:pt x="18803" y="15042"/>
                    <a:pt x="19964" y="15048"/>
                    <a:pt x="21125" y="15060"/>
                  </a:cubicBezTo>
                  <a:cubicBezTo>
                    <a:pt x="23091" y="15079"/>
                    <a:pt x="25057" y="15116"/>
                    <a:pt x="27005" y="15191"/>
                  </a:cubicBezTo>
                  <a:cubicBezTo>
                    <a:pt x="27304" y="15173"/>
                    <a:pt x="27304" y="14704"/>
                    <a:pt x="27005" y="14704"/>
                  </a:cubicBezTo>
                  <a:cubicBezTo>
                    <a:pt x="23955" y="14623"/>
                    <a:pt x="20920" y="14570"/>
                    <a:pt x="17874" y="14570"/>
                  </a:cubicBezTo>
                  <a:close/>
                  <a:moveTo>
                    <a:pt x="17874" y="15581"/>
                  </a:moveTo>
                  <a:cubicBezTo>
                    <a:pt x="17422" y="15581"/>
                    <a:pt x="16970" y="15582"/>
                    <a:pt x="16518" y="15585"/>
                  </a:cubicBezTo>
                  <a:cubicBezTo>
                    <a:pt x="13035" y="15603"/>
                    <a:pt x="9552" y="15678"/>
                    <a:pt x="6068" y="15828"/>
                  </a:cubicBezTo>
                  <a:cubicBezTo>
                    <a:pt x="4121" y="15903"/>
                    <a:pt x="2136" y="15959"/>
                    <a:pt x="188" y="16203"/>
                  </a:cubicBezTo>
                  <a:cubicBezTo>
                    <a:pt x="20" y="16221"/>
                    <a:pt x="1" y="16484"/>
                    <a:pt x="188" y="16484"/>
                  </a:cubicBezTo>
                  <a:cubicBezTo>
                    <a:pt x="1949" y="16484"/>
                    <a:pt x="3690" y="16371"/>
                    <a:pt x="5432" y="16315"/>
                  </a:cubicBezTo>
                  <a:cubicBezTo>
                    <a:pt x="7173" y="16240"/>
                    <a:pt x="8934" y="16184"/>
                    <a:pt x="10675" y="16146"/>
                  </a:cubicBezTo>
                  <a:cubicBezTo>
                    <a:pt x="13055" y="16082"/>
                    <a:pt x="15436" y="16053"/>
                    <a:pt x="17816" y="16053"/>
                  </a:cubicBezTo>
                  <a:cubicBezTo>
                    <a:pt x="18919" y="16053"/>
                    <a:pt x="20022" y="16060"/>
                    <a:pt x="21125" y="16072"/>
                  </a:cubicBezTo>
                  <a:cubicBezTo>
                    <a:pt x="23091" y="16090"/>
                    <a:pt x="25039" y="16128"/>
                    <a:pt x="27005" y="16203"/>
                  </a:cubicBezTo>
                  <a:cubicBezTo>
                    <a:pt x="27304" y="16203"/>
                    <a:pt x="27304" y="15734"/>
                    <a:pt x="27005" y="15716"/>
                  </a:cubicBezTo>
                  <a:cubicBezTo>
                    <a:pt x="23955" y="15634"/>
                    <a:pt x="20920" y="15581"/>
                    <a:pt x="17874" y="155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3" name="Google Shape;6493;p120"/>
          <p:cNvSpPr/>
          <p:nvPr/>
        </p:nvSpPr>
        <p:spPr>
          <a:xfrm>
            <a:off x="5952554" y="3430660"/>
            <a:ext cx="51599" cy="2907"/>
          </a:xfrm>
          <a:custGeom>
            <a:avLst/>
            <a:gdLst/>
            <a:ahLst/>
            <a:cxnLst/>
            <a:rect l="l" t="t" r="r" b="b"/>
            <a:pathLst>
              <a:path w="852" h="48" extrusionOk="0">
                <a:moveTo>
                  <a:pt x="1" y="0"/>
                </a:moveTo>
                <a:lnTo>
                  <a:pt x="190" y="16"/>
                </a:lnTo>
                <a:cubicBezTo>
                  <a:pt x="300" y="16"/>
                  <a:pt x="394" y="32"/>
                  <a:pt x="505" y="32"/>
                </a:cubicBezTo>
                <a:cubicBezTo>
                  <a:pt x="599" y="32"/>
                  <a:pt x="709" y="48"/>
                  <a:pt x="820" y="48"/>
                </a:cubicBezTo>
                <a:lnTo>
                  <a:pt x="851" y="48"/>
                </a:lnTo>
                <a:cubicBezTo>
                  <a:pt x="552" y="32"/>
                  <a:pt x="253" y="1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4" name="Google Shape;6494;p120"/>
          <p:cNvGrpSpPr/>
          <p:nvPr/>
        </p:nvGrpSpPr>
        <p:grpSpPr>
          <a:xfrm>
            <a:off x="4808749" y="3217900"/>
            <a:ext cx="1596973" cy="244309"/>
            <a:chOff x="4211850" y="3217900"/>
            <a:chExt cx="1596973" cy="244309"/>
          </a:xfrm>
        </p:grpSpPr>
        <p:sp>
          <p:nvSpPr>
            <p:cNvPr id="6495" name="Google Shape;6495;p120"/>
            <p:cNvSpPr/>
            <p:nvPr/>
          </p:nvSpPr>
          <p:spPr>
            <a:xfrm>
              <a:off x="4229959" y="3243640"/>
              <a:ext cx="1307968" cy="212817"/>
            </a:xfrm>
            <a:custGeom>
              <a:avLst/>
              <a:gdLst/>
              <a:ahLst/>
              <a:cxnLst/>
              <a:rect l="l" t="t" r="r" b="b"/>
              <a:pathLst>
                <a:path w="21597" h="3514" extrusionOk="0">
                  <a:moveTo>
                    <a:pt x="20935" y="1"/>
                  </a:moveTo>
                  <a:lnTo>
                    <a:pt x="20746" y="17"/>
                  </a:lnTo>
                  <a:lnTo>
                    <a:pt x="20588" y="32"/>
                  </a:lnTo>
                  <a:lnTo>
                    <a:pt x="17469" y="32"/>
                  </a:lnTo>
                  <a:lnTo>
                    <a:pt x="17217" y="48"/>
                  </a:lnTo>
                  <a:lnTo>
                    <a:pt x="16934" y="64"/>
                  </a:lnTo>
                  <a:cubicBezTo>
                    <a:pt x="16650" y="64"/>
                    <a:pt x="16351" y="80"/>
                    <a:pt x="16067" y="80"/>
                  </a:cubicBezTo>
                  <a:lnTo>
                    <a:pt x="13531" y="80"/>
                  </a:lnTo>
                  <a:cubicBezTo>
                    <a:pt x="13138" y="95"/>
                    <a:pt x="12728" y="111"/>
                    <a:pt x="12287" y="127"/>
                  </a:cubicBezTo>
                  <a:cubicBezTo>
                    <a:pt x="11956" y="158"/>
                    <a:pt x="11594" y="174"/>
                    <a:pt x="11263" y="190"/>
                  </a:cubicBezTo>
                  <a:cubicBezTo>
                    <a:pt x="11090" y="206"/>
                    <a:pt x="10901" y="206"/>
                    <a:pt x="10696" y="206"/>
                  </a:cubicBezTo>
                  <a:lnTo>
                    <a:pt x="10255" y="237"/>
                  </a:lnTo>
                  <a:lnTo>
                    <a:pt x="10035" y="237"/>
                  </a:lnTo>
                  <a:lnTo>
                    <a:pt x="9578" y="253"/>
                  </a:lnTo>
                  <a:lnTo>
                    <a:pt x="8790" y="284"/>
                  </a:lnTo>
                  <a:lnTo>
                    <a:pt x="8396" y="300"/>
                  </a:lnTo>
                  <a:lnTo>
                    <a:pt x="8160" y="316"/>
                  </a:lnTo>
                  <a:cubicBezTo>
                    <a:pt x="8018" y="316"/>
                    <a:pt x="7877" y="332"/>
                    <a:pt x="7735" y="332"/>
                  </a:cubicBezTo>
                  <a:lnTo>
                    <a:pt x="7483" y="332"/>
                  </a:lnTo>
                  <a:lnTo>
                    <a:pt x="6916" y="347"/>
                  </a:lnTo>
                  <a:cubicBezTo>
                    <a:pt x="6679" y="363"/>
                    <a:pt x="6475" y="379"/>
                    <a:pt x="6238" y="379"/>
                  </a:cubicBezTo>
                  <a:lnTo>
                    <a:pt x="2663" y="379"/>
                  </a:lnTo>
                  <a:lnTo>
                    <a:pt x="2269" y="347"/>
                  </a:lnTo>
                  <a:cubicBezTo>
                    <a:pt x="2064" y="332"/>
                    <a:pt x="1875" y="316"/>
                    <a:pt x="1655" y="300"/>
                  </a:cubicBezTo>
                  <a:cubicBezTo>
                    <a:pt x="1450" y="284"/>
                    <a:pt x="1277" y="284"/>
                    <a:pt x="1103" y="284"/>
                  </a:cubicBezTo>
                  <a:cubicBezTo>
                    <a:pt x="977" y="284"/>
                    <a:pt x="851" y="284"/>
                    <a:pt x="710" y="316"/>
                  </a:cubicBezTo>
                  <a:cubicBezTo>
                    <a:pt x="694" y="316"/>
                    <a:pt x="662" y="332"/>
                    <a:pt x="631" y="332"/>
                  </a:cubicBezTo>
                  <a:lnTo>
                    <a:pt x="395" y="347"/>
                  </a:lnTo>
                  <a:cubicBezTo>
                    <a:pt x="332" y="347"/>
                    <a:pt x="269" y="363"/>
                    <a:pt x="221" y="395"/>
                  </a:cubicBezTo>
                  <a:cubicBezTo>
                    <a:pt x="206" y="410"/>
                    <a:pt x="190" y="442"/>
                    <a:pt x="190" y="458"/>
                  </a:cubicBezTo>
                  <a:cubicBezTo>
                    <a:pt x="190" y="474"/>
                    <a:pt x="190" y="505"/>
                    <a:pt x="206" y="521"/>
                  </a:cubicBezTo>
                  <a:cubicBezTo>
                    <a:pt x="221" y="537"/>
                    <a:pt x="237" y="568"/>
                    <a:pt x="269" y="584"/>
                  </a:cubicBezTo>
                  <a:lnTo>
                    <a:pt x="300" y="584"/>
                  </a:lnTo>
                  <a:cubicBezTo>
                    <a:pt x="284" y="600"/>
                    <a:pt x="269" y="600"/>
                    <a:pt x="269" y="615"/>
                  </a:cubicBezTo>
                  <a:cubicBezTo>
                    <a:pt x="237" y="663"/>
                    <a:pt x="221" y="710"/>
                    <a:pt x="190" y="741"/>
                  </a:cubicBezTo>
                  <a:cubicBezTo>
                    <a:pt x="174" y="789"/>
                    <a:pt x="158" y="820"/>
                    <a:pt x="158" y="852"/>
                  </a:cubicBezTo>
                  <a:lnTo>
                    <a:pt x="158" y="867"/>
                  </a:lnTo>
                  <a:cubicBezTo>
                    <a:pt x="143" y="899"/>
                    <a:pt x="111" y="946"/>
                    <a:pt x="111" y="993"/>
                  </a:cubicBezTo>
                  <a:cubicBezTo>
                    <a:pt x="80" y="1056"/>
                    <a:pt x="64" y="1135"/>
                    <a:pt x="48" y="1214"/>
                  </a:cubicBezTo>
                  <a:cubicBezTo>
                    <a:pt x="32" y="1387"/>
                    <a:pt x="17" y="1545"/>
                    <a:pt x="17" y="1702"/>
                  </a:cubicBezTo>
                  <a:cubicBezTo>
                    <a:pt x="17" y="1765"/>
                    <a:pt x="17" y="1828"/>
                    <a:pt x="1" y="1891"/>
                  </a:cubicBezTo>
                  <a:cubicBezTo>
                    <a:pt x="1" y="2017"/>
                    <a:pt x="17" y="2143"/>
                    <a:pt x="17" y="2269"/>
                  </a:cubicBezTo>
                  <a:cubicBezTo>
                    <a:pt x="32" y="2348"/>
                    <a:pt x="48" y="2427"/>
                    <a:pt x="48" y="2505"/>
                  </a:cubicBezTo>
                  <a:lnTo>
                    <a:pt x="48" y="2537"/>
                  </a:lnTo>
                  <a:cubicBezTo>
                    <a:pt x="48" y="2568"/>
                    <a:pt x="64" y="2616"/>
                    <a:pt x="64" y="2663"/>
                  </a:cubicBezTo>
                  <a:cubicBezTo>
                    <a:pt x="80" y="2710"/>
                    <a:pt x="95" y="2773"/>
                    <a:pt x="111" y="2820"/>
                  </a:cubicBezTo>
                  <a:lnTo>
                    <a:pt x="111" y="2836"/>
                  </a:lnTo>
                  <a:cubicBezTo>
                    <a:pt x="127" y="2883"/>
                    <a:pt x="143" y="2931"/>
                    <a:pt x="174" y="2978"/>
                  </a:cubicBezTo>
                  <a:cubicBezTo>
                    <a:pt x="206" y="3025"/>
                    <a:pt x="237" y="3057"/>
                    <a:pt x="284" y="3104"/>
                  </a:cubicBezTo>
                  <a:cubicBezTo>
                    <a:pt x="316" y="3120"/>
                    <a:pt x="347" y="3151"/>
                    <a:pt x="379" y="3167"/>
                  </a:cubicBezTo>
                  <a:lnTo>
                    <a:pt x="395" y="3167"/>
                  </a:lnTo>
                  <a:cubicBezTo>
                    <a:pt x="426" y="3183"/>
                    <a:pt x="458" y="3199"/>
                    <a:pt x="489" y="3199"/>
                  </a:cubicBezTo>
                  <a:cubicBezTo>
                    <a:pt x="584" y="3214"/>
                    <a:pt x="662" y="3230"/>
                    <a:pt x="757" y="3246"/>
                  </a:cubicBezTo>
                  <a:lnTo>
                    <a:pt x="1324" y="3246"/>
                  </a:lnTo>
                  <a:lnTo>
                    <a:pt x="1718" y="3277"/>
                  </a:lnTo>
                  <a:lnTo>
                    <a:pt x="1938" y="3293"/>
                  </a:lnTo>
                  <a:lnTo>
                    <a:pt x="2174" y="3325"/>
                  </a:lnTo>
                  <a:cubicBezTo>
                    <a:pt x="2332" y="3325"/>
                    <a:pt x="2474" y="3340"/>
                    <a:pt x="2631" y="3356"/>
                  </a:cubicBezTo>
                  <a:lnTo>
                    <a:pt x="2726" y="3372"/>
                  </a:lnTo>
                  <a:lnTo>
                    <a:pt x="3072" y="3403"/>
                  </a:lnTo>
                  <a:cubicBezTo>
                    <a:pt x="3309" y="3435"/>
                    <a:pt x="3561" y="3466"/>
                    <a:pt x="3797" y="3466"/>
                  </a:cubicBezTo>
                  <a:cubicBezTo>
                    <a:pt x="4206" y="3498"/>
                    <a:pt x="4553" y="3514"/>
                    <a:pt x="4852" y="3514"/>
                  </a:cubicBezTo>
                  <a:cubicBezTo>
                    <a:pt x="5136" y="3514"/>
                    <a:pt x="5419" y="3498"/>
                    <a:pt x="5703" y="3498"/>
                  </a:cubicBezTo>
                  <a:lnTo>
                    <a:pt x="6065" y="3482"/>
                  </a:lnTo>
                  <a:lnTo>
                    <a:pt x="8633" y="3482"/>
                  </a:lnTo>
                  <a:cubicBezTo>
                    <a:pt x="9042" y="3466"/>
                    <a:pt x="9483" y="3435"/>
                    <a:pt x="9987" y="3403"/>
                  </a:cubicBezTo>
                  <a:cubicBezTo>
                    <a:pt x="10381" y="3372"/>
                    <a:pt x="10791" y="3356"/>
                    <a:pt x="11263" y="3325"/>
                  </a:cubicBezTo>
                  <a:cubicBezTo>
                    <a:pt x="11484" y="3325"/>
                    <a:pt x="11688" y="3309"/>
                    <a:pt x="11893" y="3293"/>
                  </a:cubicBezTo>
                  <a:lnTo>
                    <a:pt x="12098" y="3277"/>
                  </a:lnTo>
                  <a:lnTo>
                    <a:pt x="12523" y="3262"/>
                  </a:lnTo>
                  <a:lnTo>
                    <a:pt x="12980" y="3230"/>
                  </a:lnTo>
                  <a:lnTo>
                    <a:pt x="13153" y="3230"/>
                  </a:lnTo>
                  <a:cubicBezTo>
                    <a:pt x="13358" y="3214"/>
                    <a:pt x="13563" y="3214"/>
                    <a:pt x="13768" y="3214"/>
                  </a:cubicBezTo>
                  <a:lnTo>
                    <a:pt x="13862" y="3214"/>
                  </a:lnTo>
                  <a:cubicBezTo>
                    <a:pt x="14224" y="3214"/>
                    <a:pt x="14603" y="3214"/>
                    <a:pt x="14965" y="3199"/>
                  </a:cubicBezTo>
                  <a:lnTo>
                    <a:pt x="15453" y="3199"/>
                  </a:lnTo>
                  <a:cubicBezTo>
                    <a:pt x="15658" y="3199"/>
                    <a:pt x="15878" y="3183"/>
                    <a:pt x="16099" y="3183"/>
                  </a:cubicBezTo>
                  <a:lnTo>
                    <a:pt x="16587" y="3167"/>
                  </a:lnTo>
                  <a:cubicBezTo>
                    <a:pt x="16808" y="3167"/>
                    <a:pt x="17060" y="3151"/>
                    <a:pt x="17296" y="3151"/>
                  </a:cubicBezTo>
                  <a:lnTo>
                    <a:pt x="20399" y="3151"/>
                  </a:lnTo>
                  <a:cubicBezTo>
                    <a:pt x="20541" y="3151"/>
                    <a:pt x="20698" y="3151"/>
                    <a:pt x="20856" y="3136"/>
                  </a:cubicBezTo>
                  <a:cubicBezTo>
                    <a:pt x="20877" y="3137"/>
                    <a:pt x="20897" y="3138"/>
                    <a:pt x="20917" y="3138"/>
                  </a:cubicBezTo>
                  <a:cubicBezTo>
                    <a:pt x="21099" y="3138"/>
                    <a:pt x="21266" y="3076"/>
                    <a:pt x="21407" y="2962"/>
                  </a:cubicBezTo>
                  <a:cubicBezTo>
                    <a:pt x="21454" y="2915"/>
                    <a:pt x="21486" y="2836"/>
                    <a:pt x="21517" y="2773"/>
                  </a:cubicBezTo>
                  <a:cubicBezTo>
                    <a:pt x="21517" y="2694"/>
                    <a:pt x="21533" y="2631"/>
                    <a:pt x="21533" y="2568"/>
                  </a:cubicBezTo>
                  <a:lnTo>
                    <a:pt x="21533" y="2379"/>
                  </a:lnTo>
                  <a:lnTo>
                    <a:pt x="21533" y="2096"/>
                  </a:lnTo>
                  <a:lnTo>
                    <a:pt x="21533" y="1797"/>
                  </a:lnTo>
                  <a:lnTo>
                    <a:pt x="21533" y="1749"/>
                  </a:lnTo>
                  <a:cubicBezTo>
                    <a:pt x="21533" y="1545"/>
                    <a:pt x="21533" y="1371"/>
                    <a:pt x="21549" y="1198"/>
                  </a:cubicBezTo>
                  <a:cubicBezTo>
                    <a:pt x="21549" y="1119"/>
                    <a:pt x="21565" y="1041"/>
                    <a:pt x="21565" y="946"/>
                  </a:cubicBezTo>
                  <a:cubicBezTo>
                    <a:pt x="21580" y="852"/>
                    <a:pt x="21596" y="773"/>
                    <a:pt x="21596" y="678"/>
                  </a:cubicBezTo>
                  <a:lnTo>
                    <a:pt x="21596" y="615"/>
                  </a:lnTo>
                  <a:lnTo>
                    <a:pt x="21596" y="474"/>
                  </a:lnTo>
                  <a:lnTo>
                    <a:pt x="21596" y="410"/>
                  </a:lnTo>
                  <a:cubicBezTo>
                    <a:pt x="21596" y="379"/>
                    <a:pt x="21596" y="363"/>
                    <a:pt x="21596" y="347"/>
                  </a:cubicBezTo>
                  <a:lnTo>
                    <a:pt x="21596" y="332"/>
                  </a:lnTo>
                  <a:cubicBezTo>
                    <a:pt x="21580" y="300"/>
                    <a:pt x="21580" y="269"/>
                    <a:pt x="21580" y="237"/>
                  </a:cubicBezTo>
                  <a:cubicBezTo>
                    <a:pt x="21580" y="221"/>
                    <a:pt x="21580" y="221"/>
                    <a:pt x="21580" y="206"/>
                  </a:cubicBezTo>
                  <a:cubicBezTo>
                    <a:pt x="21565" y="158"/>
                    <a:pt x="21533" y="127"/>
                    <a:pt x="21502" y="95"/>
                  </a:cubicBezTo>
                  <a:cubicBezTo>
                    <a:pt x="21470" y="32"/>
                    <a:pt x="21391" y="17"/>
                    <a:pt x="2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20"/>
            <p:cNvSpPr/>
            <p:nvPr/>
          </p:nvSpPr>
          <p:spPr>
            <a:xfrm>
              <a:off x="4211850" y="3217900"/>
              <a:ext cx="1596973" cy="244309"/>
            </a:xfrm>
            <a:custGeom>
              <a:avLst/>
              <a:gdLst/>
              <a:ahLst/>
              <a:cxnLst/>
              <a:rect l="l" t="t" r="r" b="b"/>
              <a:pathLst>
                <a:path w="26369" h="4034" extrusionOk="0">
                  <a:moveTo>
                    <a:pt x="25599" y="335"/>
                  </a:moveTo>
                  <a:cubicBezTo>
                    <a:pt x="25628" y="335"/>
                    <a:pt x="25660" y="339"/>
                    <a:pt x="25691" y="347"/>
                  </a:cubicBezTo>
                  <a:lnTo>
                    <a:pt x="25723" y="347"/>
                  </a:lnTo>
                  <a:lnTo>
                    <a:pt x="25754" y="394"/>
                  </a:lnTo>
                  <a:cubicBezTo>
                    <a:pt x="25786" y="442"/>
                    <a:pt x="25802" y="489"/>
                    <a:pt x="25817" y="552"/>
                  </a:cubicBezTo>
                  <a:cubicBezTo>
                    <a:pt x="25849" y="678"/>
                    <a:pt x="25880" y="804"/>
                    <a:pt x="25896" y="930"/>
                  </a:cubicBezTo>
                  <a:cubicBezTo>
                    <a:pt x="25928" y="1056"/>
                    <a:pt x="25928" y="1166"/>
                    <a:pt x="25943" y="1292"/>
                  </a:cubicBezTo>
                  <a:cubicBezTo>
                    <a:pt x="25975" y="1560"/>
                    <a:pt x="25991" y="1812"/>
                    <a:pt x="26006" y="2080"/>
                  </a:cubicBezTo>
                  <a:lnTo>
                    <a:pt x="26006" y="2395"/>
                  </a:lnTo>
                  <a:lnTo>
                    <a:pt x="26006" y="2521"/>
                  </a:lnTo>
                  <a:lnTo>
                    <a:pt x="26006" y="2600"/>
                  </a:lnTo>
                  <a:cubicBezTo>
                    <a:pt x="26006" y="2647"/>
                    <a:pt x="26006" y="2678"/>
                    <a:pt x="26006" y="2726"/>
                  </a:cubicBezTo>
                  <a:cubicBezTo>
                    <a:pt x="26006" y="2726"/>
                    <a:pt x="25991" y="2741"/>
                    <a:pt x="25991" y="2757"/>
                  </a:cubicBezTo>
                  <a:lnTo>
                    <a:pt x="25975" y="2789"/>
                  </a:lnTo>
                  <a:lnTo>
                    <a:pt x="25928" y="2836"/>
                  </a:lnTo>
                  <a:cubicBezTo>
                    <a:pt x="25865" y="2867"/>
                    <a:pt x="25802" y="2883"/>
                    <a:pt x="25723" y="2915"/>
                  </a:cubicBezTo>
                  <a:cubicBezTo>
                    <a:pt x="25534" y="2962"/>
                    <a:pt x="25345" y="2993"/>
                    <a:pt x="25156" y="3025"/>
                  </a:cubicBezTo>
                  <a:cubicBezTo>
                    <a:pt x="24888" y="3056"/>
                    <a:pt x="24620" y="3072"/>
                    <a:pt x="24368" y="3088"/>
                  </a:cubicBezTo>
                  <a:lnTo>
                    <a:pt x="23581" y="3119"/>
                  </a:lnTo>
                  <a:cubicBezTo>
                    <a:pt x="23045" y="3151"/>
                    <a:pt x="22510" y="3182"/>
                    <a:pt x="21974" y="3198"/>
                  </a:cubicBezTo>
                  <a:cubicBezTo>
                    <a:pt x="21486" y="3230"/>
                    <a:pt x="20997" y="3245"/>
                    <a:pt x="20509" y="3261"/>
                  </a:cubicBezTo>
                  <a:lnTo>
                    <a:pt x="20163" y="3277"/>
                  </a:lnTo>
                  <a:lnTo>
                    <a:pt x="19769" y="3277"/>
                  </a:lnTo>
                  <a:lnTo>
                    <a:pt x="19454" y="3293"/>
                  </a:lnTo>
                  <a:lnTo>
                    <a:pt x="19312" y="3293"/>
                  </a:lnTo>
                  <a:lnTo>
                    <a:pt x="18083" y="3356"/>
                  </a:lnTo>
                  <a:lnTo>
                    <a:pt x="18131" y="3356"/>
                  </a:lnTo>
                  <a:lnTo>
                    <a:pt x="16555" y="3419"/>
                  </a:lnTo>
                  <a:lnTo>
                    <a:pt x="14791" y="3498"/>
                  </a:lnTo>
                  <a:lnTo>
                    <a:pt x="14665" y="3498"/>
                  </a:lnTo>
                  <a:lnTo>
                    <a:pt x="13011" y="3576"/>
                  </a:lnTo>
                  <a:lnTo>
                    <a:pt x="11420" y="3639"/>
                  </a:lnTo>
                  <a:cubicBezTo>
                    <a:pt x="10964" y="3671"/>
                    <a:pt x="10507" y="3687"/>
                    <a:pt x="10050" y="3687"/>
                  </a:cubicBezTo>
                  <a:lnTo>
                    <a:pt x="6758" y="3687"/>
                  </a:lnTo>
                  <a:cubicBezTo>
                    <a:pt x="6222" y="3687"/>
                    <a:pt x="5718" y="3671"/>
                    <a:pt x="5183" y="3655"/>
                  </a:cubicBezTo>
                  <a:cubicBezTo>
                    <a:pt x="4647" y="3624"/>
                    <a:pt x="4112" y="3592"/>
                    <a:pt x="3576" y="3576"/>
                  </a:cubicBezTo>
                  <a:lnTo>
                    <a:pt x="2804" y="3545"/>
                  </a:lnTo>
                  <a:lnTo>
                    <a:pt x="2064" y="3498"/>
                  </a:lnTo>
                  <a:lnTo>
                    <a:pt x="1355" y="3482"/>
                  </a:lnTo>
                  <a:lnTo>
                    <a:pt x="1072" y="3482"/>
                  </a:lnTo>
                  <a:cubicBezTo>
                    <a:pt x="993" y="3466"/>
                    <a:pt x="930" y="3466"/>
                    <a:pt x="867" y="3450"/>
                  </a:cubicBezTo>
                  <a:lnTo>
                    <a:pt x="820" y="3435"/>
                  </a:lnTo>
                  <a:cubicBezTo>
                    <a:pt x="804" y="3419"/>
                    <a:pt x="788" y="3419"/>
                    <a:pt x="772" y="3403"/>
                  </a:cubicBezTo>
                  <a:cubicBezTo>
                    <a:pt x="741" y="3356"/>
                    <a:pt x="694" y="3324"/>
                    <a:pt x="678" y="3277"/>
                  </a:cubicBezTo>
                  <a:cubicBezTo>
                    <a:pt x="615" y="3198"/>
                    <a:pt x="583" y="3104"/>
                    <a:pt x="552" y="3009"/>
                  </a:cubicBezTo>
                  <a:cubicBezTo>
                    <a:pt x="505" y="2852"/>
                    <a:pt x="473" y="2694"/>
                    <a:pt x="442" y="2521"/>
                  </a:cubicBezTo>
                  <a:cubicBezTo>
                    <a:pt x="410" y="2363"/>
                    <a:pt x="394" y="2190"/>
                    <a:pt x="394" y="2017"/>
                  </a:cubicBezTo>
                  <a:cubicBezTo>
                    <a:pt x="379" y="1891"/>
                    <a:pt x="379" y="1765"/>
                    <a:pt x="394" y="1639"/>
                  </a:cubicBezTo>
                  <a:cubicBezTo>
                    <a:pt x="394" y="1529"/>
                    <a:pt x="410" y="1418"/>
                    <a:pt x="426" y="1324"/>
                  </a:cubicBezTo>
                  <a:cubicBezTo>
                    <a:pt x="442" y="1261"/>
                    <a:pt x="473" y="1198"/>
                    <a:pt x="489" y="1151"/>
                  </a:cubicBezTo>
                  <a:cubicBezTo>
                    <a:pt x="520" y="1103"/>
                    <a:pt x="536" y="1072"/>
                    <a:pt x="568" y="1056"/>
                  </a:cubicBezTo>
                  <a:cubicBezTo>
                    <a:pt x="583" y="1025"/>
                    <a:pt x="615" y="1009"/>
                    <a:pt x="631" y="993"/>
                  </a:cubicBezTo>
                  <a:cubicBezTo>
                    <a:pt x="678" y="962"/>
                    <a:pt x="725" y="946"/>
                    <a:pt x="772" y="930"/>
                  </a:cubicBezTo>
                  <a:cubicBezTo>
                    <a:pt x="883" y="899"/>
                    <a:pt x="1009" y="883"/>
                    <a:pt x="1135" y="883"/>
                  </a:cubicBezTo>
                  <a:lnTo>
                    <a:pt x="2395" y="883"/>
                  </a:lnTo>
                  <a:cubicBezTo>
                    <a:pt x="2531" y="883"/>
                    <a:pt x="2647" y="876"/>
                    <a:pt x="2779" y="876"/>
                  </a:cubicBezTo>
                  <a:cubicBezTo>
                    <a:pt x="2845" y="876"/>
                    <a:pt x="2915" y="877"/>
                    <a:pt x="2993" y="883"/>
                  </a:cubicBezTo>
                  <a:lnTo>
                    <a:pt x="3655" y="883"/>
                  </a:lnTo>
                  <a:cubicBezTo>
                    <a:pt x="3907" y="867"/>
                    <a:pt x="4143" y="851"/>
                    <a:pt x="4379" y="851"/>
                  </a:cubicBezTo>
                  <a:lnTo>
                    <a:pt x="5073" y="820"/>
                  </a:lnTo>
                  <a:lnTo>
                    <a:pt x="5136" y="820"/>
                  </a:lnTo>
                  <a:cubicBezTo>
                    <a:pt x="5388" y="835"/>
                    <a:pt x="5640" y="835"/>
                    <a:pt x="5892" y="835"/>
                  </a:cubicBezTo>
                  <a:lnTo>
                    <a:pt x="9908" y="835"/>
                  </a:lnTo>
                  <a:lnTo>
                    <a:pt x="11546" y="820"/>
                  </a:lnTo>
                  <a:cubicBezTo>
                    <a:pt x="12066" y="820"/>
                    <a:pt x="12602" y="804"/>
                    <a:pt x="13137" y="788"/>
                  </a:cubicBezTo>
                  <a:lnTo>
                    <a:pt x="14760" y="741"/>
                  </a:lnTo>
                  <a:cubicBezTo>
                    <a:pt x="15280" y="725"/>
                    <a:pt x="15799" y="709"/>
                    <a:pt x="16335" y="678"/>
                  </a:cubicBezTo>
                  <a:cubicBezTo>
                    <a:pt x="16870" y="662"/>
                    <a:pt x="17422" y="631"/>
                    <a:pt x="17957" y="615"/>
                  </a:cubicBezTo>
                  <a:cubicBezTo>
                    <a:pt x="18477" y="599"/>
                    <a:pt x="19013" y="583"/>
                    <a:pt x="19532" y="568"/>
                  </a:cubicBezTo>
                  <a:cubicBezTo>
                    <a:pt x="20037" y="536"/>
                    <a:pt x="20556" y="520"/>
                    <a:pt x="21076" y="520"/>
                  </a:cubicBezTo>
                  <a:lnTo>
                    <a:pt x="22636" y="489"/>
                  </a:lnTo>
                  <a:cubicBezTo>
                    <a:pt x="23155" y="489"/>
                    <a:pt x="23675" y="457"/>
                    <a:pt x="24195" y="442"/>
                  </a:cubicBezTo>
                  <a:cubicBezTo>
                    <a:pt x="24431" y="426"/>
                    <a:pt x="24652" y="410"/>
                    <a:pt x="24872" y="394"/>
                  </a:cubicBezTo>
                  <a:lnTo>
                    <a:pt x="25250" y="363"/>
                  </a:lnTo>
                  <a:cubicBezTo>
                    <a:pt x="25345" y="347"/>
                    <a:pt x="25424" y="347"/>
                    <a:pt x="25518" y="347"/>
                  </a:cubicBezTo>
                  <a:cubicBezTo>
                    <a:pt x="25542" y="339"/>
                    <a:pt x="25569" y="335"/>
                    <a:pt x="25599" y="335"/>
                  </a:cubicBezTo>
                  <a:close/>
                  <a:moveTo>
                    <a:pt x="25487" y="1"/>
                  </a:moveTo>
                  <a:lnTo>
                    <a:pt x="25156" y="16"/>
                  </a:lnTo>
                  <a:cubicBezTo>
                    <a:pt x="24935" y="32"/>
                    <a:pt x="24699" y="48"/>
                    <a:pt x="24463" y="64"/>
                  </a:cubicBezTo>
                  <a:lnTo>
                    <a:pt x="23754" y="95"/>
                  </a:lnTo>
                  <a:lnTo>
                    <a:pt x="23722" y="95"/>
                  </a:lnTo>
                  <a:cubicBezTo>
                    <a:pt x="23281" y="111"/>
                    <a:pt x="22825" y="127"/>
                    <a:pt x="22368" y="142"/>
                  </a:cubicBezTo>
                  <a:lnTo>
                    <a:pt x="21580" y="158"/>
                  </a:lnTo>
                  <a:lnTo>
                    <a:pt x="20793" y="174"/>
                  </a:lnTo>
                  <a:cubicBezTo>
                    <a:pt x="20289" y="190"/>
                    <a:pt x="19785" y="205"/>
                    <a:pt x="19265" y="221"/>
                  </a:cubicBezTo>
                  <a:lnTo>
                    <a:pt x="19233" y="221"/>
                  </a:lnTo>
                  <a:lnTo>
                    <a:pt x="17973" y="284"/>
                  </a:lnTo>
                  <a:lnTo>
                    <a:pt x="16603" y="331"/>
                  </a:lnTo>
                  <a:lnTo>
                    <a:pt x="15012" y="394"/>
                  </a:lnTo>
                  <a:cubicBezTo>
                    <a:pt x="14744" y="394"/>
                    <a:pt x="14492" y="410"/>
                    <a:pt x="14224" y="410"/>
                  </a:cubicBezTo>
                  <a:lnTo>
                    <a:pt x="13405" y="442"/>
                  </a:lnTo>
                  <a:cubicBezTo>
                    <a:pt x="12870" y="457"/>
                    <a:pt x="12334" y="457"/>
                    <a:pt x="11798" y="457"/>
                  </a:cubicBezTo>
                  <a:lnTo>
                    <a:pt x="10160" y="473"/>
                  </a:lnTo>
                  <a:lnTo>
                    <a:pt x="5671" y="473"/>
                  </a:lnTo>
                  <a:lnTo>
                    <a:pt x="4978" y="489"/>
                  </a:lnTo>
                  <a:lnTo>
                    <a:pt x="2284" y="489"/>
                  </a:lnTo>
                  <a:lnTo>
                    <a:pt x="1749" y="473"/>
                  </a:lnTo>
                  <a:cubicBezTo>
                    <a:pt x="1591" y="457"/>
                    <a:pt x="1450" y="457"/>
                    <a:pt x="1308" y="457"/>
                  </a:cubicBezTo>
                  <a:cubicBezTo>
                    <a:pt x="1266" y="455"/>
                    <a:pt x="1224" y="454"/>
                    <a:pt x="1183" y="454"/>
                  </a:cubicBezTo>
                  <a:cubicBezTo>
                    <a:pt x="977" y="454"/>
                    <a:pt x="780" y="486"/>
                    <a:pt x="583" y="552"/>
                  </a:cubicBezTo>
                  <a:cubicBezTo>
                    <a:pt x="552" y="568"/>
                    <a:pt x="505" y="583"/>
                    <a:pt x="473" y="615"/>
                  </a:cubicBezTo>
                  <a:cubicBezTo>
                    <a:pt x="410" y="646"/>
                    <a:pt x="363" y="678"/>
                    <a:pt x="331" y="725"/>
                  </a:cubicBezTo>
                  <a:cubicBezTo>
                    <a:pt x="284" y="757"/>
                    <a:pt x="237" y="804"/>
                    <a:pt x="205" y="867"/>
                  </a:cubicBezTo>
                  <a:cubicBezTo>
                    <a:pt x="158" y="930"/>
                    <a:pt x="127" y="993"/>
                    <a:pt x="111" y="1056"/>
                  </a:cubicBezTo>
                  <a:cubicBezTo>
                    <a:pt x="79" y="1135"/>
                    <a:pt x="63" y="1214"/>
                    <a:pt x="48" y="1292"/>
                  </a:cubicBezTo>
                  <a:cubicBezTo>
                    <a:pt x="32" y="1371"/>
                    <a:pt x="32" y="1434"/>
                    <a:pt x="16" y="1529"/>
                  </a:cubicBezTo>
                  <a:cubicBezTo>
                    <a:pt x="0" y="1607"/>
                    <a:pt x="0" y="1702"/>
                    <a:pt x="0" y="1781"/>
                  </a:cubicBezTo>
                  <a:lnTo>
                    <a:pt x="16" y="1796"/>
                  </a:lnTo>
                  <a:cubicBezTo>
                    <a:pt x="16" y="1875"/>
                    <a:pt x="16" y="1970"/>
                    <a:pt x="16" y="2064"/>
                  </a:cubicBezTo>
                  <a:cubicBezTo>
                    <a:pt x="32" y="2253"/>
                    <a:pt x="63" y="2442"/>
                    <a:pt x="95" y="2631"/>
                  </a:cubicBezTo>
                  <a:cubicBezTo>
                    <a:pt x="111" y="2726"/>
                    <a:pt x="142" y="2820"/>
                    <a:pt x="174" y="2915"/>
                  </a:cubicBezTo>
                  <a:cubicBezTo>
                    <a:pt x="190" y="3009"/>
                    <a:pt x="221" y="3104"/>
                    <a:pt x="268" y="3198"/>
                  </a:cubicBezTo>
                  <a:cubicBezTo>
                    <a:pt x="331" y="3371"/>
                    <a:pt x="442" y="3529"/>
                    <a:pt x="583" y="3655"/>
                  </a:cubicBezTo>
                  <a:cubicBezTo>
                    <a:pt x="646" y="3702"/>
                    <a:pt x="725" y="3750"/>
                    <a:pt x="804" y="3765"/>
                  </a:cubicBezTo>
                  <a:cubicBezTo>
                    <a:pt x="898" y="3797"/>
                    <a:pt x="993" y="3813"/>
                    <a:pt x="1087" y="3813"/>
                  </a:cubicBezTo>
                  <a:cubicBezTo>
                    <a:pt x="1308" y="3828"/>
                    <a:pt x="1544" y="3844"/>
                    <a:pt x="1765" y="3844"/>
                  </a:cubicBezTo>
                  <a:lnTo>
                    <a:pt x="2473" y="3876"/>
                  </a:lnTo>
                  <a:cubicBezTo>
                    <a:pt x="2978" y="3891"/>
                    <a:pt x="3466" y="3907"/>
                    <a:pt x="4001" y="3939"/>
                  </a:cubicBezTo>
                  <a:cubicBezTo>
                    <a:pt x="4537" y="3954"/>
                    <a:pt x="5073" y="3986"/>
                    <a:pt x="5608" y="4002"/>
                  </a:cubicBezTo>
                  <a:cubicBezTo>
                    <a:pt x="6144" y="4033"/>
                    <a:pt x="6679" y="4033"/>
                    <a:pt x="7230" y="4033"/>
                  </a:cubicBezTo>
                  <a:lnTo>
                    <a:pt x="8853" y="4033"/>
                  </a:lnTo>
                  <a:cubicBezTo>
                    <a:pt x="9404" y="4033"/>
                    <a:pt x="9940" y="4017"/>
                    <a:pt x="10507" y="4002"/>
                  </a:cubicBezTo>
                  <a:cubicBezTo>
                    <a:pt x="11074" y="3986"/>
                    <a:pt x="11657" y="3954"/>
                    <a:pt x="12224" y="3923"/>
                  </a:cubicBezTo>
                  <a:cubicBezTo>
                    <a:pt x="12759" y="3907"/>
                    <a:pt x="13295" y="3876"/>
                    <a:pt x="13830" y="3844"/>
                  </a:cubicBezTo>
                  <a:lnTo>
                    <a:pt x="13783" y="3844"/>
                  </a:lnTo>
                  <a:lnTo>
                    <a:pt x="15358" y="3781"/>
                  </a:lnTo>
                  <a:lnTo>
                    <a:pt x="16855" y="3718"/>
                  </a:lnTo>
                  <a:lnTo>
                    <a:pt x="16965" y="3718"/>
                  </a:lnTo>
                  <a:lnTo>
                    <a:pt x="18131" y="3671"/>
                  </a:lnTo>
                  <a:lnTo>
                    <a:pt x="19312" y="3624"/>
                  </a:lnTo>
                  <a:lnTo>
                    <a:pt x="19391" y="3624"/>
                  </a:lnTo>
                  <a:lnTo>
                    <a:pt x="20005" y="3608"/>
                  </a:lnTo>
                  <a:lnTo>
                    <a:pt x="20037" y="3608"/>
                  </a:lnTo>
                  <a:lnTo>
                    <a:pt x="20997" y="3561"/>
                  </a:lnTo>
                  <a:cubicBezTo>
                    <a:pt x="21564" y="3545"/>
                    <a:pt x="22132" y="3513"/>
                    <a:pt x="22699" y="3482"/>
                  </a:cubicBezTo>
                  <a:lnTo>
                    <a:pt x="24274" y="3403"/>
                  </a:lnTo>
                  <a:cubicBezTo>
                    <a:pt x="24526" y="3387"/>
                    <a:pt x="24794" y="3371"/>
                    <a:pt x="25061" y="3340"/>
                  </a:cubicBezTo>
                  <a:cubicBezTo>
                    <a:pt x="25329" y="3324"/>
                    <a:pt x="25581" y="3277"/>
                    <a:pt x="25817" y="3198"/>
                  </a:cubicBezTo>
                  <a:cubicBezTo>
                    <a:pt x="25896" y="3182"/>
                    <a:pt x="25959" y="3151"/>
                    <a:pt x="26022" y="3119"/>
                  </a:cubicBezTo>
                  <a:cubicBezTo>
                    <a:pt x="26054" y="3104"/>
                    <a:pt x="26085" y="3088"/>
                    <a:pt x="26117" y="3072"/>
                  </a:cubicBezTo>
                  <a:cubicBezTo>
                    <a:pt x="26148" y="3056"/>
                    <a:pt x="26164" y="3041"/>
                    <a:pt x="26195" y="3009"/>
                  </a:cubicBezTo>
                  <a:cubicBezTo>
                    <a:pt x="26227" y="2993"/>
                    <a:pt x="26243" y="2962"/>
                    <a:pt x="26274" y="2930"/>
                  </a:cubicBezTo>
                  <a:cubicBezTo>
                    <a:pt x="26290" y="2899"/>
                    <a:pt x="26306" y="2867"/>
                    <a:pt x="26321" y="2836"/>
                  </a:cubicBezTo>
                  <a:cubicBezTo>
                    <a:pt x="26337" y="2820"/>
                    <a:pt x="26337" y="2789"/>
                    <a:pt x="26337" y="2773"/>
                  </a:cubicBezTo>
                  <a:cubicBezTo>
                    <a:pt x="26353" y="2741"/>
                    <a:pt x="26369" y="2710"/>
                    <a:pt x="26369" y="2678"/>
                  </a:cubicBezTo>
                  <a:cubicBezTo>
                    <a:pt x="26369" y="2568"/>
                    <a:pt x="26369" y="2458"/>
                    <a:pt x="26369" y="2348"/>
                  </a:cubicBezTo>
                  <a:cubicBezTo>
                    <a:pt x="26369" y="2222"/>
                    <a:pt x="26337" y="2096"/>
                    <a:pt x="26337" y="1970"/>
                  </a:cubicBezTo>
                  <a:cubicBezTo>
                    <a:pt x="26321" y="1733"/>
                    <a:pt x="26306" y="1481"/>
                    <a:pt x="26274" y="1245"/>
                  </a:cubicBezTo>
                  <a:cubicBezTo>
                    <a:pt x="26258" y="1009"/>
                    <a:pt x="26211" y="772"/>
                    <a:pt x="26164" y="536"/>
                  </a:cubicBezTo>
                  <a:cubicBezTo>
                    <a:pt x="26132" y="410"/>
                    <a:pt x="26069" y="284"/>
                    <a:pt x="26006" y="174"/>
                  </a:cubicBezTo>
                  <a:cubicBezTo>
                    <a:pt x="25991" y="158"/>
                    <a:pt x="25975" y="127"/>
                    <a:pt x="25943" y="111"/>
                  </a:cubicBezTo>
                  <a:cubicBezTo>
                    <a:pt x="25928" y="95"/>
                    <a:pt x="25912" y="79"/>
                    <a:pt x="25896" y="64"/>
                  </a:cubicBezTo>
                  <a:cubicBezTo>
                    <a:pt x="25865" y="48"/>
                    <a:pt x="25849" y="48"/>
                    <a:pt x="25833" y="32"/>
                  </a:cubicBezTo>
                  <a:cubicBezTo>
                    <a:pt x="25802" y="16"/>
                    <a:pt x="25754" y="1"/>
                    <a:pt x="25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20"/>
            <p:cNvSpPr/>
            <p:nvPr/>
          </p:nvSpPr>
          <p:spPr>
            <a:xfrm>
              <a:off x="4372101" y="3286821"/>
              <a:ext cx="12476" cy="113373"/>
            </a:xfrm>
            <a:custGeom>
              <a:avLst/>
              <a:gdLst/>
              <a:ahLst/>
              <a:cxnLst/>
              <a:rect l="l" t="t" r="r" b="b"/>
              <a:pathLst>
                <a:path w="206" h="1872" extrusionOk="0">
                  <a:moveTo>
                    <a:pt x="24" y="1"/>
                  </a:moveTo>
                  <a:cubicBezTo>
                    <a:pt x="17" y="1"/>
                    <a:pt x="9" y="5"/>
                    <a:pt x="1" y="13"/>
                  </a:cubicBezTo>
                  <a:cubicBezTo>
                    <a:pt x="1" y="13"/>
                    <a:pt x="1" y="28"/>
                    <a:pt x="17" y="44"/>
                  </a:cubicBezTo>
                  <a:cubicBezTo>
                    <a:pt x="1" y="44"/>
                    <a:pt x="1" y="60"/>
                    <a:pt x="17" y="60"/>
                  </a:cubicBezTo>
                  <a:lnTo>
                    <a:pt x="17" y="91"/>
                  </a:lnTo>
                  <a:cubicBezTo>
                    <a:pt x="1" y="107"/>
                    <a:pt x="1" y="107"/>
                    <a:pt x="17" y="123"/>
                  </a:cubicBezTo>
                  <a:lnTo>
                    <a:pt x="17" y="217"/>
                  </a:lnTo>
                  <a:cubicBezTo>
                    <a:pt x="17" y="265"/>
                    <a:pt x="17" y="328"/>
                    <a:pt x="17" y="391"/>
                  </a:cubicBezTo>
                  <a:cubicBezTo>
                    <a:pt x="32" y="627"/>
                    <a:pt x="48" y="863"/>
                    <a:pt x="64" y="1099"/>
                  </a:cubicBezTo>
                  <a:cubicBezTo>
                    <a:pt x="64" y="1210"/>
                    <a:pt x="80" y="1320"/>
                    <a:pt x="80" y="1446"/>
                  </a:cubicBezTo>
                  <a:lnTo>
                    <a:pt x="80" y="1619"/>
                  </a:lnTo>
                  <a:lnTo>
                    <a:pt x="80" y="1792"/>
                  </a:lnTo>
                  <a:cubicBezTo>
                    <a:pt x="64" y="1808"/>
                    <a:pt x="64" y="1808"/>
                    <a:pt x="80" y="1824"/>
                  </a:cubicBezTo>
                  <a:lnTo>
                    <a:pt x="80" y="1840"/>
                  </a:lnTo>
                  <a:cubicBezTo>
                    <a:pt x="95" y="1855"/>
                    <a:pt x="111" y="1871"/>
                    <a:pt x="127" y="1871"/>
                  </a:cubicBezTo>
                  <a:cubicBezTo>
                    <a:pt x="174" y="1871"/>
                    <a:pt x="206" y="1840"/>
                    <a:pt x="206" y="1808"/>
                  </a:cubicBezTo>
                  <a:lnTo>
                    <a:pt x="206" y="1714"/>
                  </a:lnTo>
                  <a:cubicBezTo>
                    <a:pt x="206" y="1477"/>
                    <a:pt x="190" y="1241"/>
                    <a:pt x="174" y="1005"/>
                  </a:cubicBezTo>
                  <a:lnTo>
                    <a:pt x="174" y="1021"/>
                  </a:lnTo>
                  <a:cubicBezTo>
                    <a:pt x="158" y="910"/>
                    <a:pt x="158" y="832"/>
                    <a:pt x="143" y="721"/>
                  </a:cubicBezTo>
                  <a:cubicBezTo>
                    <a:pt x="127" y="595"/>
                    <a:pt x="127" y="485"/>
                    <a:pt x="111" y="375"/>
                  </a:cubicBezTo>
                  <a:cubicBezTo>
                    <a:pt x="111" y="312"/>
                    <a:pt x="95" y="217"/>
                    <a:pt x="95" y="202"/>
                  </a:cubicBezTo>
                  <a:cubicBezTo>
                    <a:pt x="95" y="170"/>
                    <a:pt x="80" y="139"/>
                    <a:pt x="80" y="107"/>
                  </a:cubicBezTo>
                  <a:cubicBezTo>
                    <a:pt x="80" y="91"/>
                    <a:pt x="64" y="60"/>
                    <a:pt x="64" y="44"/>
                  </a:cubicBezTo>
                  <a:cubicBezTo>
                    <a:pt x="64" y="28"/>
                    <a:pt x="48" y="13"/>
                    <a:pt x="48" y="13"/>
                  </a:cubicBezTo>
                  <a:cubicBezTo>
                    <a:pt x="40" y="5"/>
                    <a:pt x="32"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20"/>
            <p:cNvSpPr/>
            <p:nvPr/>
          </p:nvSpPr>
          <p:spPr>
            <a:xfrm>
              <a:off x="4530475" y="3282400"/>
              <a:ext cx="19622" cy="129483"/>
            </a:xfrm>
            <a:custGeom>
              <a:avLst/>
              <a:gdLst/>
              <a:ahLst/>
              <a:cxnLst/>
              <a:rect l="l" t="t" r="r" b="b"/>
              <a:pathLst>
                <a:path w="324" h="2138" extrusionOk="0">
                  <a:moveTo>
                    <a:pt x="45" y="1"/>
                  </a:moveTo>
                  <a:cubicBezTo>
                    <a:pt x="17" y="1"/>
                    <a:pt x="1" y="15"/>
                    <a:pt x="1" y="38"/>
                  </a:cubicBezTo>
                  <a:cubicBezTo>
                    <a:pt x="1" y="54"/>
                    <a:pt x="1" y="70"/>
                    <a:pt x="1" y="86"/>
                  </a:cubicBezTo>
                  <a:lnTo>
                    <a:pt x="1" y="164"/>
                  </a:lnTo>
                  <a:cubicBezTo>
                    <a:pt x="1" y="212"/>
                    <a:pt x="1" y="259"/>
                    <a:pt x="1" y="290"/>
                  </a:cubicBezTo>
                  <a:lnTo>
                    <a:pt x="1" y="621"/>
                  </a:lnTo>
                  <a:cubicBezTo>
                    <a:pt x="1" y="779"/>
                    <a:pt x="16" y="936"/>
                    <a:pt x="32" y="1094"/>
                  </a:cubicBezTo>
                  <a:lnTo>
                    <a:pt x="32" y="1141"/>
                  </a:lnTo>
                  <a:cubicBezTo>
                    <a:pt x="32" y="1283"/>
                    <a:pt x="64" y="1440"/>
                    <a:pt x="64" y="1598"/>
                  </a:cubicBezTo>
                  <a:cubicBezTo>
                    <a:pt x="79" y="1661"/>
                    <a:pt x="95" y="1739"/>
                    <a:pt x="95" y="1818"/>
                  </a:cubicBezTo>
                  <a:cubicBezTo>
                    <a:pt x="95" y="1897"/>
                    <a:pt x="111" y="1976"/>
                    <a:pt x="111" y="2039"/>
                  </a:cubicBezTo>
                  <a:cubicBezTo>
                    <a:pt x="118" y="2106"/>
                    <a:pt x="168" y="2137"/>
                    <a:pt x="216" y="2137"/>
                  </a:cubicBezTo>
                  <a:cubicBezTo>
                    <a:pt x="271" y="2137"/>
                    <a:pt x="324" y="2098"/>
                    <a:pt x="316" y="2023"/>
                  </a:cubicBezTo>
                  <a:cubicBezTo>
                    <a:pt x="316" y="1913"/>
                    <a:pt x="300" y="1802"/>
                    <a:pt x="284" y="1708"/>
                  </a:cubicBezTo>
                  <a:cubicBezTo>
                    <a:pt x="284" y="1598"/>
                    <a:pt x="268" y="1487"/>
                    <a:pt x="253" y="1393"/>
                  </a:cubicBezTo>
                  <a:cubicBezTo>
                    <a:pt x="237" y="1235"/>
                    <a:pt x="221" y="1078"/>
                    <a:pt x="205" y="920"/>
                  </a:cubicBezTo>
                  <a:cubicBezTo>
                    <a:pt x="205" y="857"/>
                    <a:pt x="190" y="779"/>
                    <a:pt x="190" y="700"/>
                  </a:cubicBezTo>
                  <a:cubicBezTo>
                    <a:pt x="174" y="621"/>
                    <a:pt x="158" y="542"/>
                    <a:pt x="158" y="464"/>
                  </a:cubicBezTo>
                  <a:lnTo>
                    <a:pt x="142" y="243"/>
                  </a:lnTo>
                  <a:cubicBezTo>
                    <a:pt x="142" y="196"/>
                    <a:pt x="142" y="149"/>
                    <a:pt x="142" y="117"/>
                  </a:cubicBezTo>
                  <a:cubicBezTo>
                    <a:pt x="127" y="86"/>
                    <a:pt x="127" y="70"/>
                    <a:pt x="127" y="38"/>
                  </a:cubicBezTo>
                  <a:cubicBezTo>
                    <a:pt x="111" y="23"/>
                    <a:pt x="95" y="7"/>
                    <a:pt x="79" y="7"/>
                  </a:cubicBezTo>
                  <a:cubicBezTo>
                    <a:pt x="67" y="3"/>
                    <a:pt x="55"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20"/>
            <p:cNvSpPr/>
            <p:nvPr/>
          </p:nvSpPr>
          <p:spPr>
            <a:xfrm>
              <a:off x="4694542" y="3280159"/>
              <a:ext cx="15322" cy="126697"/>
            </a:xfrm>
            <a:custGeom>
              <a:avLst/>
              <a:gdLst/>
              <a:ahLst/>
              <a:cxnLst/>
              <a:rect l="l" t="t" r="r" b="b"/>
              <a:pathLst>
                <a:path w="253" h="2092" extrusionOk="0">
                  <a:moveTo>
                    <a:pt x="111" y="0"/>
                  </a:moveTo>
                  <a:cubicBezTo>
                    <a:pt x="99" y="0"/>
                    <a:pt x="87" y="4"/>
                    <a:pt x="80" y="12"/>
                  </a:cubicBezTo>
                  <a:cubicBezTo>
                    <a:pt x="64" y="12"/>
                    <a:pt x="48" y="28"/>
                    <a:pt x="48" y="44"/>
                  </a:cubicBezTo>
                  <a:cubicBezTo>
                    <a:pt x="32" y="60"/>
                    <a:pt x="32" y="75"/>
                    <a:pt x="32" y="107"/>
                  </a:cubicBezTo>
                  <a:cubicBezTo>
                    <a:pt x="32" y="123"/>
                    <a:pt x="17" y="154"/>
                    <a:pt x="17" y="186"/>
                  </a:cubicBezTo>
                  <a:cubicBezTo>
                    <a:pt x="17" y="233"/>
                    <a:pt x="17" y="280"/>
                    <a:pt x="1" y="312"/>
                  </a:cubicBezTo>
                  <a:cubicBezTo>
                    <a:pt x="1" y="327"/>
                    <a:pt x="1" y="343"/>
                    <a:pt x="1" y="359"/>
                  </a:cubicBezTo>
                  <a:cubicBezTo>
                    <a:pt x="17" y="485"/>
                    <a:pt x="17" y="611"/>
                    <a:pt x="17" y="737"/>
                  </a:cubicBezTo>
                  <a:lnTo>
                    <a:pt x="32" y="1178"/>
                  </a:lnTo>
                  <a:cubicBezTo>
                    <a:pt x="32" y="1320"/>
                    <a:pt x="48" y="1461"/>
                    <a:pt x="64" y="1619"/>
                  </a:cubicBezTo>
                  <a:cubicBezTo>
                    <a:pt x="64" y="1761"/>
                    <a:pt x="80" y="1887"/>
                    <a:pt x="95" y="2028"/>
                  </a:cubicBezTo>
                  <a:cubicBezTo>
                    <a:pt x="111" y="2076"/>
                    <a:pt x="143" y="2091"/>
                    <a:pt x="190" y="2091"/>
                  </a:cubicBezTo>
                  <a:cubicBezTo>
                    <a:pt x="221" y="2076"/>
                    <a:pt x="253" y="2060"/>
                    <a:pt x="253" y="2028"/>
                  </a:cubicBezTo>
                  <a:lnTo>
                    <a:pt x="253" y="1666"/>
                  </a:lnTo>
                  <a:lnTo>
                    <a:pt x="237" y="1335"/>
                  </a:lnTo>
                  <a:cubicBezTo>
                    <a:pt x="221" y="1178"/>
                    <a:pt x="221" y="1052"/>
                    <a:pt x="206" y="894"/>
                  </a:cubicBezTo>
                  <a:cubicBezTo>
                    <a:pt x="206" y="753"/>
                    <a:pt x="190" y="611"/>
                    <a:pt x="174" y="453"/>
                  </a:cubicBezTo>
                  <a:cubicBezTo>
                    <a:pt x="174" y="453"/>
                    <a:pt x="174" y="469"/>
                    <a:pt x="174" y="469"/>
                  </a:cubicBezTo>
                  <a:cubicBezTo>
                    <a:pt x="158" y="390"/>
                    <a:pt x="158" y="312"/>
                    <a:pt x="158" y="233"/>
                  </a:cubicBezTo>
                  <a:lnTo>
                    <a:pt x="158" y="123"/>
                  </a:lnTo>
                  <a:lnTo>
                    <a:pt x="158" y="60"/>
                  </a:lnTo>
                  <a:cubicBezTo>
                    <a:pt x="158" y="44"/>
                    <a:pt x="158" y="28"/>
                    <a:pt x="143" y="12"/>
                  </a:cubicBezTo>
                  <a:cubicBezTo>
                    <a:pt x="135" y="4"/>
                    <a:pt x="123"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20"/>
            <p:cNvSpPr/>
            <p:nvPr/>
          </p:nvSpPr>
          <p:spPr>
            <a:xfrm>
              <a:off x="4852916" y="3284702"/>
              <a:ext cx="13445" cy="106651"/>
            </a:xfrm>
            <a:custGeom>
              <a:avLst/>
              <a:gdLst/>
              <a:ahLst/>
              <a:cxnLst/>
              <a:rect l="l" t="t" r="r" b="b"/>
              <a:pathLst>
                <a:path w="222" h="1761" extrusionOk="0">
                  <a:moveTo>
                    <a:pt x="111" y="0"/>
                  </a:moveTo>
                  <a:cubicBezTo>
                    <a:pt x="79" y="0"/>
                    <a:pt x="48" y="48"/>
                    <a:pt x="48" y="79"/>
                  </a:cubicBezTo>
                  <a:cubicBezTo>
                    <a:pt x="32" y="111"/>
                    <a:pt x="32" y="142"/>
                    <a:pt x="32" y="174"/>
                  </a:cubicBezTo>
                  <a:cubicBezTo>
                    <a:pt x="16" y="237"/>
                    <a:pt x="16" y="300"/>
                    <a:pt x="16" y="363"/>
                  </a:cubicBezTo>
                  <a:cubicBezTo>
                    <a:pt x="16" y="473"/>
                    <a:pt x="1" y="567"/>
                    <a:pt x="1" y="725"/>
                  </a:cubicBezTo>
                  <a:cubicBezTo>
                    <a:pt x="1" y="882"/>
                    <a:pt x="16" y="1040"/>
                    <a:pt x="16" y="1182"/>
                  </a:cubicBezTo>
                  <a:cubicBezTo>
                    <a:pt x="16" y="1260"/>
                    <a:pt x="16" y="1323"/>
                    <a:pt x="16" y="1418"/>
                  </a:cubicBezTo>
                  <a:cubicBezTo>
                    <a:pt x="16" y="1497"/>
                    <a:pt x="32" y="1591"/>
                    <a:pt x="32" y="1686"/>
                  </a:cubicBezTo>
                  <a:cubicBezTo>
                    <a:pt x="32" y="1701"/>
                    <a:pt x="48" y="1733"/>
                    <a:pt x="79" y="1749"/>
                  </a:cubicBezTo>
                  <a:cubicBezTo>
                    <a:pt x="87" y="1757"/>
                    <a:pt x="99" y="1761"/>
                    <a:pt x="111" y="1761"/>
                  </a:cubicBezTo>
                  <a:cubicBezTo>
                    <a:pt x="123" y="1761"/>
                    <a:pt x="134" y="1757"/>
                    <a:pt x="142" y="1749"/>
                  </a:cubicBezTo>
                  <a:cubicBezTo>
                    <a:pt x="190" y="1749"/>
                    <a:pt x="221" y="1717"/>
                    <a:pt x="221" y="1670"/>
                  </a:cubicBezTo>
                  <a:cubicBezTo>
                    <a:pt x="221" y="1591"/>
                    <a:pt x="221" y="1528"/>
                    <a:pt x="205" y="1465"/>
                  </a:cubicBezTo>
                  <a:cubicBezTo>
                    <a:pt x="205" y="1402"/>
                    <a:pt x="205" y="1355"/>
                    <a:pt x="205" y="1292"/>
                  </a:cubicBezTo>
                  <a:lnTo>
                    <a:pt x="190" y="930"/>
                  </a:lnTo>
                  <a:cubicBezTo>
                    <a:pt x="174" y="772"/>
                    <a:pt x="158" y="615"/>
                    <a:pt x="158" y="457"/>
                  </a:cubicBezTo>
                  <a:lnTo>
                    <a:pt x="158" y="237"/>
                  </a:lnTo>
                  <a:lnTo>
                    <a:pt x="158" y="126"/>
                  </a:lnTo>
                  <a:lnTo>
                    <a:pt x="158" y="63"/>
                  </a:lnTo>
                  <a:cubicBezTo>
                    <a:pt x="174" y="63"/>
                    <a:pt x="174" y="48"/>
                    <a:pt x="158" y="32"/>
                  </a:cubicBezTo>
                  <a:cubicBezTo>
                    <a:pt x="158" y="32"/>
                    <a:pt x="158" y="32"/>
                    <a:pt x="158" y="16"/>
                  </a:cubicBezTo>
                  <a:cubicBezTo>
                    <a:pt x="142" y="16"/>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20"/>
            <p:cNvSpPr/>
            <p:nvPr/>
          </p:nvSpPr>
          <p:spPr>
            <a:xfrm>
              <a:off x="5047507" y="3279190"/>
              <a:ext cx="12476" cy="122881"/>
            </a:xfrm>
            <a:custGeom>
              <a:avLst/>
              <a:gdLst/>
              <a:ahLst/>
              <a:cxnLst/>
              <a:rect l="l" t="t" r="r" b="b"/>
              <a:pathLst>
                <a:path w="206" h="2029" extrusionOk="0">
                  <a:moveTo>
                    <a:pt x="117" y="1"/>
                  </a:moveTo>
                  <a:cubicBezTo>
                    <a:pt x="111" y="1"/>
                    <a:pt x="103" y="5"/>
                    <a:pt x="95" y="13"/>
                  </a:cubicBezTo>
                  <a:cubicBezTo>
                    <a:pt x="95" y="13"/>
                    <a:pt x="80" y="13"/>
                    <a:pt x="80" y="28"/>
                  </a:cubicBezTo>
                  <a:cubicBezTo>
                    <a:pt x="80" y="28"/>
                    <a:pt x="64" y="44"/>
                    <a:pt x="64" y="60"/>
                  </a:cubicBezTo>
                  <a:cubicBezTo>
                    <a:pt x="48" y="76"/>
                    <a:pt x="64" y="91"/>
                    <a:pt x="48" y="139"/>
                  </a:cubicBezTo>
                  <a:cubicBezTo>
                    <a:pt x="32" y="186"/>
                    <a:pt x="32" y="233"/>
                    <a:pt x="32" y="280"/>
                  </a:cubicBezTo>
                  <a:cubicBezTo>
                    <a:pt x="32" y="422"/>
                    <a:pt x="32" y="548"/>
                    <a:pt x="17" y="690"/>
                  </a:cubicBezTo>
                  <a:cubicBezTo>
                    <a:pt x="1" y="832"/>
                    <a:pt x="1" y="973"/>
                    <a:pt x="1" y="1115"/>
                  </a:cubicBezTo>
                  <a:lnTo>
                    <a:pt x="1" y="1525"/>
                  </a:lnTo>
                  <a:cubicBezTo>
                    <a:pt x="1" y="1556"/>
                    <a:pt x="32" y="1556"/>
                    <a:pt x="32" y="1603"/>
                  </a:cubicBezTo>
                  <a:lnTo>
                    <a:pt x="32" y="1714"/>
                  </a:lnTo>
                  <a:lnTo>
                    <a:pt x="32" y="1934"/>
                  </a:lnTo>
                  <a:cubicBezTo>
                    <a:pt x="17" y="1950"/>
                    <a:pt x="17" y="1966"/>
                    <a:pt x="32" y="1981"/>
                  </a:cubicBezTo>
                  <a:lnTo>
                    <a:pt x="32" y="1997"/>
                  </a:lnTo>
                  <a:cubicBezTo>
                    <a:pt x="48" y="2013"/>
                    <a:pt x="80" y="2029"/>
                    <a:pt x="111" y="2029"/>
                  </a:cubicBezTo>
                  <a:cubicBezTo>
                    <a:pt x="158" y="2029"/>
                    <a:pt x="190" y="1981"/>
                    <a:pt x="206" y="1934"/>
                  </a:cubicBezTo>
                  <a:lnTo>
                    <a:pt x="206" y="1651"/>
                  </a:lnTo>
                  <a:lnTo>
                    <a:pt x="206" y="1241"/>
                  </a:lnTo>
                  <a:lnTo>
                    <a:pt x="158" y="816"/>
                  </a:lnTo>
                  <a:lnTo>
                    <a:pt x="158" y="406"/>
                  </a:lnTo>
                  <a:lnTo>
                    <a:pt x="158" y="202"/>
                  </a:lnTo>
                  <a:lnTo>
                    <a:pt x="158" y="107"/>
                  </a:lnTo>
                  <a:lnTo>
                    <a:pt x="158" y="44"/>
                  </a:lnTo>
                  <a:cubicBezTo>
                    <a:pt x="158" y="28"/>
                    <a:pt x="143" y="13"/>
                    <a:pt x="127" y="13"/>
                  </a:cubicBezTo>
                  <a:cubicBezTo>
                    <a:pt x="127" y="5"/>
                    <a:pt x="123"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20"/>
            <p:cNvSpPr/>
            <p:nvPr/>
          </p:nvSpPr>
          <p:spPr>
            <a:xfrm>
              <a:off x="5216359" y="3273982"/>
              <a:ext cx="16291" cy="112101"/>
            </a:xfrm>
            <a:custGeom>
              <a:avLst/>
              <a:gdLst/>
              <a:ahLst/>
              <a:cxnLst/>
              <a:rect l="l" t="t" r="r" b="b"/>
              <a:pathLst>
                <a:path w="269" h="1851" extrusionOk="0">
                  <a:moveTo>
                    <a:pt x="62" y="0"/>
                  </a:moveTo>
                  <a:cubicBezTo>
                    <a:pt x="44" y="0"/>
                    <a:pt x="25" y="12"/>
                    <a:pt x="17" y="36"/>
                  </a:cubicBezTo>
                  <a:cubicBezTo>
                    <a:pt x="1" y="99"/>
                    <a:pt x="1" y="162"/>
                    <a:pt x="1" y="225"/>
                  </a:cubicBezTo>
                  <a:lnTo>
                    <a:pt x="1" y="445"/>
                  </a:lnTo>
                  <a:cubicBezTo>
                    <a:pt x="1" y="603"/>
                    <a:pt x="1" y="744"/>
                    <a:pt x="17" y="886"/>
                  </a:cubicBezTo>
                  <a:cubicBezTo>
                    <a:pt x="17" y="1028"/>
                    <a:pt x="17" y="1170"/>
                    <a:pt x="32" y="1311"/>
                  </a:cubicBezTo>
                  <a:cubicBezTo>
                    <a:pt x="32" y="1390"/>
                    <a:pt x="48" y="1469"/>
                    <a:pt x="48" y="1548"/>
                  </a:cubicBezTo>
                  <a:cubicBezTo>
                    <a:pt x="48" y="1626"/>
                    <a:pt x="80" y="1705"/>
                    <a:pt x="80" y="1768"/>
                  </a:cubicBezTo>
                  <a:cubicBezTo>
                    <a:pt x="80" y="1820"/>
                    <a:pt x="112" y="1851"/>
                    <a:pt x="159" y="1851"/>
                  </a:cubicBezTo>
                  <a:cubicBezTo>
                    <a:pt x="169" y="1851"/>
                    <a:pt x="179" y="1850"/>
                    <a:pt x="190" y="1847"/>
                  </a:cubicBezTo>
                  <a:cubicBezTo>
                    <a:pt x="221" y="1847"/>
                    <a:pt x="253" y="1800"/>
                    <a:pt x="269" y="1768"/>
                  </a:cubicBezTo>
                  <a:lnTo>
                    <a:pt x="269" y="1721"/>
                  </a:lnTo>
                  <a:cubicBezTo>
                    <a:pt x="253" y="1642"/>
                    <a:pt x="253" y="1563"/>
                    <a:pt x="253" y="1485"/>
                  </a:cubicBezTo>
                  <a:cubicBezTo>
                    <a:pt x="237" y="1422"/>
                    <a:pt x="221" y="1343"/>
                    <a:pt x="221" y="1280"/>
                  </a:cubicBezTo>
                  <a:cubicBezTo>
                    <a:pt x="221" y="1138"/>
                    <a:pt x="206" y="1012"/>
                    <a:pt x="190" y="855"/>
                  </a:cubicBezTo>
                  <a:cubicBezTo>
                    <a:pt x="174" y="713"/>
                    <a:pt x="158" y="555"/>
                    <a:pt x="143" y="414"/>
                  </a:cubicBezTo>
                  <a:lnTo>
                    <a:pt x="127" y="209"/>
                  </a:lnTo>
                  <a:lnTo>
                    <a:pt x="111" y="99"/>
                  </a:lnTo>
                  <a:cubicBezTo>
                    <a:pt x="95" y="83"/>
                    <a:pt x="95" y="51"/>
                    <a:pt x="95" y="36"/>
                  </a:cubicBezTo>
                  <a:cubicBezTo>
                    <a:pt x="95" y="12"/>
                    <a:pt x="80" y="0"/>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20"/>
            <p:cNvSpPr/>
            <p:nvPr/>
          </p:nvSpPr>
          <p:spPr>
            <a:xfrm>
              <a:off x="5363286" y="3261809"/>
              <a:ext cx="12476" cy="120277"/>
            </a:xfrm>
            <a:custGeom>
              <a:avLst/>
              <a:gdLst/>
              <a:ahLst/>
              <a:cxnLst/>
              <a:rect l="l" t="t" r="r" b="b"/>
              <a:pathLst>
                <a:path w="206" h="1986" extrusionOk="0">
                  <a:moveTo>
                    <a:pt x="64" y="0"/>
                  </a:moveTo>
                  <a:cubicBezTo>
                    <a:pt x="32" y="16"/>
                    <a:pt x="16" y="32"/>
                    <a:pt x="32" y="63"/>
                  </a:cubicBezTo>
                  <a:lnTo>
                    <a:pt x="32" y="79"/>
                  </a:lnTo>
                  <a:cubicBezTo>
                    <a:pt x="16" y="221"/>
                    <a:pt x="16" y="378"/>
                    <a:pt x="16" y="520"/>
                  </a:cubicBezTo>
                  <a:lnTo>
                    <a:pt x="1" y="630"/>
                  </a:lnTo>
                  <a:lnTo>
                    <a:pt x="1" y="993"/>
                  </a:lnTo>
                  <a:cubicBezTo>
                    <a:pt x="1" y="1134"/>
                    <a:pt x="16" y="1292"/>
                    <a:pt x="16" y="1449"/>
                  </a:cubicBezTo>
                  <a:lnTo>
                    <a:pt x="16" y="1654"/>
                  </a:lnTo>
                  <a:cubicBezTo>
                    <a:pt x="16" y="1749"/>
                    <a:pt x="16" y="1827"/>
                    <a:pt x="32" y="1922"/>
                  </a:cubicBezTo>
                  <a:cubicBezTo>
                    <a:pt x="39" y="1965"/>
                    <a:pt x="73" y="1985"/>
                    <a:pt x="109" y="1985"/>
                  </a:cubicBezTo>
                  <a:cubicBezTo>
                    <a:pt x="151" y="1985"/>
                    <a:pt x="197" y="1957"/>
                    <a:pt x="205" y="1906"/>
                  </a:cubicBezTo>
                  <a:cubicBezTo>
                    <a:pt x="205" y="1827"/>
                    <a:pt x="205" y="1764"/>
                    <a:pt x="205" y="1701"/>
                  </a:cubicBezTo>
                  <a:cubicBezTo>
                    <a:pt x="190" y="1638"/>
                    <a:pt x="190" y="1591"/>
                    <a:pt x="190" y="1544"/>
                  </a:cubicBezTo>
                  <a:cubicBezTo>
                    <a:pt x="174" y="1339"/>
                    <a:pt x="174" y="1150"/>
                    <a:pt x="158" y="945"/>
                  </a:cubicBezTo>
                  <a:cubicBezTo>
                    <a:pt x="142" y="788"/>
                    <a:pt x="127" y="630"/>
                    <a:pt x="127" y="473"/>
                  </a:cubicBezTo>
                  <a:lnTo>
                    <a:pt x="127" y="252"/>
                  </a:lnTo>
                  <a:lnTo>
                    <a:pt x="127" y="142"/>
                  </a:lnTo>
                  <a:lnTo>
                    <a:pt x="127" y="79"/>
                  </a:lnTo>
                  <a:cubicBezTo>
                    <a:pt x="127" y="79"/>
                    <a:pt x="127" y="63"/>
                    <a:pt x="127" y="63"/>
                  </a:cubicBezTo>
                  <a:cubicBezTo>
                    <a:pt x="127" y="47"/>
                    <a:pt x="127" y="47"/>
                    <a:pt x="127" y="32"/>
                  </a:cubicBezTo>
                  <a:cubicBezTo>
                    <a:pt x="111" y="16"/>
                    <a:pt x="95" y="0"/>
                    <a:pt x="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20"/>
            <p:cNvSpPr/>
            <p:nvPr/>
          </p:nvSpPr>
          <p:spPr>
            <a:xfrm>
              <a:off x="5523538" y="3255571"/>
              <a:ext cx="14414" cy="128877"/>
            </a:xfrm>
            <a:custGeom>
              <a:avLst/>
              <a:gdLst/>
              <a:ahLst/>
              <a:cxnLst/>
              <a:rect l="l" t="t" r="r" b="b"/>
              <a:pathLst>
                <a:path w="238" h="2128" extrusionOk="0">
                  <a:moveTo>
                    <a:pt x="80" y="1"/>
                  </a:moveTo>
                  <a:cubicBezTo>
                    <a:pt x="64" y="1"/>
                    <a:pt x="48" y="9"/>
                    <a:pt x="48" y="24"/>
                  </a:cubicBezTo>
                  <a:lnTo>
                    <a:pt x="48" y="40"/>
                  </a:lnTo>
                  <a:cubicBezTo>
                    <a:pt x="48" y="72"/>
                    <a:pt x="32" y="87"/>
                    <a:pt x="32" y="119"/>
                  </a:cubicBezTo>
                  <a:lnTo>
                    <a:pt x="32" y="198"/>
                  </a:lnTo>
                  <a:lnTo>
                    <a:pt x="32" y="371"/>
                  </a:lnTo>
                  <a:cubicBezTo>
                    <a:pt x="32" y="418"/>
                    <a:pt x="32" y="466"/>
                    <a:pt x="1" y="513"/>
                  </a:cubicBezTo>
                  <a:lnTo>
                    <a:pt x="1" y="781"/>
                  </a:lnTo>
                  <a:lnTo>
                    <a:pt x="1" y="1190"/>
                  </a:lnTo>
                  <a:lnTo>
                    <a:pt x="1" y="1600"/>
                  </a:lnTo>
                  <a:cubicBezTo>
                    <a:pt x="1" y="1663"/>
                    <a:pt x="1" y="1726"/>
                    <a:pt x="1" y="1804"/>
                  </a:cubicBezTo>
                  <a:cubicBezTo>
                    <a:pt x="17" y="1883"/>
                    <a:pt x="17" y="1962"/>
                    <a:pt x="32" y="2041"/>
                  </a:cubicBezTo>
                  <a:cubicBezTo>
                    <a:pt x="32" y="2100"/>
                    <a:pt x="77" y="2128"/>
                    <a:pt x="124" y="2128"/>
                  </a:cubicBezTo>
                  <a:cubicBezTo>
                    <a:pt x="176" y="2128"/>
                    <a:pt x="230" y="2092"/>
                    <a:pt x="221" y="2025"/>
                  </a:cubicBezTo>
                  <a:cubicBezTo>
                    <a:pt x="237" y="1962"/>
                    <a:pt x="237" y="1899"/>
                    <a:pt x="221" y="1852"/>
                  </a:cubicBezTo>
                  <a:lnTo>
                    <a:pt x="221" y="1678"/>
                  </a:lnTo>
                  <a:cubicBezTo>
                    <a:pt x="221" y="1552"/>
                    <a:pt x="206" y="1458"/>
                    <a:pt x="190" y="1316"/>
                  </a:cubicBezTo>
                  <a:cubicBezTo>
                    <a:pt x="190" y="1174"/>
                    <a:pt x="174" y="1033"/>
                    <a:pt x="158" y="907"/>
                  </a:cubicBezTo>
                  <a:cubicBezTo>
                    <a:pt x="143" y="781"/>
                    <a:pt x="127" y="655"/>
                    <a:pt x="127" y="513"/>
                  </a:cubicBezTo>
                  <a:cubicBezTo>
                    <a:pt x="127" y="513"/>
                    <a:pt x="127" y="497"/>
                    <a:pt x="127" y="497"/>
                  </a:cubicBezTo>
                  <a:lnTo>
                    <a:pt x="127" y="403"/>
                  </a:lnTo>
                  <a:lnTo>
                    <a:pt x="127" y="340"/>
                  </a:lnTo>
                  <a:cubicBezTo>
                    <a:pt x="127" y="340"/>
                    <a:pt x="127" y="324"/>
                    <a:pt x="127" y="308"/>
                  </a:cubicBezTo>
                  <a:cubicBezTo>
                    <a:pt x="127" y="300"/>
                    <a:pt x="127" y="296"/>
                    <a:pt x="127" y="292"/>
                  </a:cubicBezTo>
                  <a:cubicBezTo>
                    <a:pt x="111" y="245"/>
                    <a:pt x="127" y="166"/>
                    <a:pt x="111" y="135"/>
                  </a:cubicBezTo>
                  <a:cubicBezTo>
                    <a:pt x="111" y="119"/>
                    <a:pt x="111" y="87"/>
                    <a:pt x="111" y="72"/>
                  </a:cubicBezTo>
                  <a:lnTo>
                    <a:pt x="111" y="24"/>
                  </a:lnTo>
                  <a:cubicBezTo>
                    <a:pt x="111" y="9"/>
                    <a:pt x="95"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20"/>
            <p:cNvSpPr/>
            <p:nvPr/>
          </p:nvSpPr>
          <p:spPr>
            <a:xfrm>
              <a:off x="5672403" y="3270348"/>
              <a:ext cx="13384" cy="106227"/>
            </a:xfrm>
            <a:custGeom>
              <a:avLst/>
              <a:gdLst/>
              <a:ahLst/>
              <a:cxnLst/>
              <a:rect l="l" t="t" r="r" b="b"/>
              <a:pathLst>
                <a:path w="221" h="1754" extrusionOk="0">
                  <a:moveTo>
                    <a:pt x="63" y="1"/>
                  </a:moveTo>
                  <a:cubicBezTo>
                    <a:pt x="16" y="17"/>
                    <a:pt x="0" y="48"/>
                    <a:pt x="0" y="80"/>
                  </a:cubicBezTo>
                  <a:cubicBezTo>
                    <a:pt x="0" y="80"/>
                    <a:pt x="16" y="96"/>
                    <a:pt x="16" y="96"/>
                  </a:cubicBezTo>
                  <a:lnTo>
                    <a:pt x="16" y="143"/>
                  </a:lnTo>
                  <a:cubicBezTo>
                    <a:pt x="32" y="269"/>
                    <a:pt x="32" y="411"/>
                    <a:pt x="47" y="537"/>
                  </a:cubicBezTo>
                  <a:cubicBezTo>
                    <a:pt x="63" y="678"/>
                    <a:pt x="79" y="789"/>
                    <a:pt x="79" y="930"/>
                  </a:cubicBezTo>
                  <a:cubicBezTo>
                    <a:pt x="79" y="1072"/>
                    <a:pt x="95" y="1198"/>
                    <a:pt x="95" y="1340"/>
                  </a:cubicBezTo>
                  <a:lnTo>
                    <a:pt x="95" y="1545"/>
                  </a:lnTo>
                  <a:lnTo>
                    <a:pt x="95" y="1639"/>
                  </a:lnTo>
                  <a:lnTo>
                    <a:pt x="95" y="1655"/>
                  </a:lnTo>
                  <a:cubicBezTo>
                    <a:pt x="95" y="1671"/>
                    <a:pt x="95" y="1686"/>
                    <a:pt x="95" y="1702"/>
                  </a:cubicBezTo>
                  <a:cubicBezTo>
                    <a:pt x="95" y="1734"/>
                    <a:pt x="110" y="1749"/>
                    <a:pt x="142" y="1749"/>
                  </a:cubicBezTo>
                  <a:cubicBezTo>
                    <a:pt x="148" y="1752"/>
                    <a:pt x="153" y="1754"/>
                    <a:pt x="158" y="1754"/>
                  </a:cubicBezTo>
                  <a:cubicBezTo>
                    <a:pt x="179" y="1754"/>
                    <a:pt x="189" y="1731"/>
                    <a:pt x="189" y="1718"/>
                  </a:cubicBezTo>
                  <a:cubicBezTo>
                    <a:pt x="189" y="1718"/>
                    <a:pt x="189" y="1702"/>
                    <a:pt x="189" y="1702"/>
                  </a:cubicBezTo>
                  <a:lnTo>
                    <a:pt x="189" y="1671"/>
                  </a:lnTo>
                  <a:cubicBezTo>
                    <a:pt x="205" y="1623"/>
                    <a:pt x="205" y="1576"/>
                    <a:pt x="189" y="1529"/>
                  </a:cubicBezTo>
                  <a:lnTo>
                    <a:pt x="189" y="1482"/>
                  </a:lnTo>
                  <a:lnTo>
                    <a:pt x="189" y="1277"/>
                  </a:lnTo>
                  <a:cubicBezTo>
                    <a:pt x="205" y="1135"/>
                    <a:pt x="221" y="978"/>
                    <a:pt x="205" y="852"/>
                  </a:cubicBezTo>
                  <a:cubicBezTo>
                    <a:pt x="205" y="726"/>
                    <a:pt x="189" y="600"/>
                    <a:pt x="189" y="474"/>
                  </a:cubicBezTo>
                  <a:cubicBezTo>
                    <a:pt x="189" y="411"/>
                    <a:pt x="173" y="348"/>
                    <a:pt x="173" y="269"/>
                  </a:cubicBezTo>
                  <a:cubicBezTo>
                    <a:pt x="173" y="206"/>
                    <a:pt x="173" y="143"/>
                    <a:pt x="158" y="80"/>
                  </a:cubicBezTo>
                  <a:cubicBezTo>
                    <a:pt x="158" y="48"/>
                    <a:pt x="142" y="33"/>
                    <a:pt x="126" y="17"/>
                  </a:cubicBezTo>
                  <a:cubicBezTo>
                    <a:pt x="110" y="17"/>
                    <a:pt x="79"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6" name="Google Shape;6506;p120"/>
          <p:cNvSpPr/>
          <p:nvPr/>
        </p:nvSpPr>
        <p:spPr>
          <a:xfrm>
            <a:off x="5952554" y="3765517"/>
            <a:ext cx="51599" cy="2907"/>
          </a:xfrm>
          <a:custGeom>
            <a:avLst/>
            <a:gdLst/>
            <a:ahLst/>
            <a:cxnLst/>
            <a:rect l="l" t="t" r="r" b="b"/>
            <a:pathLst>
              <a:path w="852" h="48" extrusionOk="0">
                <a:moveTo>
                  <a:pt x="1" y="0"/>
                </a:moveTo>
                <a:lnTo>
                  <a:pt x="190" y="16"/>
                </a:lnTo>
                <a:cubicBezTo>
                  <a:pt x="300" y="16"/>
                  <a:pt x="394" y="32"/>
                  <a:pt x="505" y="32"/>
                </a:cubicBezTo>
                <a:cubicBezTo>
                  <a:pt x="599" y="32"/>
                  <a:pt x="709" y="47"/>
                  <a:pt x="820" y="47"/>
                </a:cubicBezTo>
                <a:lnTo>
                  <a:pt x="851" y="47"/>
                </a:lnTo>
                <a:cubicBezTo>
                  <a:pt x="552" y="32"/>
                  <a:pt x="253" y="1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7" name="Google Shape;6507;p120"/>
          <p:cNvGrpSpPr/>
          <p:nvPr/>
        </p:nvGrpSpPr>
        <p:grpSpPr>
          <a:xfrm>
            <a:off x="4808749" y="3552999"/>
            <a:ext cx="1596973" cy="244006"/>
            <a:chOff x="4211850" y="3552999"/>
            <a:chExt cx="1596973" cy="244006"/>
          </a:xfrm>
        </p:grpSpPr>
        <p:sp>
          <p:nvSpPr>
            <p:cNvPr id="6508" name="Google Shape;6508;p120"/>
            <p:cNvSpPr/>
            <p:nvPr/>
          </p:nvSpPr>
          <p:spPr>
            <a:xfrm>
              <a:off x="4233774" y="3586127"/>
              <a:ext cx="820501" cy="202339"/>
            </a:xfrm>
            <a:custGeom>
              <a:avLst/>
              <a:gdLst/>
              <a:ahLst/>
              <a:cxnLst/>
              <a:rect l="l" t="t" r="r" b="b"/>
              <a:pathLst>
                <a:path w="13548" h="3341" extrusionOk="0">
                  <a:moveTo>
                    <a:pt x="10649" y="1"/>
                  </a:moveTo>
                  <a:cubicBezTo>
                    <a:pt x="10460" y="17"/>
                    <a:pt x="10287" y="17"/>
                    <a:pt x="10098" y="17"/>
                  </a:cubicBezTo>
                  <a:lnTo>
                    <a:pt x="8522" y="17"/>
                  </a:lnTo>
                  <a:cubicBezTo>
                    <a:pt x="8270" y="17"/>
                    <a:pt x="8018" y="32"/>
                    <a:pt x="7751" y="48"/>
                  </a:cubicBezTo>
                  <a:cubicBezTo>
                    <a:pt x="7530" y="64"/>
                    <a:pt x="7310" y="80"/>
                    <a:pt x="7089" y="95"/>
                  </a:cubicBezTo>
                  <a:lnTo>
                    <a:pt x="6742" y="111"/>
                  </a:lnTo>
                  <a:lnTo>
                    <a:pt x="6459" y="127"/>
                  </a:lnTo>
                  <a:lnTo>
                    <a:pt x="6034" y="127"/>
                  </a:lnTo>
                  <a:lnTo>
                    <a:pt x="5530" y="158"/>
                  </a:lnTo>
                  <a:lnTo>
                    <a:pt x="5278" y="174"/>
                  </a:lnTo>
                  <a:lnTo>
                    <a:pt x="4711" y="174"/>
                  </a:lnTo>
                  <a:lnTo>
                    <a:pt x="4348" y="190"/>
                  </a:lnTo>
                  <a:cubicBezTo>
                    <a:pt x="4222" y="206"/>
                    <a:pt x="4080" y="206"/>
                    <a:pt x="3939" y="206"/>
                  </a:cubicBezTo>
                  <a:cubicBezTo>
                    <a:pt x="3687" y="206"/>
                    <a:pt x="3435" y="206"/>
                    <a:pt x="3167" y="190"/>
                  </a:cubicBezTo>
                  <a:lnTo>
                    <a:pt x="2946" y="174"/>
                  </a:lnTo>
                  <a:lnTo>
                    <a:pt x="2789" y="158"/>
                  </a:lnTo>
                  <a:lnTo>
                    <a:pt x="2269" y="158"/>
                  </a:lnTo>
                  <a:lnTo>
                    <a:pt x="2001" y="143"/>
                  </a:lnTo>
                  <a:lnTo>
                    <a:pt x="1686" y="143"/>
                  </a:lnTo>
                  <a:lnTo>
                    <a:pt x="1434" y="111"/>
                  </a:lnTo>
                  <a:cubicBezTo>
                    <a:pt x="1324" y="95"/>
                    <a:pt x="1198" y="80"/>
                    <a:pt x="1072" y="64"/>
                  </a:cubicBezTo>
                  <a:cubicBezTo>
                    <a:pt x="930" y="32"/>
                    <a:pt x="820" y="32"/>
                    <a:pt x="725" y="32"/>
                  </a:cubicBezTo>
                  <a:cubicBezTo>
                    <a:pt x="631" y="32"/>
                    <a:pt x="552" y="32"/>
                    <a:pt x="473" y="64"/>
                  </a:cubicBezTo>
                  <a:cubicBezTo>
                    <a:pt x="458" y="64"/>
                    <a:pt x="442" y="64"/>
                    <a:pt x="426" y="80"/>
                  </a:cubicBezTo>
                  <a:lnTo>
                    <a:pt x="269" y="80"/>
                  </a:lnTo>
                  <a:cubicBezTo>
                    <a:pt x="237" y="80"/>
                    <a:pt x="190" y="95"/>
                    <a:pt x="158" y="127"/>
                  </a:cubicBezTo>
                  <a:cubicBezTo>
                    <a:pt x="143" y="143"/>
                    <a:pt x="143" y="158"/>
                    <a:pt x="143" y="190"/>
                  </a:cubicBezTo>
                  <a:cubicBezTo>
                    <a:pt x="143" y="206"/>
                    <a:pt x="143" y="221"/>
                    <a:pt x="143" y="237"/>
                  </a:cubicBezTo>
                  <a:cubicBezTo>
                    <a:pt x="143" y="269"/>
                    <a:pt x="158" y="284"/>
                    <a:pt x="190" y="300"/>
                  </a:cubicBezTo>
                  <a:lnTo>
                    <a:pt x="206" y="316"/>
                  </a:lnTo>
                  <a:cubicBezTo>
                    <a:pt x="190" y="316"/>
                    <a:pt x="190" y="332"/>
                    <a:pt x="190" y="347"/>
                  </a:cubicBezTo>
                  <a:cubicBezTo>
                    <a:pt x="158" y="395"/>
                    <a:pt x="143" y="426"/>
                    <a:pt x="127" y="473"/>
                  </a:cubicBezTo>
                  <a:lnTo>
                    <a:pt x="111" y="568"/>
                  </a:lnTo>
                  <a:lnTo>
                    <a:pt x="111" y="584"/>
                  </a:lnTo>
                  <a:lnTo>
                    <a:pt x="111" y="599"/>
                  </a:lnTo>
                  <a:cubicBezTo>
                    <a:pt x="95" y="631"/>
                    <a:pt x="80" y="678"/>
                    <a:pt x="80" y="725"/>
                  </a:cubicBezTo>
                  <a:cubicBezTo>
                    <a:pt x="48" y="804"/>
                    <a:pt x="48" y="867"/>
                    <a:pt x="32" y="946"/>
                  </a:cubicBezTo>
                  <a:cubicBezTo>
                    <a:pt x="17" y="1103"/>
                    <a:pt x="1" y="1277"/>
                    <a:pt x="1" y="1434"/>
                  </a:cubicBezTo>
                  <a:lnTo>
                    <a:pt x="17" y="1670"/>
                  </a:lnTo>
                  <a:lnTo>
                    <a:pt x="17" y="2033"/>
                  </a:lnTo>
                  <a:cubicBezTo>
                    <a:pt x="32" y="2111"/>
                    <a:pt x="32" y="2190"/>
                    <a:pt x="32" y="2269"/>
                  </a:cubicBezTo>
                  <a:lnTo>
                    <a:pt x="32" y="2300"/>
                  </a:lnTo>
                  <a:cubicBezTo>
                    <a:pt x="48" y="2332"/>
                    <a:pt x="48" y="2379"/>
                    <a:pt x="48" y="2427"/>
                  </a:cubicBezTo>
                  <a:cubicBezTo>
                    <a:pt x="48" y="2490"/>
                    <a:pt x="48" y="2537"/>
                    <a:pt x="64" y="2584"/>
                  </a:cubicBezTo>
                  <a:lnTo>
                    <a:pt x="64" y="2600"/>
                  </a:lnTo>
                  <a:cubicBezTo>
                    <a:pt x="80" y="2647"/>
                    <a:pt x="80" y="2694"/>
                    <a:pt x="95" y="2742"/>
                  </a:cubicBezTo>
                  <a:cubicBezTo>
                    <a:pt x="111" y="2789"/>
                    <a:pt x="143" y="2836"/>
                    <a:pt x="174" y="2868"/>
                  </a:cubicBezTo>
                  <a:cubicBezTo>
                    <a:pt x="190" y="2899"/>
                    <a:pt x="206" y="2915"/>
                    <a:pt x="237" y="2931"/>
                  </a:cubicBezTo>
                  <a:cubicBezTo>
                    <a:pt x="253" y="2946"/>
                    <a:pt x="284" y="2962"/>
                    <a:pt x="300" y="2978"/>
                  </a:cubicBezTo>
                  <a:cubicBezTo>
                    <a:pt x="347" y="2994"/>
                    <a:pt x="410" y="3009"/>
                    <a:pt x="458" y="3009"/>
                  </a:cubicBezTo>
                  <a:cubicBezTo>
                    <a:pt x="505" y="3025"/>
                    <a:pt x="552" y="3025"/>
                    <a:pt x="599" y="3025"/>
                  </a:cubicBezTo>
                  <a:lnTo>
                    <a:pt x="820" y="3025"/>
                  </a:lnTo>
                  <a:lnTo>
                    <a:pt x="1056" y="3057"/>
                  </a:lnTo>
                  <a:lnTo>
                    <a:pt x="1198" y="3088"/>
                  </a:lnTo>
                  <a:cubicBezTo>
                    <a:pt x="1261" y="3088"/>
                    <a:pt x="1308" y="3104"/>
                    <a:pt x="1355" y="3104"/>
                  </a:cubicBezTo>
                  <a:lnTo>
                    <a:pt x="1639" y="3151"/>
                  </a:lnTo>
                  <a:lnTo>
                    <a:pt x="1686" y="3167"/>
                  </a:lnTo>
                  <a:lnTo>
                    <a:pt x="1907" y="3198"/>
                  </a:lnTo>
                  <a:cubicBezTo>
                    <a:pt x="2064" y="3230"/>
                    <a:pt x="2222" y="3261"/>
                    <a:pt x="2364" y="3277"/>
                  </a:cubicBezTo>
                  <a:cubicBezTo>
                    <a:pt x="2631" y="3309"/>
                    <a:pt x="2836" y="3324"/>
                    <a:pt x="3025" y="3340"/>
                  </a:cubicBezTo>
                  <a:lnTo>
                    <a:pt x="5388" y="3340"/>
                  </a:lnTo>
                  <a:cubicBezTo>
                    <a:pt x="5656" y="3324"/>
                    <a:pt x="5923" y="3324"/>
                    <a:pt x="6238" y="3277"/>
                  </a:cubicBezTo>
                  <a:cubicBezTo>
                    <a:pt x="6475" y="3261"/>
                    <a:pt x="6742" y="3246"/>
                    <a:pt x="7026" y="3230"/>
                  </a:cubicBezTo>
                  <a:lnTo>
                    <a:pt x="7420" y="3198"/>
                  </a:lnTo>
                  <a:lnTo>
                    <a:pt x="7562" y="3198"/>
                  </a:lnTo>
                  <a:lnTo>
                    <a:pt x="7829" y="3167"/>
                  </a:lnTo>
                  <a:lnTo>
                    <a:pt x="10082" y="3167"/>
                  </a:lnTo>
                  <a:cubicBezTo>
                    <a:pt x="10176" y="3151"/>
                    <a:pt x="10271" y="3151"/>
                    <a:pt x="10381" y="3151"/>
                  </a:cubicBezTo>
                  <a:cubicBezTo>
                    <a:pt x="10523" y="3135"/>
                    <a:pt x="10665" y="3135"/>
                    <a:pt x="10822" y="3135"/>
                  </a:cubicBezTo>
                  <a:lnTo>
                    <a:pt x="11972" y="3135"/>
                  </a:lnTo>
                  <a:lnTo>
                    <a:pt x="12350" y="3151"/>
                  </a:lnTo>
                  <a:lnTo>
                    <a:pt x="13059" y="3151"/>
                  </a:lnTo>
                  <a:cubicBezTo>
                    <a:pt x="13185" y="3151"/>
                    <a:pt x="13311" y="3088"/>
                    <a:pt x="13390" y="2978"/>
                  </a:cubicBezTo>
                  <a:cubicBezTo>
                    <a:pt x="13437" y="2915"/>
                    <a:pt x="13468" y="2852"/>
                    <a:pt x="13468" y="2773"/>
                  </a:cubicBezTo>
                  <a:cubicBezTo>
                    <a:pt x="13484" y="2710"/>
                    <a:pt x="13484" y="2647"/>
                    <a:pt x="13484" y="2600"/>
                  </a:cubicBezTo>
                  <a:lnTo>
                    <a:pt x="13484" y="2395"/>
                  </a:lnTo>
                  <a:lnTo>
                    <a:pt x="13484" y="2111"/>
                  </a:lnTo>
                  <a:lnTo>
                    <a:pt x="13484" y="1828"/>
                  </a:lnTo>
                  <a:lnTo>
                    <a:pt x="13484" y="1765"/>
                  </a:lnTo>
                  <a:cubicBezTo>
                    <a:pt x="13484" y="1560"/>
                    <a:pt x="13500" y="1387"/>
                    <a:pt x="13516" y="1229"/>
                  </a:cubicBezTo>
                  <a:lnTo>
                    <a:pt x="13531" y="977"/>
                  </a:lnTo>
                  <a:cubicBezTo>
                    <a:pt x="13531" y="883"/>
                    <a:pt x="13547" y="788"/>
                    <a:pt x="13547" y="710"/>
                  </a:cubicBezTo>
                  <a:lnTo>
                    <a:pt x="13547" y="647"/>
                  </a:lnTo>
                  <a:lnTo>
                    <a:pt x="13547" y="505"/>
                  </a:lnTo>
                  <a:lnTo>
                    <a:pt x="13547" y="426"/>
                  </a:lnTo>
                  <a:lnTo>
                    <a:pt x="13547" y="363"/>
                  </a:lnTo>
                  <a:lnTo>
                    <a:pt x="13547" y="347"/>
                  </a:lnTo>
                  <a:lnTo>
                    <a:pt x="13547" y="269"/>
                  </a:lnTo>
                  <a:lnTo>
                    <a:pt x="13547" y="237"/>
                  </a:lnTo>
                  <a:cubicBezTo>
                    <a:pt x="13547" y="190"/>
                    <a:pt x="13531" y="158"/>
                    <a:pt x="13516" y="111"/>
                  </a:cubicBezTo>
                  <a:cubicBezTo>
                    <a:pt x="13484" y="64"/>
                    <a:pt x="13453" y="32"/>
                    <a:pt x="13405" y="32"/>
                  </a:cubicBezTo>
                  <a:lnTo>
                    <a:pt x="12256" y="32"/>
                  </a:lnTo>
                  <a:lnTo>
                    <a:pt x="11909" y="17"/>
                  </a:lnTo>
                  <a:lnTo>
                    <a:pt x="115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20"/>
            <p:cNvSpPr/>
            <p:nvPr/>
          </p:nvSpPr>
          <p:spPr>
            <a:xfrm>
              <a:off x="5009352" y="3608293"/>
              <a:ext cx="19138" cy="26587"/>
            </a:xfrm>
            <a:custGeom>
              <a:avLst/>
              <a:gdLst/>
              <a:ahLst/>
              <a:cxnLst/>
              <a:rect l="l" t="t" r="r" b="b"/>
              <a:pathLst>
                <a:path w="316" h="439" extrusionOk="0">
                  <a:moveTo>
                    <a:pt x="143" y="1"/>
                  </a:moveTo>
                  <a:cubicBezTo>
                    <a:pt x="131" y="1"/>
                    <a:pt x="119" y="5"/>
                    <a:pt x="111" y="13"/>
                  </a:cubicBezTo>
                  <a:cubicBezTo>
                    <a:pt x="80" y="29"/>
                    <a:pt x="48" y="76"/>
                    <a:pt x="32" y="107"/>
                  </a:cubicBezTo>
                  <a:cubicBezTo>
                    <a:pt x="17" y="139"/>
                    <a:pt x="17" y="186"/>
                    <a:pt x="17" y="218"/>
                  </a:cubicBezTo>
                  <a:cubicBezTo>
                    <a:pt x="1" y="296"/>
                    <a:pt x="48" y="375"/>
                    <a:pt x="127" y="438"/>
                  </a:cubicBezTo>
                  <a:lnTo>
                    <a:pt x="206" y="438"/>
                  </a:lnTo>
                  <a:cubicBezTo>
                    <a:pt x="253" y="407"/>
                    <a:pt x="284" y="375"/>
                    <a:pt x="284" y="328"/>
                  </a:cubicBezTo>
                  <a:cubicBezTo>
                    <a:pt x="300" y="281"/>
                    <a:pt x="316" y="249"/>
                    <a:pt x="316" y="218"/>
                  </a:cubicBezTo>
                  <a:cubicBezTo>
                    <a:pt x="316" y="186"/>
                    <a:pt x="300" y="139"/>
                    <a:pt x="284" y="107"/>
                  </a:cubicBezTo>
                  <a:cubicBezTo>
                    <a:pt x="284" y="60"/>
                    <a:pt x="253" y="29"/>
                    <a:pt x="206" y="13"/>
                  </a:cubicBezTo>
                  <a:lnTo>
                    <a:pt x="174" y="13"/>
                  </a:lnTo>
                  <a:cubicBezTo>
                    <a:pt x="166" y="5"/>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20"/>
            <p:cNvSpPr/>
            <p:nvPr/>
          </p:nvSpPr>
          <p:spPr>
            <a:xfrm>
              <a:off x="4211850" y="3552999"/>
              <a:ext cx="1596973" cy="244006"/>
            </a:xfrm>
            <a:custGeom>
              <a:avLst/>
              <a:gdLst/>
              <a:ahLst/>
              <a:cxnLst/>
              <a:rect l="l" t="t" r="r" b="b"/>
              <a:pathLst>
                <a:path w="26369" h="4029" extrusionOk="0">
                  <a:moveTo>
                    <a:pt x="25723" y="343"/>
                  </a:moveTo>
                  <a:lnTo>
                    <a:pt x="25754" y="390"/>
                  </a:lnTo>
                  <a:cubicBezTo>
                    <a:pt x="25786" y="438"/>
                    <a:pt x="25802" y="485"/>
                    <a:pt x="25817" y="548"/>
                  </a:cubicBezTo>
                  <a:cubicBezTo>
                    <a:pt x="25849" y="674"/>
                    <a:pt x="25880" y="800"/>
                    <a:pt x="25896" y="926"/>
                  </a:cubicBezTo>
                  <a:cubicBezTo>
                    <a:pt x="25928" y="1052"/>
                    <a:pt x="25928" y="1162"/>
                    <a:pt x="25943" y="1288"/>
                  </a:cubicBezTo>
                  <a:cubicBezTo>
                    <a:pt x="25975" y="1556"/>
                    <a:pt x="25991" y="1808"/>
                    <a:pt x="26006" y="2076"/>
                  </a:cubicBezTo>
                  <a:lnTo>
                    <a:pt x="26006" y="2391"/>
                  </a:lnTo>
                  <a:lnTo>
                    <a:pt x="26006" y="2517"/>
                  </a:lnTo>
                  <a:lnTo>
                    <a:pt x="26006" y="2595"/>
                  </a:lnTo>
                  <a:cubicBezTo>
                    <a:pt x="26006" y="2643"/>
                    <a:pt x="26006" y="2674"/>
                    <a:pt x="26006" y="2721"/>
                  </a:cubicBezTo>
                  <a:cubicBezTo>
                    <a:pt x="26006" y="2721"/>
                    <a:pt x="25991" y="2737"/>
                    <a:pt x="25991" y="2753"/>
                  </a:cubicBezTo>
                  <a:lnTo>
                    <a:pt x="25975" y="2784"/>
                  </a:lnTo>
                  <a:lnTo>
                    <a:pt x="25928" y="2816"/>
                  </a:lnTo>
                  <a:cubicBezTo>
                    <a:pt x="25865" y="2847"/>
                    <a:pt x="25802" y="2879"/>
                    <a:pt x="25723" y="2910"/>
                  </a:cubicBezTo>
                  <a:cubicBezTo>
                    <a:pt x="25534" y="2958"/>
                    <a:pt x="25345" y="2989"/>
                    <a:pt x="25156" y="3021"/>
                  </a:cubicBezTo>
                  <a:cubicBezTo>
                    <a:pt x="24888" y="3052"/>
                    <a:pt x="24620" y="3068"/>
                    <a:pt x="24368" y="3084"/>
                  </a:cubicBezTo>
                  <a:lnTo>
                    <a:pt x="23581" y="3115"/>
                  </a:lnTo>
                  <a:cubicBezTo>
                    <a:pt x="23045" y="3147"/>
                    <a:pt x="22510" y="3178"/>
                    <a:pt x="21974" y="3194"/>
                  </a:cubicBezTo>
                  <a:cubicBezTo>
                    <a:pt x="21486" y="3226"/>
                    <a:pt x="20997" y="3241"/>
                    <a:pt x="20509" y="3257"/>
                  </a:cubicBezTo>
                  <a:lnTo>
                    <a:pt x="20163" y="3273"/>
                  </a:lnTo>
                  <a:lnTo>
                    <a:pt x="19769" y="3273"/>
                  </a:lnTo>
                  <a:lnTo>
                    <a:pt x="19454" y="3289"/>
                  </a:lnTo>
                  <a:lnTo>
                    <a:pt x="19312" y="3289"/>
                  </a:lnTo>
                  <a:lnTo>
                    <a:pt x="18083" y="3336"/>
                  </a:lnTo>
                  <a:lnTo>
                    <a:pt x="18131" y="3336"/>
                  </a:lnTo>
                  <a:lnTo>
                    <a:pt x="16555" y="3415"/>
                  </a:lnTo>
                  <a:lnTo>
                    <a:pt x="14791" y="3493"/>
                  </a:lnTo>
                  <a:lnTo>
                    <a:pt x="14665" y="3493"/>
                  </a:lnTo>
                  <a:lnTo>
                    <a:pt x="13011" y="3556"/>
                  </a:lnTo>
                  <a:lnTo>
                    <a:pt x="11420" y="3635"/>
                  </a:lnTo>
                  <a:cubicBezTo>
                    <a:pt x="10964" y="3667"/>
                    <a:pt x="10507" y="3682"/>
                    <a:pt x="10050" y="3682"/>
                  </a:cubicBezTo>
                  <a:lnTo>
                    <a:pt x="6758" y="3682"/>
                  </a:lnTo>
                  <a:cubicBezTo>
                    <a:pt x="6222" y="3682"/>
                    <a:pt x="5718" y="3667"/>
                    <a:pt x="5183" y="3651"/>
                  </a:cubicBezTo>
                  <a:cubicBezTo>
                    <a:pt x="4647" y="3619"/>
                    <a:pt x="4112" y="3588"/>
                    <a:pt x="3576" y="3572"/>
                  </a:cubicBezTo>
                  <a:lnTo>
                    <a:pt x="2804" y="3525"/>
                  </a:lnTo>
                  <a:lnTo>
                    <a:pt x="2064" y="3493"/>
                  </a:lnTo>
                  <a:lnTo>
                    <a:pt x="1355" y="3462"/>
                  </a:lnTo>
                  <a:lnTo>
                    <a:pt x="1072" y="3462"/>
                  </a:lnTo>
                  <a:cubicBezTo>
                    <a:pt x="993" y="3462"/>
                    <a:pt x="930" y="3462"/>
                    <a:pt x="867" y="3446"/>
                  </a:cubicBezTo>
                  <a:lnTo>
                    <a:pt x="820" y="3430"/>
                  </a:lnTo>
                  <a:cubicBezTo>
                    <a:pt x="804" y="3415"/>
                    <a:pt x="788" y="3399"/>
                    <a:pt x="772" y="3399"/>
                  </a:cubicBezTo>
                  <a:cubicBezTo>
                    <a:pt x="741" y="3352"/>
                    <a:pt x="694" y="3320"/>
                    <a:pt x="678" y="3273"/>
                  </a:cubicBezTo>
                  <a:cubicBezTo>
                    <a:pt x="615" y="3194"/>
                    <a:pt x="583" y="3100"/>
                    <a:pt x="552" y="3005"/>
                  </a:cubicBezTo>
                  <a:cubicBezTo>
                    <a:pt x="505" y="2847"/>
                    <a:pt x="473" y="2674"/>
                    <a:pt x="442" y="2517"/>
                  </a:cubicBezTo>
                  <a:cubicBezTo>
                    <a:pt x="410" y="2343"/>
                    <a:pt x="394" y="2186"/>
                    <a:pt x="394" y="2013"/>
                  </a:cubicBezTo>
                  <a:cubicBezTo>
                    <a:pt x="379" y="1887"/>
                    <a:pt x="379" y="1761"/>
                    <a:pt x="394" y="1635"/>
                  </a:cubicBezTo>
                  <a:cubicBezTo>
                    <a:pt x="394" y="1524"/>
                    <a:pt x="410" y="1414"/>
                    <a:pt x="426" y="1320"/>
                  </a:cubicBezTo>
                  <a:cubicBezTo>
                    <a:pt x="442" y="1257"/>
                    <a:pt x="473" y="1194"/>
                    <a:pt x="489" y="1146"/>
                  </a:cubicBezTo>
                  <a:cubicBezTo>
                    <a:pt x="520" y="1099"/>
                    <a:pt x="536" y="1068"/>
                    <a:pt x="568" y="1036"/>
                  </a:cubicBezTo>
                  <a:cubicBezTo>
                    <a:pt x="583" y="1020"/>
                    <a:pt x="615" y="1005"/>
                    <a:pt x="631" y="989"/>
                  </a:cubicBezTo>
                  <a:cubicBezTo>
                    <a:pt x="678" y="957"/>
                    <a:pt x="725" y="942"/>
                    <a:pt x="772" y="926"/>
                  </a:cubicBezTo>
                  <a:cubicBezTo>
                    <a:pt x="883" y="894"/>
                    <a:pt x="1009" y="879"/>
                    <a:pt x="1135" y="879"/>
                  </a:cubicBezTo>
                  <a:lnTo>
                    <a:pt x="2395" y="879"/>
                  </a:lnTo>
                  <a:cubicBezTo>
                    <a:pt x="2531" y="879"/>
                    <a:pt x="2647" y="872"/>
                    <a:pt x="2779" y="872"/>
                  </a:cubicBezTo>
                  <a:cubicBezTo>
                    <a:pt x="2845" y="872"/>
                    <a:pt x="2915" y="873"/>
                    <a:pt x="2993" y="879"/>
                  </a:cubicBezTo>
                  <a:lnTo>
                    <a:pt x="3655" y="879"/>
                  </a:lnTo>
                  <a:cubicBezTo>
                    <a:pt x="3907" y="863"/>
                    <a:pt x="4143" y="847"/>
                    <a:pt x="4379" y="847"/>
                  </a:cubicBezTo>
                  <a:lnTo>
                    <a:pt x="5073" y="816"/>
                  </a:lnTo>
                  <a:lnTo>
                    <a:pt x="5136" y="816"/>
                  </a:lnTo>
                  <a:cubicBezTo>
                    <a:pt x="5388" y="831"/>
                    <a:pt x="5640" y="831"/>
                    <a:pt x="5892" y="831"/>
                  </a:cubicBezTo>
                  <a:lnTo>
                    <a:pt x="11546" y="831"/>
                  </a:lnTo>
                  <a:cubicBezTo>
                    <a:pt x="12066" y="831"/>
                    <a:pt x="12602" y="816"/>
                    <a:pt x="13137" y="800"/>
                  </a:cubicBezTo>
                  <a:lnTo>
                    <a:pt x="14760" y="753"/>
                  </a:lnTo>
                  <a:cubicBezTo>
                    <a:pt x="15280" y="737"/>
                    <a:pt x="15799" y="705"/>
                    <a:pt x="16335" y="690"/>
                  </a:cubicBezTo>
                  <a:cubicBezTo>
                    <a:pt x="16870" y="658"/>
                    <a:pt x="17422" y="642"/>
                    <a:pt x="17957" y="627"/>
                  </a:cubicBezTo>
                  <a:cubicBezTo>
                    <a:pt x="18477" y="611"/>
                    <a:pt x="19013" y="579"/>
                    <a:pt x="19532" y="564"/>
                  </a:cubicBezTo>
                  <a:cubicBezTo>
                    <a:pt x="20037" y="548"/>
                    <a:pt x="20556" y="548"/>
                    <a:pt x="21076" y="532"/>
                  </a:cubicBezTo>
                  <a:lnTo>
                    <a:pt x="22636" y="501"/>
                  </a:lnTo>
                  <a:cubicBezTo>
                    <a:pt x="23155" y="485"/>
                    <a:pt x="23675" y="469"/>
                    <a:pt x="24195" y="438"/>
                  </a:cubicBezTo>
                  <a:cubicBezTo>
                    <a:pt x="24431" y="438"/>
                    <a:pt x="24652" y="422"/>
                    <a:pt x="24872" y="390"/>
                  </a:cubicBezTo>
                  <a:lnTo>
                    <a:pt x="25250" y="374"/>
                  </a:lnTo>
                  <a:cubicBezTo>
                    <a:pt x="25345" y="359"/>
                    <a:pt x="25424" y="343"/>
                    <a:pt x="25518" y="343"/>
                  </a:cubicBezTo>
                  <a:close/>
                  <a:moveTo>
                    <a:pt x="25603" y="0"/>
                  </a:moveTo>
                  <a:cubicBezTo>
                    <a:pt x="25565" y="0"/>
                    <a:pt x="25526" y="4"/>
                    <a:pt x="25487" y="12"/>
                  </a:cubicBezTo>
                  <a:lnTo>
                    <a:pt x="25156" y="28"/>
                  </a:lnTo>
                  <a:lnTo>
                    <a:pt x="24463" y="75"/>
                  </a:lnTo>
                  <a:cubicBezTo>
                    <a:pt x="24226" y="75"/>
                    <a:pt x="23990" y="91"/>
                    <a:pt x="23754" y="107"/>
                  </a:cubicBezTo>
                  <a:lnTo>
                    <a:pt x="23722" y="107"/>
                  </a:lnTo>
                  <a:cubicBezTo>
                    <a:pt x="23281" y="122"/>
                    <a:pt x="22825" y="138"/>
                    <a:pt x="22368" y="138"/>
                  </a:cubicBezTo>
                  <a:lnTo>
                    <a:pt x="21580" y="154"/>
                  </a:lnTo>
                  <a:cubicBezTo>
                    <a:pt x="21328" y="170"/>
                    <a:pt x="21060" y="185"/>
                    <a:pt x="20793" y="185"/>
                  </a:cubicBezTo>
                  <a:cubicBezTo>
                    <a:pt x="20289" y="185"/>
                    <a:pt x="19785" y="217"/>
                    <a:pt x="19265" y="233"/>
                  </a:cubicBezTo>
                  <a:lnTo>
                    <a:pt x="19233" y="233"/>
                  </a:lnTo>
                  <a:lnTo>
                    <a:pt x="17973" y="280"/>
                  </a:lnTo>
                  <a:lnTo>
                    <a:pt x="16603" y="327"/>
                  </a:lnTo>
                  <a:lnTo>
                    <a:pt x="15012" y="390"/>
                  </a:lnTo>
                  <a:cubicBezTo>
                    <a:pt x="14744" y="406"/>
                    <a:pt x="14492" y="422"/>
                    <a:pt x="14224" y="422"/>
                  </a:cubicBezTo>
                  <a:lnTo>
                    <a:pt x="13405" y="438"/>
                  </a:lnTo>
                  <a:cubicBezTo>
                    <a:pt x="12870" y="453"/>
                    <a:pt x="12334" y="469"/>
                    <a:pt x="11798" y="469"/>
                  </a:cubicBezTo>
                  <a:lnTo>
                    <a:pt x="10160" y="485"/>
                  </a:lnTo>
                  <a:lnTo>
                    <a:pt x="1749" y="485"/>
                  </a:lnTo>
                  <a:cubicBezTo>
                    <a:pt x="1591" y="469"/>
                    <a:pt x="1450" y="453"/>
                    <a:pt x="1308" y="453"/>
                  </a:cubicBezTo>
                  <a:cubicBezTo>
                    <a:pt x="1267" y="451"/>
                    <a:pt x="1226" y="449"/>
                    <a:pt x="1186" y="449"/>
                  </a:cubicBezTo>
                  <a:cubicBezTo>
                    <a:pt x="979" y="449"/>
                    <a:pt x="781" y="484"/>
                    <a:pt x="583" y="564"/>
                  </a:cubicBezTo>
                  <a:cubicBezTo>
                    <a:pt x="552" y="579"/>
                    <a:pt x="505" y="595"/>
                    <a:pt x="473" y="611"/>
                  </a:cubicBezTo>
                  <a:cubicBezTo>
                    <a:pt x="410" y="642"/>
                    <a:pt x="363" y="690"/>
                    <a:pt x="331" y="721"/>
                  </a:cubicBezTo>
                  <a:cubicBezTo>
                    <a:pt x="284" y="768"/>
                    <a:pt x="237" y="816"/>
                    <a:pt x="205" y="863"/>
                  </a:cubicBezTo>
                  <a:cubicBezTo>
                    <a:pt x="158" y="926"/>
                    <a:pt x="127" y="989"/>
                    <a:pt x="111" y="1052"/>
                  </a:cubicBezTo>
                  <a:cubicBezTo>
                    <a:pt x="79" y="1131"/>
                    <a:pt x="63" y="1209"/>
                    <a:pt x="48" y="1288"/>
                  </a:cubicBezTo>
                  <a:cubicBezTo>
                    <a:pt x="32" y="1367"/>
                    <a:pt x="32" y="1430"/>
                    <a:pt x="16" y="1524"/>
                  </a:cubicBezTo>
                  <a:cubicBezTo>
                    <a:pt x="0" y="1603"/>
                    <a:pt x="0" y="1698"/>
                    <a:pt x="0" y="1776"/>
                  </a:cubicBezTo>
                  <a:lnTo>
                    <a:pt x="16" y="1792"/>
                  </a:lnTo>
                  <a:cubicBezTo>
                    <a:pt x="16" y="1887"/>
                    <a:pt x="16" y="1981"/>
                    <a:pt x="16" y="2060"/>
                  </a:cubicBezTo>
                  <a:cubicBezTo>
                    <a:pt x="32" y="2265"/>
                    <a:pt x="63" y="2454"/>
                    <a:pt x="95" y="2643"/>
                  </a:cubicBezTo>
                  <a:cubicBezTo>
                    <a:pt x="111" y="2737"/>
                    <a:pt x="142" y="2816"/>
                    <a:pt x="174" y="2910"/>
                  </a:cubicBezTo>
                  <a:cubicBezTo>
                    <a:pt x="190" y="3005"/>
                    <a:pt x="221" y="3115"/>
                    <a:pt x="268" y="3210"/>
                  </a:cubicBezTo>
                  <a:cubicBezTo>
                    <a:pt x="331" y="3383"/>
                    <a:pt x="442" y="3541"/>
                    <a:pt x="583" y="3651"/>
                  </a:cubicBezTo>
                  <a:cubicBezTo>
                    <a:pt x="646" y="3714"/>
                    <a:pt x="725" y="3745"/>
                    <a:pt x="804" y="3777"/>
                  </a:cubicBezTo>
                  <a:cubicBezTo>
                    <a:pt x="898" y="3793"/>
                    <a:pt x="993" y="3808"/>
                    <a:pt x="1087" y="3824"/>
                  </a:cubicBezTo>
                  <a:cubicBezTo>
                    <a:pt x="1308" y="3840"/>
                    <a:pt x="1544" y="3856"/>
                    <a:pt x="1765" y="3856"/>
                  </a:cubicBezTo>
                  <a:lnTo>
                    <a:pt x="2473" y="3871"/>
                  </a:lnTo>
                  <a:cubicBezTo>
                    <a:pt x="2978" y="3887"/>
                    <a:pt x="3466" y="3919"/>
                    <a:pt x="4001" y="3950"/>
                  </a:cubicBezTo>
                  <a:cubicBezTo>
                    <a:pt x="4537" y="3966"/>
                    <a:pt x="5073" y="3997"/>
                    <a:pt x="5608" y="4013"/>
                  </a:cubicBezTo>
                  <a:cubicBezTo>
                    <a:pt x="6144" y="4029"/>
                    <a:pt x="6679" y="4029"/>
                    <a:pt x="7230" y="4029"/>
                  </a:cubicBezTo>
                  <a:lnTo>
                    <a:pt x="8853" y="4029"/>
                  </a:lnTo>
                  <a:cubicBezTo>
                    <a:pt x="9404" y="4029"/>
                    <a:pt x="9940" y="4029"/>
                    <a:pt x="10507" y="4013"/>
                  </a:cubicBezTo>
                  <a:cubicBezTo>
                    <a:pt x="11074" y="3997"/>
                    <a:pt x="11657" y="3966"/>
                    <a:pt x="12224" y="3934"/>
                  </a:cubicBezTo>
                  <a:cubicBezTo>
                    <a:pt x="12759" y="3903"/>
                    <a:pt x="13295" y="3887"/>
                    <a:pt x="13830" y="3856"/>
                  </a:cubicBezTo>
                  <a:lnTo>
                    <a:pt x="13783" y="3856"/>
                  </a:lnTo>
                  <a:lnTo>
                    <a:pt x="15358" y="3793"/>
                  </a:lnTo>
                  <a:lnTo>
                    <a:pt x="16855" y="3730"/>
                  </a:lnTo>
                  <a:lnTo>
                    <a:pt x="16965" y="3730"/>
                  </a:lnTo>
                  <a:lnTo>
                    <a:pt x="18131" y="3682"/>
                  </a:lnTo>
                  <a:lnTo>
                    <a:pt x="19312" y="3635"/>
                  </a:lnTo>
                  <a:lnTo>
                    <a:pt x="19391" y="3635"/>
                  </a:lnTo>
                  <a:lnTo>
                    <a:pt x="20005" y="3604"/>
                  </a:lnTo>
                  <a:lnTo>
                    <a:pt x="20037" y="3604"/>
                  </a:lnTo>
                  <a:lnTo>
                    <a:pt x="20997" y="3572"/>
                  </a:lnTo>
                  <a:cubicBezTo>
                    <a:pt x="21564" y="3541"/>
                    <a:pt x="22132" y="3525"/>
                    <a:pt x="22699" y="3493"/>
                  </a:cubicBezTo>
                  <a:lnTo>
                    <a:pt x="24274" y="3399"/>
                  </a:lnTo>
                  <a:cubicBezTo>
                    <a:pt x="24526" y="3383"/>
                    <a:pt x="24794" y="3383"/>
                    <a:pt x="25061" y="3352"/>
                  </a:cubicBezTo>
                  <a:cubicBezTo>
                    <a:pt x="25329" y="3320"/>
                    <a:pt x="25581" y="3273"/>
                    <a:pt x="25817" y="3210"/>
                  </a:cubicBezTo>
                  <a:cubicBezTo>
                    <a:pt x="25896" y="3194"/>
                    <a:pt x="25959" y="3163"/>
                    <a:pt x="26022" y="3131"/>
                  </a:cubicBezTo>
                  <a:cubicBezTo>
                    <a:pt x="26054" y="3115"/>
                    <a:pt x="26085" y="3100"/>
                    <a:pt x="26117" y="3068"/>
                  </a:cubicBezTo>
                  <a:cubicBezTo>
                    <a:pt x="26148" y="3052"/>
                    <a:pt x="26164" y="3037"/>
                    <a:pt x="26195" y="3021"/>
                  </a:cubicBezTo>
                  <a:cubicBezTo>
                    <a:pt x="26227" y="2989"/>
                    <a:pt x="26243" y="2958"/>
                    <a:pt x="26274" y="2926"/>
                  </a:cubicBezTo>
                  <a:cubicBezTo>
                    <a:pt x="26290" y="2910"/>
                    <a:pt x="26306" y="2879"/>
                    <a:pt x="26321" y="2847"/>
                  </a:cubicBezTo>
                  <a:cubicBezTo>
                    <a:pt x="26337" y="2816"/>
                    <a:pt x="26337" y="2800"/>
                    <a:pt x="26337" y="2784"/>
                  </a:cubicBezTo>
                  <a:cubicBezTo>
                    <a:pt x="26353" y="2753"/>
                    <a:pt x="26369" y="2721"/>
                    <a:pt x="26369" y="2674"/>
                  </a:cubicBezTo>
                  <a:cubicBezTo>
                    <a:pt x="26369" y="2580"/>
                    <a:pt x="26369" y="2469"/>
                    <a:pt x="26369" y="2359"/>
                  </a:cubicBezTo>
                  <a:cubicBezTo>
                    <a:pt x="26369" y="2233"/>
                    <a:pt x="26337" y="2107"/>
                    <a:pt x="26337" y="1981"/>
                  </a:cubicBezTo>
                  <a:cubicBezTo>
                    <a:pt x="26321" y="1729"/>
                    <a:pt x="26306" y="1493"/>
                    <a:pt x="26274" y="1257"/>
                  </a:cubicBezTo>
                  <a:cubicBezTo>
                    <a:pt x="26258" y="1020"/>
                    <a:pt x="26211" y="784"/>
                    <a:pt x="26164" y="548"/>
                  </a:cubicBezTo>
                  <a:cubicBezTo>
                    <a:pt x="26132" y="422"/>
                    <a:pt x="26069" y="296"/>
                    <a:pt x="26006" y="185"/>
                  </a:cubicBezTo>
                  <a:cubicBezTo>
                    <a:pt x="25991" y="154"/>
                    <a:pt x="25975" y="138"/>
                    <a:pt x="25943" y="122"/>
                  </a:cubicBezTo>
                  <a:cubicBezTo>
                    <a:pt x="25928" y="107"/>
                    <a:pt x="25912" y="91"/>
                    <a:pt x="25896" y="75"/>
                  </a:cubicBezTo>
                  <a:cubicBezTo>
                    <a:pt x="25865" y="59"/>
                    <a:pt x="25849" y="44"/>
                    <a:pt x="25833" y="44"/>
                  </a:cubicBezTo>
                  <a:cubicBezTo>
                    <a:pt x="25802" y="28"/>
                    <a:pt x="25754" y="12"/>
                    <a:pt x="25707" y="12"/>
                  </a:cubicBezTo>
                  <a:cubicBezTo>
                    <a:pt x="25676" y="4"/>
                    <a:pt x="25640" y="0"/>
                    <a:pt x="256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20"/>
            <p:cNvSpPr/>
            <p:nvPr/>
          </p:nvSpPr>
          <p:spPr>
            <a:xfrm>
              <a:off x="4372101" y="3621678"/>
              <a:ext cx="12476" cy="113312"/>
            </a:xfrm>
            <a:custGeom>
              <a:avLst/>
              <a:gdLst/>
              <a:ahLst/>
              <a:cxnLst/>
              <a:rect l="l" t="t" r="r" b="b"/>
              <a:pathLst>
                <a:path w="206" h="1871" extrusionOk="0">
                  <a:moveTo>
                    <a:pt x="24" y="1"/>
                  </a:moveTo>
                  <a:cubicBezTo>
                    <a:pt x="17" y="1"/>
                    <a:pt x="9" y="4"/>
                    <a:pt x="1" y="12"/>
                  </a:cubicBezTo>
                  <a:cubicBezTo>
                    <a:pt x="1" y="12"/>
                    <a:pt x="1" y="28"/>
                    <a:pt x="17" y="44"/>
                  </a:cubicBezTo>
                  <a:cubicBezTo>
                    <a:pt x="1" y="44"/>
                    <a:pt x="1" y="60"/>
                    <a:pt x="17" y="60"/>
                  </a:cubicBezTo>
                  <a:lnTo>
                    <a:pt x="17" y="91"/>
                  </a:lnTo>
                  <a:cubicBezTo>
                    <a:pt x="1" y="107"/>
                    <a:pt x="1" y="107"/>
                    <a:pt x="17" y="123"/>
                  </a:cubicBezTo>
                  <a:lnTo>
                    <a:pt x="17" y="217"/>
                  </a:lnTo>
                  <a:cubicBezTo>
                    <a:pt x="17" y="264"/>
                    <a:pt x="17" y="327"/>
                    <a:pt x="17" y="390"/>
                  </a:cubicBezTo>
                  <a:cubicBezTo>
                    <a:pt x="32" y="627"/>
                    <a:pt x="48" y="863"/>
                    <a:pt x="64" y="1099"/>
                  </a:cubicBezTo>
                  <a:cubicBezTo>
                    <a:pt x="64" y="1209"/>
                    <a:pt x="80" y="1320"/>
                    <a:pt x="80" y="1446"/>
                  </a:cubicBezTo>
                  <a:lnTo>
                    <a:pt x="80" y="1619"/>
                  </a:lnTo>
                  <a:lnTo>
                    <a:pt x="80" y="1792"/>
                  </a:lnTo>
                  <a:cubicBezTo>
                    <a:pt x="64" y="1808"/>
                    <a:pt x="64" y="1808"/>
                    <a:pt x="80" y="1824"/>
                  </a:cubicBezTo>
                  <a:lnTo>
                    <a:pt x="80" y="1840"/>
                  </a:lnTo>
                  <a:cubicBezTo>
                    <a:pt x="95" y="1855"/>
                    <a:pt x="111" y="1871"/>
                    <a:pt x="127" y="1871"/>
                  </a:cubicBezTo>
                  <a:cubicBezTo>
                    <a:pt x="174" y="1871"/>
                    <a:pt x="206" y="1840"/>
                    <a:pt x="206" y="1808"/>
                  </a:cubicBezTo>
                  <a:lnTo>
                    <a:pt x="206" y="1713"/>
                  </a:lnTo>
                  <a:cubicBezTo>
                    <a:pt x="206" y="1477"/>
                    <a:pt x="190" y="1241"/>
                    <a:pt x="174" y="1005"/>
                  </a:cubicBezTo>
                  <a:lnTo>
                    <a:pt x="174" y="1020"/>
                  </a:lnTo>
                  <a:cubicBezTo>
                    <a:pt x="158" y="910"/>
                    <a:pt x="158" y="831"/>
                    <a:pt x="143" y="721"/>
                  </a:cubicBezTo>
                  <a:cubicBezTo>
                    <a:pt x="127" y="595"/>
                    <a:pt x="127" y="485"/>
                    <a:pt x="111" y="375"/>
                  </a:cubicBezTo>
                  <a:cubicBezTo>
                    <a:pt x="111" y="312"/>
                    <a:pt x="95" y="249"/>
                    <a:pt x="95" y="201"/>
                  </a:cubicBezTo>
                  <a:cubicBezTo>
                    <a:pt x="95" y="170"/>
                    <a:pt x="80" y="138"/>
                    <a:pt x="80" y="107"/>
                  </a:cubicBezTo>
                  <a:cubicBezTo>
                    <a:pt x="80" y="91"/>
                    <a:pt x="64" y="60"/>
                    <a:pt x="64" y="44"/>
                  </a:cubicBezTo>
                  <a:cubicBezTo>
                    <a:pt x="64" y="28"/>
                    <a:pt x="48" y="12"/>
                    <a:pt x="48" y="12"/>
                  </a:cubicBezTo>
                  <a:cubicBezTo>
                    <a:pt x="40" y="4"/>
                    <a:pt x="32"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20"/>
            <p:cNvSpPr/>
            <p:nvPr/>
          </p:nvSpPr>
          <p:spPr>
            <a:xfrm>
              <a:off x="4529506" y="3617620"/>
              <a:ext cx="19683" cy="129119"/>
            </a:xfrm>
            <a:custGeom>
              <a:avLst/>
              <a:gdLst/>
              <a:ahLst/>
              <a:cxnLst/>
              <a:rect l="l" t="t" r="r" b="b"/>
              <a:pathLst>
                <a:path w="325" h="2132" extrusionOk="0">
                  <a:moveTo>
                    <a:pt x="64" y="1"/>
                  </a:moveTo>
                  <a:cubicBezTo>
                    <a:pt x="48" y="1"/>
                    <a:pt x="17" y="16"/>
                    <a:pt x="17" y="32"/>
                  </a:cubicBezTo>
                  <a:cubicBezTo>
                    <a:pt x="17" y="48"/>
                    <a:pt x="17" y="64"/>
                    <a:pt x="17" y="79"/>
                  </a:cubicBezTo>
                  <a:lnTo>
                    <a:pt x="17" y="158"/>
                  </a:lnTo>
                  <a:cubicBezTo>
                    <a:pt x="17" y="205"/>
                    <a:pt x="17" y="253"/>
                    <a:pt x="1" y="284"/>
                  </a:cubicBezTo>
                  <a:lnTo>
                    <a:pt x="1" y="615"/>
                  </a:lnTo>
                  <a:cubicBezTo>
                    <a:pt x="1" y="788"/>
                    <a:pt x="17" y="946"/>
                    <a:pt x="32" y="1103"/>
                  </a:cubicBezTo>
                  <a:lnTo>
                    <a:pt x="32" y="1135"/>
                  </a:lnTo>
                  <a:cubicBezTo>
                    <a:pt x="32" y="1276"/>
                    <a:pt x="64" y="1434"/>
                    <a:pt x="64" y="1591"/>
                  </a:cubicBezTo>
                  <a:cubicBezTo>
                    <a:pt x="80" y="1670"/>
                    <a:pt x="95" y="1733"/>
                    <a:pt x="95" y="1812"/>
                  </a:cubicBezTo>
                  <a:cubicBezTo>
                    <a:pt x="95" y="1891"/>
                    <a:pt x="111" y="1970"/>
                    <a:pt x="111" y="2033"/>
                  </a:cubicBezTo>
                  <a:cubicBezTo>
                    <a:pt x="118" y="2099"/>
                    <a:pt x="168" y="2131"/>
                    <a:pt x="217" y="2131"/>
                  </a:cubicBezTo>
                  <a:cubicBezTo>
                    <a:pt x="271" y="2131"/>
                    <a:pt x="324" y="2092"/>
                    <a:pt x="316" y="2017"/>
                  </a:cubicBezTo>
                  <a:cubicBezTo>
                    <a:pt x="316" y="1907"/>
                    <a:pt x="300" y="1812"/>
                    <a:pt x="284" y="1702"/>
                  </a:cubicBezTo>
                  <a:cubicBezTo>
                    <a:pt x="284" y="1591"/>
                    <a:pt x="269" y="1497"/>
                    <a:pt x="253" y="1387"/>
                  </a:cubicBezTo>
                  <a:cubicBezTo>
                    <a:pt x="237" y="1229"/>
                    <a:pt x="221" y="1087"/>
                    <a:pt x="206" y="930"/>
                  </a:cubicBezTo>
                  <a:cubicBezTo>
                    <a:pt x="206" y="851"/>
                    <a:pt x="190" y="772"/>
                    <a:pt x="190" y="694"/>
                  </a:cubicBezTo>
                  <a:cubicBezTo>
                    <a:pt x="174" y="615"/>
                    <a:pt x="158" y="552"/>
                    <a:pt x="158" y="473"/>
                  </a:cubicBezTo>
                  <a:lnTo>
                    <a:pt x="143" y="237"/>
                  </a:lnTo>
                  <a:cubicBezTo>
                    <a:pt x="127" y="190"/>
                    <a:pt x="127" y="158"/>
                    <a:pt x="127" y="111"/>
                  </a:cubicBezTo>
                  <a:cubicBezTo>
                    <a:pt x="127" y="79"/>
                    <a:pt x="127" y="64"/>
                    <a:pt x="127" y="32"/>
                  </a:cubicBezTo>
                  <a:cubicBezTo>
                    <a:pt x="111" y="16"/>
                    <a:pt x="95"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20"/>
            <p:cNvSpPr/>
            <p:nvPr/>
          </p:nvSpPr>
          <p:spPr>
            <a:xfrm>
              <a:off x="4694542" y="3615016"/>
              <a:ext cx="15322" cy="126697"/>
            </a:xfrm>
            <a:custGeom>
              <a:avLst/>
              <a:gdLst/>
              <a:ahLst/>
              <a:cxnLst/>
              <a:rect l="l" t="t" r="r" b="b"/>
              <a:pathLst>
                <a:path w="253" h="2092" extrusionOk="0">
                  <a:moveTo>
                    <a:pt x="111" y="0"/>
                  </a:moveTo>
                  <a:cubicBezTo>
                    <a:pt x="99" y="0"/>
                    <a:pt x="87" y="4"/>
                    <a:pt x="80" y="12"/>
                  </a:cubicBezTo>
                  <a:cubicBezTo>
                    <a:pt x="64" y="12"/>
                    <a:pt x="48" y="28"/>
                    <a:pt x="48" y="44"/>
                  </a:cubicBezTo>
                  <a:cubicBezTo>
                    <a:pt x="32" y="59"/>
                    <a:pt x="32" y="75"/>
                    <a:pt x="32" y="91"/>
                  </a:cubicBezTo>
                  <a:cubicBezTo>
                    <a:pt x="32" y="122"/>
                    <a:pt x="17" y="154"/>
                    <a:pt x="17" y="185"/>
                  </a:cubicBezTo>
                  <a:cubicBezTo>
                    <a:pt x="17" y="233"/>
                    <a:pt x="17" y="264"/>
                    <a:pt x="1" y="311"/>
                  </a:cubicBezTo>
                  <a:cubicBezTo>
                    <a:pt x="1" y="327"/>
                    <a:pt x="1" y="343"/>
                    <a:pt x="1" y="359"/>
                  </a:cubicBezTo>
                  <a:cubicBezTo>
                    <a:pt x="17" y="485"/>
                    <a:pt x="17" y="611"/>
                    <a:pt x="17" y="737"/>
                  </a:cubicBezTo>
                  <a:lnTo>
                    <a:pt x="32" y="1178"/>
                  </a:lnTo>
                  <a:cubicBezTo>
                    <a:pt x="32" y="1319"/>
                    <a:pt x="48" y="1461"/>
                    <a:pt x="64" y="1619"/>
                  </a:cubicBezTo>
                  <a:cubicBezTo>
                    <a:pt x="64" y="1760"/>
                    <a:pt x="80" y="1886"/>
                    <a:pt x="95" y="2028"/>
                  </a:cubicBezTo>
                  <a:cubicBezTo>
                    <a:pt x="111" y="2076"/>
                    <a:pt x="143" y="2091"/>
                    <a:pt x="190" y="2091"/>
                  </a:cubicBezTo>
                  <a:cubicBezTo>
                    <a:pt x="221" y="2076"/>
                    <a:pt x="253" y="2060"/>
                    <a:pt x="253" y="2028"/>
                  </a:cubicBezTo>
                  <a:lnTo>
                    <a:pt x="253" y="1666"/>
                  </a:lnTo>
                  <a:lnTo>
                    <a:pt x="237" y="1335"/>
                  </a:lnTo>
                  <a:cubicBezTo>
                    <a:pt x="221" y="1178"/>
                    <a:pt x="221" y="1052"/>
                    <a:pt x="206" y="894"/>
                  </a:cubicBezTo>
                  <a:cubicBezTo>
                    <a:pt x="206" y="752"/>
                    <a:pt x="190" y="595"/>
                    <a:pt x="174" y="453"/>
                  </a:cubicBezTo>
                  <a:cubicBezTo>
                    <a:pt x="174" y="453"/>
                    <a:pt x="174" y="469"/>
                    <a:pt x="174" y="469"/>
                  </a:cubicBezTo>
                  <a:cubicBezTo>
                    <a:pt x="158" y="390"/>
                    <a:pt x="158" y="311"/>
                    <a:pt x="158" y="233"/>
                  </a:cubicBezTo>
                  <a:lnTo>
                    <a:pt x="158" y="122"/>
                  </a:lnTo>
                  <a:lnTo>
                    <a:pt x="158" y="59"/>
                  </a:lnTo>
                  <a:cubicBezTo>
                    <a:pt x="158" y="44"/>
                    <a:pt x="158" y="28"/>
                    <a:pt x="143" y="12"/>
                  </a:cubicBezTo>
                  <a:cubicBezTo>
                    <a:pt x="135" y="4"/>
                    <a:pt x="123"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20"/>
            <p:cNvSpPr/>
            <p:nvPr/>
          </p:nvSpPr>
          <p:spPr>
            <a:xfrm>
              <a:off x="4852916" y="3619558"/>
              <a:ext cx="13445" cy="106651"/>
            </a:xfrm>
            <a:custGeom>
              <a:avLst/>
              <a:gdLst/>
              <a:ahLst/>
              <a:cxnLst/>
              <a:rect l="l" t="t" r="r" b="b"/>
              <a:pathLst>
                <a:path w="222" h="1761" extrusionOk="0">
                  <a:moveTo>
                    <a:pt x="111" y="0"/>
                  </a:moveTo>
                  <a:cubicBezTo>
                    <a:pt x="79" y="0"/>
                    <a:pt x="48" y="47"/>
                    <a:pt x="48" y="79"/>
                  </a:cubicBezTo>
                  <a:cubicBezTo>
                    <a:pt x="32" y="110"/>
                    <a:pt x="32" y="142"/>
                    <a:pt x="32" y="173"/>
                  </a:cubicBezTo>
                  <a:cubicBezTo>
                    <a:pt x="16" y="236"/>
                    <a:pt x="16" y="299"/>
                    <a:pt x="16" y="362"/>
                  </a:cubicBezTo>
                  <a:cubicBezTo>
                    <a:pt x="16" y="473"/>
                    <a:pt x="1" y="583"/>
                    <a:pt x="1" y="725"/>
                  </a:cubicBezTo>
                  <a:cubicBezTo>
                    <a:pt x="1" y="882"/>
                    <a:pt x="16" y="1040"/>
                    <a:pt x="16" y="1181"/>
                  </a:cubicBezTo>
                  <a:cubicBezTo>
                    <a:pt x="16" y="1260"/>
                    <a:pt x="16" y="1323"/>
                    <a:pt x="16" y="1418"/>
                  </a:cubicBezTo>
                  <a:cubicBezTo>
                    <a:pt x="16" y="1496"/>
                    <a:pt x="32" y="1591"/>
                    <a:pt x="32" y="1685"/>
                  </a:cubicBezTo>
                  <a:cubicBezTo>
                    <a:pt x="32" y="1701"/>
                    <a:pt x="48" y="1733"/>
                    <a:pt x="79" y="1748"/>
                  </a:cubicBezTo>
                  <a:cubicBezTo>
                    <a:pt x="87" y="1756"/>
                    <a:pt x="99" y="1760"/>
                    <a:pt x="111" y="1760"/>
                  </a:cubicBezTo>
                  <a:cubicBezTo>
                    <a:pt x="123" y="1760"/>
                    <a:pt x="134" y="1756"/>
                    <a:pt x="142" y="1748"/>
                  </a:cubicBezTo>
                  <a:cubicBezTo>
                    <a:pt x="190" y="1748"/>
                    <a:pt x="221" y="1717"/>
                    <a:pt x="221" y="1670"/>
                  </a:cubicBezTo>
                  <a:cubicBezTo>
                    <a:pt x="221" y="1591"/>
                    <a:pt x="221" y="1528"/>
                    <a:pt x="205" y="1465"/>
                  </a:cubicBezTo>
                  <a:cubicBezTo>
                    <a:pt x="205" y="1402"/>
                    <a:pt x="205" y="1355"/>
                    <a:pt x="205" y="1292"/>
                  </a:cubicBezTo>
                  <a:lnTo>
                    <a:pt x="190" y="929"/>
                  </a:lnTo>
                  <a:cubicBezTo>
                    <a:pt x="174" y="772"/>
                    <a:pt x="158" y="614"/>
                    <a:pt x="158" y="457"/>
                  </a:cubicBezTo>
                  <a:lnTo>
                    <a:pt x="158" y="236"/>
                  </a:lnTo>
                  <a:lnTo>
                    <a:pt x="158" y="126"/>
                  </a:lnTo>
                  <a:lnTo>
                    <a:pt x="158" y="63"/>
                  </a:lnTo>
                  <a:cubicBezTo>
                    <a:pt x="174" y="63"/>
                    <a:pt x="174" y="47"/>
                    <a:pt x="158" y="32"/>
                  </a:cubicBezTo>
                  <a:cubicBezTo>
                    <a:pt x="158" y="32"/>
                    <a:pt x="158" y="32"/>
                    <a:pt x="158" y="16"/>
                  </a:cubicBezTo>
                  <a:cubicBezTo>
                    <a:pt x="142" y="16"/>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20"/>
            <p:cNvSpPr/>
            <p:nvPr/>
          </p:nvSpPr>
          <p:spPr>
            <a:xfrm>
              <a:off x="5047507" y="3614047"/>
              <a:ext cx="10598" cy="122881"/>
            </a:xfrm>
            <a:custGeom>
              <a:avLst/>
              <a:gdLst/>
              <a:ahLst/>
              <a:cxnLst/>
              <a:rect l="l" t="t" r="r" b="b"/>
              <a:pathLst>
                <a:path w="175" h="2029" extrusionOk="0">
                  <a:moveTo>
                    <a:pt x="117" y="0"/>
                  </a:moveTo>
                  <a:cubicBezTo>
                    <a:pt x="111" y="0"/>
                    <a:pt x="103" y="4"/>
                    <a:pt x="95" y="12"/>
                  </a:cubicBezTo>
                  <a:cubicBezTo>
                    <a:pt x="95" y="12"/>
                    <a:pt x="80" y="12"/>
                    <a:pt x="80" y="28"/>
                  </a:cubicBezTo>
                  <a:cubicBezTo>
                    <a:pt x="80" y="28"/>
                    <a:pt x="64" y="44"/>
                    <a:pt x="64" y="60"/>
                  </a:cubicBezTo>
                  <a:cubicBezTo>
                    <a:pt x="48" y="75"/>
                    <a:pt x="64" y="91"/>
                    <a:pt x="48" y="138"/>
                  </a:cubicBezTo>
                  <a:cubicBezTo>
                    <a:pt x="32" y="186"/>
                    <a:pt x="32" y="233"/>
                    <a:pt x="32" y="280"/>
                  </a:cubicBezTo>
                  <a:cubicBezTo>
                    <a:pt x="32" y="422"/>
                    <a:pt x="32" y="548"/>
                    <a:pt x="17" y="690"/>
                  </a:cubicBezTo>
                  <a:cubicBezTo>
                    <a:pt x="1" y="831"/>
                    <a:pt x="1" y="973"/>
                    <a:pt x="1" y="1115"/>
                  </a:cubicBezTo>
                  <a:lnTo>
                    <a:pt x="1" y="1524"/>
                  </a:lnTo>
                  <a:cubicBezTo>
                    <a:pt x="1" y="1556"/>
                    <a:pt x="1" y="1572"/>
                    <a:pt x="1" y="1603"/>
                  </a:cubicBezTo>
                  <a:lnTo>
                    <a:pt x="1" y="1713"/>
                  </a:lnTo>
                  <a:lnTo>
                    <a:pt x="1" y="1934"/>
                  </a:lnTo>
                  <a:cubicBezTo>
                    <a:pt x="1" y="1950"/>
                    <a:pt x="1" y="1966"/>
                    <a:pt x="1" y="1981"/>
                  </a:cubicBezTo>
                  <a:lnTo>
                    <a:pt x="17" y="1997"/>
                  </a:lnTo>
                  <a:cubicBezTo>
                    <a:pt x="32" y="2013"/>
                    <a:pt x="48" y="2029"/>
                    <a:pt x="80" y="2029"/>
                  </a:cubicBezTo>
                  <a:cubicBezTo>
                    <a:pt x="127" y="2029"/>
                    <a:pt x="158" y="1997"/>
                    <a:pt x="174" y="1950"/>
                  </a:cubicBezTo>
                  <a:lnTo>
                    <a:pt x="174" y="1650"/>
                  </a:lnTo>
                  <a:lnTo>
                    <a:pt x="174" y="1241"/>
                  </a:lnTo>
                  <a:lnTo>
                    <a:pt x="158" y="816"/>
                  </a:lnTo>
                  <a:lnTo>
                    <a:pt x="158" y="406"/>
                  </a:lnTo>
                  <a:lnTo>
                    <a:pt x="158" y="201"/>
                  </a:lnTo>
                  <a:lnTo>
                    <a:pt x="158" y="107"/>
                  </a:lnTo>
                  <a:lnTo>
                    <a:pt x="158" y="44"/>
                  </a:lnTo>
                  <a:cubicBezTo>
                    <a:pt x="158" y="28"/>
                    <a:pt x="143" y="12"/>
                    <a:pt x="127" y="12"/>
                  </a:cubicBezTo>
                  <a:cubicBezTo>
                    <a:pt x="127" y="4"/>
                    <a:pt x="123"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20"/>
            <p:cNvSpPr/>
            <p:nvPr/>
          </p:nvSpPr>
          <p:spPr>
            <a:xfrm>
              <a:off x="5216359" y="3608778"/>
              <a:ext cx="16291" cy="112162"/>
            </a:xfrm>
            <a:custGeom>
              <a:avLst/>
              <a:gdLst/>
              <a:ahLst/>
              <a:cxnLst/>
              <a:rect l="l" t="t" r="r" b="b"/>
              <a:pathLst>
                <a:path w="269" h="1852" extrusionOk="0">
                  <a:moveTo>
                    <a:pt x="62" y="1"/>
                  </a:moveTo>
                  <a:cubicBezTo>
                    <a:pt x="44" y="1"/>
                    <a:pt x="25" y="13"/>
                    <a:pt x="17" y="36"/>
                  </a:cubicBezTo>
                  <a:cubicBezTo>
                    <a:pt x="1" y="99"/>
                    <a:pt x="1" y="162"/>
                    <a:pt x="1" y="225"/>
                  </a:cubicBezTo>
                  <a:lnTo>
                    <a:pt x="1" y="462"/>
                  </a:lnTo>
                  <a:cubicBezTo>
                    <a:pt x="1" y="603"/>
                    <a:pt x="1" y="745"/>
                    <a:pt x="17" y="887"/>
                  </a:cubicBezTo>
                  <a:cubicBezTo>
                    <a:pt x="17" y="1029"/>
                    <a:pt x="17" y="1170"/>
                    <a:pt x="32" y="1312"/>
                  </a:cubicBezTo>
                  <a:cubicBezTo>
                    <a:pt x="32" y="1391"/>
                    <a:pt x="48" y="1470"/>
                    <a:pt x="48" y="1548"/>
                  </a:cubicBezTo>
                  <a:cubicBezTo>
                    <a:pt x="48" y="1627"/>
                    <a:pt x="80" y="1706"/>
                    <a:pt x="80" y="1769"/>
                  </a:cubicBezTo>
                  <a:cubicBezTo>
                    <a:pt x="80" y="1821"/>
                    <a:pt x="112" y="1852"/>
                    <a:pt x="159" y="1852"/>
                  </a:cubicBezTo>
                  <a:cubicBezTo>
                    <a:pt x="169" y="1852"/>
                    <a:pt x="179" y="1850"/>
                    <a:pt x="190" y="1848"/>
                  </a:cubicBezTo>
                  <a:cubicBezTo>
                    <a:pt x="221" y="1848"/>
                    <a:pt x="253" y="1800"/>
                    <a:pt x="269" y="1769"/>
                  </a:cubicBezTo>
                  <a:lnTo>
                    <a:pt x="269" y="1722"/>
                  </a:lnTo>
                  <a:cubicBezTo>
                    <a:pt x="253" y="1643"/>
                    <a:pt x="253" y="1564"/>
                    <a:pt x="253" y="1485"/>
                  </a:cubicBezTo>
                  <a:cubicBezTo>
                    <a:pt x="237" y="1422"/>
                    <a:pt x="221" y="1359"/>
                    <a:pt x="221" y="1281"/>
                  </a:cubicBezTo>
                  <a:cubicBezTo>
                    <a:pt x="221" y="1139"/>
                    <a:pt x="206" y="1013"/>
                    <a:pt x="190" y="855"/>
                  </a:cubicBezTo>
                  <a:cubicBezTo>
                    <a:pt x="174" y="714"/>
                    <a:pt x="158" y="556"/>
                    <a:pt x="143" y="414"/>
                  </a:cubicBezTo>
                  <a:lnTo>
                    <a:pt x="127" y="210"/>
                  </a:lnTo>
                  <a:lnTo>
                    <a:pt x="111" y="99"/>
                  </a:lnTo>
                  <a:cubicBezTo>
                    <a:pt x="95" y="84"/>
                    <a:pt x="95" y="52"/>
                    <a:pt x="95" y="36"/>
                  </a:cubicBezTo>
                  <a:cubicBezTo>
                    <a:pt x="95" y="13"/>
                    <a:pt x="80"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20"/>
            <p:cNvSpPr/>
            <p:nvPr/>
          </p:nvSpPr>
          <p:spPr>
            <a:xfrm>
              <a:off x="5363286" y="3597574"/>
              <a:ext cx="12476" cy="119793"/>
            </a:xfrm>
            <a:custGeom>
              <a:avLst/>
              <a:gdLst/>
              <a:ahLst/>
              <a:cxnLst/>
              <a:rect l="l" t="t" r="r" b="b"/>
              <a:pathLst>
                <a:path w="206" h="1978" extrusionOk="0">
                  <a:moveTo>
                    <a:pt x="64" y="1"/>
                  </a:moveTo>
                  <a:cubicBezTo>
                    <a:pt x="32" y="1"/>
                    <a:pt x="16" y="32"/>
                    <a:pt x="32" y="64"/>
                  </a:cubicBezTo>
                  <a:cubicBezTo>
                    <a:pt x="16" y="206"/>
                    <a:pt x="16" y="363"/>
                    <a:pt x="16" y="505"/>
                  </a:cubicBezTo>
                  <a:lnTo>
                    <a:pt x="1" y="631"/>
                  </a:lnTo>
                  <a:lnTo>
                    <a:pt x="1" y="977"/>
                  </a:lnTo>
                  <a:cubicBezTo>
                    <a:pt x="1" y="1135"/>
                    <a:pt x="16" y="1292"/>
                    <a:pt x="16" y="1434"/>
                  </a:cubicBezTo>
                  <a:lnTo>
                    <a:pt x="16" y="1655"/>
                  </a:lnTo>
                  <a:cubicBezTo>
                    <a:pt x="16" y="1733"/>
                    <a:pt x="16" y="1828"/>
                    <a:pt x="32" y="1907"/>
                  </a:cubicBezTo>
                  <a:cubicBezTo>
                    <a:pt x="40" y="1954"/>
                    <a:pt x="79" y="1978"/>
                    <a:pt x="119" y="1978"/>
                  </a:cubicBezTo>
                  <a:cubicBezTo>
                    <a:pt x="158" y="1978"/>
                    <a:pt x="198" y="1954"/>
                    <a:pt x="205" y="1907"/>
                  </a:cubicBezTo>
                  <a:cubicBezTo>
                    <a:pt x="205" y="1828"/>
                    <a:pt x="205" y="1765"/>
                    <a:pt x="205" y="1686"/>
                  </a:cubicBezTo>
                  <a:cubicBezTo>
                    <a:pt x="190" y="1639"/>
                    <a:pt x="190" y="1576"/>
                    <a:pt x="190" y="1529"/>
                  </a:cubicBezTo>
                  <a:cubicBezTo>
                    <a:pt x="174" y="1340"/>
                    <a:pt x="174" y="1135"/>
                    <a:pt x="158" y="946"/>
                  </a:cubicBezTo>
                  <a:cubicBezTo>
                    <a:pt x="142" y="788"/>
                    <a:pt x="127" y="631"/>
                    <a:pt x="127" y="473"/>
                  </a:cubicBezTo>
                  <a:lnTo>
                    <a:pt x="127" y="253"/>
                  </a:lnTo>
                  <a:lnTo>
                    <a:pt x="127" y="143"/>
                  </a:lnTo>
                  <a:lnTo>
                    <a:pt x="127" y="80"/>
                  </a:lnTo>
                  <a:cubicBezTo>
                    <a:pt x="127" y="64"/>
                    <a:pt x="127" y="64"/>
                    <a:pt x="127" y="64"/>
                  </a:cubicBezTo>
                  <a:cubicBezTo>
                    <a:pt x="127" y="48"/>
                    <a:pt x="127" y="32"/>
                    <a:pt x="127" y="32"/>
                  </a:cubicBezTo>
                  <a:cubicBezTo>
                    <a:pt x="111" y="1"/>
                    <a:pt x="95"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20"/>
            <p:cNvSpPr/>
            <p:nvPr/>
          </p:nvSpPr>
          <p:spPr>
            <a:xfrm>
              <a:off x="5523538" y="3590669"/>
              <a:ext cx="14414" cy="128029"/>
            </a:xfrm>
            <a:custGeom>
              <a:avLst/>
              <a:gdLst/>
              <a:ahLst/>
              <a:cxnLst/>
              <a:rect l="l" t="t" r="r" b="b"/>
              <a:pathLst>
                <a:path w="238" h="2114" extrusionOk="0">
                  <a:moveTo>
                    <a:pt x="80" y="1"/>
                  </a:moveTo>
                  <a:cubicBezTo>
                    <a:pt x="64" y="1"/>
                    <a:pt x="48" y="12"/>
                    <a:pt x="48" y="36"/>
                  </a:cubicBezTo>
                  <a:cubicBezTo>
                    <a:pt x="48" y="52"/>
                    <a:pt x="32" y="83"/>
                    <a:pt x="32" y="99"/>
                  </a:cubicBezTo>
                  <a:lnTo>
                    <a:pt x="32" y="194"/>
                  </a:lnTo>
                  <a:lnTo>
                    <a:pt x="32" y="367"/>
                  </a:lnTo>
                  <a:cubicBezTo>
                    <a:pt x="32" y="414"/>
                    <a:pt x="32" y="461"/>
                    <a:pt x="1" y="493"/>
                  </a:cubicBezTo>
                  <a:lnTo>
                    <a:pt x="1" y="761"/>
                  </a:lnTo>
                  <a:lnTo>
                    <a:pt x="1" y="1186"/>
                  </a:lnTo>
                  <a:lnTo>
                    <a:pt x="1" y="1595"/>
                  </a:lnTo>
                  <a:cubicBezTo>
                    <a:pt x="1" y="1658"/>
                    <a:pt x="1" y="1721"/>
                    <a:pt x="1" y="1800"/>
                  </a:cubicBezTo>
                  <a:cubicBezTo>
                    <a:pt x="17" y="1863"/>
                    <a:pt x="17" y="1942"/>
                    <a:pt x="32" y="2021"/>
                  </a:cubicBezTo>
                  <a:cubicBezTo>
                    <a:pt x="32" y="2082"/>
                    <a:pt x="81" y="2113"/>
                    <a:pt x="129" y="2113"/>
                  </a:cubicBezTo>
                  <a:cubicBezTo>
                    <a:pt x="179" y="2113"/>
                    <a:pt x="230" y="2078"/>
                    <a:pt x="221" y="2005"/>
                  </a:cubicBezTo>
                  <a:cubicBezTo>
                    <a:pt x="237" y="1958"/>
                    <a:pt x="237" y="1895"/>
                    <a:pt x="221" y="1832"/>
                  </a:cubicBezTo>
                  <a:lnTo>
                    <a:pt x="221" y="1674"/>
                  </a:lnTo>
                  <a:cubicBezTo>
                    <a:pt x="221" y="1548"/>
                    <a:pt x="206" y="1438"/>
                    <a:pt x="190" y="1312"/>
                  </a:cubicBezTo>
                  <a:cubicBezTo>
                    <a:pt x="190" y="1170"/>
                    <a:pt x="174" y="1028"/>
                    <a:pt x="158" y="902"/>
                  </a:cubicBezTo>
                  <a:cubicBezTo>
                    <a:pt x="143" y="776"/>
                    <a:pt x="127" y="635"/>
                    <a:pt x="127" y="509"/>
                  </a:cubicBezTo>
                  <a:cubicBezTo>
                    <a:pt x="127" y="493"/>
                    <a:pt x="127" y="493"/>
                    <a:pt x="127" y="493"/>
                  </a:cubicBezTo>
                  <a:lnTo>
                    <a:pt x="127" y="398"/>
                  </a:lnTo>
                  <a:lnTo>
                    <a:pt x="127" y="335"/>
                  </a:lnTo>
                  <a:cubicBezTo>
                    <a:pt x="127" y="320"/>
                    <a:pt x="127" y="320"/>
                    <a:pt x="127" y="304"/>
                  </a:cubicBezTo>
                  <a:cubicBezTo>
                    <a:pt x="127" y="296"/>
                    <a:pt x="127" y="292"/>
                    <a:pt x="127" y="288"/>
                  </a:cubicBezTo>
                  <a:cubicBezTo>
                    <a:pt x="111" y="241"/>
                    <a:pt x="127" y="162"/>
                    <a:pt x="111" y="131"/>
                  </a:cubicBezTo>
                  <a:cubicBezTo>
                    <a:pt x="111" y="115"/>
                    <a:pt x="111" y="83"/>
                    <a:pt x="111" y="68"/>
                  </a:cubicBezTo>
                  <a:lnTo>
                    <a:pt x="111" y="36"/>
                  </a:lnTo>
                  <a:cubicBezTo>
                    <a:pt x="111" y="12"/>
                    <a:pt x="95"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20"/>
            <p:cNvSpPr/>
            <p:nvPr/>
          </p:nvSpPr>
          <p:spPr>
            <a:xfrm>
              <a:off x="5672403" y="3605205"/>
              <a:ext cx="13384" cy="106227"/>
            </a:xfrm>
            <a:custGeom>
              <a:avLst/>
              <a:gdLst/>
              <a:ahLst/>
              <a:cxnLst/>
              <a:rect l="l" t="t" r="r" b="b"/>
              <a:pathLst>
                <a:path w="221" h="1754" extrusionOk="0">
                  <a:moveTo>
                    <a:pt x="63" y="1"/>
                  </a:moveTo>
                  <a:cubicBezTo>
                    <a:pt x="16" y="17"/>
                    <a:pt x="0" y="48"/>
                    <a:pt x="0" y="80"/>
                  </a:cubicBezTo>
                  <a:cubicBezTo>
                    <a:pt x="0" y="80"/>
                    <a:pt x="16" y="95"/>
                    <a:pt x="16" y="95"/>
                  </a:cubicBezTo>
                  <a:lnTo>
                    <a:pt x="16" y="143"/>
                  </a:lnTo>
                  <a:cubicBezTo>
                    <a:pt x="32" y="269"/>
                    <a:pt x="32" y="410"/>
                    <a:pt x="47" y="536"/>
                  </a:cubicBezTo>
                  <a:cubicBezTo>
                    <a:pt x="63" y="678"/>
                    <a:pt x="79" y="788"/>
                    <a:pt x="79" y="930"/>
                  </a:cubicBezTo>
                  <a:cubicBezTo>
                    <a:pt x="79" y="1072"/>
                    <a:pt x="95" y="1198"/>
                    <a:pt x="95" y="1340"/>
                  </a:cubicBezTo>
                  <a:lnTo>
                    <a:pt x="95" y="1544"/>
                  </a:lnTo>
                  <a:lnTo>
                    <a:pt x="95" y="1639"/>
                  </a:lnTo>
                  <a:lnTo>
                    <a:pt x="95" y="1655"/>
                  </a:lnTo>
                  <a:cubicBezTo>
                    <a:pt x="95" y="1670"/>
                    <a:pt x="95" y="1686"/>
                    <a:pt x="95" y="1702"/>
                  </a:cubicBezTo>
                  <a:cubicBezTo>
                    <a:pt x="95" y="1733"/>
                    <a:pt x="110" y="1749"/>
                    <a:pt x="142" y="1749"/>
                  </a:cubicBezTo>
                  <a:cubicBezTo>
                    <a:pt x="148" y="1752"/>
                    <a:pt x="153" y="1754"/>
                    <a:pt x="158" y="1754"/>
                  </a:cubicBezTo>
                  <a:cubicBezTo>
                    <a:pt x="179" y="1754"/>
                    <a:pt x="189" y="1730"/>
                    <a:pt x="189" y="1718"/>
                  </a:cubicBezTo>
                  <a:lnTo>
                    <a:pt x="189" y="1702"/>
                  </a:lnTo>
                  <a:lnTo>
                    <a:pt x="189" y="1670"/>
                  </a:lnTo>
                  <a:cubicBezTo>
                    <a:pt x="205" y="1623"/>
                    <a:pt x="205" y="1576"/>
                    <a:pt x="189" y="1529"/>
                  </a:cubicBezTo>
                  <a:lnTo>
                    <a:pt x="189" y="1481"/>
                  </a:lnTo>
                  <a:lnTo>
                    <a:pt x="189" y="1277"/>
                  </a:lnTo>
                  <a:cubicBezTo>
                    <a:pt x="205" y="1135"/>
                    <a:pt x="221" y="977"/>
                    <a:pt x="205" y="851"/>
                  </a:cubicBezTo>
                  <a:cubicBezTo>
                    <a:pt x="205" y="725"/>
                    <a:pt x="189" y="599"/>
                    <a:pt x="189" y="473"/>
                  </a:cubicBezTo>
                  <a:cubicBezTo>
                    <a:pt x="189" y="410"/>
                    <a:pt x="173" y="332"/>
                    <a:pt x="173" y="269"/>
                  </a:cubicBezTo>
                  <a:cubicBezTo>
                    <a:pt x="173" y="206"/>
                    <a:pt x="173" y="143"/>
                    <a:pt x="158" y="80"/>
                  </a:cubicBezTo>
                  <a:cubicBezTo>
                    <a:pt x="158" y="48"/>
                    <a:pt x="142" y="32"/>
                    <a:pt x="126" y="17"/>
                  </a:cubicBezTo>
                  <a:cubicBezTo>
                    <a:pt x="110" y="17"/>
                    <a:pt x="79"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120"/>
          <p:cNvGrpSpPr/>
          <p:nvPr/>
        </p:nvGrpSpPr>
        <p:grpSpPr>
          <a:xfrm>
            <a:off x="4808749" y="3889490"/>
            <a:ext cx="1596973" cy="243764"/>
            <a:chOff x="4211850" y="3889490"/>
            <a:chExt cx="1596973" cy="243764"/>
          </a:xfrm>
        </p:grpSpPr>
        <p:sp>
          <p:nvSpPr>
            <p:cNvPr id="6521" name="Google Shape;6521;p120"/>
            <p:cNvSpPr/>
            <p:nvPr/>
          </p:nvSpPr>
          <p:spPr>
            <a:xfrm>
              <a:off x="4228081" y="3915290"/>
              <a:ext cx="995950" cy="212756"/>
            </a:xfrm>
            <a:custGeom>
              <a:avLst/>
              <a:gdLst/>
              <a:ahLst/>
              <a:cxnLst/>
              <a:rect l="l" t="t" r="r" b="b"/>
              <a:pathLst>
                <a:path w="16445" h="3513" extrusionOk="0">
                  <a:moveTo>
                    <a:pt x="15815" y="0"/>
                  </a:moveTo>
                  <a:lnTo>
                    <a:pt x="15689" y="16"/>
                  </a:lnTo>
                  <a:lnTo>
                    <a:pt x="13578" y="16"/>
                  </a:lnTo>
                  <a:lnTo>
                    <a:pt x="13310" y="32"/>
                  </a:lnTo>
                  <a:lnTo>
                    <a:pt x="12885" y="32"/>
                  </a:lnTo>
                  <a:cubicBezTo>
                    <a:pt x="12665" y="47"/>
                    <a:pt x="12444" y="63"/>
                    <a:pt x="12224" y="63"/>
                  </a:cubicBezTo>
                  <a:lnTo>
                    <a:pt x="10302" y="63"/>
                  </a:lnTo>
                  <a:cubicBezTo>
                    <a:pt x="10003" y="63"/>
                    <a:pt x="9688" y="79"/>
                    <a:pt x="9357" y="110"/>
                  </a:cubicBezTo>
                  <a:cubicBezTo>
                    <a:pt x="9105" y="126"/>
                    <a:pt x="8837" y="158"/>
                    <a:pt x="8569" y="173"/>
                  </a:cubicBezTo>
                  <a:cubicBezTo>
                    <a:pt x="8443" y="173"/>
                    <a:pt x="8301" y="189"/>
                    <a:pt x="8144" y="189"/>
                  </a:cubicBezTo>
                  <a:lnTo>
                    <a:pt x="7797" y="205"/>
                  </a:lnTo>
                  <a:lnTo>
                    <a:pt x="7640" y="205"/>
                  </a:lnTo>
                  <a:lnTo>
                    <a:pt x="7293" y="221"/>
                  </a:lnTo>
                  <a:lnTo>
                    <a:pt x="6679" y="252"/>
                  </a:lnTo>
                  <a:lnTo>
                    <a:pt x="6380" y="284"/>
                  </a:lnTo>
                  <a:lnTo>
                    <a:pt x="6206" y="284"/>
                  </a:lnTo>
                  <a:lnTo>
                    <a:pt x="5876" y="299"/>
                  </a:lnTo>
                  <a:lnTo>
                    <a:pt x="5687" y="299"/>
                  </a:lnTo>
                  <a:lnTo>
                    <a:pt x="5246" y="331"/>
                  </a:lnTo>
                  <a:cubicBezTo>
                    <a:pt x="5072" y="347"/>
                    <a:pt x="4915" y="347"/>
                    <a:pt x="4742" y="347"/>
                  </a:cubicBezTo>
                  <a:cubicBezTo>
                    <a:pt x="4592" y="354"/>
                    <a:pt x="4438" y="358"/>
                    <a:pt x="4283" y="358"/>
                  </a:cubicBezTo>
                  <a:cubicBezTo>
                    <a:pt x="4127" y="358"/>
                    <a:pt x="3970" y="354"/>
                    <a:pt x="3812" y="347"/>
                  </a:cubicBezTo>
                  <a:lnTo>
                    <a:pt x="2001" y="347"/>
                  </a:lnTo>
                  <a:lnTo>
                    <a:pt x="1701" y="315"/>
                  </a:lnTo>
                  <a:cubicBezTo>
                    <a:pt x="1560" y="299"/>
                    <a:pt x="1418" y="284"/>
                    <a:pt x="1245" y="268"/>
                  </a:cubicBezTo>
                  <a:cubicBezTo>
                    <a:pt x="1087" y="252"/>
                    <a:pt x="945" y="252"/>
                    <a:pt x="835" y="252"/>
                  </a:cubicBezTo>
                  <a:cubicBezTo>
                    <a:pt x="725" y="252"/>
                    <a:pt x="630" y="268"/>
                    <a:pt x="536" y="284"/>
                  </a:cubicBezTo>
                  <a:cubicBezTo>
                    <a:pt x="504" y="284"/>
                    <a:pt x="489" y="299"/>
                    <a:pt x="473" y="299"/>
                  </a:cubicBezTo>
                  <a:lnTo>
                    <a:pt x="284" y="315"/>
                  </a:lnTo>
                  <a:cubicBezTo>
                    <a:pt x="237" y="315"/>
                    <a:pt x="189" y="331"/>
                    <a:pt x="158" y="362"/>
                  </a:cubicBezTo>
                  <a:cubicBezTo>
                    <a:pt x="142" y="378"/>
                    <a:pt x="126" y="410"/>
                    <a:pt x="142" y="425"/>
                  </a:cubicBezTo>
                  <a:cubicBezTo>
                    <a:pt x="126" y="441"/>
                    <a:pt x="126" y="473"/>
                    <a:pt x="142" y="488"/>
                  </a:cubicBezTo>
                  <a:cubicBezTo>
                    <a:pt x="142" y="504"/>
                    <a:pt x="158" y="536"/>
                    <a:pt x="189" y="551"/>
                  </a:cubicBezTo>
                  <a:lnTo>
                    <a:pt x="205" y="551"/>
                  </a:lnTo>
                  <a:lnTo>
                    <a:pt x="189" y="583"/>
                  </a:lnTo>
                  <a:cubicBezTo>
                    <a:pt x="158" y="630"/>
                    <a:pt x="142" y="677"/>
                    <a:pt x="126" y="709"/>
                  </a:cubicBezTo>
                  <a:cubicBezTo>
                    <a:pt x="111" y="740"/>
                    <a:pt x="111" y="788"/>
                    <a:pt x="95" y="819"/>
                  </a:cubicBezTo>
                  <a:lnTo>
                    <a:pt x="95" y="835"/>
                  </a:lnTo>
                  <a:cubicBezTo>
                    <a:pt x="79" y="866"/>
                    <a:pt x="79" y="914"/>
                    <a:pt x="63" y="961"/>
                  </a:cubicBezTo>
                  <a:cubicBezTo>
                    <a:pt x="48" y="1024"/>
                    <a:pt x="32" y="1103"/>
                    <a:pt x="32" y="1181"/>
                  </a:cubicBezTo>
                  <a:cubicBezTo>
                    <a:pt x="0" y="1355"/>
                    <a:pt x="0" y="1512"/>
                    <a:pt x="0" y="1670"/>
                  </a:cubicBezTo>
                  <a:cubicBezTo>
                    <a:pt x="0" y="1733"/>
                    <a:pt x="0" y="1796"/>
                    <a:pt x="0" y="1859"/>
                  </a:cubicBezTo>
                  <a:cubicBezTo>
                    <a:pt x="16" y="1985"/>
                    <a:pt x="32" y="2111"/>
                    <a:pt x="32" y="2237"/>
                  </a:cubicBezTo>
                  <a:cubicBezTo>
                    <a:pt x="32" y="2316"/>
                    <a:pt x="48" y="2394"/>
                    <a:pt x="48" y="2457"/>
                  </a:cubicBezTo>
                  <a:lnTo>
                    <a:pt x="48" y="2489"/>
                  </a:lnTo>
                  <a:cubicBezTo>
                    <a:pt x="48" y="2536"/>
                    <a:pt x="63" y="2583"/>
                    <a:pt x="63" y="2631"/>
                  </a:cubicBezTo>
                  <a:cubicBezTo>
                    <a:pt x="63" y="2678"/>
                    <a:pt x="79" y="2725"/>
                    <a:pt x="95" y="2772"/>
                  </a:cubicBezTo>
                  <a:lnTo>
                    <a:pt x="95" y="2788"/>
                  </a:lnTo>
                  <a:cubicBezTo>
                    <a:pt x="111" y="2835"/>
                    <a:pt x="126" y="2898"/>
                    <a:pt x="142" y="2946"/>
                  </a:cubicBezTo>
                  <a:cubicBezTo>
                    <a:pt x="158" y="2993"/>
                    <a:pt x="189" y="3056"/>
                    <a:pt x="237" y="3103"/>
                  </a:cubicBezTo>
                  <a:cubicBezTo>
                    <a:pt x="268" y="3119"/>
                    <a:pt x="284" y="3150"/>
                    <a:pt x="315" y="3166"/>
                  </a:cubicBezTo>
                  <a:lnTo>
                    <a:pt x="331" y="3166"/>
                  </a:lnTo>
                  <a:cubicBezTo>
                    <a:pt x="347" y="3182"/>
                    <a:pt x="378" y="3198"/>
                    <a:pt x="394" y="3198"/>
                  </a:cubicBezTo>
                  <a:cubicBezTo>
                    <a:pt x="473" y="3213"/>
                    <a:pt x="536" y="3229"/>
                    <a:pt x="599" y="3245"/>
                  </a:cubicBezTo>
                  <a:lnTo>
                    <a:pt x="1024" y="3245"/>
                  </a:lnTo>
                  <a:lnTo>
                    <a:pt x="1339" y="3276"/>
                  </a:lnTo>
                  <a:lnTo>
                    <a:pt x="1512" y="3292"/>
                  </a:lnTo>
                  <a:lnTo>
                    <a:pt x="1686" y="3324"/>
                  </a:lnTo>
                  <a:cubicBezTo>
                    <a:pt x="1796" y="3324"/>
                    <a:pt x="1906" y="3339"/>
                    <a:pt x="2016" y="3355"/>
                  </a:cubicBezTo>
                  <a:lnTo>
                    <a:pt x="2095" y="3371"/>
                  </a:lnTo>
                  <a:lnTo>
                    <a:pt x="2363" y="3402"/>
                  </a:lnTo>
                  <a:cubicBezTo>
                    <a:pt x="2552" y="3434"/>
                    <a:pt x="2741" y="3465"/>
                    <a:pt x="2914" y="3465"/>
                  </a:cubicBezTo>
                  <a:cubicBezTo>
                    <a:pt x="3214" y="3497"/>
                    <a:pt x="3481" y="3513"/>
                    <a:pt x="3702" y="3513"/>
                  </a:cubicBezTo>
                  <a:cubicBezTo>
                    <a:pt x="3922" y="3513"/>
                    <a:pt x="4143" y="3497"/>
                    <a:pt x="4363" y="3497"/>
                  </a:cubicBezTo>
                  <a:lnTo>
                    <a:pt x="4631" y="3481"/>
                  </a:lnTo>
                  <a:lnTo>
                    <a:pt x="6584" y="3481"/>
                  </a:lnTo>
                  <a:cubicBezTo>
                    <a:pt x="6899" y="3465"/>
                    <a:pt x="7230" y="3450"/>
                    <a:pt x="7624" y="3402"/>
                  </a:cubicBezTo>
                  <a:cubicBezTo>
                    <a:pt x="7908" y="3371"/>
                    <a:pt x="8223" y="3355"/>
                    <a:pt x="8585" y="3324"/>
                  </a:cubicBezTo>
                  <a:cubicBezTo>
                    <a:pt x="8758" y="3324"/>
                    <a:pt x="8916" y="3308"/>
                    <a:pt x="9057" y="3292"/>
                  </a:cubicBezTo>
                  <a:lnTo>
                    <a:pt x="9231" y="3276"/>
                  </a:lnTo>
                  <a:lnTo>
                    <a:pt x="9546" y="3261"/>
                  </a:lnTo>
                  <a:lnTo>
                    <a:pt x="9892" y="3245"/>
                  </a:lnTo>
                  <a:lnTo>
                    <a:pt x="10018" y="3245"/>
                  </a:lnTo>
                  <a:cubicBezTo>
                    <a:pt x="10176" y="3229"/>
                    <a:pt x="10333" y="3229"/>
                    <a:pt x="10491" y="3229"/>
                  </a:cubicBezTo>
                  <a:lnTo>
                    <a:pt x="10570" y="3229"/>
                  </a:lnTo>
                  <a:cubicBezTo>
                    <a:pt x="10837" y="3213"/>
                    <a:pt x="11121" y="3213"/>
                    <a:pt x="11404" y="3198"/>
                  </a:cubicBezTo>
                  <a:lnTo>
                    <a:pt x="11767" y="3198"/>
                  </a:lnTo>
                  <a:cubicBezTo>
                    <a:pt x="11940" y="3198"/>
                    <a:pt x="12098" y="3182"/>
                    <a:pt x="12271" y="3182"/>
                  </a:cubicBezTo>
                  <a:lnTo>
                    <a:pt x="12633" y="3166"/>
                  </a:lnTo>
                  <a:cubicBezTo>
                    <a:pt x="12806" y="3150"/>
                    <a:pt x="12995" y="3135"/>
                    <a:pt x="13169" y="3135"/>
                  </a:cubicBezTo>
                  <a:lnTo>
                    <a:pt x="15894" y="3135"/>
                  </a:lnTo>
                  <a:cubicBezTo>
                    <a:pt x="16051" y="3135"/>
                    <a:pt x="16193" y="3072"/>
                    <a:pt x="16303" y="2946"/>
                  </a:cubicBezTo>
                  <a:cubicBezTo>
                    <a:pt x="16350" y="2898"/>
                    <a:pt x="16382" y="2820"/>
                    <a:pt x="16382" y="2757"/>
                  </a:cubicBezTo>
                  <a:cubicBezTo>
                    <a:pt x="16398" y="2694"/>
                    <a:pt x="16398" y="2631"/>
                    <a:pt x="16398" y="2568"/>
                  </a:cubicBezTo>
                  <a:lnTo>
                    <a:pt x="16398" y="2079"/>
                  </a:lnTo>
                  <a:lnTo>
                    <a:pt x="16398" y="1796"/>
                  </a:lnTo>
                  <a:lnTo>
                    <a:pt x="16398" y="1733"/>
                  </a:lnTo>
                  <a:cubicBezTo>
                    <a:pt x="16398" y="1544"/>
                    <a:pt x="16413" y="1355"/>
                    <a:pt x="16413" y="1197"/>
                  </a:cubicBezTo>
                  <a:cubicBezTo>
                    <a:pt x="16413" y="1118"/>
                    <a:pt x="16413" y="1024"/>
                    <a:pt x="16429" y="945"/>
                  </a:cubicBezTo>
                  <a:cubicBezTo>
                    <a:pt x="16445" y="851"/>
                    <a:pt x="16445" y="772"/>
                    <a:pt x="16445" y="677"/>
                  </a:cubicBezTo>
                  <a:lnTo>
                    <a:pt x="16445" y="614"/>
                  </a:lnTo>
                  <a:lnTo>
                    <a:pt x="16445" y="473"/>
                  </a:lnTo>
                  <a:lnTo>
                    <a:pt x="16445" y="394"/>
                  </a:lnTo>
                  <a:lnTo>
                    <a:pt x="16445" y="331"/>
                  </a:lnTo>
                  <a:lnTo>
                    <a:pt x="16445" y="315"/>
                  </a:lnTo>
                  <a:cubicBezTo>
                    <a:pt x="16445" y="284"/>
                    <a:pt x="16445" y="268"/>
                    <a:pt x="16445" y="236"/>
                  </a:cubicBezTo>
                  <a:lnTo>
                    <a:pt x="16445" y="205"/>
                  </a:lnTo>
                  <a:cubicBezTo>
                    <a:pt x="16429" y="158"/>
                    <a:pt x="16413" y="126"/>
                    <a:pt x="16398" y="79"/>
                  </a:cubicBezTo>
                  <a:cubicBezTo>
                    <a:pt x="16366" y="32"/>
                    <a:pt x="16319" y="0"/>
                    <a:pt x="16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20"/>
            <p:cNvSpPr/>
            <p:nvPr/>
          </p:nvSpPr>
          <p:spPr>
            <a:xfrm>
              <a:off x="5355655" y="4100312"/>
              <a:ext cx="51599" cy="2968"/>
            </a:xfrm>
            <a:custGeom>
              <a:avLst/>
              <a:gdLst/>
              <a:ahLst/>
              <a:cxnLst/>
              <a:rect l="l" t="t" r="r" b="b"/>
              <a:pathLst>
                <a:path w="852" h="49" extrusionOk="0">
                  <a:moveTo>
                    <a:pt x="1" y="1"/>
                  </a:moveTo>
                  <a:lnTo>
                    <a:pt x="190" y="17"/>
                  </a:lnTo>
                  <a:cubicBezTo>
                    <a:pt x="218" y="17"/>
                    <a:pt x="245" y="17"/>
                    <a:pt x="271" y="17"/>
                  </a:cubicBezTo>
                  <a:lnTo>
                    <a:pt x="271" y="17"/>
                  </a:lnTo>
                  <a:cubicBezTo>
                    <a:pt x="177" y="12"/>
                    <a:pt x="86" y="6"/>
                    <a:pt x="1" y="1"/>
                  </a:cubicBezTo>
                  <a:close/>
                  <a:moveTo>
                    <a:pt x="271" y="17"/>
                  </a:moveTo>
                  <a:lnTo>
                    <a:pt x="271" y="17"/>
                  </a:lnTo>
                  <a:cubicBezTo>
                    <a:pt x="336" y="21"/>
                    <a:pt x="403" y="24"/>
                    <a:pt x="470" y="28"/>
                  </a:cubicBezTo>
                  <a:lnTo>
                    <a:pt x="470" y="28"/>
                  </a:lnTo>
                  <a:cubicBezTo>
                    <a:pt x="401" y="20"/>
                    <a:pt x="338" y="18"/>
                    <a:pt x="271" y="17"/>
                  </a:cubicBezTo>
                  <a:close/>
                  <a:moveTo>
                    <a:pt x="470" y="28"/>
                  </a:moveTo>
                  <a:cubicBezTo>
                    <a:pt x="481" y="29"/>
                    <a:pt x="493" y="31"/>
                    <a:pt x="505" y="32"/>
                  </a:cubicBezTo>
                  <a:cubicBezTo>
                    <a:pt x="599" y="48"/>
                    <a:pt x="709" y="48"/>
                    <a:pt x="820" y="48"/>
                  </a:cubicBezTo>
                  <a:lnTo>
                    <a:pt x="851" y="48"/>
                  </a:lnTo>
                  <a:cubicBezTo>
                    <a:pt x="723" y="41"/>
                    <a:pt x="595" y="35"/>
                    <a:pt x="470"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20"/>
            <p:cNvSpPr/>
            <p:nvPr/>
          </p:nvSpPr>
          <p:spPr>
            <a:xfrm>
              <a:off x="5169664" y="3935276"/>
              <a:ext cx="21984" cy="25860"/>
            </a:xfrm>
            <a:custGeom>
              <a:avLst/>
              <a:gdLst/>
              <a:ahLst/>
              <a:cxnLst/>
              <a:rect l="l" t="t" r="r" b="b"/>
              <a:pathLst>
                <a:path w="363" h="427" extrusionOk="0">
                  <a:moveTo>
                    <a:pt x="110" y="1"/>
                  </a:moveTo>
                  <a:cubicBezTo>
                    <a:pt x="79" y="32"/>
                    <a:pt x="47" y="64"/>
                    <a:pt x="32" y="111"/>
                  </a:cubicBezTo>
                  <a:cubicBezTo>
                    <a:pt x="16" y="143"/>
                    <a:pt x="0" y="174"/>
                    <a:pt x="0" y="206"/>
                  </a:cubicBezTo>
                  <a:cubicBezTo>
                    <a:pt x="0" y="300"/>
                    <a:pt x="47" y="379"/>
                    <a:pt x="142" y="426"/>
                  </a:cubicBezTo>
                  <a:lnTo>
                    <a:pt x="236" y="426"/>
                  </a:lnTo>
                  <a:cubicBezTo>
                    <a:pt x="284" y="395"/>
                    <a:pt x="315" y="363"/>
                    <a:pt x="331" y="316"/>
                  </a:cubicBezTo>
                  <a:cubicBezTo>
                    <a:pt x="362" y="253"/>
                    <a:pt x="362" y="174"/>
                    <a:pt x="331" y="95"/>
                  </a:cubicBezTo>
                  <a:cubicBezTo>
                    <a:pt x="315" y="64"/>
                    <a:pt x="284" y="17"/>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20"/>
            <p:cNvSpPr/>
            <p:nvPr/>
          </p:nvSpPr>
          <p:spPr>
            <a:xfrm>
              <a:off x="4211850" y="3889490"/>
              <a:ext cx="1596973" cy="243764"/>
            </a:xfrm>
            <a:custGeom>
              <a:avLst/>
              <a:gdLst/>
              <a:ahLst/>
              <a:cxnLst/>
              <a:rect l="l" t="t" r="r" b="b"/>
              <a:pathLst>
                <a:path w="26369" h="4025" extrusionOk="0">
                  <a:moveTo>
                    <a:pt x="25691" y="316"/>
                  </a:moveTo>
                  <a:lnTo>
                    <a:pt x="25723" y="332"/>
                  </a:lnTo>
                  <a:lnTo>
                    <a:pt x="25754" y="363"/>
                  </a:lnTo>
                  <a:cubicBezTo>
                    <a:pt x="25786" y="410"/>
                    <a:pt x="25802" y="473"/>
                    <a:pt x="25817" y="521"/>
                  </a:cubicBezTo>
                  <a:cubicBezTo>
                    <a:pt x="25849" y="647"/>
                    <a:pt x="25880" y="773"/>
                    <a:pt x="25896" y="899"/>
                  </a:cubicBezTo>
                  <a:cubicBezTo>
                    <a:pt x="25928" y="1025"/>
                    <a:pt x="25928" y="1151"/>
                    <a:pt x="25943" y="1277"/>
                  </a:cubicBezTo>
                  <a:cubicBezTo>
                    <a:pt x="25975" y="1529"/>
                    <a:pt x="25991" y="1796"/>
                    <a:pt x="26006" y="2064"/>
                  </a:cubicBezTo>
                  <a:lnTo>
                    <a:pt x="26006" y="2379"/>
                  </a:lnTo>
                  <a:lnTo>
                    <a:pt x="26006" y="2474"/>
                  </a:lnTo>
                  <a:lnTo>
                    <a:pt x="26006" y="2553"/>
                  </a:lnTo>
                  <a:cubicBezTo>
                    <a:pt x="26006" y="2600"/>
                    <a:pt x="26006" y="2631"/>
                    <a:pt x="26006" y="2679"/>
                  </a:cubicBezTo>
                  <a:cubicBezTo>
                    <a:pt x="26006" y="2679"/>
                    <a:pt x="25991" y="2694"/>
                    <a:pt x="25991" y="2710"/>
                  </a:cubicBezTo>
                  <a:lnTo>
                    <a:pt x="25975" y="2742"/>
                  </a:lnTo>
                  <a:lnTo>
                    <a:pt x="25928" y="2789"/>
                  </a:lnTo>
                  <a:cubicBezTo>
                    <a:pt x="25865" y="2820"/>
                    <a:pt x="25802" y="2836"/>
                    <a:pt x="25723" y="2868"/>
                  </a:cubicBezTo>
                  <a:cubicBezTo>
                    <a:pt x="25534" y="2915"/>
                    <a:pt x="25345" y="2946"/>
                    <a:pt x="25156" y="2978"/>
                  </a:cubicBezTo>
                  <a:cubicBezTo>
                    <a:pt x="24888" y="3009"/>
                    <a:pt x="24620" y="3025"/>
                    <a:pt x="24368" y="3041"/>
                  </a:cubicBezTo>
                  <a:lnTo>
                    <a:pt x="23581" y="3072"/>
                  </a:lnTo>
                  <a:cubicBezTo>
                    <a:pt x="23045" y="3104"/>
                    <a:pt x="22510" y="3135"/>
                    <a:pt x="21974" y="3151"/>
                  </a:cubicBezTo>
                  <a:cubicBezTo>
                    <a:pt x="21486" y="3183"/>
                    <a:pt x="20997" y="3198"/>
                    <a:pt x="20509" y="3214"/>
                  </a:cubicBezTo>
                  <a:lnTo>
                    <a:pt x="20163" y="3230"/>
                  </a:lnTo>
                  <a:lnTo>
                    <a:pt x="19769" y="3230"/>
                  </a:lnTo>
                  <a:lnTo>
                    <a:pt x="19454" y="3246"/>
                  </a:lnTo>
                  <a:lnTo>
                    <a:pt x="19312" y="3246"/>
                  </a:lnTo>
                  <a:lnTo>
                    <a:pt x="18083" y="3309"/>
                  </a:lnTo>
                  <a:lnTo>
                    <a:pt x="18131" y="3309"/>
                  </a:lnTo>
                  <a:cubicBezTo>
                    <a:pt x="17611" y="3324"/>
                    <a:pt x="17075" y="3356"/>
                    <a:pt x="16555" y="3372"/>
                  </a:cubicBezTo>
                  <a:lnTo>
                    <a:pt x="14791" y="3450"/>
                  </a:lnTo>
                  <a:lnTo>
                    <a:pt x="14681" y="3450"/>
                  </a:lnTo>
                  <a:lnTo>
                    <a:pt x="13027" y="3529"/>
                  </a:lnTo>
                  <a:lnTo>
                    <a:pt x="11452" y="3592"/>
                  </a:lnTo>
                  <a:cubicBezTo>
                    <a:pt x="10995" y="3624"/>
                    <a:pt x="10523" y="3639"/>
                    <a:pt x="10066" y="3639"/>
                  </a:cubicBezTo>
                  <a:lnTo>
                    <a:pt x="6774" y="3639"/>
                  </a:lnTo>
                  <a:cubicBezTo>
                    <a:pt x="6254" y="3639"/>
                    <a:pt x="5734" y="3624"/>
                    <a:pt x="5199" y="3608"/>
                  </a:cubicBezTo>
                  <a:cubicBezTo>
                    <a:pt x="4663" y="3576"/>
                    <a:pt x="4127" y="3545"/>
                    <a:pt x="3592" y="3529"/>
                  </a:cubicBezTo>
                  <a:lnTo>
                    <a:pt x="2820" y="3498"/>
                  </a:lnTo>
                  <a:lnTo>
                    <a:pt x="2080" y="3450"/>
                  </a:lnTo>
                  <a:lnTo>
                    <a:pt x="1387" y="3435"/>
                  </a:lnTo>
                  <a:lnTo>
                    <a:pt x="1087" y="3435"/>
                  </a:lnTo>
                  <a:cubicBezTo>
                    <a:pt x="1024" y="3419"/>
                    <a:pt x="946" y="3419"/>
                    <a:pt x="883" y="3403"/>
                  </a:cubicBezTo>
                  <a:lnTo>
                    <a:pt x="835" y="3387"/>
                  </a:lnTo>
                  <a:cubicBezTo>
                    <a:pt x="820" y="3372"/>
                    <a:pt x="804" y="3372"/>
                    <a:pt x="788" y="3356"/>
                  </a:cubicBezTo>
                  <a:cubicBezTo>
                    <a:pt x="757" y="3309"/>
                    <a:pt x="725" y="3277"/>
                    <a:pt x="694" y="3230"/>
                  </a:cubicBezTo>
                  <a:cubicBezTo>
                    <a:pt x="646" y="3151"/>
                    <a:pt x="599" y="3057"/>
                    <a:pt x="568" y="2962"/>
                  </a:cubicBezTo>
                  <a:cubicBezTo>
                    <a:pt x="520" y="2805"/>
                    <a:pt x="489" y="2647"/>
                    <a:pt x="457" y="2474"/>
                  </a:cubicBezTo>
                  <a:cubicBezTo>
                    <a:pt x="442" y="2316"/>
                    <a:pt x="410" y="2143"/>
                    <a:pt x="410" y="1970"/>
                  </a:cubicBezTo>
                  <a:cubicBezTo>
                    <a:pt x="394" y="1844"/>
                    <a:pt x="394" y="1718"/>
                    <a:pt x="410" y="1592"/>
                  </a:cubicBezTo>
                  <a:cubicBezTo>
                    <a:pt x="410" y="1481"/>
                    <a:pt x="426" y="1387"/>
                    <a:pt x="426" y="1292"/>
                  </a:cubicBezTo>
                  <a:cubicBezTo>
                    <a:pt x="442" y="1229"/>
                    <a:pt x="473" y="1166"/>
                    <a:pt x="489" y="1119"/>
                  </a:cubicBezTo>
                  <a:cubicBezTo>
                    <a:pt x="520" y="1072"/>
                    <a:pt x="536" y="1040"/>
                    <a:pt x="568" y="1009"/>
                  </a:cubicBezTo>
                  <a:cubicBezTo>
                    <a:pt x="583" y="993"/>
                    <a:pt x="615" y="977"/>
                    <a:pt x="631" y="962"/>
                  </a:cubicBezTo>
                  <a:cubicBezTo>
                    <a:pt x="678" y="930"/>
                    <a:pt x="725" y="914"/>
                    <a:pt x="772" y="899"/>
                  </a:cubicBezTo>
                  <a:cubicBezTo>
                    <a:pt x="883" y="867"/>
                    <a:pt x="1009" y="851"/>
                    <a:pt x="1135" y="851"/>
                  </a:cubicBezTo>
                  <a:lnTo>
                    <a:pt x="3655" y="851"/>
                  </a:lnTo>
                  <a:cubicBezTo>
                    <a:pt x="3907" y="836"/>
                    <a:pt x="4143" y="820"/>
                    <a:pt x="4379" y="820"/>
                  </a:cubicBezTo>
                  <a:lnTo>
                    <a:pt x="5073" y="788"/>
                  </a:lnTo>
                  <a:lnTo>
                    <a:pt x="5136" y="788"/>
                  </a:lnTo>
                  <a:cubicBezTo>
                    <a:pt x="5388" y="804"/>
                    <a:pt x="5640" y="804"/>
                    <a:pt x="5892" y="804"/>
                  </a:cubicBezTo>
                  <a:lnTo>
                    <a:pt x="11546" y="804"/>
                  </a:lnTo>
                  <a:cubicBezTo>
                    <a:pt x="12066" y="804"/>
                    <a:pt x="12602" y="788"/>
                    <a:pt x="13137" y="773"/>
                  </a:cubicBezTo>
                  <a:lnTo>
                    <a:pt x="14760" y="725"/>
                  </a:lnTo>
                  <a:cubicBezTo>
                    <a:pt x="15280" y="710"/>
                    <a:pt x="15799" y="678"/>
                    <a:pt x="16335" y="662"/>
                  </a:cubicBezTo>
                  <a:cubicBezTo>
                    <a:pt x="16870" y="631"/>
                    <a:pt x="17422" y="615"/>
                    <a:pt x="17957" y="599"/>
                  </a:cubicBezTo>
                  <a:cubicBezTo>
                    <a:pt x="18477" y="584"/>
                    <a:pt x="19013" y="552"/>
                    <a:pt x="19532" y="536"/>
                  </a:cubicBezTo>
                  <a:cubicBezTo>
                    <a:pt x="20037" y="521"/>
                    <a:pt x="20556" y="521"/>
                    <a:pt x="21076" y="505"/>
                  </a:cubicBezTo>
                  <a:lnTo>
                    <a:pt x="22636" y="473"/>
                  </a:lnTo>
                  <a:cubicBezTo>
                    <a:pt x="23155" y="458"/>
                    <a:pt x="23675" y="442"/>
                    <a:pt x="24195" y="410"/>
                  </a:cubicBezTo>
                  <a:cubicBezTo>
                    <a:pt x="24431" y="410"/>
                    <a:pt x="24652" y="395"/>
                    <a:pt x="24872" y="363"/>
                  </a:cubicBezTo>
                  <a:lnTo>
                    <a:pt x="25250" y="347"/>
                  </a:lnTo>
                  <a:cubicBezTo>
                    <a:pt x="25345" y="332"/>
                    <a:pt x="25424" y="316"/>
                    <a:pt x="25518" y="316"/>
                  </a:cubicBezTo>
                  <a:close/>
                  <a:moveTo>
                    <a:pt x="25487" y="1"/>
                  </a:moveTo>
                  <a:lnTo>
                    <a:pt x="25156" y="17"/>
                  </a:lnTo>
                  <a:lnTo>
                    <a:pt x="24463" y="64"/>
                  </a:lnTo>
                  <a:lnTo>
                    <a:pt x="23754" y="95"/>
                  </a:lnTo>
                  <a:lnTo>
                    <a:pt x="23722" y="95"/>
                  </a:lnTo>
                  <a:cubicBezTo>
                    <a:pt x="23281" y="111"/>
                    <a:pt x="22825" y="127"/>
                    <a:pt x="22368" y="143"/>
                  </a:cubicBezTo>
                  <a:cubicBezTo>
                    <a:pt x="22116" y="158"/>
                    <a:pt x="21848" y="158"/>
                    <a:pt x="21580" y="158"/>
                  </a:cubicBezTo>
                  <a:lnTo>
                    <a:pt x="20793" y="174"/>
                  </a:lnTo>
                  <a:cubicBezTo>
                    <a:pt x="20289" y="190"/>
                    <a:pt x="19785" y="206"/>
                    <a:pt x="19265" y="221"/>
                  </a:cubicBezTo>
                  <a:lnTo>
                    <a:pt x="19233" y="221"/>
                  </a:lnTo>
                  <a:lnTo>
                    <a:pt x="17973" y="269"/>
                  </a:lnTo>
                  <a:lnTo>
                    <a:pt x="16603" y="332"/>
                  </a:lnTo>
                  <a:lnTo>
                    <a:pt x="15012" y="379"/>
                  </a:lnTo>
                  <a:cubicBezTo>
                    <a:pt x="14744" y="395"/>
                    <a:pt x="14492" y="410"/>
                    <a:pt x="14224" y="410"/>
                  </a:cubicBezTo>
                  <a:lnTo>
                    <a:pt x="13405" y="426"/>
                  </a:lnTo>
                  <a:cubicBezTo>
                    <a:pt x="12870" y="458"/>
                    <a:pt x="12334" y="458"/>
                    <a:pt x="11798" y="458"/>
                  </a:cubicBezTo>
                  <a:lnTo>
                    <a:pt x="5671" y="458"/>
                  </a:lnTo>
                  <a:lnTo>
                    <a:pt x="4978" y="473"/>
                  </a:lnTo>
                  <a:lnTo>
                    <a:pt x="2284" y="473"/>
                  </a:lnTo>
                  <a:lnTo>
                    <a:pt x="1749" y="458"/>
                  </a:lnTo>
                  <a:cubicBezTo>
                    <a:pt x="1591" y="458"/>
                    <a:pt x="1450" y="442"/>
                    <a:pt x="1308" y="442"/>
                  </a:cubicBezTo>
                  <a:cubicBezTo>
                    <a:pt x="1266" y="439"/>
                    <a:pt x="1224" y="438"/>
                    <a:pt x="1183" y="438"/>
                  </a:cubicBezTo>
                  <a:cubicBezTo>
                    <a:pt x="977" y="438"/>
                    <a:pt x="780" y="471"/>
                    <a:pt x="583" y="536"/>
                  </a:cubicBezTo>
                  <a:cubicBezTo>
                    <a:pt x="552" y="552"/>
                    <a:pt x="505" y="568"/>
                    <a:pt x="473" y="599"/>
                  </a:cubicBezTo>
                  <a:cubicBezTo>
                    <a:pt x="410" y="631"/>
                    <a:pt x="363" y="662"/>
                    <a:pt x="331" y="710"/>
                  </a:cubicBezTo>
                  <a:cubicBezTo>
                    <a:pt x="284" y="741"/>
                    <a:pt x="237" y="804"/>
                    <a:pt x="205" y="851"/>
                  </a:cubicBezTo>
                  <a:cubicBezTo>
                    <a:pt x="158" y="914"/>
                    <a:pt x="127" y="977"/>
                    <a:pt x="111" y="1040"/>
                  </a:cubicBezTo>
                  <a:cubicBezTo>
                    <a:pt x="79" y="1119"/>
                    <a:pt x="63" y="1198"/>
                    <a:pt x="48" y="1277"/>
                  </a:cubicBezTo>
                  <a:cubicBezTo>
                    <a:pt x="32" y="1355"/>
                    <a:pt x="32" y="1418"/>
                    <a:pt x="16" y="1497"/>
                  </a:cubicBezTo>
                  <a:cubicBezTo>
                    <a:pt x="0" y="1592"/>
                    <a:pt x="0" y="1670"/>
                    <a:pt x="0" y="1765"/>
                  </a:cubicBezTo>
                  <a:lnTo>
                    <a:pt x="16" y="1781"/>
                  </a:lnTo>
                  <a:cubicBezTo>
                    <a:pt x="16" y="1875"/>
                    <a:pt x="16" y="1970"/>
                    <a:pt x="16" y="2064"/>
                  </a:cubicBezTo>
                  <a:cubicBezTo>
                    <a:pt x="32" y="2253"/>
                    <a:pt x="63" y="2442"/>
                    <a:pt x="95" y="2631"/>
                  </a:cubicBezTo>
                  <a:cubicBezTo>
                    <a:pt x="111" y="2726"/>
                    <a:pt x="142" y="2820"/>
                    <a:pt x="174" y="2899"/>
                  </a:cubicBezTo>
                  <a:cubicBezTo>
                    <a:pt x="190" y="3009"/>
                    <a:pt x="221" y="3104"/>
                    <a:pt x="268" y="3198"/>
                  </a:cubicBezTo>
                  <a:cubicBezTo>
                    <a:pt x="331" y="3372"/>
                    <a:pt x="442" y="3529"/>
                    <a:pt x="583" y="3655"/>
                  </a:cubicBezTo>
                  <a:cubicBezTo>
                    <a:pt x="646" y="3702"/>
                    <a:pt x="725" y="3750"/>
                    <a:pt x="804" y="3765"/>
                  </a:cubicBezTo>
                  <a:cubicBezTo>
                    <a:pt x="898" y="3781"/>
                    <a:pt x="993" y="3797"/>
                    <a:pt x="1087" y="3813"/>
                  </a:cubicBezTo>
                  <a:cubicBezTo>
                    <a:pt x="1308" y="3828"/>
                    <a:pt x="1544" y="3844"/>
                    <a:pt x="1765" y="3844"/>
                  </a:cubicBezTo>
                  <a:lnTo>
                    <a:pt x="2473" y="3876"/>
                  </a:lnTo>
                  <a:cubicBezTo>
                    <a:pt x="2978" y="3891"/>
                    <a:pt x="3466" y="3907"/>
                    <a:pt x="4001" y="3939"/>
                  </a:cubicBezTo>
                  <a:cubicBezTo>
                    <a:pt x="4537" y="3954"/>
                    <a:pt x="5073" y="3970"/>
                    <a:pt x="5608" y="4002"/>
                  </a:cubicBezTo>
                  <a:cubicBezTo>
                    <a:pt x="6144" y="4017"/>
                    <a:pt x="6679" y="4017"/>
                    <a:pt x="7230" y="4017"/>
                  </a:cubicBezTo>
                  <a:cubicBezTo>
                    <a:pt x="7588" y="4017"/>
                    <a:pt x="7952" y="4024"/>
                    <a:pt x="8313" y="4024"/>
                  </a:cubicBezTo>
                  <a:cubicBezTo>
                    <a:pt x="8494" y="4024"/>
                    <a:pt x="8674" y="4023"/>
                    <a:pt x="8853" y="4017"/>
                  </a:cubicBezTo>
                  <a:cubicBezTo>
                    <a:pt x="9404" y="4017"/>
                    <a:pt x="9940" y="4017"/>
                    <a:pt x="10507" y="4002"/>
                  </a:cubicBezTo>
                  <a:cubicBezTo>
                    <a:pt x="11074" y="3986"/>
                    <a:pt x="11657" y="3954"/>
                    <a:pt x="12224" y="3923"/>
                  </a:cubicBezTo>
                  <a:cubicBezTo>
                    <a:pt x="12759" y="3891"/>
                    <a:pt x="13295" y="3876"/>
                    <a:pt x="13830" y="3844"/>
                  </a:cubicBezTo>
                  <a:lnTo>
                    <a:pt x="13783" y="3844"/>
                  </a:lnTo>
                  <a:lnTo>
                    <a:pt x="15358" y="3781"/>
                  </a:lnTo>
                  <a:lnTo>
                    <a:pt x="16855" y="3718"/>
                  </a:lnTo>
                  <a:lnTo>
                    <a:pt x="16965" y="3718"/>
                  </a:lnTo>
                  <a:lnTo>
                    <a:pt x="18131" y="3671"/>
                  </a:lnTo>
                  <a:lnTo>
                    <a:pt x="19312" y="3624"/>
                  </a:lnTo>
                  <a:lnTo>
                    <a:pt x="19391" y="3624"/>
                  </a:lnTo>
                  <a:lnTo>
                    <a:pt x="20005" y="3592"/>
                  </a:lnTo>
                  <a:lnTo>
                    <a:pt x="20037" y="3592"/>
                  </a:lnTo>
                  <a:lnTo>
                    <a:pt x="20997" y="3561"/>
                  </a:lnTo>
                  <a:cubicBezTo>
                    <a:pt x="21564" y="3545"/>
                    <a:pt x="22132" y="3513"/>
                    <a:pt x="22699" y="3482"/>
                  </a:cubicBezTo>
                  <a:lnTo>
                    <a:pt x="24274" y="3403"/>
                  </a:lnTo>
                  <a:cubicBezTo>
                    <a:pt x="24526" y="3387"/>
                    <a:pt x="24794" y="3372"/>
                    <a:pt x="25061" y="3340"/>
                  </a:cubicBezTo>
                  <a:cubicBezTo>
                    <a:pt x="25329" y="3324"/>
                    <a:pt x="25581" y="3277"/>
                    <a:pt x="25817" y="3198"/>
                  </a:cubicBezTo>
                  <a:cubicBezTo>
                    <a:pt x="25896" y="3183"/>
                    <a:pt x="25959" y="3151"/>
                    <a:pt x="26022" y="3120"/>
                  </a:cubicBezTo>
                  <a:cubicBezTo>
                    <a:pt x="26054" y="3104"/>
                    <a:pt x="26085" y="3088"/>
                    <a:pt x="26117" y="3072"/>
                  </a:cubicBezTo>
                  <a:cubicBezTo>
                    <a:pt x="26148" y="3057"/>
                    <a:pt x="26164" y="3025"/>
                    <a:pt x="26195" y="3009"/>
                  </a:cubicBezTo>
                  <a:cubicBezTo>
                    <a:pt x="26227" y="2978"/>
                    <a:pt x="26243" y="2962"/>
                    <a:pt x="26274" y="2931"/>
                  </a:cubicBezTo>
                  <a:cubicBezTo>
                    <a:pt x="26290" y="2899"/>
                    <a:pt x="26306" y="2868"/>
                    <a:pt x="26321" y="2836"/>
                  </a:cubicBezTo>
                  <a:cubicBezTo>
                    <a:pt x="26337" y="2820"/>
                    <a:pt x="26337" y="2789"/>
                    <a:pt x="26337" y="2773"/>
                  </a:cubicBezTo>
                  <a:cubicBezTo>
                    <a:pt x="26353" y="2742"/>
                    <a:pt x="26369" y="2710"/>
                    <a:pt x="26369" y="2679"/>
                  </a:cubicBezTo>
                  <a:cubicBezTo>
                    <a:pt x="26369" y="2568"/>
                    <a:pt x="26369" y="2458"/>
                    <a:pt x="26369" y="2348"/>
                  </a:cubicBezTo>
                  <a:cubicBezTo>
                    <a:pt x="26369" y="2222"/>
                    <a:pt x="26337" y="2096"/>
                    <a:pt x="26337" y="1970"/>
                  </a:cubicBezTo>
                  <a:cubicBezTo>
                    <a:pt x="26321" y="1733"/>
                    <a:pt x="26306" y="1481"/>
                    <a:pt x="26274" y="1245"/>
                  </a:cubicBezTo>
                  <a:cubicBezTo>
                    <a:pt x="26258" y="1009"/>
                    <a:pt x="26211" y="773"/>
                    <a:pt x="26164" y="536"/>
                  </a:cubicBezTo>
                  <a:cubicBezTo>
                    <a:pt x="26132" y="410"/>
                    <a:pt x="26069" y="284"/>
                    <a:pt x="26006" y="174"/>
                  </a:cubicBezTo>
                  <a:cubicBezTo>
                    <a:pt x="25991" y="158"/>
                    <a:pt x="25975" y="127"/>
                    <a:pt x="25943" y="111"/>
                  </a:cubicBezTo>
                  <a:cubicBezTo>
                    <a:pt x="25928" y="95"/>
                    <a:pt x="25912" y="80"/>
                    <a:pt x="25896" y="64"/>
                  </a:cubicBezTo>
                  <a:cubicBezTo>
                    <a:pt x="25865" y="48"/>
                    <a:pt x="25849" y="48"/>
                    <a:pt x="25833" y="32"/>
                  </a:cubicBezTo>
                  <a:cubicBezTo>
                    <a:pt x="25802" y="17"/>
                    <a:pt x="25754" y="1"/>
                    <a:pt x="25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20"/>
            <p:cNvSpPr/>
            <p:nvPr/>
          </p:nvSpPr>
          <p:spPr>
            <a:xfrm>
              <a:off x="4372101" y="3956534"/>
              <a:ext cx="12476" cy="113312"/>
            </a:xfrm>
            <a:custGeom>
              <a:avLst/>
              <a:gdLst/>
              <a:ahLst/>
              <a:cxnLst/>
              <a:rect l="l" t="t" r="r" b="b"/>
              <a:pathLst>
                <a:path w="206" h="1871" extrusionOk="0">
                  <a:moveTo>
                    <a:pt x="24" y="0"/>
                  </a:moveTo>
                  <a:cubicBezTo>
                    <a:pt x="17" y="0"/>
                    <a:pt x="9" y="4"/>
                    <a:pt x="1" y="12"/>
                  </a:cubicBezTo>
                  <a:cubicBezTo>
                    <a:pt x="1" y="28"/>
                    <a:pt x="1" y="28"/>
                    <a:pt x="17" y="44"/>
                  </a:cubicBezTo>
                  <a:cubicBezTo>
                    <a:pt x="1" y="44"/>
                    <a:pt x="1" y="59"/>
                    <a:pt x="17" y="59"/>
                  </a:cubicBezTo>
                  <a:lnTo>
                    <a:pt x="17" y="91"/>
                  </a:lnTo>
                  <a:cubicBezTo>
                    <a:pt x="1" y="107"/>
                    <a:pt x="1" y="122"/>
                    <a:pt x="17" y="122"/>
                  </a:cubicBezTo>
                  <a:lnTo>
                    <a:pt x="17" y="217"/>
                  </a:lnTo>
                  <a:cubicBezTo>
                    <a:pt x="17" y="264"/>
                    <a:pt x="17" y="327"/>
                    <a:pt x="17" y="390"/>
                  </a:cubicBezTo>
                  <a:cubicBezTo>
                    <a:pt x="32" y="626"/>
                    <a:pt x="48" y="863"/>
                    <a:pt x="64" y="1099"/>
                  </a:cubicBezTo>
                  <a:cubicBezTo>
                    <a:pt x="64" y="1209"/>
                    <a:pt x="80" y="1335"/>
                    <a:pt x="80" y="1446"/>
                  </a:cubicBezTo>
                  <a:lnTo>
                    <a:pt x="80" y="1619"/>
                  </a:lnTo>
                  <a:lnTo>
                    <a:pt x="80" y="1792"/>
                  </a:lnTo>
                  <a:cubicBezTo>
                    <a:pt x="64" y="1808"/>
                    <a:pt x="64" y="1824"/>
                    <a:pt x="80" y="1824"/>
                  </a:cubicBezTo>
                  <a:cubicBezTo>
                    <a:pt x="80" y="1839"/>
                    <a:pt x="80" y="1839"/>
                    <a:pt x="80" y="1839"/>
                  </a:cubicBezTo>
                  <a:cubicBezTo>
                    <a:pt x="95" y="1855"/>
                    <a:pt x="111" y="1871"/>
                    <a:pt x="127" y="1871"/>
                  </a:cubicBezTo>
                  <a:cubicBezTo>
                    <a:pt x="174" y="1871"/>
                    <a:pt x="206" y="1839"/>
                    <a:pt x="206" y="1808"/>
                  </a:cubicBezTo>
                  <a:lnTo>
                    <a:pt x="206" y="1713"/>
                  </a:lnTo>
                  <a:cubicBezTo>
                    <a:pt x="206" y="1477"/>
                    <a:pt x="190" y="1241"/>
                    <a:pt x="174" y="1020"/>
                  </a:cubicBezTo>
                  <a:cubicBezTo>
                    <a:pt x="158" y="910"/>
                    <a:pt x="158" y="831"/>
                    <a:pt x="143" y="721"/>
                  </a:cubicBezTo>
                  <a:cubicBezTo>
                    <a:pt x="127" y="595"/>
                    <a:pt x="127" y="485"/>
                    <a:pt x="111" y="374"/>
                  </a:cubicBezTo>
                  <a:cubicBezTo>
                    <a:pt x="111" y="311"/>
                    <a:pt x="95" y="248"/>
                    <a:pt x="95" y="201"/>
                  </a:cubicBezTo>
                  <a:cubicBezTo>
                    <a:pt x="95" y="170"/>
                    <a:pt x="80" y="138"/>
                    <a:pt x="80" y="122"/>
                  </a:cubicBezTo>
                  <a:cubicBezTo>
                    <a:pt x="80" y="91"/>
                    <a:pt x="64" y="59"/>
                    <a:pt x="64" y="44"/>
                  </a:cubicBezTo>
                  <a:cubicBezTo>
                    <a:pt x="64" y="28"/>
                    <a:pt x="48" y="12"/>
                    <a:pt x="48" y="12"/>
                  </a:cubicBezTo>
                  <a:cubicBezTo>
                    <a:pt x="40" y="4"/>
                    <a:pt x="32"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20"/>
            <p:cNvSpPr/>
            <p:nvPr/>
          </p:nvSpPr>
          <p:spPr>
            <a:xfrm>
              <a:off x="4529506" y="3951508"/>
              <a:ext cx="19138" cy="129361"/>
            </a:xfrm>
            <a:custGeom>
              <a:avLst/>
              <a:gdLst/>
              <a:ahLst/>
              <a:cxnLst/>
              <a:rect l="l" t="t" r="r" b="b"/>
              <a:pathLst>
                <a:path w="316" h="2136" extrusionOk="0">
                  <a:moveTo>
                    <a:pt x="64" y="1"/>
                  </a:moveTo>
                  <a:cubicBezTo>
                    <a:pt x="48" y="1"/>
                    <a:pt x="17" y="16"/>
                    <a:pt x="17" y="48"/>
                  </a:cubicBezTo>
                  <a:cubicBezTo>
                    <a:pt x="17" y="64"/>
                    <a:pt x="17" y="79"/>
                    <a:pt x="17" y="95"/>
                  </a:cubicBezTo>
                  <a:lnTo>
                    <a:pt x="17" y="174"/>
                  </a:lnTo>
                  <a:cubicBezTo>
                    <a:pt x="17" y="221"/>
                    <a:pt x="17" y="268"/>
                    <a:pt x="1" y="300"/>
                  </a:cubicBezTo>
                  <a:lnTo>
                    <a:pt x="1" y="631"/>
                  </a:lnTo>
                  <a:cubicBezTo>
                    <a:pt x="1" y="788"/>
                    <a:pt x="17" y="946"/>
                    <a:pt x="32" y="1103"/>
                  </a:cubicBezTo>
                  <a:lnTo>
                    <a:pt x="32" y="1135"/>
                  </a:lnTo>
                  <a:cubicBezTo>
                    <a:pt x="32" y="1292"/>
                    <a:pt x="64" y="1434"/>
                    <a:pt x="64" y="1592"/>
                  </a:cubicBezTo>
                  <a:cubicBezTo>
                    <a:pt x="80" y="1670"/>
                    <a:pt x="95" y="1749"/>
                    <a:pt x="95" y="1828"/>
                  </a:cubicBezTo>
                  <a:cubicBezTo>
                    <a:pt x="95" y="1891"/>
                    <a:pt x="111" y="1970"/>
                    <a:pt x="111" y="2048"/>
                  </a:cubicBezTo>
                  <a:cubicBezTo>
                    <a:pt x="118" y="2107"/>
                    <a:pt x="164" y="2135"/>
                    <a:pt x="210" y="2135"/>
                  </a:cubicBezTo>
                  <a:cubicBezTo>
                    <a:pt x="262" y="2135"/>
                    <a:pt x="316" y="2099"/>
                    <a:pt x="316" y="2033"/>
                  </a:cubicBezTo>
                  <a:cubicBezTo>
                    <a:pt x="316" y="1922"/>
                    <a:pt x="300" y="1812"/>
                    <a:pt x="284" y="1702"/>
                  </a:cubicBezTo>
                  <a:cubicBezTo>
                    <a:pt x="284" y="1592"/>
                    <a:pt x="269" y="1497"/>
                    <a:pt x="253" y="1402"/>
                  </a:cubicBezTo>
                  <a:cubicBezTo>
                    <a:pt x="237" y="1245"/>
                    <a:pt x="221" y="1087"/>
                    <a:pt x="206" y="930"/>
                  </a:cubicBezTo>
                  <a:cubicBezTo>
                    <a:pt x="206" y="851"/>
                    <a:pt x="190" y="788"/>
                    <a:pt x="190" y="709"/>
                  </a:cubicBezTo>
                  <a:cubicBezTo>
                    <a:pt x="174" y="631"/>
                    <a:pt x="158" y="552"/>
                    <a:pt x="158" y="473"/>
                  </a:cubicBezTo>
                  <a:lnTo>
                    <a:pt x="143" y="253"/>
                  </a:lnTo>
                  <a:cubicBezTo>
                    <a:pt x="127" y="205"/>
                    <a:pt x="127" y="158"/>
                    <a:pt x="127" y="111"/>
                  </a:cubicBezTo>
                  <a:cubicBezTo>
                    <a:pt x="127" y="95"/>
                    <a:pt x="127" y="64"/>
                    <a:pt x="127" y="48"/>
                  </a:cubicBezTo>
                  <a:cubicBezTo>
                    <a:pt x="111" y="16"/>
                    <a:pt x="95"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20"/>
            <p:cNvSpPr/>
            <p:nvPr/>
          </p:nvSpPr>
          <p:spPr>
            <a:xfrm>
              <a:off x="4694542" y="3949872"/>
              <a:ext cx="15322" cy="127605"/>
            </a:xfrm>
            <a:custGeom>
              <a:avLst/>
              <a:gdLst/>
              <a:ahLst/>
              <a:cxnLst/>
              <a:rect l="l" t="t" r="r" b="b"/>
              <a:pathLst>
                <a:path w="253" h="2107" extrusionOk="0">
                  <a:moveTo>
                    <a:pt x="111" y="0"/>
                  </a:moveTo>
                  <a:cubicBezTo>
                    <a:pt x="99" y="0"/>
                    <a:pt x="87" y="4"/>
                    <a:pt x="80" y="12"/>
                  </a:cubicBezTo>
                  <a:cubicBezTo>
                    <a:pt x="64" y="12"/>
                    <a:pt x="48" y="28"/>
                    <a:pt x="48" y="43"/>
                  </a:cubicBezTo>
                  <a:cubicBezTo>
                    <a:pt x="32" y="59"/>
                    <a:pt x="32" y="75"/>
                    <a:pt x="32" y="106"/>
                  </a:cubicBezTo>
                  <a:cubicBezTo>
                    <a:pt x="32" y="122"/>
                    <a:pt x="17" y="154"/>
                    <a:pt x="17" y="185"/>
                  </a:cubicBezTo>
                  <a:cubicBezTo>
                    <a:pt x="17" y="232"/>
                    <a:pt x="17" y="280"/>
                    <a:pt x="1" y="327"/>
                  </a:cubicBezTo>
                  <a:cubicBezTo>
                    <a:pt x="1" y="343"/>
                    <a:pt x="1" y="358"/>
                    <a:pt x="1" y="374"/>
                  </a:cubicBezTo>
                  <a:cubicBezTo>
                    <a:pt x="17" y="500"/>
                    <a:pt x="17" y="626"/>
                    <a:pt x="17" y="752"/>
                  </a:cubicBezTo>
                  <a:lnTo>
                    <a:pt x="32" y="1177"/>
                  </a:lnTo>
                  <a:cubicBezTo>
                    <a:pt x="32" y="1335"/>
                    <a:pt x="48" y="1477"/>
                    <a:pt x="64" y="1619"/>
                  </a:cubicBezTo>
                  <a:cubicBezTo>
                    <a:pt x="64" y="1760"/>
                    <a:pt x="80" y="1902"/>
                    <a:pt x="95" y="2044"/>
                  </a:cubicBezTo>
                  <a:cubicBezTo>
                    <a:pt x="111" y="2075"/>
                    <a:pt x="143" y="2107"/>
                    <a:pt x="190" y="2107"/>
                  </a:cubicBezTo>
                  <a:cubicBezTo>
                    <a:pt x="221" y="2091"/>
                    <a:pt x="253" y="2060"/>
                    <a:pt x="253" y="2028"/>
                  </a:cubicBezTo>
                  <a:lnTo>
                    <a:pt x="253" y="1682"/>
                  </a:lnTo>
                  <a:lnTo>
                    <a:pt x="237" y="1335"/>
                  </a:lnTo>
                  <a:cubicBezTo>
                    <a:pt x="221" y="1193"/>
                    <a:pt x="221" y="1051"/>
                    <a:pt x="206" y="910"/>
                  </a:cubicBezTo>
                  <a:cubicBezTo>
                    <a:pt x="206" y="768"/>
                    <a:pt x="190" y="610"/>
                    <a:pt x="174" y="469"/>
                  </a:cubicBezTo>
                  <a:cubicBezTo>
                    <a:pt x="158" y="390"/>
                    <a:pt x="158" y="311"/>
                    <a:pt x="158" y="232"/>
                  </a:cubicBezTo>
                  <a:lnTo>
                    <a:pt x="158" y="122"/>
                  </a:lnTo>
                  <a:lnTo>
                    <a:pt x="158" y="59"/>
                  </a:lnTo>
                  <a:cubicBezTo>
                    <a:pt x="158" y="43"/>
                    <a:pt x="158" y="28"/>
                    <a:pt x="143" y="12"/>
                  </a:cubicBezTo>
                  <a:cubicBezTo>
                    <a:pt x="135" y="4"/>
                    <a:pt x="123"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20"/>
            <p:cNvSpPr/>
            <p:nvPr/>
          </p:nvSpPr>
          <p:spPr>
            <a:xfrm>
              <a:off x="4852916" y="3954354"/>
              <a:ext cx="13445" cy="106408"/>
            </a:xfrm>
            <a:custGeom>
              <a:avLst/>
              <a:gdLst/>
              <a:ahLst/>
              <a:cxnLst/>
              <a:rect l="l" t="t" r="r" b="b"/>
              <a:pathLst>
                <a:path w="222" h="1757" extrusionOk="0">
                  <a:moveTo>
                    <a:pt x="111" y="1"/>
                  </a:moveTo>
                  <a:cubicBezTo>
                    <a:pt x="79" y="1"/>
                    <a:pt x="48" y="48"/>
                    <a:pt x="48" y="80"/>
                  </a:cubicBezTo>
                  <a:cubicBezTo>
                    <a:pt x="32" y="111"/>
                    <a:pt x="32" y="143"/>
                    <a:pt x="32" y="174"/>
                  </a:cubicBezTo>
                  <a:cubicBezTo>
                    <a:pt x="16" y="237"/>
                    <a:pt x="16" y="300"/>
                    <a:pt x="16" y="347"/>
                  </a:cubicBezTo>
                  <a:cubicBezTo>
                    <a:pt x="16" y="473"/>
                    <a:pt x="1" y="584"/>
                    <a:pt x="1" y="725"/>
                  </a:cubicBezTo>
                  <a:cubicBezTo>
                    <a:pt x="1" y="883"/>
                    <a:pt x="16" y="1040"/>
                    <a:pt x="16" y="1182"/>
                  </a:cubicBezTo>
                  <a:cubicBezTo>
                    <a:pt x="16" y="1261"/>
                    <a:pt x="16" y="1324"/>
                    <a:pt x="16" y="1419"/>
                  </a:cubicBezTo>
                  <a:cubicBezTo>
                    <a:pt x="16" y="1497"/>
                    <a:pt x="32" y="1592"/>
                    <a:pt x="32" y="1686"/>
                  </a:cubicBezTo>
                  <a:cubicBezTo>
                    <a:pt x="32" y="1702"/>
                    <a:pt x="48" y="1734"/>
                    <a:pt x="79" y="1749"/>
                  </a:cubicBezTo>
                  <a:cubicBezTo>
                    <a:pt x="90" y="1749"/>
                    <a:pt x="107" y="1756"/>
                    <a:pt x="123" y="1756"/>
                  </a:cubicBezTo>
                  <a:cubicBezTo>
                    <a:pt x="130" y="1756"/>
                    <a:pt x="137" y="1755"/>
                    <a:pt x="142" y="1749"/>
                  </a:cubicBezTo>
                  <a:cubicBezTo>
                    <a:pt x="190" y="1749"/>
                    <a:pt x="221" y="1718"/>
                    <a:pt x="221" y="1671"/>
                  </a:cubicBezTo>
                  <a:cubicBezTo>
                    <a:pt x="221" y="1608"/>
                    <a:pt x="221" y="1529"/>
                    <a:pt x="205" y="1466"/>
                  </a:cubicBezTo>
                  <a:cubicBezTo>
                    <a:pt x="205" y="1419"/>
                    <a:pt x="205" y="1355"/>
                    <a:pt x="205" y="1292"/>
                  </a:cubicBezTo>
                  <a:lnTo>
                    <a:pt x="190" y="930"/>
                  </a:lnTo>
                  <a:cubicBezTo>
                    <a:pt x="174" y="773"/>
                    <a:pt x="158" y="615"/>
                    <a:pt x="158" y="473"/>
                  </a:cubicBezTo>
                  <a:lnTo>
                    <a:pt x="158" y="253"/>
                  </a:lnTo>
                  <a:lnTo>
                    <a:pt x="158" y="127"/>
                  </a:lnTo>
                  <a:lnTo>
                    <a:pt x="158" y="64"/>
                  </a:lnTo>
                  <a:cubicBezTo>
                    <a:pt x="174" y="64"/>
                    <a:pt x="174" y="48"/>
                    <a:pt x="158" y="32"/>
                  </a:cubicBezTo>
                  <a:cubicBezTo>
                    <a:pt x="158" y="32"/>
                    <a:pt x="158" y="32"/>
                    <a:pt x="158" y="17"/>
                  </a:cubicBezTo>
                  <a:cubicBezTo>
                    <a:pt x="142" y="17"/>
                    <a:pt x="127"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20"/>
            <p:cNvSpPr/>
            <p:nvPr/>
          </p:nvSpPr>
          <p:spPr>
            <a:xfrm>
              <a:off x="5047507" y="3948903"/>
              <a:ext cx="10598" cy="123002"/>
            </a:xfrm>
            <a:custGeom>
              <a:avLst/>
              <a:gdLst/>
              <a:ahLst/>
              <a:cxnLst/>
              <a:rect l="l" t="t" r="r" b="b"/>
              <a:pathLst>
                <a:path w="175" h="2031" extrusionOk="0">
                  <a:moveTo>
                    <a:pt x="117" y="0"/>
                  </a:moveTo>
                  <a:cubicBezTo>
                    <a:pt x="111" y="0"/>
                    <a:pt x="103" y="4"/>
                    <a:pt x="95" y="12"/>
                  </a:cubicBezTo>
                  <a:cubicBezTo>
                    <a:pt x="95" y="12"/>
                    <a:pt x="80" y="12"/>
                    <a:pt x="80" y="28"/>
                  </a:cubicBezTo>
                  <a:cubicBezTo>
                    <a:pt x="80" y="28"/>
                    <a:pt x="64" y="44"/>
                    <a:pt x="64" y="59"/>
                  </a:cubicBezTo>
                  <a:cubicBezTo>
                    <a:pt x="48" y="75"/>
                    <a:pt x="64" y="91"/>
                    <a:pt x="48" y="138"/>
                  </a:cubicBezTo>
                  <a:cubicBezTo>
                    <a:pt x="32" y="185"/>
                    <a:pt x="32" y="233"/>
                    <a:pt x="32" y="280"/>
                  </a:cubicBezTo>
                  <a:cubicBezTo>
                    <a:pt x="32" y="422"/>
                    <a:pt x="32" y="548"/>
                    <a:pt x="17" y="689"/>
                  </a:cubicBezTo>
                  <a:cubicBezTo>
                    <a:pt x="1" y="831"/>
                    <a:pt x="1" y="973"/>
                    <a:pt x="1" y="1115"/>
                  </a:cubicBezTo>
                  <a:lnTo>
                    <a:pt x="1" y="1524"/>
                  </a:lnTo>
                  <a:cubicBezTo>
                    <a:pt x="1" y="1556"/>
                    <a:pt x="1" y="1572"/>
                    <a:pt x="1" y="1603"/>
                  </a:cubicBezTo>
                  <a:lnTo>
                    <a:pt x="1" y="1713"/>
                  </a:lnTo>
                  <a:lnTo>
                    <a:pt x="1" y="1934"/>
                  </a:lnTo>
                  <a:cubicBezTo>
                    <a:pt x="1" y="1950"/>
                    <a:pt x="1" y="1965"/>
                    <a:pt x="1" y="1981"/>
                  </a:cubicBezTo>
                  <a:lnTo>
                    <a:pt x="17" y="1997"/>
                  </a:lnTo>
                  <a:cubicBezTo>
                    <a:pt x="34" y="2020"/>
                    <a:pt x="58" y="2030"/>
                    <a:pt x="82" y="2030"/>
                  </a:cubicBezTo>
                  <a:cubicBezTo>
                    <a:pt x="123" y="2030"/>
                    <a:pt x="164" y="1999"/>
                    <a:pt x="174" y="1950"/>
                  </a:cubicBezTo>
                  <a:lnTo>
                    <a:pt x="174" y="1650"/>
                  </a:lnTo>
                  <a:lnTo>
                    <a:pt x="174" y="1241"/>
                  </a:lnTo>
                  <a:lnTo>
                    <a:pt x="158" y="815"/>
                  </a:lnTo>
                  <a:lnTo>
                    <a:pt x="158" y="406"/>
                  </a:lnTo>
                  <a:lnTo>
                    <a:pt x="158" y="201"/>
                  </a:lnTo>
                  <a:lnTo>
                    <a:pt x="158" y="107"/>
                  </a:lnTo>
                  <a:lnTo>
                    <a:pt x="158" y="44"/>
                  </a:lnTo>
                  <a:cubicBezTo>
                    <a:pt x="158" y="28"/>
                    <a:pt x="143" y="12"/>
                    <a:pt x="127" y="12"/>
                  </a:cubicBezTo>
                  <a:cubicBezTo>
                    <a:pt x="127" y="4"/>
                    <a:pt x="123"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20"/>
            <p:cNvSpPr/>
            <p:nvPr/>
          </p:nvSpPr>
          <p:spPr>
            <a:xfrm>
              <a:off x="5216359" y="3943634"/>
              <a:ext cx="16291" cy="111919"/>
            </a:xfrm>
            <a:custGeom>
              <a:avLst/>
              <a:gdLst/>
              <a:ahLst/>
              <a:cxnLst/>
              <a:rect l="l" t="t" r="r" b="b"/>
              <a:pathLst>
                <a:path w="269" h="1848" extrusionOk="0">
                  <a:moveTo>
                    <a:pt x="62" y="1"/>
                  </a:moveTo>
                  <a:cubicBezTo>
                    <a:pt x="44" y="1"/>
                    <a:pt x="25" y="12"/>
                    <a:pt x="17" y="36"/>
                  </a:cubicBezTo>
                  <a:cubicBezTo>
                    <a:pt x="1" y="99"/>
                    <a:pt x="1" y="162"/>
                    <a:pt x="1" y="225"/>
                  </a:cubicBezTo>
                  <a:lnTo>
                    <a:pt x="1" y="446"/>
                  </a:lnTo>
                  <a:cubicBezTo>
                    <a:pt x="1" y="587"/>
                    <a:pt x="1" y="745"/>
                    <a:pt x="17" y="887"/>
                  </a:cubicBezTo>
                  <a:cubicBezTo>
                    <a:pt x="17" y="1028"/>
                    <a:pt x="17" y="1154"/>
                    <a:pt x="32" y="1312"/>
                  </a:cubicBezTo>
                  <a:cubicBezTo>
                    <a:pt x="32" y="1375"/>
                    <a:pt x="48" y="1469"/>
                    <a:pt x="48" y="1548"/>
                  </a:cubicBezTo>
                  <a:cubicBezTo>
                    <a:pt x="48" y="1611"/>
                    <a:pt x="80" y="1690"/>
                    <a:pt x="80" y="1769"/>
                  </a:cubicBezTo>
                  <a:cubicBezTo>
                    <a:pt x="80" y="1816"/>
                    <a:pt x="127" y="1848"/>
                    <a:pt x="190" y="1848"/>
                  </a:cubicBezTo>
                  <a:cubicBezTo>
                    <a:pt x="206" y="1832"/>
                    <a:pt x="237" y="1816"/>
                    <a:pt x="253" y="1800"/>
                  </a:cubicBezTo>
                  <a:cubicBezTo>
                    <a:pt x="253" y="1785"/>
                    <a:pt x="269" y="1769"/>
                    <a:pt x="269" y="1753"/>
                  </a:cubicBezTo>
                  <a:lnTo>
                    <a:pt x="269" y="1722"/>
                  </a:lnTo>
                  <a:cubicBezTo>
                    <a:pt x="253" y="1643"/>
                    <a:pt x="253" y="1548"/>
                    <a:pt x="253" y="1485"/>
                  </a:cubicBezTo>
                  <a:cubicBezTo>
                    <a:pt x="237" y="1406"/>
                    <a:pt x="221" y="1343"/>
                    <a:pt x="221" y="1265"/>
                  </a:cubicBezTo>
                  <a:cubicBezTo>
                    <a:pt x="221" y="1139"/>
                    <a:pt x="206" y="997"/>
                    <a:pt x="190" y="855"/>
                  </a:cubicBezTo>
                  <a:cubicBezTo>
                    <a:pt x="174" y="698"/>
                    <a:pt x="158" y="556"/>
                    <a:pt x="143" y="398"/>
                  </a:cubicBezTo>
                  <a:lnTo>
                    <a:pt x="127" y="209"/>
                  </a:lnTo>
                  <a:lnTo>
                    <a:pt x="111" y="99"/>
                  </a:lnTo>
                  <a:cubicBezTo>
                    <a:pt x="95" y="83"/>
                    <a:pt x="95" y="52"/>
                    <a:pt x="95" y="36"/>
                  </a:cubicBezTo>
                  <a:cubicBezTo>
                    <a:pt x="95" y="12"/>
                    <a:pt x="80"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20"/>
            <p:cNvSpPr/>
            <p:nvPr/>
          </p:nvSpPr>
          <p:spPr>
            <a:xfrm>
              <a:off x="5363286" y="3932430"/>
              <a:ext cx="12476" cy="120156"/>
            </a:xfrm>
            <a:custGeom>
              <a:avLst/>
              <a:gdLst/>
              <a:ahLst/>
              <a:cxnLst/>
              <a:rect l="l" t="t" r="r" b="b"/>
              <a:pathLst>
                <a:path w="206" h="1984" extrusionOk="0">
                  <a:moveTo>
                    <a:pt x="64" y="1"/>
                  </a:moveTo>
                  <a:cubicBezTo>
                    <a:pt x="32" y="1"/>
                    <a:pt x="16" y="32"/>
                    <a:pt x="32" y="64"/>
                  </a:cubicBezTo>
                  <a:cubicBezTo>
                    <a:pt x="16" y="205"/>
                    <a:pt x="16" y="363"/>
                    <a:pt x="16" y="505"/>
                  </a:cubicBezTo>
                  <a:lnTo>
                    <a:pt x="1" y="631"/>
                  </a:lnTo>
                  <a:lnTo>
                    <a:pt x="1" y="993"/>
                  </a:lnTo>
                  <a:cubicBezTo>
                    <a:pt x="1" y="1135"/>
                    <a:pt x="16" y="1292"/>
                    <a:pt x="16" y="1450"/>
                  </a:cubicBezTo>
                  <a:lnTo>
                    <a:pt x="16" y="1654"/>
                  </a:lnTo>
                  <a:cubicBezTo>
                    <a:pt x="16" y="1749"/>
                    <a:pt x="16" y="1828"/>
                    <a:pt x="32" y="1907"/>
                  </a:cubicBezTo>
                  <a:cubicBezTo>
                    <a:pt x="40" y="1960"/>
                    <a:pt x="76" y="1983"/>
                    <a:pt x="114" y="1983"/>
                  </a:cubicBezTo>
                  <a:cubicBezTo>
                    <a:pt x="155" y="1983"/>
                    <a:pt x="197" y="1956"/>
                    <a:pt x="205" y="1907"/>
                  </a:cubicBezTo>
                  <a:cubicBezTo>
                    <a:pt x="205" y="1828"/>
                    <a:pt x="205" y="1765"/>
                    <a:pt x="205" y="1686"/>
                  </a:cubicBezTo>
                  <a:cubicBezTo>
                    <a:pt x="190" y="1639"/>
                    <a:pt x="190" y="1591"/>
                    <a:pt x="190" y="1528"/>
                  </a:cubicBezTo>
                  <a:cubicBezTo>
                    <a:pt x="174" y="1339"/>
                    <a:pt x="174" y="1135"/>
                    <a:pt x="158" y="946"/>
                  </a:cubicBezTo>
                  <a:cubicBezTo>
                    <a:pt x="142" y="788"/>
                    <a:pt x="127" y="631"/>
                    <a:pt x="127" y="473"/>
                  </a:cubicBezTo>
                  <a:lnTo>
                    <a:pt x="127" y="253"/>
                  </a:lnTo>
                  <a:lnTo>
                    <a:pt x="127" y="142"/>
                  </a:lnTo>
                  <a:lnTo>
                    <a:pt x="127" y="79"/>
                  </a:lnTo>
                  <a:cubicBezTo>
                    <a:pt x="127" y="64"/>
                    <a:pt x="127" y="64"/>
                    <a:pt x="127" y="64"/>
                  </a:cubicBezTo>
                  <a:cubicBezTo>
                    <a:pt x="127" y="48"/>
                    <a:pt x="127" y="32"/>
                    <a:pt x="127" y="32"/>
                  </a:cubicBezTo>
                  <a:cubicBezTo>
                    <a:pt x="111" y="1"/>
                    <a:pt x="95"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20"/>
            <p:cNvSpPr/>
            <p:nvPr/>
          </p:nvSpPr>
          <p:spPr>
            <a:xfrm>
              <a:off x="5523538" y="3925283"/>
              <a:ext cx="14414" cy="128877"/>
            </a:xfrm>
            <a:custGeom>
              <a:avLst/>
              <a:gdLst/>
              <a:ahLst/>
              <a:cxnLst/>
              <a:rect l="l" t="t" r="r" b="b"/>
              <a:pathLst>
                <a:path w="238" h="2128" extrusionOk="0">
                  <a:moveTo>
                    <a:pt x="80" y="0"/>
                  </a:moveTo>
                  <a:cubicBezTo>
                    <a:pt x="64" y="0"/>
                    <a:pt x="48" y="8"/>
                    <a:pt x="48" y="24"/>
                  </a:cubicBezTo>
                  <a:lnTo>
                    <a:pt x="48" y="40"/>
                  </a:lnTo>
                  <a:cubicBezTo>
                    <a:pt x="48" y="56"/>
                    <a:pt x="32" y="87"/>
                    <a:pt x="32" y="103"/>
                  </a:cubicBezTo>
                  <a:lnTo>
                    <a:pt x="32" y="197"/>
                  </a:lnTo>
                  <a:lnTo>
                    <a:pt x="32" y="371"/>
                  </a:lnTo>
                  <a:cubicBezTo>
                    <a:pt x="32" y="418"/>
                    <a:pt x="32" y="465"/>
                    <a:pt x="1" y="512"/>
                  </a:cubicBezTo>
                  <a:lnTo>
                    <a:pt x="1" y="780"/>
                  </a:lnTo>
                  <a:lnTo>
                    <a:pt x="1" y="1190"/>
                  </a:lnTo>
                  <a:lnTo>
                    <a:pt x="1" y="1599"/>
                  </a:lnTo>
                  <a:cubicBezTo>
                    <a:pt x="1" y="1662"/>
                    <a:pt x="1" y="1725"/>
                    <a:pt x="1" y="1804"/>
                  </a:cubicBezTo>
                  <a:cubicBezTo>
                    <a:pt x="17" y="1883"/>
                    <a:pt x="17" y="1962"/>
                    <a:pt x="32" y="2040"/>
                  </a:cubicBezTo>
                  <a:cubicBezTo>
                    <a:pt x="32" y="2099"/>
                    <a:pt x="77" y="2127"/>
                    <a:pt x="124" y="2127"/>
                  </a:cubicBezTo>
                  <a:cubicBezTo>
                    <a:pt x="176" y="2127"/>
                    <a:pt x="230" y="2091"/>
                    <a:pt x="221" y="2025"/>
                  </a:cubicBezTo>
                  <a:cubicBezTo>
                    <a:pt x="237" y="1962"/>
                    <a:pt x="237" y="1899"/>
                    <a:pt x="221" y="1851"/>
                  </a:cubicBezTo>
                  <a:lnTo>
                    <a:pt x="221" y="1678"/>
                  </a:lnTo>
                  <a:cubicBezTo>
                    <a:pt x="221" y="1552"/>
                    <a:pt x="206" y="1457"/>
                    <a:pt x="190" y="1316"/>
                  </a:cubicBezTo>
                  <a:cubicBezTo>
                    <a:pt x="190" y="1174"/>
                    <a:pt x="174" y="1032"/>
                    <a:pt x="158" y="906"/>
                  </a:cubicBezTo>
                  <a:cubicBezTo>
                    <a:pt x="143" y="780"/>
                    <a:pt x="127" y="654"/>
                    <a:pt x="127" y="512"/>
                  </a:cubicBezTo>
                  <a:cubicBezTo>
                    <a:pt x="127" y="512"/>
                    <a:pt x="127" y="497"/>
                    <a:pt x="127" y="497"/>
                  </a:cubicBezTo>
                  <a:lnTo>
                    <a:pt x="127" y="402"/>
                  </a:lnTo>
                  <a:lnTo>
                    <a:pt x="127" y="339"/>
                  </a:lnTo>
                  <a:cubicBezTo>
                    <a:pt x="127" y="339"/>
                    <a:pt x="127" y="323"/>
                    <a:pt x="127" y="308"/>
                  </a:cubicBezTo>
                  <a:cubicBezTo>
                    <a:pt x="127" y="300"/>
                    <a:pt x="127" y="296"/>
                    <a:pt x="127" y="292"/>
                  </a:cubicBezTo>
                  <a:cubicBezTo>
                    <a:pt x="111" y="245"/>
                    <a:pt x="111" y="182"/>
                    <a:pt x="111" y="134"/>
                  </a:cubicBezTo>
                  <a:cubicBezTo>
                    <a:pt x="111" y="103"/>
                    <a:pt x="111" y="87"/>
                    <a:pt x="111" y="56"/>
                  </a:cubicBezTo>
                  <a:lnTo>
                    <a:pt x="111" y="24"/>
                  </a:lnTo>
                  <a:cubicBezTo>
                    <a:pt x="111" y="8"/>
                    <a:pt x="95" y="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20"/>
            <p:cNvSpPr/>
            <p:nvPr/>
          </p:nvSpPr>
          <p:spPr>
            <a:xfrm>
              <a:off x="5672403" y="3940061"/>
              <a:ext cx="13384" cy="106893"/>
            </a:xfrm>
            <a:custGeom>
              <a:avLst/>
              <a:gdLst/>
              <a:ahLst/>
              <a:cxnLst/>
              <a:rect l="l" t="t" r="r" b="b"/>
              <a:pathLst>
                <a:path w="221" h="1765" extrusionOk="0">
                  <a:moveTo>
                    <a:pt x="63" y="1"/>
                  </a:moveTo>
                  <a:cubicBezTo>
                    <a:pt x="16" y="16"/>
                    <a:pt x="0" y="48"/>
                    <a:pt x="0" y="79"/>
                  </a:cubicBezTo>
                  <a:cubicBezTo>
                    <a:pt x="0" y="95"/>
                    <a:pt x="16" y="95"/>
                    <a:pt x="16" y="111"/>
                  </a:cubicBezTo>
                  <a:lnTo>
                    <a:pt x="16" y="158"/>
                  </a:lnTo>
                  <a:cubicBezTo>
                    <a:pt x="32" y="284"/>
                    <a:pt x="32" y="410"/>
                    <a:pt x="47" y="552"/>
                  </a:cubicBezTo>
                  <a:cubicBezTo>
                    <a:pt x="63" y="678"/>
                    <a:pt x="79" y="804"/>
                    <a:pt x="79" y="946"/>
                  </a:cubicBezTo>
                  <a:cubicBezTo>
                    <a:pt x="79" y="1072"/>
                    <a:pt x="95" y="1213"/>
                    <a:pt x="95" y="1355"/>
                  </a:cubicBezTo>
                  <a:lnTo>
                    <a:pt x="95" y="1544"/>
                  </a:lnTo>
                  <a:lnTo>
                    <a:pt x="95" y="1655"/>
                  </a:lnTo>
                  <a:lnTo>
                    <a:pt x="95" y="1670"/>
                  </a:lnTo>
                  <a:cubicBezTo>
                    <a:pt x="95" y="1686"/>
                    <a:pt x="95" y="1702"/>
                    <a:pt x="95" y="1718"/>
                  </a:cubicBezTo>
                  <a:cubicBezTo>
                    <a:pt x="95" y="1733"/>
                    <a:pt x="110" y="1765"/>
                    <a:pt x="142" y="1765"/>
                  </a:cubicBezTo>
                  <a:cubicBezTo>
                    <a:pt x="173" y="1765"/>
                    <a:pt x="189" y="1749"/>
                    <a:pt x="189" y="1733"/>
                  </a:cubicBezTo>
                  <a:lnTo>
                    <a:pt x="189" y="1718"/>
                  </a:lnTo>
                  <a:lnTo>
                    <a:pt x="189" y="1686"/>
                  </a:lnTo>
                  <a:cubicBezTo>
                    <a:pt x="205" y="1639"/>
                    <a:pt x="205" y="1591"/>
                    <a:pt x="189" y="1544"/>
                  </a:cubicBezTo>
                  <a:lnTo>
                    <a:pt x="189" y="1481"/>
                  </a:lnTo>
                  <a:lnTo>
                    <a:pt x="189" y="1276"/>
                  </a:lnTo>
                  <a:cubicBezTo>
                    <a:pt x="205" y="1135"/>
                    <a:pt x="221" y="977"/>
                    <a:pt x="205" y="851"/>
                  </a:cubicBezTo>
                  <a:cubicBezTo>
                    <a:pt x="205" y="725"/>
                    <a:pt x="189" y="599"/>
                    <a:pt x="189" y="473"/>
                  </a:cubicBezTo>
                  <a:cubicBezTo>
                    <a:pt x="189" y="410"/>
                    <a:pt x="173" y="331"/>
                    <a:pt x="173" y="268"/>
                  </a:cubicBezTo>
                  <a:cubicBezTo>
                    <a:pt x="173" y="205"/>
                    <a:pt x="173" y="142"/>
                    <a:pt x="158" y="79"/>
                  </a:cubicBezTo>
                  <a:cubicBezTo>
                    <a:pt x="158" y="48"/>
                    <a:pt x="142" y="32"/>
                    <a:pt x="126" y="16"/>
                  </a:cubicBezTo>
                  <a:cubicBezTo>
                    <a:pt x="110" y="16"/>
                    <a:pt x="79"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120"/>
          <p:cNvGrpSpPr/>
          <p:nvPr/>
        </p:nvGrpSpPr>
        <p:grpSpPr>
          <a:xfrm>
            <a:off x="4808749" y="4221743"/>
            <a:ext cx="1596973" cy="244006"/>
            <a:chOff x="4211850" y="4221743"/>
            <a:chExt cx="1596973" cy="244006"/>
          </a:xfrm>
        </p:grpSpPr>
        <p:sp>
          <p:nvSpPr>
            <p:cNvPr id="6535" name="Google Shape;6535;p120"/>
            <p:cNvSpPr/>
            <p:nvPr/>
          </p:nvSpPr>
          <p:spPr>
            <a:xfrm>
              <a:off x="4232866" y="4250329"/>
              <a:ext cx="1445263" cy="202097"/>
            </a:xfrm>
            <a:custGeom>
              <a:avLst/>
              <a:gdLst/>
              <a:ahLst/>
              <a:cxnLst/>
              <a:rect l="l" t="t" r="r" b="b"/>
              <a:pathLst>
                <a:path w="23864" h="3337" extrusionOk="0">
                  <a:moveTo>
                    <a:pt x="23328" y="1"/>
                  </a:moveTo>
                  <a:cubicBezTo>
                    <a:pt x="23312" y="1"/>
                    <a:pt x="23297" y="5"/>
                    <a:pt x="23281" y="13"/>
                  </a:cubicBezTo>
                  <a:lnTo>
                    <a:pt x="19721" y="13"/>
                  </a:lnTo>
                  <a:lnTo>
                    <a:pt x="19312" y="28"/>
                  </a:lnTo>
                  <a:lnTo>
                    <a:pt x="19028" y="44"/>
                  </a:lnTo>
                  <a:lnTo>
                    <a:pt x="18713" y="44"/>
                  </a:lnTo>
                  <a:cubicBezTo>
                    <a:pt x="18398" y="44"/>
                    <a:pt x="18067" y="60"/>
                    <a:pt x="17752" y="60"/>
                  </a:cubicBezTo>
                  <a:lnTo>
                    <a:pt x="14948" y="60"/>
                  </a:lnTo>
                  <a:cubicBezTo>
                    <a:pt x="14523" y="60"/>
                    <a:pt x="14066" y="76"/>
                    <a:pt x="13578" y="107"/>
                  </a:cubicBezTo>
                  <a:lnTo>
                    <a:pt x="12444" y="154"/>
                  </a:lnTo>
                  <a:lnTo>
                    <a:pt x="11829" y="186"/>
                  </a:lnTo>
                  <a:lnTo>
                    <a:pt x="11325" y="202"/>
                  </a:lnTo>
                  <a:lnTo>
                    <a:pt x="11089" y="202"/>
                  </a:lnTo>
                  <a:lnTo>
                    <a:pt x="10585" y="217"/>
                  </a:lnTo>
                  <a:lnTo>
                    <a:pt x="9703" y="249"/>
                  </a:lnTo>
                  <a:lnTo>
                    <a:pt x="9262" y="265"/>
                  </a:lnTo>
                  <a:lnTo>
                    <a:pt x="8994" y="280"/>
                  </a:lnTo>
                  <a:lnTo>
                    <a:pt x="8537" y="296"/>
                  </a:lnTo>
                  <a:lnTo>
                    <a:pt x="8222" y="296"/>
                  </a:lnTo>
                  <a:cubicBezTo>
                    <a:pt x="8018" y="296"/>
                    <a:pt x="7813" y="296"/>
                    <a:pt x="7592" y="312"/>
                  </a:cubicBezTo>
                  <a:cubicBezTo>
                    <a:pt x="7356" y="328"/>
                    <a:pt x="7104" y="328"/>
                    <a:pt x="6868" y="328"/>
                  </a:cubicBezTo>
                  <a:lnTo>
                    <a:pt x="2898" y="328"/>
                  </a:lnTo>
                  <a:lnTo>
                    <a:pt x="2473" y="296"/>
                  </a:lnTo>
                  <a:cubicBezTo>
                    <a:pt x="2253" y="280"/>
                    <a:pt x="2032" y="280"/>
                    <a:pt x="1796" y="265"/>
                  </a:cubicBezTo>
                  <a:cubicBezTo>
                    <a:pt x="1559" y="249"/>
                    <a:pt x="1370" y="249"/>
                    <a:pt x="1197" y="249"/>
                  </a:cubicBezTo>
                  <a:cubicBezTo>
                    <a:pt x="1055" y="249"/>
                    <a:pt x="914" y="249"/>
                    <a:pt x="772" y="265"/>
                  </a:cubicBezTo>
                  <a:cubicBezTo>
                    <a:pt x="740" y="280"/>
                    <a:pt x="709" y="280"/>
                    <a:pt x="677" y="296"/>
                  </a:cubicBezTo>
                  <a:lnTo>
                    <a:pt x="410" y="296"/>
                  </a:lnTo>
                  <a:cubicBezTo>
                    <a:pt x="347" y="296"/>
                    <a:pt x="268" y="312"/>
                    <a:pt x="205" y="343"/>
                  </a:cubicBezTo>
                  <a:cubicBezTo>
                    <a:pt x="189" y="359"/>
                    <a:pt x="189" y="391"/>
                    <a:pt x="189" y="406"/>
                  </a:cubicBezTo>
                  <a:cubicBezTo>
                    <a:pt x="189" y="422"/>
                    <a:pt x="189" y="438"/>
                    <a:pt x="189" y="454"/>
                  </a:cubicBezTo>
                  <a:cubicBezTo>
                    <a:pt x="221" y="485"/>
                    <a:pt x="236" y="501"/>
                    <a:pt x="268" y="517"/>
                  </a:cubicBezTo>
                  <a:lnTo>
                    <a:pt x="299" y="517"/>
                  </a:lnTo>
                  <a:lnTo>
                    <a:pt x="268" y="548"/>
                  </a:lnTo>
                  <a:cubicBezTo>
                    <a:pt x="236" y="595"/>
                    <a:pt x="205" y="627"/>
                    <a:pt x="189" y="674"/>
                  </a:cubicBezTo>
                  <a:cubicBezTo>
                    <a:pt x="173" y="706"/>
                    <a:pt x="158" y="737"/>
                    <a:pt x="142" y="769"/>
                  </a:cubicBezTo>
                  <a:lnTo>
                    <a:pt x="142" y="784"/>
                  </a:lnTo>
                  <a:cubicBezTo>
                    <a:pt x="126" y="816"/>
                    <a:pt x="110" y="863"/>
                    <a:pt x="95" y="895"/>
                  </a:cubicBezTo>
                  <a:cubicBezTo>
                    <a:pt x="63" y="973"/>
                    <a:pt x="47" y="1052"/>
                    <a:pt x="32" y="1115"/>
                  </a:cubicBezTo>
                  <a:cubicBezTo>
                    <a:pt x="0" y="1273"/>
                    <a:pt x="0" y="1430"/>
                    <a:pt x="0" y="1572"/>
                  </a:cubicBezTo>
                  <a:cubicBezTo>
                    <a:pt x="0" y="1635"/>
                    <a:pt x="0" y="1698"/>
                    <a:pt x="0" y="1808"/>
                  </a:cubicBezTo>
                  <a:cubicBezTo>
                    <a:pt x="16" y="1919"/>
                    <a:pt x="16" y="2029"/>
                    <a:pt x="32" y="2155"/>
                  </a:cubicBezTo>
                  <a:cubicBezTo>
                    <a:pt x="47" y="2234"/>
                    <a:pt x="47" y="2297"/>
                    <a:pt x="63" y="2375"/>
                  </a:cubicBezTo>
                  <a:lnTo>
                    <a:pt x="63" y="2407"/>
                  </a:lnTo>
                  <a:cubicBezTo>
                    <a:pt x="79" y="2438"/>
                    <a:pt x="79" y="2486"/>
                    <a:pt x="79" y="2533"/>
                  </a:cubicBezTo>
                  <a:cubicBezTo>
                    <a:pt x="95" y="2580"/>
                    <a:pt x="110" y="2627"/>
                    <a:pt x="126" y="2675"/>
                  </a:cubicBezTo>
                  <a:lnTo>
                    <a:pt x="126" y="2690"/>
                  </a:lnTo>
                  <a:cubicBezTo>
                    <a:pt x="142" y="2738"/>
                    <a:pt x="173" y="2785"/>
                    <a:pt x="205" y="2816"/>
                  </a:cubicBezTo>
                  <a:cubicBezTo>
                    <a:pt x="236" y="2864"/>
                    <a:pt x="268" y="2911"/>
                    <a:pt x="315" y="2942"/>
                  </a:cubicBezTo>
                  <a:cubicBezTo>
                    <a:pt x="362" y="2974"/>
                    <a:pt x="394" y="2990"/>
                    <a:pt x="425" y="3005"/>
                  </a:cubicBezTo>
                  <a:lnTo>
                    <a:pt x="457" y="3005"/>
                  </a:lnTo>
                  <a:cubicBezTo>
                    <a:pt x="488" y="3021"/>
                    <a:pt x="520" y="3037"/>
                    <a:pt x="551" y="3037"/>
                  </a:cubicBezTo>
                  <a:cubicBezTo>
                    <a:pt x="646" y="3053"/>
                    <a:pt x="740" y="3068"/>
                    <a:pt x="851" y="3068"/>
                  </a:cubicBezTo>
                  <a:cubicBezTo>
                    <a:pt x="929" y="3084"/>
                    <a:pt x="1008" y="3084"/>
                    <a:pt x="1087" y="3084"/>
                  </a:cubicBezTo>
                  <a:lnTo>
                    <a:pt x="1481" y="3084"/>
                  </a:lnTo>
                  <a:lnTo>
                    <a:pt x="1906" y="3116"/>
                  </a:lnTo>
                  <a:lnTo>
                    <a:pt x="2158" y="3131"/>
                  </a:lnTo>
                  <a:lnTo>
                    <a:pt x="2426" y="3147"/>
                  </a:lnTo>
                  <a:lnTo>
                    <a:pt x="2914" y="3194"/>
                  </a:lnTo>
                  <a:lnTo>
                    <a:pt x="3024" y="3194"/>
                  </a:lnTo>
                  <a:cubicBezTo>
                    <a:pt x="3166" y="3210"/>
                    <a:pt x="3292" y="3226"/>
                    <a:pt x="3418" y="3226"/>
                  </a:cubicBezTo>
                  <a:cubicBezTo>
                    <a:pt x="3686" y="3257"/>
                    <a:pt x="3954" y="3289"/>
                    <a:pt x="4221" y="3289"/>
                  </a:cubicBezTo>
                  <a:cubicBezTo>
                    <a:pt x="4663" y="3320"/>
                    <a:pt x="5056" y="3336"/>
                    <a:pt x="5371" y="3336"/>
                  </a:cubicBezTo>
                  <a:cubicBezTo>
                    <a:pt x="5686" y="3336"/>
                    <a:pt x="6017" y="3320"/>
                    <a:pt x="6316" y="3320"/>
                  </a:cubicBezTo>
                  <a:lnTo>
                    <a:pt x="8726" y="3320"/>
                  </a:lnTo>
                  <a:cubicBezTo>
                    <a:pt x="8994" y="3320"/>
                    <a:pt x="9278" y="3305"/>
                    <a:pt x="9561" y="3305"/>
                  </a:cubicBezTo>
                  <a:cubicBezTo>
                    <a:pt x="10002" y="3305"/>
                    <a:pt x="10506" y="3273"/>
                    <a:pt x="11058" y="3242"/>
                  </a:cubicBezTo>
                  <a:cubicBezTo>
                    <a:pt x="11483" y="3210"/>
                    <a:pt x="11940" y="3194"/>
                    <a:pt x="12460" y="3179"/>
                  </a:cubicBezTo>
                  <a:lnTo>
                    <a:pt x="13153" y="3147"/>
                  </a:lnTo>
                  <a:lnTo>
                    <a:pt x="13389" y="3131"/>
                  </a:lnTo>
                  <a:lnTo>
                    <a:pt x="13861" y="3100"/>
                  </a:lnTo>
                  <a:lnTo>
                    <a:pt x="14365" y="3084"/>
                  </a:lnTo>
                  <a:lnTo>
                    <a:pt x="14539" y="3084"/>
                  </a:lnTo>
                  <a:cubicBezTo>
                    <a:pt x="14775" y="3068"/>
                    <a:pt x="15011" y="3068"/>
                    <a:pt x="15232" y="3068"/>
                  </a:cubicBezTo>
                  <a:lnTo>
                    <a:pt x="15311" y="3068"/>
                  </a:lnTo>
                  <a:cubicBezTo>
                    <a:pt x="15704" y="3068"/>
                    <a:pt x="16114" y="3053"/>
                    <a:pt x="16523" y="3053"/>
                  </a:cubicBezTo>
                  <a:lnTo>
                    <a:pt x="17059" y="3037"/>
                  </a:lnTo>
                  <a:lnTo>
                    <a:pt x="17784" y="3037"/>
                  </a:lnTo>
                  <a:lnTo>
                    <a:pt x="18319" y="3021"/>
                  </a:lnTo>
                  <a:cubicBezTo>
                    <a:pt x="18587" y="3005"/>
                    <a:pt x="18839" y="2990"/>
                    <a:pt x="19107" y="2990"/>
                  </a:cubicBezTo>
                  <a:lnTo>
                    <a:pt x="22556" y="2990"/>
                  </a:lnTo>
                  <a:cubicBezTo>
                    <a:pt x="22714" y="2990"/>
                    <a:pt x="22887" y="2990"/>
                    <a:pt x="23045" y="2974"/>
                  </a:cubicBezTo>
                  <a:lnTo>
                    <a:pt x="23060" y="2974"/>
                  </a:lnTo>
                  <a:cubicBezTo>
                    <a:pt x="23081" y="2975"/>
                    <a:pt x="23102" y="2976"/>
                    <a:pt x="23123" y="2976"/>
                  </a:cubicBezTo>
                  <a:cubicBezTo>
                    <a:pt x="23307" y="2976"/>
                    <a:pt x="23489" y="2915"/>
                    <a:pt x="23659" y="2816"/>
                  </a:cubicBezTo>
                  <a:cubicBezTo>
                    <a:pt x="23706" y="2769"/>
                    <a:pt x="23753" y="2690"/>
                    <a:pt x="23769" y="2612"/>
                  </a:cubicBezTo>
                  <a:cubicBezTo>
                    <a:pt x="23785" y="2564"/>
                    <a:pt x="23801" y="2501"/>
                    <a:pt x="23801" y="2438"/>
                  </a:cubicBezTo>
                  <a:lnTo>
                    <a:pt x="23801" y="1982"/>
                  </a:lnTo>
                  <a:lnTo>
                    <a:pt x="23801" y="1698"/>
                  </a:lnTo>
                  <a:lnTo>
                    <a:pt x="23801" y="1651"/>
                  </a:lnTo>
                  <a:cubicBezTo>
                    <a:pt x="23801" y="1462"/>
                    <a:pt x="23801" y="1288"/>
                    <a:pt x="23816" y="1147"/>
                  </a:cubicBezTo>
                  <a:cubicBezTo>
                    <a:pt x="23816" y="1052"/>
                    <a:pt x="23832" y="973"/>
                    <a:pt x="23832" y="895"/>
                  </a:cubicBezTo>
                  <a:cubicBezTo>
                    <a:pt x="23848" y="816"/>
                    <a:pt x="23864" y="721"/>
                    <a:pt x="23864" y="643"/>
                  </a:cubicBezTo>
                  <a:lnTo>
                    <a:pt x="23864" y="580"/>
                  </a:lnTo>
                  <a:lnTo>
                    <a:pt x="23864" y="454"/>
                  </a:lnTo>
                  <a:lnTo>
                    <a:pt x="23864" y="391"/>
                  </a:lnTo>
                  <a:cubicBezTo>
                    <a:pt x="23864" y="359"/>
                    <a:pt x="23864" y="343"/>
                    <a:pt x="23864" y="328"/>
                  </a:cubicBezTo>
                  <a:lnTo>
                    <a:pt x="23864" y="312"/>
                  </a:lnTo>
                  <a:cubicBezTo>
                    <a:pt x="23864" y="280"/>
                    <a:pt x="23848" y="249"/>
                    <a:pt x="23848" y="217"/>
                  </a:cubicBezTo>
                  <a:lnTo>
                    <a:pt x="23848" y="186"/>
                  </a:lnTo>
                  <a:cubicBezTo>
                    <a:pt x="23832" y="154"/>
                    <a:pt x="23801" y="107"/>
                    <a:pt x="23769" y="76"/>
                  </a:cubicBezTo>
                  <a:cubicBezTo>
                    <a:pt x="23722" y="28"/>
                    <a:pt x="23643" y="13"/>
                    <a:pt x="23580" y="13"/>
                  </a:cubicBezTo>
                  <a:cubicBezTo>
                    <a:pt x="23564" y="5"/>
                    <a:pt x="23549" y="1"/>
                    <a:pt x="23535" y="1"/>
                  </a:cubicBezTo>
                  <a:cubicBezTo>
                    <a:pt x="23521" y="1"/>
                    <a:pt x="23509" y="5"/>
                    <a:pt x="23501" y="13"/>
                  </a:cubicBezTo>
                  <a:lnTo>
                    <a:pt x="23375" y="13"/>
                  </a:lnTo>
                  <a:cubicBezTo>
                    <a:pt x="23360" y="5"/>
                    <a:pt x="23344" y="1"/>
                    <a:pt x="23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20"/>
            <p:cNvSpPr/>
            <p:nvPr/>
          </p:nvSpPr>
          <p:spPr>
            <a:xfrm>
              <a:off x="5355655" y="4435169"/>
              <a:ext cx="51599" cy="2907"/>
            </a:xfrm>
            <a:custGeom>
              <a:avLst/>
              <a:gdLst/>
              <a:ahLst/>
              <a:cxnLst/>
              <a:rect l="l" t="t" r="r" b="b"/>
              <a:pathLst>
                <a:path w="852" h="48" extrusionOk="0">
                  <a:moveTo>
                    <a:pt x="1" y="1"/>
                  </a:moveTo>
                  <a:lnTo>
                    <a:pt x="190" y="16"/>
                  </a:lnTo>
                  <a:cubicBezTo>
                    <a:pt x="300" y="16"/>
                    <a:pt x="394" y="32"/>
                    <a:pt x="505" y="32"/>
                  </a:cubicBezTo>
                  <a:cubicBezTo>
                    <a:pt x="599" y="32"/>
                    <a:pt x="709" y="48"/>
                    <a:pt x="820" y="48"/>
                  </a:cubicBezTo>
                  <a:lnTo>
                    <a:pt x="851" y="48"/>
                  </a:lnTo>
                  <a:cubicBezTo>
                    <a:pt x="552" y="32"/>
                    <a:pt x="253" y="1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20"/>
            <p:cNvSpPr/>
            <p:nvPr/>
          </p:nvSpPr>
          <p:spPr>
            <a:xfrm>
              <a:off x="4211850" y="4221743"/>
              <a:ext cx="1596973" cy="244006"/>
            </a:xfrm>
            <a:custGeom>
              <a:avLst/>
              <a:gdLst/>
              <a:ahLst/>
              <a:cxnLst/>
              <a:rect l="l" t="t" r="r" b="b"/>
              <a:pathLst>
                <a:path w="26369" h="4029" extrusionOk="0">
                  <a:moveTo>
                    <a:pt x="25691" y="343"/>
                  </a:moveTo>
                  <a:lnTo>
                    <a:pt x="25723" y="359"/>
                  </a:lnTo>
                  <a:lnTo>
                    <a:pt x="25754" y="390"/>
                  </a:lnTo>
                  <a:cubicBezTo>
                    <a:pt x="25786" y="437"/>
                    <a:pt x="25802" y="500"/>
                    <a:pt x="25817" y="548"/>
                  </a:cubicBezTo>
                  <a:cubicBezTo>
                    <a:pt x="25849" y="674"/>
                    <a:pt x="25880" y="800"/>
                    <a:pt x="25896" y="926"/>
                  </a:cubicBezTo>
                  <a:cubicBezTo>
                    <a:pt x="25928" y="1052"/>
                    <a:pt x="25928" y="1178"/>
                    <a:pt x="25943" y="1304"/>
                  </a:cubicBezTo>
                  <a:cubicBezTo>
                    <a:pt x="25975" y="1556"/>
                    <a:pt x="25991" y="1823"/>
                    <a:pt x="26006" y="2091"/>
                  </a:cubicBezTo>
                  <a:lnTo>
                    <a:pt x="26006" y="2406"/>
                  </a:lnTo>
                  <a:lnTo>
                    <a:pt x="26006" y="2532"/>
                  </a:lnTo>
                  <a:lnTo>
                    <a:pt x="26006" y="2611"/>
                  </a:lnTo>
                  <a:cubicBezTo>
                    <a:pt x="26006" y="2643"/>
                    <a:pt x="26006" y="2690"/>
                    <a:pt x="26006" y="2721"/>
                  </a:cubicBezTo>
                  <a:cubicBezTo>
                    <a:pt x="26006" y="2737"/>
                    <a:pt x="25991" y="2753"/>
                    <a:pt x="25991" y="2769"/>
                  </a:cubicBezTo>
                  <a:lnTo>
                    <a:pt x="25975" y="2800"/>
                  </a:lnTo>
                  <a:lnTo>
                    <a:pt x="25928" y="2832"/>
                  </a:lnTo>
                  <a:cubicBezTo>
                    <a:pt x="25865" y="2863"/>
                    <a:pt x="25802" y="2895"/>
                    <a:pt x="25723" y="2910"/>
                  </a:cubicBezTo>
                  <a:cubicBezTo>
                    <a:pt x="25534" y="2973"/>
                    <a:pt x="25345" y="3005"/>
                    <a:pt x="25156" y="3021"/>
                  </a:cubicBezTo>
                  <a:cubicBezTo>
                    <a:pt x="24888" y="3052"/>
                    <a:pt x="24620" y="3068"/>
                    <a:pt x="24368" y="3084"/>
                  </a:cubicBezTo>
                  <a:lnTo>
                    <a:pt x="23581" y="3131"/>
                  </a:lnTo>
                  <a:cubicBezTo>
                    <a:pt x="23045" y="3147"/>
                    <a:pt x="22510" y="3178"/>
                    <a:pt x="21974" y="3210"/>
                  </a:cubicBezTo>
                  <a:cubicBezTo>
                    <a:pt x="21486" y="3225"/>
                    <a:pt x="20997" y="3241"/>
                    <a:pt x="20509" y="3257"/>
                  </a:cubicBezTo>
                  <a:lnTo>
                    <a:pt x="20163" y="3273"/>
                  </a:lnTo>
                  <a:lnTo>
                    <a:pt x="19769" y="3273"/>
                  </a:lnTo>
                  <a:lnTo>
                    <a:pt x="19454" y="3288"/>
                  </a:lnTo>
                  <a:lnTo>
                    <a:pt x="19312" y="3288"/>
                  </a:lnTo>
                  <a:lnTo>
                    <a:pt x="18083" y="3336"/>
                  </a:lnTo>
                  <a:lnTo>
                    <a:pt x="18131" y="3336"/>
                  </a:lnTo>
                  <a:lnTo>
                    <a:pt x="16555" y="3414"/>
                  </a:lnTo>
                  <a:lnTo>
                    <a:pt x="14791" y="3493"/>
                  </a:lnTo>
                  <a:lnTo>
                    <a:pt x="14665" y="3493"/>
                  </a:lnTo>
                  <a:lnTo>
                    <a:pt x="13011" y="3556"/>
                  </a:lnTo>
                  <a:lnTo>
                    <a:pt x="11420" y="3635"/>
                  </a:lnTo>
                  <a:cubicBezTo>
                    <a:pt x="10964" y="3666"/>
                    <a:pt x="10507" y="3682"/>
                    <a:pt x="10050" y="3682"/>
                  </a:cubicBezTo>
                  <a:lnTo>
                    <a:pt x="6758" y="3682"/>
                  </a:lnTo>
                  <a:cubicBezTo>
                    <a:pt x="6222" y="3682"/>
                    <a:pt x="5718" y="3666"/>
                    <a:pt x="5183" y="3651"/>
                  </a:cubicBezTo>
                  <a:cubicBezTo>
                    <a:pt x="4647" y="3619"/>
                    <a:pt x="4112" y="3588"/>
                    <a:pt x="3576" y="3572"/>
                  </a:cubicBezTo>
                  <a:lnTo>
                    <a:pt x="2804" y="3525"/>
                  </a:lnTo>
                  <a:lnTo>
                    <a:pt x="2064" y="3493"/>
                  </a:lnTo>
                  <a:lnTo>
                    <a:pt x="1355" y="3462"/>
                  </a:lnTo>
                  <a:lnTo>
                    <a:pt x="1072" y="3462"/>
                  </a:lnTo>
                  <a:cubicBezTo>
                    <a:pt x="993" y="3462"/>
                    <a:pt x="930" y="3462"/>
                    <a:pt x="867" y="3446"/>
                  </a:cubicBezTo>
                  <a:lnTo>
                    <a:pt x="820" y="3430"/>
                  </a:lnTo>
                  <a:cubicBezTo>
                    <a:pt x="804" y="3414"/>
                    <a:pt x="788" y="3399"/>
                    <a:pt x="772" y="3399"/>
                  </a:cubicBezTo>
                  <a:cubicBezTo>
                    <a:pt x="741" y="3351"/>
                    <a:pt x="694" y="3320"/>
                    <a:pt x="678" y="3273"/>
                  </a:cubicBezTo>
                  <a:cubicBezTo>
                    <a:pt x="615" y="3194"/>
                    <a:pt x="583" y="3099"/>
                    <a:pt x="552" y="3005"/>
                  </a:cubicBezTo>
                  <a:cubicBezTo>
                    <a:pt x="505" y="2847"/>
                    <a:pt x="473" y="2674"/>
                    <a:pt x="442" y="2517"/>
                  </a:cubicBezTo>
                  <a:cubicBezTo>
                    <a:pt x="410" y="2343"/>
                    <a:pt x="394" y="2186"/>
                    <a:pt x="394" y="2012"/>
                  </a:cubicBezTo>
                  <a:cubicBezTo>
                    <a:pt x="379" y="1886"/>
                    <a:pt x="379" y="1760"/>
                    <a:pt x="394" y="1634"/>
                  </a:cubicBezTo>
                  <a:cubicBezTo>
                    <a:pt x="394" y="1524"/>
                    <a:pt x="410" y="1414"/>
                    <a:pt x="426" y="1319"/>
                  </a:cubicBezTo>
                  <a:cubicBezTo>
                    <a:pt x="442" y="1256"/>
                    <a:pt x="473" y="1193"/>
                    <a:pt x="489" y="1146"/>
                  </a:cubicBezTo>
                  <a:cubicBezTo>
                    <a:pt x="520" y="1099"/>
                    <a:pt x="536" y="1067"/>
                    <a:pt x="568" y="1036"/>
                  </a:cubicBezTo>
                  <a:cubicBezTo>
                    <a:pt x="583" y="1020"/>
                    <a:pt x="615" y="1004"/>
                    <a:pt x="631" y="989"/>
                  </a:cubicBezTo>
                  <a:cubicBezTo>
                    <a:pt x="678" y="957"/>
                    <a:pt x="725" y="941"/>
                    <a:pt x="772" y="926"/>
                  </a:cubicBezTo>
                  <a:cubicBezTo>
                    <a:pt x="883" y="894"/>
                    <a:pt x="1009" y="878"/>
                    <a:pt x="1135" y="878"/>
                  </a:cubicBezTo>
                  <a:lnTo>
                    <a:pt x="2395" y="878"/>
                  </a:lnTo>
                  <a:cubicBezTo>
                    <a:pt x="2531" y="878"/>
                    <a:pt x="2647" y="871"/>
                    <a:pt x="2779" y="871"/>
                  </a:cubicBezTo>
                  <a:cubicBezTo>
                    <a:pt x="2845" y="871"/>
                    <a:pt x="2915" y="873"/>
                    <a:pt x="2993" y="878"/>
                  </a:cubicBezTo>
                  <a:lnTo>
                    <a:pt x="3655" y="878"/>
                  </a:lnTo>
                  <a:cubicBezTo>
                    <a:pt x="3907" y="863"/>
                    <a:pt x="4143" y="847"/>
                    <a:pt x="4379" y="847"/>
                  </a:cubicBezTo>
                  <a:lnTo>
                    <a:pt x="5073" y="815"/>
                  </a:lnTo>
                  <a:lnTo>
                    <a:pt x="5136" y="815"/>
                  </a:lnTo>
                  <a:cubicBezTo>
                    <a:pt x="5388" y="831"/>
                    <a:pt x="5640" y="831"/>
                    <a:pt x="5892" y="831"/>
                  </a:cubicBezTo>
                  <a:lnTo>
                    <a:pt x="11546" y="831"/>
                  </a:lnTo>
                  <a:cubicBezTo>
                    <a:pt x="12066" y="831"/>
                    <a:pt x="12602" y="815"/>
                    <a:pt x="13137" y="800"/>
                  </a:cubicBezTo>
                  <a:lnTo>
                    <a:pt x="14760" y="752"/>
                  </a:lnTo>
                  <a:cubicBezTo>
                    <a:pt x="15280" y="737"/>
                    <a:pt x="15799" y="705"/>
                    <a:pt x="16335" y="689"/>
                  </a:cubicBezTo>
                  <a:cubicBezTo>
                    <a:pt x="16870" y="658"/>
                    <a:pt x="17422" y="642"/>
                    <a:pt x="17957" y="626"/>
                  </a:cubicBezTo>
                  <a:cubicBezTo>
                    <a:pt x="18477" y="611"/>
                    <a:pt x="19013" y="579"/>
                    <a:pt x="19532" y="563"/>
                  </a:cubicBezTo>
                  <a:cubicBezTo>
                    <a:pt x="20037" y="548"/>
                    <a:pt x="20556" y="548"/>
                    <a:pt x="21076" y="532"/>
                  </a:cubicBezTo>
                  <a:lnTo>
                    <a:pt x="22636" y="500"/>
                  </a:lnTo>
                  <a:cubicBezTo>
                    <a:pt x="23155" y="485"/>
                    <a:pt x="23675" y="469"/>
                    <a:pt x="24195" y="437"/>
                  </a:cubicBezTo>
                  <a:cubicBezTo>
                    <a:pt x="24431" y="437"/>
                    <a:pt x="24652" y="422"/>
                    <a:pt x="24872" y="390"/>
                  </a:cubicBezTo>
                  <a:lnTo>
                    <a:pt x="25250" y="374"/>
                  </a:lnTo>
                  <a:cubicBezTo>
                    <a:pt x="25345" y="359"/>
                    <a:pt x="25424" y="343"/>
                    <a:pt x="25518" y="343"/>
                  </a:cubicBezTo>
                  <a:close/>
                  <a:moveTo>
                    <a:pt x="25603" y="0"/>
                  </a:moveTo>
                  <a:cubicBezTo>
                    <a:pt x="25565" y="0"/>
                    <a:pt x="25526" y="4"/>
                    <a:pt x="25487" y="12"/>
                  </a:cubicBezTo>
                  <a:lnTo>
                    <a:pt x="25156" y="28"/>
                  </a:lnTo>
                  <a:lnTo>
                    <a:pt x="24463" y="75"/>
                  </a:lnTo>
                  <a:lnTo>
                    <a:pt x="23754" y="107"/>
                  </a:lnTo>
                  <a:lnTo>
                    <a:pt x="23722" y="107"/>
                  </a:lnTo>
                  <a:cubicBezTo>
                    <a:pt x="23281" y="122"/>
                    <a:pt x="22825" y="138"/>
                    <a:pt x="22368" y="138"/>
                  </a:cubicBezTo>
                  <a:lnTo>
                    <a:pt x="21580" y="154"/>
                  </a:lnTo>
                  <a:lnTo>
                    <a:pt x="20793" y="185"/>
                  </a:lnTo>
                  <a:cubicBezTo>
                    <a:pt x="20289" y="185"/>
                    <a:pt x="19785" y="217"/>
                    <a:pt x="19265" y="233"/>
                  </a:cubicBezTo>
                  <a:lnTo>
                    <a:pt x="19233" y="233"/>
                  </a:lnTo>
                  <a:lnTo>
                    <a:pt x="17973" y="280"/>
                  </a:lnTo>
                  <a:lnTo>
                    <a:pt x="16603" y="327"/>
                  </a:lnTo>
                  <a:lnTo>
                    <a:pt x="15012" y="390"/>
                  </a:lnTo>
                  <a:cubicBezTo>
                    <a:pt x="14744" y="406"/>
                    <a:pt x="14492" y="422"/>
                    <a:pt x="14224" y="422"/>
                  </a:cubicBezTo>
                  <a:lnTo>
                    <a:pt x="13405" y="437"/>
                  </a:lnTo>
                  <a:cubicBezTo>
                    <a:pt x="12870" y="453"/>
                    <a:pt x="12334" y="469"/>
                    <a:pt x="11798" y="469"/>
                  </a:cubicBezTo>
                  <a:lnTo>
                    <a:pt x="10160" y="485"/>
                  </a:lnTo>
                  <a:lnTo>
                    <a:pt x="1749" y="485"/>
                  </a:lnTo>
                  <a:cubicBezTo>
                    <a:pt x="1591" y="485"/>
                    <a:pt x="1450" y="469"/>
                    <a:pt x="1308" y="469"/>
                  </a:cubicBezTo>
                  <a:cubicBezTo>
                    <a:pt x="1266" y="466"/>
                    <a:pt x="1224" y="465"/>
                    <a:pt x="1183" y="465"/>
                  </a:cubicBezTo>
                  <a:cubicBezTo>
                    <a:pt x="977" y="465"/>
                    <a:pt x="780" y="498"/>
                    <a:pt x="583" y="563"/>
                  </a:cubicBezTo>
                  <a:cubicBezTo>
                    <a:pt x="552" y="579"/>
                    <a:pt x="505" y="595"/>
                    <a:pt x="473" y="626"/>
                  </a:cubicBezTo>
                  <a:cubicBezTo>
                    <a:pt x="410" y="658"/>
                    <a:pt x="363" y="689"/>
                    <a:pt x="331" y="737"/>
                  </a:cubicBezTo>
                  <a:cubicBezTo>
                    <a:pt x="284" y="768"/>
                    <a:pt x="237" y="831"/>
                    <a:pt x="205" y="878"/>
                  </a:cubicBezTo>
                  <a:cubicBezTo>
                    <a:pt x="158" y="941"/>
                    <a:pt x="127" y="1004"/>
                    <a:pt x="111" y="1067"/>
                  </a:cubicBezTo>
                  <a:cubicBezTo>
                    <a:pt x="79" y="1146"/>
                    <a:pt x="63" y="1225"/>
                    <a:pt x="48" y="1304"/>
                  </a:cubicBezTo>
                  <a:cubicBezTo>
                    <a:pt x="32" y="1382"/>
                    <a:pt x="32" y="1445"/>
                    <a:pt x="16" y="1524"/>
                  </a:cubicBezTo>
                  <a:cubicBezTo>
                    <a:pt x="0" y="1619"/>
                    <a:pt x="0" y="1697"/>
                    <a:pt x="0" y="1792"/>
                  </a:cubicBezTo>
                  <a:lnTo>
                    <a:pt x="16" y="1792"/>
                  </a:lnTo>
                  <a:cubicBezTo>
                    <a:pt x="16" y="1886"/>
                    <a:pt x="16" y="1981"/>
                    <a:pt x="16" y="2060"/>
                  </a:cubicBezTo>
                  <a:cubicBezTo>
                    <a:pt x="32" y="2265"/>
                    <a:pt x="63" y="2454"/>
                    <a:pt x="95" y="2643"/>
                  </a:cubicBezTo>
                  <a:cubicBezTo>
                    <a:pt x="111" y="2737"/>
                    <a:pt x="142" y="2832"/>
                    <a:pt x="174" y="2910"/>
                  </a:cubicBezTo>
                  <a:cubicBezTo>
                    <a:pt x="190" y="3005"/>
                    <a:pt x="221" y="3115"/>
                    <a:pt x="268" y="3210"/>
                  </a:cubicBezTo>
                  <a:cubicBezTo>
                    <a:pt x="331" y="3383"/>
                    <a:pt x="442" y="3540"/>
                    <a:pt x="583" y="3666"/>
                  </a:cubicBezTo>
                  <a:cubicBezTo>
                    <a:pt x="646" y="3714"/>
                    <a:pt x="725" y="3745"/>
                    <a:pt x="804" y="3777"/>
                  </a:cubicBezTo>
                  <a:cubicBezTo>
                    <a:pt x="898" y="3792"/>
                    <a:pt x="993" y="3808"/>
                    <a:pt x="1087" y="3824"/>
                  </a:cubicBezTo>
                  <a:cubicBezTo>
                    <a:pt x="1308" y="3840"/>
                    <a:pt x="1544" y="3855"/>
                    <a:pt x="1765" y="3855"/>
                  </a:cubicBezTo>
                  <a:lnTo>
                    <a:pt x="2473" y="3871"/>
                  </a:lnTo>
                  <a:cubicBezTo>
                    <a:pt x="2978" y="3903"/>
                    <a:pt x="3466" y="3918"/>
                    <a:pt x="4001" y="3950"/>
                  </a:cubicBezTo>
                  <a:cubicBezTo>
                    <a:pt x="4537" y="3966"/>
                    <a:pt x="5073" y="3981"/>
                    <a:pt x="5608" y="4013"/>
                  </a:cubicBezTo>
                  <a:cubicBezTo>
                    <a:pt x="6144" y="4029"/>
                    <a:pt x="6679" y="4029"/>
                    <a:pt x="7230" y="4029"/>
                  </a:cubicBezTo>
                  <a:lnTo>
                    <a:pt x="8853" y="4029"/>
                  </a:lnTo>
                  <a:cubicBezTo>
                    <a:pt x="9404" y="4029"/>
                    <a:pt x="9940" y="4029"/>
                    <a:pt x="10507" y="4013"/>
                  </a:cubicBezTo>
                  <a:cubicBezTo>
                    <a:pt x="11074" y="3997"/>
                    <a:pt x="11657" y="3966"/>
                    <a:pt x="12224" y="3934"/>
                  </a:cubicBezTo>
                  <a:cubicBezTo>
                    <a:pt x="12759" y="3903"/>
                    <a:pt x="13295" y="3887"/>
                    <a:pt x="13830" y="3855"/>
                  </a:cubicBezTo>
                  <a:lnTo>
                    <a:pt x="13783" y="3855"/>
                  </a:lnTo>
                  <a:lnTo>
                    <a:pt x="15358" y="3792"/>
                  </a:lnTo>
                  <a:lnTo>
                    <a:pt x="16855" y="3729"/>
                  </a:lnTo>
                  <a:lnTo>
                    <a:pt x="16965" y="3729"/>
                  </a:lnTo>
                  <a:lnTo>
                    <a:pt x="18131" y="3682"/>
                  </a:lnTo>
                  <a:lnTo>
                    <a:pt x="19312" y="3635"/>
                  </a:lnTo>
                  <a:lnTo>
                    <a:pt x="19391" y="3635"/>
                  </a:lnTo>
                  <a:lnTo>
                    <a:pt x="20005" y="3603"/>
                  </a:lnTo>
                  <a:lnTo>
                    <a:pt x="20037" y="3603"/>
                  </a:lnTo>
                  <a:lnTo>
                    <a:pt x="20997" y="3572"/>
                  </a:lnTo>
                  <a:cubicBezTo>
                    <a:pt x="21564" y="3540"/>
                    <a:pt x="22132" y="3525"/>
                    <a:pt x="22699" y="3493"/>
                  </a:cubicBezTo>
                  <a:lnTo>
                    <a:pt x="24274" y="3414"/>
                  </a:lnTo>
                  <a:cubicBezTo>
                    <a:pt x="24526" y="3399"/>
                    <a:pt x="24794" y="3383"/>
                    <a:pt x="25061" y="3351"/>
                  </a:cubicBezTo>
                  <a:cubicBezTo>
                    <a:pt x="25329" y="3320"/>
                    <a:pt x="25581" y="3288"/>
                    <a:pt x="25817" y="3210"/>
                  </a:cubicBezTo>
                  <a:cubicBezTo>
                    <a:pt x="25896" y="3194"/>
                    <a:pt x="25959" y="3162"/>
                    <a:pt x="26022" y="3131"/>
                  </a:cubicBezTo>
                  <a:cubicBezTo>
                    <a:pt x="26054" y="3115"/>
                    <a:pt x="26085" y="3099"/>
                    <a:pt x="26117" y="3068"/>
                  </a:cubicBezTo>
                  <a:cubicBezTo>
                    <a:pt x="26148" y="3052"/>
                    <a:pt x="26164" y="3036"/>
                    <a:pt x="26195" y="3021"/>
                  </a:cubicBezTo>
                  <a:cubicBezTo>
                    <a:pt x="26227" y="2989"/>
                    <a:pt x="26243" y="2973"/>
                    <a:pt x="26274" y="2942"/>
                  </a:cubicBezTo>
                  <a:cubicBezTo>
                    <a:pt x="26290" y="2910"/>
                    <a:pt x="26306" y="2879"/>
                    <a:pt x="26321" y="2847"/>
                  </a:cubicBezTo>
                  <a:cubicBezTo>
                    <a:pt x="26337" y="2816"/>
                    <a:pt x="26337" y="2800"/>
                    <a:pt x="26337" y="2784"/>
                  </a:cubicBezTo>
                  <a:cubicBezTo>
                    <a:pt x="26353" y="2753"/>
                    <a:pt x="26369" y="2721"/>
                    <a:pt x="26369" y="2690"/>
                  </a:cubicBezTo>
                  <a:cubicBezTo>
                    <a:pt x="26369" y="2580"/>
                    <a:pt x="26369" y="2469"/>
                    <a:pt x="26369" y="2359"/>
                  </a:cubicBezTo>
                  <a:cubicBezTo>
                    <a:pt x="26369" y="2233"/>
                    <a:pt x="26337" y="2107"/>
                    <a:pt x="26337" y="1981"/>
                  </a:cubicBezTo>
                  <a:cubicBezTo>
                    <a:pt x="26321" y="1729"/>
                    <a:pt x="26306" y="1493"/>
                    <a:pt x="26274" y="1256"/>
                  </a:cubicBezTo>
                  <a:cubicBezTo>
                    <a:pt x="26258" y="1020"/>
                    <a:pt x="26211" y="784"/>
                    <a:pt x="26164" y="548"/>
                  </a:cubicBezTo>
                  <a:cubicBezTo>
                    <a:pt x="26132" y="422"/>
                    <a:pt x="26069" y="296"/>
                    <a:pt x="26006" y="185"/>
                  </a:cubicBezTo>
                  <a:cubicBezTo>
                    <a:pt x="25991" y="170"/>
                    <a:pt x="25975" y="138"/>
                    <a:pt x="25943" y="122"/>
                  </a:cubicBezTo>
                  <a:cubicBezTo>
                    <a:pt x="25928" y="107"/>
                    <a:pt x="25912" y="91"/>
                    <a:pt x="25896" y="75"/>
                  </a:cubicBezTo>
                  <a:cubicBezTo>
                    <a:pt x="25865" y="59"/>
                    <a:pt x="25849" y="44"/>
                    <a:pt x="25833" y="44"/>
                  </a:cubicBezTo>
                  <a:cubicBezTo>
                    <a:pt x="25802" y="28"/>
                    <a:pt x="25754" y="12"/>
                    <a:pt x="25707" y="12"/>
                  </a:cubicBezTo>
                  <a:cubicBezTo>
                    <a:pt x="25676" y="4"/>
                    <a:pt x="25640" y="0"/>
                    <a:pt x="256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20"/>
            <p:cNvSpPr/>
            <p:nvPr/>
          </p:nvSpPr>
          <p:spPr>
            <a:xfrm>
              <a:off x="4372101" y="4291391"/>
              <a:ext cx="12476" cy="113312"/>
            </a:xfrm>
            <a:custGeom>
              <a:avLst/>
              <a:gdLst/>
              <a:ahLst/>
              <a:cxnLst/>
              <a:rect l="l" t="t" r="r" b="b"/>
              <a:pathLst>
                <a:path w="206" h="1871" extrusionOk="0">
                  <a:moveTo>
                    <a:pt x="24" y="0"/>
                  </a:moveTo>
                  <a:cubicBezTo>
                    <a:pt x="17" y="0"/>
                    <a:pt x="9" y="4"/>
                    <a:pt x="1" y="12"/>
                  </a:cubicBezTo>
                  <a:cubicBezTo>
                    <a:pt x="1" y="28"/>
                    <a:pt x="1" y="43"/>
                    <a:pt x="17" y="59"/>
                  </a:cubicBezTo>
                  <a:cubicBezTo>
                    <a:pt x="1" y="59"/>
                    <a:pt x="1" y="75"/>
                    <a:pt x="17" y="75"/>
                  </a:cubicBezTo>
                  <a:lnTo>
                    <a:pt x="17" y="91"/>
                  </a:lnTo>
                  <a:cubicBezTo>
                    <a:pt x="1" y="106"/>
                    <a:pt x="1" y="122"/>
                    <a:pt x="17" y="122"/>
                  </a:cubicBezTo>
                  <a:lnTo>
                    <a:pt x="17" y="217"/>
                  </a:lnTo>
                  <a:cubicBezTo>
                    <a:pt x="17" y="264"/>
                    <a:pt x="17" y="327"/>
                    <a:pt x="17" y="390"/>
                  </a:cubicBezTo>
                  <a:cubicBezTo>
                    <a:pt x="32" y="626"/>
                    <a:pt x="48" y="862"/>
                    <a:pt x="64" y="1099"/>
                  </a:cubicBezTo>
                  <a:cubicBezTo>
                    <a:pt x="64" y="1209"/>
                    <a:pt x="80" y="1335"/>
                    <a:pt x="80" y="1445"/>
                  </a:cubicBezTo>
                  <a:lnTo>
                    <a:pt x="80" y="1619"/>
                  </a:lnTo>
                  <a:lnTo>
                    <a:pt x="80" y="1792"/>
                  </a:lnTo>
                  <a:cubicBezTo>
                    <a:pt x="64" y="1808"/>
                    <a:pt x="64" y="1823"/>
                    <a:pt x="80" y="1823"/>
                  </a:cubicBezTo>
                  <a:cubicBezTo>
                    <a:pt x="80" y="1839"/>
                    <a:pt x="80" y="1839"/>
                    <a:pt x="80" y="1839"/>
                  </a:cubicBezTo>
                  <a:cubicBezTo>
                    <a:pt x="95" y="1855"/>
                    <a:pt x="111" y="1871"/>
                    <a:pt x="127" y="1871"/>
                  </a:cubicBezTo>
                  <a:cubicBezTo>
                    <a:pt x="174" y="1871"/>
                    <a:pt x="206" y="1839"/>
                    <a:pt x="206" y="1808"/>
                  </a:cubicBezTo>
                  <a:lnTo>
                    <a:pt x="206" y="1713"/>
                  </a:lnTo>
                  <a:cubicBezTo>
                    <a:pt x="206" y="1477"/>
                    <a:pt x="190" y="1241"/>
                    <a:pt x="174" y="1020"/>
                  </a:cubicBezTo>
                  <a:cubicBezTo>
                    <a:pt x="158" y="910"/>
                    <a:pt x="158" y="831"/>
                    <a:pt x="143" y="721"/>
                  </a:cubicBezTo>
                  <a:cubicBezTo>
                    <a:pt x="127" y="595"/>
                    <a:pt x="127" y="484"/>
                    <a:pt x="111" y="374"/>
                  </a:cubicBezTo>
                  <a:cubicBezTo>
                    <a:pt x="111" y="311"/>
                    <a:pt x="95" y="232"/>
                    <a:pt x="95" y="201"/>
                  </a:cubicBezTo>
                  <a:cubicBezTo>
                    <a:pt x="95" y="169"/>
                    <a:pt x="80" y="138"/>
                    <a:pt x="80" y="122"/>
                  </a:cubicBezTo>
                  <a:cubicBezTo>
                    <a:pt x="80" y="91"/>
                    <a:pt x="64" y="59"/>
                    <a:pt x="64" y="43"/>
                  </a:cubicBezTo>
                  <a:cubicBezTo>
                    <a:pt x="64" y="28"/>
                    <a:pt x="48" y="12"/>
                    <a:pt x="48" y="12"/>
                  </a:cubicBezTo>
                  <a:cubicBezTo>
                    <a:pt x="40" y="4"/>
                    <a:pt x="32"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20"/>
            <p:cNvSpPr/>
            <p:nvPr/>
          </p:nvSpPr>
          <p:spPr>
            <a:xfrm>
              <a:off x="4529506" y="4287333"/>
              <a:ext cx="19138" cy="129059"/>
            </a:xfrm>
            <a:custGeom>
              <a:avLst/>
              <a:gdLst/>
              <a:ahLst/>
              <a:cxnLst/>
              <a:rect l="l" t="t" r="r" b="b"/>
              <a:pathLst>
                <a:path w="316" h="2131" extrusionOk="0">
                  <a:moveTo>
                    <a:pt x="64" y="0"/>
                  </a:moveTo>
                  <a:cubicBezTo>
                    <a:pt x="48" y="0"/>
                    <a:pt x="17" y="16"/>
                    <a:pt x="17" y="32"/>
                  </a:cubicBezTo>
                  <a:cubicBezTo>
                    <a:pt x="17" y="47"/>
                    <a:pt x="17" y="63"/>
                    <a:pt x="17" y="79"/>
                  </a:cubicBezTo>
                  <a:lnTo>
                    <a:pt x="17" y="158"/>
                  </a:lnTo>
                  <a:cubicBezTo>
                    <a:pt x="17" y="205"/>
                    <a:pt x="17" y="252"/>
                    <a:pt x="1" y="284"/>
                  </a:cubicBezTo>
                  <a:lnTo>
                    <a:pt x="1" y="614"/>
                  </a:lnTo>
                  <a:cubicBezTo>
                    <a:pt x="1" y="772"/>
                    <a:pt x="17" y="929"/>
                    <a:pt x="32" y="1087"/>
                  </a:cubicBezTo>
                  <a:lnTo>
                    <a:pt x="32" y="1134"/>
                  </a:lnTo>
                  <a:cubicBezTo>
                    <a:pt x="32" y="1276"/>
                    <a:pt x="64" y="1434"/>
                    <a:pt x="64" y="1591"/>
                  </a:cubicBezTo>
                  <a:cubicBezTo>
                    <a:pt x="80" y="1670"/>
                    <a:pt x="95" y="1733"/>
                    <a:pt x="95" y="1812"/>
                  </a:cubicBezTo>
                  <a:cubicBezTo>
                    <a:pt x="95" y="1890"/>
                    <a:pt x="111" y="1969"/>
                    <a:pt x="111" y="2032"/>
                  </a:cubicBezTo>
                  <a:cubicBezTo>
                    <a:pt x="118" y="2099"/>
                    <a:pt x="165" y="2131"/>
                    <a:pt x="211" y="2131"/>
                  </a:cubicBezTo>
                  <a:cubicBezTo>
                    <a:pt x="263" y="2131"/>
                    <a:pt x="316" y="2091"/>
                    <a:pt x="316" y="2016"/>
                  </a:cubicBezTo>
                  <a:cubicBezTo>
                    <a:pt x="316" y="1906"/>
                    <a:pt x="300" y="1812"/>
                    <a:pt x="284" y="1701"/>
                  </a:cubicBezTo>
                  <a:cubicBezTo>
                    <a:pt x="284" y="1591"/>
                    <a:pt x="269" y="1497"/>
                    <a:pt x="253" y="1386"/>
                  </a:cubicBezTo>
                  <a:cubicBezTo>
                    <a:pt x="237" y="1229"/>
                    <a:pt x="221" y="1071"/>
                    <a:pt x="206" y="929"/>
                  </a:cubicBezTo>
                  <a:cubicBezTo>
                    <a:pt x="206" y="851"/>
                    <a:pt x="190" y="772"/>
                    <a:pt x="190" y="693"/>
                  </a:cubicBezTo>
                  <a:cubicBezTo>
                    <a:pt x="174" y="614"/>
                    <a:pt x="158" y="536"/>
                    <a:pt x="158" y="473"/>
                  </a:cubicBezTo>
                  <a:lnTo>
                    <a:pt x="143" y="236"/>
                  </a:lnTo>
                  <a:cubicBezTo>
                    <a:pt x="127" y="189"/>
                    <a:pt x="127" y="158"/>
                    <a:pt x="127" y="110"/>
                  </a:cubicBezTo>
                  <a:cubicBezTo>
                    <a:pt x="127" y="79"/>
                    <a:pt x="127" y="63"/>
                    <a:pt x="127" y="32"/>
                  </a:cubicBezTo>
                  <a:cubicBezTo>
                    <a:pt x="111" y="16"/>
                    <a:pt x="95" y="0"/>
                    <a:pt x="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20"/>
            <p:cNvSpPr/>
            <p:nvPr/>
          </p:nvSpPr>
          <p:spPr>
            <a:xfrm>
              <a:off x="4694542" y="4284668"/>
              <a:ext cx="15322" cy="126697"/>
            </a:xfrm>
            <a:custGeom>
              <a:avLst/>
              <a:gdLst/>
              <a:ahLst/>
              <a:cxnLst/>
              <a:rect l="l" t="t" r="r" b="b"/>
              <a:pathLst>
                <a:path w="253" h="2092" extrusionOk="0">
                  <a:moveTo>
                    <a:pt x="111" y="1"/>
                  </a:moveTo>
                  <a:cubicBezTo>
                    <a:pt x="99" y="1"/>
                    <a:pt x="87" y="5"/>
                    <a:pt x="80" y="13"/>
                  </a:cubicBezTo>
                  <a:cubicBezTo>
                    <a:pt x="64" y="13"/>
                    <a:pt x="48" y="28"/>
                    <a:pt x="48" y="44"/>
                  </a:cubicBezTo>
                  <a:cubicBezTo>
                    <a:pt x="32" y="60"/>
                    <a:pt x="32" y="76"/>
                    <a:pt x="32" y="107"/>
                  </a:cubicBezTo>
                  <a:cubicBezTo>
                    <a:pt x="32" y="123"/>
                    <a:pt x="17" y="154"/>
                    <a:pt x="17" y="186"/>
                  </a:cubicBezTo>
                  <a:cubicBezTo>
                    <a:pt x="17" y="233"/>
                    <a:pt x="17" y="280"/>
                    <a:pt x="1" y="312"/>
                  </a:cubicBezTo>
                  <a:cubicBezTo>
                    <a:pt x="1" y="328"/>
                    <a:pt x="1" y="343"/>
                    <a:pt x="1" y="359"/>
                  </a:cubicBezTo>
                  <a:cubicBezTo>
                    <a:pt x="17" y="485"/>
                    <a:pt x="17" y="611"/>
                    <a:pt x="17" y="737"/>
                  </a:cubicBezTo>
                  <a:lnTo>
                    <a:pt x="32" y="1178"/>
                  </a:lnTo>
                  <a:cubicBezTo>
                    <a:pt x="32" y="1320"/>
                    <a:pt x="48" y="1462"/>
                    <a:pt x="64" y="1619"/>
                  </a:cubicBezTo>
                  <a:cubicBezTo>
                    <a:pt x="64" y="1745"/>
                    <a:pt x="80" y="1887"/>
                    <a:pt x="95" y="2029"/>
                  </a:cubicBezTo>
                  <a:cubicBezTo>
                    <a:pt x="111" y="2076"/>
                    <a:pt x="143" y="2092"/>
                    <a:pt x="190" y="2092"/>
                  </a:cubicBezTo>
                  <a:cubicBezTo>
                    <a:pt x="221" y="2076"/>
                    <a:pt x="253" y="2060"/>
                    <a:pt x="253" y="2029"/>
                  </a:cubicBezTo>
                  <a:lnTo>
                    <a:pt x="253" y="1667"/>
                  </a:lnTo>
                  <a:lnTo>
                    <a:pt x="237" y="1336"/>
                  </a:lnTo>
                  <a:cubicBezTo>
                    <a:pt x="221" y="1194"/>
                    <a:pt x="221" y="1052"/>
                    <a:pt x="206" y="895"/>
                  </a:cubicBezTo>
                  <a:cubicBezTo>
                    <a:pt x="206" y="753"/>
                    <a:pt x="190" y="611"/>
                    <a:pt x="174" y="454"/>
                  </a:cubicBezTo>
                  <a:cubicBezTo>
                    <a:pt x="174" y="454"/>
                    <a:pt x="174" y="469"/>
                    <a:pt x="174" y="469"/>
                  </a:cubicBezTo>
                  <a:cubicBezTo>
                    <a:pt x="158" y="391"/>
                    <a:pt x="158" y="312"/>
                    <a:pt x="158" y="233"/>
                  </a:cubicBezTo>
                  <a:lnTo>
                    <a:pt x="158" y="123"/>
                  </a:lnTo>
                  <a:lnTo>
                    <a:pt x="158" y="60"/>
                  </a:lnTo>
                  <a:cubicBezTo>
                    <a:pt x="158" y="44"/>
                    <a:pt x="158" y="28"/>
                    <a:pt x="143" y="13"/>
                  </a:cubicBezTo>
                  <a:cubicBezTo>
                    <a:pt x="135" y="5"/>
                    <a:pt x="123"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20"/>
            <p:cNvSpPr/>
            <p:nvPr/>
          </p:nvSpPr>
          <p:spPr>
            <a:xfrm>
              <a:off x="4852916" y="4289210"/>
              <a:ext cx="13445" cy="106408"/>
            </a:xfrm>
            <a:custGeom>
              <a:avLst/>
              <a:gdLst/>
              <a:ahLst/>
              <a:cxnLst/>
              <a:rect l="l" t="t" r="r" b="b"/>
              <a:pathLst>
                <a:path w="222" h="1757" extrusionOk="0">
                  <a:moveTo>
                    <a:pt x="111" y="1"/>
                  </a:moveTo>
                  <a:cubicBezTo>
                    <a:pt x="79" y="1"/>
                    <a:pt x="48" y="48"/>
                    <a:pt x="48" y="79"/>
                  </a:cubicBezTo>
                  <a:cubicBezTo>
                    <a:pt x="32" y="111"/>
                    <a:pt x="32" y="142"/>
                    <a:pt x="32" y="174"/>
                  </a:cubicBezTo>
                  <a:cubicBezTo>
                    <a:pt x="16" y="237"/>
                    <a:pt x="16" y="300"/>
                    <a:pt x="16" y="347"/>
                  </a:cubicBezTo>
                  <a:cubicBezTo>
                    <a:pt x="16" y="473"/>
                    <a:pt x="1" y="583"/>
                    <a:pt x="1" y="725"/>
                  </a:cubicBezTo>
                  <a:cubicBezTo>
                    <a:pt x="1" y="883"/>
                    <a:pt x="16" y="1040"/>
                    <a:pt x="16" y="1182"/>
                  </a:cubicBezTo>
                  <a:cubicBezTo>
                    <a:pt x="16" y="1261"/>
                    <a:pt x="16" y="1324"/>
                    <a:pt x="16" y="1418"/>
                  </a:cubicBezTo>
                  <a:cubicBezTo>
                    <a:pt x="16" y="1497"/>
                    <a:pt x="32" y="1592"/>
                    <a:pt x="32" y="1686"/>
                  </a:cubicBezTo>
                  <a:cubicBezTo>
                    <a:pt x="32" y="1702"/>
                    <a:pt x="48" y="1733"/>
                    <a:pt x="79" y="1749"/>
                  </a:cubicBezTo>
                  <a:cubicBezTo>
                    <a:pt x="90" y="1749"/>
                    <a:pt x="107" y="1756"/>
                    <a:pt x="123" y="1756"/>
                  </a:cubicBezTo>
                  <a:cubicBezTo>
                    <a:pt x="130" y="1756"/>
                    <a:pt x="137" y="1754"/>
                    <a:pt x="142" y="1749"/>
                  </a:cubicBezTo>
                  <a:cubicBezTo>
                    <a:pt x="190" y="1749"/>
                    <a:pt x="221" y="1718"/>
                    <a:pt x="221" y="1670"/>
                  </a:cubicBezTo>
                  <a:cubicBezTo>
                    <a:pt x="221" y="1607"/>
                    <a:pt x="221" y="1529"/>
                    <a:pt x="205" y="1466"/>
                  </a:cubicBezTo>
                  <a:cubicBezTo>
                    <a:pt x="205" y="1418"/>
                    <a:pt x="205" y="1355"/>
                    <a:pt x="205" y="1292"/>
                  </a:cubicBezTo>
                  <a:lnTo>
                    <a:pt x="190" y="930"/>
                  </a:lnTo>
                  <a:cubicBezTo>
                    <a:pt x="174" y="772"/>
                    <a:pt x="158" y="615"/>
                    <a:pt x="158" y="473"/>
                  </a:cubicBezTo>
                  <a:lnTo>
                    <a:pt x="158" y="253"/>
                  </a:lnTo>
                  <a:lnTo>
                    <a:pt x="158" y="127"/>
                  </a:lnTo>
                  <a:lnTo>
                    <a:pt x="158" y="64"/>
                  </a:lnTo>
                  <a:cubicBezTo>
                    <a:pt x="174" y="64"/>
                    <a:pt x="174" y="48"/>
                    <a:pt x="158" y="32"/>
                  </a:cubicBezTo>
                  <a:cubicBezTo>
                    <a:pt x="158" y="32"/>
                    <a:pt x="158" y="32"/>
                    <a:pt x="158" y="16"/>
                  </a:cubicBezTo>
                  <a:cubicBezTo>
                    <a:pt x="142" y="16"/>
                    <a:pt x="127"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20"/>
            <p:cNvSpPr/>
            <p:nvPr/>
          </p:nvSpPr>
          <p:spPr>
            <a:xfrm>
              <a:off x="5047507" y="4283760"/>
              <a:ext cx="10598" cy="123002"/>
            </a:xfrm>
            <a:custGeom>
              <a:avLst/>
              <a:gdLst/>
              <a:ahLst/>
              <a:cxnLst/>
              <a:rect l="l" t="t" r="r" b="b"/>
              <a:pathLst>
                <a:path w="175" h="2031" extrusionOk="0">
                  <a:moveTo>
                    <a:pt x="117" y="0"/>
                  </a:moveTo>
                  <a:cubicBezTo>
                    <a:pt x="111" y="0"/>
                    <a:pt x="103" y="4"/>
                    <a:pt x="95" y="12"/>
                  </a:cubicBezTo>
                  <a:cubicBezTo>
                    <a:pt x="95" y="12"/>
                    <a:pt x="80" y="12"/>
                    <a:pt x="80" y="28"/>
                  </a:cubicBezTo>
                  <a:cubicBezTo>
                    <a:pt x="80" y="28"/>
                    <a:pt x="64" y="43"/>
                    <a:pt x="64" y="59"/>
                  </a:cubicBezTo>
                  <a:cubicBezTo>
                    <a:pt x="48" y="75"/>
                    <a:pt x="64" y="91"/>
                    <a:pt x="48" y="138"/>
                  </a:cubicBezTo>
                  <a:cubicBezTo>
                    <a:pt x="32" y="185"/>
                    <a:pt x="32" y="232"/>
                    <a:pt x="32" y="280"/>
                  </a:cubicBezTo>
                  <a:cubicBezTo>
                    <a:pt x="32" y="421"/>
                    <a:pt x="32" y="547"/>
                    <a:pt x="17" y="689"/>
                  </a:cubicBezTo>
                  <a:cubicBezTo>
                    <a:pt x="1" y="831"/>
                    <a:pt x="1" y="973"/>
                    <a:pt x="1" y="1115"/>
                  </a:cubicBezTo>
                  <a:lnTo>
                    <a:pt x="1" y="1524"/>
                  </a:lnTo>
                  <a:cubicBezTo>
                    <a:pt x="1" y="1556"/>
                    <a:pt x="1" y="1571"/>
                    <a:pt x="1" y="1603"/>
                  </a:cubicBezTo>
                  <a:lnTo>
                    <a:pt x="1" y="1713"/>
                  </a:lnTo>
                  <a:lnTo>
                    <a:pt x="1" y="1934"/>
                  </a:lnTo>
                  <a:cubicBezTo>
                    <a:pt x="1" y="1949"/>
                    <a:pt x="1" y="1965"/>
                    <a:pt x="1" y="1981"/>
                  </a:cubicBezTo>
                  <a:lnTo>
                    <a:pt x="17" y="1997"/>
                  </a:lnTo>
                  <a:cubicBezTo>
                    <a:pt x="34" y="2020"/>
                    <a:pt x="58" y="2030"/>
                    <a:pt x="82" y="2030"/>
                  </a:cubicBezTo>
                  <a:cubicBezTo>
                    <a:pt x="123" y="2030"/>
                    <a:pt x="164" y="1999"/>
                    <a:pt x="174" y="1949"/>
                  </a:cubicBezTo>
                  <a:lnTo>
                    <a:pt x="174" y="1650"/>
                  </a:lnTo>
                  <a:lnTo>
                    <a:pt x="174" y="1241"/>
                  </a:lnTo>
                  <a:lnTo>
                    <a:pt x="158" y="815"/>
                  </a:lnTo>
                  <a:lnTo>
                    <a:pt x="158" y="406"/>
                  </a:lnTo>
                  <a:lnTo>
                    <a:pt x="158" y="201"/>
                  </a:lnTo>
                  <a:lnTo>
                    <a:pt x="158" y="106"/>
                  </a:lnTo>
                  <a:lnTo>
                    <a:pt x="158" y="43"/>
                  </a:lnTo>
                  <a:cubicBezTo>
                    <a:pt x="158" y="28"/>
                    <a:pt x="143" y="12"/>
                    <a:pt x="127" y="12"/>
                  </a:cubicBezTo>
                  <a:cubicBezTo>
                    <a:pt x="127" y="4"/>
                    <a:pt x="123"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20"/>
            <p:cNvSpPr/>
            <p:nvPr/>
          </p:nvSpPr>
          <p:spPr>
            <a:xfrm>
              <a:off x="5216359" y="4278491"/>
              <a:ext cx="16291" cy="112162"/>
            </a:xfrm>
            <a:custGeom>
              <a:avLst/>
              <a:gdLst/>
              <a:ahLst/>
              <a:cxnLst/>
              <a:rect l="l" t="t" r="r" b="b"/>
              <a:pathLst>
                <a:path w="269" h="1852" extrusionOk="0">
                  <a:moveTo>
                    <a:pt x="62" y="0"/>
                  </a:moveTo>
                  <a:cubicBezTo>
                    <a:pt x="44" y="0"/>
                    <a:pt x="25" y="12"/>
                    <a:pt x="17" y="36"/>
                  </a:cubicBezTo>
                  <a:cubicBezTo>
                    <a:pt x="1" y="99"/>
                    <a:pt x="1" y="162"/>
                    <a:pt x="1" y="225"/>
                  </a:cubicBezTo>
                  <a:lnTo>
                    <a:pt x="1" y="461"/>
                  </a:lnTo>
                  <a:cubicBezTo>
                    <a:pt x="1" y="603"/>
                    <a:pt x="1" y="745"/>
                    <a:pt x="17" y="886"/>
                  </a:cubicBezTo>
                  <a:cubicBezTo>
                    <a:pt x="17" y="1028"/>
                    <a:pt x="17" y="1170"/>
                    <a:pt x="32" y="1312"/>
                  </a:cubicBezTo>
                  <a:cubicBezTo>
                    <a:pt x="32" y="1391"/>
                    <a:pt x="48" y="1469"/>
                    <a:pt x="48" y="1548"/>
                  </a:cubicBezTo>
                  <a:cubicBezTo>
                    <a:pt x="48" y="1627"/>
                    <a:pt x="80" y="1706"/>
                    <a:pt x="80" y="1769"/>
                  </a:cubicBezTo>
                  <a:cubicBezTo>
                    <a:pt x="80" y="1821"/>
                    <a:pt x="112" y="1851"/>
                    <a:pt x="159" y="1851"/>
                  </a:cubicBezTo>
                  <a:cubicBezTo>
                    <a:pt x="169" y="1851"/>
                    <a:pt x="179" y="1850"/>
                    <a:pt x="190" y="1847"/>
                  </a:cubicBezTo>
                  <a:cubicBezTo>
                    <a:pt x="206" y="1847"/>
                    <a:pt x="237" y="1832"/>
                    <a:pt x="253" y="1816"/>
                  </a:cubicBezTo>
                  <a:cubicBezTo>
                    <a:pt x="253" y="1800"/>
                    <a:pt x="269" y="1784"/>
                    <a:pt x="269" y="1769"/>
                  </a:cubicBezTo>
                  <a:lnTo>
                    <a:pt x="269" y="1721"/>
                  </a:lnTo>
                  <a:cubicBezTo>
                    <a:pt x="253" y="1643"/>
                    <a:pt x="253" y="1564"/>
                    <a:pt x="253" y="1485"/>
                  </a:cubicBezTo>
                  <a:cubicBezTo>
                    <a:pt x="237" y="1422"/>
                    <a:pt x="221" y="1359"/>
                    <a:pt x="221" y="1280"/>
                  </a:cubicBezTo>
                  <a:cubicBezTo>
                    <a:pt x="221" y="1139"/>
                    <a:pt x="206" y="1012"/>
                    <a:pt x="190" y="855"/>
                  </a:cubicBezTo>
                  <a:cubicBezTo>
                    <a:pt x="174" y="713"/>
                    <a:pt x="158" y="556"/>
                    <a:pt x="143" y="414"/>
                  </a:cubicBezTo>
                  <a:lnTo>
                    <a:pt x="127" y="209"/>
                  </a:lnTo>
                  <a:lnTo>
                    <a:pt x="111" y="99"/>
                  </a:lnTo>
                  <a:cubicBezTo>
                    <a:pt x="95" y="83"/>
                    <a:pt x="95" y="52"/>
                    <a:pt x="95" y="36"/>
                  </a:cubicBezTo>
                  <a:cubicBezTo>
                    <a:pt x="95" y="12"/>
                    <a:pt x="80" y="0"/>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20"/>
            <p:cNvSpPr/>
            <p:nvPr/>
          </p:nvSpPr>
          <p:spPr>
            <a:xfrm>
              <a:off x="5363286" y="4267286"/>
              <a:ext cx="12476" cy="120519"/>
            </a:xfrm>
            <a:custGeom>
              <a:avLst/>
              <a:gdLst/>
              <a:ahLst/>
              <a:cxnLst/>
              <a:rect l="l" t="t" r="r" b="b"/>
              <a:pathLst>
                <a:path w="206" h="1990" extrusionOk="0">
                  <a:moveTo>
                    <a:pt x="64" y="0"/>
                  </a:moveTo>
                  <a:cubicBezTo>
                    <a:pt x="32" y="0"/>
                    <a:pt x="16" y="32"/>
                    <a:pt x="32" y="63"/>
                  </a:cubicBezTo>
                  <a:cubicBezTo>
                    <a:pt x="16" y="205"/>
                    <a:pt x="16" y="363"/>
                    <a:pt x="16" y="504"/>
                  </a:cubicBezTo>
                  <a:lnTo>
                    <a:pt x="1" y="630"/>
                  </a:lnTo>
                  <a:lnTo>
                    <a:pt x="1" y="993"/>
                  </a:lnTo>
                  <a:cubicBezTo>
                    <a:pt x="1" y="1134"/>
                    <a:pt x="16" y="1292"/>
                    <a:pt x="16" y="1450"/>
                  </a:cubicBezTo>
                  <a:lnTo>
                    <a:pt x="16" y="1654"/>
                  </a:lnTo>
                  <a:cubicBezTo>
                    <a:pt x="16" y="1749"/>
                    <a:pt x="16" y="1828"/>
                    <a:pt x="32" y="1922"/>
                  </a:cubicBezTo>
                  <a:cubicBezTo>
                    <a:pt x="32" y="1961"/>
                    <a:pt x="64" y="1989"/>
                    <a:pt x="111" y="1989"/>
                  </a:cubicBezTo>
                  <a:cubicBezTo>
                    <a:pt x="121" y="1989"/>
                    <a:pt x="131" y="1988"/>
                    <a:pt x="142" y="1985"/>
                  </a:cubicBezTo>
                  <a:cubicBezTo>
                    <a:pt x="174" y="1969"/>
                    <a:pt x="205" y="1938"/>
                    <a:pt x="205" y="1906"/>
                  </a:cubicBezTo>
                  <a:cubicBezTo>
                    <a:pt x="205" y="1828"/>
                    <a:pt x="205" y="1765"/>
                    <a:pt x="205" y="1686"/>
                  </a:cubicBezTo>
                  <a:cubicBezTo>
                    <a:pt x="190" y="1639"/>
                    <a:pt x="190" y="1591"/>
                    <a:pt x="190" y="1528"/>
                  </a:cubicBezTo>
                  <a:cubicBezTo>
                    <a:pt x="174" y="1339"/>
                    <a:pt x="174" y="1134"/>
                    <a:pt x="158" y="945"/>
                  </a:cubicBezTo>
                  <a:cubicBezTo>
                    <a:pt x="142" y="788"/>
                    <a:pt x="127" y="630"/>
                    <a:pt x="127" y="473"/>
                  </a:cubicBezTo>
                  <a:lnTo>
                    <a:pt x="127" y="252"/>
                  </a:lnTo>
                  <a:lnTo>
                    <a:pt x="127" y="142"/>
                  </a:lnTo>
                  <a:lnTo>
                    <a:pt x="127" y="79"/>
                  </a:lnTo>
                  <a:cubicBezTo>
                    <a:pt x="127" y="63"/>
                    <a:pt x="127" y="63"/>
                    <a:pt x="127" y="63"/>
                  </a:cubicBezTo>
                  <a:cubicBezTo>
                    <a:pt x="127" y="48"/>
                    <a:pt x="127" y="32"/>
                    <a:pt x="127" y="32"/>
                  </a:cubicBezTo>
                  <a:cubicBezTo>
                    <a:pt x="111" y="0"/>
                    <a:pt x="95" y="0"/>
                    <a:pt x="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20"/>
            <p:cNvSpPr/>
            <p:nvPr/>
          </p:nvSpPr>
          <p:spPr>
            <a:xfrm>
              <a:off x="5523538" y="4260140"/>
              <a:ext cx="14414" cy="128877"/>
            </a:xfrm>
            <a:custGeom>
              <a:avLst/>
              <a:gdLst/>
              <a:ahLst/>
              <a:cxnLst/>
              <a:rect l="l" t="t" r="r" b="b"/>
              <a:pathLst>
                <a:path w="238" h="2128" extrusionOk="0">
                  <a:moveTo>
                    <a:pt x="80" y="0"/>
                  </a:moveTo>
                  <a:cubicBezTo>
                    <a:pt x="64" y="0"/>
                    <a:pt x="48" y="8"/>
                    <a:pt x="48" y="24"/>
                  </a:cubicBezTo>
                  <a:lnTo>
                    <a:pt x="48" y="40"/>
                  </a:lnTo>
                  <a:cubicBezTo>
                    <a:pt x="48" y="71"/>
                    <a:pt x="32" y="87"/>
                    <a:pt x="32" y="118"/>
                  </a:cubicBezTo>
                  <a:lnTo>
                    <a:pt x="32" y="197"/>
                  </a:lnTo>
                  <a:lnTo>
                    <a:pt x="32" y="370"/>
                  </a:lnTo>
                  <a:cubicBezTo>
                    <a:pt x="32" y="418"/>
                    <a:pt x="32" y="465"/>
                    <a:pt x="1" y="512"/>
                  </a:cubicBezTo>
                  <a:lnTo>
                    <a:pt x="1" y="780"/>
                  </a:lnTo>
                  <a:lnTo>
                    <a:pt x="1" y="1205"/>
                  </a:lnTo>
                  <a:lnTo>
                    <a:pt x="1" y="1615"/>
                  </a:lnTo>
                  <a:cubicBezTo>
                    <a:pt x="1" y="1678"/>
                    <a:pt x="1" y="1725"/>
                    <a:pt x="1" y="1804"/>
                  </a:cubicBezTo>
                  <a:cubicBezTo>
                    <a:pt x="17" y="1883"/>
                    <a:pt x="17" y="1961"/>
                    <a:pt x="32" y="2040"/>
                  </a:cubicBezTo>
                  <a:cubicBezTo>
                    <a:pt x="32" y="2099"/>
                    <a:pt x="77" y="2127"/>
                    <a:pt x="124" y="2127"/>
                  </a:cubicBezTo>
                  <a:cubicBezTo>
                    <a:pt x="176" y="2127"/>
                    <a:pt x="230" y="2091"/>
                    <a:pt x="221" y="2024"/>
                  </a:cubicBezTo>
                  <a:cubicBezTo>
                    <a:pt x="237" y="1961"/>
                    <a:pt x="237" y="1914"/>
                    <a:pt x="221" y="1851"/>
                  </a:cubicBezTo>
                  <a:lnTo>
                    <a:pt x="221" y="1678"/>
                  </a:lnTo>
                  <a:cubicBezTo>
                    <a:pt x="221" y="1568"/>
                    <a:pt x="206" y="1457"/>
                    <a:pt x="190" y="1315"/>
                  </a:cubicBezTo>
                  <a:cubicBezTo>
                    <a:pt x="190" y="1189"/>
                    <a:pt x="174" y="1032"/>
                    <a:pt x="158" y="906"/>
                  </a:cubicBezTo>
                  <a:cubicBezTo>
                    <a:pt x="143" y="780"/>
                    <a:pt x="127" y="654"/>
                    <a:pt x="127" y="512"/>
                  </a:cubicBezTo>
                  <a:lnTo>
                    <a:pt x="127" y="402"/>
                  </a:lnTo>
                  <a:cubicBezTo>
                    <a:pt x="127" y="386"/>
                    <a:pt x="127" y="370"/>
                    <a:pt x="127" y="339"/>
                  </a:cubicBezTo>
                  <a:cubicBezTo>
                    <a:pt x="127" y="339"/>
                    <a:pt x="127" y="323"/>
                    <a:pt x="127" y="307"/>
                  </a:cubicBezTo>
                  <a:cubicBezTo>
                    <a:pt x="127" y="300"/>
                    <a:pt x="127" y="296"/>
                    <a:pt x="127" y="292"/>
                  </a:cubicBezTo>
                  <a:cubicBezTo>
                    <a:pt x="111" y="244"/>
                    <a:pt x="127" y="166"/>
                    <a:pt x="111" y="134"/>
                  </a:cubicBezTo>
                  <a:cubicBezTo>
                    <a:pt x="111" y="118"/>
                    <a:pt x="111" y="87"/>
                    <a:pt x="111" y="71"/>
                  </a:cubicBezTo>
                  <a:lnTo>
                    <a:pt x="111" y="24"/>
                  </a:lnTo>
                  <a:cubicBezTo>
                    <a:pt x="111" y="8"/>
                    <a:pt x="95" y="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20"/>
            <p:cNvSpPr/>
            <p:nvPr/>
          </p:nvSpPr>
          <p:spPr>
            <a:xfrm>
              <a:off x="5672403" y="4274917"/>
              <a:ext cx="13384" cy="106227"/>
            </a:xfrm>
            <a:custGeom>
              <a:avLst/>
              <a:gdLst/>
              <a:ahLst/>
              <a:cxnLst/>
              <a:rect l="l" t="t" r="r" b="b"/>
              <a:pathLst>
                <a:path w="221" h="1754" extrusionOk="0">
                  <a:moveTo>
                    <a:pt x="63" y="0"/>
                  </a:moveTo>
                  <a:cubicBezTo>
                    <a:pt x="16" y="16"/>
                    <a:pt x="0" y="48"/>
                    <a:pt x="0" y="79"/>
                  </a:cubicBezTo>
                  <a:cubicBezTo>
                    <a:pt x="0" y="79"/>
                    <a:pt x="16" y="79"/>
                    <a:pt x="16" y="95"/>
                  </a:cubicBezTo>
                  <a:lnTo>
                    <a:pt x="16" y="142"/>
                  </a:lnTo>
                  <a:cubicBezTo>
                    <a:pt x="32" y="268"/>
                    <a:pt x="32" y="394"/>
                    <a:pt x="47" y="536"/>
                  </a:cubicBezTo>
                  <a:cubicBezTo>
                    <a:pt x="63" y="678"/>
                    <a:pt x="79" y="788"/>
                    <a:pt x="79" y="930"/>
                  </a:cubicBezTo>
                  <a:cubicBezTo>
                    <a:pt x="79" y="1071"/>
                    <a:pt x="95" y="1198"/>
                    <a:pt x="95" y="1339"/>
                  </a:cubicBezTo>
                  <a:lnTo>
                    <a:pt x="95" y="1544"/>
                  </a:lnTo>
                  <a:lnTo>
                    <a:pt x="95" y="1639"/>
                  </a:lnTo>
                  <a:lnTo>
                    <a:pt x="95" y="1654"/>
                  </a:lnTo>
                  <a:cubicBezTo>
                    <a:pt x="95" y="1670"/>
                    <a:pt x="95" y="1686"/>
                    <a:pt x="95" y="1702"/>
                  </a:cubicBezTo>
                  <a:cubicBezTo>
                    <a:pt x="95" y="1733"/>
                    <a:pt x="110" y="1749"/>
                    <a:pt x="142" y="1749"/>
                  </a:cubicBezTo>
                  <a:cubicBezTo>
                    <a:pt x="148" y="1752"/>
                    <a:pt x="153" y="1753"/>
                    <a:pt x="158" y="1753"/>
                  </a:cubicBezTo>
                  <a:cubicBezTo>
                    <a:pt x="179" y="1753"/>
                    <a:pt x="189" y="1730"/>
                    <a:pt x="189" y="1717"/>
                  </a:cubicBezTo>
                  <a:cubicBezTo>
                    <a:pt x="189" y="1717"/>
                    <a:pt x="189" y="1702"/>
                    <a:pt x="189" y="1702"/>
                  </a:cubicBezTo>
                  <a:lnTo>
                    <a:pt x="189" y="1670"/>
                  </a:lnTo>
                  <a:cubicBezTo>
                    <a:pt x="205" y="1623"/>
                    <a:pt x="205" y="1576"/>
                    <a:pt x="189" y="1528"/>
                  </a:cubicBezTo>
                  <a:lnTo>
                    <a:pt x="189" y="1481"/>
                  </a:lnTo>
                  <a:lnTo>
                    <a:pt x="189" y="1276"/>
                  </a:lnTo>
                  <a:cubicBezTo>
                    <a:pt x="205" y="1134"/>
                    <a:pt x="221" y="977"/>
                    <a:pt x="205" y="851"/>
                  </a:cubicBezTo>
                  <a:cubicBezTo>
                    <a:pt x="205" y="725"/>
                    <a:pt x="189" y="599"/>
                    <a:pt x="189" y="473"/>
                  </a:cubicBezTo>
                  <a:cubicBezTo>
                    <a:pt x="189" y="410"/>
                    <a:pt x="173" y="331"/>
                    <a:pt x="173" y="268"/>
                  </a:cubicBezTo>
                  <a:cubicBezTo>
                    <a:pt x="173" y="205"/>
                    <a:pt x="173" y="142"/>
                    <a:pt x="158" y="79"/>
                  </a:cubicBezTo>
                  <a:cubicBezTo>
                    <a:pt x="158" y="48"/>
                    <a:pt x="142" y="32"/>
                    <a:pt x="126" y="16"/>
                  </a:cubicBezTo>
                  <a:cubicBezTo>
                    <a:pt x="110" y="16"/>
                    <a:pt x="79"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7" name="Google Shape;6547;p120"/>
          <p:cNvSpPr/>
          <p:nvPr/>
        </p:nvSpPr>
        <p:spPr>
          <a:xfrm rot="-5400000">
            <a:off x="7417815" y="1457991"/>
            <a:ext cx="128858" cy="154409"/>
          </a:xfrm>
          <a:custGeom>
            <a:avLst/>
            <a:gdLst/>
            <a:ahLst/>
            <a:cxnLst/>
            <a:rect l="l" t="t" r="r" b="b"/>
            <a:pathLst>
              <a:path w="1513" h="1813" extrusionOk="0">
                <a:moveTo>
                  <a:pt x="1" y="1"/>
                </a:moveTo>
                <a:cubicBezTo>
                  <a:pt x="473" y="631"/>
                  <a:pt x="977" y="1245"/>
                  <a:pt x="1513" y="1812"/>
                </a:cubicBezTo>
                <a:lnTo>
                  <a:pt x="1513" y="1592"/>
                </a:lnTo>
                <a:cubicBezTo>
                  <a:pt x="1371" y="1466"/>
                  <a:pt x="1245" y="1340"/>
                  <a:pt x="1119" y="1198"/>
                </a:cubicBezTo>
                <a:cubicBezTo>
                  <a:pt x="772" y="820"/>
                  <a:pt x="426" y="410"/>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8" name="Google Shape;6548;p120"/>
          <p:cNvGrpSpPr/>
          <p:nvPr/>
        </p:nvGrpSpPr>
        <p:grpSpPr>
          <a:xfrm>
            <a:off x="6875128" y="1445294"/>
            <a:ext cx="995948" cy="2946029"/>
            <a:chOff x="6506829" y="1445294"/>
            <a:chExt cx="995948" cy="2946029"/>
          </a:xfrm>
        </p:grpSpPr>
        <p:sp>
          <p:nvSpPr>
            <p:cNvPr id="6549" name="Google Shape;6549;p120"/>
            <p:cNvSpPr/>
            <p:nvPr/>
          </p:nvSpPr>
          <p:spPr>
            <a:xfrm rot="-5400000">
              <a:off x="6909969" y="3800303"/>
              <a:ext cx="716514" cy="460245"/>
            </a:xfrm>
            <a:custGeom>
              <a:avLst/>
              <a:gdLst/>
              <a:ahLst/>
              <a:cxnLst/>
              <a:rect l="l" t="t" r="r" b="b"/>
              <a:pathLst>
                <a:path w="8413" h="5404" extrusionOk="0">
                  <a:moveTo>
                    <a:pt x="6916" y="0"/>
                  </a:moveTo>
                  <a:lnTo>
                    <a:pt x="2364" y="79"/>
                  </a:lnTo>
                  <a:cubicBezTo>
                    <a:pt x="2333" y="79"/>
                    <a:pt x="2304" y="79"/>
                    <a:pt x="2274" y="79"/>
                  </a:cubicBezTo>
                  <a:cubicBezTo>
                    <a:pt x="310" y="79"/>
                    <a:pt x="110" y="1109"/>
                    <a:pt x="1" y="2552"/>
                  </a:cubicBezTo>
                  <a:cubicBezTo>
                    <a:pt x="158" y="5057"/>
                    <a:pt x="1576" y="5356"/>
                    <a:pt x="1576" y="5356"/>
                  </a:cubicBezTo>
                  <a:lnTo>
                    <a:pt x="6758" y="5403"/>
                  </a:lnTo>
                  <a:lnTo>
                    <a:pt x="6758" y="3340"/>
                  </a:lnTo>
                  <a:lnTo>
                    <a:pt x="8412" y="2615"/>
                  </a:lnTo>
                  <a:lnTo>
                    <a:pt x="6900" y="1733"/>
                  </a:lnTo>
                  <a:lnTo>
                    <a:pt x="69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20"/>
            <p:cNvSpPr/>
            <p:nvPr/>
          </p:nvSpPr>
          <p:spPr>
            <a:xfrm rot="-5400000">
              <a:off x="6498141" y="1982534"/>
              <a:ext cx="1534804" cy="462885"/>
            </a:xfrm>
            <a:custGeom>
              <a:avLst/>
              <a:gdLst/>
              <a:ahLst/>
              <a:cxnLst/>
              <a:rect l="l" t="t" r="r" b="b"/>
              <a:pathLst>
                <a:path w="18021" h="5435" extrusionOk="0">
                  <a:moveTo>
                    <a:pt x="16004" y="0"/>
                  </a:moveTo>
                  <a:lnTo>
                    <a:pt x="221" y="47"/>
                  </a:lnTo>
                  <a:lnTo>
                    <a:pt x="142" y="1764"/>
                  </a:lnTo>
                  <a:lnTo>
                    <a:pt x="1654" y="2615"/>
                  </a:lnTo>
                  <a:lnTo>
                    <a:pt x="16" y="3497"/>
                  </a:lnTo>
                  <a:lnTo>
                    <a:pt x="0" y="5434"/>
                  </a:lnTo>
                  <a:lnTo>
                    <a:pt x="16414" y="5340"/>
                  </a:lnTo>
                  <a:cubicBezTo>
                    <a:pt x="17973" y="5167"/>
                    <a:pt x="17831" y="3985"/>
                    <a:pt x="17831" y="3985"/>
                  </a:cubicBezTo>
                  <a:lnTo>
                    <a:pt x="18020" y="1796"/>
                  </a:lnTo>
                  <a:cubicBezTo>
                    <a:pt x="18020" y="205"/>
                    <a:pt x="16004" y="0"/>
                    <a:pt x="16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20"/>
            <p:cNvSpPr/>
            <p:nvPr/>
          </p:nvSpPr>
          <p:spPr>
            <a:xfrm rot="-5400000">
              <a:off x="6502826" y="3947175"/>
              <a:ext cx="233529" cy="225524"/>
            </a:xfrm>
            <a:custGeom>
              <a:avLst/>
              <a:gdLst/>
              <a:ahLst/>
              <a:cxnLst/>
              <a:rect l="l" t="t" r="r" b="b"/>
              <a:pathLst>
                <a:path w="2742" h="2648" extrusionOk="0">
                  <a:moveTo>
                    <a:pt x="1371" y="1"/>
                  </a:moveTo>
                  <a:cubicBezTo>
                    <a:pt x="615" y="1"/>
                    <a:pt x="1" y="599"/>
                    <a:pt x="1" y="1324"/>
                  </a:cubicBezTo>
                  <a:cubicBezTo>
                    <a:pt x="1" y="2064"/>
                    <a:pt x="615" y="2647"/>
                    <a:pt x="1371" y="2647"/>
                  </a:cubicBezTo>
                  <a:cubicBezTo>
                    <a:pt x="2127" y="2647"/>
                    <a:pt x="2741" y="2064"/>
                    <a:pt x="2741" y="1324"/>
                  </a:cubicBezTo>
                  <a:cubicBezTo>
                    <a:pt x="2741" y="599"/>
                    <a:pt x="2127" y="1"/>
                    <a:pt x="1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20"/>
            <p:cNvSpPr/>
            <p:nvPr/>
          </p:nvSpPr>
          <p:spPr>
            <a:xfrm rot="-5400000">
              <a:off x="6781877" y="3096650"/>
              <a:ext cx="972698" cy="460245"/>
            </a:xfrm>
            <a:custGeom>
              <a:avLst/>
              <a:gdLst/>
              <a:ahLst/>
              <a:cxnLst/>
              <a:rect l="l" t="t" r="r" b="b"/>
              <a:pathLst>
                <a:path w="11421" h="5404" extrusionOk="0">
                  <a:moveTo>
                    <a:pt x="174" y="0"/>
                  </a:moveTo>
                  <a:lnTo>
                    <a:pt x="142" y="1733"/>
                  </a:lnTo>
                  <a:lnTo>
                    <a:pt x="1639" y="2615"/>
                  </a:lnTo>
                  <a:lnTo>
                    <a:pt x="0" y="3340"/>
                  </a:lnTo>
                  <a:lnTo>
                    <a:pt x="0" y="5403"/>
                  </a:lnTo>
                  <a:lnTo>
                    <a:pt x="9766" y="5403"/>
                  </a:lnTo>
                  <a:lnTo>
                    <a:pt x="9782" y="3466"/>
                  </a:lnTo>
                  <a:lnTo>
                    <a:pt x="11420" y="2584"/>
                  </a:lnTo>
                  <a:lnTo>
                    <a:pt x="9908" y="1733"/>
                  </a:lnTo>
                  <a:lnTo>
                    <a:pt x="998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20"/>
            <p:cNvSpPr/>
            <p:nvPr/>
          </p:nvSpPr>
          <p:spPr>
            <a:xfrm rot="-5400000">
              <a:off x="6514239" y="3195233"/>
              <a:ext cx="232167" cy="225524"/>
            </a:xfrm>
            <a:custGeom>
              <a:avLst/>
              <a:gdLst/>
              <a:ahLst/>
              <a:cxnLst/>
              <a:rect l="l" t="t" r="r" b="b"/>
              <a:pathLst>
                <a:path w="2726" h="2648" extrusionOk="0">
                  <a:moveTo>
                    <a:pt x="1355" y="1"/>
                  </a:moveTo>
                  <a:cubicBezTo>
                    <a:pt x="599" y="1"/>
                    <a:pt x="0" y="584"/>
                    <a:pt x="0" y="1324"/>
                  </a:cubicBezTo>
                  <a:cubicBezTo>
                    <a:pt x="0" y="2049"/>
                    <a:pt x="599" y="2647"/>
                    <a:pt x="1355" y="2647"/>
                  </a:cubicBezTo>
                  <a:cubicBezTo>
                    <a:pt x="2111" y="2647"/>
                    <a:pt x="2725" y="2049"/>
                    <a:pt x="2725" y="1324"/>
                  </a:cubicBezTo>
                  <a:cubicBezTo>
                    <a:pt x="2725" y="584"/>
                    <a:pt x="2111" y="1"/>
                    <a:pt x="13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20"/>
            <p:cNvSpPr/>
            <p:nvPr/>
          </p:nvSpPr>
          <p:spPr>
            <a:xfrm rot="-5400000">
              <a:off x="6523650" y="2186469"/>
              <a:ext cx="232167" cy="225438"/>
            </a:xfrm>
            <a:custGeom>
              <a:avLst/>
              <a:gdLst/>
              <a:ahLst/>
              <a:cxnLst/>
              <a:rect l="l" t="t" r="r" b="b"/>
              <a:pathLst>
                <a:path w="2726" h="2647" extrusionOk="0">
                  <a:moveTo>
                    <a:pt x="1355" y="0"/>
                  </a:moveTo>
                  <a:cubicBezTo>
                    <a:pt x="615" y="0"/>
                    <a:pt x="1" y="599"/>
                    <a:pt x="1" y="1323"/>
                  </a:cubicBezTo>
                  <a:cubicBezTo>
                    <a:pt x="1" y="2064"/>
                    <a:pt x="615" y="2646"/>
                    <a:pt x="1355" y="2646"/>
                  </a:cubicBezTo>
                  <a:cubicBezTo>
                    <a:pt x="2111" y="2646"/>
                    <a:pt x="2726" y="2064"/>
                    <a:pt x="2726" y="1323"/>
                  </a:cubicBezTo>
                  <a:cubicBezTo>
                    <a:pt x="2726" y="599"/>
                    <a:pt x="2111" y="0"/>
                    <a:pt x="13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20"/>
            <p:cNvSpPr/>
            <p:nvPr/>
          </p:nvSpPr>
          <p:spPr>
            <a:xfrm rot="-5400000">
              <a:off x="5792614" y="2681415"/>
              <a:ext cx="2946029" cy="473787"/>
            </a:xfrm>
            <a:custGeom>
              <a:avLst/>
              <a:gdLst/>
              <a:ahLst/>
              <a:cxnLst/>
              <a:rect l="l" t="t" r="r" b="b"/>
              <a:pathLst>
                <a:path w="34591" h="5563" extrusionOk="0">
                  <a:moveTo>
                    <a:pt x="32795" y="158"/>
                  </a:moveTo>
                  <a:cubicBezTo>
                    <a:pt x="33221" y="189"/>
                    <a:pt x="33630" y="347"/>
                    <a:pt x="33945" y="646"/>
                  </a:cubicBezTo>
                  <a:cubicBezTo>
                    <a:pt x="34386" y="1056"/>
                    <a:pt x="34402" y="1638"/>
                    <a:pt x="34402" y="2190"/>
                  </a:cubicBezTo>
                  <a:lnTo>
                    <a:pt x="34402" y="3891"/>
                  </a:lnTo>
                  <a:cubicBezTo>
                    <a:pt x="34402" y="4584"/>
                    <a:pt x="34150" y="5025"/>
                    <a:pt x="33551" y="5340"/>
                  </a:cubicBezTo>
                  <a:lnTo>
                    <a:pt x="33504" y="5340"/>
                  </a:lnTo>
                  <a:cubicBezTo>
                    <a:pt x="32486" y="5310"/>
                    <a:pt x="31466" y="5300"/>
                    <a:pt x="30446" y="5300"/>
                  </a:cubicBezTo>
                  <a:cubicBezTo>
                    <a:pt x="28812" y="5300"/>
                    <a:pt x="27178" y="5324"/>
                    <a:pt x="25550" y="5324"/>
                  </a:cubicBezTo>
                  <a:lnTo>
                    <a:pt x="5734" y="5324"/>
                  </a:lnTo>
                  <a:cubicBezTo>
                    <a:pt x="4946" y="5324"/>
                    <a:pt x="4143" y="5297"/>
                    <a:pt x="3341" y="5297"/>
                  </a:cubicBezTo>
                  <a:cubicBezTo>
                    <a:pt x="2781" y="5297"/>
                    <a:pt x="2221" y="5310"/>
                    <a:pt x="1670" y="5356"/>
                  </a:cubicBezTo>
                  <a:cubicBezTo>
                    <a:pt x="1654" y="5371"/>
                    <a:pt x="1639" y="5371"/>
                    <a:pt x="1623" y="5387"/>
                  </a:cubicBezTo>
                  <a:cubicBezTo>
                    <a:pt x="300" y="5245"/>
                    <a:pt x="174" y="3529"/>
                    <a:pt x="221" y="2489"/>
                  </a:cubicBezTo>
                  <a:cubicBezTo>
                    <a:pt x="237" y="1953"/>
                    <a:pt x="252" y="1308"/>
                    <a:pt x="473" y="819"/>
                  </a:cubicBezTo>
                  <a:cubicBezTo>
                    <a:pt x="691" y="363"/>
                    <a:pt x="1140" y="187"/>
                    <a:pt x="1602" y="187"/>
                  </a:cubicBezTo>
                  <a:cubicBezTo>
                    <a:pt x="1842" y="187"/>
                    <a:pt x="2085" y="234"/>
                    <a:pt x="2300" y="315"/>
                  </a:cubicBezTo>
                  <a:cubicBezTo>
                    <a:pt x="2313" y="323"/>
                    <a:pt x="2326" y="327"/>
                    <a:pt x="2337" y="327"/>
                  </a:cubicBezTo>
                  <a:cubicBezTo>
                    <a:pt x="2392" y="327"/>
                    <a:pt x="2421" y="239"/>
                    <a:pt x="2395" y="173"/>
                  </a:cubicBezTo>
                  <a:lnTo>
                    <a:pt x="2395" y="173"/>
                  </a:lnTo>
                  <a:cubicBezTo>
                    <a:pt x="5961" y="230"/>
                    <a:pt x="9528" y="238"/>
                    <a:pt x="13095" y="238"/>
                  </a:cubicBezTo>
                  <a:cubicBezTo>
                    <a:pt x="14521" y="238"/>
                    <a:pt x="15948" y="236"/>
                    <a:pt x="17374" y="236"/>
                  </a:cubicBezTo>
                  <a:lnTo>
                    <a:pt x="24982" y="236"/>
                  </a:lnTo>
                  <a:cubicBezTo>
                    <a:pt x="26342" y="236"/>
                    <a:pt x="27710" y="258"/>
                    <a:pt x="29078" y="258"/>
                  </a:cubicBezTo>
                  <a:cubicBezTo>
                    <a:pt x="30309" y="258"/>
                    <a:pt x="31540" y="241"/>
                    <a:pt x="32764" y="173"/>
                  </a:cubicBezTo>
                  <a:cubicBezTo>
                    <a:pt x="32780" y="173"/>
                    <a:pt x="32795" y="173"/>
                    <a:pt x="32795" y="158"/>
                  </a:cubicBezTo>
                  <a:close/>
                  <a:moveTo>
                    <a:pt x="32971" y="1"/>
                  </a:moveTo>
                  <a:cubicBezTo>
                    <a:pt x="32843" y="1"/>
                    <a:pt x="32711" y="21"/>
                    <a:pt x="32575" y="63"/>
                  </a:cubicBezTo>
                  <a:cubicBezTo>
                    <a:pt x="32559" y="63"/>
                    <a:pt x="32559" y="63"/>
                    <a:pt x="32559" y="79"/>
                  </a:cubicBezTo>
                  <a:cubicBezTo>
                    <a:pt x="31467" y="23"/>
                    <a:pt x="30369" y="7"/>
                    <a:pt x="29270" y="7"/>
                  </a:cubicBezTo>
                  <a:cubicBezTo>
                    <a:pt x="27896" y="7"/>
                    <a:pt x="26521" y="32"/>
                    <a:pt x="25156" y="32"/>
                  </a:cubicBezTo>
                  <a:lnTo>
                    <a:pt x="17548" y="32"/>
                  </a:lnTo>
                  <a:cubicBezTo>
                    <a:pt x="15836" y="32"/>
                    <a:pt x="14124" y="30"/>
                    <a:pt x="12413" y="30"/>
                  </a:cubicBezTo>
                  <a:cubicBezTo>
                    <a:pt x="8991" y="30"/>
                    <a:pt x="5571" y="37"/>
                    <a:pt x="2158" y="79"/>
                  </a:cubicBezTo>
                  <a:cubicBezTo>
                    <a:pt x="1995" y="28"/>
                    <a:pt x="1826" y="3"/>
                    <a:pt x="1658" y="3"/>
                  </a:cubicBezTo>
                  <a:cubicBezTo>
                    <a:pt x="1260" y="3"/>
                    <a:pt x="867" y="144"/>
                    <a:pt x="567" y="410"/>
                  </a:cubicBezTo>
                  <a:cubicBezTo>
                    <a:pt x="32" y="882"/>
                    <a:pt x="79" y="1859"/>
                    <a:pt x="48" y="2505"/>
                  </a:cubicBezTo>
                  <a:cubicBezTo>
                    <a:pt x="0" y="3214"/>
                    <a:pt x="111" y="3922"/>
                    <a:pt x="378" y="4584"/>
                  </a:cubicBezTo>
                  <a:cubicBezTo>
                    <a:pt x="556" y="4952"/>
                    <a:pt x="957" y="5509"/>
                    <a:pt x="1409" y="5509"/>
                  </a:cubicBezTo>
                  <a:cubicBezTo>
                    <a:pt x="1479" y="5509"/>
                    <a:pt x="1551" y="5496"/>
                    <a:pt x="1623" y="5466"/>
                  </a:cubicBezTo>
                  <a:cubicBezTo>
                    <a:pt x="1639" y="5482"/>
                    <a:pt x="1654" y="5497"/>
                    <a:pt x="1670" y="5497"/>
                  </a:cubicBezTo>
                  <a:cubicBezTo>
                    <a:pt x="2273" y="5549"/>
                    <a:pt x="2879" y="5563"/>
                    <a:pt x="3485" y="5563"/>
                  </a:cubicBezTo>
                  <a:cubicBezTo>
                    <a:pt x="4179" y="5563"/>
                    <a:pt x="4872" y="5545"/>
                    <a:pt x="5561" y="5545"/>
                  </a:cubicBezTo>
                  <a:lnTo>
                    <a:pt x="25550" y="5545"/>
                  </a:lnTo>
                  <a:cubicBezTo>
                    <a:pt x="27137" y="5545"/>
                    <a:pt x="28731" y="5562"/>
                    <a:pt x="30323" y="5562"/>
                  </a:cubicBezTo>
                  <a:cubicBezTo>
                    <a:pt x="31385" y="5562"/>
                    <a:pt x="32446" y="5554"/>
                    <a:pt x="33504" y="5529"/>
                  </a:cubicBezTo>
                  <a:cubicBezTo>
                    <a:pt x="33536" y="5529"/>
                    <a:pt x="33567" y="5513"/>
                    <a:pt x="33583" y="5482"/>
                  </a:cubicBezTo>
                  <a:cubicBezTo>
                    <a:pt x="34103" y="5356"/>
                    <a:pt x="34418" y="4899"/>
                    <a:pt x="34528" y="4379"/>
                  </a:cubicBezTo>
                  <a:cubicBezTo>
                    <a:pt x="34591" y="4001"/>
                    <a:pt x="34591" y="3607"/>
                    <a:pt x="34575" y="3214"/>
                  </a:cubicBezTo>
                  <a:lnTo>
                    <a:pt x="34575" y="1859"/>
                  </a:lnTo>
                  <a:cubicBezTo>
                    <a:pt x="34575" y="1003"/>
                    <a:pt x="33885" y="1"/>
                    <a:pt x="32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20"/>
            <p:cNvSpPr/>
            <p:nvPr/>
          </p:nvSpPr>
          <p:spPr>
            <a:xfrm rot="-5400000">
              <a:off x="7190042" y="3513843"/>
              <a:ext cx="159774" cy="465696"/>
            </a:xfrm>
            <a:custGeom>
              <a:avLst/>
              <a:gdLst/>
              <a:ahLst/>
              <a:cxnLst/>
              <a:rect l="l" t="t" r="r" b="b"/>
              <a:pathLst>
                <a:path w="1876" h="5468" extrusionOk="0">
                  <a:moveTo>
                    <a:pt x="353" y="1"/>
                  </a:moveTo>
                  <a:cubicBezTo>
                    <a:pt x="340" y="1"/>
                    <a:pt x="324" y="5"/>
                    <a:pt x="316" y="12"/>
                  </a:cubicBezTo>
                  <a:cubicBezTo>
                    <a:pt x="284" y="296"/>
                    <a:pt x="269" y="595"/>
                    <a:pt x="269" y="879"/>
                  </a:cubicBezTo>
                  <a:cubicBezTo>
                    <a:pt x="269" y="1099"/>
                    <a:pt x="190" y="1525"/>
                    <a:pt x="300" y="1745"/>
                  </a:cubicBezTo>
                  <a:cubicBezTo>
                    <a:pt x="395" y="1871"/>
                    <a:pt x="599" y="1934"/>
                    <a:pt x="741" y="2013"/>
                  </a:cubicBezTo>
                  <a:lnTo>
                    <a:pt x="1151" y="2218"/>
                  </a:lnTo>
                  <a:cubicBezTo>
                    <a:pt x="1292" y="2296"/>
                    <a:pt x="1828" y="2454"/>
                    <a:pt x="1497" y="2690"/>
                  </a:cubicBezTo>
                  <a:cubicBezTo>
                    <a:pt x="1229" y="2863"/>
                    <a:pt x="930" y="3005"/>
                    <a:pt x="615" y="3084"/>
                  </a:cubicBezTo>
                  <a:cubicBezTo>
                    <a:pt x="458" y="3147"/>
                    <a:pt x="237" y="3210"/>
                    <a:pt x="158" y="3352"/>
                  </a:cubicBezTo>
                  <a:cubicBezTo>
                    <a:pt x="17" y="3572"/>
                    <a:pt x="64" y="3919"/>
                    <a:pt x="64" y="4171"/>
                  </a:cubicBezTo>
                  <a:cubicBezTo>
                    <a:pt x="48" y="4580"/>
                    <a:pt x="1" y="4990"/>
                    <a:pt x="17" y="5399"/>
                  </a:cubicBezTo>
                  <a:cubicBezTo>
                    <a:pt x="17" y="5443"/>
                    <a:pt x="55" y="5467"/>
                    <a:pt x="92" y="5467"/>
                  </a:cubicBezTo>
                  <a:cubicBezTo>
                    <a:pt x="122" y="5467"/>
                    <a:pt x="151" y="5451"/>
                    <a:pt x="158" y="5415"/>
                  </a:cubicBezTo>
                  <a:cubicBezTo>
                    <a:pt x="206" y="5116"/>
                    <a:pt x="206" y="4832"/>
                    <a:pt x="221" y="4517"/>
                  </a:cubicBezTo>
                  <a:cubicBezTo>
                    <a:pt x="237" y="4124"/>
                    <a:pt x="127" y="3494"/>
                    <a:pt x="536" y="3289"/>
                  </a:cubicBezTo>
                  <a:cubicBezTo>
                    <a:pt x="820" y="3163"/>
                    <a:pt x="1718" y="2989"/>
                    <a:pt x="1797" y="2627"/>
                  </a:cubicBezTo>
                  <a:cubicBezTo>
                    <a:pt x="1875" y="2265"/>
                    <a:pt x="1214" y="2092"/>
                    <a:pt x="946" y="1950"/>
                  </a:cubicBezTo>
                  <a:lnTo>
                    <a:pt x="521" y="1745"/>
                  </a:lnTo>
                  <a:cubicBezTo>
                    <a:pt x="363" y="1666"/>
                    <a:pt x="410" y="1210"/>
                    <a:pt x="410" y="1052"/>
                  </a:cubicBezTo>
                  <a:cubicBezTo>
                    <a:pt x="426" y="706"/>
                    <a:pt x="410" y="359"/>
                    <a:pt x="379" y="12"/>
                  </a:cubicBezTo>
                  <a:cubicBezTo>
                    <a:pt x="379" y="5"/>
                    <a:pt x="367" y="1"/>
                    <a:pt x="3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20"/>
            <p:cNvSpPr/>
            <p:nvPr/>
          </p:nvSpPr>
          <p:spPr>
            <a:xfrm rot="-5400000">
              <a:off x="7190042" y="2682100"/>
              <a:ext cx="159774" cy="465696"/>
            </a:xfrm>
            <a:custGeom>
              <a:avLst/>
              <a:gdLst/>
              <a:ahLst/>
              <a:cxnLst/>
              <a:rect l="l" t="t" r="r" b="b"/>
              <a:pathLst>
                <a:path w="1876" h="5468" extrusionOk="0">
                  <a:moveTo>
                    <a:pt x="345" y="1"/>
                  </a:moveTo>
                  <a:cubicBezTo>
                    <a:pt x="336" y="1"/>
                    <a:pt x="324" y="5"/>
                    <a:pt x="316" y="12"/>
                  </a:cubicBezTo>
                  <a:cubicBezTo>
                    <a:pt x="269" y="296"/>
                    <a:pt x="253" y="595"/>
                    <a:pt x="269" y="879"/>
                  </a:cubicBezTo>
                  <a:cubicBezTo>
                    <a:pt x="269" y="1099"/>
                    <a:pt x="174" y="1525"/>
                    <a:pt x="300" y="1745"/>
                  </a:cubicBezTo>
                  <a:cubicBezTo>
                    <a:pt x="379" y="1871"/>
                    <a:pt x="599" y="1934"/>
                    <a:pt x="725" y="2013"/>
                  </a:cubicBezTo>
                  <a:lnTo>
                    <a:pt x="1151" y="2218"/>
                  </a:lnTo>
                  <a:cubicBezTo>
                    <a:pt x="1277" y="2296"/>
                    <a:pt x="1828" y="2454"/>
                    <a:pt x="1497" y="2690"/>
                  </a:cubicBezTo>
                  <a:cubicBezTo>
                    <a:pt x="1214" y="2863"/>
                    <a:pt x="914" y="3005"/>
                    <a:pt x="599" y="3084"/>
                  </a:cubicBezTo>
                  <a:cubicBezTo>
                    <a:pt x="458" y="3147"/>
                    <a:pt x="237" y="3210"/>
                    <a:pt x="143" y="3352"/>
                  </a:cubicBezTo>
                  <a:cubicBezTo>
                    <a:pt x="17" y="3572"/>
                    <a:pt x="64" y="3919"/>
                    <a:pt x="48" y="4171"/>
                  </a:cubicBezTo>
                  <a:cubicBezTo>
                    <a:pt x="32" y="4580"/>
                    <a:pt x="1" y="4990"/>
                    <a:pt x="17" y="5399"/>
                  </a:cubicBezTo>
                  <a:cubicBezTo>
                    <a:pt x="17" y="5443"/>
                    <a:pt x="55" y="5467"/>
                    <a:pt x="92" y="5467"/>
                  </a:cubicBezTo>
                  <a:cubicBezTo>
                    <a:pt x="122" y="5467"/>
                    <a:pt x="151" y="5451"/>
                    <a:pt x="158" y="5415"/>
                  </a:cubicBezTo>
                  <a:cubicBezTo>
                    <a:pt x="190" y="5116"/>
                    <a:pt x="190" y="4832"/>
                    <a:pt x="206" y="4517"/>
                  </a:cubicBezTo>
                  <a:cubicBezTo>
                    <a:pt x="221" y="4124"/>
                    <a:pt x="127" y="3494"/>
                    <a:pt x="536" y="3289"/>
                  </a:cubicBezTo>
                  <a:cubicBezTo>
                    <a:pt x="804" y="3163"/>
                    <a:pt x="1718" y="2989"/>
                    <a:pt x="1797" y="2627"/>
                  </a:cubicBezTo>
                  <a:cubicBezTo>
                    <a:pt x="1875" y="2265"/>
                    <a:pt x="1214" y="2092"/>
                    <a:pt x="946" y="1950"/>
                  </a:cubicBezTo>
                  <a:lnTo>
                    <a:pt x="521" y="1745"/>
                  </a:lnTo>
                  <a:cubicBezTo>
                    <a:pt x="363" y="1666"/>
                    <a:pt x="395" y="1210"/>
                    <a:pt x="395" y="1052"/>
                  </a:cubicBezTo>
                  <a:cubicBezTo>
                    <a:pt x="410" y="706"/>
                    <a:pt x="410" y="359"/>
                    <a:pt x="363" y="12"/>
                  </a:cubicBezTo>
                  <a:cubicBezTo>
                    <a:pt x="363" y="5"/>
                    <a:pt x="355" y="1"/>
                    <a:pt x="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20"/>
            <p:cNvSpPr/>
            <p:nvPr/>
          </p:nvSpPr>
          <p:spPr>
            <a:xfrm rot="-5400000">
              <a:off x="7026648" y="1495592"/>
              <a:ext cx="450877" cy="430692"/>
            </a:xfrm>
            <a:custGeom>
              <a:avLst/>
              <a:gdLst/>
              <a:ahLst/>
              <a:cxnLst/>
              <a:rect l="l" t="t" r="r" b="b"/>
              <a:pathLst>
                <a:path w="5294" h="5057" extrusionOk="0">
                  <a:moveTo>
                    <a:pt x="1" y="1"/>
                  </a:moveTo>
                  <a:cubicBezTo>
                    <a:pt x="788" y="993"/>
                    <a:pt x="1797" y="1859"/>
                    <a:pt x="2726" y="2726"/>
                  </a:cubicBezTo>
                  <a:cubicBezTo>
                    <a:pt x="3246" y="3214"/>
                    <a:pt x="3766" y="3687"/>
                    <a:pt x="4301" y="4175"/>
                  </a:cubicBezTo>
                  <a:cubicBezTo>
                    <a:pt x="4600" y="4458"/>
                    <a:pt x="4900" y="4773"/>
                    <a:pt x="5230" y="5057"/>
                  </a:cubicBezTo>
                  <a:cubicBezTo>
                    <a:pt x="5246" y="5010"/>
                    <a:pt x="5262" y="4962"/>
                    <a:pt x="5293" y="4915"/>
                  </a:cubicBezTo>
                  <a:cubicBezTo>
                    <a:pt x="4994" y="4632"/>
                    <a:pt x="4663" y="4364"/>
                    <a:pt x="4380" y="4096"/>
                  </a:cubicBezTo>
                  <a:cubicBezTo>
                    <a:pt x="3844" y="3608"/>
                    <a:pt x="3324" y="3135"/>
                    <a:pt x="2805" y="2647"/>
                  </a:cubicBezTo>
                  <a:cubicBezTo>
                    <a:pt x="1891" y="1781"/>
                    <a:pt x="1025" y="85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20"/>
            <p:cNvSpPr/>
            <p:nvPr/>
          </p:nvSpPr>
          <p:spPr>
            <a:xfrm rot="-5400000">
              <a:off x="7060885" y="2028824"/>
              <a:ext cx="403864" cy="452154"/>
            </a:xfrm>
            <a:custGeom>
              <a:avLst/>
              <a:gdLst/>
              <a:ahLst/>
              <a:cxnLst/>
              <a:rect l="l" t="t" r="r" b="b"/>
              <a:pathLst>
                <a:path w="4742" h="5309" extrusionOk="0">
                  <a:moveTo>
                    <a:pt x="0" y="1"/>
                  </a:moveTo>
                  <a:cubicBezTo>
                    <a:pt x="583" y="977"/>
                    <a:pt x="1371" y="1859"/>
                    <a:pt x="2111" y="2710"/>
                  </a:cubicBezTo>
                  <a:cubicBezTo>
                    <a:pt x="2883" y="3608"/>
                    <a:pt x="3702" y="4474"/>
                    <a:pt x="4568" y="5309"/>
                  </a:cubicBezTo>
                  <a:lnTo>
                    <a:pt x="4741" y="5309"/>
                  </a:lnTo>
                  <a:cubicBezTo>
                    <a:pt x="3891" y="4490"/>
                    <a:pt x="3088" y="3639"/>
                    <a:pt x="2300" y="2757"/>
                  </a:cubicBezTo>
                  <a:cubicBezTo>
                    <a:pt x="1528" y="1875"/>
                    <a:pt x="867" y="899"/>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20"/>
            <p:cNvSpPr/>
            <p:nvPr/>
          </p:nvSpPr>
          <p:spPr>
            <a:xfrm rot="-5400000">
              <a:off x="7085712" y="2144865"/>
              <a:ext cx="354212" cy="452154"/>
            </a:xfrm>
            <a:custGeom>
              <a:avLst/>
              <a:gdLst/>
              <a:ahLst/>
              <a:cxnLst/>
              <a:rect l="l" t="t" r="r" b="b"/>
              <a:pathLst>
                <a:path w="4159" h="5309" extrusionOk="0">
                  <a:moveTo>
                    <a:pt x="0" y="1"/>
                  </a:moveTo>
                  <a:cubicBezTo>
                    <a:pt x="1182" y="1875"/>
                    <a:pt x="2520" y="3655"/>
                    <a:pt x="3985" y="5309"/>
                  </a:cubicBezTo>
                  <a:lnTo>
                    <a:pt x="4159" y="5309"/>
                  </a:lnTo>
                  <a:cubicBezTo>
                    <a:pt x="2709" y="3608"/>
                    <a:pt x="1371" y="1828"/>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20"/>
            <p:cNvSpPr/>
            <p:nvPr/>
          </p:nvSpPr>
          <p:spPr>
            <a:xfrm rot="-5400000">
              <a:off x="7036059" y="1683428"/>
              <a:ext cx="453517" cy="452154"/>
            </a:xfrm>
            <a:custGeom>
              <a:avLst/>
              <a:gdLst/>
              <a:ahLst/>
              <a:cxnLst/>
              <a:rect l="l" t="t" r="r" b="b"/>
              <a:pathLst>
                <a:path w="5325" h="5309" extrusionOk="0">
                  <a:moveTo>
                    <a:pt x="1" y="1"/>
                  </a:moveTo>
                  <a:cubicBezTo>
                    <a:pt x="1592" y="1907"/>
                    <a:pt x="3529" y="3482"/>
                    <a:pt x="5199" y="5309"/>
                  </a:cubicBezTo>
                  <a:lnTo>
                    <a:pt x="5325" y="5309"/>
                  </a:lnTo>
                  <a:cubicBezTo>
                    <a:pt x="3655" y="3466"/>
                    <a:pt x="1718" y="1875"/>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20"/>
            <p:cNvSpPr/>
            <p:nvPr/>
          </p:nvSpPr>
          <p:spPr>
            <a:xfrm rot="-5400000">
              <a:off x="7038060" y="1571391"/>
              <a:ext cx="449514" cy="452154"/>
            </a:xfrm>
            <a:custGeom>
              <a:avLst/>
              <a:gdLst/>
              <a:ahLst/>
              <a:cxnLst/>
              <a:rect l="l" t="t" r="r" b="b"/>
              <a:pathLst>
                <a:path w="5278" h="5309" extrusionOk="0">
                  <a:moveTo>
                    <a:pt x="1" y="1"/>
                  </a:moveTo>
                  <a:cubicBezTo>
                    <a:pt x="1434" y="2001"/>
                    <a:pt x="3419" y="3561"/>
                    <a:pt x="5152" y="5309"/>
                  </a:cubicBezTo>
                  <a:lnTo>
                    <a:pt x="5278" y="5309"/>
                  </a:lnTo>
                  <a:cubicBezTo>
                    <a:pt x="3576" y="3498"/>
                    <a:pt x="1623" y="1970"/>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20"/>
            <p:cNvSpPr/>
            <p:nvPr/>
          </p:nvSpPr>
          <p:spPr>
            <a:xfrm rot="-5400000">
              <a:off x="7042787" y="1777283"/>
              <a:ext cx="440060" cy="452154"/>
            </a:xfrm>
            <a:custGeom>
              <a:avLst/>
              <a:gdLst/>
              <a:ahLst/>
              <a:cxnLst/>
              <a:rect l="l" t="t" r="r" b="b"/>
              <a:pathLst>
                <a:path w="5167" h="5309" extrusionOk="0">
                  <a:moveTo>
                    <a:pt x="0" y="1"/>
                  </a:moveTo>
                  <a:cubicBezTo>
                    <a:pt x="1591" y="1828"/>
                    <a:pt x="3292" y="3576"/>
                    <a:pt x="5009" y="5309"/>
                  </a:cubicBezTo>
                  <a:lnTo>
                    <a:pt x="5167" y="5309"/>
                  </a:lnTo>
                  <a:cubicBezTo>
                    <a:pt x="3434" y="3561"/>
                    <a:pt x="1764" y="176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20"/>
            <p:cNvSpPr/>
            <p:nvPr/>
          </p:nvSpPr>
          <p:spPr>
            <a:xfrm rot="-5400000">
              <a:off x="7094399" y="2275682"/>
              <a:ext cx="336837" cy="452154"/>
            </a:xfrm>
            <a:custGeom>
              <a:avLst/>
              <a:gdLst/>
              <a:ahLst/>
              <a:cxnLst/>
              <a:rect l="l" t="t" r="r" b="b"/>
              <a:pathLst>
                <a:path w="3955" h="5309" extrusionOk="0">
                  <a:moveTo>
                    <a:pt x="1" y="1"/>
                  </a:moveTo>
                  <a:cubicBezTo>
                    <a:pt x="521" y="946"/>
                    <a:pt x="1214" y="1844"/>
                    <a:pt x="1844" y="2710"/>
                  </a:cubicBezTo>
                  <a:cubicBezTo>
                    <a:pt x="2474" y="3592"/>
                    <a:pt x="3135" y="4458"/>
                    <a:pt x="3797" y="5309"/>
                  </a:cubicBezTo>
                  <a:lnTo>
                    <a:pt x="3954" y="5309"/>
                  </a:lnTo>
                  <a:cubicBezTo>
                    <a:pt x="3230" y="4380"/>
                    <a:pt x="2537" y="3466"/>
                    <a:pt x="1844" y="2505"/>
                  </a:cubicBezTo>
                  <a:cubicBezTo>
                    <a:pt x="1261" y="1686"/>
                    <a:pt x="710" y="804"/>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20"/>
            <p:cNvSpPr/>
            <p:nvPr/>
          </p:nvSpPr>
          <p:spPr>
            <a:xfrm rot="-5400000">
              <a:off x="7045470" y="1906098"/>
              <a:ext cx="434695" cy="452154"/>
            </a:xfrm>
            <a:custGeom>
              <a:avLst/>
              <a:gdLst/>
              <a:ahLst/>
              <a:cxnLst/>
              <a:rect l="l" t="t" r="r" b="b"/>
              <a:pathLst>
                <a:path w="5104" h="5309" extrusionOk="0">
                  <a:moveTo>
                    <a:pt x="0" y="1"/>
                  </a:moveTo>
                  <a:cubicBezTo>
                    <a:pt x="1497" y="1907"/>
                    <a:pt x="3072" y="3813"/>
                    <a:pt x="4978" y="5309"/>
                  </a:cubicBezTo>
                  <a:lnTo>
                    <a:pt x="5104" y="5309"/>
                  </a:lnTo>
                  <a:cubicBezTo>
                    <a:pt x="3292" y="3671"/>
                    <a:pt x="1733" y="1844"/>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20"/>
            <p:cNvSpPr/>
            <p:nvPr/>
          </p:nvSpPr>
          <p:spPr>
            <a:xfrm rot="-5400000">
              <a:off x="7331206" y="2816963"/>
              <a:ext cx="144955" cy="170420"/>
            </a:xfrm>
            <a:custGeom>
              <a:avLst/>
              <a:gdLst/>
              <a:ahLst/>
              <a:cxnLst/>
              <a:rect l="l" t="t" r="r" b="b"/>
              <a:pathLst>
                <a:path w="1702" h="2001" extrusionOk="0">
                  <a:moveTo>
                    <a:pt x="0" y="1"/>
                  </a:moveTo>
                  <a:lnTo>
                    <a:pt x="0" y="79"/>
                  </a:lnTo>
                  <a:cubicBezTo>
                    <a:pt x="441" y="772"/>
                    <a:pt x="961" y="1418"/>
                    <a:pt x="1544" y="2001"/>
                  </a:cubicBezTo>
                  <a:lnTo>
                    <a:pt x="1701" y="2001"/>
                  </a:lnTo>
                  <a:cubicBezTo>
                    <a:pt x="1071" y="1387"/>
                    <a:pt x="583"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20"/>
            <p:cNvSpPr/>
            <p:nvPr/>
          </p:nvSpPr>
          <p:spPr>
            <a:xfrm rot="-5400000">
              <a:off x="7425146" y="2910903"/>
              <a:ext cx="55018" cy="72478"/>
            </a:xfrm>
            <a:custGeom>
              <a:avLst/>
              <a:gdLst/>
              <a:ahLst/>
              <a:cxnLst/>
              <a:rect l="l" t="t" r="r" b="b"/>
              <a:pathLst>
                <a:path w="646" h="851" extrusionOk="0">
                  <a:moveTo>
                    <a:pt x="0" y="0"/>
                  </a:moveTo>
                  <a:lnTo>
                    <a:pt x="0" y="95"/>
                  </a:lnTo>
                  <a:cubicBezTo>
                    <a:pt x="110" y="268"/>
                    <a:pt x="221" y="457"/>
                    <a:pt x="347" y="630"/>
                  </a:cubicBezTo>
                  <a:cubicBezTo>
                    <a:pt x="394" y="693"/>
                    <a:pt x="457" y="772"/>
                    <a:pt x="504" y="851"/>
                  </a:cubicBezTo>
                  <a:lnTo>
                    <a:pt x="646" y="851"/>
                  </a:lnTo>
                  <a:cubicBezTo>
                    <a:pt x="567" y="756"/>
                    <a:pt x="504" y="662"/>
                    <a:pt x="425" y="583"/>
                  </a:cubicBezTo>
                  <a:cubicBezTo>
                    <a:pt x="284" y="378"/>
                    <a:pt x="142" y="18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20"/>
            <p:cNvSpPr/>
            <p:nvPr/>
          </p:nvSpPr>
          <p:spPr>
            <a:xfrm rot="-5400000">
              <a:off x="7107813" y="2365576"/>
              <a:ext cx="310010" cy="452154"/>
            </a:xfrm>
            <a:custGeom>
              <a:avLst/>
              <a:gdLst/>
              <a:ahLst/>
              <a:cxnLst/>
              <a:rect l="l" t="t" r="r" b="b"/>
              <a:pathLst>
                <a:path w="3640" h="5309" extrusionOk="0">
                  <a:moveTo>
                    <a:pt x="1" y="1"/>
                  </a:moveTo>
                  <a:cubicBezTo>
                    <a:pt x="489" y="977"/>
                    <a:pt x="1056" y="1922"/>
                    <a:pt x="1686" y="2820"/>
                  </a:cubicBezTo>
                  <a:cubicBezTo>
                    <a:pt x="2253" y="3671"/>
                    <a:pt x="2931" y="4458"/>
                    <a:pt x="3498" y="5309"/>
                  </a:cubicBezTo>
                  <a:lnTo>
                    <a:pt x="3640" y="5309"/>
                  </a:lnTo>
                  <a:cubicBezTo>
                    <a:pt x="3088" y="4427"/>
                    <a:pt x="2395" y="3624"/>
                    <a:pt x="1797" y="2757"/>
                  </a:cubicBezTo>
                  <a:cubicBezTo>
                    <a:pt x="1214" y="1891"/>
                    <a:pt x="694" y="914"/>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20"/>
            <p:cNvSpPr/>
            <p:nvPr/>
          </p:nvSpPr>
          <p:spPr>
            <a:xfrm rot="-5400000">
              <a:off x="7161553" y="2937049"/>
              <a:ext cx="30916" cy="47012"/>
            </a:xfrm>
            <a:custGeom>
              <a:avLst/>
              <a:gdLst/>
              <a:ahLst/>
              <a:cxnLst/>
              <a:rect l="l" t="t" r="r" b="b"/>
              <a:pathLst>
                <a:path w="363" h="552" extrusionOk="0">
                  <a:moveTo>
                    <a:pt x="0" y="0"/>
                  </a:moveTo>
                  <a:lnTo>
                    <a:pt x="0" y="110"/>
                  </a:lnTo>
                  <a:cubicBezTo>
                    <a:pt x="79" y="236"/>
                    <a:pt x="142" y="347"/>
                    <a:pt x="205" y="473"/>
                  </a:cubicBezTo>
                  <a:cubicBezTo>
                    <a:pt x="221" y="457"/>
                    <a:pt x="221" y="457"/>
                    <a:pt x="237" y="457"/>
                  </a:cubicBezTo>
                  <a:cubicBezTo>
                    <a:pt x="284" y="457"/>
                    <a:pt x="315" y="473"/>
                    <a:pt x="331" y="520"/>
                  </a:cubicBezTo>
                  <a:cubicBezTo>
                    <a:pt x="331" y="536"/>
                    <a:pt x="347" y="536"/>
                    <a:pt x="363" y="551"/>
                  </a:cubicBezTo>
                  <a:lnTo>
                    <a:pt x="0" y="0"/>
                  </a:lnTo>
                  <a:close/>
                </a:path>
              </a:pathLst>
            </a:custGeom>
            <a:solidFill>
              <a:srgbClr val="363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20"/>
            <p:cNvSpPr/>
            <p:nvPr/>
          </p:nvSpPr>
          <p:spPr>
            <a:xfrm rot="-5400000">
              <a:off x="7309063" y="2715699"/>
              <a:ext cx="161052" cy="198611"/>
            </a:xfrm>
            <a:custGeom>
              <a:avLst/>
              <a:gdLst/>
              <a:ahLst/>
              <a:cxnLst/>
              <a:rect l="l" t="t" r="r" b="b"/>
              <a:pathLst>
                <a:path w="1891" h="2332" extrusionOk="0">
                  <a:moveTo>
                    <a:pt x="111" y="1"/>
                  </a:moveTo>
                  <a:cubicBezTo>
                    <a:pt x="95" y="32"/>
                    <a:pt x="63" y="48"/>
                    <a:pt x="16" y="48"/>
                  </a:cubicBezTo>
                  <a:lnTo>
                    <a:pt x="0" y="48"/>
                  </a:lnTo>
                  <a:cubicBezTo>
                    <a:pt x="520" y="867"/>
                    <a:pt x="1103" y="1623"/>
                    <a:pt x="1749" y="2332"/>
                  </a:cubicBezTo>
                  <a:lnTo>
                    <a:pt x="1891" y="2332"/>
                  </a:lnTo>
                  <a:cubicBezTo>
                    <a:pt x="1229" y="1607"/>
                    <a:pt x="631" y="820"/>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20"/>
            <p:cNvSpPr/>
            <p:nvPr/>
          </p:nvSpPr>
          <p:spPr>
            <a:xfrm rot="-5400000">
              <a:off x="7095080" y="2567465"/>
              <a:ext cx="335475" cy="452154"/>
            </a:xfrm>
            <a:custGeom>
              <a:avLst/>
              <a:gdLst/>
              <a:ahLst/>
              <a:cxnLst/>
              <a:rect l="l" t="t" r="r" b="b"/>
              <a:pathLst>
                <a:path w="3939" h="5309" extrusionOk="0">
                  <a:moveTo>
                    <a:pt x="1" y="1"/>
                  </a:moveTo>
                  <a:cubicBezTo>
                    <a:pt x="568" y="930"/>
                    <a:pt x="1166" y="1828"/>
                    <a:pt x="1828" y="2678"/>
                  </a:cubicBezTo>
                  <a:cubicBezTo>
                    <a:pt x="2474" y="3576"/>
                    <a:pt x="3135" y="4443"/>
                    <a:pt x="3797" y="5309"/>
                  </a:cubicBezTo>
                  <a:lnTo>
                    <a:pt x="3939" y="5309"/>
                  </a:lnTo>
                  <a:cubicBezTo>
                    <a:pt x="3245" y="4427"/>
                    <a:pt x="2584" y="3529"/>
                    <a:pt x="1922" y="2631"/>
                  </a:cubicBezTo>
                  <a:cubicBezTo>
                    <a:pt x="1292" y="1749"/>
                    <a:pt x="709" y="836"/>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20"/>
            <p:cNvSpPr/>
            <p:nvPr/>
          </p:nvSpPr>
          <p:spPr>
            <a:xfrm rot="-5400000">
              <a:off x="7097763" y="2466839"/>
              <a:ext cx="330109" cy="452154"/>
            </a:xfrm>
            <a:custGeom>
              <a:avLst/>
              <a:gdLst/>
              <a:ahLst/>
              <a:cxnLst/>
              <a:rect l="l" t="t" r="r" b="b"/>
              <a:pathLst>
                <a:path w="3876" h="5309" extrusionOk="0">
                  <a:moveTo>
                    <a:pt x="1" y="1"/>
                  </a:moveTo>
                  <a:cubicBezTo>
                    <a:pt x="520" y="977"/>
                    <a:pt x="1198" y="1875"/>
                    <a:pt x="1828" y="2773"/>
                  </a:cubicBezTo>
                  <a:cubicBezTo>
                    <a:pt x="2442" y="3639"/>
                    <a:pt x="3072" y="4474"/>
                    <a:pt x="3734" y="5309"/>
                  </a:cubicBezTo>
                  <a:lnTo>
                    <a:pt x="3875" y="5309"/>
                  </a:lnTo>
                  <a:cubicBezTo>
                    <a:pt x="3214" y="4458"/>
                    <a:pt x="2568" y="3592"/>
                    <a:pt x="1938" y="2710"/>
                  </a:cubicBezTo>
                  <a:cubicBezTo>
                    <a:pt x="1308" y="1828"/>
                    <a:pt x="757" y="867"/>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20"/>
            <p:cNvSpPr/>
            <p:nvPr/>
          </p:nvSpPr>
          <p:spPr>
            <a:xfrm rot="-5400000">
              <a:off x="7026691" y="1480816"/>
              <a:ext cx="307284" cy="287185"/>
            </a:xfrm>
            <a:custGeom>
              <a:avLst/>
              <a:gdLst/>
              <a:ahLst/>
              <a:cxnLst/>
              <a:rect l="l" t="t" r="r" b="b"/>
              <a:pathLst>
                <a:path w="3608" h="3372" extrusionOk="0">
                  <a:moveTo>
                    <a:pt x="1" y="1"/>
                  </a:moveTo>
                  <a:cubicBezTo>
                    <a:pt x="1119" y="1214"/>
                    <a:pt x="2316" y="2348"/>
                    <a:pt x="3608" y="3372"/>
                  </a:cubicBezTo>
                  <a:lnTo>
                    <a:pt x="3608" y="3183"/>
                  </a:lnTo>
                  <a:cubicBezTo>
                    <a:pt x="2395" y="2159"/>
                    <a:pt x="1182" y="1119"/>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20"/>
            <p:cNvSpPr/>
            <p:nvPr/>
          </p:nvSpPr>
          <p:spPr>
            <a:xfrm rot="-5400000">
              <a:off x="7021325" y="1484818"/>
              <a:ext cx="390493" cy="359662"/>
            </a:xfrm>
            <a:custGeom>
              <a:avLst/>
              <a:gdLst/>
              <a:ahLst/>
              <a:cxnLst/>
              <a:rect l="l" t="t" r="r" b="b"/>
              <a:pathLst>
                <a:path w="4585" h="4223" extrusionOk="0">
                  <a:moveTo>
                    <a:pt x="1" y="1"/>
                  </a:moveTo>
                  <a:cubicBezTo>
                    <a:pt x="820" y="820"/>
                    <a:pt x="1686" y="1623"/>
                    <a:pt x="2552" y="2411"/>
                  </a:cubicBezTo>
                  <a:cubicBezTo>
                    <a:pt x="3214" y="3009"/>
                    <a:pt x="3891" y="3639"/>
                    <a:pt x="4584" y="4222"/>
                  </a:cubicBezTo>
                  <a:lnTo>
                    <a:pt x="4584" y="4049"/>
                  </a:lnTo>
                  <a:cubicBezTo>
                    <a:pt x="3939" y="3466"/>
                    <a:pt x="3277" y="2915"/>
                    <a:pt x="2631" y="2332"/>
                  </a:cubicBezTo>
                  <a:cubicBezTo>
                    <a:pt x="1765" y="1560"/>
                    <a:pt x="914" y="788"/>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20"/>
            <p:cNvSpPr/>
            <p:nvPr/>
          </p:nvSpPr>
          <p:spPr>
            <a:xfrm rot="-5400000">
              <a:off x="7033376" y="1474130"/>
              <a:ext cx="237532" cy="230804"/>
            </a:xfrm>
            <a:custGeom>
              <a:avLst/>
              <a:gdLst/>
              <a:ahLst/>
              <a:cxnLst/>
              <a:rect l="l" t="t" r="r" b="b"/>
              <a:pathLst>
                <a:path w="2789" h="2710" extrusionOk="0">
                  <a:moveTo>
                    <a:pt x="1" y="1"/>
                  </a:moveTo>
                  <a:cubicBezTo>
                    <a:pt x="552" y="615"/>
                    <a:pt x="1182" y="1182"/>
                    <a:pt x="1781" y="1749"/>
                  </a:cubicBezTo>
                  <a:cubicBezTo>
                    <a:pt x="2111" y="2064"/>
                    <a:pt x="2442" y="2395"/>
                    <a:pt x="2789" y="2710"/>
                  </a:cubicBezTo>
                  <a:lnTo>
                    <a:pt x="2789" y="2458"/>
                  </a:lnTo>
                  <a:cubicBezTo>
                    <a:pt x="2474" y="2190"/>
                    <a:pt x="2174" y="1922"/>
                    <a:pt x="1875" y="1655"/>
                  </a:cubicBezTo>
                  <a:cubicBezTo>
                    <a:pt x="1292" y="1119"/>
                    <a:pt x="725" y="536"/>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20"/>
            <p:cNvSpPr/>
            <p:nvPr/>
          </p:nvSpPr>
          <p:spPr>
            <a:xfrm rot="-5400000">
              <a:off x="7063568" y="2967837"/>
              <a:ext cx="43010" cy="35004"/>
            </a:xfrm>
            <a:custGeom>
              <a:avLst/>
              <a:gdLst/>
              <a:ahLst/>
              <a:cxnLst/>
              <a:rect l="l" t="t" r="r" b="b"/>
              <a:pathLst>
                <a:path w="505" h="411" extrusionOk="0">
                  <a:moveTo>
                    <a:pt x="252" y="1"/>
                  </a:moveTo>
                  <a:cubicBezTo>
                    <a:pt x="0" y="17"/>
                    <a:pt x="0" y="395"/>
                    <a:pt x="252" y="411"/>
                  </a:cubicBezTo>
                  <a:cubicBezTo>
                    <a:pt x="504" y="395"/>
                    <a:pt x="504" y="17"/>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20"/>
            <p:cNvSpPr/>
            <p:nvPr/>
          </p:nvSpPr>
          <p:spPr>
            <a:xfrm rot="-5400000">
              <a:off x="7129317" y="2975928"/>
              <a:ext cx="37644" cy="26913"/>
            </a:xfrm>
            <a:custGeom>
              <a:avLst/>
              <a:gdLst/>
              <a:ahLst/>
              <a:cxnLst/>
              <a:rect l="l" t="t" r="r" b="b"/>
              <a:pathLst>
                <a:path w="442" h="316" extrusionOk="0">
                  <a:moveTo>
                    <a:pt x="236" y="0"/>
                  </a:moveTo>
                  <a:cubicBezTo>
                    <a:pt x="231" y="0"/>
                    <a:pt x="226" y="0"/>
                    <a:pt x="221" y="1"/>
                  </a:cubicBezTo>
                  <a:cubicBezTo>
                    <a:pt x="0" y="1"/>
                    <a:pt x="0" y="316"/>
                    <a:pt x="221" y="316"/>
                  </a:cubicBezTo>
                  <a:cubicBezTo>
                    <a:pt x="436" y="316"/>
                    <a:pt x="441" y="0"/>
                    <a:pt x="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20"/>
            <p:cNvSpPr/>
            <p:nvPr/>
          </p:nvSpPr>
          <p:spPr>
            <a:xfrm rot="-5400000">
              <a:off x="7200432" y="2966559"/>
              <a:ext cx="44287" cy="36281"/>
            </a:xfrm>
            <a:custGeom>
              <a:avLst/>
              <a:gdLst/>
              <a:ahLst/>
              <a:cxnLst/>
              <a:rect l="l" t="t" r="r" b="b"/>
              <a:pathLst>
                <a:path w="520" h="426" extrusionOk="0">
                  <a:moveTo>
                    <a:pt x="252" y="1"/>
                  </a:moveTo>
                  <a:cubicBezTo>
                    <a:pt x="0" y="16"/>
                    <a:pt x="0" y="394"/>
                    <a:pt x="252" y="426"/>
                  </a:cubicBezTo>
                  <a:cubicBezTo>
                    <a:pt x="520" y="394"/>
                    <a:pt x="520" y="16"/>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20"/>
            <p:cNvSpPr/>
            <p:nvPr/>
          </p:nvSpPr>
          <p:spPr>
            <a:xfrm rot="-5400000">
              <a:off x="7229261" y="2916183"/>
              <a:ext cx="48375" cy="36367"/>
            </a:xfrm>
            <a:custGeom>
              <a:avLst/>
              <a:gdLst/>
              <a:ahLst/>
              <a:cxnLst/>
              <a:rect l="l" t="t" r="r" b="b"/>
              <a:pathLst>
                <a:path w="568" h="427" extrusionOk="0">
                  <a:moveTo>
                    <a:pt x="284" y="1"/>
                  </a:moveTo>
                  <a:cubicBezTo>
                    <a:pt x="0" y="1"/>
                    <a:pt x="0" y="426"/>
                    <a:pt x="284" y="426"/>
                  </a:cubicBezTo>
                  <a:cubicBezTo>
                    <a:pt x="567" y="426"/>
                    <a:pt x="567"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20"/>
            <p:cNvSpPr/>
            <p:nvPr/>
          </p:nvSpPr>
          <p:spPr>
            <a:xfrm rot="-5400000">
              <a:off x="7287984" y="2962982"/>
              <a:ext cx="40540" cy="33897"/>
            </a:xfrm>
            <a:custGeom>
              <a:avLst/>
              <a:gdLst/>
              <a:ahLst/>
              <a:cxnLst/>
              <a:rect l="l" t="t" r="r" b="b"/>
              <a:pathLst>
                <a:path w="476" h="398" extrusionOk="0">
                  <a:moveTo>
                    <a:pt x="239" y="1"/>
                  </a:moveTo>
                  <a:cubicBezTo>
                    <a:pt x="213" y="1"/>
                    <a:pt x="185" y="7"/>
                    <a:pt x="158" y="20"/>
                  </a:cubicBezTo>
                  <a:lnTo>
                    <a:pt x="127" y="36"/>
                  </a:lnTo>
                  <a:cubicBezTo>
                    <a:pt x="17" y="99"/>
                    <a:pt x="1" y="241"/>
                    <a:pt x="95" y="335"/>
                  </a:cubicBezTo>
                  <a:cubicBezTo>
                    <a:pt x="137" y="377"/>
                    <a:pt x="188" y="397"/>
                    <a:pt x="238" y="397"/>
                  </a:cubicBezTo>
                  <a:cubicBezTo>
                    <a:pt x="300" y="397"/>
                    <a:pt x="360" y="365"/>
                    <a:pt x="395" y="304"/>
                  </a:cubicBezTo>
                  <a:lnTo>
                    <a:pt x="410" y="288"/>
                  </a:lnTo>
                  <a:cubicBezTo>
                    <a:pt x="476" y="144"/>
                    <a:pt x="36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20"/>
            <p:cNvSpPr/>
            <p:nvPr/>
          </p:nvSpPr>
          <p:spPr>
            <a:xfrm rot="-5400000">
              <a:off x="7425785" y="3022855"/>
              <a:ext cx="40369" cy="29638"/>
            </a:xfrm>
            <a:custGeom>
              <a:avLst/>
              <a:gdLst/>
              <a:ahLst/>
              <a:cxnLst/>
              <a:rect l="l" t="t" r="r" b="b"/>
              <a:pathLst>
                <a:path w="474" h="348" extrusionOk="0">
                  <a:moveTo>
                    <a:pt x="237" y="1"/>
                  </a:moveTo>
                  <a:cubicBezTo>
                    <a:pt x="1" y="1"/>
                    <a:pt x="1" y="347"/>
                    <a:pt x="237" y="347"/>
                  </a:cubicBezTo>
                  <a:cubicBezTo>
                    <a:pt x="473" y="347"/>
                    <a:pt x="473"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20"/>
            <p:cNvSpPr/>
            <p:nvPr/>
          </p:nvSpPr>
          <p:spPr>
            <a:xfrm rot="-5400000">
              <a:off x="7362761" y="3021492"/>
              <a:ext cx="30916" cy="25635"/>
            </a:xfrm>
            <a:custGeom>
              <a:avLst/>
              <a:gdLst/>
              <a:ahLst/>
              <a:cxnLst/>
              <a:rect l="l" t="t" r="r" b="b"/>
              <a:pathLst>
                <a:path w="363" h="301" extrusionOk="0">
                  <a:moveTo>
                    <a:pt x="189" y="1"/>
                  </a:moveTo>
                  <a:cubicBezTo>
                    <a:pt x="0" y="17"/>
                    <a:pt x="0" y="284"/>
                    <a:pt x="189" y="300"/>
                  </a:cubicBezTo>
                  <a:cubicBezTo>
                    <a:pt x="362" y="284"/>
                    <a:pt x="362" y="17"/>
                    <a:pt x="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20"/>
            <p:cNvSpPr/>
            <p:nvPr/>
          </p:nvSpPr>
          <p:spPr>
            <a:xfrm rot="-5400000">
              <a:off x="7293690" y="3015531"/>
              <a:ext cx="47012" cy="37644"/>
            </a:xfrm>
            <a:custGeom>
              <a:avLst/>
              <a:gdLst/>
              <a:ahLst/>
              <a:cxnLst/>
              <a:rect l="l" t="t" r="r" b="b"/>
              <a:pathLst>
                <a:path w="552" h="442" extrusionOk="0">
                  <a:moveTo>
                    <a:pt x="284" y="0"/>
                  </a:moveTo>
                  <a:cubicBezTo>
                    <a:pt x="1" y="16"/>
                    <a:pt x="1" y="426"/>
                    <a:pt x="284" y="441"/>
                  </a:cubicBezTo>
                  <a:cubicBezTo>
                    <a:pt x="552" y="426"/>
                    <a:pt x="552" y="16"/>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20"/>
            <p:cNvSpPr/>
            <p:nvPr/>
          </p:nvSpPr>
          <p:spPr>
            <a:xfrm rot="-5400000">
              <a:off x="7233306" y="3023536"/>
              <a:ext cx="36281" cy="29638"/>
            </a:xfrm>
            <a:custGeom>
              <a:avLst/>
              <a:gdLst/>
              <a:ahLst/>
              <a:cxnLst/>
              <a:rect l="l" t="t" r="r" b="b"/>
              <a:pathLst>
                <a:path w="426" h="348" extrusionOk="0">
                  <a:moveTo>
                    <a:pt x="221" y="1"/>
                  </a:moveTo>
                  <a:cubicBezTo>
                    <a:pt x="0" y="16"/>
                    <a:pt x="0" y="331"/>
                    <a:pt x="221" y="347"/>
                  </a:cubicBezTo>
                  <a:cubicBezTo>
                    <a:pt x="426" y="331"/>
                    <a:pt x="426" y="16"/>
                    <a:pt x="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20"/>
            <p:cNvSpPr/>
            <p:nvPr/>
          </p:nvSpPr>
          <p:spPr>
            <a:xfrm rot="-5400000">
              <a:off x="7180716" y="3030988"/>
              <a:ext cx="22058" cy="20951"/>
            </a:xfrm>
            <a:custGeom>
              <a:avLst/>
              <a:gdLst/>
              <a:ahLst/>
              <a:cxnLst/>
              <a:rect l="l" t="t" r="r" b="b"/>
              <a:pathLst>
                <a:path w="259" h="246" extrusionOk="0">
                  <a:moveTo>
                    <a:pt x="140" y="0"/>
                  </a:moveTo>
                  <a:cubicBezTo>
                    <a:pt x="131" y="0"/>
                    <a:pt x="121" y="2"/>
                    <a:pt x="111" y="5"/>
                  </a:cubicBezTo>
                  <a:lnTo>
                    <a:pt x="95" y="5"/>
                  </a:lnTo>
                  <a:cubicBezTo>
                    <a:pt x="48" y="21"/>
                    <a:pt x="1" y="68"/>
                    <a:pt x="1" y="131"/>
                  </a:cubicBezTo>
                  <a:cubicBezTo>
                    <a:pt x="1" y="178"/>
                    <a:pt x="48" y="225"/>
                    <a:pt x="95" y="241"/>
                  </a:cubicBezTo>
                  <a:lnTo>
                    <a:pt x="111" y="241"/>
                  </a:lnTo>
                  <a:cubicBezTo>
                    <a:pt x="121" y="244"/>
                    <a:pt x="131" y="246"/>
                    <a:pt x="140" y="246"/>
                  </a:cubicBezTo>
                  <a:cubicBezTo>
                    <a:pt x="258" y="246"/>
                    <a:pt x="258"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20"/>
            <p:cNvSpPr/>
            <p:nvPr/>
          </p:nvSpPr>
          <p:spPr>
            <a:xfrm rot="-5400000">
              <a:off x="7094228" y="3036993"/>
              <a:ext cx="35856" cy="25976"/>
            </a:xfrm>
            <a:custGeom>
              <a:avLst/>
              <a:gdLst/>
              <a:ahLst/>
              <a:cxnLst/>
              <a:rect l="l" t="t" r="r" b="b"/>
              <a:pathLst>
                <a:path w="421" h="305" extrusionOk="0">
                  <a:moveTo>
                    <a:pt x="205" y="0"/>
                  </a:moveTo>
                  <a:cubicBezTo>
                    <a:pt x="99" y="0"/>
                    <a:pt x="0" y="110"/>
                    <a:pt x="71" y="229"/>
                  </a:cubicBezTo>
                  <a:cubicBezTo>
                    <a:pt x="103" y="282"/>
                    <a:pt x="148" y="304"/>
                    <a:pt x="193" y="304"/>
                  </a:cubicBezTo>
                  <a:cubicBezTo>
                    <a:pt x="307" y="304"/>
                    <a:pt x="420" y="164"/>
                    <a:pt x="308" y="40"/>
                  </a:cubicBezTo>
                  <a:cubicBezTo>
                    <a:pt x="276" y="12"/>
                    <a:pt x="240"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20"/>
            <p:cNvSpPr/>
            <p:nvPr/>
          </p:nvSpPr>
          <p:spPr>
            <a:xfrm rot="-5400000">
              <a:off x="7051517" y="3049725"/>
              <a:ext cx="24188" cy="18822"/>
            </a:xfrm>
            <a:custGeom>
              <a:avLst/>
              <a:gdLst/>
              <a:ahLst/>
              <a:cxnLst/>
              <a:rect l="l" t="t" r="r" b="b"/>
              <a:pathLst>
                <a:path w="284" h="221" extrusionOk="0">
                  <a:moveTo>
                    <a:pt x="142" y="0"/>
                  </a:moveTo>
                  <a:cubicBezTo>
                    <a:pt x="0" y="16"/>
                    <a:pt x="0" y="205"/>
                    <a:pt x="142" y="221"/>
                  </a:cubicBezTo>
                  <a:cubicBezTo>
                    <a:pt x="284" y="205"/>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20"/>
            <p:cNvSpPr/>
            <p:nvPr/>
          </p:nvSpPr>
          <p:spPr>
            <a:xfrm rot="-5400000">
              <a:off x="7061567" y="3086603"/>
              <a:ext cx="33641" cy="29638"/>
            </a:xfrm>
            <a:custGeom>
              <a:avLst/>
              <a:gdLst/>
              <a:ahLst/>
              <a:cxnLst/>
              <a:rect l="l" t="t" r="r" b="b"/>
              <a:pathLst>
                <a:path w="395" h="348" extrusionOk="0">
                  <a:moveTo>
                    <a:pt x="205" y="1"/>
                  </a:moveTo>
                  <a:cubicBezTo>
                    <a:pt x="1" y="32"/>
                    <a:pt x="1" y="332"/>
                    <a:pt x="205" y="347"/>
                  </a:cubicBezTo>
                  <a:cubicBezTo>
                    <a:pt x="395" y="332"/>
                    <a:pt x="395" y="32"/>
                    <a:pt x="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20"/>
            <p:cNvSpPr/>
            <p:nvPr/>
          </p:nvSpPr>
          <p:spPr>
            <a:xfrm rot="-5400000">
              <a:off x="7123781" y="3084772"/>
              <a:ext cx="30234" cy="21888"/>
            </a:xfrm>
            <a:custGeom>
              <a:avLst/>
              <a:gdLst/>
              <a:ahLst/>
              <a:cxnLst/>
              <a:rect l="l" t="t" r="r" b="b"/>
              <a:pathLst>
                <a:path w="355" h="257" extrusionOk="0">
                  <a:moveTo>
                    <a:pt x="166" y="1"/>
                  </a:moveTo>
                  <a:cubicBezTo>
                    <a:pt x="107" y="1"/>
                    <a:pt x="48" y="32"/>
                    <a:pt x="24" y="95"/>
                  </a:cubicBezTo>
                  <a:lnTo>
                    <a:pt x="24" y="127"/>
                  </a:lnTo>
                  <a:cubicBezTo>
                    <a:pt x="0" y="213"/>
                    <a:pt x="91" y="257"/>
                    <a:pt x="180" y="257"/>
                  </a:cubicBezTo>
                  <a:cubicBezTo>
                    <a:pt x="268" y="257"/>
                    <a:pt x="355" y="213"/>
                    <a:pt x="323" y="127"/>
                  </a:cubicBezTo>
                  <a:lnTo>
                    <a:pt x="308" y="127"/>
                  </a:lnTo>
                  <a:lnTo>
                    <a:pt x="308" y="95"/>
                  </a:lnTo>
                  <a:cubicBezTo>
                    <a:pt x="284" y="32"/>
                    <a:pt x="225"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20"/>
            <p:cNvSpPr/>
            <p:nvPr/>
          </p:nvSpPr>
          <p:spPr>
            <a:xfrm rot="-5400000">
              <a:off x="7204392" y="3085921"/>
              <a:ext cx="31001" cy="22910"/>
            </a:xfrm>
            <a:custGeom>
              <a:avLst/>
              <a:gdLst/>
              <a:ahLst/>
              <a:cxnLst/>
              <a:rect l="l" t="t" r="r" b="b"/>
              <a:pathLst>
                <a:path w="364" h="269" extrusionOk="0">
                  <a:moveTo>
                    <a:pt x="190" y="1"/>
                  </a:moveTo>
                  <a:cubicBezTo>
                    <a:pt x="1" y="1"/>
                    <a:pt x="1" y="269"/>
                    <a:pt x="190" y="269"/>
                  </a:cubicBezTo>
                  <a:cubicBezTo>
                    <a:pt x="363" y="269"/>
                    <a:pt x="363"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20"/>
            <p:cNvSpPr/>
            <p:nvPr/>
          </p:nvSpPr>
          <p:spPr>
            <a:xfrm rot="-5400000">
              <a:off x="7274187" y="3079236"/>
              <a:ext cx="30916" cy="22910"/>
            </a:xfrm>
            <a:custGeom>
              <a:avLst/>
              <a:gdLst/>
              <a:ahLst/>
              <a:cxnLst/>
              <a:rect l="l" t="t" r="r" b="b"/>
              <a:pathLst>
                <a:path w="363" h="269" extrusionOk="0">
                  <a:moveTo>
                    <a:pt x="174" y="1"/>
                  </a:moveTo>
                  <a:cubicBezTo>
                    <a:pt x="0" y="1"/>
                    <a:pt x="0" y="269"/>
                    <a:pt x="174" y="269"/>
                  </a:cubicBezTo>
                  <a:cubicBezTo>
                    <a:pt x="363" y="269"/>
                    <a:pt x="36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20"/>
            <p:cNvSpPr/>
            <p:nvPr/>
          </p:nvSpPr>
          <p:spPr>
            <a:xfrm rot="-5400000">
              <a:off x="7351348" y="3078554"/>
              <a:ext cx="28276" cy="24188"/>
            </a:xfrm>
            <a:custGeom>
              <a:avLst/>
              <a:gdLst/>
              <a:ahLst/>
              <a:cxnLst/>
              <a:rect l="l" t="t" r="r" b="b"/>
              <a:pathLst>
                <a:path w="332" h="284" extrusionOk="0">
                  <a:moveTo>
                    <a:pt x="158" y="0"/>
                  </a:moveTo>
                  <a:cubicBezTo>
                    <a:pt x="0" y="32"/>
                    <a:pt x="0" y="268"/>
                    <a:pt x="158" y="284"/>
                  </a:cubicBezTo>
                  <a:cubicBezTo>
                    <a:pt x="331" y="268"/>
                    <a:pt x="331" y="32"/>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20"/>
            <p:cNvSpPr/>
            <p:nvPr/>
          </p:nvSpPr>
          <p:spPr>
            <a:xfrm rot="-5400000">
              <a:off x="7407729" y="3082557"/>
              <a:ext cx="33641" cy="24273"/>
            </a:xfrm>
            <a:custGeom>
              <a:avLst/>
              <a:gdLst/>
              <a:ahLst/>
              <a:cxnLst/>
              <a:rect l="l" t="t" r="r" b="b"/>
              <a:pathLst>
                <a:path w="395" h="285" extrusionOk="0">
                  <a:moveTo>
                    <a:pt x="189" y="0"/>
                  </a:moveTo>
                  <a:cubicBezTo>
                    <a:pt x="5" y="0"/>
                    <a:pt x="1" y="284"/>
                    <a:pt x="175" y="284"/>
                  </a:cubicBezTo>
                  <a:cubicBezTo>
                    <a:pt x="180" y="284"/>
                    <a:pt x="185" y="284"/>
                    <a:pt x="189" y="284"/>
                  </a:cubicBezTo>
                  <a:cubicBezTo>
                    <a:pt x="394" y="284"/>
                    <a:pt x="394" y="0"/>
                    <a:pt x="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20"/>
            <p:cNvSpPr/>
            <p:nvPr/>
          </p:nvSpPr>
          <p:spPr>
            <a:xfrm rot="-5400000">
              <a:off x="7438517" y="3124161"/>
              <a:ext cx="28276" cy="21547"/>
            </a:xfrm>
            <a:custGeom>
              <a:avLst/>
              <a:gdLst/>
              <a:ahLst/>
              <a:cxnLst/>
              <a:rect l="l" t="t" r="r" b="b"/>
              <a:pathLst>
                <a:path w="332" h="253" extrusionOk="0">
                  <a:moveTo>
                    <a:pt x="174" y="1"/>
                  </a:moveTo>
                  <a:cubicBezTo>
                    <a:pt x="0" y="1"/>
                    <a:pt x="0" y="253"/>
                    <a:pt x="174" y="253"/>
                  </a:cubicBezTo>
                  <a:cubicBezTo>
                    <a:pt x="331" y="253"/>
                    <a:pt x="331"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20"/>
            <p:cNvSpPr/>
            <p:nvPr/>
          </p:nvSpPr>
          <p:spPr>
            <a:xfrm rot="-5400000">
              <a:off x="7390738" y="3134467"/>
              <a:ext cx="28276" cy="27850"/>
            </a:xfrm>
            <a:custGeom>
              <a:avLst/>
              <a:gdLst/>
              <a:ahLst/>
              <a:cxnLst/>
              <a:rect l="l" t="t" r="r" b="b"/>
              <a:pathLst>
                <a:path w="332" h="327" extrusionOk="0">
                  <a:moveTo>
                    <a:pt x="174" y="0"/>
                  </a:moveTo>
                  <a:cubicBezTo>
                    <a:pt x="64" y="0"/>
                    <a:pt x="1" y="95"/>
                    <a:pt x="17" y="189"/>
                  </a:cubicBezTo>
                  <a:lnTo>
                    <a:pt x="17" y="221"/>
                  </a:lnTo>
                  <a:cubicBezTo>
                    <a:pt x="40" y="292"/>
                    <a:pt x="103" y="327"/>
                    <a:pt x="166" y="327"/>
                  </a:cubicBezTo>
                  <a:cubicBezTo>
                    <a:pt x="229" y="327"/>
                    <a:pt x="292" y="292"/>
                    <a:pt x="316" y="221"/>
                  </a:cubicBezTo>
                  <a:lnTo>
                    <a:pt x="316" y="189"/>
                  </a:lnTo>
                  <a:cubicBezTo>
                    <a:pt x="332" y="95"/>
                    <a:pt x="269"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20"/>
            <p:cNvSpPr/>
            <p:nvPr/>
          </p:nvSpPr>
          <p:spPr>
            <a:xfrm rot="-5400000">
              <a:off x="7319836" y="3131528"/>
              <a:ext cx="32278" cy="24273"/>
            </a:xfrm>
            <a:custGeom>
              <a:avLst/>
              <a:gdLst/>
              <a:ahLst/>
              <a:cxnLst/>
              <a:rect l="l" t="t" r="r" b="b"/>
              <a:pathLst>
                <a:path w="379" h="285" extrusionOk="0">
                  <a:moveTo>
                    <a:pt x="189" y="1"/>
                  </a:moveTo>
                  <a:cubicBezTo>
                    <a:pt x="0" y="1"/>
                    <a:pt x="0" y="284"/>
                    <a:pt x="189" y="284"/>
                  </a:cubicBezTo>
                  <a:cubicBezTo>
                    <a:pt x="378" y="284"/>
                    <a:pt x="378" y="1"/>
                    <a:pt x="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20"/>
            <p:cNvSpPr/>
            <p:nvPr/>
          </p:nvSpPr>
          <p:spPr>
            <a:xfrm rot="-5400000">
              <a:off x="7226962" y="3135915"/>
              <a:ext cx="28190" cy="27594"/>
            </a:xfrm>
            <a:custGeom>
              <a:avLst/>
              <a:gdLst/>
              <a:ahLst/>
              <a:cxnLst/>
              <a:rect l="l" t="t" r="r" b="b"/>
              <a:pathLst>
                <a:path w="331" h="324" extrusionOk="0">
                  <a:moveTo>
                    <a:pt x="160" y="0"/>
                  </a:moveTo>
                  <a:cubicBezTo>
                    <a:pt x="103" y="0"/>
                    <a:pt x="47" y="32"/>
                    <a:pt x="32" y="95"/>
                  </a:cubicBezTo>
                  <a:cubicBezTo>
                    <a:pt x="0" y="158"/>
                    <a:pt x="16" y="205"/>
                    <a:pt x="47" y="252"/>
                  </a:cubicBezTo>
                  <a:cubicBezTo>
                    <a:pt x="71" y="300"/>
                    <a:pt x="114" y="323"/>
                    <a:pt x="160" y="323"/>
                  </a:cubicBezTo>
                  <a:cubicBezTo>
                    <a:pt x="205" y="323"/>
                    <a:pt x="252" y="300"/>
                    <a:pt x="284" y="252"/>
                  </a:cubicBezTo>
                  <a:cubicBezTo>
                    <a:pt x="315" y="205"/>
                    <a:pt x="331" y="158"/>
                    <a:pt x="299" y="95"/>
                  </a:cubicBezTo>
                  <a:cubicBezTo>
                    <a:pt x="276" y="32"/>
                    <a:pt x="217"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20"/>
            <p:cNvSpPr/>
            <p:nvPr/>
          </p:nvSpPr>
          <p:spPr>
            <a:xfrm rot="-5400000">
              <a:off x="7141241" y="3144474"/>
              <a:ext cx="22910" cy="23932"/>
            </a:xfrm>
            <a:custGeom>
              <a:avLst/>
              <a:gdLst/>
              <a:ahLst/>
              <a:cxnLst/>
              <a:rect l="l" t="t" r="r" b="b"/>
              <a:pathLst>
                <a:path w="269" h="281" extrusionOk="0">
                  <a:moveTo>
                    <a:pt x="135" y="0"/>
                  </a:moveTo>
                  <a:cubicBezTo>
                    <a:pt x="72" y="0"/>
                    <a:pt x="9" y="40"/>
                    <a:pt x="1" y="119"/>
                  </a:cubicBezTo>
                  <a:lnTo>
                    <a:pt x="1" y="150"/>
                  </a:lnTo>
                  <a:cubicBezTo>
                    <a:pt x="1" y="237"/>
                    <a:pt x="68" y="280"/>
                    <a:pt x="135" y="280"/>
                  </a:cubicBezTo>
                  <a:cubicBezTo>
                    <a:pt x="202" y="280"/>
                    <a:pt x="269" y="237"/>
                    <a:pt x="269" y="150"/>
                  </a:cubicBezTo>
                  <a:lnTo>
                    <a:pt x="269" y="119"/>
                  </a:lnTo>
                  <a:cubicBezTo>
                    <a:pt x="261" y="40"/>
                    <a:pt x="198" y="0"/>
                    <a:pt x="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20"/>
            <p:cNvSpPr/>
            <p:nvPr/>
          </p:nvSpPr>
          <p:spPr>
            <a:xfrm rot="-5400000">
              <a:off x="7079750" y="3148988"/>
              <a:ext cx="28190" cy="22910"/>
            </a:xfrm>
            <a:custGeom>
              <a:avLst/>
              <a:gdLst/>
              <a:ahLst/>
              <a:cxnLst/>
              <a:rect l="l" t="t" r="r" b="b"/>
              <a:pathLst>
                <a:path w="331" h="269" extrusionOk="0">
                  <a:moveTo>
                    <a:pt x="173" y="0"/>
                  </a:moveTo>
                  <a:cubicBezTo>
                    <a:pt x="0" y="16"/>
                    <a:pt x="0" y="237"/>
                    <a:pt x="173" y="268"/>
                  </a:cubicBezTo>
                  <a:cubicBezTo>
                    <a:pt x="331" y="237"/>
                    <a:pt x="331" y="16"/>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20"/>
            <p:cNvSpPr/>
            <p:nvPr/>
          </p:nvSpPr>
          <p:spPr>
            <a:xfrm rot="-5400000">
              <a:off x="7064931" y="3193275"/>
              <a:ext cx="30916" cy="22910"/>
            </a:xfrm>
            <a:custGeom>
              <a:avLst/>
              <a:gdLst/>
              <a:ahLst/>
              <a:cxnLst/>
              <a:rect l="l" t="t" r="r" b="b"/>
              <a:pathLst>
                <a:path w="363" h="269" extrusionOk="0">
                  <a:moveTo>
                    <a:pt x="174" y="1"/>
                  </a:moveTo>
                  <a:cubicBezTo>
                    <a:pt x="1" y="1"/>
                    <a:pt x="1" y="269"/>
                    <a:pt x="174" y="269"/>
                  </a:cubicBezTo>
                  <a:cubicBezTo>
                    <a:pt x="363" y="269"/>
                    <a:pt x="36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20"/>
            <p:cNvSpPr/>
            <p:nvPr/>
          </p:nvSpPr>
          <p:spPr>
            <a:xfrm rot="-5400000">
              <a:off x="7158146" y="3203367"/>
              <a:ext cx="26913" cy="20185"/>
            </a:xfrm>
            <a:custGeom>
              <a:avLst/>
              <a:gdLst/>
              <a:ahLst/>
              <a:cxnLst/>
              <a:rect l="l" t="t" r="r" b="b"/>
              <a:pathLst>
                <a:path w="316" h="237" extrusionOk="0">
                  <a:moveTo>
                    <a:pt x="158" y="1"/>
                  </a:moveTo>
                  <a:cubicBezTo>
                    <a:pt x="1" y="1"/>
                    <a:pt x="1" y="237"/>
                    <a:pt x="158" y="237"/>
                  </a:cubicBezTo>
                  <a:cubicBezTo>
                    <a:pt x="316" y="237"/>
                    <a:pt x="316"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20"/>
            <p:cNvSpPr/>
            <p:nvPr/>
          </p:nvSpPr>
          <p:spPr>
            <a:xfrm rot="-5400000">
              <a:off x="7184974" y="3175177"/>
              <a:ext cx="18907" cy="17459"/>
            </a:xfrm>
            <a:custGeom>
              <a:avLst/>
              <a:gdLst/>
              <a:ahLst/>
              <a:cxnLst/>
              <a:rect l="l" t="t" r="r" b="b"/>
              <a:pathLst>
                <a:path w="222" h="205" extrusionOk="0">
                  <a:moveTo>
                    <a:pt x="111" y="0"/>
                  </a:moveTo>
                  <a:cubicBezTo>
                    <a:pt x="1" y="32"/>
                    <a:pt x="1" y="189"/>
                    <a:pt x="111" y="205"/>
                  </a:cubicBezTo>
                  <a:cubicBezTo>
                    <a:pt x="221" y="189"/>
                    <a:pt x="221" y="32"/>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20"/>
            <p:cNvSpPr/>
            <p:nvPr/>
          </p:nvSpPr>
          <p:spPr>
            <a:xfrm rot="-5400000">
              <a:off x="7117266" y="3197320"/>
              <a:ext cx="24188" cy="18822"/>
            </a:xfrm>
            <a:custGeom>
              <a:avLst/>
              <a:gdLst/>
              <a:ahLst/>
              <a:cxnLst/>
              <a:rect l="l" t="t" r="r" b="b"/>
              <a:pathLst>
                <a:path w="284" h="221" extrusionOk="0">
                  <a:moveTo>
                    <a:pt x="142" y="0"/>
                  </a:moveTo>
                  <a:cubicBezTo>
                    <a:pt x="0" y="0"/>
                    <a:pt x="0" y="221"/>
                    <a:pt x="142" y="221"/>
                  </a:cubicBezTo>
                  <a:cubicBezTo>
                    <a:pt x="284" y="221"/>
                    <a:pt x="284"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20"/>
            <p:cNvSpPr/>
            <p:nvPr/>
          </p:nvSpPr>
          <p:spPr>
            <a:xfrm rot="-5400000">
              <a:off x="7231007" y="3196000"/>
              <a:ext cx="33897" cy="25380"/>
            </a:xfrm>
            <a:custGeom>
              <a:avLst/>
              <a:gdLst/>
              <a:ahLst/>
              <a:cxnLst/>
              <a:rect l="l" t="t" r="r" b="b"/>
              <a:pathLst>
                <a:path w="398" h="298" extrusionOk="0">
                  <a:moveTo>
                    <a:pt x="198" y="1"/>
                  </a:moveTo>
                  <a:cubicBezTo>
                    <a:pt x="96" y="1"/>
                    <a:pt x="0" y="104"/>
                    <a:pt x="65" y="221"/>
                  </a:cubicBezTo>
                  <a:cubicBezTo>
                    <a:pt x="94" y="275"/>
                    <a:pt x="140" y="297"/>
                    <a:pt x="186" y="297"/>
                  </a:cubicBezTo>
                  <a:cubicBezTo>
                    <a:pt x="290" y="297"/>
                    <a:pt x="398" y="188"/>
                    <a:pt x="332" y="80"/>
                  </a:cubicBezTo>
                  <a:cubicBezTo>
                    <a:pt x="297" y="24"/>
                    <a:pt x="247"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20"/>
            <p:cNvSpPr/>
            <p:nvPr/>
          </p:nvSpPr>
          <p:spPr>
            <a:xfrm rot="-5400000">
              <a:off x="7304081" y="3187654"/>
              <a:ext cx="30745" cy="26317"/>
            </a:xfrm>
            <a:custGeom>
              <a:avLst/>
              <a:gdLst/>
              <a:ahLst/>
              <a:cxnLst/>
              <a:rect l="l" t="t" r="r" b="b"/>
              <a:pathLst>
                <a:path w="361" h="309" extrusionOk="0">
                  <a:moveTo>
                    <a:pt x="226" y="0"/>
                  </a:moveTo>
                  <a:cubicBezTo>
                    <a:pt x="220" y="0"/>
                    <a:pt x="213" y="1"/>
                    <a:pt x="206" y="2"/>
                  </a:cubicBezTo>
                  <a:lnTo>
                    <a:pt x="143" y="18"/>
                  </a:lnTo>
                  <a:cubicBezTo>
                    <a:pt x="1" y="65"/>
                    <a:pt x="1" y="254"/>
                    <a:pt x="143" y="301"/>
                  </a:cubicBezTo>
                  <a:cubicBezTo>
                    <a:pt x="157" y="306"/>
                    <a:pt x="172" y="308"/>
                    <a:pt x="186" y="308"/>
                  </a:cubicBezTo>
                  <a:cubicBezTo>
                    <a:pt x="264" y="308"/>
                    <a:pt x="332" y="239"/>
                    <a:pt x="332" y="159"/>
                  </a:cubicBezTo>
                  <a:cubicBezTo>
                    <a:pt x="361" y="86"/>
                    <a:pt x="309" y="0"/>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20"/>
            <p:cNvSpPr/>
            <p:nvPr/>
          </p:nvSpPr>
          <p:spPr>
            <a:xfrm rot="-5400000">
              <a:off x="7307061" y="3204687"/>
              <a:ext cx="1448" cy="85"/>
            </a:xfrm>
            <a:custGeom>
              <a:avLst/>
              <a:gdLst/>
              <a:ahLst/>
              <a:cxnLst/>
              <a:rect l="l" t="t" r="r" b="b"/>
              <a:pathLst>
                <a:path w="17" h="1" extrusionOk="0">
                  <a:moveTo>
                    <a:pt x="17" y="1"/>
                  </a:moveTo>
                  <a:lnTo>
                    <a:pt x="17" y="1"/>
                  </a:lnTo>
                  <a:cubicBezTo>
                    <a:pt x="17" y="1"/>
                    <a:pt x="1" y="1"/>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20"/>
            <p:cNvSpPr/>
            <p:nvPr/>
          </p:nvSpPr>
          <p:spPr>
            <a:xfrm rot="-5400000">
              <a:off x="7260603" y="3167597"/>
              <a:ext cx="25635" cy="16522"/>
            </a:xfrm>
            <a:custGeom>
              <a:avLst/>
              <a:gdLst/>
              <a:ahLst/>
              <a:cxnLst/>
              <a:rect l="l" t="t" r="r" b="b"/>
              <a:pathLst>
                <a:path w="301" h="194" extrusionOk="0">
                  <a:moveTo>
                    <a:pt x="158" y="0"/>
                  </a:moveTo>
                  <a:cubicBezTo>
                    <a:pt x="119" y="0"/>
                    <a:pt x="80" y="20"/>
                    <a:pt x="56" y="59"/>
                  </a:cubicBezTo>
                  <a:lnTo>
                    <a:pt x="40" y="75"/>
                  </a:lnTo>
                  <a:cubicBezTo>
                    <a:pt x="1" y="154"/>
                    <a:pt x="76" y="193"/>
                    <a:pt x="150" y="193"/>
                  </a:cubicBezTo>
                  <a:cubicBezTo>
                    <a:pt x="225" y="193"/>
                    <a:pt x="300" y="154"/>
                    <a:pt x="261" y="75"/>
                  </a:cubicBezTo>
                  <a:lnTo>
                    <a:pt x="261" y="59"/>
                  </a:lnTo>
                  <a:cubicBezTo>
                    <a:pt x="237" y="20"/>
                    <a:pt x="198"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20"/>
            <p:cNvSpPr/>
            <p:nvPr/>
          </p:nvSpPr>
          <p:spPr>
            <a:xfrm rot="-5400000">
              <a:off x="7363400" y="3199279"/>
              <a:ext cx="25635" cy="18907"/>
            </a:xfrm>
            <a:custGeom>
              <a:avLst/>
              <a:gdLst/>
              <a:ahLst/>
              <a:cxnLst/>
              <a:rect l="l" t="t" r="r" b="b"/>
              <a:pathLst>
                <a:path w="301" h="222" extrusionOk="0">
                  <a:moveTo>
                    <a:pt x="143" y="1"/>
                  </a:moveTo>
                  <a:cubicBezTo>
                    <a:pt x="1" y="1"/>
                    <a:pt x="1" y="221"/>
                    <a:pt x="143" y="221"/>
                  </a:cubicBezTo>
                  <a:cubicBezTo>
                    <a:pt x="300" y="221"/>
                    <a:pt x="300"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20"/>
            <p:cNvSpPr/>
            <p:nvPr/>
          </p:nvSpPr>
          <p:spPr>
            <a:xfrm rot="-5400000">
              <a:off x="7361398" y="3167810"/>
              <a:ext cx="17545" cy="14819"/>
            </a:xfrm>
            <a:custGeom>
              <a:avLst/>
              <a:gdLst/>
              <a:ahLst/>
              <a:cxnLst/>
              <a:rect l="l" t="t" r="r" b="b"/>
              <a:pathLst>
                <a:path w="206" h="174" extrusionOk="0">
                  <a:moveTo>
                    <a:pt x="111" y="0"/>
                  </a:moveTo>
                  <a:cubicBezTo>
                    <a:pt x="1" y="16"/>
                    <a:pt x="1" y="158"/>
                    <a:pt x="111" y="174"/>
                  </a:cubicBezTo>
                  <a:cubicBezTo>
                    <a:pt x="206" y="158"/>
                    <a:pt x="206" y="16"/>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20"/>
            <p:cNvSpPr/>
            <p:nvPr/>
          </p:nvSpPr>
          <p:spPr>
            <a:xfrm rot="-5400000">
              <a:off x="7413052" y="3188548"/>
              <a:ext cx="28276" cy="24273"/>
            </a:xfrm>
            <a:custGeom>
              <a:avLst/>
              <a:gdLst/>
              <a:ahLst/>
              <a:cxnLst/>
              <a:rect l="l" t="t" r="r" b="b"/>
              <a:pathLst>
                <a:path w="332" h="285" extrusionOk="0">
                  <a:moveTo>
                    <a:pt x="174" y="1"/>
                  </a:moveTo>
                  <a:cubicBezTo>
                    <a:pt x="1" y="16"/>
                    <a:pt x="1" y="253"/>
                    <a:pt x="174" y="284"/>
                  </a:cubicBezTo>
                  <a:cubicBezTo>
                    <a:pt x="331" y="253"/>
                    <a:pt x="331" y="16"/>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20"/>
            <p:cNvSpPr/>
            <p:nvPr/>
          </p:nvSpPr>
          <p:spPr>
            <a:xfrm rot="-5400000">
              <a:off x="7443414" y="3161592"/>
              <a:ext cx="19929" cy="18907"/>
            </a:xfrm>
            <a:custGeom>
              <a:avLst/>
              <a:gdLst/>
              <a:ahLst/>
              <a:cxnLst/>
              <a:rect l="l" t="t" r="r" b="b"/>
              <a:pathLst>
                <a:path w="234" h="222" extrusionOk="0">
                  <a:moveTo>
                    <a:pt x="121" y="0"/>
                  </a:moveTo>
                  <a:cubicBezTo>
                    <a:pt x="64" y="0"/>
                    <a:pt x="5" y="40"/>
                    <a:pt x="13" y="103"/>
                  </a:cubicBezTo>
                  <a:cubicBezTo>
                    <a:pt x="0" y="167"/>
                    <a:pt x="51" y="221"/>
                    <a:pt x="113" y="221"/>
                  </a:cubicBezTo>
                  <a:cubicBezTo>
                    <a:pt x="127" y="221"/>
                    <a:pt x="141" y="219"/>
                    <a:pt x="155" y="213"/>
                  </a:cubicBezTo>
                  <a:cubicBezTo>
                    <a:pt x="186" y="197"/>
                    <a:pt x="218" y="166"/>
                    <a:pt x="218" y="134"/>
                  </a:cubicBezTo>
                  <a:cubicBezTo>
                    <a:pt x="234" y="40"/>
                    <a:pt x="179"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20"/>
            <p:cNvSpPr/>
            <p:nvPr/>
          </p:nvSpPr>
          <p:spPr>
            <a:xfrm rot="-5400000">
              <a:off x="7430511" y="3239563"/>
              <a:ext cx="26913" cy="22910"/>
            </a:xfrm>
            <a:custGeom>
              <a:avLst/>
              <a:gdLst/>
              <a:ahLst/>
              <a:cxnLst/>
              <a:rect l="l" t="t" r="r" b="b"/>
              <a:pathLst>
                <a:path w="316" h="269" extrusionOk="0">
                  <a:moveTo>
                    <a:pt x="158" y="0"/>
                  </a:moveTo>
                  <a:cubicBezTo>
                    <a:pt x="1" y="16"/>
                    <a:pt x="1" y="252"/>
                    <a:pt x="158" y="268"/>
                  </a:cubicBezTo>
                  <a:cubicBezTo>
                    <a:pt x="316" y="252"/>
                    <a:pt x="316" y="1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20"/>
            <p:cNvSpPr/>
            <p:nvPr/>
          </p:nvSpPr>
          <p:spPr>
            <a:xfrm rot="-5400000">
              <a:off x="7348708" y="3247611"/>
              <a:ext cx="33556" cy="24188"/>
            </a:xfrm>
            <a:custGeom>
              <a:avLst/>
              <a:gdLst/>
              <a:ahLst/>
              <a:cxnLst/>
              <a:rect l="l" t="t" r="r" b="b"/>
              <a:pathLst>
                <a:path w="394" h="284" extrusionOk="0">
                  <a:moveTo>
                    <a:pt x="205" y="0"/>
                  </a:moveTo>
                  <a:cubicBezTo>
                    <a:pt x="0" y="0"/>
                    <a:pt x="0" y="284"/>
                    <a:pt x="205" y="284"/>
                  </a:cubicBezTo>
                  <a:cubicBezTo>
                    <a:pt x="394" y="284"/>
                    <a:pt x="394"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20"/>
            <p:cNvSpPr/>
            <p:nvPr/>
          </p:nvSpPr>
          <p:spPr>
            <a:xfrm rot="-5400000">
              <a:off x="7235989" y="3246206"/>
              <a:ext cx="26913" cy="22910"/>
            </a:xfrm>
            <a:custGeom>
              <a:avLst/>
              <a:gdLst/>
              <a:ahLst/>
              <a:cxnLst/>
              <a:rect l="l" t="t" r="r" b="b"/>
              <a:pathLst>
                <a:path w="316" h="269" extrusionOk="0">
                  <a:moveTo>
                    <a:pt x="158" y="0"/>
                  </a:moveTo>
                  <a:cubicBezTo>
                    <a:pt x="0" y="16"/>
                    <a:pt x="0" y="252"/>
                    <a:pt x="158" y="268"/>
                  </a:cubicBezTo>
                  <a:cubicBezTo>
                    <a:pt x="315" y="252"/>
                    <a:pt x="315" y="1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20"/>
            <p:cNvSpPr/>
            <p:nvPr/>
          </p:nvSpPr>
          <p:spPr>
            <a:xfrm rot="-5400000">
              <a:off x="7127784" y="3243353"/>
              <a:ext cx="28276" cy="29979"/>
            </a:xfrm>
            <a:custGeom>
              <a:avLst/>
              <a:gdLst/>
              <a:ahLst/>
              <a:cxnLst/>
              <a:rect l="l" t="t" r="r" b="b"/>
              <a:pathLst>
                <a:path w="332" h="352" extrusionOk="0">
                  <a:moveTo>
                    <a:pt x="174" y="1"/>
                  </a:moveTo>
                  <a:cubicBezTo>
                    <a:pt x="158" y="1"/>
                    <a:pt x="142" y="5"/>
                    <a:pt x="126" y="13"/>
                  </a:cubicBezTo>
                  <a:cubicBezTo>
                    <a:pt x="48" y="44"/>
                    <a:pt x="0" y="123"/>
                    <a:pt x="16" y="202"/>
                  </a:cubicBezTo>
                  <a:lnTo>
                    <a:pt x="16" y="233"/>
                  </a:lnTo>
                  <a:cubicBezTo>
                    <a:pt x="40" y="312"/>
                    <a:pt x="103" y="351"/>
                    <a:pt x="166" y="351"/>
                  </a:cubicBezTo>
                  <a:cubicBezTo>
                    <a:pt x="229" y="351"/>
                    <a:pt x="292" y="312"/>
                    <a:pt x="315" y="233"/>
                  </a:cubicBezTo>
                  <a:lnTo>
                    <a:pt x="315" y="202"/>
                  </a:lnTo>
                  <a:cubicBezTo>
                    <a:pt x="331" y="123"/>
                    <a:pt x="300" y="44"/>
                    <a:pt x="221" y="13"/>
                  </a:cubicBezTo>
                  <a:cubicBezTo>
                    <a:pt x="205" y="5"/>
                    <a:pt x="189"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20"/>
            <p:cNvSpPr/>
            <p:nvPr/>
          </p:nvSpPr>
          <p:spPr>
            <a:xfrm rot="-5400000">
              <a:off x="7064249" y="3250252"/>
              <a:ext cx="25550" cy="18907"/>
            </a:xfrm>
            <a:custGeom>
              <a:avLst/>
              <a:gdLst/>
              <a:ahLst/>
              <a:cxnLst/>
              <a:rect l="l" t="t" r="r" b="b"/>
              <a:pathLst>
                <a:path w="300" h="222" extrusionOk="0">
                  <a:moveTo>
                    <a:pt x="158" y="1"/>
                  </a:moveTo>
                  <a:cubicBezTo>
                    <a:pt x="0" y="1"/>
                    <a:pt x="0" y="222"/>
                    <a:pt x="158" y="222"/>
                  </a:cubicBezTo>
                  <a:cubicBezTo>
                    <a:pt x="300" y="222"/>
                    <a:pt x="300"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20"/>
            <p:cNvSpPr/>
            <p:nvPr/>
          </p:nvSpPr>
          <p:spPr>
            <a:xfrm rot="-5400000">
              <a:off x="7088394" y="3270394"/>
              <a:ext cx="22910" cy="16182"/>
            </a:xfrm>
            <a:custGeom>
              <a:avLst/>
              <a:gdLst/>
              <a:ahLst/>
              <a:cxnLst/>
              <a:rect l="l" t="t" r="r" b="b"/>
              <a:pathLst>
                <a:path w="269" h="190" extrusionOk="0">
                  <a:moveTo>
                    <a:pt x="127" y="1"/>
                  </a:moveTo>
                  <a:cubicBezTo>
                    <a:pt x="1" y="1"/>
                    <a:pt x="1" y="190"/>
                    <a:pt x="127" y="190"/>
                  </a:cubicBezTo>
                  <a:cubicBezTo>
                    <a:pt x="268" y="190"/>
                    <a:pt x="26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20"/>
            <p:cNvSpPr/>
            <p:nvPr/>
          </p:nvSpPr>
          <p:spPr>
            <a:xfrm rot="-5400000">
              <a:off x="7193065" y="3244929"/>
              <a:ext cx="24188" cy="17459"/>
            </a:xfrm>
            <a:custGeom>
              <a:avLst/>
              <a:gdLst/>
              <a:ahLst/>
              <a:cxnLst/>
              <a:rect l="l" t="t" r="r" b="b"/>
              <a:pathLst>
                <a:path w="284" h="205" extrusionOk="0">
                  <a:moveTo>
                    <a:pt x="142" y="0"/>
                  </a:moveTo>
                  <a:cubicBezTo>
                    <a:pt x="0" y="0"/>
                    <a:pt x="0" y="205"/>
                    <a:pt x="142" y="205"/>
                  </a:cubicBezTo>
                  <a:cubicBezTo>
                    <a:pt x="284" y="205"/>
                    <a:pt x="284"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20"/>
            <p:cNvSpPr/>
            <p:nvPr/>
          </p:nvSpPr>
          <p:spPr>
            <a:xfrm rot="-5400000">
              <a:off x="7285599" y="3246249"/>
              <a:ext cx="29553" cy="22910"/>
            </a:xfrm>
            <a:custGeom>
              <a:avLst/>
              <a:gdLst/>
              <a:ahLst/>
              <a:cxnLst/>
              <a:rect l="l" t="t" r="r" b="b"/>
              <a:pathLst>
                <a:path w="347" h="269" extrusionOk="0">
                  <a:moveTo>
                    <a:pt x="174" y="1"/>
                  </a:moveTo>
                  <a:cubicBezTo>
                    <a:pt x="0" y="1"/>
                    <a:pt x="0" y="269"/>
                    <a:pt x="174" y="269"/>
                  </a:cubicBezTo>
                  <a:cubicBezTo>
                    <a:pt x="347" y="269"/>
                    <a:pt x="34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20"/>
            <p:cNvSpPr/>
            <p:nvPr/>
          </p:nvSpPr>
          <p:spPr>
            <a:xfrm rot="-5400000">
              <a:off x="7433748" y="3296540"/>
              <a:ext cx="20270" cy="14904"/>
            </a:xfrm>
            <a:custGeom>
              <a:avLst/>
              <a:gdLst/>
              <a:ahLst/>
              <a:cxnLst/>
              <a:rect l="l" t="t" r="r" b="b"/>
              <a:pathLst>
                <a:path w="238" h="175" extrusionOk="0">
                  <a:moveTo>
                    <a:pt x="126" y="1"/>
                  </a:moveTo>
                  <a:cubicBezTo>
                    <a:pt x="121" y="1"/>
                    <a:pt x="116" y="1"/>
                    <a:pt x="111" y="2"/>
                  </a:cubicBezTo>
                  <a:cubicBezTo>
                    <a:pt x="1" y="2"/>
                    <a:pt x="1" y="175"/>
                    <a:pt x="111" y="175"/>
                  </a:cubicBezTo>
                  <a:cubicBezTo>
                    <a:pt x="232" y="175"/>
                    <a:pt x="237"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20"/>
            <p:cNvSpPr/>
            <p:nvPr/>
          </p:nvSpPr>
          <p:spPr>
            <a:xfrm rot="-5400000">
              <a:off x="7364294" y="3289003"/>
              <a:ext cx="25550" cy="25891"/>
            </a:xfrm>
            <a:custGeom>
              <a:avLst/>
              <a:gdLst/>
              <a:ahLst/>
              <a:cxnLst/>
              <a:rect l="l" t="t" r="r" b="b"/>
              <a:pathLst>
                <a:path w="300" h="304" extrusionOk="0">
                  <a:moveTo>
                    <a:pt x="150" y="0"/>
                  </a:moveTo>
                  <a:cubicBezTo>
                    <a:pt x="79" y="0"/>
                    <a:pt x="8" y="47"/>
                    <a:pt x="8" y="142"/>
                  </a:cubicBezTo>
                  <a:lnTo>
                    <a:pt x="8" y="173"/>
                  </a:lnTo>
                  <a:cubicBezTo>
                    <a:pt x="0" y="260"/>
                    <a:pt x="75" y="303"/>
                    <a:pt x="150" y="303"/>
                  </a:cubicBezTo>
                  <a:cubicBezTo>
                    <a:pt x="225" y="303"/>
                    <a:pt x="299" y="260"/>
                    <a:pt x="292" y="173"/>
                  </a:cubicBezTo>
                  <a:lnTo>
                    <a:pt x="292" y="142"/>
                  </a:lnTo>
                  <a:cubicBezTo>
                    <a:pt x="292" y="47"/>
                    <a:pt x="221"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20"/>
            <p:cNvSpPr/>
            <p:nvPr/>
          </p:nvSpPr>
          <p:spPr>
            <a:xfrm rot="-5400000">
              <a:off x="7275549" y="3291217"/>
              <a:ext cx="29638" cy="26913"/>
            </a:xfrm>
            <a:custGeom>
              <a:avLst/>
              <a:gdLst/>
              <a:ahLst/>
              <a:cxnLst/>
              <a:rect l="l" t="t" r="r" b="b"/>
              <a:pathLst>
                <a:path w="348" h="316" extrusionOk="0">
                  <a:moveTo>
                    <a:pt x="174" y="0"/>
                  </a:moveTo>
                  <a:cubicBezTo>
                    <a:pt x="80" y="0"/>
                    <a:pt x="1" y="95"/>
                    <a:pt x="32" y="189"/>
                  </a:cubicBezTo>
                  <a:lnTo>
                    <a:pt x="32" y="221"/>
                  </a:lnTo>
                  <a:cubicBezTo>
                    <a:pt x="56" y="284"/>
                    <a:pt x="115" y="315"/>
                    <a:pt x="174" y="315"/>
                  </a:cubicBezTo>
                  <a:cubicBezTo>
                    <a:pt x="233" y="315"/>
                    <a:pt x="292" y="284"/>
                    <a:pt x="316" y="221"/>
                  </a:cubicBezTo>
                  <a:lnTo>
                    <a:pt x="316" y="189"/>
                  </a:lnTo>
                  <a:cubicBezTo>
                    <a:pt x="348" y="95"/>
                    <a:pt x="269"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20"/>
            <p:cNvSpPr/>
            <p:nvPr/>
          </p:nvSpPr>
          <p:spPr>
            <a:xfrm rot="-5400000">
              <a:off x="7184591" y="3280656"/>
              <a:ext cx="29638" cy="20440"/>
            </a:xfrm>
            <a:custGeom>
              <a:avLst/>
              <a:gdLst/>
              <a:ahLst/>
              <a:cxnLst/>
              <a:rect l="l" t="t" r="r" b="b"/>
              <a:pathLst>
                <a:path w="348" h="240" extrusionOk="0">
                  <a:moveTo>
                    <a:pt x="148" y="0"/>
                  </a:moveTo>
                  <a:cubicBezTo>
                    <a:pt x="68" y="0"/>
                    <a:pt x="1" y="82"/>
                    <a:pt x="28" y="164"/>
                  </a:cubicBezTo>
                  <a:lnTo>
                    <a:pt x="28" y="180"/>
                  </a:lnTo>
                  <a:cubicBezTo>
                    <a:pt x="39" y="223"/>
                    <a:pt x="63" y="239"/>
                    <a:pt x="93" y="239"/>
                  </a:cubicBezTo>
                  <a:cubicBezTo>
                    <a:pt x="192" y="239"/>
                    <a:pt x="347" y="43"/>
                    <a:pt x="201" y="6"/>
                  </a:cubicBezTo>
                  <a:lnTo>
                    <a:pt x="186" y="6"/>
                  </a:lnTo>
                  <a:cubicBezTo>
                    <a:pt x="173" y="2"/>
                    <a:pt x="160"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20"/>
            <p:cNvSpPr/>
            <p:nvPr/>
          </p:nvSpPr>
          <p:spPr>
            <a:xfrm rot="-5400000">
              <a:off x="7125314" y="3299223"/>
              <a:ext cx="24188" cy="18907"/>
            </a:xfrm>
            <a:custGeom>
              <a:avLst/>
              <a:gdLst/>
              <a:ahLst/>
              <a:cxnLst/>
              <a:rect l="l" t="t" r="r" b="b"/>
              <a:pathLst>
                <a:path w="284" h="222" extrusionOk="0">
                  <a:moveTo>
                    <a:pt x="142" y="1"/>
                  </a:moveTo>
                  <a:cubicBezTo>
                    <a:pt x="0" y="1"/>
                    <a:pt x="0" y="221"/>
                    <a:pt x="142" y="221"/>
                  </a:cubicBezTo>
                  <a:cubicBezTo>
                    <a:pt x="284" y="221"/>
                    <a:pt x="284"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20"/>
            <p:cNvSpPr/>
            <p:nvPr/>
          </p:nvSpPr>
          <p:spPr>
            <a:xfrm rot="-5400000">
              <a:off x="7057521" y="3297264"/>
              <a:ext cx="16182" cy="17545"/>
            </a:xfrm>
            <a:custGeom>
              <a:avLst/>
              <a:gdLst/>
              <a:ahLst/>
              <a:cxnLst/>
              <a:rect l="l" t="t" r="r" b="b"/>
              <a:pathLst>
                <a:path w="190" h="206" extrusionOk="0">
                  <a:moveTo>
                    <a:pt x="95" y="1"/>
                  </a:moveTo>
                  <a:cubicBezTo>
                    <a:pt x="1" y="32"/>
                    <a:pt x="1" y="158"/>
                    <a:pt x="95" y="206"/>
                  </a:cubicBezTo>
                  <a:cubicBezTo>
                    <a:pt x="190" y="158"/>
                    <a:pt x="190" y="32"/>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20"/>
            <p:cNvSpPr/>
            <p:nvPr/>
          </p:nvSpPr>
          <p:spPr>
            <a:xfrm rot="-5400000">
              <a:off x="7235308" y="3297903"/>
              <a:ext cx="28276" cy="20185"/>
            </a:xfrm>
            <a:custGeom>
              <a:avLst/>
              <a:gdLst/>
              <a:ahLst/>
              <a:cxnLst/>
              <a:rect l="l" t="t" r="r" b="b"/>
              <a:pathLst>
                <a:path w="332" h="237" extrusionOk="0">
                  <a:moveTo>
                    <a:pt x="158" y="0"/>
                  </a:moveTo>
                  <a:cubicBezTo>
                    <a:pt x="0" y="0"/>
                    <a:pt x="0" y="236"/>
                    <a:pt x="158" y="236"/>
                  </a:cubicBezTo>
                  <a:cubicBezTo>
                    <a:pt x="331" y="236"/>
                    <a:pt x="331"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20"/>
            <p:cNvSpPr/>
            <p:nvPr/>
          </p:nvSpPr>
          <p:spPr>
            <a:xfrm rot="-5400000">
              <a:off x="7446608" y="3342871"/>
              <a:ext cx="24188" cy="20185"/>
            </a:xfrm>
            <a:custGeom>
              <a:avLst/>
              <a:gdLst/>
              <a:ahLst/>
              <a:cxnLst/>
              <a:rect l="l" t="t" r="r" b="b"/>
              <a:pathLst>
                <a:path w="284" h="237" extrusionOk="0">
                  <a:moveTo>
                    <a:pt x="142" y="0"/>
                  </a:moveTo>
                  <a:cubicBezTo>
                    <a:pt x="0" y="16"/>
                    <a:pt x="0" y="221"/>
                    <a:pt x="142" y="237"/>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20"/>
            <p:cNvSpPr/>
            <p:nvPr/>
          </p:nvSpPr>
          <p:spPr>
            <a:xfrm rot="-5400000">
              <a:off x="7356714" y="3344191"/>
              <a:ext cx="34919" cy="25550"/>
            </a:xfrm>
            <a:custGeom>
              <a:avLst/>
              <a:gdLst/>
              <a:ahLst/>
              <a:cxnLst/>
              <a:rect l="l" t="t" r="r" b="b"/>
              <a:pathLst>
                <a:path w="410" h="300" extrusionOk="0">
                  <a:moveTo>
                    <a:pt x="205" y="1"/>
                  </a:moveTo>
                  <a:cubicBezTo>
                    <a:pt x="0" y="1"/>
                    <a:pt x="0" y="300"/>
                    <a:pt x="205" y="300"/>
                  </a:cubicBezTo>
                  <a:cubicBezTo>
                    <a:pt x="410" y="300"/>
                    <a:pt x="410" y="1"/>
                    <a:pt x="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20"/>
            <p:cNvSpPr/>
            <p:nvPr/>
          </p:nvSpPr>
          <p:spPr>
            <a:xfrm rot="-5400000">
              <a:off x="7258729" y="3340146"/>
              <a:ext cx="28276" cy="21547"/>
            </a:xfrm>
            <a:custGeom>
              <a:avLst/>
              <a:gdLst/>
              <a:ahLst/>
              <a:cxnLst/>
              <a:rect l="l" t="t" r="r" b="b"/>
              <a:pathLst>
                <a:path w="332" h="253" extrusionOk="0">
                  <a:moveTo>
                    <a:pt x="174" y="1"/>
                  </a:moveTo>
                  <a:cubicBezTo>
                    <a:pt x="0" y="1"/>
                    <a:pt x="0" y="253"/>
                    <a:pt x="174" y="253"/>
                  </a:cubicBezTo>
                  <a:cubicBezTo>
                    <a:pt x="331" y="253"/>
                    <a:pt x="331"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20"/>
            <p:cNvSpPr/>
            <p:nvPr/>
          </p:nvSpPr>
          <p:spPr>
            <a:xfrm rot="-5400000">
              <a:off x="7178799" y="3343680"/>
              <a:ext cx="21547" cy="22569"/>
            </a:xfrm>
            <a:custGeom>
              <a:avLst/>
              <a:gdLst/>
              <a:ahLst/>
              <a:cxnLst/>
              <a:rect l="l" t="t" r="r" b="b"/>
              <a:pathLst>
                <a:path w="253" h="265" extrusionOk="0">
                  <a:moveTo>
                    <a:pt x="127" y="0"/>
                  </a:moveTo>
                  <a:cubicBezTo>
                    <a:pt x="64" y="0"/>
                    <a:pt x="1" y="40"/>
                    <a:pt x="8" y="119"/>
                  </a:cubicBezTo>
                  <a:lnTo>
                    <a:pt x="8" y="134"/>
                  </a:lnTo>
                  <a:cubicBezTo>
                    <a:pt x="8" y="221"/>
                    <a:pt x="67" y="264"/>
                    <a:pt x="127" y="264"/>
                  </a:cubicBezTo>
                  <a:cubicBezTo>
                    <a:pt x="186" y="264"/>
                    <a:pt x="245" y="221"/>
                    <a:pt x="245" y="134"/>
                  </a:cubicBezTo>
                  <a:lnTo>
                    <a:pt x="245" y="119"/>
                  </a:lnTo>
                  <a:cubicBezTo>
                    <a:pt x="253" y="40"/>
                    <a:pt x="19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20"/>
            <p:cNvSpPr/>
            <p:nvPr/>
          </p:nvSpPr>
          <p:spPr>
            <a:xfrm rot="-5400000">
              <a:off x="7089076" y="3342190"/>
              <a:ext cx="33641" cy="25550"/>
            </a:xfrm>
            <a:custGeom>
              <a:avLst/>
              <a:gdLst/>
              <a:ahLst/>
              <a:cxnLst/>
              <a:rect l="l" t="t" r="r" b="b"/>
              <a:pathLst>
                <a:path w="395" h="300" extrusionOk="0">
                  <a:moveTo>
                    <a:pt x="205" y="0"/>
                  </a:moveTo>
                  <a:cubicBezTo>
                    <a:pt x="1" y="0"/>
                    <a:pt x="1" y="300"/>
                    <a:pt x="205" y="300"/>
                  </a:cubicBezTo>
                  <a:cubicBezTo>
                    <a:pt x="394" y="300"/>
                    <a:pt x="394"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20"/>
            <p:cNvSpPr/>
            <p:nvPr/>
          </p:nvSpPr>
          <p:spPr>
            <a:xfrm rot="-5400000">
              <a:off x="7050793" y="3345554"/>
              <a:ext cx="25635" cy="18822"/>
            </a:xfrm>
            <a:custGeom>
              <a:avLst/>
              <a:gdLst/>
              <a:ahLst/>
              <a:cxnLst/>
              <a:rect l="l" t="t" r="r" b="b"/>
              <a:pathLst>
                <a:path w="301" h="221" extrusionOk="0">
                  <a:moveTo>
                    <a:pt x="158" y="0"/>
                  </a:moveTo>
                  <a:cubicBezTo>
                    <a:pt x="1" y="0"/>
                    <a:pt x="1" y="221"/>
                    <a:pt x="158" y="221"/>
                  </a:cubicBezTo>
                  <a:cubicBezTo>
                    <a:pt x="300" y="221"/>
                    <a:pt x="300"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20"/>
            <p:cNvSpPr/>
            <p:nvPr/>
          </p:nvSpPr>
          <p:spPr>
            <a:xfrm rot="-5400000">
              <a:off x="7127997" y="3340827"/>
              <a:ext cx="32278" cy="24188"/>
            </a:xfrm>
            <a:custGeom>
              <a:avLst/>
              <a:gdLst/>
              <a:ahLst/>
              <a:cxnLst/>
              <a:rect l="l" t="t" r="r" b="b"/>
              <a:pathLst>
                <a:path w="379" h="284" extrusionOk="0">
                  <a:moveTo>
                    <a:pt x="189" y="0"/>
                  </a:moveTo>
                  <a:cubicBezTo>
                    <a:pt x="0" y="0"/>
                    <a:pt x="0" y="284"/>
                    <a:pt x="189" y="284"/>
                  </a:cubicBezTo>
                  <a:cubicBezTo>
                    <a:pt x="378" y="284"/>
                    <a:pt x="378" y="0"/>
                    <a:pt x="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20"/>
            <p:cNvSpPr/>
            <p:nvPr/>
          </p:nvSpPr>
          <p:spPr>
            <a:xfrm rot="-5400000">
              <a:off x="7218402" y="3351004"/>
              <a:ext cx="24699" cy="17715"/>
            </a:xfrm>
            <a:custGeom>
              <a:avLst/>
              <a:gdLst/>
              <a:ahLst/>
              <a:cxnLst/>
              <a:rect l="l" t="t" r="r" b="b"/>
              <a:pathLst>
                <a:path w="290" h="208" extrusionOk="0">
                  <a:moveTo>
                    <a:pt x="147" y="0"/>
                  </a:moveTo>
                  <a:cubicBezTo>
                    <a:pt x="116" y="0"/>
                    <a:pt x="84" y="16"/>
                    <a:pt x="69" y="32"/>
                  </a:cubicBezTo>
                  <a:cubicBezTo>
                    <a:pt x="0" y="111"/>
                    <a:pt x="104" y="207"/>
                    <a:pt x="191" y="207"/>
                  </a:cubicBezTo>
                  <a:cubicBezTo>
                    <a:pt x="225" y="207"/>
                    <a:pt x="256" y="193"/>
                    <a:pt x="273" y="158"/>
                  </a:cubicBezTo>
                  <a:lnTo>
                    <a:pt x="273" y="142"/>
                  </a:lnTo>
                  <a:cubicBezTo>
                    <a:pt x="289" y="79"/>
                    <a:pt x="258" y="32"/>
                    <a:pt x="210" y="16"/>
                  </a:cubicBezTo>
                  <a:lnTo>
                    <a:pt x="1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20"/>
            <p:cNvSpPr/>
            <p:nvPr/>
          </p:nvSpPr>
          <p:spPr>
            <a:xfrm rot="-5400000">
              <a:off x="7221894" y="3352878"/>
              <a:ext cx="1448" cy="1448"/>
            </a:xfrm>
            <a:custGeom>
              <a:avLst/>
              <a:gdLst/>
              <a:ahLst/>
              <a:cxnLst/>
              <a:rect l="l" t="t" r="r" b="b"/>
              <a:pathLst>
                <a:path w="17" h="17" extrusionOk="0">
                  <a:moveTo>
                    <a:pt x="0" y="0"/>
                  </a:moveTo>
                  <a:lnTo>
                    <a:pt x="0" y="0"/>
                  </a:lnTo>
                  <a:cubicBezTo>
                    <a:pt x="0" y="0"/>
                    <a:pt x="16" y="1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20"/>
            <p:cNvSpPr/>
            <p:nvPr/>
          </p:nvSpPr>
          <p:spPr>
            <a:xfrm rot="-5400000">
              <a:off x="7315110" y="3350877"/>
              <a:ext cx="26913" cy="20185"/>
            </a:xfrm>
            <a:custGeom>
              <a:avLst/>
              <a:gdLst/>
              <a:ahLst/>
              <a:cxnLst/>
              <a:rect l="l" t="t" r="r" b="b"/>
              <a:pathLst>
                <a:path w="316" h="237" extrusionOk="0">
                  <a:moveTo>
                    <a:pt x="158" y="1"/>
                  </a:moveTo>
                  <a:cubicBezTo>
                    <a:pt x="0" y="1"/>
                    <a:pt x="0" y="237"/>
                    <a:pt x="158" y="237"/>
                  </a:cubicBezTo>
                  <a:cubicBezTo>
                    <a:pt x="315" y="237"/>
                    <a:pt x="315"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20"/>
            <p:cNvSpPr/>
            <p:nvPr/>
          </p:nvSpPr>
          <p:spPr>
            <a:xfrm rot="-5400000">
              <a:off x="7435196" y="3395845"/>
              <a:ext cx="30916" cy="22825"/>
            </a:xfrm>
            <a:custGeom>
              <a:avLst/>
              <a:gdLst/>
              <a:ahLst/>
              <a:cxnLst/>
              <a:rect l="l" t="t" r="r" b="b"/>
              <a:pathLst>
                <a:path w="363" h="268" extrusionOk="0">
                  <a:moveTo>
                    <a:pt x="173" y="0"/>
                  </a:moveTo>
                  <a:cubicBezTo>
                    <a:pt x="0" y="0"/>
                    <a:pt x="0" y="268"/>
                    <a:pt x="173" y="268"/>
                  </a:cubicBezTo>
                  <a:cubicBezTo>
                    <a:pt x="362" y="268"/>
                    <a:pt x="36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20"/>
            <p:cNvSpPr/>
            <p:nvPr/>
          </p:nvSpPr>
          <p:spPr>
            <a:xfrm rot="-5400000">
              <a:off x="7375493" y="3399167"/>
              <a:ext cx="26913" cy="20185"/>
            </a:xfrm>
            <a:custGeom>
              <a:avLst/>
              <a:gdLst/>
              <a:ahLst/>
              <a:cxnLst/>
              <a:rect l="l" t="t" r="r" b="b"/>
              <a:pathLst>
                <a:path w="316" h="237" extrusionOk="0">
                  <a:moveTo>
                    <a:pt x="158" y="0"/>
                  </a:moveTo>
                  <a:cubicBezTo>
                    <a:pt x="0" y="0"/>
                    <a:pt x="0" y="237"/>
                    <a:pt x="158" y="237"/>
                  </a:cubicBezTo>
                  <a:cubicBezTo>
                    <a:pt x="315" y="237"/>
                    <a:pt x="3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20"/>
            <p:cNvSpPr/>
            <p:nvPr/>
          </p:nvSpPr>
          <p:spPr>
            <a:xfrm rot="-5400000">
              <a:off x="7298843" y="3392694"/>
              <a:ext cx="17545" cy="17119"/>
            </a:xfrm>
            <a:custGeom>
              <a:avLst/>
              <a:gdLst/>
              <a:ahLst/>
              <a:cxnLst/>
              <a:rect l="l" t="t" r="r" b="b"/>
              <a:pathLst>
                <a:path w="206" h="201" extrusionOk="0">
                  <a:moveTo>
                    <a:pt x="103" y="0"/>
                  </a:moveTo>
                  <a:cubicBezTo>
                    <a:pt x="60" y="0"/>
                    <a:pt x="16" y="40"/>
                    <a:pt x="9" y="118"/>
                  </a:cubicBezTo>
                  <a:cubicBezTo>
                    <a:pt x="1" y="173"/>
                    <a:pt x="52" y="201"/>
                    <a:pt x="103" y="201"/>
                  </a:cubicBezTo>
                  <a:cubicBezTo>
                    <a:pt x="154" y="201"/>
                    <a:pt x="206" y="173"/>
                    <a:pt x="198" y="118"/>
                  </a:cubicBezTo>
                  <a:cubicBezTo>
                    <a:pt x="190" y="40"/>
                    <a:pt x="14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20"/>
            <p:cNvSpPr/>
            <p:nvPr/>
          </p:nvSpPr>
          <p:spPr>
            <a:xfrm rot="-5400000">
              <a:off x="7197707" y="3398528"/>
              <a:ext cx="17545" cy="17545"/>
            </a:xfrm>
            <a:custGeom>
              <a:avLst/>
              <a:gdLst/>
              <a:ahLst/>
              <a:cxnLst/>
              <a:rect l="l" t="t" r="r" b="b"/>
              <a:pathLst>
                <a:path w="206" h="206" extrusionOk="0">
                  <a:moveTo>
                    <a:pt x="103" y="1"/>
                  </a:moveTo>
                  <a:cubicBezTo>
                    <a:pt x="56" y="1"/>
                    <a:pt x="9" y="32"/>
                    <a:pt x="1" y="95"/>
                  </a:cubicBezTo>
                  <a:lnTo>
                    <a:pt x="1" y="111"/>
                  </a:lnTo>
                  <a:cubicBezTo>
                    <a:pt x="9" y="174"/>
                    <a:pt x="56" y="206"/>
                    <a:pt x="103" y="206"/>
                  </a:cubicBezTo>
                  <a:cubicBezTo>
                    <a:pt x="150" y="206"/>
                    <a:pt x="198" y="174"/>
                    <a:pt x="206" y="111"/>
                  </a:cubicBezTo>
                  <a:lnTo>
                    <a:pt x="206" y="95"/>
                  </a:lnTo>
                  <a:cubicBezTo>
                    <a:pt x="198" y="32"/>
                    <a:pt x="150"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20"/>
            <p:cNvSpPr/>
            <p:nvPr/>
          </p:nvSpPr>
          <p:spPr>
            <a:xfrm rot="-5400000">
              <a:off x="7107387" y="3393205"/>
              <a:ext cx="24784" cy="20951"/>
            </a:xfrm>
            <a:custGeom>
              <a:avLst/>
              <a:gdLst/>
              <a:ahLst/>
              <a:cxnLst/>
              <a:rect l="l" t="t" r="r" b="b"/>
              <a:pathLst>
                <a:path w="291" h="246" extrusionOk="0">
                  <a:moveTo>
                    <a:pt x="162" y="1"/>
                  </a:moveTo>
                  <a:cubicBezTo>
                    <a:pt x="145" y="1"/>
                    <a:pt x="127" y="5"/>
                    <a:pt x="111" y="15"/>
                  </a:cubicBezTo>
                  <a:lnTo>
                    <a:pt x="80" y="31"/>
                  </a:lnTo>
                  <a:cubicBezTo>
                    <a:pt x="17" y="62"/>
                    <a:pt x="1" y="157"/>
                    <a:pt x="64" y="220"/>
                  </a:cubicBezTo>
                  <a:cubicBezTo>
                    <a:pt x="86" y="237"/>
                    <a:pt x="115" y="246"/>
                    <a:pt x="143" y="246"/>
                  </a:cubicBezTo>
                  <a:cubicBezTo>
                    <a:pt x="194" y="246"/>
                    <a:pt x="243" y="217"/>
                    <a:pt x="253" y="157"/>
                  </a:cubicBezTo>
                  <a:lnTo>
                    <a:pt x="253" y="141"/>
                  </a:lnTo>
                  <a:cubicBezTo>
                    <a:pt x="290" y="66"/>
                    <a:pt x="229"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20"/>
            <p:cNvSpPr/>
            <p:nvPr/>
          </p:nvSpPr>
          <p:spPr>
            <a:xfrm rot="-5400000">
              <a:off x="7060885" y="3393120"/>
              <a:ext cx="22910" cy="20270"/>
            </a:xfrm>
            <a:custGeom>
              <a:avLst/>
              <a:gdLst/>
              <a:ahLst/>
              <a:cxnLst/>
              <a:rect l="l" t="t" r="r" b="b"/>
              <a:pathLst>
                <a:path w="269" h="238" extrusionOk="0">
                  <a:moveTo>
                    <a:pt x="142" y="1"/>
                  </a:moveTo>
                  <a:cubicBezTo>
                    <a:pt x="1" y="17"/>
                    <a:pt x="1" y="221"/>
                    <a:pt x="142" y="237"/>
                  </a:cubicBezTo>
                  <a:cubicBezTo>
                    <a:pt x="268" y="221"/>
                    <a:pt x="268" y="17"/>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20"/>
            <p:cNvSpPr/>
            <p:nvPr/>
          </p:nvSpPr>
          <p:spPr>
            <a:xfrm rot="-5400000">
              <a:off x="7250042" y="3398485"/>
              <a:ext cx="24273" cy="18907"/>
            </a:xfrm>
            <a:custGeom>
              <a:avLst/>
              <a:gdLst/>
              <a:ahLst/>
              <a:cxnLst/>
              <a:rect l="l" t="t" r="r" b="b"/>
              <a:pathLst>
                <a:path w="285" h="222" extrusionOk="0">
                  <a:moveTo>
                    <a:pt x="142" y="1"/>
                  </a:moveTo>
                  <a:cubicBezTo>
                    <a:pt x="1" y="1"/>
                    <a:pt x="1" y="221"/>
                    <a:pt x="142" y="221"/>
                  </a:cubicBezTo>
                  <a:cubicBezTo>
                    <a:pt x="284" y="221"/>
                    <a:pt x="284"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20"/>
            <p:cNvSpPr/>
            <p:nvPr/>
          </p:nvSpPr>
          <p:spPr>
            <a:xfrm rot="-5400000">
              <a:off x="7143412" y="3395164"/>
              <a:ext cx="17459" cy="16182"/>
            </a:xfrm>
            <a:custGeom>
              <a:avLst/>
              <a:gdLst/>
              <a:ahLst/>
              <a:cxnLst/>
              <a:rect l="l" t="t" r="r" b="b"/>
              <a:pathLst>
                <a:path w="205" h="190" extrusionOk="0">
                  <a:moveTo>
                    <a:pt x="110" y="1"/>
                  </a:moveTo>
                  <a:cubicBezTo>
                    <a:pt x="0" y="17"/>
                    <a:pt x="0" y="174"/>
                    <a:pt x="110" y="190"/>
                  </a:cubicBezTo>
                  <a:cubicBezTo>
                    <a:pt x="205" y="174"/>
                    <a:pt x="205" y="17"/>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20"/>
            <p:cNvSpPr/>
            <p:nvPr/>
          </p:nvSpPr>
          <p:spPr>
            <a:xfrm rot="-5400000">
              <a:off x="7431193" y="3456229"/>
              <a:ext cx="33556" cy="28190"/>
            </a:xfrm>
            <a:custGeom>
              <a:avLst/>
              <a:gdLst/>
              <a:ahLst/>
              <a:cxnLst/>
              <a:rect l="l" t="t" r="r" b="b"/>
              <a:pathLst>
                <a:path w="394" h="331" extrusionOk="0">
                  <a:moveTo>
                    <a:pt x="205" y="0"/>
                  </a:moveTo>
                  <a:cubicBezTo>
                    <a:pt x="0" y="16"/>
                    <a:pt x="0" y="315"/>
                    <a:pt x="205" y="331"/>
                  </a:cubicBezTo>
                  <a:cubicBezTo>
                    <a:pt x="394" y="315"/>
                    <a:pt x="394" y="16"/>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20"/>
            <p:cNvSpPr/>
            <p:nvPr/>
          </p:nvSpPr>
          <p:spPr>
            <a:xfrm rot="-5400000">
              <a:off x="7358034" y="3456910"/>
              <a:ext cx="26913" cy="20185"/>
            </a:xfrm>
            <a:custGeom>
              <a:avLst/>
              <a:gdLst/>
              <a:ahLst/>
              <a:cxnLst/>
              <a:rect l="l" t="t" r="r" b="b"/>
              <a:pathLst>
                <a:path w="316" h="237" extrusionOk="0">
                  <a:moveTo>
                    <a:pt x="158" y="1"/>
                  </a:moveTo>
                  <a:cubicBezTo>
                    <a:pt x="1" y="1"/>
                    <a:pt x="1" y="237"/>
                    <a:pt x="158" y="237"/>
                  </a:cubicBezTo>
                  <a:cubicBezTo>
                    <a:pt x="316" y="237"/>
                    <a:pt x="316"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20"/>
            <p:cNvSpPr/>
            <p:nvPr/>
          </p:nvSpPr>
          <p:spPr>
            <a:xfrm rot="-5400000">
              <a:off x="7280447" y="3446945"/>
              <a:ext cx="22825" cy="25295"/>
            </a:xfrm>
            <a:custGeom>
              <a:avLst/>
              <a:gdLst/>
              <a:ahLst/>
              <a:cxnLst/>
              <a:rect l="l" t="t" r="r" b="b"/>
              <a:pathLst>
                <a:path w="268" h="297" extrusionOk="0">
                  <a:moveTo>
                    <a:pt x="128" y="1"/>
                  </a:moveTo>
                  <a:cubicBezTo>
                    <a:pt x="102" y="1"/>
                    <a:pt x="79" y="13"/>
                    <a:pt x="63" y="36"/>
                  </a:cubicBezTo>
                  <a:cubicBezTo>
                    <a:pt x="16" y="68"/>
                    <a:pt x="0" y="115"/>
                    <a:pt x="16" y="178"/>
                  </a:cubicBezTo>
                  <a:cubicBezTo>
                    <a:pt x="16" y="257"/>
                    <a:pt x="75" y="296"/>
                    <a:pt x="134" y="296"/>
                  </a:cubicBezTo>
                  <a:cubicBezTo>
                    <a:pt x="193" y="296"/>
                    <a:pt x="252" y="257"/>
                    <a:pt x="252" y="178"/>
                  </a:cubicBezTo>
                  <a:cubicBezTo>
                    <a:pt x="268" y="115"/>
                    <a:pt x="236" y="68"/>
                    <a:pt x="205" y="36"/>
                  </a:cubicBezTo>
                  <a:cubicBezTo>
                    <a:pt x="181" y="13"/>
                    <a:pt x="154"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20"/>
            <p:cNvSpPr/>
            <p:nvPr/>
          </p:nvSpPr>
          <p:spPr>
            <a:xfrm rot="-5400000">
              <a:off x="7174073" y="3454355"/>
              <a:ext cx="24273" cy="25210"/>
            </a:xfrm>
            <a:custGeom>
              <a:avLst/>
              <a:gdLst/>
              <a:ahLst/>
              <a:cxnLst/>
              <a:rect l="l" t="t" r="r" b="b"/>
              <a:pathLst>
                <a:path w="285" h="296" extrusionOk="0">
                  <a:moveTo>
                    <a:pt x="142" y="0"/>
                  </a:moveTo>
                  <a:cubicBezTo>
                    <a:pt x="91" y="0"/>
                    <a:pt x="40" y="32"/>
                    <a:pt x="16" y="95"/>
                  </a:cubicBezTo>
                  <a:cubicBezTo>
                    <a:pt x="1" y="142"/>
                    <a:pt x="16" y="189"/>
                    <a:pt x="32" y="237"/>
                  </a:cubicBezTo>
                  <a:cubicBezTo>
                    <a:pt x="56" y="276"/>
                    <a:pt x="99" y="296"/>
                    <a:pt x="142" y="296"/>
                  </a:cubicBezTo>
                  <a:cubicBezTo>
                    <a:pt x="186" y="296"/>
                    <a:pt x="229" y="276"/>
                    <a:pt x="253" y="237"/>
                  </a:cubicBezTo>
                  <a:cubicBezTo>
                    <a:pt x="284" y="189"/>
                    <a:pt x="284" y="142"/>
                    <a:pt x="268" y="95"/>
                  </a:cubicBezTo>
                  <a:cubicBezTo>
                    <a:pt x="245" y="32"/>
                    <a:pt x="193"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20"/>
            <p:cNvSpPr/>
            <p:nvPr/>
          </p:nvSpPr>
          <p:spPr>
            <a:xfrm rot="-5400000">
              <a:off x="7084434" y="3462233"/>
              <a:ext cx="22825" cy="16182"/>
            </a:xfrm>
            <a:custGeom>
              <a:avLst/>
              <a:gdLst/>
              <a:ahLst/>
              <a:cxnLst/>
              <a:rect l="l" t="t" r="r" b="b"/>
              <a:pathLst>
                <a:path w="268" h="190" extrusionOk="0">
                  <a:moveTo>
                    <a:pt x="142" y="0"/>
                  </a:moveTo>
                  <a:cubicBezTo>
                    <a:pt x="0" y="0"/>
                    <a:pt x="0" y="189"/>
                    <a:pt x="142" y="189"/>
                  </a:cubicBezTo>
                  <a:cubicBezTo>
                    <a:pt x="268" y="189"/>
                    <a:pt x="268"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20"/>
            <p:cNvSpPr/>
            <p:nvPr/>
          </p:nvSpPr>
          <p:spPr>
            <a:xfrm rot="-5400000">
              <a:off x="7047514" y="3444135"/>
              <a:ext cx="24188" cy="18822"/>
            </a:xfrm>
            <a:custGeom>
              <a:avLst/>
              <a:gdLst/>
              <a:ahLst/>
              <a:cxnLst/>
              <a:rect l="l" t="t" r="r" b="b"/>
              <a:pathLst>
                <a:path w="284" h="221" extrusionOk="0">
                  <a:moveTo>
                    <a:pt x="142" y="0"/>
                  </a:moveTo>
                  <a:cubicBezTo>
                    <a:pt x="0" y="0"/>
                    <a:pt x="0" y="221"/>
                    <a:pt x="142" y="221"/>
                  </a:cubicBezTo>
                  <a:cubicBezTo>
                    <a:pt x="284" y="221"/>
                    <a:pt x="284"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20"/>
            <p:cNvSpPr/>
            <p:nvPr/>
          </p:nvSpPr>
          <p:spPr>
            <a:xfrm rot="-5400000">
              <a:off x="7110495" y="3434724"/>
              <a:ext cx="20270" cy="17545"/>
            </a:xfrm>
            <a:custGeom>
              <a:avLst/>
              <a:gdLst/>
              <a:ahLst/>
              <a:cxnLst/>
              <a:rect l="l" t="t" r="r" b="b"/>
              <a:pathLst>
                <a:path w="238" h="206" extrusionOk="0">
                  <a:moveTo>
                    <a:pt x="127" y="1"/>
                  </a:moveTo>
                  <a:cubicBezTo>
                    <a:pt x="1" y="17"/>
                    <a:pt x="1" y="190"/>
                    <a:pt x="127" y="206"/>
                  </a:cubicBezTo>
                  <a:cubicBezTo>
                    <a:pt x="237" y="190"/>
                    <a:pt x="237"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20"/>
            <p:cNvSpPr/>
            <p:nvPr/>
          </p:nvSpPr>
          <p:spPr>
            <a:xfrm rot="-5400000">
              <a:off x="7220574" y="3437407"/>
              <a:ext cx="24188" cy="21547"/>
            </a:xfrm>
            <a:custGeom>
              <a:avLst/>
              <a:gdLst/>
              <a:ahLst/>
              <a:cxnLst/>
              <a:rect l="l" t="t" r="r" b="b"/>
              <a:pathLst>
                <a:path w="284" h="253" extrusionOk="0">
                  <a:moveTo>
                    <a:pt x="142" y="0"/>
                  </a:moveTo>
                  <a:cubicBezTo>
                    <a:pt x="0" y="16"/>
                    <a:pt x="0" y="221"/>
                    <a:pt x="142" y="252"/>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20"/>
            <p:cNvSpPr/>
            <p:nvPr/>
          </p:nvSpPr>
          <p:spPr>
            <a:xfrm rot="-5400000">
              <a:off x="7322519" y="3430678"/>
              <a:ext cx="26913" cy="21547"/>
            </a:xfrm>
            <a:custGeom>
              <a:avLst/>
              <a:gdLst/>
              <a:ahLst/>
              <a:cxnLst/>
              <a:rect l="l" t="t" r="r" b="b"/>
              <a:pathLst>
                <a:path w="316" h="253" extrusionOk="0">
                  <a:moveTo>
                    <a:pt x="158" y="0"/>
                  </a:moveTo>
                  <a:cubicBezTo>
                    <a:pt x="0" y="0"/>
                    <a:pt x="0" y="252"/>
                    <a:pt x="158" y="252"/>
                  </a:cubicBezTo>
                  <a:cubicBezTo>
                    <a:pt x="315" y="252"/>
                    <a:pt x="3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20"/>
            <p:cNvSpPr/>
            <p:nvPr/>
          </p:nvSpPr>
          <p:spPr>
            <a:xfrm rot="-5400000">
              <a:off x="7401001" y="3428677"/>
              <a:ext cx="24188" cy="20270"/>
            </a:xfrm>
            <a:custGeom>
              <a:avLst/>
              <a:gdLst/>
              <a:ahLst/>
              <a:cxnLst/>
              <a:rect l="l" t="t" r="r" b="b"/>
              <a:pathLst>
                <a:path w="284" h="238" extrusionOk="0">
                  <a:moveTo>
                    <a:pt x="142" y="1"/>
                  </a:moveTo>
                  <a:cubicBezTo>
                    <a:pt x="0" y="17"/>
                    <a:pt x="0" y="221"/>
                    <a:pt x="142" y="237"/>
                  </a:cubicBezTo>
                  <a:cubicBezTo>
                    <a:pt x="284" y="221"/>
                    <a:pt x="284" y="17"/>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20"/>
            <p:cNvSpPr/>
            <p:nvPr/>
          </p:nvSpPr>
          <p:spPr>
            <a:xfrm rot="-5400000">
              <a:off x="7069232" y="3737962"/>
              <a:ext cx="24102" cy="18737"/>
            </a:xfrm>
            <a:custGeom>
              <a:avLst/>
              <a:gdLst/>
              <a:ahLst/>
              <a:cxnLst/>
              <a:rect l="l" t="t" r="r" b="b"/>
              <a:pathLst>
                <a:path w="283" h="220" extrusionOk="0">
                  <a:moveTo>
                    <a:pt x="120" y="1"/>
                  </a:moveTo>
                  <a:cubicBezTo>
                    <a:pt x="72" y="1"/>
                    <a:pt x="27" y="30"/>
                    <a:pt x="15" y="76"/>
                  </a:cubicBezTo>
                  <a:cubicBezTo>
                    <a:pt x="1" y="148"/>
                    <a:pt x="65" y="220"/>
                    <a:pt x="136" y="220"/>
                  </a:cubicBezTo>
                  <a:cubicBezTo>
                    <a:pt x="143" y="220"/>
                    <a:pt x="150" y="219"/>
                    <a:pt x="157" y="218"/>
                  </a:cubicBezTo>
                  <a:lnTo>
                    <a:pt x="173" y="218"/>
                  </a:lnTo>
                  <a:cubicBezTo>
                    <a:pt x="267" y="202"/>
                    <a:pt x="283" y="44"/>
                    <a:pt x="188" y="13"/>
                  </a:cubicBezTo>
                  <a:lnTo>
                    <a:pt x="173" y="13"/>
                  </a:lnTo>
                  <a:cubicBezTo>
                    <a:pt x="156" y="5"/>
                    <a:pt x="138"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20"/>
            <p:cNvSpPr/>
            <p:nvPr/>
          </p:nvSpPr>
          <p:spPr>
            <a:xfrm rot="-5400000">
              <a:off x="7132681" y="3735918"/>
              <a:ext cx="30916" cy="24188"/>
            </a:xfrm>
            <a:custGeom>
              <a:avLst/>
              <a:gdLst/>
              <a:ahLst/>
              <a:cxnLst/>
              <a:rect l="l" t="t" r="r" b="b"/>
              <a:pathLst>
                <a:path w="363" h="284" extrusionOk="0">
                  <a:moveTo>
                    <a:pt x="189" y="0"/>
                  </a:moveTo>
                  <a:cubicBezTo>
                    <a:pt x="0" y="0"/>
                    <a:pt x="0" y="284"/>
                    <a:pt x="189" y="284"/>
                  </a:cubicBezTo>
                  <a:cubicBezTo>
                    <a:pt x="362" y="284"/>
                    <a:pt x="362" y="0"/>
                    <a:pt x="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20"/>
            <p:cNvSpPr/>
            <p:nvPr/>
          </p:nvSpPr>
          <p:spPr>
            <a:xfrm rot="-5400000">
              <a:off x="7330440" y="3745457"/>
              <a:ext cx="23847" cy="19503"/>
            </a:xfrm>
            <a:custGeom>
              <a:avLst/>
              <a:gdLst/>
              <a:ahLst/>
              <a:cxnLst/>
              <a:rect l="l" t="t" r="r" b="b"/>
              <a:pathLst>
                <a:path w="280" h="229" extrusionOk="0">
                  <a:moveTo>
                    <a:pt x="132" y="1"/>
                  </a:moveTo>
                  <a:cubicBezTo>
                    <a:pt x="64" y="1"/>
                    <a:pt x="1" y="69"/>
                    <a:pt x="27" y="150"/>
                  </a:cubicBezTo>
                  <a:cubicBezTo>
                    <a:pt x="43" y="181"/>
                    <a:pt x="59" y="213"/>
                    <a:pt x="106" y="228"/>
                  </a:cubicBezTo>
                  <a:lnTo>
                    <a:pt x="153" y="228"/>
                  </a:lnTo>
                  <a:cubicBezTo>
                    <a:pt x="264" y="197"/>
                    <a:pt x="279" y="55"/>
                    <a:pt x="185" y="8"/>
                  </a:cubicBezTo>
                  <a:lnTo>
                    <a:pt x="169" y="8"/>
                  </a:lnTo>
                  <a:cubicBezTo>
                    <a:pt x="157" y="3"/>
                    <a:pt x="1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20"/>
            <p:cNvSpPr/>
            <p:nvPr/>
          </p:nvSpPr>
          <p:spPr>
            <a:xfrm rot="-5400000">
              <a:off x="7409007" y="3750694"/>
              <a:ext cx="31001" cy="24188"/>
            </a:xfrm>
            <a:custGeom>
              <a:avLst/>
              <a:gdLst/>
              <a:ahLst/>
              <a:cxnLst/>
              <a:rect l="l" t="t" r="r" b="b"/>
              <a:pathLst>
                <a:path w="364" h="284" extrusionOk="0">
                  <a:moveTo>
                    <a:pt x="190" y="0"/>
                  </a:moveTo>
                  <a:cubicBezTo>
                    <a:pt x="1" y="16"/>
                    <a:pt x="1" y="284"/>
                    <a:pt x="190" y="284"/>
                  </a:cubicBezTo>
                  <a:cubicBezTo>
                    <a:pt x="363" y="284"/>
                    <a:pt x="363"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20"/>
            <p:cNvSpPr/>
            <p:nvPr/>
          </p:nvSpPr>
          <p:spPr>
            <a:xfrm rot="-5400000">
              <a:off x="7443244" y="3721823"/>
              <a:ext cx="17545" cy="17545"/>
            </a:xfrm>
            <a:custGeom>
              <a:avLst/>
              <a:gdLst/>
              <a:ahLst/>
              <a:cxnLst/>
              <a:rect l="l" t="t" r="r" b="b"/>
              <a:pathLst>
                <a:path w="206" h="206" extrusionOk="0">
                  <a:moveTo>
                    <a:pt x="95" y="0"/>
                  </a:moveTo>
                  <a:cubicBezTo>
                    <a:pt x="1" y="32"/>
                    <a:pt x="1" y="174"/>
                    <a:pt x="95" y="205"/>
                  </a:cubicBezTo>
                  <a:cubicBezTo>
                    <a:pt x="205" y="174"/>
                    <a:pt x="205" y="32"/>
                    <a:pt x="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20"/>
            <p:cNvSpPr/>
            <p:nvPr/>
          </p:nvSpPr>
          <p:spPr>
            <a:xfrm rot="-5400000">
              <a:off x="7379496" y="3714456"/>
              <a:ext cx="22910" cy="18907"/>
            </a:xfrm>
            <a:custGeom>
              <a:avLst/>
              <a:gdLst/>
              <a:ahLst/>
              <a:cxnLst/>
              <a:rect l="l" t="t" r="r" b="b"/>
              <a:pathLst>
                <a:path w="269" h="222" extrusionOk="0">
                  <a:moveTo>
                    <a:pt x="127" y="1"/>
                  </a:moveTo>
                  <a:cubicBezTo>
                    <a:pt x="1" y="17"/>
                    <a:pt x="1" y="206"/>
                    <a:pt x="127" y="221"/>
                  </a:cubicBezTo>
                  <a:cubicBezTo>
                    <a:pt x="269" y="206"/>
                    <a:pt x="269"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20"/>
            <p:cNvSpPr/>
            <p:nvPr/>
          </p:nvSpPr>
          <p:spPr>
            <a:xfrm rot="-5400000">
              <a:off x="7301313" y="3710538"/>
              <a:ext cx="23677" cy="23251"/>
            </a:xfrm>
            <a:custGeom>
              <a:avLst/>
              <a:gdLst/>
              <a:ahLst/>
              <a:cxnLst/>
              <a:rect l="l" t="t" r="r" b="b"/>
              <a:pathLst>
                <a:path w="278" h="273" extrusionOk="0">
                  <a:moveTo>
                    <a:pt x="109" y="0"/>
                  </a:moveTo>
                  <a:cubicBezTo>
                    <a:pt x="93" y="0"/>
                    <a:pt x="77" y="4"/>
                    <a:pt x="64" y="11"/>
                  </a:cubicBezTo>
                  <a:cubicBezTo>
                    <a:pt x="16" y="42"/>
                    <a:pt x="1" y="89"/>
                    <a:pt x="1" y="152"/>
                  </a:cubicBezTo>
                  <a:cubicBezTo>
                    <a:pt x="16" y="184"/>
                    <a:pt x="48" y="231"/>
                    <a:pt x="95" y="247"/>
                  </a:cubicBezTo>
                  <a:cubicBezTo>
                    <a:pt x="116" y="265"/>
                    <a:pt x="137" y="273"/>
                    <a:pt x="156" y="273"/>
                  </a:cubicBezTo>
                  <a:cubicBezTo>
                    <a:pt x="233" y="273"/>
                    <a:pt x="278" y="141"/>
                    <a:pt x="193" y="76"/>
                  </a:cubicBezTo>
                  <a:lnTo>
                    <a:pt x="193" y="76"/>
                  </a:lnTo>
                  <a:cubicBezTo>
                    <a:pt x="205" y="85"/>
                    <a:pt x="212" y="88"/>
                    <a:pt x="215" y="88"/>
                  </a:cubicBezTo>
                  <a:cubicBezTo>
                    <a:pt x="227" y="88"/>
                    <a:pt x="186" y="38"/>
                    <a:pt x="174" y="26"/>
                  </a:cubicBezTo>
                  <a:cubicBezTo>
                    <a:pt x="156" y="8"/>
                    <a:pt x="132"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20"/>
            <p:cNvSpPr/>
            <p:nvPr/>
          </p:nvSpPr>
          <p:spPr>
            <a:xfrm rot="-5400000">
              <a:off x="7162532" y="3755038"/>
              <a:ext cx="28190" cy="20866"/>
            </a:xfrm>
            <a:custGeom>
              <a:avLst/>
              <a:gdLst/>
              <a:ahLst/>
              <a:cxnLst/>
              <a:rect l="l" t="t" r="r" b="b"/>
              <a:pathLst>
                <a:path w="331" h="245" extrusionOk="0">
                  <a:moveTo>
                    <a:pt x="158" y="1"/>
                  </a:moveTo>
                  <a:cubicBezTo>
                    <a:pt x="142" y="1"/>
                    <a:pt x="126" y="9"/>
                    <a:pt x="110" y="24"/>
                  </a:cubicBezTo>
                  <a:cubicBezTo>
                    <a:pt x="0" y="72"/>
                    <a:pt x="47" y="245"/>
                    <a:pt x="173" y="245"/>
                  </a:cubicBezTo>
                  <a:cubicBezTo>
                    <a:pt x="299" y="245"/>
                    <a:pt x="331" y="72"/>
                    <a:pt x="236" y="24"/>
                  </a:cubicBezTo>
                  <a:lnTo>
                    <a:pt x="205" y="24"/>
                  </a:lnTo>
                  <a:cubicBezTo>
                    <a:pt x="189" y="9"/>
                    <a:pt x="173"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20"/>
            <p:cNvSpPr/>
            <p:nvPr/>
          </p:nvSpPr>
          <p:spPr>
            <a:xfrm rot="-5400000">
              <a:off x="7075662" y="3771475"/>
              <a:ext cx="18907" cy="16182"/>
            </a:xfrm>
            <a:custGeom>
              <a:avLst/>
              <a:gdLst/>
              <a:ahLst/>
              <a:cxnLst/>
              <a:rect l="l" t="t" r="r" b="b"/>
              <a:pathLst>
                <a:path w="222" h="190" extrusionOk="0">
                  <a:moveTo>
                    <a:pt x="111" y="0"/>
                  </a:moveTo>
                  <a:cubicBezTo>
                    <a:pt x="1" y="16"/>
                    <a:pt x="1" y="174"/>
                    <a:pt x="111" y="189"/>
                  </a:cubicBezTo>
                  <a:cubicBezTo>
                    <a:pt x="221" y="174"/>
                    <a:pt x="221" y="16"/>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20"/>
            <p:cNvSpPr/>
            <p:nvPr/>
          </p:nvSpPr>
          <p:spPr>
            <a:xfrm rot="-5400000">
              <a:off x="7105811" y="3688948"/>
              <a:ext cx="24273" cy="20185"/>
            </a:xfrm>
            <a:custGeom>
              <a:avLst/>
              <a:gdLst/>
              <a:ahLst/>
              <a:cxnLst/>
              <a:rect l="l" t="t" r="r" b="b"/>
              <a:pathLst>
                <a:path w="285" h="237" extrusionOk="0">
                  <a:moveTo>
                    <a:pt x="142" y="1"/>
                  </a:moveTo>
                  <a:cubicBezTo>
                    <a:pt x="0" y="32"/>
                    <a:pt x="0" y="221"/>
                    <a:pt x="142" y="237"/>
                  </a:cubicBezTo>
                  <a:cubicBezTo>
                    <a:pt x="284" y="221"/>
                    <a:pt x="284" y="32"/>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20"/>
            <p:cNvSpPr/>
            <p:nvPr/>
          </p:nvSpPr>
          <p:spPr>
            <a:xfrm rot="-5400000">
              <a:off x="7053518" y="3674214"/>
              <a:ext cx="24273" cy="20185"/>
            </a:xfrm>
            <a:custGeom>
              <a:avLst/>
              <a:gdLst/>
              <a:ahLst/>
              <a:cxnLst/>
              <a:rect l="l" t="t" r="r" b="b"/>
              <a:pathLst>
                <a:path w="285" h="237" extrusionOk="0">
                  <a:moveTo>
                    <a:pt x="143" y="0"/>
                  </a:moveTo>
                  <a:cubicBezTo>
                    <a:pt x="1" y="16"/>
                    <a:pt x="1" y="221"/>
                    <a:pt x="143" y="236"/>
                  </a:cubicBezTo>
                  <a:cubicBezTo>
                    <a:pt x="284" y="221"/>
                    <a:pt x="284" y="16"/>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20"/>
            <p:cNvSpPr/>
            <p:nvPr/>
          </p:nvSpPr>
          <p:spPr>
            <a:xfrm rot="-5400000">
              <a:off x="7133405" y="3650708"/>
              <a:ext cx="33556" cy="28276"/>
            </a:xfrm>
            <a:custGeom>
              <a:avLst/>
              <a:gdLst/>
              <a:ahLst/>
              <a:cxnLst/>
              <a:rect l="l" t="t" r="r" b="b"/>
              <a:pathLst>
                <a:path w="394" h="332" extrusionOk="0">
                  <a:moveTo>
                    <a:pt x="189" y="0"/>
                  </a:moveTo>
                  <a:cubicBezTo>
                    <a:pt x="0" y="16"/>
                    <a:pt x="0" y="315"/>
                    <a:pt x="189" y="331"/>
                  </a:cubicBezTo>
                  <a:cubicBezTo>
                    <a:pt x="394" y="315"/>
                    <a:pt x="394" y="16"/>
                    <a:pt x="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20"/>
            <p:cNvSpPr/>
            <p:nvPr/>
          </p:nvSpPr>
          <p:spPr>
            <a:xfrm rot="-5400000">
              <a:off x="7179566" y="3706407"/>
              <a:ext cx="26998" cy="20185"/>
            </a:xfrm>
            <a:custGeom>
              <a:avLst/>
              <a:gdLst/>
              <a:ahLst/>
              <a:cxnLst/>
              <a:rect l="l" t="t" r="r" b="b"/>
              <a:pathLst>
                <a:path w="317" h="237" extrusionOk="0">
                  <a:moveTo>
                    <a:pt x="158" y="1"/>
                  </a:moveTo>
                  <a:cubicBezTo>
                    <a:pt x="1" y="1"/>
                    <a:pt x="1" y="237"/>
                    <a:pt x="158" y="237"/>
                  </a:cubicBezTo>
                  <a:cubicBezTo>
                    <a:pt x="316" y="237"/>
                    <a:pt x="316"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20"/>
            <p:cNvSpPr/>
            <p:nvPr/>
          </p:nvSpPr>
          <p:spPr>
            <a:xfrm rot="-5400000">
              <a:off x="7331888" y="3672128"/>
              <a:ext cx="26913" cy="18992"/>
            </a:xfrm>
            <a:custGeom>
              <a:avLst/>
              <a:gdLst/>
              <a:ahLst/>
              <a:cxnLst/>
              <a:rect l="l" t="t" r="r" b="b"/>
              <a:pathLst>
                <a:path w="316" h="223" extrusionOk="0">
                  <a:moveTo>
                    <a:pt x="173" y="1"/>
                  </a:moveTo>
                  <a:cubicBezTo>
                    <a:pt x="168" y="1"/>
                    <a:pt x="163" y="1"/>
                    <a:pt x="158" y="1"/>
                  </a:cubicBezTo>
                  <a:cubicBezTo>
                    <a:pt x="6" y="1"/>
                    <a:pt x="1" y="223"/>
                    <a:pt x="143" y="223"/>
                  </a:cubicBezTo>
                  <a:cubicBezTo>
                    <a:pt x="148" y="223"/>
                    <a:pt x="153" y="222"/>
                    <a:pt x="158" y="222"/>
                  </a:cubicBezTo>
                  <a:cubicBezTo>
                    <a:pt x="310" y="222"/>
                    <a:pt x="3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20"/>
            <p:cNvSpPr/>
            <p:nvPr/>
          </p:nvSpPr>
          <p:spPr>
            <a:xfrm rot="-5400000">
              <a:off x="7371448" y="3777522"/>
              <a:ext cx="17545" cy="16182"/>
            </a:xfrm>
            <a:custGeom>
              <a:avLst/>
              <a:gdLst/>
              <a:ahLst/>
              <a:cxnLst/>
              <a:rect l="l" t="t" r="r" b="b"/>
              <a:pathLst>
                <a:path w="206" h="190" extrusionOk="0">
                  <a:moveTo>
                    <a:pt x="95" y="1"/>
                  </a:moveTo>
                  <a:cubicBezTo>
                    <a:pt x="1" y="32"/>
                    <a:pt x="1" y="158"/>
                    <a:pt x="95" y="190"/>
                  </a:cubicBezTo>
                  <a:cubicBezTo>
                    <a:pt x="206" y="158"/>
                    <a:pt x="206" y="32"/>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20"/>
            <p:cNvSpPr/>
            <p:nvPr/>
          </p:nvSpPr>
          <p:spPr>
            <a:xfrm rot="-5400000">
              <a:off x="7433152" y="3671531"/>
              <a:ext cx="21547" cy="17545"/>
            </a:xfrm>
            <a:custGeom>
              <a:avLst/>
              <a:gdLst/>
              <a:ahLst/>
              <a:cxnLst/>
              <a:rect l="l" t="t" r="r" b="b"/>
              <a:pathLst>
                <a:path w="253" h="206" extrusionOk="0">
                  <a:moveTo>
                    <a:pt x="127" y="1"/>
                  </a:moveTo>
                  <a:cubicBezTo>
                    <a:pt x="1" y="17"/>
                    <a:pt x="1" y="190"/>
                    <a:pt x="127" y="206"/>
                  </a:cubicBezTo>
                  <a:cubicBezTo>
                    <a:pt x="253" y="190"/>
                    <a:pt x="253"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20"/>
            <p:cNvSpPr/>
            <p:nvPr/>
          </p:nvSpPr>
          <p:spPr>
            <a:xfrm rot="-5400000">
              <a:off x="7376856" y="3671531"/>
              <a:ext cx="24188" cy="17459"/>
            </a:xfrm>
            <a:custGeom>
              <a:avLst/>
              <a:gdLst/>
              <a:ahLst/>
              <a:cxnLst/>
              <a:rect l="l" t="t" r="r" b="b"/>
              <a:pathLst>
                <a:path w="284" h="205" extrusionOk="0">
                  <a:moveTo>
                    <a:pt x="142" y="0"/>
                  </a:moveTo>
                  <a:cubicBezTo>
                    <a:pt x="0" y="0"/>
                    <a:pt x="0" y="205"/>
                    <a:pt x="142" y="205"/>
                  </a:cubicBezTo>
                  <a:cubicBezTo>
                    <a:pt x="284" y="205"/>
                    <a:pt x="284"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20"/>
            <p:cNvSpPr/>
            <p:nvPr/>
          </p:nvSpPr>
          <p:spPr>
            <a:xfrm rot="-5400000">
              <a:off x="7262945" y="3661524"/>
              <a:ext cx="19759" cy="17885"/>
            </a:xfrm>
            <a:custGeom>
              <a:avLst/>
              <a:gdLst/>
              <a:ahLst/>
              <a:cxnLst/>
              <a:rect l="l" t="t" r="r" b="b"/>
              <a:pathLst>
                <a:path w="232" h="210" extrusionOk="0">
                  <a:moveTo>
                    <a:pt x="106" y="1"/>
                  </a:moveTo>
                  <a:cubicBezTo>
                    <a:pt x="53" y="1"/>
                    <a:pt x="1" y="37"/>
                    <a:pt x="1" y="106"/>
                  </a:cubicBezTo>
                  <a:cubicBezTo>
                    <a:pt x="1" y="177"/>
                    <a:pt x="52" y="210"/>
                    <a:pt x="104" y="210"/>
                  </a:cubicBezTo>
                  <a:cubicBezTo>
                    <a:pt x="167" y="210"/>
                    <a:pt x="232" y="161"/>
                    <a:pt x="206" y="74"/>
                  </a:cubicBezTo>
                  <a:cubicBezTo>
                    <a:pt x="191" y="25"/>
                    <a:pt x="14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20"/>
            <p:cNvSpPr/>
            <p:nvPr/>
          </p:nvSpPr>
          <p:spPr>
            <a:xfrm rot="-5400000">
              <a:off x="7163512" y="3604420"/>
              <a:ext cx="28276" cy="24273"/>
            </a:xfrm>
            <a:custGeom>
              <a:avLst/>
              <a:gdLst/>
              <a:ahLst/>
              <a:cxnLst/>
              <a:rect l="l" t="t" r="r" b="b"/>
              <a:pathLst>
                <a:path w="332" h="285" extrusionOk="0">
                  <a:moveTo>
                    <a:pt x="158" y="1"/>
                  </a:moveTo>
                  <a:cubicBezTo>
                    <a:pt x="1" y="17"/>
                    <a:pt x="1" y="269"/>
                    <a:pt x="158" y="284"/>
                  </a:cubicBezTo>
                  <a:cubicBezTo>
                    <a:pt x="331" y="269"/>
                    <a:pt x="331" y="17"/>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20"/>
            <p:cNvSpPr/>
            <p:nvPr/>
          </p:nvSpPr>
          <p:spPr>
            <a:xfrm rot="-5400000">
              <a:off x="7192384" y="3650751"/>
              <a:ext cx="25550" cy="20185"/>
            </a:xfrm>
            <a:custGeom>
              <a:avLst/>
              <a:gdLst/>
              <a:ahLst/>
              <a:cxnLst/>
              <a:rect l="l" t="t" r="r" b="b"/>
              <a:pathLst>
                <a:path w="300" h="237" extrusionOk="0">
                  <a:moveTo>
                    <a:pt x="142" y="0"/>
                  </a:moveTo>
                  <a:cubicBezTo>
                    <a:pt x="1" y="0"/>
                    <a:pt x="1" y="237"/>
                    <a:pt x="142" y="237"/>
                  </a:cubicBezTo>
                  <a:cubicBezTo>
                    <a:pt x="300" y="237"/>
                    <a:pt x="300"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20"/>
            <p:cNvSpPr/>
            <p:nvPr/>
          </p:nvSpPr>
          <p:spPr>
            <a:xfrm rot="-5400000">
              <a:off x="7070935" y="3636613"/>
              <a:ext cx="22910" cy="18907"/>
            </a:xfrm>
            <a:custGeom>
              <a:avLst/>
              <a:gdLst/>
              <a:ahLst/>
              <a:cxnLst/>
              <a:rect l="l" t="t" r="r" b="b"/>
              <a:pathLst>
                <a:path w="269" h="222" extrusionOk="0">
                  <a:moveTo>
                    <a:pt x="127" y="1"/>
                  </a:moveTo>
                  <a:cubicBezTo>
                    <a:pt x="1" y="17"/>
                    <a:pt x="1" y="206"/>
                    <a:pt x="127" y="222"/>
                  </a:cubicBezTo>
                  <a:cubicBezTo>
                    <a:pt x="268" y="206"/>
                    <a:pt x="268"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20"/>
            <p:cNvSpPr/>
            <p:nvPr/>
          </p:nvSpPr>
          <p:spPr>
            <a:xfrm rot="-5400000">
              <a:off x="7058884" y="3573632"/>
              <a:ext cx="26913" cy="22825"/>
            </a:xfrm>
            <a:custGeom>
              <a:avLst/>
              <a:gdLst/>
              <a:ahLst/>
              <a:cxnLst/>
              <a:rect l="l" t="t" r="r" b="b"/>
              <a:pathLst>
                <a:path w="316" h="268" extrusionOk="0">
                  <a:moveTo>
                    <a:pt x="158" y="0"/>
                  </a:moveTo>
                  <a:cubicBezTo>
                    <a:pt x="1" y="16"/>
                    <a:pt x="1" y="252"/>
                    <a:pt x="158" y="268"/>
                  </a:cubicBezTo>
                  <a:cubicBezTo>
                    <a:pt x="316" y="252"/>
                    <a:pt x="316" y="1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20"/>
            <p:cNvSpPr/>
            <p:nvPr/>
          </p:nvSpPr>
          <p:spPr>
            <a:xfrm rot="-5400000">
              <a:off x="7114541" y="3599735"/>
              <a:ext cx="29638" cy="21547"/>
            </a:xfrm>
            <a:custGeom>
              <a:avLst/>
              <a:gdLst/>
              <a:ahLst/>
              <a:cxnLst/>
              <a:rect l="l" t="t" r="r" b="b"/>
              <a:pathLst>
                <a:path w="348" h="253" extrusionOk="0">
                  <a:moveTo>
                    <a:pt x="174" y="1"/>
                  </a:moveTo>
                  <a:cubicBezTo>
                    <a:pt x="1" y="1"/>
                    <a:pt x="1" y="253"/>
                    <a:pt x="174" y="253"/>
                  </a:cubicBezTo>
                  <a:cubicBezTo>
                    <a:pt x="347" y="253"/>
                    <a:pt x="34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20"/>
            <p:cNvSpPr/>
            <p:nvPr/>
          </p:nvSpPr>
          <p:spPr>
            <a:xfrm rot="-5400000">
              <a:off x="7087713" y="3531346"/>
              <a:ext cx="28276" cy="22910"/>
            </a:xfrm>
            <a:custGeom>
              <a:avLst/>
              <a:gdLst/>
              <a:ahLst/>
              <a:cxnLst/>
              <a:rect l="l" t="t" r="r" b="b"/>
              <a:pathLst>
                <a:path w="332" h="269" extrusionOk="0">
                  <a:moveTo>
                    <a:pt x="174" y="1"/>
                  </a:moveTo>
                  <a:cubicBezTo>
                    <a:pt x="1" y="1"/>
                    <a:pt x="1" y="269"/>
                    <a:pt x="174" y="269"/>
                  </a:cubicBezTo>
                  <a:cubicBezTo>
                    <a:pt x="332" y="269"/>
                    <a:pt x="332"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20"/>
            <p:cNvSpPr/>
            <p:nvPr/>
          </p:nvSpPr>
          <p:spPr>
            <a:xfrm rot="-5400000">
              <a:off x="7058245" y="3519252"/>
              <a:ext cx="20185" cy="17545"/>
            </a:xfrm>
            <a:custGeom>
              <a:avLst/>
              <a:gdLst/>
              <a:ahLst/>
              <a:cxnLst/>
              <a:rect l="l" t="t" r="r" b="b"/>
              <a:pathLst>
                <a:path w="237" h="206" extrusionOk="0">
                  <a:moveTo>
                    <a:pt x="126" y="0"/>
                  </a:moveTo>
                  <a:cubicBezTo>
                    <a:pt x="0" y="16"/>
                    <a:pt x="0" y="189"/>
                    <a:pt x="126" y="205"/>
                  </a:cubicBezTo>
                  <a:cubicBezTo>
                    <a:pt x="237" y="189"/>
                    <a:pt x="237" y="16"/>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20"/>
            <p:cNvSpPr/>
            <p:nvPr/>
          </p:nvSpPr>
          <p:spPr>
            <a:xfrm rot="-5400000">
              <a:off x="7120545" y="3489061"/>
              <a:ext cx="21633" cy="17545"/>
            </a:xfrm>
            <a:custGeom>
              <a:avLst/>
              <a:gdLst/>
              <a:ahLst/>
              <a:cxnLst/>
              <a:rect l="l" t="t" r="r" b="b"/>
              <a:pathLst>
                <a:path w="254" h="206" extrusionOk="0">
                  <a:moveTo>
                    <a:pt x="127" y="1"/>
                  </a:moveTo>
                  <a:cubicBezTo>
                    <a:pt x="1" y="17"/>
                    <a:pt x="1" y="190"/>
                    <a:pt x="127" y="206"/>
                  </a:cubicBezTo>
                  <a:cubicBezTo>
                    <a:pt x="253" y="190"/>
                    <a:pt x="253"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20"/>
            <p:cNvSpPr/>
            <p:nvPr/>
          </p:nvSpPr>
          <p:spPr>
            <a:xfrm rot="-5400000">
              <a:off x="7167557" y="3503795"/>
              <a:ext cx="25550" cy="18907"/>
            </a:xfrm>
            <a:custGeom>
              <a:avLst/>
              <a:gdLst/>
              <a:ahLst/>
              <a:cxnLst/>
              <a:rect l="l" t="t" r="r" b="b"/>
              <a:pathLst>
                <a:path w="300" h="222" extrusionOk="0">
                  <a:moveTo>
                    <a:pt x="171" y="0"/>
                  </a:moveTo>
                  <a:cubicBezTo>
                    <a:pt x="167" y="0"/>
                    <a:pt x="162" y="0"/>
                    <a:pt x="158" y="1"/>
                  </a:cubicBezTo>
                  <a:cubicBezTo>
                    <a:pt x="0" y="1"/>
                    <a:pt x="0" y="221"/>
                    <a:pt x="158" y="221"/>
                  </a:cubicBezTo>
                  <a:cubicBezTo>
                    <a:pt x="295" y="221"/>
                    <a:pt x="29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20"/>
            <p:cNvSpPr/>
            <p:nvPr/>
          </p:nvSpPr>
          <p:spPr>
            <a:xfrm rot="-5400000">
              <a:off x="7145414" y="3539394"/>
              <a:ext cx="26913" cy="18907"/>
            </a:xfrm>
            <a:custGeom>
              <a:avLst/>
              <a:gdLst/>
              <a:ahLst/>
              <a:cxnLst/>
              <a:rect l="l" t="t" r="r" b="b"/>
              <a:pathLst>
                <a:path w="316" h="222" extrusionOk="0">
                  <a:moveTo>
                    <a:pt x="158" y="1"/>
                  </a:moveTo>
                  <a:cubicBezTo>
                    <a:pt x="1" y="1"/>
                    <a:pt x="1" y="221"/>
                    <a:pt x="158" y="221"/>
                  </a:cubicBezTo>
                  <a:cubicBezTo>
                    <a:pt x="316" y="221"/>
                    <a:pt x="316"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20"/>
            <p:cNvSpPr/>
            <p:nvPr/>
          </p:nvSpPr>
          <p:spPr>
            <a:xfrm rot="-5400000">
              <a:off x="7168920" y="3558813"/>
              <a:ext cx="25550" cy="18907"/>
            </a:xfrm>
            <a:custGeom>
              <a:avLst/>
              <a:gdLst/>
              <a:ahLst/>
              <a:cxnLst/>
              <a:rect l="l" t="t" r="r" b="b"/>
              <a:pathLst>
                <a:path w="300" h="222" extrusionOk="0">
                  <a:moveTo>
                    <a:pt x="158" y="1"/>
                  </a:moveTo>
                  <a:cubicBezTo>
                    <a:pt x="0" y="1"/>
                    <a:pt x="0" y="221"/>
                    <a:pt x="158" y="221"/>
                  </a:cubicBezTo>
                  <a:cubicBezTo>
                    <a:pt x="300" y="221"/>
                    <a:pt x="300"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20"/>
            <p:cNvSpPr/>
            <p:nvPr/>
          </p:nvSpPr>
          <p:spPr>
            <a:xfrm rot="-5400000">
              <a:off x="7215847" y="3506520"/>
              <a:ext cx="25635" cy="21547"/>
            </a:xfrm>
            <a:custGeom>
              <a:avLst/>
              <a:gdLst/>
              <a:ahLst/>
              <a:cxnLst/>
              <a:rect l="l" t="t" r="r" b="b"/>
              <a:pathLst>
                <a:path w="301" h="253" extrusionOk="0">
                  <a:moveTo>
                    <a:pt x="143" y="0"/>
                  </a:moveTo>
                  <a:cubicBezTo>
                    <a:pt x="1" y="16"/>
                    <a:pt x="1" y="236"/>
                    <a:pt x="143" y="252"/>
                  </a:cubicBezTo>
                  <a:cubicBezTo>
                    <a:pt x="300" y="236"/>
                    <a:pt x="300" y="16"/>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20"/>
            <p:cNvSpPr/>
            <p:nvPr/>
          </p:nvSpPr>
          <p:spPr>
            <a:xfrm rot="-5400000">
              <a:off x="7249318" y="3476541"/>
              <a:ext cx="17204" cy="14649"/>
            </a:xfrm>
            <a:custGeom>
              <a:avLst/>
              <a:gdLst/>
              <a:ahLst/>
              <a:cxnLst/>
              <a:rect l="l" t="t" r="r" b="b"/>
              <a:pathLst>
                <a:path w="202" h="172" extrusionOk="0">
                  <a:moveTo>
                    <a:pt x="104" y="0"/>
                  </a:moveTo>
                  <a:cubicBezTo>
                    <a:pt x="91" y="0"/>
                    <a:pt x="76" y="3"/>
                    <a:pt x="63" y="10"/>
                  </a:cubicBezTo>
                  <a:cubicBezTo>
                    <a:pt x="32" y="26"/>
                    <a:pt x="16" y="41"/>
                    <a:pt x="16" y="73"/>
                  </a:cubicBezTo>
                  <a:cubicBezTo>
                    <a:pt x="0" y="120"/>
                    <a:pt x="32" y="152"/>
                    <a:pt x="79" y="167"/>
                  </a:cubicBezTo>
                  <a:cubicBezTo>
                    <a:pt x="87" y="170"/>
                    <a:pt x="96" y="172"/>
                    <a:pt x="104" y="172"/>
                  </a:cubicBezTo>
                  <a:cubicBezTo>
                    <a:pt x="142" y="172"/>
                    <a:pt x="176" y="143"/>
                    <a:pt x="189" y="104"/>
                  </a:cubicBezTo>
                  <a:cubicBezTo>
                    <a:pt x="201" y="43"/>
                    <a:pt x="155"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20"/>
            <p:cNvSpPr/>
            <p:nvPr/>
          </p:nvSpPr>
          <p:spPr>
            <a:xfrm rot="-5400000">
              <a:off x="7325883" y="3515888"/>
              <a:ext cx="24188" cy="20270"/>
            </a:xfrm>
            <a:custGeom>
              <a:avLst/>
              <a:gdLst/>
              <a:ahLst/>
              <a:cxnLst/>
              <a:rect l="l" t="t" r="r" b="b"/>
              <a:pathLst>
                <a:path w="284" h="238" extrusionOk="0">
                  <a:moveTo>
                    <a:pt x="142" y="1"/>
                  </a:moveTo>
                  <a:cubicBezTo>
                    <a:pt x="0" y="17"/>
                    <a:pt x="0" y="221"/>
                    <a:pt x="142" y="237"/>
                  </a:cubicBezTo>
                  <a:cubicBezTo>
                    <a:pt x="284" y="221"/>
                    <a:pt x="284" y="17"/>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20"/>
            <p:cNvSpPr/>
            <p:nvPr/>
          </p:nvSpPr>
          <p:spPr>
            <a:xfrm rot="-5400000">
              <a:off x="7376175" y="3488422"/>
              <a:ext cx="25550" cy="20185"/>
            </a:xfrm>
            <a:custGeom>
              <a:avLst/>
              <a:gdLst/>
              <a:ahLst/>
              <a:cxnLst/>
              <a:rect l="l" t="t" r="r" b="b"/>
              <a:pathLst>
                <a:path w="300" h="237" extrusionOk="0">
                  <a:moveTo>
                    <a:pt x="158" y="0"/>
                  </a:moveTo>
                  <a:cubicBezTo>
                    <a:pt x="0" y="0"/>
                    <a:pt x="0" y="237"/>
                    <a:pt x="158" y="237"/>
                  </a:cubicBezTo>
                  <a:cubicBezTo>
                    <a:pt x="300" y="237"/>
                    <a:pt x="300"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20"/>
            <p:cNvSpPr/>
            <p:nvPr/>
          </p:nvSpPr>
          <p:spPr>
            <a:xfrm rot="-5400000">
              <a:off x="7310425" y="3485696"/>
              <a:ext cx="17545" cy="12179"/>
            </a:xfrm>
            <a:custGeom>
              <a:avLst/>
              <a:gdLst/>
              <a:ahLst/>
              <a:cxnLst/>
              <a:rect l="l" t="t" r="r" b="b"/>
              <a:pathLst>
                <a:path w="206" h="143" extrusionOk="0">
                  <a:moveTo>
                    <a:pt x="95" y="1"/>
                  </a:moveTo>
                  <a:cubicBezTo>
                    <a:pt x="1" y="1"/>
                    <a:pt x="1" y="142"/>
                    <a:pt x="95" y="142"/>
                  </a:cubicBezTo>
                  <a:cubicBezTo>
                    <a:pt x="205" y="142"/>
                    <a:pt x="205"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20"/>
            <p:cNvSpPr/>
            <p:nvPr/>
          </p:nvSpPr>
          <p:spPr>
            <a:xfrm rot="-5400000">
              <a:off x="7274187" y="3539394"/>
              <a:ext cx="21547" cy="18822"/>
            </a:xfrm>
            <a:custGeom>
              <a:avLst/>
              <a:gdLst/>
              <a:ahLst/>
              <a:cxnLst/>
              <a:rect l="l" t="t" r="r" b="b"/>
              <a:pathLst>
                <a:path w="253" h="221" extrusionOk="0">
                  <a:moveTo>
                    <a:pt x="126" y="0"/>
                  </a:moveTo>
                  <a:cubicBezTo>
                    <a:pt x="0" y="16"/>
                    <a:pt x="0" y="205"/>
                    <a:pt x="126" y="221"/>
                  </a:cubicBezTo>
                  <a:cubicBezTo>
                    <a:pt x="252" y="205"/>
                    <a:pt x="252" y="16"/>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20"/>
            <p:cNvSpPr/>
            <p:nvPr/>
          </p:nvSpPr>
          <p:spPr>
            <a:xfrm rot="-5400000">
              <a:off x="7221851" y="3564902"/>
              <a:ext cx="25635" cy="22825"/>
            </a:xfrm>
            <a:custGeom>
              <a:avLst/>
              <a:gdLst/>
              <a:ahLst/>
              <a:cxnLst/>
              <a:rect l="l" t="t" r="r" b="b"/>
              <a:pathLst>
                <a:path w="301" h="268" extrusionOk="0">
                  <a:moveTo>
                    <a:pt x="143" y="0"/>
                  </a:moveTo>
                  <a:cubicBezTo>
                    <a:pt x="1" y="16"/>
                    <a:pt x="1" y="252"/>
                    <a:pt x="143" y="268"/>
                  </a:cubicBezTo>
                  <a:cubicBezTo>
                    <a:pt x="300" y="252"/>
                    <a:pt x="300" y="16"/>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20"/>
            <p:cNvSpPr/>
            <p:nvPr/>
          </p:nvSpPr>
          <p:spPr>
            <a:xfrm rot="-5400000">
              <a:off x="7265500" y="3624562"/>
              <a:ext cx="20185" cy="13542"/>
            </a:xfrm>
            <a:custGeom>
              <a:avLst/>
              <a:gdLst/>
              <a:ahLst/>
              <a:cxnLst/>
              <a:rect l="l" t="t" r="r" b="b"/>
              <a:pathLst>
                <a:path w="237" h="159" extrusionOk="0">
                  <a:moveTo>
                    <a:pt x="111" y="1"/>
                  </a:moveTo>
                  <a:cubicBezTo>
                    <a:pt x="1" y="1"/>
                    <a:pt x="1" y="158"/>
                    <a:pt x="111" y="158"/>
                  </a:cubicBezTo>
                  <a:cubicBezTo>
                    <a:pt x="237" y="158"/>
                    <a:pt x="237"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20"/>
            <p:cNvSpPr/>
            <p:nvPr/>
          </p:nvSpPr>
          <p:spPr>
            <a:xfrm rot="-5400000">
              <a:off x="7351391" y="3578955"/>
              <a:ext cx="24188" cy="20185"/>
            </a:xfrm>
            <a:custGeom>
              <a:avLst/>
              <a:gdLst/>
              <a:ahLst/>
              <a:cxnLst/>
              <a:rect l="l" t="t" r="r" b="b"/>
              <a:pathLst>
                <a:path w="284" h="237" extrusionOk="0">
                  <a:moveTo>
                    <a:pt x="142" y="0"/>
                  </a:moveTo>
                  <a:cubicBezTo>
                    <a:pt x="0" y="16"/>
                    <a:pt x="0" y="221"/>
                    <a:pt x="142" y="236"/>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20"/>
            <p:cNvSpPr/>
            <p:nvPr/>
          </p:nvSpPr>
          <p:spPr>
            <a:xfrm rot="-5400000">
              <a:off x="7216486" y="3619835"/>
              <a:ext cx="20270" cy="14904"/>
            </a:xfrm>
            <a:custGeom>
              <a:avLst/>
              <a:gdLst/>
              <a:ahLst/>
              <a:cxnLst/>
              <a:rect l="l" t="t" r="r" b="b"/>
              <a:pathLst>
                <a:path w="238" h="175" extrusionOk="0">
                  <a:moveTo>
                    <a:pt x="111" y="1"/>
                  </a:moveTo>
                  <a:cubicBezTo>
                    <a:pt x="1" y="1"/>
                    <a:pt x="1" y="174"/>
                    <a:pt x="111" y="174"/>
                  </a:cubicBezTo>
                  <a:cubicBezTo>
                    <a:pt x="237" y="174"/>
                    <a:pt x="237"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20"/>
            <p:cNvSpPr/>
            <p:nvPr/>
          </p:nvSpPr>
          <p:spPr>
            <a:xfrm rot="-5400000">
              <a:off x="7291646" y="3572865"/>
              <a:ext cx="25550" cy="20270"/>
            </a:xfrm>
            <a:custGeom>
              <a:avLst/>
              <a:gdLst/>
              <a:ahLst/>
              <a:cxnLst/>
              <a:rect l="l" t="t" r="r" b="b"/>
              <a:pathLst>
                <a:path w="300" h="238" extrusionOk="0">
                  <a:moveTo>
                    <a:pt x="158" y="1"/>
                  </a:moveTo>
                  <a:cubicBezTo>
                    <a:pt x="0" y="1"/>
                    <a:pt x="0" y="237"/>
                    <a:pt x="158" y="237"/>
                  </a:cubicBezTo>
                  <a:cubicBezTo>
                    <a:pt x="299" y="237"/>
                    <a:pt x="299"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20"/>
            <p:cNvSpPr/>
            <p:nvPr/>
          </p:nvSpPr>
          <p:spPr>
            <a:xfrm rot="-5400000">
              <a:off x="7327203" y="3633973"/>
              <a:ext cx="22910" cy="16182"/>
            </a:xfrm>
            <a:custGeom>
              <a:avLst/>
              <a:gdLst/>
              <a:ahLst/>
              <a:cxnLst/>
              <a:rect l="l" t="t" r="r" b="b"/>
              <a:pathLst>
                <a:path w="269" h="190" extrusionOk="0">
                  <a:moveTo>
                    <a:pt x="143" y="0"/>
                  </a:moveTo>
                  <a:cubicBezTo>
                    <a:pt x="1" y="0"/>
                    <a:pt x="1" y="189"/>
                    <a:pt x="143" y="189"/>
                  </a:cubicBezTo>
                  <a:cubicBezTo>
                    <a:pt x="269" y="189"/>
                    <a:pt x="269"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20"/>
            <p:cNvSpPr/>
            <p:nvPr/>
          </p:nvSpPr>
          <p:spPr>
            <a:xfrm rot="-5400000">
              <a:off x="7385543" y="3532709"/>
              <a:ext cx="28276" cy="20185"/>
            </a:xfrm>
            <a:custGeom>
              <a:avLst/>
              <a:gdLst/>
              <a:ahLst/>
              <a:cxnLst/>
              <a:rect l="l" t="t" r="r" b="b"/>
              <a:pathLst>
                <a:path w="332" h="237" extrusionOk="0">
                  <a:moveTo>
                    <a:pt x="174" y="0"/>
                  </a:moveTo>
                  <a:cubicBezTo>
                    <a:pt x="1" y="0"/>
                    <a:pt x="1" y="237"/>
                    <a:pt x="174" y="237"/>
                  </a:cubicBezTo>
                  <a:cubicBezTo>
                    <a:pt x="332" y="237"/>
                    <a:pt x="332"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20"/>
            <p:cNvSpPr/>
            <p:nvPr/>
          </p:nvSpPr>
          <p:spPr>
            <a:xfrm rot="-5400000">
              <a:off x="7421143" y="3589686"/>
              <a:ext cx="24188" cy="20185"/>
            </a:xfrm>
            <a:custGeom>
              <a:avLst/>
              <a:gdLst/>
              <a:ahLst/>
              <a:cxnLst/>
              <a:rect l="l" t="t" r="r" b="b"/>
              <a:pathLst>
                <a:path w="284" h="237" extrusionOk="0">
                  <a:moveTo>
                    <a:pt x="142" y="0"/>
                  </a:moveTo>
                  <a:cubicBezTo>
                    <a:pt x="0" y="16"/>
                    <a:pt x="0" y="221"/>
                    <a:pt x="142" y="236"/>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20"/>
            <p:cNvSpPr/>
            <p:nvPr/>
          </p:nvSpPr>
          <p:spPr>
            <a:xfrm rot="-5400000">
              <a:off x="7313108" y="3605144"/>
              <a:ext cx="21547" cy="18822"/>
            </a:xfrm>
            <a:custGeom>
              <a:avLst/>
              <a:gdLst/>
              <a:ahLst/>
              <a:cxnLst/>
              <a:rect l="l" t="t" r="r" b="b"/>
              <a:pathLst>
                <a:path w="253" h="221" extrusionOk="0">
                  <a:moveTo>
                    <a:pt x="127" y="0"/>
                  </a:moveTo>
                  <a:cubicBezTo>
                    <a:pt x="1" y="16"/>
                    <a:pt x="1" y="205"/>
                    <a:pt x="127" y="221"/>
                  </a:cubicBezTo>
                  <a:cubicBezTo>
                    <a:pt x="253" y="205"/>
                    <a:pt x="253" y="16"/>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20"/>
            <p:cNvSpPr/>
            <p:nvPr/>
          </p:nvSpPr>
          <p:spPr>
            <a:xfrm rot="-5400000">
              <a:off x="7398276" y="3632653"/>
              <a:ext cx="22910" cy="18822"/>
            </a:xfrm>
            <a:custGeom>
              <a:avLst/>
              <a:gdLst/>
              <a:ahLst/>
              <a:cxnLst/>
              <a:rect l="l" t="t" r="r" b="b"/>
              <a:pathLst>
                <a:path w="269" h="221" extrusionOk="0">
                  <a:moveTo>
                    <a:pt x="143" y="0"/>
                  </a:moveTo>
                  <a:cubicBezTo>
                    <a:pt x="1" y="16"/>
                    <a:pt x="1" y="205"/>
                    <a:pt x="143" y="221"/>
                  </a:cubicBezTo>
                  <a:cubicBezTo>
                    <a:pt x="269" y="205"/>
                    <a:pt x="269" y="16"/>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20"/>
            <p:cNvSpPr/>
            <p:nvPr/>
          </p:nvSpPr>
          <p:spPr>
            <a:xfrm rot="-5400000">
              <a:off x="7425146" y="3529302"/>
              <a:ext cx="33641" cy="26913"/>
            </a:xfrm>
            <a:custGeom>
              <a:avLst/>
              <a:gdLst/>
              <a:ahLst/>
              <a:cxnLst/>
              <a:rect l="l" t="t" r="r" b="b"/>
              <a:pathLst>
                <a:path w="395" h="316" extrusionOk="0">
                  <a:moveTo>
                    <a:pt x="205" y="0"/>
                  </a:moveTo>
                  <a:cubicBezTo>
                    <a:pt x="0" y="0"/>
                    <a:pt x="0" y="315"/>
                    <a:pt x="205" y="315"/>
                  </a:cubicBezTo>
                  <a:cubicBezTo>
                    <a:pt x="394" y="299"/>
                    <a:pt x="394"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20"/>
            <p:cNvSpPr/>
            <p:nvPr/>
          </p:nvSpPr>
          <p:spPr>
            <a:xfrm rot="-5400000">
              <a:off x="7442605" y="3623242"/>
              <a:ext cx="24188" cy="20185"/>
            </a:xfrm>
            <a:custGeom>
              <a:avLst/>
              <a:gdLst/>
              <a:ahLst/>
              <a:cxnLst/>
              <a:rect l="l" t="t" r="r" b="b"/>
              <a:pathLst>
                <a:path w="284" h="237" extrusionOk="0">
                  <a:moveTo>
                    <a:pt x="142" y="0"/>
                  </a:moveTo>
                  <a:cubicBezTo>
                    <a:pt x="0" y="16"/>
                    <a:pt x="0" y="221"/>
                    <a:pt x="142" y="236"/>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20"/>
            <p:cNvSpPr/>
            <p:nvPr/>
          </p:nvSpPr>
          <p:spPr>
            <a:xfrm rot="-5400000">
              <a:off x="7444564" y="3770070"/>
              <a:ext cx="16182" cy="13542"/>
            </a:xfrm>
            <a:custGeom>
              <a:avLst/>
              <a:gdLst/>
              <a:ahLst/>
              <a:cxnLst/>
              <a:rect l="l" t="t" r="r" b="b"/>
              <a:pathLst>
                <a:path w="190" h="159" extrusionOk="0">
                  <a:moveTo>
                    <a:pt x="95" y="1"/>
                  </a:moveTo>
                  <a:cubicBezTo>
                    <a:pt x="0" y="1"/>
                    <a:pt x="0" y="143"/>
                    <a:pt x="95" y="158"/>
                  </a:cubicBezTo>
                  <a:cubicBezTo>
                    <a:pt x="189" y="143"/>
                    <a:pt x="189"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20"/>
            <p:cNvSpPr/>
            <p:nvPr/>
          </p:nvSpPr>
          <p:spPr>
            <a:xfrm rot="-5400000">
              <a:off x="7305741" y="3773477"/>
              <a:ext cx="22910" cy="16182"/>
            </a:xfrm>
            <a:custGeom>
              <a:avLst/>
              <a:gdLst/>
              <a:ahLst/>
              <a:cxnLst/>
              <a:rect l="l" t="t" r="r" b="b"/>
              <a:pathLst>
                <a:path w="269" h="190" extrusionOk="0">
                  <a:moveTo>
                    <a:pt x="142" y="0"/>
                  </a:moveTo>
                  <a:cubicBezTo>
                    <a:pt x="1" y="0"/>
                    <a:pt x="1" y="189"/>
                    <a:pt x="142" y="189"/>
                  </a:cubicBezTo>
                  <a:cubicBezTo>
                    <a:pt x="268" y="189"/>
                    <a:pt x="268"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20"/>
            <p:cNvSpPr/>
            <p:nvPr/>
          </p:nvSpPr>
          <p:spPr>
            <a:xfrm rot="-5400000">
              <a:off x="7122632" y="3763427"/>
              <a:ext cx="17459" cy="14819"/>
            </a:xfrm>
            <a:custGeom>
              <a:avLst/>
              <a:gdLst/>
              <a:ahLst/>
              <a:cxnLst/>
              <a:rect l="l" t="t" r="r" b="b"/>
              <a:pathLst>
                <a:path w="205" h="174" extrusionOk="0">
                  <a:moveTo>
                    <a:pt x="110" y="1"/>
                  </a:moveTo>
                  <a:cubicBezTo>
                    <a:pt x="0" y="16"/>
                    <a:pt x="0" y="158"/>
                    <a:pt x="110" y="174"/>
                  </a:cubicBezTo>
                  <a:cubicBezTo>
                    <a:pt x="205" y="158"/>
                    <a:pt x="205" y="16"/>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20"/>
            <p:cNvSpPr/>
            <p:nvPr/>
          </p:nvSpPr>
          <p:spPr>
            <a:xfrm rot="-5400000">
              <a:off x="6612480" y="3046658"/>
              <a:ext cx="303196" cy="513305"/>
            </a:xfrm>
            <a:custGeom>
              <a:avLst/>
              <a:gdLst/>
              <a:ahLst/>
              <a:cxnLst/>
              <a:rect l="l" t="t" r="r" b="b"/>
              <a:pathLst>
                <a:path w="3560" h="6027" extrusionOk="0">
                  <a:moveTo>
                    <a:pt x="1854" y="205"/>
                  </a:moveTo>
                  <a:cubicBezTo>
                    <a:pt x="1955" y="205"/>
                    <a:pt x="2052" y="213"/>
                    <a:pt x="2142" y="230"/>
                  </a:cubicBezTo>
                  <a:cubicBezTo>
                    <a:pt x="2946" y="388"/>
                    <a:pt x="3261" y="1348"/>
                    <a:pt x="2914" y="2042"/>
                  </a:cubicBezTo>
                  <a:lnTo>
                    <a:pt x="2930" y="2042"/>
                  </a:lnTo>
                  <a:cubicBezTo>
                    <a:pt x="2697" y="2481"/>
                    <a:pt x="2242" y="2666"/>
                    <a:pt x="1790" y="2666"/>
                  </a:cubicBezTo>
                  <a:cubicBezTo>
                    <a:pt x="1691" y="2666"/>
                    <a:pt x="1593" y="2657"/>
                    <a:pt x="1496" y="2640"/>
                  </a:cubicBezTo>
                  <a:cubicBezTo>
                    <a:pt x="1496" y="2609"/>
                    <a:pt x="1496" y="2593"/>
                    <a:pt x="1496" y="2577"/>
                  </a:cubicBezTo>
                  <a:lnTo>
                    <a:pt x="1481" y="2577"/>
                  </a:lnTo>
                  <a:lnTo>
                    <a:pt x="1481" y="2624"/>
                  </a:lnTo>
                  <a:lnTo>
                    <a:pt x="1449" y="2624"/>
                  </a:lnTo>
                  <a:cubicBezTo>
                    <a:pt x="1386" y="2609"/>
                    <a:pt x="1323" y="2593"/>
                    <a:pt x="1260" y="2577"/>
                  </a:cubicBezTo>
                  <a:cubicBezTo>
                    <a:pt x="1252" y="2569"/>
                    <a:pt x="1240" y="2565"/>
                    <a:pt x="1229" y="2565"/>
                  </a:cubicBezTo>
                  <a:cubicBezTo>
                    <a:pt x="1217" y="2565"/>
                    <a:pt x="1205" y="2569"/>
                    <a:pt x="1197" y="2577"/>
                  </a:cubicBezTo>
                  <a:cubicBezTo>
                    <a:pt x="599" y="2404"/>
                    <a:pt x="189" y="1931"/>
                    <a:pt x="315" y="1238"/>
                  </a:cubicBezTo>
                  <a:cubicBezTo>
                    <a:pt x="424" y="556"/>
                    <a:pt x="1207" y="205"/>
                    <a:pt x="1854" y="205"/>
                  </a:cubicBezTo>
                  <a:close/>
                  <a:moveTo>
                    <a:pt x="1786" y="1"/>
                  </a:moveTo>
                  <a:cubicBezTo>
                    <a:pt x="1017" y="1"/>
                    <a:pt x="215" y="568"/>
                    <a:pt x="95" y="1317"/>
                  </a:cubicBezTo>
                  <a:cubicBezTo>
                    <a:pt x="0" y="1994"/>
                    <a:pt x="473" y="2609"/>
                    <a:pt x="1150" y="2703"/>
                  </a:cubicBezTo>
                  <a:cubicBezTo>
                    <a:pt x="1150" y="2703"/>
                    <a:pt x="1166" y="2719"/>
                    <a:pt x="1181" y="2719"/>
                  </a:cubicBezTo>
                  <a:cubicBezTo>
                    <a:pt x="1260" y="2766"/>
                    <a:pt x="1355" y="2798"/>
                    <a:pt x="1449" y="2829"/>
                  </a:cubicBezTo>
                  <a:cubicBezTo>
                    <a:pt x="1402" y="3239"/>
                    <a:pt x="1449" y="3680"/>
                    <a:pt x="1433" y="4105"/>
                  </a:cubicBezTo>
                  <a:cubicBezTo>
                    <a:pt x="1402" y="4546"/>
                    <a:pt x="1386" y="5003"/>
                    <a:pt x="1402" y="5460"/>
                  </a:cubicBezTo>
                  <a:lnTo>
                    <a:pt x="1370" y="5460"/>
                  </a:lnTo>
                  <a:cubicBezTo>
                    <a:pt x="1229" y="5460"/>
                    <a:pt x="1197" y="5570"/>
                    <a:pt x="1181" y="5680"/>
                  </a:cubicBezTo>
                  <a:cubicBezTo>
                    <a:pt x="1166" y="5743"/>
                    <a:pt x="1166" y="5806"/>
                    <a:pt x="1181" y="5885"/>
                  </a:cubicBezTo>
                  <a:cubicBezTo>
                    <a:pt x="1197" y="5916"/>
                    <a:pt x="1229" y="5948"/>
                    <a:pt x="1276" y="5948"/>
                  </a:cubicBezTo>
                  <a:cubicBezTo>
                    <a:pt x="1276" y="5964"/>
                    <a:pt x="1276" y="5964"/>
                    <a:pt x="1276" y="5964"/>
                  </a:cubicBezTo>
                  <a:cubicBezTo>
                    <a:pt x="1276" y="5995"/>
                    <a:pt x="1307" y="6027"/>
                    <a:pt x="1355" y="6027"/>
                  </a:cubicBezTo>
                  <a:lnTo>
                    <a:pt x="1512" y="6027"/>
                  </a:lnTo>
                  <a:cubicBezTo>
                    <a:pt x="1544" y="6027"/>
                    <a:pt x="1559" y="6011"/>
                    <a:pt x="1575" y="5979"/>
                  </a:cubicBezTo>
                  <a:cubicBezTo>
                    <a:pt x="1607" y="5979"/>
                    <a:pt x="1638" y="5979"/>
                    <a:pt x="1654" y="5948"/>
                  </a:cubicBezTo>
                  <a:cubicBezTo>
                    <a:pt x="1733" y="5869"/>
                    <a:pt x="1764" y="5759"/>
                    <a:pt x="1733" y="5664"/>
                  </a:cubicBezTo>
                  <a:cubicBezTo>
                    <a:pt x="1701" y="5570"/>
                    <a:pt x="1638" y="5507"/>
                    <a:pt x="1559" y="5475"/>
                  </a:cubicBezTo>
                  <a:cubicBezTo>
                    <a:pt x="1575" y="5019"/>
                    <a:pt x="1559" y="4562"/>
                    <a:pt x="1528" y="4105"/>
                  </a:cubicBezTo>
                  <a:cubicBezTo>
                    <a:pt x="1528" y="3695"/>
                    <a:pt x="1559" y="3270"/>
                    <a:pt x="1528" y="2845"/>
                  </a:cubicBezTo>
                  <a:lnTo>
                    <a:pt x="1528" y="2845"/>
                  </a:lnTo>
                  <a:cubicBezTo>
                    <a:pt x="1619" y="2862"/>
                    <a:pt x="1711" y="2871"/>
                    <a:pt x="1801" y="2871"/>
                  </a:cubicBezTo>
                  <a:cubicBezTo>
                    <a:pt x="2369" y="2871"/>
                    <a:pt x="2908" y="2542"/>
                    <a:pt x="3166" y="2026"/>
                  </a:cubicBezTo>
                  <a:cubicBezTo>
                    <a:pt x="3560" y="1191"/>
                    <a:pt x="2977" y="293"/>
                    <a:pt x="2190" y="57"/>
                  </a:cubicBezTo>
                  <a:cubicBezTo>
                    <a:pt x="2059" y="19"/>
                    <a:pt x="1923" y="1"/>
                    <a:pt x="1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20"/>
            <p:cNvSpPr/>
            <p:nvPr/>
          </p:nvSpPr>
          <p:spPr>
            <a:xfrm rot="-5400000">
              <a:off x="6612437" y="3793873"/>
              <a:ext cx="303281" cy="513305"/>
            </a:xfrm>
            <a:custGeom>
              <a:avLst/>
              <a:gdLst/>
              <a:ahLst/>
              <a:cxnLst/>
              <a:rect l="l" t="t" r="r" b="b"/>
              <a:pathLst>
                <a:path w="3561" h="6027" extrusionOk="0">
                  <a:moveTo>
                    <a:pt x="1871" y="205"/>
                  </a:moveTo>
                  <a:cubicBezTo>
                    <a:pt x="1971" y="205"/>
                    <a:pt x="2068" y="213"/>
                    <a:pt x="2158" y="230"/>
                  </a:cubicBezTo>
                  <a:cubicBezTo>
                    <a:pt x="2962" y="388"/>
                    <a:pt x="3277" y="1348"/>
                    <a:pt x="2930" y="2042"/>
                  </a:cubicBezTo>
                  <a:cubicBezTo>
                    <a:pt x="2710" y="2481"/>
                    <a:pt x="2257" y="2666"/>
                    <a:pt x="1797" y="2666"/>
                  </a:cubicBezTo>
                  <a:cubicBezTo>
                    <a:pt x="1697" y="2666"/>
                    <a:pt x="1596" y="2657"/>
                    <a:pt x="1497" y="2640"/>
                  </a:cubicBezTo>
                  <a:lnTo>
                    <a:pt x="1497" y="2577"/>
                  </a:lnTo>
                  <a:lnTo>
                    <a:pt x="1481" y="2577"/>
                  </a:lnTo>
                  <a:cubicBezTo>
                    <a:pt x="1481" y="2593"/>
                    <a:pt x="1481" y="2609"/>
                    <a:pt x="1481" y="2624"/>
                  </a:cubicBezTo>
                  <a:lnTo>
                    <a:pt x="1465" y="2624"/>
                  </a:lnTo>
                  <a:cubicBezTo>
                    <a:pt x="1402" y="2609"/>
                    <a:pt x="1324" y="2593"/>
                    <a:pt x="1261" y="2577"/>
                  </a:cubicBezTo>
                  <a:cubicBezTo>
                    <a:pt x="1253" y="2569"/>
                    <a:pt x="1245" y="2565"/>
                    <a:pt x="1235" y="2565"/>
                  </a:cubicBezTo>
                  <a:cubicBezTo>
                    <a:pt x="1225" y="2565"/>
                    <a:pt x="1213" y="2569"/>
                    <a:pt x="1198" y="2577"/>
                  </a:cubicBezTo>
                  <a:cubicBezTo>
                    <a:pt x="615" y="2404"/>
                    <a:pt x="189" y="1931"/>
                    <a:pt x="315" y="1238"/>
                  </a:cubicBezTo>
                  <a:cubicBezTo>
                    <a:pt x="438" y="556"/>
                    <a:pt x="1223" y="205"/>
                    <a:pt x="1871" y="205"/>
                  </a:cubicBezTo>
                  <a:close/>
                  <a:moveTo>
                    <a:pt x="1786" y="1"/>
                  </a:moveTo>
                  <a:cubicBezTo>
                    <a:pt x="1017" y="1"/>
                    <a:pt x="215" y="568"/>
                    <a:pt x="95" y="1317"/>
                  </a:cubicBezTo>
                  <a:cubicBezTo>
                    <a:pt x="0" y="1994"/>
                    <a:pt x="473" y="2609"/>
                    <a:pt x="1150" y="2703"/>
                  </a:cubicBezTo>
                  <a:cubicBezTo>
                    <a:pt x="1150" y="2703"/>
                    <a:pt x="1166" y="2719"/>
                    <a:pt x="1182" y="2719"/>
                  </a:cubicBezTo>
                  <a:cubicBezTo>
                    <a:pt x="1261" y="2766"/>
                    <a:pt x="1355" y="2798"/>
                    <a:pt x="1450" y="2829"/>
                  </a:cubicBezTo>
                  <a:cubicBezTo>
                    <a:pt x="1402" y="3239"/>
                    <a:pt x="1450" y="3680"/>
                    <a:pt x="1450" y="4105"/>
                  </a:cubicBezTo>
                  <a:cubicBezTo>
                    <a:pt x="1418" y="4546"/>
                    <a:pt x="1402" y="5003"/>
                    <a:pt x="1418" y="5460"/>
                  </a:cubicBezTo>
                  <a:cubicBezTo>
                    <a:pt x="1410" y="5452"/>
                    <a:pt x="1402" y="5448"/>
                    <a:pt x="1394" y="5448"/>
                  </a:cubicBezTo>
                  <a:cubicBezTo>
                    <a:pt x="1387" y="5448"/>
                    <a:pt x="1379" y="5452"/>
                    <a:pt x="1371" y="5460"/>
                  </a:cubicBezTo>
                  <a:cubicBezTo>
                    <a:pt x="1245" y="5460"/>
                    <a:pt x="1213" y="5570"/>
                    <a:pt x="1198" y="5680"/>
                  </a:cubicBezTo>
                  <a:cubicBezTo>
                    <a:pt x="1182" y="5743"/>
                    <a:pt x="1182" y="5806"/>
                    <a:pt x="1198" y="5885"/>
                  </a:cubicBezTo>
                  <a:cubicBezTo>
                    <a:pt x="1213" y="5916"/>
                    <a:pt x="1245" y="5948"/>
                    <a:pt x="1292" y="5948"/>
                  </a:cubicBezTo>
                  <a:cubicBezTo>
                    <a:pt x="1292" y="5964"/>
                    <a:pt x="1292" y="5964"/>
                    <a:pt x="1292" y="5964"/>
                  </a:cubicBezTo>
                  <a:cubicBezTo>
                    <a:pt x="1292" y="5995"/>
                    <a:pt x="1324" y="6027"/>
                    <a:pt x="1371" y="6027"/>
                  </a:cubicBezTo>
                  <a:lnTo>
                    <a:pt x="1528" y="6027"/>
                  </a:lnTo>
                  <a:cubicBezTo>
                    <a:pt x="1560" y="6027"/>
                    <a:pt x="1576" y="6011"/>
                    <a:pt x="1591" y="5979"/>
                  </a:cubicBezTo>
                  <a:cubicBezTo>
                    <a:pt x="1623" y="5979"/>
                    <a:pt x="1654" y="5979"/>
                    <a:pt x="1670" y="5948"/>
                  </a:cubicBezTo>
                  <a:cubicBezTo>
                    <a:pt x="1749" y="5869"/>
                    <a:pt x="1780" y="5759"/>
                    <a:pt x="1749" y="5664"/>
                  </a:cubicBezTo>
                  <a:cubicBezTo>
                    <a:pt x="1717" y="5570"/>
                    <a:pt x="1654" y="5507"/>
                    <a:pt x="1560" y="5475"/>
                  </a:cubicBezTo>
                  <a:cubicBezTo>
                    <a:pt x="1591" y="5019"/>
                    <a:pt x="1576" y="4562"/>
                    <a:pt x="1544" y="4105"/>
                  </a:cubicBezTo>
                  <a:cubicBezTo>
                    <a:pt x="1544" y="3695"/>
                    <a:pt x="1576" y="3270"/>
                    <a:pt x="1544" y="2845"/>
                  </a:cubicBezTo>
                  <a:lnTo>
                    <a:pt x="1544" y="2845"/>
                  </a:lnTo>
                  <a:cubicBezTo>
                    <a:pt x="1635" y="2862"/>
                    <a:pt x="1727" y="2871"/>
                    <a:pt x="1817" y="2871"/>
                  </a:cubicBezTo>
                  <a:cubicBezTo>
                    <a:pt x="2385" y="2871"/>
                    <a:pt x="2924" y="2542"/>
                    <a:pt x="3182" y="2026"/>
                  </a:cubicBezTo>
                  <a:cubicBezTo>
                    <a:pt x="3560" y="1191"/>
                    <a:pt x="2993" y="293"/>
                    <a:pt x="2190" y="57"/>
                  </a:cubicBezTo>
                  <a:cubicBezTo>
                    <a:pt x="2059" y="19"/>
                    <a:pt x="1923" y="1"/>
                    <a:pt x="1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20"/>
            <p:cNvSpPr/>
            <p:nvPr/>
          </p:nvSpPr>
          <p:spPr>
            <a:xfrm rot="-5400000">
              <a:off x="6611756" y="2034488"/>
              <a:ext cx="304644" cy="513305"/>
            </a:xfrm>
            <a:custGeom>
              <a:avLst/>
              <a:gdLst/>
              <a:ahLst/>
              <a:cxnLst/>
              <a:rect l="l" t="t" r="r" b="b"/>
              <a:pathLst>
                <a:path w="3577" h="6027" extrusionOk="0">
                  <a:moveTo>
                    <a:pt x="1871" y="205"/>
                  </a:moveTo>
                  <a:cubicBezTo>
                    <a:pt x="1971" y="205"/>
                    <a:pt x="2068" y="213"/>
                    <a:pt x="2159" y="230"/>
                  </a:cubicBezTo>
                  <a:cubicBezTo>
                    <a:pt x="2978" y="388"/>
                    <a:pt x="3277" y="1348"/>
                    <a:pt x="2931" y="2042"/>
                  </a:cubicBezTo>
                  <a:cubicBezTo>
                    <a:pt x="2711" y="2481"/>
                    <a:pt x="2258" y="2666"/>
                    <a:pt x="1806" y="2666"/>
                  </a:cubicBezTo>
                  <a:cubicBezTo>
                    <a:pt x="1708" y="2666"/>
                    <a:pt x="1609" y="2657"/>
                    <a:pt x="1513" y="2640"/>
                  </a:cubicBezTo>
                  <a:cubicBezTo>
                    <a:pt x="1513" y="2609"/>
                    <a:pt x="1513" y="2593"/>
                    <a:pt x="1513" y="2577"/>
                  </a:cubicBezTo>
                  <a:lnTo>
                    <a:pt x="1497" y="2577"/>
                  </a:lnTo>
                  <a:lnTo>
                    <a:pt x="1497" y="2624"/>
                  </a:lnTo>
                  <a:lnTo>
                    <a:pt x="1466" y="2624"/>
                  </a:lnTo>
                  <a:cubicBezTo>
                    <a:pt x="1403" y="2609"/>
                    <a:pt x="1340" y="2593"/>
                    <a:pt x="1277" y="2577"/>
                  </a:cubicBezTo>
                  <a:cubicBezTo>
                    <a:pt x="1261" y="2569"/>
                    <a:pt x="1249" y="2565"/>
                    <a:pt x="1239" y="2565"/>
                  </a:cubicBezTo>
                  <a:cubicBezTo>
                    <a:pt x="1229" y="2565"/>
                    <a:pt x="1222" y="2569"/>
                    <a:pt x="1214" y="2577"/>
                  </a:cubicBezTo>
                  <a:cubicBezTo>
                    <a:pt x="615" y="2404"/>
                    <a:pt x="206" y="1931"/>
                    <a:pt x="316" y="1238"/>
                  </a:cubicBezTo>
                  <a:cubicBezTo>
                    <a:pt x="439" y="556"/>
                    <a:pt x="1223" y="205"/>
                    <a:pt x="1871" y="205"/>
                  </a:cubicBezTo>
                  <a:close/>
                  <a:moveTo>
                    <a:pt x="1793" y="1"/>
                  </a:moveTo>
                  <a:cubicBezTo>
                    <a:pt x="1033" y="1"/>
                    <a:pt x="229" y="568"/>
                    <a:pt x="95" y="1317"/>
                  </a:cubicBezTo>
                  <a:cubicBezTo>
                    <a:pt x="1" y="1994"/>
                    <a:pt x="489" y="2609"/>
                    <a:pt x="1151" y="2703"/>
                  </a:cubicBezTo>
                  <a:cubicBezTo>
                    <a:pt x="1166" y="2703"/>
                    <a:pt x="1182" y="2719"/>
                    <a:pt x="1182" y="2719"/>
                  </a:cubicBezTo>
                  <a:cubicBezTo>
                    <a:pt x="1277" y="2766"/>
                    <a:pt x="1355" y="2798"/>
                    <a:pt x="1450" y="2829"/>
                  </a:cubicBezTo>
                  <a:cubicBezTo>
                    <a:pt x="1418" y="3239"/>
                    <a:pt x="1450" y="3680"/>
                    <a:pt x="1450" y="4105"/>
                  </a:cubicBezTo>
                  <a:cubicBezTo>
                    <a:pt x="1403" y="4546"/>
                    <a:pt x="1403" y="5003"/>
                    <a:pt x="1418" y="5460"/>
                  </a:cubicBezTo>
                  <a:cubicBezTo>
                    <a:pt x="1411" y="5452"/>
                    <a:pt x="1403" y="5448"/>
                    <a:pt x="1395" y="5448"/>
                  </a:cubicBezTo>
                  <a:cubicBezTo>
                    <a:pt x="1387" y="5448"/>
                    <a:pt x="1379" y="5452"/>
                    <a:pt x="1371" y="5460"/>
                  </a:cubicBezTo>
                  <a:cubicBezTo>
                    <a:pt x="1245" y="5460"/>
                    <a:pt x="1214" y="5570"/>
                    <a:pt x="1198" y="5680"/>
                  </a:cubicBezTo>
                  <a:cubicBezTo>
                    <a:pt x="1182" y="5743"/>
                    <a:pt x="1182" y="5806"/>
                    <a:pt x="1198" y="5885"/>
                  </a:cubicBezTo>
                  <a:cubicBezTo>
                    <a:pt x="1198" y="5916"/>
                    <a:pt x="1245" y="5932"/>
                    <a:pt x="1292" y="5948"/>
                  </a:cubicBezTo>
                  <a:lnTo>
                    <a:pt x="1292" y="5964"/>
                  </a:lnTo>
                  <a:cubicBezTo>
                    <a:pt x="1292" y="5995"/>
                    <a:pt x="1324" y="6027"/>
                    <a:pt x="1371" y="6027"/>
                  </a:cubicBezTo>
                  <a:lnTo>
                    <a:pt x="1529" y="6027"/>
                  </a:lnTo>
                  <a:cubicBezTo>
                    <a:pt x="1560" y="6027"/>
                    <a:pt x="1576" y="6011"/>
                    <a:pt x="1592" y="5979"/>
                  </a:cubicBezTo>
                  <a:cubicBezTo>
                    <a:pt x="1623" y="5979"/>
                    <a:pt x="1655" y="5964"/>
                    <a:pt x="1670" y="5948"/>
                  </a:cubicBezTo>
                  <a:cubicBezTo>
                    <a:pt x="1749" y="5869"/>
                    <a:pt x="1765" y="5759"/>
                    <a:pt x="1749" y="5664"/>
                  </a:cubicBezTo>
                  <a:cubicBezTo>
                    <a:pt x="1718" y="5570"/>
                    <a:pt x="1655" y="5507"/>
                    <a:pt x="1560" y="5475"/>
                  </a:cubicBezTo>
                  <a:cubicBezTo>
                    <a:pt x="1592" y="5019"/>
                    <a:pt x="1576" y="4562"/>
                    <a:pt x="1544" y="4105"/>
                  </a:cubicBezTo>
                  <a:cubicBezTo>
                    <a:pt x="1544" y="3695"/>
                    <a:pt x="1576" y="3270"/>
                    <a:pt x="1529" y="2845"/>
                  </a:cubicBezTo>
                  <a:lnTo>
                    <a:pt x="1529" y="2845"/>
                  </a:lnTo>
                  <a:cubicBezTo>
                    <a:pt x="1622" y="2862"/>
                    <a:pt x="1715" y="2871"/>
                    <a:pt x="1807" y="2871"/>
                  </a:cubicBezTo>
                  <a:cubicBezTo>
                    <a:pt x="2381" y="2871"/>
                    <a:pt x="2909" y="2542"/>
                    <a:pt x="3167" y="2026"/>
                  </a:cubicBezTo>
                  <a:cubicBezTo>
                    <a:pt x="3576" y="1191"/>
                    <a:pt x="3009" y="293"/>
                    <a:pt x="2190" y="57"/>
                  </a:cubicBezTo>
                  <a:cubicBezTo>
                    <a:pt x="2062" y="19"/>
                    <a:pt x="1928" y="1"/>
                    <a:pt x="1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120"/>
          <p:cNvGrpSpPr/>
          <p:nvPr/>
        </p:nvGrpSpPr>
        <p:grpSpPr>
          <a:xfrm>
            <a:off x="1321449" y="3295900"/>
            <a:ext cx="1212621" cy="1186540"/>
            <a:chOff x="953150" y="3295900"/>
            <a:chExt cx="1212621" cy="1186540"/>
          </a:xfrm>
        </p:grpSpPr>
        <p:sp>
          <p:nvSpPr>
            <p:cNvPr id="6709" name="Google Shape;6709;p120"/>
            <p:cNvSpPr/>
            <p:nvPr/>
          </p:nvSpPr>
          <p:spPr>
            <a:xfrm>
              <a:off x="1233270" y="3395711"/>
              <a:ext cx="653629" cy="627348"/>
            </a:xfrm>
            <a:custGeom>
              <a:avLst/>
              <a:gdLst/>
              <a:ahLst/>
              <a:cxnLst/>
              <a:rect l="l" t="t" r="r" b="b"/>
              <a:pathLst>
                <a:path w="9849" h="9453" extrusionOk="0">
                  <a:moveTo>
                    <a:pt x="5143" y="1"/>
                  </a:moveTo>
                  <a:cubicBezTo>
                    <a:pt x="5104" y="1"/>
                    <a:pt x="5059" y="32"/>
                    <a:pt x="4962" y="87"/>
                  </a:cubicBezTo>
                  <a:cubicBezTo>
                    <a:pt x="4663" y="339"/>
                    <a:pt x="4427" y="638"/>
                    <a:pt x="4269" y="1001"/>
                  </a:cubicBezTo>
                  <a:cubicBezTo>
                    <a:pt x="3875" y="1820"/>
                    <a:pt x="3623" y="2718"/>
                    <a:pt x="3513" y="3615"/>
                  </a:cubicBezTo>
                  <a:cubicBezTo>
                    <a:pt x="3450" y="4309"/>
                    <a:pt x="3308" y="5128"/>
                    <a:pt x="3450" y="5789"/>
                  </a:cubicBezTo>
                  <a:cubicBezTo>
                    <a:pt x="2820" y="5852"/>
                    <a:pt x="2080" y="6309"/>
                    <a:pt x="1654" y="6766"/>
                  </a:cubicBezTo>
                  <a:cubicBezTo>
                    <a:pt x="1434" y="7002"/>
                    <a:pt x="1213" y="7238"/>
                    <a:pt x="993" y="7490"/>
                  </a:cubicBezTo>
                  <a:cubicBezTo>
                    <a:pt x="662" y="7884"/>
                    <a:pt x="1" y="8640"/>
                    <a:pt x="64" y="9207"/>
                  </a:cubicBezTo>
                  <a:cubicBezTo>
                    <a:pt x="276" y="9285"/>
                    <a:pt x="565" y="9316"/>
                    <a:pt x="876" y="9316"/>
                  </a:cubicBezTo>
                  <a:cubicBezTo>
                    <a:pt x="1443" y="9316"/>
                    <a:pt x="2082" y="9214"/>
                    <a:pt x="2458" y="9113"/>
                  </a:cubicBezTo>
                  <a:cubicBezTo>
                    <a:pt x="2836" y="9018"/>
                    <a:pt x="3198" y="8924"/>
                    <a:pt x="3592" y="8829"/>
                  </a:cubicBezTo>
                  <a:cubicBezTo>
                    <a:pt x="4175" y="8703"/>
                    <a:pt x="4474" y="8105"/>
                    <a:pt x="5010" y="7931"/>
                  </a:cubicBezTo>
                  <a:cubicBezTo>
                    <a:pt x="5514" y="8829"/>
                    <a:pt x="6821" y="9097"/>
                    <a:pt x="7750" y="9207"/>
                  </a:cubicBezTo>
                  <a:cubicBezTo>
                    <a:pt x="8059" y="9235"/>
                    <a:pt x="8751" y="9452"/>
                    <a:pt x="9252" y="9452"/>
                  </a:cubicBezTo>
                  <a:cubicBezTo>
                    <a:pt x="9595" y="9452"/>
                    <a:pt x="9849" y="9351"/>
                    <a:pt x="9830" y="9018"/>
                  </a:cubicBezTo>
                  <a:cubicBezTo>
                    <a:pt x="9814" y="8703"/>
                    <a:pt x="9515" y="8183"/>
                    <a:pt x="9388" y="7900"/>
                  </a:cubicBezTo>
                  <a:cubicBezTo>
                    <a:pt x="9199" y="7475"/>
                    <a:pt x="8900" y="7112"/>
                    <a:pt x="8538" y="6829"/>
                  </a:cubicBezTo>
                  <a:cubicBezTo>
                    <a:pt x="7892" y="6372"/>
                    <a:pt x="7089" y="5836"/>
                    <a:pt x="6333" y="5584"/>
                  </a:cubicBezTo>
                  <a:cubicBezTo>
                    <a:pt x="6270" y="5112"/>
                    <a:pt x="6522" y="4576"/>
                    <a:pt x="6522" y="4072"/>
                  </a:cubicBezTo>
                  <a:cubicBezTo>
                    <a:pt x="6537" y="3017"/>
                    <a:pt x="6333" y="1977"/>
                    <a:pt x="5939" y="1001"/>
                  </a:cubicBezTo>
                  <a:cubicBezTo>
                    <a:pt x="5813" y="686"/>
                    <a:pt x="5608" y="402"/>
                    <a:pt x="5356" y="166"/>
                  </a:cubicBezTo>
                  <a:cubicBezTo>
                    <a:pt x="5232" y="51"/>
                    <a:pt x="5193" y="1"/>
                    <a:pt x="5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20"/>
            <p:cNvSpPr/>
            <p:nvPr/>
          </p:nvSpPr>
          <p:spPr>
            <a:xfrm>
              <a:off x="1567808" y="3308111"/>
              <a:ext cx="577044" cy="695306"/>
            </a:xfrm>
            <a:custGeom>
              <a:avLst/>
              <a:gdLst/>
              <a:ahLst/>
              <a:cxnLst/>
              <a:rect l="l" t="t" r="r" b="b"/>
              <a:pathLst>
                <a:path w="8695" h="10477" extrusionOk="0">
                  <a:moveTo>
                    <a:pt x="3830" y="0"/>
                  </a:moveTo>
                  <a:cubicBezTo>
                    <a:pt x="2499" y="0"/>
                    <a:pt x="1175" y="464"/>
                    <a:pt x="0" y="1076"/>
                  </a:cubicBezTo>
                  <a:cubicBezTo>
                    <a:pt x="898" y="1470"/>
                    <a:pt x="1181" y="3061"/>
                    <a:pt x="1355" y="3896"/>
                  </a:cubicBezTo>
                  <a:cubicBezTo>
                    <a:pt x="1528" y="4904"/>
                    <a:pt x="1465" y="5928"/>
                    <a:pt x="1181" y="6904"/>
                  </a:cubicBezTo>
                  <a:cubicBezTo>
                    <a:pt x="1764" y="7046"/>
                    <a:pt x="2394" y="7093"/>
                    <a:pt x="2930" y="7440"/>
                  </a:cubicBezTo>
                  <a:cubicBezTo>
                    <a:pt x="3450" y="7802"/>
                    <a:pt x="3812" y="8464"/>
                    <a:pt x="4206" y="8984"/>
                  </a:cubicBezTo>
                  <a:cubicBezTo>
                    <a:pt x="4489" y="9377"/>
                    <a:pt x="4647" y="9897"/>
                    <a:pt x="4899" y="10259"/>
                  </a:cubicBezTo>
                  <a:cubicBezTo>
                    <a:pt x="5010" y="10415"/>
                    <a:pt x="5156" y="10477"/>
                    <a:pt x="5321" y="10477"/>
                  </a:cubicBezTo>
                  <a:cubicBezTo>
                    <a:pt x="5506" y="10477"/>
                    <a:pt x="5714" y="10399"/>
                    <a:pt x="5923" y="10291"/>
                  </a:cubicBezTo>
                  <a:cubicBezTo>
                    <a:pt x="6490" y="9992"/>
                    <a:pt x="7246" y="9173"/>
                    <a:pt x="7640" y="8637"/>
                  </a:cubicBezTo>
                  <a:cubicBezTo>
                    <a:pt x="7986" y="8165"/>
                    <a:pt x="8238" y="7597"/>
                    <a:pt x="8348" y="7015"/>
                  </a:cubicBezTo>
                  <a:cubicBezTo>
                    <a:pt x="8569" y="5896"/>
                    <a:pt x="8695" y="4794"/>
                    <a:pt x="8459" y="3675"/>
                  </a:cubicBezTo>
                  <a:cubicBezTo>
                    <a:pt x="8112" y="1848"/>
                    <a:pt x="6679" y="431"/>
                    <a:pt x="4867" y="100"/>
                  </a:cubicBezTo>
                  <a:cubicBezTo>
                    <a:pt x="4523" y="31"/>
                    <a:pt x="4176" y="0"/>
                    <a:pt x="3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20"/>
            <p:cNvSpPr/>
            <p:nvPr/>
          </p:nvSpPr>
          <p:spPr>
            <a:xfrm>
              <a:off x="1201880" y="3929875"/>
              <a:ext cx="719330" cy="538685"/>
            </a:xfrm>
            <a:custGeom>
              <a:avLst/>
              <a:gdLst/>
              <a:ahLst/>
              <a:cxnLst/>
              <a:rect l="l" t="t" r="r" b="b"/>
              <a:pathLst>
                <a:path w="10839" h="8117" extrusionOk="0">
                  <a:moveTo>
                    <a:pt x="5338" y="1"/>
                  </a:moveTo>
                  <a:cubicBezTo>
                    <a:pt x="5180" y="1"/>
                    <a:pt x="5043" y="489"/>
                    <a:pt x="4837" y="607"/>
                  </a:cubicBezTo>
                  <a:cubicBezTo>
                    <a:pt x="4490" y="780"/>
                    <a:pt x="4112" y="890"/>
                    <a:pt x="3734" y="969"/>
                  </a:cubicBezTo>
                  <a:cubicBezTo>
                    <a:pt x="2978" y="1158"/>
                    <a:pt x="2190" y="1269"/>
                    <a:pt x="1403" y="1284"/>
                  </a:cubicBezTo>
                  <a:cubicBezTo>
                    <a:pt x="1259" y="1284"/>
                    <a:pt x="1079" y="1258"/>
                    <a:pt x="906" y="1258"/>
                  </a:cubicBezTo>
                  <a:cubicBezTo>
                    <a:pt x="701" y="1258"/>
                    <a:pt x="506" y="1295"/>
                    <a:pt x="395" y="1458"/>
                  </a:cubicBezTo>
                  <a:cubicBezTo>
                    <a:pt x="222" y="1694"/>
                    <a:pt x="285" y="2560"/>
                    <a:pt x="222" y="2875"/>
                  </a:cubicBezTo>
                  <a:cubicBezTo>
                    <a:pt x="1" y="4151"/>
                    <a:pt x="285" y="5616"/>
                    <a:pt x="1198" y="6577"/>
                  </a:cubicBezTo>
                  <a:cubicBezTo>
                    <a:pt x="2064" y="7506"/>
                    <a:pt x="3860" y="8026"/>
                    <a:pt x="5089" y="8089"/>
                  </a:cubicBezTo>
                  <a:cubicBezTo>
                    <a:pt x="5375" y="8104"/>
                    <a:pt x="5654" y="8116"/>
                    <a:pt x="5927" y="8116"/>
                  </a:cubicBezTo>
                  <a:cubicBezTo>
                    <a:pt x="6798" y="8116"/>
                    <a:pt x="7602" y="7991"/>
                    <a:pt x="8334" y="7427"/>
                  </a:cubicBezTo>
                  <a:cubicBezTo>
                    <a:pt x="9042" y="6876"/>
                    <a:pt x="9483" y="6467"/>
                    <a:pt x="9751" y="5584"/>
                  </a:cubicBezTo>
                  <a:cubicBezTo>
                    <a:pt x="9924" y="5033"/>
                    <a:pt x="10098" y="4435"/>
                    <a:pt x="10287" y="3883"/>
                  </a:cubicBezTo>
                  <a:cubicBezTo>
                    <a:pt x="10444" y="3363"/>
                    <a:pt x="10838" y="1458"/>
                    <a:pt x="10208" y="1237"/>
                  </a:cubicBezTo>
                  <a:cubicBezTo>
                    <a:pt x="10141" y="1217"/>
                    <a:pt x="10057" y="1210"/>
                    <a:pt x="9965" y="1210"/>
                  </a:cubicBezTo>
                  <a:cubicBezTo>
                    <a:pt x="9749" y="1210"/>
                    <a:pt x="9485" y="1248"/>
                    <a:pt x="9272" y="1248"/>
                  </a:cubicBezTo>
                  <a:cubicBezTo>
                    <a:pt x="9212" y="1248"/>
                    <a:pt x="9155" y="1245"/>
                    <a:pt x="9105" y="1237"/>
                  </a:cubicBezTo>
                  <a:cubicBezTo>
                    <a:pt x="8680" y="1190"/>
                    <a:pt x="8255" y="1079"/>
                    <a:pt x="7830" y="1016"/>
                  </a:cubicBezTo>
                  <a:cubicBezTo>
                    <a:pt x="6869" y="843"/>
                    <a:pt x="6176" y="402"/>
                    <a:pt x="5372" y="8"/>
                  </a:cubicBezTo>
                  <a:cubicBezTo>
                    <a:pt x="5361" y="3"/>
                    <a:pt x="5349" y="1"/>
                    <a:pt x="5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20"/>
            <p:cNvSpPr/>
            <p:nvPr/>
          </p:nvSpPr>
          <p:spPr>
            <a:xfrm>
              <a:off x="953150" y="3297360"/>
              <a:ext cx="612615" cy="697297"/>
            </a:xfrm>
            <a:custGeom>
              <a:avLst/>
              <a:gdLst/>
              <a:ahLst/>
              <a:cxnLst/>
              <a:rect l="l" t="t" r="r" b="b"/>
              <a:pathLst>
                <a:path w="9231" h="10507" extrusionOk="0">
                  <a:moveTo>
                    <a:pt x="6126" y="1"/>
                  </a:moveTo>
                  <a:cubicBezTo>
                    <a:pt x="5659" y="1"/>
                    <a:pt x="5190" y="55"/>
                    <a:pt x="4726" y="73"/>
                  </a:cubicBezTo>
                  <a:cubicBezTo>
                    <a:pt x="1938" y="214"/>
                    <a:pt x="0" y="2876"/>
                    <a:pt x="158" y="5586"/>
                  </a:cubicBezTo>
                  <a:cubicBezTo>
                    <a:pt x="236" y="6988"/>
                    <a:pt x="756" y="8295"/>
                    <a:pt x="1859" y="9209"/>
                  </a:cubicBezTo>
                  <a:cubicBezTo>
                    <a:pt x="2310" y="9585"/>
                    <a:pt x="3494" y="10507"/>
                    <a:pt x="4176" y="10507"/>
                  </a:cubicBezTo>
                  <a:cubicBezTo>
                    <a:pt x="4208" y="10507"/>
                    <a:pt x="4239" y="10504"/>
                    <a:pt x="4269" y="10500"/>
                  </a:cubicBezTo>
                  <a:cubicBezTo>
                    <a:pt x="4615" y="8909"/>
                    <a:pt x="6049" y="7492"/>
                    <a:pt x="7624" y="7129"/>
                  </a:cubicBezTo>
                  <a:cubicBezTo>
                    <a:pt x="7643" y="7125"/>
                    <a:pt x="7661" y="7123"/>
                    <a:pt x="7678" y="7123"/>
                  </a:cubicBezTo>
                  <a:cubicBezTo>
                    <a:pt x="7745" y="7123"/>
                    <a:pt x="7802" y="7152"/>
                    <a:pt x="7870" y="7152"/>
                  </a:cubicBezTo>
                  <a:cubicBezTo>
                    <a:pt x="7901" y="7152"/>
                    <a:pt x="7933" y="7146"/>
                    <a:pt x="7970" y="7129"/>
                  </a:cubicBezTo>
                  <a:cubicBezTo>
                    <a:pt x="7907" y="6641"/>
                    <a:pt x="7718" y="6184"/>
                    <a:pt x="7718" y="5664"/>
                  </a:cubicBezTo>
                  <a:cubicBezTo>
                    <a:pt x="7703" y="4861"/>
                    <a:pt x="7813" y="4074"/>
                    <a:pt x="8033" y="3302"/>
                  </a:cubicBezTo>
                  <a:cubicBezTo>
                    <a:pt x="8144" y="2892"/>
                    <a:pt x="8317" y="2514"/>
                    <a:pt x="8537" y="2152"/>
                  </a:cubicBezTo>
                  <a:cubicBezTo>
                    <a:pt x="8726" y="1868"/>
                    <a:pt x="9231" y="1632"/>
                    <a:pt x="9152" y="1333"/>
                  </a:cubicBezTo>
                  <a:cubicBezTo>
                    <a:pt x="9010" y="766"/>
                    <a:pt x="7750" y="325"/>
                    <a:pt x="7277" y="167"/>
                  </a:cubicBezTo>
                  <a:cubicBezTo>
                    <a:pt x="6898" y="39"/>
                    <a:pt x="6513" y="1"/>
                    <a:pt x="6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20"/>
            <p:cNvSpPr/>
            <p:nvPr/>
          </p:nvSpPr>
          <p:spPr>
            <a:xfrm>
              <a:off x="967750" y="3295900"/>
              <a:ext cx="1198021" cy="1186540"/>
            </a:xfrm>
            <a:custGeom>
              <a:avLst/>
              <a:gdLst/>
              <a:ahLst/>
              <a:cxnLst/>
              <a:rect l="l" t="t" r="r" b="b"/>
              <a:pathLst>
                <a:path w="18052" h="17879" extrusionOk="0">
                  <a:moveTo>
                    <a:pt x="9026" y="1497"/>
                  </a:moveTo>
                  <a:lnTo>
                    <a:pt x="9105" y="1544"/>
                  </a:lnTo>
                  <a:lnTo>
                    <a:pt x="9310" y="1764"/>
                  </a:lnTo>
                  <a:lnTo>
                    <a:pt x="9373" y="1827"/>
                  </a:lnTo>
                  <a:cubicBezTo>
                    <a:pt x="9263" y="1780"/>
                    <a:pt x="9137" y="1733"/>
                    <a:pt x="9011" y="1686"/>
                  </a:cubicBezTo>
                  <a:cubicBezTo>
                    <a:pt x="8979" y="1670"/>
                    <a:pt x="8932" y="1654"/>
                    <a:pt x="8900" y="1654"/>
                  </a:cubicBezTo>
                  <a:lnTo>
                    <a:pt x="8869" y="1654"/>
                  </a:lnTo>
                  <a:cubicBezTo>
                    <a:pt x="8932" y="1591"/>
                    <a:pt x="8979" y="1544"/>
                    <a:pt x="9026" y="1497"/>
                  </a:cubicBezTo>
                  <a:close/>
                  <a:moveTo>
                    <a:pt x="8837" y="1686"/>
                  </a:moveTo>
                  <a:cubicBezTo>
                    <a:pt x="8885" y="1701"/>
                    <a:pt x="8932" y="1717"/>
                    <a:pt x="8979" y="1749"/>
                  </a:cubicBezTo>
                  <a:cubicBezTo>
                    <a:pt x="9137" y="1827"/>
                    <a:pt x="9294" y="1906"/>
                    <a:pt x="9467" y="1953"/>
                  </a:cubicBezTo>
                  <a:cubicBezTo>
                    <a:pt x="9499" y="2016"/>
                    <a:pt x="9546" y="2064"/>
                    <a:pt x="9578" y="2111"/>
                  </a:cubicBezTo>
                  <a:lnTo>
                    <a:pt x="9625" y="2174"/>
                  </a:lnTo>
                  <a:cubicBezTo>
                    <a:pt x="9341" y="2048"/>
                    <a:pt x="9042" y="1953"/>
                    <a:pt x="8759" y="1890"/>
                  </a:cubicBezTo>
                  <a:lnTo>
                    <a:pt x="8680" y="1859"/>
                  </a:lnTo>
                  <a:cubicBezTo>
                    <a:pt x="8727" y="1796"/>
                    <a:pt x="8790" y="1733"/>
                    <a:pt x="8837" y="1686"/>
                  </a:cubicBezTo>
                  <a:close/>
                  <a:moveTo>
                    <a:pt x="8633" y="1906"/>
                  </a:moveTo>
                  <a:cubicBezTo>
                    <a:pt x="8932" y="2001"/>
                    <a:pt x="9231" y="2111"/>
                    <a:pt x="9530" y="2221"/>
                  </a:cubicBezTo>
                  <a:lnTo>
                    <a:pt x="9672" y="2284"/>
                  </a:lnTo>
                  <a:cubicBezTo>
                    <a:pt x="9719" y="2347"/>
                    <a:pt x="9767" y="2426"/>
                    <a:pt x="9814" y="2489"/>
                  </a:cubicBezTo>
                  <a:cubicBezTo>
                    <a:pt x="9845" y="2520"/>
                    <a:pt x="9861" y="2568"/>
                    <a:pt x="9893" y="2599"/>
                  </a:cubicBezTo>
                  <a:lnTo>
                    <a:pt x="9877" y="2599"/>
                  </a:lnTo>
                  <a:cubicBezTo>
                    <a:pt x="9436" y="2426"/>
                    <a:pt x="8979" y="2300"/>
                    <a:pt x="8506" y="2221"/>
                  </a:cubicBezTo>
                  <a:cubicBezTo>
                    <a:pt x="8475" y="2221"/>
                    <a:pt x="8443" y="2205"/>
                    <a:pt x="8412" y="2205"/>
                  </a:cubicBezTo>
                  <a:cubicBezTo>
                    <a:pt x="8491" y="2095"/>
                    <a:pt x="8554" y="2001"/>
                    <a:pt x="8633" y="1906"/>
                  </a:cubicBezTo>
                  <a:close/>
                  <a:moveTo>
                    <a:pt x="8396" y="2237"/>
                  </a:moveTo>
                  <a:cubicBezTo>
                    <a:pt x="8633" y="2316"/>
                    <a:pt x="8885" y="2394"/>
                    <a:pt x="9137" y="2457"/>
                  </a:cubicBezTo>
                  <a:cubicBezTo>
                    <a:pt x="9373" y="2536"/>
                    <a:pt x="9656" y="2615"/>
                    <a:pt x="9924" y="2694"/>
                  </a:cubicBezTo>
                  <a:cubicBezTo>
                    <a:pt x="9971" y="2788"/>
                    <a:pt x="10019" y="2898"/>
                    <a:pt x="10066" y="3009"/>
                  </a:cubicBezTo>
                  <a:lnTo>
                    <a:pt x="10113" y="3103"/>
                  </a:lnTo>
                  <a:cubicBezTo>
                    <a:pt x="9908" y="3024"/>
                    <a:pt x="9719" y="2977"/>
                    <a:pt x="9515" y="2930"/>
                  </a:cubicBezTo>
                  <a:lnTo>
                    <a:pt x="9278" y="2867"/>
                  </a:lnTo>
                  <a:cubicBezTo>
                    <a:pt x="8932" y="2772"/>
                    <a:pt x="8569" y="2694"/>
                    <a:pt x="8160" y="2599"/>
                  </a:cubicBezTo>
                  <a:lnTo>
                    <a:pt x="8176" y="2583"/>
                  </a:lnTo>
                  <a:cubicBezTo>
                    <a:pt x="8239" y="2457"/>
                    <a:pt x="8317" y="2347"/>
                    <a:pt x="8396" y="2237"/>
                  </a:cubicBezTo>
                  <a:close/>
                  <a:moveTo>
                    <a:pt x="8160" y="2646"/>
                  </a:moveTo>
                  <a:cubicBezTo>
                    <a:pt x="8506" y="2725"/>
                    <a:pt x="8853" y="2820"/>
                    <a:pt x="9200" y="2930"/>
                  </a:cubicBezTo>
                  <a:cubicBezTo>
                    <a:pt x="9341" y="2961"/>
                    <a:pt x="9483" y="3009"/>
                    <a:pt x="9609" y="3056"/>
                  </a:cubicBezTo>
                  <a:cubicBezTo>
                    <a:pt x="9782" y="3103"/>
                    <a:pt x="9971" y="3150"/>
                    <a:pt x="10145" y="3198"/>
                  </a:cubicBezTo>
                  <a:cubicBezTo>
                    <a:pt x="10192" y="3324"/>
                    <a:pt x="10223" y="3466"/>
                    <a:pt x="10271" y="3592"/>
                  </a:cubicBezTo>
                  <a:lnTo>
                    <a:pt x="10286" y="3702"/>
                  </a:lnTo>
                  <a:cubicBezTo>
                    <a:pt x="9578" y="3418"/>
                    <a:pt x="8837" y="3198"/>
                    <a:pt x="8081" y="3072"/>
                  </a:cubicBezTo>
                  <a:lnTo>
                    <a:pt x="7971" y="3056"/>
                  </a:lnTo>
                  <a:cubicBezTo>
                    <a:pt x="8018" y="2898"/>
                    <a:pt x="8081" y="2772"/>
                    <a:pt x="8160" y="2646"/>
                  </a:cubicBezTo>
                  <a:close/>
                  <a:moveTo>
                    <a:pt x="7939" y="3103"/>
                  </a:moveTo>
                  <a:lnTo>
                    <a:pt x="8302" y="3198"/>
                  </a:lnTo>
                  <a:cubicBezTo>
                    <a:pt x="8963" y="3371"/>
                    <a:pt x="9641" y="3560"/>
                    <a:pt x="10302" y="3781"/>
                  </a:cubicBezTo>
                  <a:cubicBezTo>
                    <a:pt x="10318" y="3891"/>
                    <a:pt x="10334" y="3985"/>
                    <a:pt x="10365" y="4096"/>
                  </a:cubicBezTo>
                  <a:cubicBezTo>
                    <a:pt x="10365" y="4143"/>
                    <a:pt x="10381" y="4174"/>
                    <a:pt x="10381" y="4222"/>
                  </a:cubicBezTo>
                  <a:cubicBezTo>
                    <a:pt x="9562" y="3954"/>
                    <a:pt x="8711" y="3718"/>
                    <a:pt x="7861" y="3544"/>
                  </a:cubicBezTo>
                  <a:lnTo>
                    <a:pt x="7798" y="3529"/>
                  </a:lnTo>
                  <a:cubicBezTo>
                    <a:pt x="7845" y="3355"/>
                    <a:pt x="7892" y="3229"/>
                    <a:pt x="7939" y="3103"/>
                  </a:cubicBezTo>
                  <a:close/>
                  <a:moveTo>
                    <a:pt x="7782" y="3576"/>
                  </a:moveTo>
                  <a:cubicBezTo>
                    <a:pt x="8680" y="3796"/>
                    <a:pt x="9546" y="4033"/>
                    <a:pt x="10381" y="4300"/>
                  </a:cubicBezTo>
                  <a:cubicBezTo>
                    <a:pt x="10397" y="4395"/>
                    <a:pt x="10397" y="4489"/>
                    <a:pt x="10412" y="4584"/>
                  </a:cubicBezTo>
                  <a:cubicBezTo>
                    <a:pt x="10412" y="4615"/>
                    <a:pt x="10428" y="4631"/>
                    <a:pt x="10428" y="4647"/>
                  </a:cubicBezTo>
                  <a:cubicBezTo>
                    <a:pt x="10334" y="4615"/>
                    <a:pt x="10223" y="4600"/>
                    <a:pt x="10145" y="4568"/>
                  </a:cubicBezTo>
                  <a:lnTo>
                    <a:pt x="9956" y="4521"/>
                  </a:lnTo>
                  <a:cubicBezTo>
                    <a:pt x="9719" y="4442"/>
                    <a:pt x="9467" y="4379"/>
                    <a:pt x="9231" y="4300"/>
                  </a:cubicBezTo>
                  <a:cubicBezTo>
                    <a:pt x="8790" y="4174"/>
                    <a:pt x="8317" y="4048"/>
                    <a:pt x="7735" y="3907"/>
                  </a:cubicBezTo>
                  <a:cubicBezTo>
                    <a:pt x="7719" y="3907"/>
                    <a:pt x="7703" y="3922"/>
                    <a:pt x="7703" y="3938"/>
                  </a:cubicBezTo>
                  <a:cubicBezTo>
                    <a:pt x="7703" y="3938"/>
                    <a:pt x="7719" y="3954"/>
                    <a:pt x="7735" y="3970"/>
                  </a:cubicBezTo>
                  <a:cubicBezTo>
                    <a:pt x="8160" y="4064"/>
                    <a:pt x="8633" y="4190"/>
                    <a:pt x="9137" y="4348"/>
                  </a:cubicBezTo>
                  <a:cubicBezTo>
                    <a:pt x="9389" y="4411"/>
                    <a:pt x="9625" y="4489"/>
                    <a:pt x="9877" y="4568"/>
                  </a:cubicBezTo>
                  <a:cubicBezTo>
                    <a:pt x="9956" y="4584"/>
                    <a:pt x="10034" y="4615"/>
                    <a:pt x="10113" y="4647"/>
                  </a:cubicBezTo>
                  <a:cubicBezTo>
                    <a:pt x="10208" y="4694"/>
                    <a:pt x="10318" y="4726"/>
                    <a:pt x="10412" y="4741"/>
                  </a:cubicBezTo>
                  <a:cubicBezTo>
                    <a:pt x="10412" y="4852"/>
                    <a:pt x="10428" y="4962"/>
                    <a:pt x="10428" y="5072"/>
                  </a:cubicBezTo>
                  <a:lnTo>
                    <a:pt x="10428" y="5135"/>
                  </a:lnTo>
                  <a:lnTo>
                    <a:pt x="10255" y="5072"/>
                  </a:lnTo>
                  <a:cubicBezTo>
                    <a:pt x="9389" y="4789"/>
                    <a:pt x="8506" y="4489"/>
                    <a:pt x="7609" y="4285"/>
                  </a:cubicBezTo>
                  <a:cubicBezTo>
                    <a:pt x="7656" y="4048"/>
                    <a:pt x="7703" y="3812"/>
                    <a:pt x="7782" y="3576"/>
                  </a:cubicBezTo>
                  <a:close/>
                  <a:moveTo>
                    <a:pt x="7609" y="4348"/>
                  </a:moveTo>
                  <a:cubicBezTo>
                    <a:pt x="8113" y="4521"/>
                    <a:pt x="8617" y="4678"/>
                    <a:pt x="9105" y="4820"/>
                  </a:cubicBezTo>
                  <a:cubicBezTo>
                    <a:pt x="9530" y="4962"/>
                    <a:pt x="9971" y="5088"/>
                    <a:pt x="10428" y="5230"/>
                  </a:cubicBezTo>
                  <a:lnTo>
                    <a:pt x="10428" y="5576"/>
                  </a:lnTo>
                  <a:cubicBezTo>
                    <a:pt x="10413" y="5606"/>
                    <a:pt x="10412" y="5622"/>
                    <a:pt x="10412" y="5650"/>
                  </a:cubicBezTo>
                  <a:lnTo>
                    <a:pt x="10412" y="5650"/>
                  </a:lnTo>
                  <a:cubicBezTo>
                    <a:pt x="9286" y="5274"/>
                    <a:pt x="8377" y="4977"/>
                    <a:pt x="7561" y="4726"/>
                  </a:cubicBezTo>
                  <a:cubicBezTo>
                    <a:pt x="7577" y="4600"/>
                    <a:pt x="7593" y="4474"/>
                    <a:pt x="7609" y="4348"/>
                  </a:cubicBezTo>
                  <a:close/>
                  <a:moveTo>
                    <a:pt x="7546" y="4773"/>
                  </a:moveTo>
                  <a:cubicBezTo>
                    <a:pt x="8380" y="5056"/>
                    <a:pt x="9294" y="5356"/>
                    <a:pt x="10412" y="5734"/>
                  </a:cubicBezTo>
                  <a:cubicBezTo>
                    <a:pt x="10412" y="5828"/>
                    <a:pt x="10381" y="5923"/>
                    <a:pt x="10381" y="6033"/>
                  </a:cubicBezTo>
                  <a:lnTo>
                    <a:pt x="10381" y="6080"/>
                  </a:lnTo>
                  <a:cubicBezTo>
                    <a:pt x="9436" y="5734"/>
                    <a:pt x="8491" y="5466"/>
                    <a:pt x="7514" y="5245"/>
                  </a:cubicBezTo>
                  <a:cubicBezTo>
                    <a:pt x="7530" y="5072"/>
                    <a:pt x="7530" y="4915"/>
                    <a:pt x="7546" y="4773"/>
                  </a:cubicBezTo>
                  <a:close/>
                  <a:moveTo>
                    <a:pt x="7483" y="5293"/>
                  </a:moveTo>
                  <a:cubicBezTo>
                    <a:pt x="8365" y="5529"/>
                    <a:pt x="9310" y="5813"/>
                    <a:pt x="10334" y="6159"/>
                  </a:cubicBezTo>
                  <a:cubicBezTo>
                    <a:pt x="10318" y="6238"/>
                    <a:pt x="10302" y="6332"/>
                    <a:pt x="10302" y="6395"/>
                  </a:cubicBezTo>
                  <a:cubicBezTo>
                    <a:pt x="10318" y="6395"/>
                    <a:pt x="10318" y="6411"/>
                    <a:pt x="10318" y="6411"/>
                  </a:cubicBezTo>
                  <a:cubicBezTo>
                    <a:pt x="9877" y="6285"/>
                    <a:pt x="9404" y="6143"/>
                    <a:pt x="8948" y="5986"/>
                  </a:cubicBezTo>
                  <a:cubicBezTo>
                    <a:pt x="8475" y="5797"/>
                    <a:pt x="7987" y="5671"/>
                    <a:pt x="7483" y="5592"/>
                  </a:cubicBezTo>
                  <a:lnTo>
                    <a:pt x="7483" y="5450"/>
                  </a:lnTo>
                  <a:lnTo>
                    <a:pt x="7483" y="5340"/>
                  </a:lnTo>
                  <a:lnTo>
                    <a:pt x="7483" y="5293"/>
                  </a:lnTo>
                  <a:close/>
                  <a:moveTo>
                    <a:pt x="7498" y="5639"/>
                  </a:moveTo>
                  <a:cubicBezTo>
                    <a:pt x="7955" y="5734"/>
                    <a:pt x="8412" y="5876"/>
                    <a:pt x="8869" y="6049"/>
                  </a:cubicBezTo>
                  <a:lnTo>
                    <a:pt x="9184" y="6159"/>
                  </a:lnTo>
                  <a:cubicBezTo>
                    <a:pt x="9546" y="6301"/>
                    <a:pt x="9924" y="6411"/>
                    <a:pt x="10302" y="6490"/>
                  </a:cubicBezTo>
                  <a:cubicBezTo>
                    <a:pt x="10286" y="6584"/>
                    <a:pt x="10271" y="6663"/>
                    <a:pt x="10271" y="6742"/>
                  </a:cubicBezTo>
                  <a:cubicBezTo>
                    <a:pt x="10255" y="6758"/>
                    <a:pt x="10255" y="6758"/>
                    <a:pt x="10255" y="6773"/>
                  </a:cubicBezTo>
                  <a:cubicBezTo>
                    <a:pt x="9357" y="6443"/>
                    <a:pt x="8428" y="6175"/>
                    <a:pt x="7498" y="5986"/>
                  </a:cubicBezTo>
                  <a:lnTo>
                    <a:pt x="7498" y="5639"/>
                  </a:lnTo>
                  <a:close/>
                  <a:moveTo>
                    <a:pt x="7483" y="6033"/>
                  </a:moveTo>
                  <a:lnTo>
                    <a:pt x="7483" y="6033"/>
                  </a:lnTo>
                  <a:cubicBezTo>
                    <a:pt x="8522" y="6317"/>
                    <a:pt x="9373" y="6569"/>
                    <a:pt x="10223" y="6852"/>
                  </a:cubicBezTo>
                  <a:cubicBezTo>
                    <a:pt x="10208" y="6899"/>
                    <a:pt x="10208" y="6962"/>
                    <a:pt x="10192" y="7010"/>
                  </a:cubicBezTo>
                  <a:lnTo>
                    <a:pt x="10192" y="7057"/>
                  </a:lnTo>
                  <a:cubicBezTo>
                    <a:pt x="10192" y="7041"/>
                    <a:pt x="10176" y="7041"/>
                    <a:pt x="10176" y="7041"/>
                  </a:cubicBezTo>
                  <a:cubicBezTo>
                    <a:pt x="9310" y="6742"/>
                    <a:pt x="8412" y="6521"/>
                    <a:pt x="7514" y="6380"/>
                  </a:cubicBezTo>
                  <a:cubicBezTo>
                    <a:pt x="7498" y="6269"/>
                    <a:pt x="7498" y="6143"/>
                    <a:pt x="7483" y="6033"/>
                  </a:cubicBezTo>
                  <a:close/>
                  <a:moveTo>
                    <a:pt x="7498" y="6411"/>
                  </a:moveTo>
                  <a:cubicBezTo>
                    <a:pt x="8286" y="6553"/>
                    <a:pt x="9058" y="6758"/>
                    <a:pt x="9814" y="6994"/>
                  </a:cubicBezTo>
                  <a:cubicBezTo>
                    <a:pt x="9924" y="7025"/>
                    <a:pt x="10034" y="7057"/>
                    <a:pt x="10160" y="7104"/>
                  </a:cubicBezTo>
                  <a:lnTo>
                    <a:pt x="10160" y="7136"/>
                  </a:lnTo>
                  <a:cubicBezTo>
                    <a:pt x="9798" y="7057"/>
                    <a:pt x="9436" y="7010"/>
                    <a:pt x="9058" y="7010"/>
                  </a:cubicBezTo>
                  <a:lnTo>
                    <a:pt x="8790" y="7010"/>
                  </a:lnTo>
                  <a:cubicBezTo>
                    <a:pt x="8774" y="6994"/>
                    <a:pt x="8759" y="6994"/>
                    <a:pt x="8743" y="6994"/>
                  </a:cubicBezTo>
                  <a:lnTo>
                    <a:pt x="8648" y="6994"/>
                  </a:lnTo>
                  <a:cubicBezTo>
                    <a:pt x="8286" y="6994"/>
                    <a:pt x="7939" y="7025"/>
                    <a:pt x="7609" y="7120"/>
                  </a:cubicBezTo>
                  <a:cubicBezTo>
                    <a:pt x="7593" y="7025"/>
                    <a:pt x="7577" y="6915"/>
                    <a:pt x="7546" y="6836"/>
                  </a:cubicBezTo>
                  <a:cubicBezTo>
                    <a:pt x="7546" y="6805"/>
                    <a:pt x="7546" y="6773"/>
                    <a:pt x="7530" y="6742"/>
                  </a:cubicBezTo>
                  <a:lnTo>
                    <a:pt x="7530" y="6742"/>
                  </a:lnTo>
                  <a:lnTo>
                    <a:pt x="7735" y="6789"/>
                  </a:lnTo>
                  <a:lnTo>
                    <a:pt x="8128" y="6868"/>
                  </a:lnTo>
                  <a:lnTo>
                    <a:pt x="8286" y="6915"/>
                  </a:lnTo>
                  <a:cubicBezTo>
                    <a:pt x="8443" y="6947"/>
                    <a:pt x="8601" y="6978"/>
                    <a:pt x="8759" y="6978"/>
                  </a:cubicBezTo>
                  <a:cubicBezTo>
                    <a:pt x="8763" y="6983"/>
                    <a:pt x="8768" y="6985"/>
                    <a:pt x="8772" y="6985"/>
                  </a:cubicBezTo>
                  <a:cubicBezTo>
                    <a:pt x="8782" y="6985"/>
                    <a:pt x="8790" y="6974"/>
                    <a:pt x="8790" y="6962"/>
                  </a:cubicBezTo>
                  <a:cubicBezTo>
                    <a:pt x="8790" y="6947"/>
                    <a:pt x="8790" y="6947"/>
                    <a:pt x="8774" y="6931"/>
                  </a:cubicBezTo>
                  <a:cubicBezTo>
                    <a:pt x="8617" y="6884"/>
                    <a:pt x="8459" y="6852"/>
                    <a:pt x="8302" y="6836"/>
                  </a:cubicBezTo>
                  <a:lnTo>
                    <a:pt x="8144" y="6805"/>
                  </a:lnTo>
                  <a:lnTo>
                    <a:pt x="7735" y="6742"/>
                  </a:lnTo>
                  <a:lnTo>
                    <a:pt x="7530" y="6710"/>
                  </a:lnTo>
                  <a:cubicBezTo>
                    <a:pt x="7530" y="6616"/>
                    <a:pt x="7514" y="6537"/>
                    <a:pt x="7498" y="6458"/>
                  </a:cubicBezTo>
                  <a:lnTo>
                    <a:pt x="7498" y="6411"/>
                  </a:lnTo>
                  <a:close/>
                  <a:moveTo>
                    <a:pt x="7514" y="7277"/>
                  </a:moveTo>
                  <a:cubicBezTo>
                    <a:pt x="7530" y="7372"/>
                    <a:pt x="7561" y="7466"/>
                    <a:pt x="7593" y="7561"/>
                  </a:cubicBezTo>
                  <a:cubicBezTo>
                    <a:pt x="7593" y="7592"/>
                    <a:pt x="7609" y="7608"/>
                    <a:pt x="7624" y="7640"/>
                  </a:cubicBezTo>
                  <a:cubicBezTo>
                    <a:pt x="7593" y="7608"/>
                    <a:pt x="7546" y="7577"/>
                    <a:pt x="7514" y="7545"/>
                  </a:cubicBezTo>
                  <a:lnTo>
                    <a:pt x="7451" y="7498"/>
                  </a:lnTo>
                  <a:lnTo>
                    <a:pt x="7388" y="7451"/>
                  </a:lnTo>
                  <a:cubicBezTo>
                    <a:pt x="7357" y="7419"/>
                    <a:pt x="7309" y="7388"/>
                    <a:pt x="7262" y="7372"/>
                  </a:cubicBezTo>
                  <a:lnTo>
                    <a:pt x="7246" y="7356"/>
                  </a:lnTo>
                  <a:cubicBezTo>
                    <a:pt x="7341" y="7325"/>
                    <a:pt x="7420" y="7293"/>
                    <a:pt x="7514" y="7277"/>
                  </a:cubicBezTo>
                  <a:close/>
                  <a:moveTo>
                    <a:pt x="10255" y="7246"/>
                  </a:moveTo>
                  <a:lnTo>
                    <a:pt x="10523" y="7309"/>
                  </a:lnTo>
                  <a:lnTo>
                    <a:pt x="10649" y="7340"/>
                  </a:lnTo>
                  <a:cubicBezTo>
                    <a:pt x="10570" y="7372"/>
                    <a:pt x="10523" y="7403"/>
                    <a:pt x="10460" y="7435"/>
                  </a:cubicBezTo>
                  <a:lnTo>
                    <a:pt x="10397" y="7482"/>
                  </a:lnTo>
                  <a:cubicBezTo>
                    <a:pt x="10318" y="7529"/>
                    <a:pt x="10255" y="7577"/>
                    <a:pt x="10176" y="7624"/>
                  </a:cubicBezTo>
                  <a:lnTo>
                    <a:pt x="10129" y="7655"/>
                  </a:lnTo>
                  <a:cubicBezTo>
                    <a:pt x="10176" y="7529"/>
                    <a:pt x="10223" y="7388"/>
                    <a:pt x="10255" y="7246"/>
                  </a:cubicBezTo>
                  <a:close/>
                  <a:moveTo>
                    <a:pt x="7199" y="7372"/>
                  </a:moveTo>
                  <a:cubicBezTo>
                    <a:pt x="7246" y="7435"/>
                    <a:pt x="7309" y="7482"/>
                    <a:pt x="7372" y="7545"/>
                  </a:cubicBezTo>
                  <a:lnTo>
                    <a:pt x="7467" y="7624"/>
                  </a:lnTo>
                  <a:cubicBezTo>
                    <a:pt x="7514" y="7671"/>
                    <a:pt x="7593" y="7718"/>
                    <a:pt x="7656" y="7766"/>
                  </a:cubicBezTo>
                  <a:cubicBezTo>
                    <a:pt x="7672" y="7829"/>
                    <a:pt x="7703" y="7892"/>
                    <a:pt x="7735" y="7955"/>
                  </a:cubicBezTo>
                  <a:cubicBezTo>
                    <a:pt x="7672" y="7923"/>
                    <a:pt x="7609" y="7892"/>
                    <a:pt x="7546" y="7860"/>
                  </a:cubicBezTo>
                  <a:lnTo>
                    <a:pt x="7388" y="7781"/>
                  </a:lnTo>
                  <a:cubicBezTo>
                    <a:pt x="7246" y="7703"/>
                    <a:pt x="7105" y="7640"/>
                    <a:pt x="6963" y="7561"/>
                  </a:cubicBezTo>
                  <a:lnTo>
                    <a:pt x="6837" y="7514"/>
                  </a:lnTo>
                  <a:cubicBezTo>
                    <a:pt x="6963" y="7451"/>
                    <a:pt x="7073" y="7403"/>
                    <a:pt x="7199" y="7372"/>
                  </a:cubicBezTo>
                  <a:close/>
                  <a:moveTo>
                    <a:pt x="6774" y="7529"/>
                  </a:moveTo>
                  <a:cubicBezTo>
                    <a:pt x="6790" y="7545"/>
                    <a:pt x="6790" y="7545"/>
                    <a:pt x="6790" y="7545"/>
                  </a:cubicBezTo>
                  <a:cubicBezTo>
                    <a:pt x="6963" y="7655"/>
                    <a:pt x="7136" y="7750"/>
                    <a:pt x="7309" y="7844"/>
                  </a:cubicBezTo>
                  <a:lnTo>
                    <a:pt x="7357" y="7860"/>
                  </a:lnTo>
                  <a:lnTo>
                    <a:pt x="7483" y="7939"/>
                  </a:lnTo>
                  <a:cubicBezTo>
                    <a:pt x="7577" y="8002"/>
                    <a:pt x="7672" y="8049"/>
                    <a:pt x="7782" y="8096"/>
                  </a:cubicBezTo>
                  <a:cubicBezTo>
                    <a:pt x="7813" y="8191"/>
                    <a:pt x="7861" y="8270"/>
                    <a:pt x="7924" y="8364"/>
                  </a:cubicBezTo>
                  <a:lnTo>
                    <a:pt x="7971" y="8443"/>
                  </a:lnTo>
                  <a:cubicBezTo>
                    <a:pt x="7624" y="8286"/>
                    <a:pt x="7294" y="8112"/>
                    <a:pt x="6963" y="7939"/>
                  </a:cubicBezTo>
                  <a:lnTo>
                    <a:pt x="6979" y="7939"/>
                  </a:lnTo>
                  <a:cubicBezTo>
                    <a:pt x="6837" y="7860"/>
                    <a:pt x="6695" y="7797"/>
                    <a:pt x="6569" y="7734"/>
                  </a:cubicBezTo>
                  <a:lnTo>
                    <a:pt x="6459" y="7687"/>
                  </a:lnTo>
                  <a:cubicBezTo>
                    <a:pt x="6569" y="7640"/>
                    <a:pt x="6679" y="7577"/>
                    <a:pt x="6774" y="7529"/>
                  </a:cubicBezTo>
                  <a:close/>
                  <a:moveTo>
                    <a:pt x="6412" y="7703"/>
                  </a:moveTo>
                  <a:cubicBezTo>
                    <a:pt x="6931" y="8033"/>
                    <a:pt x="7467" y="8317"/>
                    <a:pt x="8018" y="8553"/>
                  </a:cubicBezTo>
                  <a:cubicBezTo>
                    <a:pt x="8081" y="8648"/>
                    <a:pt x="8144" y="8727"/>
                    <a:pt x="8207" y="8805"/>
                  </a:cubicBezTo>
                  <a:cubicBezTo>
                    <a:pt x="8223" y="8837"/>
                    <a:pt x="8254" y="8868"/>
                    <a:pt x="8270" y="8900"/>
                  </a:cubicBezTo>
                  <a:lnTo>
                    <a:pt x="7813" y="8679"/>
                  </a:lnTo>
                  <a:cubicBezTo>
                    <a:pt x="7309" y="8459"/>
                    <a:pt x="6790" y="8222"/>
                    <a:pt x="6270" y="8033"/>
                  </a:cubicBezTo>
                  <a:lnTo>
                    <a:pt x="6049" y="7939"/>
                  </a:lnTo>
                  <a:cubicBezTo>
                    <a:pt x="6160" y="7844"/>
                    <a:pt x="6286" y="7781"/>
                    <a:pt x="6412" y="7703"/>
                  </a:cubicBezTo>
                  <a:close/>
                  <a:moveTo>
                    <a:pt x="10727" y="7356"/>
                  </a:moveTo>
                  <a:cubicBezTo>
                    <a:pt x="11027" y="7451"/>
                    <a:pt x="11310" y="7577"/>
                    <a:pt x="11594" y="7718"/>
                  </a:cubicBezTo>
                  <a:lnTo>
                    <a:pt x="11736" y="7797"/>
                  </a:lnTo>
                  <a:lnTo>
                    <a:pt x="11232" y="8065"/>
                  </a:lnTo>
                  <a:cubicBezTo>
                    <a:pt x="10727" y="8317"/>
                    <a:pt x="10223" y="8585"/>
                    <a:pt x="9735" y="8884"/>
                  </a:cubicBezTo>
                  <a:lnTo>
                    <a:pt x="9420" y="9057"/>
                  </a:lnTo>
                  <a:cubicBezTo>
                    <a:pt x="9530" y="8916"/>
                    <a:pt x="9625" y="8758"/>
                    <a:pt x="9704" y="8616"/>
                  </a:cubicBezTo>
                  <a:lnTo>
                    <a:pt x="9704" y="8632"/>
                  </a:lnTo>
                  <a:cubicBezTo>
                    <a:pt x="9719" y="8632"/>
                    <a:pt x="9719" y="8648"/>
                    <a:pt x="9735" y="8648"/>
                  </a:cubicBezTo>
                  <a:cubicBezTo>
                    <a:pt x="10349" y="8396"/>
                    <a:pt x="10932" y="8112"/>
                    <a:pt x="11499" y="7781"/>
                  </a:cubicBezTo>
                  <a:cubicBezTo>
                    <a:pt x="11515" y="7766"/>
                    <a:pt x="11531" y="7750"/>
                    <a:pt x="11515" y="7734"/>
                  </a:cubicBezTo>
                  <a:cubicBezTo>
                    <a:pt x="11515" y="7718"/>
                    <a:pt x="11499" y="7703"/>
                    <a:pt x="11484" y="7703"/>
                  </a:cubicBezTo>
                  <a:lnTo>
                    <a:pt x="11468" y="7703"/>
                  </a:lnTo>
                  <a:cubicBezTo>
                    <a:pt x="10901" y="8033"/>
                    <a:pt x="10318" y="8333"/>
                    <a:pt x="9719" y="8601"/>
                  </a:cubicBezTo>
                  <a:cubicBezTo>
                    <a:pt x="9782" y="8506"/>
                    <a:pt x="9830" y="8396"/>
                    <a:pt x="9877" y="8286"/>
                  </a:cubicBezTo>
                  <a:cubicBezTo>
                    <a:pt x="9908" y="8222"/>
                    <a:pt x="9940" y="8159"/>
                    <a:pt x="9956" y="8096"/>
                  </a:cubicBezTo>
                  <a:lnTo>
                    <a:pt x="10208" y="7970"/>
                  </a:lnTo>
                  <a:cubicBezTo>
                    <a:pt x="10460" y="7860"/>
                    <a:pt x="10712" y="7718"/>
                    <a:pt x="10948" y="7561"/>
                  </a:cubicBezTo>
                  <a:cubicBezTo>
                    <a:pt x="10964" y="7545"/>
                    <a:pt x="10964" y="7529"/>
                    <a:pt x="10948" y="7529"/>
                  </a:cubicBezTo>
                  <a:cubicBezTo>
                    <a:pt x="10680" y="7640"/>
                    <a:pt x="10412" y="7766"/>
                    <a:pt x="10176" y="7923"/>
                  </a:cubicBezTo>
                  <a:cubicBezTo>
                    <a:pt x="10129" y="7939"/>
                    <a:pt x="10082" y="7970"/>
                    <a:pt x="10034" y="8002"/>
                  </a:cubicBezTo>
                  <a:lnTo>
                    <a:pt x="9987" y="8033"/>
                  </a:lnTo>
                  <a:cubicBezTo>
                    <a:pt x="10034" y="7939"/>
                    <a:pt x="10066" y="7829"/>
                    <a:pt x="10113" y="7734"/>
                  </a:cubicBezTo>
                  <a:cubicBezTo>
                    <a:pt x="10208" y="7687"/>
                    <a:pt x="10302" y="7624"/>
                    <a:pt x="10412" y="7561"/>
                  </a:cubicBezTo>
                  <a:lnTo>
                    <a:pt x="10507" y="7498"/>
                  </a:lnTo>
                  <a:cubicBezTo>
                    <a:pt x="10586" y="7466"/>
                    <a:pt x="10649" y="7419"/>
                    <a:pt x="10727" y="7356"/>
                  </a:cubicBezTo>
                  <a:close/>
                  <a:moveTo>
                    <a:pt x="6002" y="7955"/>
                  </a:moveTo>
                  <a:cubicBezTo>
                    <a:pt x="6585" y="8238"/>
                    <a:pt x="7183" y="8506"/>
                    <a:pt x="7766" y="8758"/>
                  </a:cubicBezTo>
                  <a:lnTo>
                    <a:pt x="8349" y="9010"/>
                  </a:lnTo>
                  <a:cubicBezTo>
                    <a:pt x="8443" y="9120"/>
                    <a:pt x="8538" y="9215"/>
                    <a:pt x="8648" y="9309"/>
                  </a:cubicBezTo>
                  <a:cubicBezTo>
                    <a:pt x="8696" y="9357"/>
                    <a:pt x="8727" y="9388"/>
                    <a:pt x="8759" y="9420"/>
                  </a:cubicBezTo>
                  <a:cubicBezTo>
                    <a:pt x="7687" y="9026"/>
                    <a:pt x="6711" y="8679"/>
                    <a:pt x="5781" y="8380"/>
                  </a:cubicBezTo>
                  <a:lnTo>
                    <a:pt x="5545" y="8301"/>
                  </a:lnTo>
                  <a:cubicBezTo>
                    <a:pt x="5703" y="8175"/>
                    <a:pt x="5844" y="8065"/>
                    <a:pt x="6002" y="7955"/>
                  </a:cubicBezTo>
                  <a:close/>
                  <a:moveTo>
                    <a:pt x="8963" y="7120"/>
                  </a:moveTo>
                  <a:cubicBezTo>
                    <a:pt x="9357" y="7120"/>
                    <a:pt x="9735" y="7151"/>
                    <a:pt x="10129" y="7214"/>
                  </a:cubicBezTo>
                  <a:lnTo>
                    <a:pt x="10145" y="7214"/>
                  </a:lnTo>
                  <a:cubicBezTo>
                    <a:pt x="9940" y="8033"/>
                    <a:pt x="9530" y="8790"/>
                    <a:pt x="8963" y="9420"/>
                  </a:cubicBezTo>
                  <a:cubicBezTo>
                    <a:pt x="8853" y="9341"/>
                    <a:pt x="8743" y="9246"/>
                    <a:pt x="8648" y="9152"/>
                  </a:cubicBezTo>
                  <a:cubicBezTo>
                    <a:pt x="8302" y="8821"/>
                    <a:pt x="8034" y="8412"/>
                    <a:pt x="7861" y="7970"/>
                  </a:cubicBezTo>
                  <a:cubicBezTo>
                    <a:pt x="7766" y="7750"/>
                    <a:pt x="7687" y="7514"/>
                    <a:pt x="7624" y="7262"/>
                  </a:cubicBezTo>
                  <a:lnTo>
                    <a:pt x="7640" y="7262"/>
                  </a:lnTo>
                  <a:lnTo>
                    <a:pt x="7640" y="7246"/>
                  </a:lnTo>
                  <a:cubicBezTo>
                    <a:pt x="7766" y="7214"/>
                    <a:pt x="7876" y="7183"/>
                    <a:pt x="7987" y="7167"/>
                  </a:cubicBezTo>
                  <a:cubicBezTo>
                    <a:pt x="8160" y="7151"/>
                    <a:pt x="8333" y="7136"/>
                    <a:pt x="8506" y="7120"/>
                  </a:cubicBezTo>
                  <a:close/>
                  <a:moveTo>
                    <a:pt x="11830" y="7860"/>
                  </a:moveTo>
                  <a:cubicBezTo>
                    <a:pt x="11940" y="7939"/>
                    <a:pt x="12066" y="8002"/>
                    <a:pt x="12177" y="8081"/>
                  </a:cubicBezTo>
                  <a:lnTo>
                    <a:pt x="12161" y="8081"/>
                  </a:lnTo>
                  <a:cubicBezTo>
                    <a:pt x="11657" y="8380"/>
                    <a:pt x="11169" y="8648"/>
                    <a:pt x="10680" y="8900"/>
                  </a:cubicBezTo>
                  <a:cubicBezTo>
                    <a:pt x="10365" y="9057"/>
                    <a:pt x="10050" y="9199"/>
                    <a:pt x="9751" y="9325"/>
                  </a:cubicBezTo>
                  <a:cubicBezTo>
                    <a:pt x="9546" y="9420"/>
                    <a:pt x="9357" y="9498"/>
                    <a:pt x="9184" y="9593"/>
                  </a:cubicBezTo>
                  <a:cubicBezTo>
                    <a:pt x="9137" y="9561"/>
                    <a:pt x="9089" y="9530"/>
                    <a:pt x="9058" y="9498"/>
                  </a:cubicBezTo>
                  <a:lnTo>
                    <a:pt x="9042" y="9498"/>
                  </a:lnTo>
                  <a:cubicBezTo>
                    <a:pt x="9152" y="9388"/>
                    <a:pt x="9263" y="9262"/>
                    <a:pt x="9357" y="9152"/>
                  </a:cubicBezTo>
                  <a:cubicBezTo>
                    <a:pt x="10003" y="8837"/>
                    <a:pt x="10649" y="8490"/>
                    <a:pt x="11279" y="8159"/>
                  </a:cubicBezTo>
                  <a:lnTo>
                    <a:pt x="11830" y="7860"/>
                  </a:lnTo>
                  <a:close/>
                  <a:moveTo>
                    <a:pt x="5514" y="8333"/>
                  </a:moveTo>
                  <a:cubicBezTo>
                    <a:pt x="6522" y="8727"/>
                    <a:pt x="7609" y="9105"/>
                    <a:pt x="8837" y="9514"/>
                  </a:cubicBezTo>
                  <a:lnTo>
                    <a:pt x="8648" y="9687"/>
                  </a:lnTo>
                  <a:cubicBezTo>
                    <a:pt x="7609" y="9404"/>
                    <a:pt x="6616" y="9089"/>
                    <a:pt x="5671" y="8758"/>
                  </a:cubicBezTo>
                  <a:cubicBezTo>
                    <a:pt x="5529" y="8711"/>
                    <a:pt x="5388" y="8664"/>
                    <a:pt x="5246" y="8601"/>
                  </a:cubicBezTo>
                  <a:cubicBezTo>
                    <a:pt x="5325" y="8506"/>
                    <a:pt x="5419" y="8427"/>
                    <a:pt x="5514" y="8333"/>
                  </a:cubicBezTo>
                  <a:close/>
                  <a:moveTo>
                    <a:pt x="12208" y="8112"/>
                  </a:moveTo>
                  <a:cubicBezTo>
                    <a:pt x="12334" y="8207"/>
                    <a:pt x="12460" y="8301"/>
                    <a:pt x="12586" y="8412"/>
                  </a:cubicBezTo>
                  <a:cubicBezTo>
                    <a:pt x="12366" y="8459"/>
                    <a:pt x="12161" y="8569"/>
                    <a:pt x="11988" y="8711"/>
                  </a:cubicBezTo>
                  <a:lnTo>
                    <a:pt x="11925" y="8742"/>
                  </a:lnTo>
                  <a:cubicBezTo>
                    <a:pt x="11673" y="8916"/>
                    <a:pt x="11436" y="9057"/>
                    <a:pt x="11200" y="9199"/>
                  </a:cubicBezTo>
                  <a:cubicBezTo>
                    <a:pt x="10743" y="9451"/>
                    <a:pt x="10255" y="9672"/>
                    <a:pt x="9767" y="9861"/>
                  </a:cubicBezTo>
                  <a:lnTo>
                    <a:pt x="9688" y="9908"/>
                  </a:lnTo>
                  <a:cubicBezTo>
                    <a:pt x="9546" y="9829"/>
                    <a:pt x="9436" y="9766"/>
                    <a:pt x="9326" y="9703"/>
                  </a:cubicBezTo>
                  <a:lnTo>
                    <a:pt x="9231" y="9640"/>
                  </a:lnTo>
                  <a:cubicBezTo>
                    <a:pt x="10271" y="9262"/>
                    <a:pt x="11247" y="8774"/>
                    <a:pt x="12192" y="8175"/>
                  </a:cubicBezTo>
                  <a:cubicBezTo>
                    <a:pt x="12208" y="8175"/>
                    <a:pt x="12208" y="8144"/>
                    <a:pt x="12208" y="8128"/>
                  </a:cubicBezTo>
                  <a:cubicBezTo>
                    <a:pt x="12208" y="8128"/>
                    <a:pt x="12208" y="8112"/>
                    <a:pt x="12208" y="8112"/>
                  </a:cubicBezTo>
                  <a:close/>
                  <a:moveTo>
                    <a:pt x="5214" y="8632"/>
                  </a:moveTo>
                  <a:cubicBezTo>
                    <a:pt x="6144" y="9026"/>
                    <a:pt x="7105" y="9357"/>
                    <a:pt x="8081" y="9624"/>
                  </a:cubicBezTo>
                  <a:cubicBezTo>
                    <a:pt x="8254" y="9656"/>
                    <a:pt x="8412" y="9703"/>
                    <a:pt x="8585" y="9750"/>
                  </a:cubicBezTo>
                  <a:lnTo>
                    <a:pt x="8601" y="9750"/>
                  </a:lnTo>
                  <a:cubicBezTo>
                    <a:pt x="8506" y="9813"/>
                    <a:pt x="8428" y="9876"/>
                    <a:pt x="8349" y="9939"/>
                  </a:cubicBezTo>
                  <a:cubicBezTo>
                    <a:pt x="7813" y="9766"/>
                    <a:pt x="7262" y="9593"/>
                    <a:pt x="6664" y="9404"/>
                  </a:cubicBezTo>
                  <a:lnTo>
                    <a:pt x="6349" y="9294"/>
                  </a:lnTo>
                  <a:cubicBezTo>
                    <a:pt x="5955" y="9168"/>
                    <a:pt x="5529" y="9026"/>
                    <a:pt x="5136" y="8931"/>
                  </a:cubicBezTo>
                  <a:lnTo>
                    <a:pt x="4978" y="8900"/>
                  </a:lnTo>
                  <a:cubicBezTo>
                    <a:pt x="5057" y="8805"/>
                    <a:pt x="5136" y="8711"/>
                    <a:pt x="5214" y="8632"/>
                  </a:cubicBezTo>
                  <a:close/>
                  <a:moveTo>
                    <a:pt x="12618" y="8459"/>
                  </a:moveTo>
                  <a:lnTo>
                    <a:pt x="12712" y="8538"/>
                  </a:lnTo>
                  <a:cubicBezTo>
                    <a:pt x="12759" y="8585"/>
                    <a:pt x="12791" y="8616"/>
                    <a:pt x="12838" y="8664"/>
                  </a:cubicBezTo>
                  <a:lnTo>
                    <a:pt x="12854" y="8664"/>
                  </a:lnTo>
                  <a:cubicBezTo>
                    <a:pt x="12381" y="8994"/>
                    <a:pt x="11956" y="9262"/>
                    <a:pt x="11547" y="9483"/>
                  </a:cubicBezTo>
                  <a:cubicBezTo>
                    <a:pt x="11342" y="9593"/>
                    <a:pt x="11106" y="9703"/>
                    <a:pt x="10853" y="9829"/>
                  </a:cubicBezTo>
                  <a:lnTo>
                    <a:pt x="10554" y="9971"/>
                  </a:lnTo>
                  <a:cubicBezTo>
                    <a:pt x="10412" y="10018"/>
                    <a:pt x="10271" y="10081"/>
                    <a:pt x="10160" y="10144"/>
                  </a:cubicBezTo>
                  <a:lnTo>
                    <a:pt x="10003" y="10081"/>
                  </a:lnTo>
                  <a:cubicBezTo>
                    <a:pt x="9940" y="10034"/>
                    <a:pt x="9877" y="10002"/>
                    <a:pt x="9814" y="9987"/>
                  </a:cubicBezTo>
                  <a:lnTo>
                    <a:pt x="9751" y="9955"/>
                  </a:lnTo>
                  <a:cubicBezTo>
                    <a:pt x="10223" y="9782"/>
                    <a:pt x="10680" y="9577"/>
                    <a:pt x="11121" y="9341"/>
                  </a:cubicBezTo>
                  <a:cubicBezTo>
                    <a:pt x="11358" y="9199"/>
                    <a:pt x="11610" y="9057"/>
                    <a:pt x="11862" y="8884"/>
                  </a:cubicBezTo>
                  <a:cubicBezTo>
                    <a:pt x="12098" y="8727"/>
                    <a:pt x="12350" y="8601"/>
                    <a:pt x="12602" y="8475"/>
                  </a:cubicBezTo>
                  <a:cubicBezTo>
                    <a:pt x="12618" y="8475"/>
                    <a:pt x="12618" y="8459"/>
                    <a:pt x="12618" y="8459"/>
                  </a:cubicBezTo>
                  <a:close/>
                  <a:moveTo>
                    <a:pt x="4931" y="8947"/>
                  </a:moveTo>
                  <a:cubicBezTo>
                    <a:pt x="5293" y="9073"/>
                    <a:pt x="5655" y="9183"/>
                    <a:pt x="6018" y="9294"/>
                  </a:cubicBezTo>
                  <a:lnTo>
                    <a:pt x="6569" y="9467"/>
                  </a:lnTo>
                  <a:cubicBezTo>
                    <a:pt x="6963" y="9593"/>
                    <a:pt x="7357" y="9719"/>
                    <a:pt x="7798" y="9861"/>
                  </a:cubicBezTo>
                  <a:lnTo>
                    <a:pt x="8254" y="10002"/>
                  </a:lnTo>
                  <a:cubicBezTo>
                    <a:pt x="8144" y="10065"/>
                    <a:pt x="8034" y="10128"/>
                    <a:pt x="7939" y="10191"/>
                  </a:cubicBezTo>
                  <a:cubicBezTo>
                    <a:pt x="7766" y="10097"/>
                    <a:pt x="7593" y="10034"/>
                    <a:pt x="7404" y="9987"/>
                  </a:cubicBezTo>
                  <a:lnTo>
                    <a:pt x="6427" y="9672"/>
                  </a:lnTo>
                  <a:lnTo>
                    <a:pt x="5923" y="9498"/>
                  </a:lnTo>
                  <a:cubicBezTo>
                    <a:pt x="5577" y="9388"/>
                    <a:pt x="5230" y="9262"/>
                    <a:pt x="4884" y="9183"/>
                  </a:cubicBezTo>
                  <a:lnTo>
                    <a:pt x="4773" y="9152"/>
                  </a:lnTo>
                  <a:cubicBezTo>
                    <a:pt x="4836" y="9073"/>
                    <a:pt x="4884" y="9010"/>
                    <a:pt x="4931" y="8947"/>
                  </a:cubicBezTo>
                  <a:close/>
                  <a:moveTo>
                    <a:pt x="4758" y="9183"/>
                  </a:moveTo>
                  <a:cubicBezTo>
                    <a:pt x="5246" y="9372"/>
                    <a:pt x="5750" y="9530"/>
                    <a:pt x="6238" y="9687"/>
                  </a:cubicBezTo>
                  <a:cubicBezTo>
                    <a:pt x="6727" y="9845"/>
                    <a:pt x="7215" y="9987"/>
                    <a:pt x="7687" y="10160"/>
                  </a:cubicBezTo>
                  <a:lnTo>
                    <a:pt x="7861" y="10239"/>
                  </a:lnTo>
                  <a:cubicBezTo>
                    <a:pt x="7750" y="10286"/>
                    <a:pt x="7624" y="10349"/>
                    <a:pt x="7514" y="10396"/>
                  </a:cubicBezTo>
                  <a:lnTo>
                    <a:pt x="7498" y="10412"/>
                  </a:lnTo>
                  <a:cubicBezTo>
                    <a:pt x="7483" y="10396"/>
                    <a:pt x="7483" y="10380"/>
                    <a:pt x="7467" y="10380"/>
                  </a:cubicBezTo>
                  <a:cubicBezTo>
                    <a:pt x="6979" y="10207"/>
                    <a:pt x="6475" y="10050"/>
                    <a:pt x="5986" y="9892"/>
                  </a:cubicBezTo>
                  <a:lnTo>
                    <a:pt x="5703" y="9798"/>
                  </a:lnTo>
                  <a:cubicBezTo>
                    <a:pt x="5372" y="9687"/>
                    <a:pt x="5010" y="9577"/>
                    <a:pt x="4663" y="9498"/>
                  </a:cubicBezTo>
                  <a:lnTo>
                    <a:pt x="4584" y="9483"/>
                  </a:lnTo>
                  <a:cubicBezTo>
                    <a:pt x="4647" y="9372"/>
                    <a:pt x="4695" y="9278"/>
                    <a:pt x="4758" y="9183"/>
                  </a:cubicBezTo>
                  <a:close/>
                  <a:moveTo>
                    <a:pt x="4553" y="9546"/>
                  </a:moveTo>
                  <a:cubicBezTo>
                    <a:pt x="4836" y="9640"/>
                    <a:pt x="5136" y="9735"/>
                    <a:pt x="5419" y="9829"/>
                  </a:cubicBezTo>
                  <a:lnTo>
                    <a:pt x="5892" y="9971"/>
                  </a:lnTo>
                  <a:lnTo>
                    <a:pt x="6947" y="10302"/>
                  </a:lnTo>
                  <a:lnTo>
                    <a:pt x="7388" y="10443"/>
                  </a:lnTo>
                  <a:lnTo>
                    <a:pt x="7168" y="10522"/>
                  </a:lnTo>
                  <a:cubicBezTo>
                    <a:pt x="7010" y="10459"/>
                    <a:pt x="6853" y="10412"/>
                    <a:pt x="6695" y="10365"/>
                  </a:cubicBezTo>
                  <a:lnTo>
                    <a:pt x="6506" y="10317"/>
                  </a:lnTo>
                  <a:lnTo>
                    <a:pt x="5750" y="10128"/>
                  </a:lnTo>
                  <a:cubicBezTo>
                    <a:pt x="5356" y="10018"/>
                    <a:pt x="4947" y="9908"/>
                    <a:pt x="4506" y="9813"/>
                  </a:cubicBezTo>
                  <a:lnTo>
                    <a:pt x="4411" y="9798"/>
                  </a:lnTo>
                  <a:cubicBezTo>
                    <a:pt x="4443" y="9719"/>
                    <a:pt x="4474" y="9656"/>
                    <a:pt x="4521" y="9593"/>
                  </a:cubicBezTo>
                  <a:lnTo>
                    <a:pt x="4553" y="9546"/>
                  </a:lnTo>
                  <a:close/>
                  <a:moveTo>
                    <a:pt x="12917" y="8742"/>
                  </a:moveTo>
                  <a:cubicBezTo>
                    <a:pt x="13074" y="8916"/>
                    <a:pt x="13200" y="9089"/>
                    <a:pt x="13342" y="9278"/>
                  </a:cubicBezTo>
                  <a:cubicBezTo>
                    <a:pt x="12964" y="9514"/>
                    <a:pt x="12586" y="9750"/>
                    <a:pt x="12208" y="9971"/>
                  </a:cubicBezTo>
                  <a:cubicBezTo>
                    <a:pt x="11909" y="10176"/>
                    <a:pt x="11594" y="10365"/>
                    <a:pt x="11295" y="10554"/>
                  </a:cubicBezTo>
                  <a:cubicBezTo>
                    <a:pt x="11137" y="10506"/>
                    <a:pt x="10979" y="10459"/>
                    <a:pt x="10822" y="10412"/>
                  </a:cubicBezTo>
                  <a:lnTo>
                    <a:pt x="10664" y="10365"/>
                  </a:lnTo>
                  <a:cubicBezTo>
                    <a:pt x="11058" y="10223"/>
                    <a:pt x="11436" y="10065"/>
                    <a:pt x="11814" y="9861"/>
                  </a:cubicBezTo>
                  <a:cubicBezTo>
                    <a:pt x="11972" y="9782"/>
                    <a:pt x="12145" y="9672"/>
                    <a:pt x="12303" y="9577"/>
                  </a:cubicBezTo>
                  <a:cubicBezTo>
                    <a:pt x="12555" y="9404"/>
                    <a:pt x="12822" y="9246"/>
                    <a:pt x="13122" y="9136"/>
                  </a:cubicBezTo>
                  <a:cubicBezTo>
                    <a:pt x="13137" y="9136"/>
                    <a:pt x="13153" y="9105"/>
                    <a:pt x="13153" y="9089"/>
                  </a:cubicBezTo>
                  <a:cubicBezTo>
                    <a:pt x="13137" y="9057"/>
                    <a:pt x="13122" y="9042"/>
                    <a:pt x="13106" y="9042"/>
                  </a:cubicBezTo>
                  <a:lnTo>
                    <a:pt x="13090" y="9042"/>
                  </a:lnTo>
                  <a:cubicBezTo>
                    <a:pt x="12807" y="9152"/>
                    <a:pt x="12539" y="9294"/>
                    <a:pt x="12287" y="9483"/>
                  </a:cubicBezTo>
                  <a:cubicBezTo>
                    <a:pt x="12177" y="9561"/>
                    <a:pt x="12051" y="9624"/>
                    <a:pt x="11940" y="9703"/>
                  </a:cubicBezTo>
                  <a:cubicBezTo>
                    <a:pt x="11499" y="9939"/>
                    <a:pt x="11058" y="10160"/>
                    <a:pt x="10586" y="10333"/>
                  </a:cubicBezTo>
                  <a:lnTo>
                    <a:pt x="10334" y="10239"/>
                  </a:lnTo>
                  <a:lnTo>
                    <a:pt x="10223" y="10191"/>
                  </a:lnTo>
                  <a:cubicBezTo>
                    <a:pt x="10633" y="10050"/>
                    <a:pt x="11027" y="9876"/>
                    <a:pt x="11405" y="9656"/>
                  </a:cubicBezTo>
                  <a:lnTo>
                    <a:pt x="11547" y="9593"/>
                  </a:lnTo>
                  <a:cubicBezTo>
                    <a:pt x="12019" y="9341"/>
                    <a:pt x="12476" y="9057"/>
                    <a:pt x="12917" y="8742"/>
                  </a:cubicBezTo>
                  <a:close/>
                  <a:moveTo>
                    <a:pt x="5496" y="139"/>
                  </a:moveTo>
                  <a:cubicBezTo>
                    <a:pt x="5837" y="139"/>
                    <a:pt x="6178" y="182"/>
                    <a:pt x="6506" y="236"/>
                  </a:cubicBezTo>
                  <a:cubicBezTo>
                    <a:pt x="7372" y="394"/>
                    <a:pt x="8176" y="772"/>
                    <a:pt x="8853" y="1323"/>
                  </a:cubicBezTo>
                  <a:lnTo>
                    <a:pt x="8948" y="1402"/>
                  </a:lnTo>
                  <a:cubicBezTo>
                    <a:pt x="8617" y="1701"/>
                    <a:pt x="8349" y="2048"/>
                    <a:pt x="8128" y="2442"/>
                  </a:cubicBezTo>
                  <a:cubicBezTo>
                    <a:pt x="7924" y="2772"/>
                    <a:pt x="7766" y="3135"/>
                    <a:pt x="7672" y="3497"/>
                  </a:cubicBezTo>
                  <a:cubicBezTo>
                    <a:pt x="7672" y="3497"/>
                    <a:pt x="7656" y="3513"/>
                    <a:pt x="7656" y="3544"/>
                  </a:cubicBezTo>
                  <a:cubicBezTo>
                    <a:pt x="7498" y="4111"/>
                    <a:pt x="7404" y="4694"/>
                    <a:pt x="7372" y="5293"/>
                  </a:cubicBezTo>
                  <a:cubicBezTo>
                    <a:pt x="7309" y="5907"/>
                    <a:pt x="7357" y="6537"/>
                    <a:pt x="7483" y="7151"/>
                  </a:cubicBezTo>
                  <a:cubicBezTo>
                    <a:pt x="7341" y="7183"/>
                    <a:pt x="7199" y="7230"/>
                    <a:pt x="7057" y="7277"/>
                  </a:cubicBezTo>
                  <a:cubicBezTo>
                    <a:pt x="6900" y="7325"/>
                    <a:pt x="6758" y="7372"/>
                    <a:pt x="6616" y="7419"/>
                  </a:cubicBezTo>
                  <a:cubicBezTo>
                    <a:pt x="6616" y="7419"/>
                    <a:pt x="6601" y="7435"/>
                    <a:pt x="6601" y="7435"/>
                  </a:cubicBezTo>
                  <a:cubicBezTo>
                    <a:pt x="6616" y="7451"/>
                    <a:pt x="6616" y="7451"/>
                    <a:pt x="6632" y="7451"/>
                  </a:cubicBezTo>
                  <a:lnTo>
                    <a:pt x="6648" y="7451"/>
                  </a:lnTo>
                  <a:cubicBezTo>
                    <a:pt x="5844" y="7829"/>
                    <a:pt x="5167" y="8396"/>
                    <a:pt x="4663" y="9105"/>
                  </a:cubicBezTo>
                  <a:lnTo>
                    <a:pt x="4632" y="9105"/>
                  </a:lnTo>
                  <a:cubicBezTo>
                    <a:pt x="4632" y="9105"/>
                    <a:pt x="4616" y="9120"/>
                    <a:pt x="4616" y="9120"/>
                  </a:cubicBezTo>
                  <a:cubicBezTo>
                    <a:pt x="4616" y="9120"/>
                    <a:pt x="4616" y="9152"/>
                    <a:pt x="4632" y="9152"/>
                  </a:cubicBezTo>
                  <a:cubicBezTo>
                    <a:pt x="4569" y="9231"/>
                    <a:pt x="4506" y="9325"/>
                    <a:pt x="4443" y="9435"/>
                  </a:cubicBezTo>
                  <a:lnTo>
                    <a:pt x="4427" y="9451"/>
                  </a:lnTo>
                  <a:lnTo>
                    <a:pt x="4411" y="9451"/>
                  </a:lnTo>
                  <a:cubicBezTo>
                    <a:pt x="4406" y="9447"/>
                    <a:pt x="4402" y="9445"/>
                    <a:pt x="4398" y="9445"/>
                  </a:cubicBezTo>
                  <a:cubicBezTo>
                    <a:pt x="4387" y="9445"/>
                    <a:pt x="4380" y="9456"/>
                    <a:pt x="4380" y="9467"/>
                  </a:cubicBezTo>
                  <a:cubicBezTo>
                    <a:pt x="4380" y="9467"/>
                    <a:pt x="4380" y="9483"/>
                    <a:pt x="4395" y="9483"/>
                  </a:cubicBezTo>
                  <a:lnTo>
                    <a:pt x="4411" y="9483"/>
                  </a:lnTo>
                  <a:cubicBezTo>
                    <a:pt x="4364" y="9577"/>
                    <a:pt x="4317" y="9672"/>
                    <a:pt x="4269" y="9766"/>
                  </a:cubicBezTo>
                  <a:cubicBezTo>
                    <a:pt x="4265" y="9762"/>
                    <a:pt x="4260" y="9760"/>
                    <a:pt x="4256" y="9760"/>
                  </a:cubicBezTo>
                  <a:cubicBezTo>
                    <a:pt x="4246" y="9760"/>
                    <a:pt x="4238" y="9771"/>
                    <a:pt x="4238" y="9782"/>
                  </a:cubicBezTo>
                  <a:lnTo>
                    <a:pt x="4238" y="9798"/>
                  </a:lnTo>
                  <a:cubicBezTo>
                    <a:pt x="4159" y="9971"/>
                    <a:pt x="4096" y="10144"/>
                    <a:pt x="4049" y="10333"/>
                  </a:cubicBezTo>
                  <a:lnTo>
                    <a:pt x="3970" y="10317"/>
                  </a:lnTo>
                  <a:cubicBezTo>
                    <a:pt x="3970" y="10317"/>
                    <a:pt x="3954" y="10317"/>
                    <a:pt x="3954" y="10333"/>
                  </a:cubicBezTo>
                  <a:cubicBezTo>
                    <a:pt x="3954" y="10333"/>
                    <a:pt x="3954" y="10349"/>
                    <a:pt x="3970" y="10349"/>
                  </a:cubicBezTo>
                  <a:lnTo>
                    <a:pt x="4002" y="10365"/>
                  </a:lnTo>
                  <a:lnTo>
                    <a:pt x="4017" y="10365"/>
                  </a:lnTo>
                  <a:cubicBezTo>
                    <a:pt x="4002" y="10428"/>
                    <a:pt x="3986" y="10491"/>
                    <a:pt x="3970" y="10569"/>
                  </a:cubicBezTo>
                  <a:cubicBezTo>
                    <a:pt x="3529" y="10443"/>
                    <a:pt x="3104" y="10286"/>
                    <a:pt x="2694" y="10081"/>
                  </a:cubicBezTo>
                  <a:cubicBezTo>
                    <a:pt x="2206" y="9861"/>
                    <a:pt x="1749" y="9546"/>
                    <a:pt x="1340" y="9168"/>
                  </a:cubicBezTo>
                  <a:cubicBezTo>
                    <a:pt x="1009" y="8837"/>
                    <a:pt x="741" y="8427"/>
                    <a:pt x="568" y="7986"/>
                  </a:cubicBezTo>
                  <a:cubicBezTo>
                    <a:pt x="253" y="7183"/>
                    <a:pt x="127" y="6317"/>
                    <a:pt x="190" y="5466"/>
                  </a:cubicBezTo>
                  <a:cubicBezTo>
                    <a:pt x="237" y="4285"/>
                    <a:pt x="473" y="3355"/>
                    <a:pt x="883" y="2599"/>
                  </a:cubicBezTo>
                  <a:cubicBezTo>
                    <a:pt x="1607" y="1308"/>
                    <a:pt x="2883" y="425"/>
                    <a:pt x="4348" y="205"/>
                  </a:cubicBezTo>
                  <a:cubicBezTo>
                    <a:pt x="4537" y="173"/>
                    <a:pt x="4710" y="158"/>
                    <a:pt x="4884" y="142"/>
                  </a:cubicBezTo>
                  <a:lnTo>
                    <a:pt x="5340" y="142"/>
                  </a:lnTo>
                  <a:cubicBezTo>
                    <a:pt x="5392" y="140"/>
                    <a:pt x="5444" y="139"/>
                    <a:pt x="5496" y="139"/>
                  </a:cubicBezTo>
                  <a:close/>
                  <a:moveTo>
                    <a:pt x="12633" y="126"/>
                  </a:moveTo>
                  <a:cubicBezTo>
                    <a:pt x="13027" y="126"/>
                    <a:pt x="13421" y="158"/>
                    <a:pt x="13815" y="221"/>
                  </a:cubicBezTo>
                  <a:cubicBezTo>
                    <a:pt x="14776" y="410"/>
                    <a:pt x="15689" y="867"/>
                    <a:pt x="16398" y="1544"/>
                  </a:cubicBezTo>
                  <a:cubicBezTo>
                    <a:pt x="17642" y="2757"/>
                    <a:pt x="18052" y="4820"/>
                    <a:pt x="17469" y="7057"/>
                  </a:cubicBezTo>
                  <a:cubicBezTo>
                    <a:pt x="17154" y="8238"/>
                    <a:pt x="16650" y="9105"/>
                    <a:pt x="15926" y="9703"/>
                  </a:cubicBezTo>
                  <a:cubicBezTo>
                    <a:pt x="15374" y="10160"/>
                    <a:pt x="14713" y="10491"/>
                    <a:pt x="14004" y="10648"/>
                  </a:cubicBezTo>
                  <a:cubicBezTo>
                    <a:pt x="13925" y="10349"/>
                    <a:pt x="13831" y="10050"/>
                    <a:pt x="13689" y="9766"/>
                  </a:cubicBezTo>
                  <a:cubicBezTo>
                    <a:pt x="13326" y="8931"/>
                    <a:pt x="12712" y="8254"/>
                    <a:pt x="11925" y="7797"/>
                  </a:cubicBezTo>
                  <a:cubicBezTo>
                    <a:pt x="11940" y="7781"/>
                    <a:pt x="11956" y="7766"/>
                    <a:pt x="11956" y="7734"/>
                  </a:cubicBezTo>
                  <a:cubicBezTo>
                    <a:pt x="11940" y="7718"/>
                    <a:pt x="11925" y="7703"/>
                    <a:pt x="11893" y="7703"/>
                  </a:cubicBezTo>
                  <a:lnTo>
                    <a:pt x="11877" y="7703"/>
                  </a:lnTo>
                  <a:lnTo>
                    <a:pt x="11846" y="7718"/>
                  </a:lnTo>
                  <a:lnTo>
                    <a:pt x="11830" y="7718"/>
                  </a:lnTo>
                  <a:cubicBezTo>
                    <a:pt x="11342" y="7466"/>
                    <a:pt x="10822" y="7277"/>
                    <a:pt x="10286" y="7167"/>
                  </a:cubicBezTo>
                  <a:cubicBezTo>
                    <a:pt x="10302" y="7088"/>
                    <a:pt x="10318" y="6994"/>
                    <a:pt x="10334" y="6899"/>
                  </a:cubicBezTo>
                  <a:lnTo>
                    <a:pt x="10381" y="6899"/>
                  </a:lnTo>
                  <a:cubicBezTo>
                    <a:pt x="10412" y="6899"/>
                    <a:pt x="10428" y="6884"/>
                    <a:pt x="10428" y="6852"/>
                  </a:cubicBezTo>
                  <a:cubicBezTo>
                    <a:pt x="10428" y="6836"/>
                    <a:pt x="10412" y="6805"/>
                    <a:pt x="10397" y="6805"/>
                  </a:cubicBezTo>
                  <a:lnTo>
                    <a:pt x="10365" y="6805"/>
                  </a:lnTo>
                  <a:cubicBezTo>
                    <a:pt x="10381" y="6695"/>
                    <a:pt x="10412" y="6584"/>
                    <a:pt x="10428" y="6490"/>
                  </a:cubicBezTo>
                  <a:cubicBezTo>
                    <a:pt x="10428" y="6474"/>
                    <a:pt x="10428" y="6458"/>
                    <a:pt x="10428" y="6458"/>
                  </a:cubicBezTo>
                  <a:cubicBezTo>
                    <a:pt x="10475" y="6128"/>
                    <a:pt x="10523" y="5797"/>
                    <a:pt x="10538" y="5482"/>
                  </a:cubicBezTo>
                  <a:cubicBezTo>
                    <a:pt x="10554" y="5277"/>
                    <a:pt x="10554" y="5072"/>
                    <a:pt x="10538" y="4867"/>
                  </a:cubicBezTo>
                  <a:lnTo>
                    <a:pt x="10538" y="4789"/>
                  </a:lnTo>
                  <a:lnTo>
                    <a:pt x="10617" y="4804"/>
                  </a:lnTo>
                  <a:cubicBezTo>
                    <a:pt x="10633" y="4804"/>
                    <a:pt x="10649" y="4789"/>
                    <a:pt x="10649" y="4773"/>
                  </a:cubicBezTo>
                  <a:cubicBezTo>
                    <a:pt x="10649" y="4757"/>
                    <a:pt x="10649" y="4741"/>
                    <a:pt x="10633" y="4741"/>
                  </a:cubicBezTo>
                  <a:cubicBezTo>
                    <a:pt x="10601" y="4726"/>
                    <a:pt x="10570" y="4710"/>
                    <a:pt x="10538" y="4694"/>
                  </a:cubicBezTo>
                  <a:cubicBezTo>
                    <a:pt x="10538" y="4600"/>
                    <a:pt x="10523" y="4489"/>
                    <a:pt x="10507" y="4379"/>
                  </a:cubicBezTo>
                  <a:cubicBezTo>
                    <a:pt x="10507" y="4363"/>
                    <a:pt x="10507" y="4348"/>
                    <a:pt x="10507" y="4332"/>
                  </a:cubicBezTo>
                  <a:lnTo>
                    <a:pt x="10554" y="4332"/>
                  </a:lnTo>
                  <a:cubicBezTo>
                    <a:pt x="10558" y="4336"/>
                    <a:pt x="10563" y="4338"/>
                    <a:pt x="10567" y="4338"/>
                  </a:cubicBezTo>
                  <a:cubicBezTo>
                    <a:pt x="10577" y="4338"/>
                    <a:pt x="10586" y="4323"/>
                    <a:pt x="10586" y="4300"/>
                  </a:cubicBezTo>
                  <a:cubicBezTo>
                    <a:pt x="10601" y="4285"/>
                    <a:pt x="10586" y="4269"/>
                    <a:pt x="10570" y="4253"/>
                  </a:cubicBezTo>
                  <a:lnTo>
                    <a:pt x="10507" y="4253"/>
                  </a:lnTo>
                  <a:cubicBezTo>
                    <a:pt x="10491" y="4096"/>
                    <a:pt x="10460" y="3938"/>
                    <a:pt x="10428" y="3796"/>
                  </a:cubicBezTo>
                  <a:lnTo>
                    <a:pt x="10428" y="3749"/>
                  </a:lnTo>
                  <a:cubicBezTo>
                    <a:pt x="10381" y="3576"/>
                    <a:pt x="10334" y="3403"/>
                    <a:pt x="10286" y="3229"/>
                  </a:cubicBezTo>
                  <a:lnTo>
                    <a:pt x="10318" y="3229"/>
                  </a:lnTo>
                  <a:cubicBezTo>
                    <a:pt x="10334" y="3229"/>
                    <a:pt x="10349" y="3214"/>
                    <a:pt x="10349" y="3198"/>
                  </a:cubicBezTo>
                  <a:cubicBezTo>
                    <a:pt x="10349" y="3198"/>
                    <a:pt x="10349" y="3182"/>
                    <a:pt x="10334" y="3166"/>
                  </a:cubicBezTo>
                  <a:cubicBezTo>
                    <a:pt x="10302" y="3166"/>
                    <a:pt x="10286" y="3150"/>
                    <a:pt x="10255" y="3150"/>
                  </a:cubicBezTo>
                  <a:cubicBezTo>
                    <a:pt x="10208" y="3009"/>
                    <a:pt x="10160" y="2883"/>
                    <a:pt x="10113" y="2772"/>
                  </a:cubicBezTo>
                  <a:lnTo>
                    <a:pt x="10113" y="2757"/>
                  </a:lnTo>
                  <a:lnTo>
                    <a:pt x="10160" y="2772"/>
                  </a:lnTo>
                  <a:cubicBezTo>
                    <a:pt x="10176" y="2772"/>
                    <a:pt x="10192" y="2757"/>
                    <a:pt x="10192" y="2741"/>
                  </a:cubicBezTo>
                  <a:cubicBezTo>
                    <a:pt x="10208" y="2709"/>
                    <a:pt x="10192" y="2694"/>
                    <a:pt x="10176" y="2694"/>
                  </a:cubicBezTo>
                  <a:lnTo>
                    <a:pt x="10097" y="2662"/>
                  </a:lnTo>
                  <a:lnTo>
                    <a:pt x="10050" y="2646"/>
                  </a:lnTo>
                  <a:cubicBezTo>
                    <a:pt x="10003" y="2536"/>
                    <a:pt x="9940" y="2410"/>
                    <a:pt x="9861" y="2316"/>
                  </a:cubicBezTo>
                  <a:cubicBezTo>
                    <a:pt x="9877" y="2300"/>
                    <a:pt x="9877" y="2284"/>
                    <a:pt x="9877" y="2268"/>
                  </a:cubicBezTo>
                  <a:cubicBezTo>
                    <a:pt x="9877" y="2268"/>
                    <a:pt x="9861" y="2253"/>
                    <a:pt x="9861" y="2253"/>
                  </a:cubicBezTo>
                  <a:lnTo>
                    <a:pt x="9830" y="2237"/>
                  </a:lnTo>
                  <a:cubicBezTo>
                    <a:pt x="9641" y="1938"/>
                    <a:pt x="9404" y="1654"/>
                    <a:pt x="9137" y="1418"/>
                  </a:cubicBezTo>
                  <a:lnTo>
                    <a:pt x="9121" y="1402"/>
                  </a:lnTo>
                  <a:cubicBezTo>
                    <a:pt x="9830" y="756"/>
                    <a:pt x="10712" y="331"/>
                    <a:pt x="11657" y="173"/>
                  </a:cubicBezTo>
                  <a:cubicBezTo>
                    <a:pt x="11830" y="158"/>
                    <a:pt x="12003" y="142"/>
                    <a:pt x="12177" y="126"/>
                  </a:cubicBezTo>
                  <a:close/>
                  <a:moveTo>
                    <a:pt x="4395" y="9829"/>
                  </a:moveTo>
                  <a:lnTo>
                    <a:pt x="5734" y="10191"/>
                  </a:lnTo>
                  <a:lnTo>
                    <a:pt x="6427" y="10380"/>
                  </a:lnTo>
                  <a:lnTo>
                    <a:pt x="6664" y="10459"/>
                  </a:lnTo>
                  <a:cubicBezTo>
                    <a:pt x="6774" y="10491"/>
                    <a:pt x="6884" y="10522"/>
                    <a:pt x="6994" y="10538"/>
                  </a:cubicBezTo>
                  <a:lnTo>
                    <a:pt x="7042" y="10554"/>
                  </a:lnTo>
                  <a:cubicBezTo>
                    <a:pt x="6868" y="10601"/>
                    <a:pt x="6695" y="10648"/>
                    <a:pt x="6506" y="10680"/>
                  </a:cubicBezTo>
                  <a:lnTo>
                    <a:pt x="5608" y="10443"/>
                  </a:lnTo>
                  <a:cubicBezTo>
                    <a:pt x="5183" y="10333"/>
                    <a:pt x="4773" y="10207"/>
                    <a:pt x="4364" y="10113"/>
                  </a:cubicBezTo>
                  <a:lnTo>
                    <a:pt x="4285" y="10081"/>
                  </a:lnTo>
                  <a:cubicBezTo>
                    <a:pt x="4317" y="9987"/>
                    <a:pt x="4348" y="9908"/>
                    <a:pt x="4395" y="9829"/>
                  </a:cubicBezTo>
                  <a:close/>
                  <a:moveTo>
                    <a:pt x="13358" y="9357"/>
                  </a:moveTo>
                  <a:cubicBezTo>
                    <a:pt x="13421" y="9467"/>
                    <a:pt x="13484" y="9593"/>
                    <a:pt x="13547" y="9703"/>
                  </a:cubicBezTo>
                  <a:cubicBezTo>
                    <a:pt x="13216" y="9845"/>
                    <a:pt x="12917" y="10034"/>
                    <a:pt x="12633" y="10239"/>
                  </a:cubicBezTo>
                  <a:cubicBezTo>
                    <a:pt x="12397" y="10412"/>
                    <a:pt x="12161" y="10554"/>
                    <a:pt x="11909" y="10695"/>
                  </a:cubicBezTo>
                  <a:cubicBezTo>
                    <a:pt x="11767" y="10664"/>
                    <a:pt x="11625" y="10648"/>
                    <a:pt x="11484" y="10617"/>
                  </a:cubicBezTo>
                  <a:lnTo>
                    <a:pt x="11358" y="10585"/>
                  </a:lnTo>
                  <a:cubicBezTo>
                    <a:pt x="11909" y="10302"/>
                    <a:pt x="12444" y="9955"/>
                    <a:pt x="12964" y="9624"/>
                  </a:cubicBezTo>
                  <a:lnTo>
                    <a:pt x="13358" y="9357"/>
                  </a:lnTo>
                  <a:close/>
                  <a:moveTo>
                    <a:pt x="13831" y="10428"/>
                  </a:moveTo>
                  <a:cubicBezTo>
                    <a:pt x="13846" y="10506"/>
                    <a:pt x="13878" y="10585"/>
                    <a:pt x="13894" y="10664"/>
                  </a:cubicBezTo>
                  <a:lnTo>
                    <a:pt x="13642" y="10711"/>
                  </a:lnTo>
                  <a:cubicBezTo>
                    <a:pt x="13594" y="10711"/>
                    <a:pt x="13547" y="10743"/>
                    <a:pt x="13484" y="10743"/>
                  </a:cubicBezTo>
                  <a:lnTo>
                    <a:pt x="13610" y="10632"/>
                  </a:lnTo>
                  <a:lnTo>
                    <a:pt x="13673" y="10585"/>
                  </a:lnTo>
                  <a:cubicBezTo>
                    <a:pt x="13736" y="10538"/>
                    <a:pt x="13783" y="10491"/>
                    <a:pt x="13831" y="10428"/>
                  </a:cubicBezTo>
                  <a:close/>
                  <a:moveTo>
                    <a:pt x="4175" y="10396"/>
                  </a:moveTo>
                  <a:cubicBezTo>
                    <a:pt x="4348" y="10459"/>
                    <a:pt x="4521" y="10506"/>
                    <a:pt x="4695" y="10554"/>
                  </a:cubicBezTo>
                  <a:lnTo>
                    <a:pt x="4821" y="10585"/>
                  </a:lnTo>
                  <a:lnTo>
                    <a:pt x="5041" y="10648"/>
                  </a:lnTo>
                  <a:cubicBezTo>
                    <a:pt x="5183" y="10695"/>
                    <a:pt x="5340" y="10743"/>
                    <a:pt x="5498" y="10774"/>
                  </a:cubicBezTo>
                  <a:cubicBezTo>
                    <a:pt x="5025" y="10758"/>
                    <a:pt x="4569" y="10711"/>
                    <a:pt x="4112" y="10601"/>
                  </a:cubicBezTo>
                  <a:cubicBezTo>
                    <a:pt x="4128" y="10522"/>
                    <a:pt x="4159" y="10459"/>
                    <a:pt x="4175" y="10396"/>
                  </a:cubicBezTo>
                  <a:close/>
                  <a:moveTo>
                    <a:pt x="4254" y="10128"/>
                  </a:moveTo>
                  <a:cubicBezTo>
                    <a:pt x="4805" y="10317"/>
                    <a:pt x="5372" y="10491"/>
                    <a:pt x="5907" y="10617"/>
                  </a:cubicBezTo>
                  <a:lnTo>
                    <a:pt x="6317" y="10711"/>
                  </a:lnTo>
                  <a:cubicBezTo>
                    <a:pt x="6175" y="10727"/>
                    <a:pt x="6049" y="10743"/>
                    <a:pt x="5939" y="10758"/>
                  </a:cubicBezTo>
                  <a:cubicBezTo>
                    <a:pt x="5813" y="10758"/>
                    <a:pt x="5718" y="10774"/>
                    <a:pt x="5608" y="10774"/>
                  </a:cubicBezTo>
                  <a:cubicBezTo>
                    <a:pt x="5608" y="10758"/>
                    <a:pt x="5608" y="10743"/>
                    <a:pt x="5592" y="10743"/>
                  </a:cubicBezTo>
                  <a:cubicBezTo>
                    <a:pt x="5419" y="10664"/>
                    <a:pt x="5230" y="10601"/>
                    <a:pt x="5057" y="10569"/>
                  </a:cubicBezTo>
                  <a:lnTo>
                    <a:pt x="4836" y="10522"/>
                  </a:lnTo>
                  <a:lnTo>
                    <a:pt x="4710" y="10475"/>
                  </a:lnTo>
                  <a:cubicBezTo>
                    <a:pt x="4537" y="10428"/>
                    <a:pt x="4364" y="10380"/>
                    <a:pt x="4206" y="10349"/>
                  </a:cubicBezTo>
                  <a:lnTo>
                    <a:pt x="4191" y="10349"/>
                  </a:lnTo>
                  <a:cubicBezTo>
                    <a:pt x="4206" y="10286"/>
                    <a:pt x="4238" y="10207"/>
                    <a:pt x="4254" y="10128"/>
                  </a:cubicBezTo>
                  <a:close/>
                  <a:moveTo>
                    <a:pt x="13579" y="9766"/>
                  </a:moveTo>
                  <a:cubicBezTo>
                    <a:pt x="13657" y="9955"/>
                    <a:pt x="13736" y="10144"/>
                    <a:pt x="13799" y="10349"/>
                  </a:cubicBezTo>
                  <a:cubicBezTo>
                    <a:pt x="13736" y="10380"/>
                    <a:pt x="13689" y="10428"/>
                    <a:pt x="13642" y="10491"/>
                  </a:cubicBezTo>
                  <a:cubicBezTo>
                    <a:pt x="13610" y="10506"/>
                    <a:pt x="13594" y="10538"/>
                    <a:pt x="13579" y="10554"/>
                  </a:cubicBezTo>
                  <a:lnTo>
                    <a:pt x="13374" y="10743"/>
                  </a:lnTo>
                  <a:lnTo>
                    <a:pt x="13216" y="10758"/>
                  </a:lnTo>
                  <a:cubicBezTo>
                    <a:pt x="13090" y="10774"/>
                    <a:pt x="12964" y="10774"/>
                    <a:pt x="12854" y="10774"/>
                  </a:cubicBezTo>
                  <a:cubicBezTo>
                    <a:pt x="12948" y="10711"/>
                    <a:pt x="13059" y="10648"/>
                    <a:pt x="13153" y="10569"/>
                  </a:cubicBezTo>
                  <a:cubicBezTo>
                    <a:pt x="13326" y="10428"/>
                    <a:pt x="13484" y="10270"/>
                    <a:pt x="13642" y="10097"/>
                  </a:cubicBezTo>
                  <a:cubicBezTo>
                    <a:pt x="13673" y="10065"/>
                    <a:pt x="13642" y="10018"/>
                    <a:pt x="13610" y="10002"/>
                  </a:cubicBezTo>
                  <a:cubicBezTo>
                    <a:pt x="13594" y="10018"/>
                    <a:pt x="13579" y="10018"/>
                    <a:pt x="13563" y="10034"/>
                  </a:cubicBezTo>
                  <a:cubicBezTo>
                    <a:pt x="13405" y="10223"/>
                    <a:pt x="13216" y="10412"/>
                    <a:pt x="12996" y="10569"/>
                  </a:cubicBezTo>
                  <a:cubicBezTo>
                    <a:pt x="12948" y="10601"/>
                    <a:pt x="12885" y="10632"/>
                    <a:pt x="12838" y="10664"/>
                  </a:cubicBezTo>
                  <a:cubicBezTo>
                    <a:pt x="12775" y="10695"/>
                    <a:pt x="12712" y="10727"/>
                    <a:pt x="12665" y="10774"/>
                  </a:cubicBezTo>
                  <a:cubicBezTo>
                    <a:pt x="12492" y="10774"/>
                    <a:pt x="12334" y="10758"/>
                    <a:pt x="12161" y="10743"/>
                  </a:cubicBezTo>
                  <a:lnTo>
                    <a:pt x="12003" y="10727"/>
                  </a:lnTo>
                  <a:cubicBezTo>
                    <a:pt x="12208" y="10617"/>
                    <a:pt x="12413" y="10491"/>
                    <a:pt x="12618" y="10365"/>
                  </a:cubicBezTo>
                  <a:lnTo>
                    <a:pt x="12696" y="10317"/>
                  </a:lnTo>
                  <a:cubicBezTo>
                    <a:pt x="12822" y="10223"/>
                    <a:pt x="12948" y="10144"/>
                    <a:pt x="13074" y="10065"/>
                  </a:cubicBezTo>
                  <a:cubicBezTo>
                    <a:pt x="13153" y="10002"/>
                    <a:pt x="13248" y="9971"/>
                    <a:pt x="13326" y="9924"/>
                  </a:cubicBezTo>
                  <a:cubicBezTo>
                    <a:pt x="13405" y="9892"/>
                    <a:pt x="13468" y="9845"/>
                    <a:pt x="13531" y="9798"/>
                  </a:cubicBezTo>
                  <a:lnTo>
                    <a:pt x="13579" y="9766"/>
                  </a:lnTo>
                  <a:close/>
                  <a:moveTo>
                    <a:pt x="8932" y="9577"/>
                  </a:moveTo>
                  <a:cubicBezTo>
                    <a:pt x="9121" y="9719"/>
                    <a:pt x="9310" y="9861"/>
                    <a:pt x="9515" y="9955"/>
                  </a:cubicBezTo>
                  <a:cubicBezTo>
                    <a:pt x="9515" y="9971"/>
                    <a:pt x="9499" y="9971"/>
                    <a:pt x="9499" y="9987"/>
                  </a:cubicBezTo>
                  <a:cubicBezTo>
                    <a:pt x="9515" y="10002"/>
                    <a:pt x="9515" y="10002"/>
                    <a:pt x="9530" y="10002"/>
                  </a:cubicBezTo>
                  <a:lnTo>
                    <a:pt x="9562" y="10002"/>
                  </a:lnTo>
                  <a:cubicBezTo>
                    <a:pt x="10050" y="10270"/>
                    <a:pt x="10570" y="10491"/>
                    <a:pt x="11121" y="10648"/>
                  </a:cubicBezTo>
                  <a:cubicBezTo>
                    <a:pt x="11106" y="10664"/>
                    <a:pt x="11106" y="10664"/>
                    <a:pt x="11121" y="10680"/>
                  </a:cubicBezTo>
                  <a:cubicBezTo>
                    <a:pt x="11121" y="10680"/>
                    <a:pt x="11121" y="10695"/>
                    <a:pt x="11153" y="10695"/>
                  </a:cubicBezTo>
                  <a:lnTo>
                    <a:pt x="11169" y="10680"/>
                  </a:lnTo>
                  <a:lnTo>
                    <a:pt x="11184" y="10664"/>
                  </a:lnTo>
                  <a:cubicBezTo>
                    <a:pt x="11358" y="10711"/>
                    <a:pt x="11515" y="10758"/>
                    <a:pt x="11688" y="10790"/>
                  </a:cubicBezTo>
                  <a:cubicBezTo>
                    <a:pt x="11673" y="10790"/>
                    <a:pt x="11673" y="10806"/>
                    <a:pt x="11673" y="10822"/>
                  </a:cubicBezTo>
                  <a:cubicBezTo>
                    <a:pt x="11673" y="10822"/>
                    <a:pt x="11673" y="10837"/>
                    <a:pt x="11704" y="10837"/>
                  </a:cubicBezTo>
                  <a:cubicBezTo>
                    <a:pt x="11720" y="10822"/>
                    <a:pt x="11751" y="10806"/>
                    <a:pt x="11783" y="10806"/>
                  </a:cubicBezTo>
                  <a:cubicBezTo>
                    <a:pt x="12019" y="10853"/>
                    <a:pt x="12271" y="10869"/>
                    <a:pt x="12507" y="10900"/>
                  </a:cubicBezTo>
                  <a:lnTo>
                    <a:pt x="12539" y="10900"/>
                  </a:lnTo>
                  <a:cubicBezTo>
                    <a:pt x="12539" y="10900"/>
                    <a:pt x="12539" y="10916"/>
                    <a:pt x="12539" y="10916"/>
                  </a:cubicBezTo>
                  <a:cubicBezTo>
                    <a:pt x="12539" y="10932"/>
                    <a:pt x="12555" y="10932"/>
                    <a:pt x="12570" y="10932"/>
                  </a:cubicBezTo>
                  <a:lnTo>
                    <a:pt x="12586" y="10932"/>
                  </a:lnTo>
                  <a:lnTo>
                    <a:pt x="12618" y="10900"/>
                  </a:lnTo>
                  <a:lnTo>
                    <a:pt x="12854" y="10900"/>
                  </a:lnTo>
                  <a:cubicBezTo>
                    <a:pt x="12996" y="10900"/>
                    <a:pt x="13153" y="10900"/>
                    <a:pt x="13311" y="10885"/>
                  </a:cubicBezTo>
                  <a:lnTo>
                    <a:pt x="13311" y="10869"/>
                  </a:lnTo>
                  <a:lnTo>
                    <a:pt x="13326" y="10869"/>
                  </a:lnTo>
                  <a:cubicBezTo>
                    <a:pt x="13531" y="10853"/>
                    <a:pt x="13720" y="10822"/>
                    <a:pt x="13925" y="10774"/>
                  </a:cubicBezTo>
                  <a:lnTo>
                    <a:pt x="13925" y="10774"/>
                  </a:lnTo>
                  <a:cubicBezTo>
                    <a:pt x="14130" y="11861"/>
                    <a:pt x="14083" y="12995"/>
                    <a:pt x="13783" y="14066"/>
                  </a:cubicBezTo>
                  <a:cubicBezTo>
                    <a:pt x="13484" y="15216"/>
                    <a:pt x="12996" y="16083"/>
                    <a:pt x="12271" y="16697"/>
                  </a:cubicBezTo>
                  <a:lnTo>
                    <a:pt x="12255" y="16697"/>
                  </a:lnTo>
                  <a:cubicBezTo>
                    <a:pt x="11484" y="17327"/>
                    <a:pt x="10538" y="17689"/>
                    <a:pt x="9546" y="17752"/>
                  </a:cubicBezTo>
                  <a:cubicBezTo>
                    <a:pt x="9420" y="17752"/>
                    <a:pt x="9294" y="17768"/>
                    <a:pt x="9168" y="17768"/>
                  </a:cubicBezTo>
                  <a:cubicBezTo>
                    <a:pt x="8176" y="17736"/>
                    <a:pt x="7215" y="17500"/>
                    <a:pt x="6333" y="17059"/>
                  </a:cubicBezTo>
                  <a:cubicBezTo>
                    <a:pt x="5829" y="16839"/>
                    <a:pt x="5372" y="16524"/>
                    <a:pt x="4962" y="16146"/>
                  </a:cubicBezTo>
                  <a:cubicBezTo>
                    <a:pt x="4632" y="15815"/>
                    <a:pt x="4364" y="15405"/>
                    <a:pt x="4191" y="14964"/>
                  </a:cubicBezTo>
                  <a:cubicBezTo>
                    <a:pt x="3876" y="14161"/>
                    <a:pt x="3750" y="13294"/>
                    <a:pt x="3813" y="12444"/>
                  </a:cubicBezTo>
                  <a:cubicBezTo>
                    <a:pt x="3844" y="11861"/>
                    <a:pt x="3923" y="11278"/>
                    <a:pt x="4080" y="10711"/>
                  </a:cubicBezTo>
                  <a:cubicBezTo>
                    <a:pt x="4443" y="10806"/>
                    <a:pt x="4836" y="10869"/>
                    <a:pt x="5230" y="10900"/>
                  </a:cubicBezTo>
                  <a:lnTo>
                    <a:pt x="5561" y="10900"/>
                  </a:lnTo>
                  <a:cubicBezTo>
                    <a:pt x="5581" y="10901"/>
                    <a:pt x="5602" y="10901"/>
                    <a:pt x="5622" y="10901"/>
                  </a:cubicBezTo>
                  <a:cubicBezTo>
                    <a:pt x="6860" y="10901"/>
                    <a:pt x="8048" y="10429"/>
                    <a:pt x="8932" y="9577"/>
                  </a:cubicBezTo>
                  <a:close/>
                  <a:moveTo>
                    <a:pt x="5025" y="0"/>
                  </a:moveTo>
                  <a:cubicBezTo>
                    <a:pt x="4490" y="0"/>
                    <a:pt x="3954" y="95"/>
                    <a:pt x="3450" y="284"/>
                  </a:cubicBezTo>
                  <a:cubicBezTo>
                    <a:pt x="3293" y="331"/>
                    <a:pt x="3151" y="362"/>
                    <a:pt x="3009" y="410"/>
                  </a:cubicBezTo>
                  <a:cubicBezTo>
                    <a:pt x="3009" y="425"/>
                    <a:pt x="2993" y="425"/>
                    <a:pt x="2993" y="441"/>
                  </a:cubicBezTo>
                  <a:cubicBezTo>
                    <a:pt x="2993" y="441"/>
                    <a:pt x="3009" y="457"/>
                    <a:pt x="3025" y="457"/>
                  </a:cubicBezTo>
                  <a:lnTo>
                    <a:pt x="3041" y="457"/>
                  </a:lnTo>
                  <a:cubicBezTo>
                    <a:pt x="2127" y="882"/>
                    <a:pt x="1355" y="1560"/>
                    <a:pt x="851" y="2426"/>
                  </a:cubicBezTo>
                  <a:cubicBezTo>
                    <a:pt x="426" y="3150"/>
                    <a:pt x="174" y="4048"/>
                    <a:pt x="95" y="5277"/>
                  </a:cubicBezTo>
                  <a:cubicBezTo>
                    <a:pt x="1" y="6191"/>
                    <a:pt x="127" y="7104"/>
                    <a:pt x="442" y="7955"/>
                  </a:cubicBezTo>
                  <a:cubicBezTo>
                    <a:pt x="788" y="8821"/>
                    <a:pt x="1434" y="9546"/>
                    <a:pt x="2253" y="9971"/>
                  </a:cubicBezTo>
                  <a:cubicBezTo>
                    <a:pt x="2789" y="10286"/>
                    <a:pt x="3356" y="10506"/>
                    <a:pt x="3954" y="10664"/>
                  </a:cubicBezTo>
                  <a:cubicBezTo>
                    <a:pt x="3813" y="11184"/>
                    <a:pt x="3734" y="11719"/>
                    <a:pt x="3702" y="12271"/>
                  </a:cubicBezTo>
                  <a:cubicBezTo>
                    <a:pt x="3623" y="13168"/>
                    <a:pt x="3734" y="14098"/>
                    <a:pt x="4049" y="14948"/>
                  </a:cubicBezTo>
                  <a:cubicBezTo>
                    <a:pt x="4411" y="15815"/>
                    <a:pt x="5041" y="16524"/>
                    <a:pt x="5876" y="16965"/>
                  </a:cubicBezTo>
                  <a:cubicBezTo>
                    <a:pt x="6774" y="17484"/>
                    <a:pt x="7798" y="17799"/>
                    <a:pt x="8837" y="17878"/>
                  </a:cubicBezTo>
                  <a:lnTo>
                    <a:pt x="9184" y="17878"/>
                  </a:lnTo>
                  <a:cubicBezTo>
                    <a:pt x="11058" y="17878"/>
                    <a:pt x="12744" y="16854"/>
                    <a:pt x="13484" y="15279"/>
                  </a:cubicBezTo>
                  <a:cubicBezTo>
                    <a:pt x="13878" y="14381"/>
                    <a:pt x="14114" y="13436"/>
                    <a:pt x="14161" y="12475"/>
                  </a:cubicBezTo>
                  <a:cubicBezTo>
                    <a:pt x="14193" y="11893"/>
                    <a:pt x="14146" y="11326"/>
                    <a:pt x="14020" y="10774"/>
                  </a:cubicBezTo>
                  <a:cubicBezTo>
                    <a:pt x="15390" y="10475"/>
                    <a:pt x="16540" y="9561"/>
                    <a:pt x="17154" y="8301"/>
                  </a:cubicBezTo>
                  <a:cubicBezTo>
                    <a:pt x="17548" y="7403"/>
                    <a:pt x="17768" y="6443"/>
                    <a:pt x="17816" y="5482"/>
                  </a:cubicBezTo>
                  <a:cubicBezTo>
                    <a:pt x="17894" y="4552"/>
                    <a:pt x="17737" y="3623"/>
                    <a:pt x="17375" y="2772"/>
                  </a:cubicBezTo>
                  <a:cubicBezTo>
                    <a:pt x="16493" y="788"/>
                    <a:pt x="14398" y="47"/>
                    <a:pt x="12728" y="16"/>
                  </a:cubicBezTo>
                  <a:lnTo>
                    <a:pt x="12444" y="16"/>
                  </a:lnTo>
                  <a:cubicBezTo>
                    <a:pt x="12429" y="0"/>
                    <a:pt x="12413" y="0"/>
                    <a:pt x="12397" y="0"/>
                  </a:cubicBezTo>
                  <a:lnTo>
                    <a:pt x="12303" y="0"/>
                  </a:lnTo>
                  <a:cubicBezTo>
                    <a:pt x="11767" y="0"/>
                    <a:pt x="11232" y="95"/>
                    <a:pt x="10727" y="284"/>
                  </a:cubicBezTo>
                  <a:cubicBezTo>
                    <a:pt x="10554" y="331"/>
                    <a:pt x="10412" y="362"/>
                    <a:pt x="10286" y="410"/>
                  </a:cubicBezTo>
                  <a:cubicBezTo>
                    <a:pt x="10271" y="410"/>
                    <a:pt x="10271" y="425"/>
                    <a:pt x="10271" y="441"/>
                  </a:cubicBezTo>
                  <a:cubicBezTo>
                    <a:pt x="10271" y="441"/>
                    <a:pt x="10286" y="457"/>
                    <a:pt x="10286" y="457"/>
                  </a:cubicBezTo>
                  <a:lnTo>
                    <a:pt x="10302" y="457"/>
                  </a:lnTo>
                  <a:cubicBezTo>
                    <a:pt x="9845" y="678"/>
                    <a:pt x="9404" y="977"/>
                    <a:pt x="9042" y="1323"/>
                  </a:cubicBezTo>
                  <a:cubicBezTo>
                    <a:pt x="8034" y="488"/>
                    <a:pt x="6758" y="32"/>
                    <a:pt x="5451" y="32"/>
                  </a:cubicBezTo>
                  <a:lnTo>
                    <a:pt x="5183" y="32"/>
                  </a:lnTo>
                  <a:cubicBezTo>
                    <a:pt x="5167" y="16"/>
                    <a:pt x="5151" y="0"/>
                    <a:pt x="5136" y="0"/>
                  </a:cubicBezTo>
                  <a:close/>
                </a:path>
              </a:pathLst>
            </a:custGeom>
            <a:solidFill>
              <a:srgbClr val="363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120"/>
          <p:cNvGrpSpPr/>
          <p:nvPr/>
        </p:nvGrpSpPr>
        <p:grpSpPr>
          <a:xfrm>
            <a:off x="2992837" y="3298164"/>
            <a:ext cx="1212602" cy="1206641"/>
            <a:chOff x="2624538" y="3298164"/>
            <a:chExt cx="1212602" cy="1206641"/>
          </a:xfrm>
        </p:grpSpPr>
        <p:sp>
          <p:nvSpPr>
            <p:cNvPr id="6715" name="Google Shape;6715;p120"/>
            <p:cNvSpPr/>
            <p:nvPr/>
          </p:nvSpPr>
          <p:spPr>
            <a:xfrm>
              <a:off x="2831772" y="3298164"/>
              <a:ext cx="870210" cy="511552"/>
            </a:xfrm>
            <a:custGeom>
              <a:avLst/>
              <a:gdLst/>
              <a:ahLst/>
              <a:cxnLst/>
              <a:rect l="l" t="t" r="r" b="b"/>
              <a:pathLst>
                <a:path w="10649" h="6260" extrusionOk="0">
                  <a:moveTo>
                    <a:pt x="4744" y="1"/>
                  </a:moveTo>
                  <a:cubicBezTo>
                    <a:pt x="4239" y="1"/>
                    <a:pt x="3741" y="78"/>
                    <a:pt x="3293" y="258"/>
                  </a:cubicBezTo>
                  <a:cubicBezTo>
                    <a:pt x="2379" y="621"/>
                    <a:pt x="190" y="1266"/>
                    <a:pt x="1" y="2401"/>
                  </a:cubicBezTo>
                  <a:cubicBezTo>
                    <a:pt x="993" y="2763"/>
                    <a:pt x="1907" y="3330"/>
                    <a:pt x="2678" y="4055"/>
                  </a:cubicBezTo>
                  <a:cubicBezTo>
                    <a:pt x="3076" y="4421"/>
                    <a:pt x="4243" y="5617"/>
                    <a:pt x="4730" y="5617"/>
                  </a:cubicBezTo>
                  <a:cubicBezTo>
                    <a:pt x="4745" y="5617"/>
                    <a:pt x="4760" y="5616"/>
                    <a:pt x="4773" y="5614"/>
                  </a:cubicBezTo>
                  <a:cubicBezTo>
                    <a:pt x="4872" y="5598"/>
                    <a:pt x="4967" y="5590"/>
                    <a:pt x="5059" y="5590"/>
                  </a:cubicBezTo>
                  <a:cubicBezTo>
                    <a:pt x="5505" y="5590"/>
                    <a:pt x="5853" y="5789"/>
                    <a:pt x="6049" y="6260"/>
                  </a:cubicBezTo>
                  <a:cubicBezTo>
                    <a:pt x="6947" y="5504"/>
                    <a:pt x="7861" y="4842"/>
                    <a:pt x="8711" y="4023"/>
                  </a:cubicBezTo>
                  <a:cubicBezTo>
                    <a:pt x="9483" y="3314"/>
                    <a:pt x="10649" y="2826"/>
                    <a:pt x="9436" y="1912"/>
                  </a:cubicBezTo>
                  <a:cubicBezTo>
                    <a:pt x="8680" y="1329"/>
                    <a:pt x="7845" y="825"/>
                    <a:pt x="6963" y="447"/>
                  </a:cubicBezTo>
                  <a:cubicBezTo>
                    <a:pt x="6306" y="181"/>
                    <a:pt x="5516" y="1"/>
                    <a:pt x="4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20"/>
            <p:cNvSpPr/>
            <p:nvPr/>
          </p:nvSpPr>
          <p:spPr>
            <a:xfrm>
              <a:off x="2772609" y="3557126"/>
              <a:ext cx="451816" cy="443808"/>
            </a:xfrm>
            <a:custGeom>
              <a:avLst/>
              <a:gdLst/>
              <a:ahLst/>
              <a:cxnLst/>
              <a:rect l="l" t="t" r="r" b="b"/>
              <a:pathLst>
                <a:path w="5529" h="5431" extrusionOk="0">
                  <a:moveTo>
                    <a:pt x="1364" y="1"/>
                  </a:moveTo>
                  <a:cubicBezTo>
                    <a:pt x="1253" y="1"/>
                    <a:pt x="1144" y="33"/>
                    <a:pt x="1040" y="114"/>
                  </a:cubicBezTo>
                  <a:cubicBezTo>
                    <a:pt x="835" y="271"/>
                    <a:pt x="599" y="1027"/>
                    <a:pt x="504" y="1279"/>
                  </a:cubicBezTo>
                  <a:cubicBezTo>
                    <a:pt x="331" y="1689"/>
                    <a:pt x="221" y="2114"/>
                    <a:pt x="158" y="2555"/>
                  </a:cubicBezTo>
                  <a:cubicBezTo>
                    <a:pt x="0" y="3548"/>
                    <a:pt x="236" y="4477"/>
                    <a:pt x="504" y="5422"/>
                  </a:cubicBezTo>
                  <a:cubicBezTo>
                    <a:pt x="537" y="5428"/>
                    <a:pt x="571" y="5431"/>
                    <a:pt x="605" y="5431"/>
                  </a:cubicBezTo>
                  <a:cubicBezTo>
                    <a:pt x="1018" y="5431"/>
                    <a:pt x="1461" y="5013"/>
                    <a:pt x="1796" y="4823"/>
                  </a:cubicBezTo>
                  <a:cubicBezTo>
                    <a:pt x="2158" y="4634"/>
                    <a:pt x="2552" y="4493"/>
                    <a:pt x="2961" y="4398"/>
                  </a:cubicBezTo>
                  <a:cubicBezTo>
                    <a:pt x="3812" y="4162"/>
                    <a:pt x="4631" y="3784"/>
                    <a:pt x="5387" y="3296"/>
                  </a:cubicBezTo>
                  <a:cubicBezTo>
                    <a:pt x="5387" y="2776"/>
                    <a:pt x="5529" y="2555"/>
                    <a:pt x="5230" y="2146"/>
                  </a:cubicBezTo>
                  <a:cubicBezTo>
                    <a:pt x="4962" y="1783"/>
                    <a:pt x="4363" y="1500"/>
                    <a:pt x="3969" y="1279"/>
                  </a:cubicBezTo>
                  <a:cubicBezTo>
                    <a:pt x="3434" y="949"/>
                    <a:pt x="2820" y="712"/>
                    <a:pt x="2284" y="413"/>
                  </a:cubicBezTo>
                  <a:cubicBezTo>
                    <a:pt x="2014" y="272"/>
                    <a:pt x="1684"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20"/>
            <p:cNvSpPr/>
            <p:nvPr/>
          </p:nvSpPr>
          <p:spPr>
            <a:xfrm>
              <a:off x="3226956" y="3830224"/>
              <a:ext cx="554862" cy="627999"/>
            </a:xfrm>
            <a:custGeom>
              <a:avLst/>
              <a:gdLst/>
              <a:ahLst/>
              <a:cxnLst/>
              <a:rect l="l" t="t" r="r" b="b"/>
              <a:pathLst>
                <a:path w="6790" h="7685" extrusionOk="0">
                  <a:moveTo>
                    <a:pt x="1339" y="1"/>
                  </a:moveTo>
                  <a:cubicBezTo>
                    <a:pt x="1056" y="206"/>
                    <a:pt x="709" y="363"/>
                    <a:pt x="441" y="521"/>
                  </a:cubicBezTo>
                  <a:cubicBezTo>
                    <a:pt x="252" y="883"/>
                    <a:pt x="315" y="1954"/>
                    <a:pt x="331" y="2426"/>
                  </a:cubicBezTo>
                  <a:cubicBezTo>
                    <a:pt x="378" y="3009"/>
                    <a:pt x="394" y="3592"/>
                    <a:pt x="394" y="4175"/>
                  </a:cubicBezTo>
                  <a:cubicBezTo>
                    <a:pt x="347" y="5356"/>
                    <a:pt x="0" y="6475"/>
                    <a:pt x="63" y="7656"/>
                  </a:cubicBezTo>
                  <a:cubicBezTo>
                    <a:pt x="191" y="7675"/>
                    <a:pt x="325" y="7684"/>
                    <a:pt x="464" y="7684"/>
                  </a:cubicBezTo>
                  <a:cubicBezTo>
                    <a:pt x="1336" y="7684"/>
                    <a:pt x="2390" y="7338"/>
                    <a:pt x="3151" y="7120"/>
                  </a:cubicBezTo>
                  <a:cubicBezTo>
                    <a:pt x="4096" y="6853"/>
                    <a:pt x="4978" y="6396"/>
                    <a:pt x="5734" y="5750"/>
                  </a:cubicBezTo>
                  <a:cubicBezTo>
                    <a:pt x="6080" y="5467"/>
                    <a:pt x="6789" y="4915"/>
                    <a:pt x="6632" y="4458"/>
                  </a:cubicBezTo>
                  <a:cubicBezTo>
                    <a:pt x="6569" y="4238"/>
                    <a:pt x="5970" y="3813"/>
                    <a:pt x="5781" y="3671"/>
                  </a:cubicBezTo>
                  <a:cubicBezTo>
                    <a:pt x="4238" y="2521"/>
                    <a:pt x="2788" y="1245"/>
                    <a:pt x="1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20"/>
            <p:cNvSpPr/>
            <p:nvPr/>
          </p:nvSpPr>
          <p:spPr>
            <a:xfrm>
              <a:off x="3332453" y="3524520"/>
              <a:ext cx="504687" cy="644016"/>
            </a:xfrm>
            <a:custGeom>
              <a:avLst/>
              <a:gdLst/>
              <a:ahLst/>
              <a:cxnLst/>
              <a:rect l="l" t="t" r="r" b="b"/>
              <a:pathLst>
                <a:path w="6176" h="7881" extrusionOk="0">
                  <a:moveTo>
                    <a:pt x="4273" y="0"/>
                  </a:moveTo>
                  <a:cubicBezTo>
                    <a:pt x="3723" y="0"/>
                    <a:pt x="2869" y="841"/>
                    <a:pt x="2490" y="1206"/>
                  </a:cubicBezTo>
                  <a:cubicBezTo>
                    <a:pt x="1939" y="1726"/>
                    <a:pt x="852" y="3526"/>
                    <a:pt x="68" y="3526"/>
                  </a:cubicBezTo>
                  <a:cubicBezTo>
                    <a:pt x="46" y="3526"/>
                    <a:pt x="23" y="3524"/>
                    <a:pt x="1" y="3521"/>
                  </a:cubicBezTo>
                  <a:lnTo>
                    <a:pt x="1" y="3521"/>
                  </a:lnTo>
                  <a:cubicBezTo>
                    <a:pt x="489" y="3884"/>
                    <a:pt x="899" y="4451"/>
                    <a:pt x="1293" y="4939"/>
                  </a:cubicBezTo>
                  <a:cubicBezTo>
                    <a:pt x="1891" y="5711"/>
                    <a:pt x="2726" y="6294"/>
                    <a:pt x="3545" y="6845"/>
                  </a:cubicBezTo>
                  <a:cubicBezTo>
                    <a:pt x="3825" y="7051"/>
                    <a:pt x="4701" y="7880"/>
                    <a:pt x="5069" y="7880"/>
                  </a:cubicBezTo>
                  <a:cubicBezTo>
                    <a:pt x="5094" y="7880"/>
                    <a:pt x="5116" y="7877"/>
                    <a:pt x="5136" y="7869"/>
                  </a:cubicBezTo>
                  <a:cubicBezTo>
                    <a:pt x="5593" y="7711"/>
                    <a:pt x="5987" y="6183"/>
                    <a:pt x="6050" y="5774"/>
                  </a:cubicBezTo>
                  <a:cubicBezTo>
                    <a:pt x="6176" y="4734"/>
                    <a:pt x="6128" y="3695"/>
                    <a:pt x="5924" y="2671"/>
                  </a:cubicBezTo>
                  <a:cubicBezTo>
                    <a:pt x="5750" y="1946"/>
                    <a:pt x="5183" y="402"/>
                    <a:pt x="4459" y="40"/>
                  </a:cubicBezTo>
                  <a:cubicBezTo>
                    <a:pt x="4402" y="13"/>
                    <a:pt x="4340" y="0"/>
                    <a:pt x="42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20"/>
            <p:cNvSpPr/>
            <p:nvPr/>
          </p:nvSpPr>
          <p:spPr>
            <a:xfrm>
              <a:off x="2637449" y="3826383"/>
              <a:ext cx="629470" cy="676457"/>
            </a:xfrm>
            <a:custGeom>
              <a:avLst/>
              <a:gdLst/>
              <a:ahLst/>
              <a:cxnLst/>
              <a:rect l="l" t="t" r="r" b="b"/>
              <a:pathLst>
                <a:path w="7703" h="8278" extrusionOk="0">
                  <a:moveTo>
                    <a:pt x="6978" y="1"/>
                  </a:moveTo>
                  <a:cubicBezTo>
                    <a:pt x="6001" y="820"/>
                    <a:pt x="4663" y="1245"/>
                    <a:pt x="3481" y="1796"/>
                  </a:cubicBezTo>
                  <a:cubicBezTo>
                    <a:pt x="2835" y="2095"/>
                    <a:pt x="2300" y="2600"/>
                    <a:pt x="1638" y="2836"/>
                  </a:cubicBezTo>
                  <a:cubicBezTo>
                    <a:pt x="1118" y="3025"/>
                    <a:pt x="567" y="3135"/>
                    <a:pt x="0" y="3167"/>
                  </a:cubicBezTo>
                  <a:cubicBezTo>
                    <a:pt x="378" y="3828"/>
                    <a:pt x="583" y="4584"/>
                    <a:pt x="977" y="5246"/>
                  </a:cubicBezTo>
                  <a:cubicBezTo>
                    <a:pt x="1433" y="6049"/>
                    <a:pt x="2221" y="6506"/>
                    <a:pt x="3040" y="6963"/>
                  </a:cubicBezTo>
                  <a:cubicBezTo>
                    <a:pt x="4344" y="7703"/>
                    <a:pt x="5606" y="8277"/>
                    <a:pt x="7088" y="8277"/>
                  </a:cubicBezTo>
                  <a:cubicBezTo>
                    <a:pt x="7182" y="8277"/>
                    <a:pt x="7276" y="8275"/>
                    <a:pt x="7372" y="8270"/>
                  </a:cubicBezTo>
                  <a:cubicBezTo>
                    <a:pt x="7435" y="6947"/>
                    <a:pt x="7325" y="5608"/>
                    <a:pt x="7325" y="4332"/>
                  </a:cubicBezTo>
                  <a:cubicBezTo>
                    <a:pt x="7325" y="3056"/>
                    <a:pt x="7703" y="1780"/>
                    <a:pt x="7655" y="568"/>
                  </a:cubicBezTo>
                  <a:cubicBezTo>
                    <a:pt x="7356" y="489"/>
                    <a:pt x="7104" y="284"/>
                    <a:pt x="69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20"/>
            <p:cNvSpPr/>
            <p:nvPr/>
          </p:nvSpPr>
          <p:spPr>
            <a:xfrm>
              <a:off x="2624538" y="3299962"/>
              <a:ext cx="1164965" cy="1204843"/>
            </a:xfrm>
            <a:custGeom>
              <a:avLst/>
              <a:gdLst/>
              <a:ahLst/>
              <a:cxnLst/>
              <a:rect l="l" t="t" r="r" b="b"/>
              <a:pathLst>
                <a:path w="14256" h="14744" extrusionOk="0">
                  <a:moveTo>
                    <a:pt x="7687" y="189"/>
                  </a:moveTo>
                  <a:cubicBezTo>
                    <a:pt x="7939" y="189"/>
                    <a:pt x="8160" y="189"/>
                    <a:pt x="8412" y="221"/>
                  </a:cubicBezTo>
                  <a:cubicBezTo>
                    <a:pt x="8664" y="221"/>
                    <a:pt x="8900" y="268"/>
                    <a:pt x="9121" y="331"/>
                  </a:cubicBezTo>
                  <a:cubicBezTo>
                    <a:pt x="9326" y="394"/>
                    <a:pt x="9530" y="473"/>
                    <a:pt x="9719" y="583"/>
                  </a:cubicBezTo>
                  <a:lnTo>
                    <a:pt x="9798" y="614"/>
                  </a:lnTo>
                  <a:cubicBezTo>
                    <a:pt x="10601" y="977"/>
                    <a:pt x="11342" y="1434"/>
                    <a:pt x="12019" y="2001"/>
                  </a:cubicBezTo>
                  <a:cubicBezTo>
                    <a:pt x="12255" y="2205"/>
                    <a:pt x="12492" y="2442"/>
                    <a:pt x="12712" y="2694"/>
                  </a:cubicBezTo>
                  <a:lnTo>
                    <a:pt x="10664" y="4458"/>
                  </a:lnTo>
                  <a:cubicBezTo>
                    <a:pt x="10538" y="4253"/>
                    <a:pt x="10381" y="4064"/>
                    <a:pt x="10208" y="3891"/>
                  </a:cubicBezTo>
                  <a:cubicBezTo>
                    <a:pt x="9924" y="3591"/>
                    <a:pt x="9546" y="3371"/>
                    <a:pt x="9137" y="3276"/>
                  </a:cubicBezTo>
                  <a:cubicBezTo>
                    <a:pt x="8617" y="3135"/>
                    <a:pt x="8081" y="3040"/>
                    <a:pt x="7546" y="3024"/>
                  </a:cubicBezTo>
                  <a:cubicBezTo>
                    <a:pt x="7231" y="3024"/>
                    <a:pt x="6900" y="3072"/>
                    <a:pt x="6600" y="3182"/>
                  </a:cubicBezTo>
                  <a:cubicBezTo>
                    <a:pt x="6112" y="3355"/>
                    <a:pt x="5687" y="3686"/>
                    <a:pt x="5372" y="4127"/>
                  </a:cubicBezTo>
                  <a:cubicBezTo>
                    <a:pt x="4836" y="3686"/>
                    <a:pt x="4238" y="3324"/>
                    <a:pt x="3608" y="3024"/>
                  </a:cubicBezTo>
                  <a:cubicBezTo>
                    <a:pt x="3608" y="3009"/>
                    <a:pt x="3592" y="3009"/>
                    <a:pt x="3592" y="2993"/>
                  </a:cubicBezTo>
                  <a:cubicBezTo>
                    <a:pt x="3576" y="2977"/>
                    <a:pt x="3545" y="2961"/>
                    <a:pt x="3529" y="2961"/>
                  </a:cubicBezTo>
                  <a:cubicBezTo>
                    <a:pt x="3513" y="2961"/>
                    <a:pt x="3497" y="2961"/>
                    <a:pt x="3482" y="2977"/>
                  </a:cubicBezTo>
                  <a:cubicBezTo>
                    <a:pt x="3245" y="2804"/>
                    <a:pt x="2993" y="2646"/>
                    <a:pt x="2741" y="2520"/>
                  </a:cubicBezTo>
                  <a:lnTo>
                    <a:pt x="2726" y="2520"/>
                  </a:lnTo>
                  <a:cubicBezTo>
                    <a:pt x="3119" y="1859"/>
                    <a:pt x="3686" y="1323"/>
                    <a:pt x="4348" y="945"/>
                  </a:cubicBezTo>
                  <a:cubicBezTo>
                    <a:pt x="5167" y="504"/>
                    <a:pt x="6065" y="252"/>
                    <a:pt x="6994" y="221"/>
                  </a:cubicBezTo>
                  <a:cubicBezTo>
                    <a:pt x="7215" y="205"/>
                    <a:pt x="7451" y="189"/>
                    <a:pt x="7687" y="189"/>
                  </a:cubicBezTo>
                  <a:close/>
                  <a:moveTo>
                    <a:pt x="7401" y="3180"/>
                  </a:moveTo>
                  <a:cubicBezTo>
                    <a:pt x="7434" y="3180"/>
                    <a:pt x="7466" y="3181"/>
                    <a:pt x="7498" y="3182"/>
                  </a:cubicBezTo>
                  <a:cubicBezTo>
                    <a:pt x="7640" y="3182"/>
                    <a:pt x="7798" y="3182"/>
                    <a:pt x="7955" y="3198"/>
                  </a:cubicBezTo>
                  <a:cubicBezTo>
                    <a:pt x="8428" y="3245"/>
                    <a:pt x="8884" y="3339"/>
                    <a:pt x="9326" y="3465"/>
                  </a:cubicBezTo>
                  <a:cubicBezTo>
                    <a:pt x="9672" y="3576"/>
                    <a:pt x="10003" y="3828"/>
                    <a:pt x="10349" y="4253"/>
                  </a:cubicBezTo>
                  <a:cubicBezTo>
                    <a:pt x="10428" y="4348"/>
                    <a:pt x="10491" y="4442"/>
                    <a:pt x="10554" y="4552"/>
                  </a:cubicBezTo>
                  <a:lnTo>
                    <a:pt x="10475" y="4615"/>
                  </a:lnTo>
                  <a:lnTo>
                    <a:pt x="9656" y="5356"/>
                  </a:lnTo>
                  <a:lnTo>
                    <a:pt x="9357" y="5608"/>
                  </a:lnTo>
                  <a:cubicBezTo>
                    <a:pt x="9121" y="5797"/>
                    <a:pt x="8884" y="6001"/>
                    <a:pt x="8680" y="6206"/>
                  </a:cubicBezTo>
                  <a:cubicBezTo>
                    <a:pt x="8632" y="6001"/>
                    <a:pt x="8538" y="5812"/>
                    <a:pt x="8380" y="5671"/>
                  </a:cubicBezTo>
                  <a:cubicBezTo>
                    <a:pt x="8254" y="5529"/>
                    <a:pt x="8081" y="5450"/>
                    <a:pt x="7908" y="5450"/>
                  </a:cubicBezTo>
                  <a:lnTo>
                    <a:pt x="7829" y="5450"/>
                  </a:lnTo>
                  <a:cubicBezTo>
                    <a:pt x="7719" y="5450"/>
                    <a:pt x="7609" y="5497"/>
                    <a:pt x="7498" y="5560"/>
                  </a:cubicBezTo>
                  <a:cubicBezTo>
                    <a:pt x="7483" y="5529"/>
                    <a:pt x="7467" y="5513"/>
                    <a:pt x="7435" y="5513"/>
                  </a:cubicBezTo>
                  <a:cubicBezTo>
                    <a:pt x="7404" y="5513"/>
                    <a:pt x="7388" y="5513"/>
                    <a:pt x="7372" y="5529"/>
                  </a:cubicBezTo>
                  <a:lnTo>
                    <a:pt x="7357" y="5560"/>
                  </a:lnTo>
                  <a:cubicBezTo>
                    <a:pt x="6931" y="5245"/>
                    <a:pt x="6490" y="4915"/>
                    <a:pt x="6081" y="4615"/>
                  </a:cubicBezTo>
                  <a:lnTo>
                    <a:pt x="5498" y="4206"/>
                  </a:lnTo>
                  <a:cubicBezTo>
                    <a:pt x="5529" y="4159"/>
                    <a:pt x="5577" y="4111"/>
                    <a:pt x="5608" y="4064"/>
                  </a:cubicBezTo>
                  <a:cubicBezTo>
                    <a:pt x="6045" y="3507"/>
                    <a:pt x="6698" y="3180"/>
                    <a:pt x="7401" y="3180"/>
                  </a:cubicBezTo>
                  <a:close/>
                  <a:moveTo>
                    <a:pt x="7892" y="5592"/>
                  </a:moveTo>
                  <a:cubicBezTo>
                    <a:pt x="8050" y="5608"/>
                    <a:pt x="8191" y="5686"/>
                    <a:pt x="8302" y="5812"/>
                  </a:cubicBezTo>
                  <a:cubicBezTo>
                    <a:pt x="8443" y="5938"/>
                    <a:pt x="8538" y="6127"/>
                    <a:pt x="8522" y="6332"/>
                  </a:cubicBezTo>
                  <a:cubicBezTo>
                    <a:pt x="8506" y="6490"/>
                    <a:pt x="8412" y="6632"/>
                    <a:pt x="8270" y="6710"/>
                  </a:cubicBezTo>
                  <a:cubicBezTo>
                    <a:pt x="8144" y="6805"/>
                    <a:pt x="7987" y="6852"/>
                    <a:pt x="7813" y="6868"/>
                  </a:cubicBezTo>
                  <a:lnTo>
                    <a:pt x="7735" y="6868"/>
                  </a:lnTo>
                  <a:cubicBezTo>
                    <a:pt x="7561" y="6836"/>
                    <a:pt x="7404" y="6742"/>
                    <a:pt x="7294" y="6600"/>
                  </a:cubicBezTo>
                  <a:cubicBezTo>
                    <a:pt x="7215" y="6443"/>
                    <a:pt x="7199" y="6269"/>
                    <a:pt x="7246" y="6096"/>
                  </a:cubicBezTo>
                  <a:cubicBezTo>
                    <a:pt x="7262" y="6001"/>
                    <a:pt x="7294" y="5907"/>
                    <a:pt x="7341" y="5828"/>
                  </a:cubicBezTo>
                  <a:lnTo>
                    <a:pt x="7372" y="5812"/>
                  </a:lnTo>
                  <a:cubicBezTo>
                    <a:pt x="7483" y="5702"/>
                    <a:pt x="7640" y="5623"/>
                    <a:pt x="7798" y="5608"/>
                  </a:cubicBezTo>
                  <a:cubicBezTo>
                    <a:pt x="7829" y="5592"/>
                    <a:pt x="7861" y="5592"/>
                    <a:pt x="7892" y="5592"/>
                  </a:cubicBezTo>
                  <a:close/>
                  <a:moveTo>
                    <a:pt x="5419" y="4300"/>
                  </a:moveTo>
                  <a:cubicBezTo>
                    <a:pt x="5734" y="4537"/>
                    <a:pt x="6049" y="4773"/>
                    <a:pt x="6348" y="5009"/>
                  </a:cubicBezTo>
                  <a:cubicBezTo>
                    <a:pt x="6663" y="5245"/>
                    <a:pt x="6947" y="5450"/>
                    <a:pt x="7262" y="5671"/>
                  </a:cubicBezTo>
                  <a:cubicBezTo>
                    <a:pt x="7168" y="5812"/>
                    <a:pt x="7105" y="5954"/>
                    <a:pt x="7089" y="6112"/>
                  </a:cubicBezTo>
                  <a:cubicBezTo>
                    <a:pt x="7073" y="6190"/>
                    <a:pt x="7057" y="6285"/>
                    <a:pt x="7073" y="6379"/>
                  </a:cubicBezTo>
                  <a:lnTo>
                    <a:pt x="6663" y="6616"/>
                  </a:lnTo>
                  <a:cubicBezTo>
                    <a:pt x="6254" y="6852"/>
                    <a:pt x="5813" y="7104"/>
                    <a:pt x="5372" y="7340"/>
                  </a:cubicBezTo>
                  <a:cubicBezTo>
                    <a:pt x="5246" y="7403"/>
                    <a:pt x="5104" y="7466"/>
                    <a:pt x="4962" y="7529"/>
                  </a:cubicBezTo>
                  <a:cubicBezTo>
                    <a:pt x="4758" y="7214"/>
                    <a:pt x="4663" y="6821"/>
                    <a:pt x="4695" y="6443"/>
                  </a:cubicBezTo>
                  <a:cubicBezTo>
                    <a:pt x="4695" y="6427"/>
                    <a:pt x="4695" y="6395"/>
                    <a:pt x="4679" y="6379"/>
                  </a:cubicBezTo>
                  <a:cubicBezTo>
                    <a:pt x="4663" y="6364"/>
                    <a:pt x="4647" y="6348"/>
                    <a:pt x="4632" y="6348"/>
                  </a:cubicBezTo>
                  <a:cubicBezTo>
                    <a:pt x="4569" y="5938"/>
                    <a:pt x="4663" y="5513"/>
                    <a:pt x="4884" y="5151"/>
                  </a:cubicBezTo>
                  <a:cubicBezTo>
                    <a:pt x="5025" y="4852"/>
                    <a:pt x="5214" y="4568"/>
                    <a:pt x="5419" y="4300"/>
                  </a:cubicBezTo>
                  <a:close/>
                  <a:moveTo>
                    <a:pt x="10633" y="4678"/>
                  </a:moveTo>
                  <a:cubicBezTo>
                    <a:pt x="10948" y="5214"/>
                    <a:pt x="11105" y="5812"/>
                    <a:pt x="11121" y="6443"/>
                  </a:cubicBezTo>
                  <a:cubicBezTo>
                    <a:pt x="11137" y="7025"/>
                    <a:pt x="10995" y="7608"/>
                    <a:pt x="10727" y="8128"/>
                  </a:cubicBezTo>
                  <a:lnTo>
                    <a:pt x="10050" y="7514"/>
                  </a:lnTo>
                  <a:lnTo>
                    <a:pt x="9656" y="7167"/>
                  </a:lnTo>
                  <a:cubicBezTo>
                    <a:pt x="9341" y="6884"/>
                    <a:pt x="9026" y="6600"/>
                    <a:pt x="8695" y="6332"/>
                  </a:cubicBezTo>
                  <a:cubicBezTo>
                    <a:pt x="8947" y="6159"/>
                    <a:pt x="9168" y="5954"/>
                    <a:pt x="9389" y="5765"/>
                  </a:cubicBezTo>
                  <a:cubicBezTo>
                    <a:pt x="9483" y="5686"/>
                    <a:pt x="9562" y="5608"/>
                    <a:pt x="9641" y="5545"/>
                  </a:cubicBezTo>
                  <a:lnTo>
                    <a:pt x="10633" y="4678"/>
                  </a:lnTo>
                  <a:close/>
                  <a:moveTo>
                    <a:pt x="3529" y="3150"/>
                  </a:moveTo>
                  <a:lnTo>
                    <a:pt x="3576" y="3182"/>
                  </a:lnTo>
                  <a:lnTo>
                    <a:pt x="3608" y="3182"/>
                  </a:lnTo>
                  <a:cubicBezTo>
                    <a:pt x="3623" y="3182"/>
                    <a:pt x="3623" y="3166"/>
                    <a:pt x="3639" y="3166"/>
                  </a:cubicBezTo>
                  <a:cubicBezTo>
                    <a:pt x="4222" y="3481"/>
                    <a:pt x="4773" y="3843"/>
                    <a:pt x="5309" y="4222"/>
                  </a:cubicBezTo>
                  <a:cubicBezTo>
                    <a:pt x="5151" y="4426"/>
                    <a:pt x="5025" y="4631"/>
                    <a:pt x="4931" y="4804"/>
                  </a:cubicBezTo>
                  <a:cubicBezTo>
                    <a:pt x="4521" y="5450"/>
                    <a:pt x="4395" y="6001"/>
                    <a:pt x="4537" y="6474"/>
                  </a:cubicBezTo>
                  <a:cubicBezTo>
                    <a:pt x="4506" y="6852"/>
                    <a:pt x="4600" y="7246"/>
                    <a:pt x="4805" y="7561"/>
                  </a:cubicBezTo>
                  <a:lnTo>
                    <a:pt x="4821" y="7592"/>
                  </a:lnTo>
                  <a:cubicBezTo>
                    <a:pt x="4427" y="7766"/>
                    <a:pt x="3986" y="7955"/>
                    <a:pt x="3482" y="8144"/>
                  </a:cubicBezTo>
                  <a:cubicBezTo>
                    <a:pt x="3182" y="8254"/>
                    <a:pt x="2899" y="8396"/>
                    <a:pt x="2631" y="8569"/>
                  </a:cubicBezTo>
                  <a:cubicBezTo>
                    <a:pt x="2568" y="8616"/>
                    <a:pt x="2505" y="8648"/>
                    <a:pt x="2426" y="8679"/>
                  </a:cubicBezTo>
                  <a:cubicBezTo>
                    <a:pt x="2206" y="8238"/>
                    <a:pt x="2064" y="7750"/>
                    <a:pt x="2017" y="7262"/>
                  </a:cubicBezTo>
                  <a:lnTo>
                    <a:pt x="2001" y="7262"/>
                  </a:lnTo>
                  <a:cubicBezTo>
                    <a:pt x="1970" y="6726"/>
                    <a:pt x="2017" y="6190"/>
                    <a:pt x="2159" y="5686"/>
                  </a:cubicBezTo>
                  <a:cubicBezTo>
                    <a:pt x="2426" y="4537"/>
                    <a:pt x="2899" y="3686"/>
                    <a:pt x="3529" y="3150"/>
                  </a:cubicBezTo>
                  <a:close/>
                  <a:moveTo>
                    <a:pt x="7105" y="6521"/>
                  </a:moveTo>
                  <a:cubicBezTo>
                    <a:pt x="7120" y="6600"/>
                    <a:pt x="7152" y="6663"/>
                    <a:pt x="7215" y="6726"/>
                  </a:cubicBezTo>
                  <a:cubicBezTo>
                    <a:pt x="7341" y="6899"/>
                    <a:pt x="7546" y="6994"/>
                    <a:pt x="7750" y="7010"/>
                  </a:cubicBezTo>
                  <a:cubicBezTo>
                    <a:pt x="7624" y="7892"/>
                    <a:pt x="7561" y="8805"/>
                    <a:pt x="7530" y="9593"/>
                  </a:cubicBezTo>
                  <a:cubicBezTo>
                    <a:pt x="7294" y="9561"/>
                    <a:pt x="7057" y="9498"/>
                    <a:pt x="6821" y="9420"/>
                  </a:cubicBezTo>
                  <a:lnTo>
                    <a:pt x="6837" y="9420"/>
                  </a:lnTo>
                  <a:cubicBezTo>
                    <a:pt x="6427" y="9278"/>
                    <a:pt x="6081" y="9042"/>
                    <a:pt x="5797" y="8711"/>
                  </a:cubicBezTo>
                  <a:cubicBezTo>
                    <a:pt x="5529" y="8411"/>
                    <a:pt x="5293" y="8065"/>
                    <a:pt x="5088" y="7718"/>
                  </a:cubicBezTo>
                  <a:lnTo>
                    <a:pt x="5057" y="7655"/>
                  </a:lnTo>
                  <a:cubicBezTo>
                    <a:pt x="5167" y="7608"/>
                    <a:pt x="5293" y="7545"/>
                    <a:pt x="5403" y="7498"/>
                  </a:cubicBezTo>
                  <a:cubicBezTo>
                    <a:pt x="6002" y="7214"/>
                    <a:pt x="6569" y="6884"/>
                    <a:pt x="7105" y="6521"/>
                  </a:cubicBezTo>
                  <a:close/>
                  <a:moveTo>
                    <a:pt x="8664" y="6458"/>
                  </a:moveTo>
                  <a:cubicBezTo>
                    <a:pt x="8947" y="6742"/>
                    <a:pt x="9247" y="7025"/>
                    <a:pt x="9562" y="7277"/>
                  </a:cubicBezTo>
                  <a:lnTo>
                    <a:pt x="9956" y="7624"/>
                  </a:lnTo>
                  <a:lnTo>
                    <a:pt x="10664" y="8254"/>
                  </a:lnTo>
                  <a:cubicBezTo>
                    <a:pt x="10586" y="8396"/>
                    <a:pt x="10507" y="8537"/>
                    <a:pt x="10428" y="8679"/>
                  </a:cubicBezTo>
                  <a:cubicBezTo>
                    <a:pt x="9893" y="9514"/>
                    <a:pt x="8758" y="9640"/>
                    <a:pt x="8097" y="9640"/>
                  </a:cubicBezTo>
                  <a:cubicBezTo>
                    <a:pt x="7955" y="9640"/>
                    <a:pt x="7813" y="9624"/>
                    <a:pt x="7672" y="9609"/>
                  </a:cubicBezTo>
                  <a:cubicBezTo>
                    <a:pt x="7687" y="9341"/>
                    <a:pt x="7703" y="9073"/>
                    <a:pt x="7719" y="8789"/>
                  </a:cubicBezTo>
                  <a:cubicBezTo>
                    <a:pt x="7750" y="8522"/>
                    <a:pt x="7766" y="8270"/>
                    <a:pt x="7798" y="8018"/>
                  </a:cubicBezTo>
                  <a:cubicBezTo>
                    <a:pt x="7813" y="7687"/>
                    <a:pt x="7845" y="7340"/>
                    <a:pt x="7861" y="7010"/>
                  </a:cubicBezTo>
                  <a:cubicBezTo>
                    <a:pt x="8081" y="6994"/>
                    <a:pt x="8286" y="6915"/>
                    <a:pt x="8443" y="6789"/>
                  </a:cubicBezTo>
                  <a:cubicBezTo>
                    <a:pt x="8554" y="6710"/>
                    <a:pt x="8632" y="6584"/>
                    <a:pt x="8664" y="6458"/>
                  </a:cubicBezTo>
                  <a:close/>
                  <a:moveTo>
                    <a:pt x="10775" y="8348"/>
                  </a:moveTo>
                  <a:lnTo>
                    <a:pt x="12712" y="10081"/>
                  </a:lnTo>
                  <a:cubicBezTo>
                    <a:pt x="13122" y="10443"/>
                    <a:pt x="13531" y="10790"/>
                    <a:pt x="13988" y="11089"/>
                  </a:cubicBezTo>
                  <a:cubicBezTo>
                    <a:pt x="13815" y="11262"/>
                    <a:pt x="13626" y="11451"/>
                    <a:pt x="13437" y="11641"/>
                  </a:cubicBezTo>
                  <a:cubicBezTo>
                    <a:pt x="13342" y="11735"/>
                    <a:pt x="13248" y="11845"/>
                    <a:pt x="13153" y="11956"/>
                  </a:cubicBezTo>
                  <a:cubicBezTo>
                    <a:pt x="13059" y="12066"/>
                    <a:pt x="12917" y="12223"/>
                    <a:pt x="12791" y="12349"/>
                  </a:cubicBezTo>
                  <a:cubicBezTo>
                    <a:pt x="12350" y="12775"/>
                    <a:pt x="11720" y="13058"/>
                    <a:pt x="11216" y="13279"/>
                  </a:cubicBezTo>
                  <a:cubicBezTo>
                    <a:pt x="10649" y="13531"/>
                    <a:pt x="10066" y="13735"/>
                    <a:pt x="9452" y="13877"/>
                  </a:cubicBezTo>
                  <a:cubicBezTo>
                    <a:pt x="9010" y="14003"/>
                    <a:pt x="8554" y="14066"/>
                    <a:pt x="8097" y="14082"/>
                  </a:cubicBezTo>
                  <a:cubicBezTo>
                    <a:pt x="7908" y="14082"/>
                    <a:pt x="7735" y="14066"/>
                    <a:pt x="7546" y="14019"/>
                  </a:cubicBezTo>
                  <a:cubicBezTo>
                    <a:pt x="7530" y="12916"/>
                    <a:pt x="7561" y="11751"/>
                    <a:pt x="7609" y="10554"/>
                  </a:cubicBezTo>
                  <a:cubicBezTo>
                    <a:pt x="7624" y="10286"/>
                    <a:pt x="7640" y="10034"/>
                    <a:pt x="7656" y="9766"/>
                  </a:cubicBezTo>
                  <a:lnTo>
                    <a:pt x="7703" y="9766"/>
                  </a:lnTo>
                  <a:cubicBezTo>
                    <a:pt x="7814" y="9777"/>
                    <a:pt x="7918" y="9788"/>
                    <a:pt x="8025" y="9788"/>
                  </a:cubicBezTo>
                  <a:cubicBezTo>
                    <a:pt x="8069" y="9788"/>
                    <a:pt x="8114" y="9786"/>
                    <a:pt x="8160" y="9782"/>
                  </a:cubicBezTo>
                  <a:cubicBezTo>
                    <a:pt x="8632" y="9782"/>
                    <a:pt x="9530" y="9703"/>
                    <a:pt x="10208" y="9152"/>
                  </a:cubicBezTo>
                  <a:cubicBezTo>
                    <a:pt x="10444" y="8931"/>
                    <a:pt x="10649" y="8663"/>
                    <a:pt x="10775" y="8348"/>
                  </a:cubicBezTo>
                  <a:close/>
                  <a:moveTo>
                    <a:pt x="4884" y="7734"/>
                  </a:moveTo>
                  <a:cubicBezTo>
                    <a:pt x="5073" y="8049"/>
                    <a:pt x="5277" y="8348"/>
                    <a:pt x="5498" y="8632"/>
                  </a:cubicBezTo>
                  <a:cubicBezTo>
                    <a:pt x="5750" y="8979"/>
                    <a:pt x="6081" y="9262"/>
                    <a:pt x="6459" y="9451"/>
                  </a:cubicBezTo>
                  <a:cubicBezTo>
                    <a:pt x="6790" y="9609"/>
                    <a:pt x="7136" y="9719"/>
                    <a:pt x="7498" y="9766"/>
                  </a:cubicBezTo>
                  <a:cubicBezTo>
                    <a:pt x="7498" y="9971"/>
                    <a:pt x="7483" y="10491"/>
                    <a:pt x="7483" y="10491"/>
                  </a:cubicBezTo>
                  <a:cubicBezTo>
                    <a:pt x="7420" y="11641"/>
                    <a:pt x="7404" y="12822"/>
                    <a:pt x="7404" y="14114"/>
                  </a:cubicBezTo>
                  <a:cubicBezTo>
                    <a:pt x="7404" y="14129"/>
                    <a:pt x="7404" y="14145"/>
                    <a:pt x="7435" y="14161"/>
                  </a:cubicBezTo>
                  <a:cubicBezTo>
                    <a:pt x="7420" y="14224"/>
                    <a:pt x="7420" y="14287"/>
                    <a:pt x="7435" y="14334"/>
                  </a:cubicBezTo>
                  <a:lnTo>
                    <a:pt x="7435" y="14381"/>
                  </a:lnTo>
                  <a:cubicBezTo>
                    <a:pt x="7420" y="14444"/>
                    <a:pt x="7420" y="14507"/>
                    <a:pt x="7435" y="14570"/>
                  </a:cubicBezTo>
                  <a:cubicBezTo>
                    <a:pt x="6648" y="14555"/>
                    <a:pt x="5876" y="14413"/>
                    <a:pt x="5136" y="14177"/>
                  </a:cubicBezTo>
                  <a:cubicBezTo>
                    <a:pt x="4348" y="13956"/>
                    <a:pt x="3592" y="13594"/>
                    <a:pt x="2899" y="13153"/>
                  </a:cubicBezTo>
                  <a:cubicBezTo>
                    <a:pt x="2285" y="12712"/>
                    <a:pt x="1780" y="12097"/>
                    <a:pt x="1324" y="11499"/>
                  </a:cubicBezTo>
                  <a:lnTo>
                    <a:pt x="1245" y="11388"/>
                  </a:lnTo>
                  <a:cubicBezTo>
                    <a:pt x="1040" y="11121"/>
                    <a:pt x="851" y="10853"/>
                    <a:pt x="678" y="10554"/>
                  </a:cubicBezTo>
                  <a:lnTo>
                    <a:pt x="568" y="10333"/>
                  </a:lnTo>
                  <a:cubicBezTo>
                    <a:pt x="457" y="10097"/>
                    <a:pt x="316" y="9876"/>
                    <a:pt x="142" y="9687"/>
                  </a:cubicBezTo>
                  <a:cubicBezTo>
                    <a:pt x="552" y="9451"/>
                    <a:pt x="993" y="9294"/>
                    <a:pt x="1450" y="9183"/>
                  </a:cubicBezTo>
                  <a:cubicBezTo>
                    <a:pt x="1576" y="9152"/>
                    <a:pt x="1702" y="9120"/>
                    <a:pt x="1844" y="9073"/>
                  </a:cubicBezTo>
                  <a:cubicBezTo>
                    <a:pt x="2127" y="8994"/>
                    <a:pt x="2395" y="8884"/>
                    <a:pt x="2647" y="8742"/>
                  </a:cubicBezTo>
                  <a:lnTo>
                    <a:pt x="2820" y="8648"/>
                  </a:lnTo>
                  <a:cubicBezTo>
                    <a:pt x="3056" y="8506"/>
                    <a:pt x="3308" y="8380"/>
                    <a:pt x="3576" y="8270"/>
                  </a:cubicBezTo>
                  <a:cubicBezTo>
                    <a:pt x="4064" y="8081"/>
                    <a:pt x="4490" y="7907"/>
                    <a:pt x="4884" y="7734"/>
                  </a:cubicBezTo>
                  <a:close/>
                  <a:moveTo>
                    <a:pt x="7672" y="0"/>
                  </a:moveTo>
                  <a:cubicBezTo>
                    <a:pt x="6506" y="0"/>
                    <a:pt x="4836" y="221"/>
                    <a:pt x="3560" y="1292"/>
                  </a:cubicBezTo>
                  <a:cubicBezTo>
                    <a:pt x="3167" y="1607"/>
                    <a:pt x="2852" y="2001"/>
                    <a:pt x="2615" y="2457"/>
                  </a:cubicBezTo>
                  <a:lnTo>
                    <a:pt x="2600" y="2442"/>
                  </a:lnTo>
                  <a:lnTo>
                    <a:pt x="2568" y="2442"/>
                  </a:lnTo>
                  <a:cubicBezTo>
                    <a:pt x="2537" y="2442"/>
                    <a:pt x="2505" y="2473"/>
                    <a:pt x="2489" y="2505"/>
                  </a:cubicBezTo>
                  <a:cubicBezTo>
                    <a:pt x="2489" y="2536"/>
                    <a:pt x="2505" y="2568"/>
                    <a:pt x="2537" y="2568"/>
                  </a:cubicBezTo>
                  <a:lnTo>
                    <a:pt x="2552" y="2583"/>
                  </a:lnTo>
                  <a:cubicBezTo>
                    <a:pt x="2552" y="2599"/>
                    <a:pt x="2552" y="2599"/>
                    <a:pt x="2552" y="2615"/>
                  </a:cubicBezTo>
                  <a:cubicBezTo>
                    <a:pt x="2568" y="2631"/>
                    <a:pt x="2584" y="2646"/>
                    <a:pt x="2615" y="2646"/>
                  </a:cubicBezTo>
                  <a:cubicBezTo>
                    <a:pt x="2615" y="2646"/>
                    <a:pt x="2631" y="2631"/>
                    <a:pt x="2647" y="2631"/>
                  </a:cubicBezTo>
                  <a:cubicBezTo>
                    <a:pt x="2883" y="2757"/>
                    <a:pt x="3119" y="2898"/>
                    <a:pt x="3387" y="3056"/>
                  </a:cubicBezTo>
                  <a:cubicBezTo>
                    <a:pt x="2757" y="3607"/>
                    <a:pt x="2285" y="4474"/>
                    <a:pt x="2001" y="5639"/>
                  </a:cubicBezTo>
                  <a:cubicBezTo>
                    <a:pt x="1859" y="6206"/>
                    <a:pt x="1607" y="7640"/>
                    <a:pt x="2316" y="8726"/>
                  </a:cubicBezTo>
                  <a:cubicBezTo>
                    <a:pt x="2127" y="8805"/>
                    <a:pt x="1938" y="8884"/>
                    <a:pt x="1733" y="8931"/>
                  </a:cubicBezTo>
                  <a:cubicBezTo>
                    <a:pt x="1607" y="8979"/>
                    <a:pt x="1481" y="9010"/>
                    <a:pt x="1355" y="9042"/>
                  </a:cubicBezTo>
                  <a:cubicBezTo>
                    <a:pt x="898" y="9152"/>
                    <a:pt x="457" y="9325"/>
                    <a:pt x="48" y="9561"/>
                  </a:cubicBezTo>
                  <a:cubicBezTo>
                    <a:pt x="16" y="9577"/>
                    <a:pt x="1" y="9609"/>
                    <a:pt x="1" y="9656"/>
                  </a:cubicBezTo>
                  <a:cubicBezTo>
                    <a:pt x="16" y="9672"/>
                    <a:pt x="32" y="9687"/>
                    <a:pt x="64" y="9703"/>
                  </a:cubicBezTo>
                  <a:cubicBezTo>
                    <a:pt x="205" y="9908"/>
                    <a:pt x="331" y="10128"/>
                    <a:pt x="426" y="10349"/>
                  </a:cubicBezTo>
                  <a:cubicBezTo>
                    <a:pt x="473" y="10459"/>
                    <a:pt x="520" y="10554"/>
                    <a:pt x="583" y="10664"/>
                  </a:cubicBezTo>
                  <a:cubicBezTo>
                    <a:pt x="741" y="10947"/>
                    <a:pt x="930" y="11215"/>
                    <a:pt x="1135" y="11483"/>
                  </a:cubicBezTo>
                  <a:lnTo>
                    <a:pt x="1276" y="11656"/>
                  </a:lnTo>
                  <a:cubicBezTo>
                    <a:pt x="1702" y="12255"/>
                    <a:pt x="2222" y="12806"/>
                    <a:pt x="2820" y="13263"/>
                  </a:cubicBezTo>
                  <a:cubicBezTo>
                    <a:pt x="3497" y="13704"/>
                    <a:pt x="4238" y="14066"/>
                    <a:pt x="5025" y="14287"/>
                  </a:cubicBezTo>
                  <a:cubicBezTo>
                    <a:pt x="5813" y="14555"/>
                    <a:pt x="6648" y="14712"/>
                    <a:pt x="7483" y="14728"/>
                  </a:cubicBezTo>
                  <a:cubicBezTo>
                    <a:pt x="7498" y="14744"/>
                    <a:pt x="7514" y="14744"/>
                    <a:pt x="7514" y="14744"/>
                  </a:cubicBezTo>
                  <a:cubicBezTo>
                    <a:pt x="7546" y="14744"/>
                    <a:pt x="7577" y="14728"/>
                    <a:pt x="7577" y="14696"/>
                  </a:cubicBezTo>
                  <a:cubicBezTo>
                    <a:pt x="7577" y="14618"/>
                    <a:pt x="7577" y="14555"/>
                    <a:pt x="7577" y="14476"/>
                  </a:cubicBezTo>
                  <a:lnTo>
                    <a:pt x="7577" y="14381"/>
                  </a:lnTo>
                  <a:lnTo>
                    <a:pt x="7577" y="14255"/>
                  </a:lnTo>
                  <a:lnTo>
                    <a:pt x="7577" y="14161"/>
                  </a:lnTo>
                  <a:cubicBezTo>
                    <a:pt x="7735" y="14224"/>
                    <a:pt x="7908" y="14240"/>
                    <a:pt x="8081" y="14240"/>
                  </a:cubicBezTo>
                  <a:cubicBezTo>
                    <a:pt x="8191" y="14240"/>
                    <a:pt x="8302" y="14240"/>
                    <a:pt x="8412" y="14224"/>
                  </a:cubicBezTo>
                  <a:cubicBezTo>
                    <a:pt x="8727" y="14192"/>
                    <a:pt x="9042" y="14129"/>
                    <a:pt x="9357" y="14066"/>
                  </a:cubicBezTo>
                  <a:cubicBezTo>
                    <a:pt x="9971" y="13924"/>
                    <a:pt x="10586" y="13735"/>
                    <a:pt x="11168" y="13483"/>
                  </a:cubicBezTo>
                  <a:cubicBezTo>
                    <a:pt x="11751" y="13263"/>
                    <a:pt x="12303" y="12948"/>
                    <a:pt x="12807" y="12570"/>
                  </a:cubicBezTo>
                  <a:cubicBezTo>
                    <a:pt x="12980" y="12412"/>
                    <a:pt x="13137" y="12239"/>
                    <a:pt x="13279" y="12066"/>
                  </a:cubicBezTo>
                  <a:cubicBezTo>
                    <a:pt x="13358" y="11987"/>
                    <a:pt x="13421" y="11908"/>
                    <a:pt x="13500" y="11830"/>
                  </a:cubicBezTo>
                  <a:cubicBezTo>
                    <a:pt x="13720" y="11593"/>
                    <a:pt x="13956" y="11373"/>
                    <a:pt x="14177" y="11152"/>
                  </a:cubicBezTo>
                  <a:lnTo>
                    <a:pt x="14240" y="11105"/>
                  </a:lnTo>
                  <a:cubicBezTo>
                    <a:pt x="14256" y="11089"/>
                    <a:pt x="14240" y="11042"/>
                    <a:pt x="14224" y="11026"/>
                  </a:cubicBezTo>
                  <a:cubicBezTo>
                    <a:pt x="14209" y="10995"/>
                    <a:pt x="14177" y="10979"/>
                    <a:pt x="14146" y="10979"/>
                  </a:cubicBezTo>
                  <a:cubicBezTo>
                    <a:pt x="14130" y="10979"/>
                    <a:pt x="14114" y="10979"/>
                    <a:pt x="14098" y="10995"/>
                  </a:cubicBezTo>
                  <a:lnTo>
                    <a:pt x="14083" y="10995"/>
                  </a:lnTo>
                  <a:cubicBezTo>
                    <a:pt x="13610" y="10680"/>
                    <a:pt x="13169" y="10333"/>
                    <a:pt x="12775" y="9955"/>
                  </a:cubicBezTo>
                  <a:lnTo>
                    <a:pt x="10838" y="8222"/>
                  </a:lnTo>
                  <a:cubicBezTo>
                    <a:pt x="10869" y="8159"/>
                    <a:pt x="10901" y="8112"/>
                    <a:pt x="10916" y="8049"/>
                  </a:cubicBezTo>
                  <a:cubicBezTo>
                    <a:pt x="11420" y="7010"/>
                    <a:pt x="11389" y="5797"/>
                    <a:pt x="10869" y="4773"/>
                  </a:cubicBezTo>
                  <a:cubicBezTo>
                    <a:pt x="10822" y="4710"/>
                    <a:pt x="10790" y="4647"/>
                    <a:pt x="10759" y="4584"/>
                  </a:cubicBezTo>
                  <a:lnTo>
                    <a:pt x="12854" y="2757"/>
                  </a:lnTo>
                  <a:cubicBezTo>
                    <a:pt x="12870" y="2741"/>
                    <a:pt x="12885" y="2725"/>
                    <a:pt x="12885" y="2709"/>
                  </a:cubicBezTo>
                  <a:cubicBezTo>
                    <a:pt x="12901" y="2678"/>
                    <a:pt x="12885" y="2662"/>
                    <a:pt x="12870" y="2631"/>
                  </a:cubicBezTo>
                  <a:cubicBezTo>
                    <a:pt x="12318" y="2001"/>
                    <a:pt x="11657" y="1449"/>
                    <a:pt x="10932" y="1024"/>
                  </a:cubicBezTo>
                  <a:cubicBezTo>
                    <a:pt x="10302" y="646"/>
                    <a:pt x="9436" y="126"/>
                    <a:pt x="8538" y="47"/>
                  </a:cubicBezTo>
                  <a:cubicBezTo>
                    <a:pt x="8239" y="16"/>
                    <a:pt x="7939" y="0"/>
                    <a:pt x="7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1" name="Google Shape;6721;p120"/>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Alternative infographic elements</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6725"/>
        <p:cNvGrpSpPr/>
        <p:nvPr/>
      </p:nvGrpSpPr>
      <p:grpSpPr>
        <a:xfrm>
          <a:off x="0" y="0"/>
          <a:ext cx="0" cy="0"/>
          <a:chOff x="0" y="0"/>
          <a:chExt cx="0" cy="0"/>
        </a:xfrm>
      </p:grpSpPr>
      <p:sp>
        <p:nvSpPr>
          <p:cNvPr id="6726" name="Google Shape;6726;p121"/>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Alternative resources</a:t>
            </a:r>
            <a:endParaRPr/>
          </a:p>
        </p:txBody>
      </p:sp>
      <p:sp>
        <p:nvSpPr>
          <p:cNvPr id="6727" name="Google Shape;6727;p121"/>
          <p:cNvSpPr/>
          <p:nvPr/>
        </p:nvSpPr>
        <p:spPr>
          <a:xfrm>
            <a:off x="4011942" y="2903629"/>
            <a:ext cx="48" cy="48"/>
          </a:xfrm>
          <a:custGeom>
            <a:avLst/>
            <a:gdLst/>
            <a:ahLst/>
            <a:cxnLst/>
            <a:rect l="l" t="t" r="r" b="b"/>
            <a:pathLst>
              <a:path w="1" h="1" extrusionOk="0">
                <a:moveTo>
                  <a:pt x="1" y="0"/>
                </a:moveTo>
                <a:lnTo>
                  <a:pt x="1" y="0"/>
                </a:lnTo>
                <a:lnTo>
                  <a:pt x="1" y="0"/>
                </a:lnTo>
                <a:lnTo>
                  <a:pt x="1" y="0"/>
                </a:lnTo>
                <a:close/>
              </a:path>
            </a:pathLst>
          </a:custGeom>
          <a:solidFill>
            <a:srgbClr val="3B0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28" name="Google Shape;6728;p121"/>
          <p:cNvSpPr/>
          <p:nvPr/>
        </p:nvSpPr>
        <p:spPr>
          <a:xfrm>
            <a:off x="4011364" y="2900642"/>
            <a:ext cx="48" cy="626"/>
          </a:xfrm>
          <a:custGeom>
            <a:avLst/>
            <a:gdLst/>
            <a:ahLst/>
            <a:cxnLst/>
            <a:rect l="l" t="t" r="r" b="b"/>
            <a:pathLst>
              <a:path w="1" h="13" extrusionOk="0">
                <a:moveTo>
                  <a:pt x="1" y="0"/>
                </a:moveTo>
                <a:cubicBezTo>
                  <a:pt x="1" y="13"/>
                  <a:pt x="1" y="13"/>
                  <a:pt x="1" y="0"/>
                </a:cubicBezTo>
                <a:close/>
              </a:path>
            </a:pathLst>
          </a:custGeom>
          <a:solidFill>
            <a:srgbClr val="3B0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29" name="Google Shape;6729;p121"/>
          <p:cNvSpPr/>
          <p:nvPr/>
        </p:nvSpPr>
        <p:spPr>
          <a:xfrm>
            <a:off x="3193913" y="2905410"/>
            <a:ext cx="626" cy="48"/>
          </a:xfrm>
          <a:custGeom>
            <a:avLst/>
            <a:gdLst/>
            <a:ahLst/>
            <a:cxnLst/>
            <a:rect l="l" t="t" r="r" b="b"/>
            <a:pathLst>
              <a:path w="13" h="1" extrusionOk="0">
                <a:moveTo>
                  <a:pt x="1" y="0"/>
                </a:moveTo>
                <a:lnTo>
                  <a:pt x="13" y="0"/>
                </a:lnTo>
                <a:lnTo>
                  <a:pt x="13" y="0"/>
                </a:lnTo>
                <a:lnTo>
                  <a:pt x="1" y="0"/>
                </a:lnTo>
                <a:lnTo>
                  <a:pt x="1" y="0"/>
                </a:lnTo>
                <a:close/>
              </a:path>
            </a:pathLst>
          </a:custGeom>
          <a:solidFill>
            <a:srgbClr val="3B0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30" name="Google Shape;6730;p121"/>
          <p:cNvSpPr/>
          <p:nvPr/>
        </p:nvSpPr>
        <p:spPr>
          <a:xfrm>
            <a:off x="5996632" y="1266456"/>
            <a:ext cx="1064297" cy="1015084"/>
          </a:xfrm>
          <a:custGeom>
            <a:avLst/>
            <a:gdLst/>
            <a:ahLst/>
            <a:cxnLst/>
            <a:rect l="l" t="t" r="r" b="b"/>
            <a:pathLst>
              <a:path w="32137" h="30651" extrusionOk="0">
                <a:moveTo>
                  <a:pt x="19436" y="604"/>
                </a:moveTo>
                <a:lnTo>
                  <a:pt x="19436" y="604"/>
                </a:lnTo>
                <a:cubicBezTo>
                  <a:pt x="18397" y="872"/>
                  <a:pt x="17358" y="1207"/>
                  <a:pt x="16353" y="1642"/>
                </a:cubicBezTo>
                <a:cubicBezTo>
                  <a:pt x="16822" y="1307"/>
                  <a:pt x="17325" y="1056"/>
                  <a:pt x="17861" y="905"/>
                </a:cubicBezTo>
                <a:cubicBezTo>
                  <a:pt x="18381" y="721"/>
                  <a:pt x="18900" y="620"/>
                  <a:pt x="19436" y="604"/>
                </a:cubicBezTo>
                <a:close/>
                <a:moveTo>
                  <a:pt x="19922" y="704"/>
                </a:moveTo>
                <a:lnTo>
                  <a:pt x="19989" y="738"/>
                </a:lnTo>
                <a:cubicBezTo>
                  <a:pt x="20291" y="788"/>
                  <a:pt x="20207" y="905"/>
                  <a:pt x="19721" y="1106"/>
                </a:cubicBezTo>
                <a:cubicBezTo>
                  <a:pt x="19570" y="1207"/>
                  <a:pt x="19419" y="1307"/>
                  <a:pt x="19252" y="1391"/>
                </a:cubicBezTo>
                <a:lnTo>
                  <a:pt x="19235" y="1408"/>
                </a:lnTo>
                <a:lnTo>
                  <a:pt x="19185" y="1408"/>
                </a:lnTo>
                <a:cubicBezTo>
                  <a:pt x="19151" y="1408"/>
                  <a:pt x="19134" y="1441"/>
                  <a:pt x="19134" y="1458"/>
                </a:cubicBezTo>
                <a:cubicBezTo>
                  <a:pt x="18445" y="1815"/>
                  <a:pt x="17688" y="1998"/>
                  <a:pt x="16930" y="1998"/>
                </a:cubicBezTo>
                <a:cubicBezTo>
                  <a:pt x="16692" y="1998"/>
                  <a:pt x="16455" y="1980"/>
                  <a:pt x="16219" y="1944"/>
                </a:cubicBezTo>
                <a:cubicBezTo>
                  <a:pt x="17409" y="1425"/>
                  <a:pt x="18632" y="1006"/>
                  <a:pt x="19905" y="704"/>
                </a:cubicBezTo>
                <a:close/>
                <a:moveTo>
                  <a:pt x="14376" y="252"/>
                </a:moveTo>
                <a:cubicBezTo>
                  <a:pt x="13572" y="1374"/>
                  <a:pt x="12366" y="2128"/>
                  <a:pt x="11025" y="2396"/>
                </a:cubicBezTo>
                <a:cubicBezTo>
                  <a:pt x="12014" y="1542"/>
                  <a:pt x="13120" y="821"/>
                  <a:pt x="14326" y="285"/>
                </a:cubicBezTo>
                <a:cubicBezTo>
                  <a:pt x="14343" y="269"/>
                  <a:pt x="14359" y="269"/>
                  <a:pt x="14359" y="252"/>
                </a:cubicBezTo>
                <a:close/>
                <a:moveTo>
                  <a:pt x="13723" y="336"/>
                </a:moveTo>
                <a:lnTo>
                  <a:pt x="13723" y="336"/>
                </a:lnTo>
                <a:cubicBezTo>
                  <a:pt x="12600" y="888"/>
                  <a:pt x="11578" y="1592"/>
                  <a:pt x="10657" y="2430"/>
                </a:cubicBezTo>
                <a:cubicBezTo>
                  <a:pt x="10740" y="2112"/>
                  <a:pt x="11176" y="1709"/>
                  <a:pt x="11327" y="1559"/>
                </a:cubicBezTo>
                <a:cubicBezTo>
                  <a:pt x="11628" y="1274"/>
                  <a:pt x="11964" y="1023"/>
                  <a:pt x="12332" y="821"/>
                </a:cubicBezTo>
                <a:cubicBezTo>
                  <a:pt x="12768" y="587"/>
                  <a:pt x="13237" y="419"/>
                  <a:pt x="13723" y="336"/>
                </a:cubicBezTo>
                <a:close/>
                <a:moveTo>
                  <a:pt x="19453" y="1542"/>
                </a:moveTo>
                <a:cubicBezTo>
                  <a:pt x="19939" y="1559"/>
                  <a:pt x="20408" y="1626"/>
                  <a:pt x="20860" y="1760"/>
                </a:cubicBezTo>
                <a:cubicBezTo>
                  <a:pt x="20073" y="1810"/>
                  <a:pt x="19285" y="1911"/>
                  <a:pt x="18515" y="1994"/>
                </a:cubicBezTo>
                <a:cubicBezTo>
                  <a:pt x="18402" y="2010"/>
                  <a:pt x="18382" y="2180"/>
                  <a:pt x="18498" y="2180"/>
                </a:cubicBezTo>
                <a:cubicBezTo>
                  <a:pt x="18503" y="2180"/>
                  <a:pt x="18509" y="2179"/>
                  <a:pt x="18515" y="2179"/>
                </a:cubicBezTo>
                <a:cubicBezTo>
                  <a:pt x="19352" y="2078"/>
                  <a:pt x="20190" y="1994"/>
                  <a:pt x="21028" y="1860"/>
                </a:cubicBezTo>
                <a:cubicBezTo>
                  <a:pt x="21045" y="1860"/>
                  <a:pt x="21061" y="1844"/>
                  <a:pt x="21061" y="1827"/>
                </a:cubicBezTo>
                <a:lnTo>
                  <a:pt x="21212" y="1860"/>
                </a:lnTo>
                <a:cubicBezTo>
                  <a:pt x="20977" y="2145"/>
                  <a:pt x="20659" y="2346"/>
                  <a:pt x="20307" y="2447"/>
                </a:cubicBezTo>
                <a:cubicBezTo>
                  <a:pt x="20274" y="2447"/>
                  <a:pt x="20257" y="2463"/>
                  <a:pt x="20257" y="2497"/>
                </a:cubicBezTo>
                <a:cubicBezTo>
                  <a:pt x="19671" y="2363"/>
                  <a:pt x="19084" y="2262"/>
                  <a:pt x="18498" y="2195"/>
                </a:cubicBezTo>
                <a:cubicBezTo>
                  <a:pt x="18314" y="2162"/>
                  <a:pt x="18129" y="2145"/>
                  <a:pt x="17928" y="2128"/>
                </a:cubicBezTo>
                <a:cubicBezTo>
                  <a:pt x="18464" y="2011"/>
                  <a:pt x="18984" y="1827"/>
                  <a:pt x="19453" y="1542"/>
                </a:cubicBezTo>
                <a:close/>
                <a:moveTo>
                  <a:pt x="24311" y="3486"/>
                </a:moveTo>
                <a:cubicBezTo>
                  <a:pt x="24830" y="3486"/>
                  <a:pt x="25409" y="3618"/>
                  <a:pt x="25686" y="3703"/>
                </a:cubicBezTo>
                <a:cubicBezTo>
                  <a:pt x="26088" y="3837"/>
                  <a:pt x="26456" y="4022"/>
                  <a:pt x="26791" y="4256"/>
                </a:cubicBezTo>
                <a:cubicBezTo>
                  <a:pt x="25736" y="3955"/>
                  <a:pt x="24647" y="3754"/>
                  <a:pt x="23541" y="3653"/>
                </a:cubicBezTo>
                <a:cubicBezTo>
                  <a:pt x="23731" y="3530"/>
                  <a:pt x="24011" y="3486"/>
                  <a:pt x="24311" y="3486"/>
                </a:cubicBezTo>
                <a:close/>
                <a:moveTo>
                  <a:pt x="23804" y="3807"/>
                </a:moveTo>
                <a:cubicBezTo>
                  <a:pt x="24238" y="3807"/>
                  <a:pt x="25311" y="4079"/>
                  <a:pt x="25535" y="4139"/>
                </a:cubicBezTo>
                <a:cubicBezTo>
                  <a:pt x="26104" y="4256"/>
                  <a:pt x="26657" y="4424"/>
                  <a:pt x="27193" y="4591"/>
                </a:cubicBezTo>
                <a:cubicBezTo>
                  <a:pt x="27260" y="4642"/>
                  <a:pt x="27327" y="4709"/>
                  <a:pt x="27378" y="4776"/>
                </a:cubicBezTo>
                <a:cubicBezTo>
                  <a:pt x="27110" y="4802"/>
                  <a:pt x="26842" y="4816"/>
                  <a:pt x="26574" y="4816"/>
                </a:cubicBezTo>
                <a:cubicBezTo>
                  <a:pt x="26171" y="4816"/>
                  <a:pt x="25769" y="4786"/>
                  <a:pt x="25367" y="4725"/>
                </a:cubicBezTo>
                <a:cubicBezTo>
                  <a:pt x="25116" y="4658"/>
                  <a:pt x="24865" y="4558"/>
                  <a:pt x="24613" y="4457"/>
                </a:cubicBezTo>
                <a:cubicBezTo>
                  <a:pt x="24312" y="4223"/>
                  <a:pt x="24010" y="4022"/>
                  <a:pt x="23675" y="3821"/>
                </a:cubicBezTo>
                <a:cubicBezTo>
                  <a:pt x="23706" y="3811"/>
                  <a:pt x="23750" y="3807"/>
                  <a:pt x="23804" y="3807"/>
                </a:cubicBezTo>
                <a:close/>
                <a:moveTo>
                  <a:pt x="15599" y="3620"/>
                </a:moveTo>
                <a:lnTo>
                  <a:pt x="15599" y="3620"/>
                </a:lnTo>
                <a:cubicBezTo>
                  <a:pt x="16387" y="3687"/>
                  <a:pt x="17157" y="3821"/>
                  <a:pt x="17911" y="4022"/>
                </a:cubicBezTo>
                <a:cubicBezTo>
                  <a:pt x="17928" y="4038"/>
                  <a:pt x="17928" y="4072"/>
                  <a:pt x="17945" y="4089"/>
                </a:cubicBezTo>
                <a:cubicBezTo>
                  <a:pt x="18297" y="4491"/>
                  <a:pt x="18615" y="4910"/>
                  <a:pt x="18900" y="5345"/>
                </a:cubicBezTo>
                <a:lnTo>
                  <a:pt x="18783" y="5345"/>
                </a:lnTo>
                <a:cubicBezTo>
                  <a:pt x="17995" y="4340"/>
                  <a:pt x="16588" y="4340"/>
                  <a:pt x="15599" y="3620"/>
                </a:cubicBezTo>
                <a:close/>
                <a:moveTo>
                  <a:pt x="16286" y="4273"/>
                </a:moveTo>
                <a:lnTo>
                  <a:pt x="16286" y="4273"/>
                </a:lnTo>
                <a:cubicBezTo>
                  <a:pt x="17090" y="4608"/>
                  <a:pt x="17995" y="4742"/>
                  <a:pt x="18632" y="5362"/>
                </a:cubicBezTo>
                <a:cubicBezTo>
                  <a:pt x="18012" y="5362"/>
                  <a:pt x="17392" y="5228"/>
                  <a:pt x="16822" y="4960"/>
                </a:cubicBezTo>
                <a:cubicBezTo>
                  <a:pt x="16814" y="4951"/>
                  <a:pt x="16801" y="4947"/>
                  <a:pt x="16787" y="4947"/>
                </a:cubicBezTo>
                <a:cubicBezTo>
                  <a:pt x="16772" y="4947"/>
                  <a:pt x="16755" y="4951"/>
                  <a:pt x="16739" y="4960"/>
                </a:cubicBezTo>
                <a:cubicBezTo>
                  <a:pt x="16621" y="4709"/>
                  <a:pt x="16471" y="4491"/>
                  <a:pt x="16286" y="4273"/>
                </a:cubicBezTo>
                <a:close/>
                <a:moveTo>
                  <a:pt x="8992" y="4913"/>
                </a:moveTo>
                <a:cubicBezTo>
                  <a:pt x="9707" y="4913"/>
                  <a:pt x="10441" y="5122"/>
                  <a:pt x="11143" y="5379"/>
                </a:cubicBezTo>
                <a:cubicBezTo>
                  <a:pt x="9936" y="5362"/>
                  <a:pt x="8747" y="5345"/>
                  <a:pt x="7557" y="5345"/>
                </a:cubicBezTo>
                <a:lnTo>
                  <a:pt x="7540" y="5345"/>
                </a:lnTo>
                <a:cubicBezTo>
                  <a:pt x="7708" y="5228"/>
                  <a:pt x="7892" y="5127"/>
                  <a:pt x="8076" y="5044"/>
                </a:cubicBezTo>
                <a:cubicBezTo>
                  <a:pt x="8375" y="4952"/>
                  <a:pt x="8682" y="4913"/>
                  <a:pt x="8992" y="4913"/>
                </a:cubicBezTo>
                <a:close/>
                <a:moveTo>
                  <a:pt x="11159" y="5563"/>
                </a:moveTo>
                <a:lnTo>
                  <a:pt x="11159" y="5563"/>
                </a:lnTo>
                <a:cubicBezTo>
                  <a:pt x="10508" y="5808"/>
                  <a:pt x="9836" y="6006"/>
                  <a:pt x="9184" y="6006"/>
                </a:cubicBezTo>
                <a:cubicBezTo>
                  <a:pt x="8679" y="6006"/>
                  <a:pt x="8186" y="5887"/>
                  <a:pt x="7725" y="5580"/>
                </a:cubicBezTo>
                <a:cubicBezTo>
                  <a:pt x="8875" y="5563"/>
                  <a:pt x="10025" y="5563"/>
                  <a:pt x="11159" y="5563"/>
                </a:cubicBezTo>
                <a:close/>
                <a:moveTo>
                  <a:pt x="14393" y="3536"/>
                </a:moveTo>
                <a:lnTo>
                  <a:pt x="14393" y="3536"/>
                </a:lnTo>
                <a:cubicBezTo>
                  <a:pt x="15692" y="3667"/>
                  <a:pt x="16685" y="4736"/>
                  <a:pt x="16753" y="6027"/>
                </a:cubicBezTo>
                <a:lnTo>
                  <a:pt x="16753" y="6027"/>
                </a:lnTo>
                <a:cubicBezTo>
                  <a:pt x="16746" y="6011"/>
                  <a:pt x="16735" y="5995"/>
                  <a:pt x="16722" y="5982"/>
                </a:cubicBezTo>
                <a:cubicBezTo>
                  <a:pt x="15951" y="5178"/>
                  <a:pt x="15164" y="4357"/>
                  <a:pt x="14393" y="3536"/>
                </a:cubicBezTo>
                <a:close/>
                <a:moveTo>
                  <a:pt x="14192" y="3670"/>
                </a:moveTo>
                <a:lnTo>
                  <a:pt x="14192" y="3670"/>
                </a:lnTo>
                <a:cubicBezTo>
                  <a:pt x="14956" y="4451"/>
                  <a:pt x="15721" y="5248"/>
                  <a:pt x="16485" y="6046"/>
                </a:cubicBezTo>
                <a:lnTo>
                  <a:pt x="16485" y="6046"/>
                </a:lnTo>
                <a:cubicBezTo>
                  <a:pt x="15989" y="5960"/>
                  <a:pt x="15527" y="5760"/>
                  <a:pt x="15113" y="5479"/>
                </a:cubicBezTo>
                <a:cubicBezTo>
                  <a:pt x="14678" y="5178"/>
                  <a:pt x="13874" y="4273"/>
                  <a:pt x="14192" y="3670"/>
                </a:cubicBezTo>
                <a:close/>
                <a:moveTo>
                  <a:pt x="6719" y="3067"/>
                </a:moveTo>
                <a:lnTo>
                  <a:pt x="6719" y="3217"/>
                </a:lnTo>
                <a:cubicBezTo>
                  <a:pt x="6719" y="3703"/>
                  <a:pt x="6669" y="4189"/>
                  <a:pt x="6552" y="4675"/>
                </a:cubicBezTo>
                <a:lnTo>
                  <a:pt x="6569" y="4692"/>
                </a:lnTo>
                <a:cubicBezTo>
                  <a:pt x="5965" y="5178"/>
                  <a:pt x="5412" y="5714"/>
                  <a:pt x="4927" y="6300"/>
                </a:cubicBezTo>
                <a:cubicBezTo>
                  <a:pt x="4977" y="6149"/>
                  <a:pt x="5010" y="5982"/>
                  <a:pt x="5044" y="5831"/>
                </a:cubicBezTo>
                <a:cubicBezTo>
                  <a:pt x="5630" y="4993"/>
                  <a:pt x="6183" y="4122"/>
                  <a:pt x="6686" y="3251"/>
                </a:cubicBezTo>
                <a:cubicBezTo>
                  <a:pt x="6686" y="3251"/>
                  <a:pt x="6686" y="3234"/>
                  <a:pt x="6686" y="3234"/>
                </a:cubicBezTo>
                <a:cubicBezTo>
                  <a:pt x="6686" y="3202"/>
                  <a:pt x="6658" y="3183"/>
                  <a:pt x="6629" y="3183"/>
                </a:cubicBezTo>
                <a:cubicBezTo>
                  <a:pt x="6613" y="3183"/>
                  <a:pt x="6597" y="3189"/>
                  <a:pt x="6585" y="3201"/>
                </a:cubicBezTo>
                <a:cubicBezTo>
                  <a:pt x="6083" y="3871"/>
                  <a:pt x="5580" y="4575"/>
                  <a:pt x="5128" y="5295"/>
                </a:cubicBezTo>
                <a:cubicBezTo>
                  <a:pt x="5144" y="5077"/>
                  <a:pt x="5144" y="4859"/>
                  <a:pt x="5144" y="4642"/>
                </a:cubicBezTo>
                <a:cubicBezTo>
                  <a:pt x="5496" y="3971"/>
                  <a:pt x="6049" y="3435"/>
                  <a:pt x="6719" y="3067"/>
                </a:cubicBezTo>
                <a:close/>
                <a:moveTo>
                  <a:pt x="4759" y="3821"/>
                </a:moveTo>
                <a:cubicBezTo>
                  <a:pt x="4910" y="4474"/>
                  <a:pt x="4927" y="5161"/>
                  <a:pt x="4776" y="5831"/>
                </a:cubicBezTo>
                <a:lnTo>
                  <a:pt x="4742" y="5831"/>
                </a:lnTo>
                <a:cubicBezTo>
                  <a:pt x="4709" y="5915"/>
                  <a:pt x="4642" y="5999"/>
                  <a:pt x="4625" y="6066"/>
                </a:cubicBezTo>
                <a:cubicBezTo>
                  <a:pt x="4591" y="6116"/>
                  <a:pt x="4625" y="6183"/>
                  <a:pt x="4675" y="6200"/>
                </a:cubicBezTo>
                <a:cubicBezTo>
                  <a:pt x="4575" y="6485"/>
                  <a:pt x="4457" y="6769"/>
                  <a:pt x="4323" y="7037"/>
                </a:cubicBezTo>
                <a:cubicBezTo>
                  <a:pt x="4307" y="7054"/>
                  <a:pt x="4290" y="7071"/>
                  <a:pt x="4290" y="7088"/>
                </a:cubicBezTo>
                <a:cubicBezTo>
                  <a:pt x="4240" y="5982"/>
                  <a:pt x="4390" y="4876"/>
                  <a:pt x="4759" y="3821"/>
                </a:cubicBezTo>
                <a:close/>
                <a:moveTo>
                  <a:pt x="4491" y="3955"/>
                </a:moveTo>
                <a:lnTo>
                  <a:pt x="4491" y="3955"/>
                </a:lnTo>
                <a:cubicBezTo>
                  <a:pt x="4139" y="5060"/>
                  <a:pt x="4005" y="6216"/>
                  <a:pt x="4089" y="7373"/>
                </a:cubicBezTo>
                <a:cubicBezTo>
                  <a:pt x="4022" y="7456"/>
                  <a:pt x="3955" y="7574"/>
                  <a:pt x="3888" y="7674"/>
                </a:cubicBezTo>
                <a:lnTo>
                  <a:pt x="3871" y="7691"/>
                </a:lnTo>
                <a:cubicBezTo>
                  <a:pt x="3519" y="6367"/>
                  <a:pt x="3687" y="5060"/>
                  <a:pt x="4491" y="3955"/>
                </a:cubicBezTo>
                <a:close/>
                <a:moveTo>
                  <a:pt x="21782" y="5513"/>
                </a:moveTo>
                <a:lnTo>
                  <a:pt x="21815" y="5530"/>
                </a:lnTo>
                <a:cubicBezTo>
                  <a:pt x="22502" y="6702"/>
                  <a:pt x="23172" y="7892"/>
                  <a:pt x="23859" y="9065"/>
                </a:cubicBezTo>
                <a:cubicBezTo>
                  <a:pt x="23885" y="9101"/>
                  <a:pt x="23921" y="9117"/>
                  <a:pt x="23956" y="9117"/>
                </a:cubicBezTo>
                <a:cubicBezTo>
                  <a:pt x="24033" y="9117"/>
                  <a:pt x="24107" y="9040"/>
                  <a:pt x="24060" y="8947"/>
                </a:cubicBezTo>
                <a:cubicBezTo>
                  <a:pt x="23759" y="8411"/>
                  <a:pt x="23440" y="7858"/>
                  <a:pt x="23139" y="7373"/>
                </a:cubicBezTo>
                <a:cubicBezTo>
                  <a:pt x="22837" y="6870"/>
                  <a:pt x="22402" y="6334"/>
                  <a:pt x="22201" y="5798"/>
                </a:cubicBezTo>
                <a:lnTo>
                  <a:pt x="22184" y="5731"/>
                </a:lnTo>
                <a:lnTo>
                  <a:pt x="22184" y="5731"/>
                </a:lnTo>
                <a:cubicBezTo>
                  <a:pt x="22418" y="5865"/>
                  <a:pt x="22653" y="6015"/>
                  <a:pt x="22871" y="6166"/>
                </a:cubicBezTo>
                <a:lnTo>
                  <a:pt x="23005" y="6267"/>
                </a:lnTo>
                <a:cubicBezTo>
                  <a:pt x="23440" y="6652"/>
                  <a:pt x="23776" y="7138"/>
                  <a:pt x="23993" y="7674"/>
                </a:cubicBezTo>
                <a:cubicBezTo>
                  <a:pt x="24111" y="7976"/>
                  <a:pt x="24379" y="9031"/>
                  <a:pt x="24027" y="9182"/>
                </a:cubicBezTo>
                <a:cubicBezTo>
                  <a:pt x="23977" y="9199"/>
                  <a:pt x="23926" y="9199"/>
                  <a:pt x="23876" y="9199"/>
                </a:cubicBezTo>
                <a:cubicBezTo>
                  <a:pt x="23491" y="9132"/>
                  <a:pt x="22988" y="8562"/>
                  <a:pt x="22737" y="8261"/>
                </a:cubicBezTo>
                <a:cubicBezTo>
                  <a:pt x="22100" y="7490"/>
                  <a:pt x="21765" y="6518"/>
                  <a:pt x="21782" y="5513"/>
                </a:cubicBezTo>
                <a:close/>
                <a:moveTo>
                  <a:pt x="5530" y="8445"/>
                </a:moveTo>
                <a:lnTo>
                  <a:pt x="5530" y="8445"/>
                </a:lnTo>
                <a:cubicBezTo>
                  <a:pt x="5514" y="8509"/>
                  <a:pt x="5482" y="8573"/>
                  <a:pt x="5465" y="8637"/>
                </a:cubicBezTo>
                <a:lnTo>
                  <a:pt x="5465" y="8637"/>
                </a:lnTo>
                <a:cubicBezTo>
                  <a:pt x="5471" y="8605"/>
                  <a:pt x="5450" y="8582"/>
                  <a:pt x="5426" y="8582"/>
                </a:cubicBezTo>
                <a:cubicBezTo>
                  <a:pt x="5416" y="8582"/>
                  <a:pt x="5405" y="8586"/>
                  <a:pt x="5396" y="8596"/>
                </a:cubicBezTo>
                <a:cubicBezTo>
                  <a:pt x="4625" y="9350"/>
                  <a:pt x="3854" y="10120"/>
                  <a:pt x="3151" y="10941"/>
                </a:cubicBezTo>
                <a:cubicBezTo>
                  <a:pt x="3368" y="10372"/>
                  <a:pt x="3620" y="9819"/>
                  <a:pt x="3905" y="9283"/>
                </a:cubicBezTo>
                <a:cubicBezTo>
                  <a:pt x="4357" y="8847"/>
                  <a:pt x="4927" y="8562"/>
                  <a:pt x="5530" y="8445"/>
                </a:cubicBezTo>
                <a:close/>
                <a:moveTo>
                  <a:pt x="28299" y="8344"/>
                </a:moveTo>
                <a:lnTo>
                  <a:pt x="28299" y="8344"/>
                </a:lnTo>
                <a:cubicBezTo>
                  <a:pt x="29003" y="9299"/>
                  <a:pt x="29774" y="10204"/>
                  <a:pt x="30595" y="11059"/>
                </a:cubicBezTo>
                <a:cubicBezTo>
                  <a:pt x="29941" y="10690"/>
                  <a:pt x="29355" y="10204"/>
                  <a:pt x="28886" y="9618"/>
                </a:cubicBezTo>
                <a:cubicBezTo>
                  <a:pt x="28752" y="9216"/>
                  <a:pt x="28567" y="8813"/>
                  <a:pt x="28316" y="8462"/>
                </a:cubicBezTo>
                <a:cubicBezTo>
                  <a:pt x="28316" y="8428"/>
                  <a:pt x="28299" y="8395"/>
                  <a:pt x="28299" y="8344"/>
                </a:cubicBezTo>
                <a:close/>
                <a:moveTo>
                  <a:pt x="28383" y="8177"/>
                </a:moveTo>
                <a:lnTo>
                  <a:pt x="28383" y="8177"/>
                </a:lnTo>
                <a:cubicBezTo>
                  <a:pt x="29606" y="8797"/>
                  <a:pt x="30494" y="9886"/>
                  <a:pt x="30846" y="11209"/>
                </a:cubicBezTo>
                <a:lnTo>
                  <a:pt x="30695" y="11109"/>
                </a:lnTo>
                <a:cubicBezTo>
                  <a:pt x="30762" y="11109"/>
                  <a:pt x="30812" y="11025"/>
                  <a:pt x="30762" y="10958"/>
                </a:cubicBezTo>
                <a:cubicBezTo>
                  <a:pt x="29941" y="10053"/>
                  <a:pt x="29137" y="9149"/>
                  <a:pt x="28383" y="8177"/>
                </a:cubicBezTo>
                <a:close/>
                <a:moveTo>
                  <a:pt x="5443" y="8670"/>
                </a:moveTo>
                <a:cubicBezTo>
                  <a:pt x="5259" y="9153"/>
                  <a:pt x="5043" y="9620"/>
                  <a:pt x="4793" y="10070"/>
                </a:cubicBezTo>
                <a:cubicBezTo>
                  <a:pt x="4776" y="10087"/>
                  <a:pt x="4776" y="10104"/>
                  <a:pt x="4776" y="10120"/>
                </a:cubicBezTo>
                <a:cubicBezTo>
                  <a:pt x="4022" y="10439"/>
                  <a:pt x="3402" y="11059"/>
                  <a:pt x="2883" y="11745"/>
                </a:cubicBezTo>
                <a:cubicBezTo>
                  <a:pt x="2916" y="11628"/>
                  <a:pt x="2966" y="11494"/>
                  <a:pt x="3000" y="11377"/>
                </a:cubicBezTo>
                <a:cubicBezTo>
                  <a:pt x="3017" y="11377"/>
                  <a:pt x="3033" y="11360"/>
                  <a:pt x="3050" y="11360"/>
                </a:cubicBezTo>
                <a:cubicBezTo>
                  <a:pt x="3881" y="10496"/>
                  <a:pt x="4678" y="9616"/>
                  <a:pt x="5443" y="8670"/>
                </a:cubicBezTo>
                <a:close/>
                <a:moveTo>
                  <a:pt x="5578" y="10189"/>
                </a:moveTo>
                <a:cubicBezTo>
                  <a:pt x="4724" y="10992"/>
                  <a:pt x="3770" y="11679"/>
                  <a:pt x="2765" y="12282"/>
                </a:cubicBezTo>
                <a:cubicBezTo>
                  <a:pt x="3499" y="11281"/>
                  <a:pt x="4332" y="10297"/>
                  <a:pt x="5578" y="10189"/>
                </a:cubicBezTo>
                <a:close/>
                <a:moveTo>
                  <a:pt x="29003" y="10087"/>
                </a:moveTo>
                <a:lnTo>
                  <a:pt x="29003" y="10087"/>
                </a:lnTo>
                <a:cubicBezTo>
                  <a:pt x="29305" y="10422"/>
                  <a:pt x="29656" y="10723"/>
                  <a:pt x="30042" y="10992"/>
                </a:cubicBezTo>
                <a:cubicBezTo>
                  <a:pt x="30142" y="11444"/>
                  <a:pt x="30243" y="11913"/>
                  <a:pt x="30310" y="12399"/>
                </a:cubicBezTo>
                <a:cubicBezTo>
                  <a:pt x="30310" y="12449"/>
                  <a:pt x="30327" y="12499"/>
                  <a:pt x="30327" y="12566"/>
                </a:cubicBezTo>
                <a:cubicBezTo>
                  <a:pt x="29924" y="12315"/>
                  <a:pt x="29556" y="12030"/>
                  <a:pt x="29238" y="11695"/>
                </a:cubicBezTo>
                <a:cubicBezTo>
                  <a:pt x="29120" y="11209"/>
                  <a:pt x="28969" y="10740"/>
                  <a:pt x="28819" y="10271"/>
                </a:cubicBezTo>
                <a:lnTo>
                  <a:pt x="28819" y="10271"/>
                </a:lnTo>
                <a:lnTo>
                  <a:pt x="28852" y="10338"/>
                </a:lnTo>
                <a:cubicBezTo>
                  <a:pt x="28869" y="10372"/>
                  <a:pt x="28886" y="10388"/>
                  <a:pt x="28919" y="10388"/>
                </a:cubicBezTo>
                <a:cubicBezTo>
                  <a:pt x="29254" y="11126"/>
                  <a:pt x="29690" y="11813"/>
                  <a:pt x="30209" y="12416"/>
                </a:cubicBezTo>
                <a:cubicBezTo>
                  <a:pt x="30216" y="12428"/>
                  <a:pt x="30227" y="12434"/>
                  <a:pt x="30238" y="12434"/>
                </a:cubicBezTo>
                <a:cubicBezTo>
                  <a:pt x="30257" y="12434"/>
                  <a:pt x="30276" y="12420"/>
                  <a:pt x="30276" y="12399"/>
                </a:cubicBezTo>
                <a:cubicBezTo>
                  <a:pt x="30276" y="12382"/>
                  <a:pt x="30276" y="12382"/>
                  <a:pt x="30276" y="12365"/>
                </a:cubicBezTo>
                <a:cubicBezTo>
                  <a:pt x="29807" y="11678"/>
                  <a:pt x="29388" y="10941"/>
                  <a:pt x="29020" y="10187"/>
                </a:cubicBezTo>
                <a:lnTo>
                  <a:pt x="29003" y="10087"/>
                </a:lnTo>
                <a:close/>
                <a:moveTo>
                  <a:pt x="26992" y="10472"/>
                </a:moveTo>
                <a:lnTo>
                  <a:pt x="26992" y="10489"/>
                </a:lnTo>
                <a:cubicBezTo>
                  <a:pt x="26825" y="11477"/>
                  <a:pt x="26607" y="12449"/>
                  <a:pt x="26322" y="13421"/>
                </a:cubicBezTo>
                <a:cubicBezTo>
                  <a:pt x="26121" y="12382"/>
                  <a:pt x="26423" y="11394"/>
                  <a:pt x="26992" y="10472"/>
                </a:cubicBezTo>
                <a:close/>
                <a:moveTo>
                  <a:pt x="27126" y="10716"/>
                </a:moveTo>
                <a:cubicBezTo>
                  <a:pt x="27131" y="10716"/>
                  <a:pt x="27137" y="10719"/>
                  <a:pt x="27143" y="10723"/>
                </a:cubicBezTo>
                <a:cubicBezTo>
                  <a:pt x="27177" y="10790"/>
                  <a:pt x="27227" y="10857"/>
                  <a:pt x="27260" y="10925"/>
                </a:cubicBezTo>
                <a:cubicBezTo>
                  <a:pt x="27696" y="11930"/>
                  <a:pt x="27210" y="13253"/>
                  <a:pt x="26490" y="14024"/>
                </a:cubicBezTo>
                <a:cubicBezTo>
                  <a:pt x="26456" y="13940"/>
                  <a:pt x="26423" y="13840"/>
                  <a:pt x="26389" y="13756"/>
                </a:cubicBezTo>
                <a:cubicBezTo>
                  <a:pt x="26574" y="13220"/>
                  <a:pt x="26724" y="12667"/>
                  <a:pt x="26858" y="12114"/>
                </a:cubicBezTo>
                <a:cubicBezTo>
                  <a:pt x="26925" y="11829"/>
                  <a:pt x="26976" y="11544"/>
                  <a:pt x="27043" y="11243"/>
                </a:cubicBezTo>
                <a:cubicBezTo>
                  <a:pt x="27074" y="11088"/>
                  <a:pt x="27062" y="10716"/>
                  <a:pt x="27126" y="10716"/>
                </a:cubicBezTo>
                <a:close/>
                <a:moveTo>
                  <a:pt x="587" y="11410"/>
                </a:moveTo>
                <a:lnTo>
                  <a:pt x="587" y="11410"/>
                </a:lnTo>
                <a:cubicBezTo>
                  <a:pt x="1391" y="12231"/>
                  <a:pt x="1777" y="13354"/>
                  <a:pt x="1643" y="14493"/>
                </a:cubicBezTo>
                <a:cubicBezTo>
                  <a:pt x="1157" y="13521"/>
                  <a:pt x="805" y="12483"/>
                  <a:pt x="587" y="11410"/>
                </a:cubicBezTo>
                <a:close/>
                <a:moveTo>
                  <a:pt x="27545" y="12516"/>
                </a:moveTo>
                <a:cubicBezTo>
                  <a:pt x="27545" y="13237"/>
                  <a:pt x="27545" y="13974"/>
                  <a:pt x="27579" y="14711"/>
                </a:cubicBezTo>
                <a:cubicBezTo>
                  <a:pt x="27395" y="14309"/>
                  <a:pt x="27260" y="13873"/>
                  <a:pt x="27227" y="13438"/>
                </a:cubicBezTo>
                <a:cubicBezTo>
                  <a:pt x="27378" y="13153"/>
                  <a:pt x="27495" y="12835"/>
                  <a:pt x="27545" y="12516"/>
                </a:cubicBezTo>
                <a:close/>
                <a:moveTo>
                  <a:pt x="27746" y="11863"/>
                </a:moveTo>
                <a:lnTo>
                  <a:pt x="27746" y="11863"/>
                </a:lnTo>
                <a:cubicBezTo>
                  <a:pt x="28014" y="12432"/>
                  <a:pt x="28249" y="13019"/>
                  <a:pt x="28450" y="13622"/>
                </a:cubicBezTo>
                <a:cubicBezTo>
                  <a:pt x="28132" y="14007"/>
                  <a:pt x="27880" y="14443"/>
                  <a:pt x="27663" y="14879"/>
                </a:cubicBezTo>
                <a:cubicBezTo>
                  <a:pt x="27663" y="14879"/>
                  <a:pt x="27663" y="14862"/>
                  <a:pt x="27646" y="14845"/>
                </a:cubicBezTo>
                <a:cubicBezTo>
                  <a:pt x="27679" y="14845"/>
                  <a:pt x="27679" y="14828"/>
                  <a:pt x="27696" y="14795"/>
                </a:cubicBezTo>
                <a:cubicBezTo>
                  <a:pt x="27746" y="13823"/>
                  <a:pt x="27763" y="12835"/>
                  <a:pt x="27746" y="11863"/>
                </a:cubicBezTo>
                <a:close/>
                <a:moveTo>
                  <a:pt x="15784" y="2374"/>
                </a:moveTo>
                <a:cubicBezTo>
                  <a:pt x="17817" y="2374"/>
                  <a:pt x="19870" y="2609"/>
                  <a:pt x="21765" y="3301"/>
                </a:cubicBezTo>
                <a:cubicBezTo>
                  <a:pt x="27596" y="5463"/>
                  <a:pt x="29640" y="11678"/>
                  <a:pt x="29338" y="17409"/>
                </a:cubicBezTo>
                <a:cubicBezTo>
                  <a:pt x="29372" y="14292"/>
                  <a:pt x="28148" y="11059"/>
                  <a:pt x="26205" y="8679"/>
                </a:cubicBezTo>
                <a:cubicBezTo>
                  <a:pt x="25233" y="7507"/>
                  <a:pt x="24094" y="6501"/>
                  <a:pt x="22821" y="5697"/>
                </a:cubicBezTo>
                <a:cubicBezTo>
                  <a:pt x="22586" y="5479"/>
                  <a:pt x="22318" y="5312"/>
                  <a:pt x="22016" y="5211"/>
                </a:cubicBezTo>
                <a:cubicBezTo>
                  <a:pt x="19643" y="3898"/>
                  <a:pt x="16904" y="3186"/>
                  <a:pt x="14188" y="3186"/>
                </a:cubicBezTo>
                <a:cubicBezTo>
                  <a:pt x="12955" y="3186"/>
                  <a:pt x="11727" y="3333"/>
                  <a:pt x="10539" y="3636"/>
                </a:cubicBezTo>
                <a:cubicBezTo>
                  <a:pt x="7121" y="4524"/>
                  <a:pt x="4524" y="6987"/>
                  <a:pt x="3100" y="10053"/>
                </a:cubicBezTo>
                <a:cubicBezTo>
                  <a:pt x="3771" y="8277"/>
                  <a:pt x="4860" y="6669"/>
                  <a:pt x="6267" y="5395"/>
                </a:cubicBezTo>
                <a:cubicBezTo>
                  <a:pt x="8294" y="3552"/>
                  <a:pt x="10791" y="2681"/>
                  <a:pt x="13488" y="2463"/>
                </a:cubicBezTo>
                <a:cubicBezTo>
                  <a:pt x="14244" y="2408"/>
                  <a:pt x="15012" y="2374"/>
                  <a:pt x="15784" y="2374"/>
                </a:cubicBezTo>
                <a:close/>
                <a:moveTo>
                  <a:pt x="30042" y="15616"/>
                </a:moveTo>
                <a:lnTo>
                  <a:pt x="30042" y="15616"/>
                </a:lnTo>
                <a:cubicBezTo>
                  <a:pt x="30796" y="16320"/>
                  <a:pt x="31315" y="17224"/>
                  <a:pt x="31533" y="18230"/>
                </a:cubicBezTo>
                <a:cubicBezTo>
                  <a:pt x="31633" y="18598"/>
                  <a:pt x="31667" y="18950"/>
                  <a:pt x="31650" y="19319"/>
                </a:cubicBezTo>
                <a:cubicBezTo>
                  <a:pt x="31650" y="19453"/>
                  <a:pt x="31650" y="19553"/>
                  <a:pt x="31633" y="19637"/>
                </a:cubicBezTo>
                <a:cubicBezTo>
                  <a:pt x="30896" y="18380"/>
                  <a:pt x="30360" y="17023"/>
                  <a:pt x="30042" y="15616"/>
                </a:cubicBezTo>
                <a:close/>
                <a:moveTo>
                  <a:pt x="29874" y="15700"/>
                </a:moveTo>
                <a:cubicBezTo>
                  <a:pt x="29958" y="15834"/>
                  <a:pt x="30025" y="16403"/>
                  <a:pt x="30058" y="16504"/>
                </a:cubicBezTo>
                <a:cubicBezTo>
                  <a:pt x="30377" y="17643"/>
                  <a:pt x="30863" y="18732"/>
                  <a:pt x="31466" y="19771"/>
                </a:cubicBezTo>
                <a:cubicBezTo>
                  <a:pt x="31477" y="19803"/>
                  <a:pt x="31508" y="19822"/>
                  <a:pt x="31543" y="19822"/>
                </a:cubicBezTo>
                <a:cubicBezTo>
                  <a:pt x="31562" y="19822"/>
                  <a:pt x="31582" y="19816"/>
                  <a:pt x="31600" y="19804"/>
                </a:cubicBezTo>
                <a:lnTo>
                  <a:pt x="31600" y="19804"/>
                </a:lnTo>
                <a:cubicBezTo>
                  <a:pt x="31583" y="19839"/>
                  <a:pt x="31558" y="19857"/>
                  <a:pt x="31521" y="19857"/>
                </a:cubicBezTo>
                <a:cubicBezTo>
                  <a:pt x="31449" y="19857"/>
                  <a:pt x="31330" y="19786"/>
                  <a:pt x="31131" y="19620"/>
                </a:cubicBezTo>
                <a:cubicBezTo>
                  <a:pt x="30678" y="19218"/>
                  <a:pt x="30310" y="18715"/>
                  <a:pt x="30092" y="18163"/>
                </a:cubicBezTo>
                <a:cubicBezTo>
                  <a:pt x="29891" y="17693"/>
                  <a:pt x="29774" y="17191"/>
                  <a:pt x="29757" y="16688"/>
                </a:cubicBezTo>
                <a:lnTo>
                  <a:pt x="29757" y="16320"/>
                </a:lnTo>
                <a:lnTo>
                  <a:pt x="29824" y="15867"/>
                </a:lnTo>
                <a:cubicBezTo>
                  <a:pt x="29841" y="15800"/>
                  <a:pt x="29857" y="15750"/>
                  <a:pt x="29874" y="15700"/>
                </a:cubicBezTo>
                <a:close/>
                <a:moveTo>
                  <a:pt x="1174" y="18380"/>
                </a:moveTo>
                <a:cubicBezTo>
                  <a:pt x="1391" y="18950"/>
                  <a:pt x="1643" y="19503"/>
                  <a:pt x="1961" y="20039"/>
                </a:cubicBezTo>
                <a:cubicBezTo>
                  <a:pt x="1760" y="19905"/>
                  <a:pt x="1559" y="19771"/>
                  <a:pt x="1341" y="19654"/>
                </a:cubicBezTo>
                <a:cubicBezTo>
                  <a:pt x="1257" y="19235"/>
                  <a:pt x="1207" y="18799"/>
                  <a:pt x="1174" y="18380"/>
                </a:cubicBezTo>
                <a:close/>
                <a:moveTo>
                  <a:pt x="4340" y="16085"/>
                </a:moveTo>
                <a:cubicBezTo>
                  <a:pt x="4340" y="16135"/>
                  <a:pt x="4340" y="16185"/>
                  <a:pt x="4340" y="16236"/>
                </a:cubicBezTo>
                <a:cubicBezTo>
                  <a:pt x="4558" y="16571"/>
                  <a:pt x="4474" y="17777"/>
                  <a:pt x="4508" y="18196"/>
                </a:cubicBezTo>
                <a:cubicBezTo>
                  <a:pt x="4541" y="18933"/>
                  <a:pt x="4508" y="19637"/>
                  <a:pt x="4072" y="20240"/>
                </a:cubicBezTo>
                <a:lnTo>
                  <a:pt x="4039" y="20240"/>
                </a:lnTo>
                <a:cubicBezTo>
                  <a:pt x="3972" y="18849"/>
                  <a:pt x="4072" y="17459"/>
                  <a:pt x="4340" y="16085"/>
                </a:cubicBezTo>
                <a:close/>
                <a:moveTo>
                  <a:pt x="4053" y="16333"/>
                </a:moveTo>
                <a:cubicBezTo>
                  <a:pt x="3837" y="17619"/>
                  <a:pt x="3754" y="18938"/>
                  <a:pt x="3838" y="20257"/>
                </a:cubicBezTo>
                <a:cubicBezTo>
                  <a:pt x="3687" y="19972"/>
                  <a:pt x="3553" y="19670"/>
                  <a:pt x="3419" y="19369"/>
                </a:cubicBezTo>
                <a:cubicBezTo>
                  <a:pt x="3268" y="18464"/>
                  <a:pt x="3419" y="17526"/>
                  <a:pt x="3838" y="16688"/>
                </a:cubicBezTo>
                <a:cubicBezTo>
                  <a:pt x="3915" y="16564"/>
                  <a:pt x="3978" y="16455"/>
                  <a:pt x="4053" y="16333"/>
                </a:cubicBezTo>
                <a:close/>
                <a:moveTo>
                  <a:pt x="28641" y="18983"/>
                </a:moveTo>
                <a:cubicBezTo>
                  <a:pt x="28667" y="18983"/>
                  <a:pt x="28692" y="18983"/>
                  <a:pt x="28718" y="18983"/>
                </a:cubicBezTo>
                <a:cubicBezTo>
                  <a:pt x="28685" y="19051"/>
                  <a:pt x="28651" y="19118"/>
                  <a:pt x="28584" y="19185"/>
                </a:cubicBezTo>
                <a:cubicBezTo>
                  <a:pt x="28570" y="19143"/>
                  <a:pt x="28534" y="19113"/>
                  <a:pt x="28493" y="19113"/>
                </a:cubicBezTo>
                <a:cubicBezTo>
                  <a:pt x="28485" y="19113"/>
                  <a:pt x="28476" y="19115"/>
                  <a:pt x="28467" y="19118"/>
                </a:cubicBezTo>
                <a:cubicBezTo>
                  <a:pt x="27378" y="19419"/>
                  <a:pt x="26356" y="19938"/>
                  <a:pt x="25451" y="20625"/>
                </a:cubicBezTo>
                <a:cubicBezTo>
                  <a:pt x="25669" y="20290"/>
                  <a:pt x="25954" y="20006"/>
                  <a:pt x="26272" y="19754"/>
                </a:cubicBezTo>
                <a:cubicBezTo>
                  <a:pt x="26955" y="19250"/>
                  <a:pt x="27796" y="18983"/>
                  <a:pt x="28641" y="18983"/>
                </a:cubicBezTo>
                <a:close/>
                <a:moveTo>
                  <a:pt x="1174" y="18062"/>
                </a:moveTo>
                <a:cubicBezTo>
                  <a:pt x="1442" y="18498"/>
                  <a:pt x="1844" y="18849"/>
                  <a:pt x="2313" y="19067"/>
                </a:cubicBezTo>
                <a:cubicBezTo>
                  <a:pt x="2447" y="19654"/>
                  <a:pt x="2614" y="20240"/>
                  <a:pt x="2815" y="20810"/>
                </a:cubicBezTo>
                <a:cubicBezTo>
                  <a:pt x="2698" y="20659"/>
                  <a:pt x="2581" y="20525"/>
                  <a:pt x="2430" y="20408"/>
                </a:cubicBezTo>
                <a:cubicBezTo>
                  <a:pt x="1961" y="19670"/>
                  <a:pt x="1542" y="18883"/>
                  <a:pt x="1174" y="18095"/>
                </a:cubicBezTo>
                <a:lnTo>
                  <a:pt x="1174" y="18062"/>
                </a:lnTo>
                <a:close/>
                <a:moveTo>
                  <a:pt x="28173" y="19417"/>
                </a:moveTo>
                <a:cubicBezTo>
                  <a:pt x="28258" y="19417"/>
                  <a:pt x="28318" y="19471"/>
                  <a:pt x="28333" y="19637"/>
                </a:cubicBezTo>
                <a:cubicBezTo>
                  <a:pt x="28350" y="19821"/>
                  <a:pt x="28048" y="20207"/>
                  <a:pt x="27931" y="20341"/>
                </a:cubicBezTo>
                <a:cubicBezTo>
                  <a:pt x="27512" y="20793"/>
                  <a:pt x="26942" y="21078"/>
                  <a:pt x="26339" y="21178"/>
                </a:cubicBezTo>
                <a:cubicBezTo>
                  <a:pt x="26126" y="21221"/>
                  <a:pt x="25769" y="21323"/>
                  <a:pt x="25523" y="21323"/>
                </a:cubicBezTo>
                <a:cubicBezTo>
                  <a:pt x="25478" y="21323"/>
                  <a:pt x="25437" y="21320"/>
                  <a:pt x="25401" y="21312"/>
                </a:cubicBezTo>
                <a:cubicBezTo>
                  <a:pt x="25166" y="21245"/>
                  <a:pt x="25099" y="21229"/>
                  <a:pt x="25133" y="21145"/>
                </a:cubicBezTo>
                <a:cubicBezTo>
                  <a:pt x="25903" y="20475"/>
                  <a:pt x="26808" y="19938"/>
                  <a:pt x="27763" y="19570"/>
                </a:cubicBezTo>
                <a:cubicBezTo>
                  <a:pt x="27906" y="19513"/>
                  <a:pt x="28061" y="19417"/>
                  <a:pt x="28173" y="19417"/>
                </a:cubicBezTo>
                <a:close/>
                <a:moveTo>
                  <a:pt x="570" y="19536"/>
                </a:moveTo>
                <a:lnTo>
                  <a:pt x="570" y="19536"/>
                </a:lnTo>
                <a:cubicBezTo>
                  <a:pt x="1241" y="19821"/>
                  <a:pt x="1860" y="20207"/>
                  <a:pt x="2397" y="20692"/>
                </a:cubicBezTo>
                <a:cubicBezTo>
                  <a:pt x="2464" y="20776"/>
                  <a:pt x="2514" y="20843"/>
                  <a:pt x="2581" y="20927"/>
                </a:cubicBezTo>
                <a:cubicBezTo>
                  <a:pt x="2581" y="20939"/>
                  <a:pt x="2598" y="20951"/>
                  <a:pt x="2613" y="20951"/>
                </a:cubicBezTo>
                <a:cubicBezTo>
                  <a:pt x="2620" y="20951"/>
                  <a:pt x="2626" y="20949"/>
                  <a:pt x="2631" y="20944"/>
                </a:cubicBezTo>
                <a:cubicBezTo>
                  <a:pt x="2832" y="21178"/>
                  <a:pt x="2983" y="21446"/>
                  <a:pt x="3084" y="21731"/>
                </a:cubicBezTo>
                <a:lnTo>
                  <a:pt x="671" y="19654"/>
                </a:lnTo>
                <a:cubicBezTo>
                  <a:pt x="659" y="19642"/>
                  <a:pt x="639" y="19630"/>
                  <a:pt x="622" y="19630"/>
                </a:cubicBezTo>
                <a:cubicBezTo>
                  <a:pt x="615" y="19630"/>
                  <a:pt x="609" y="19632"/>
                  <a:pt x="604" y="19637"/>
                </a:cubicBezTo>
                <a:cubicBezTo>
                  <a:pt x="587" y="19603"/>
                  <a:pt x="570" y="19570"/>
                  <a:pt x="570" y="19536"/>
                </a:cubicBezTo>
                <a:close/>
                <a:moveTo>
                  <a:pt x="704" y="19922"/>
                </a:moveTo>
                <a:lnTo>
                  <a:pt x="3201" y="22083"/>
                </a:lnTo>
                <a:cubicBezTo>
                  <a:pt x="3218" y="22100"/>
                  <a:pt x="3243" y="22108"/>
                  <a:pt x="3268" y="22108"/>
                </a:cubicBezTo>
                <a:cubicBezTo>
                  <a:pt x="3293" y="22108"/>
                  <a:pt x="3318" y="22100"/>
                  <a:pt x="3335" y="22083"/>
                </a:cubicBezTo>
                <a:cubicBezTo>
                  <a:pt x="3368" y="22184"/>
                  <a:pt x="3419" y="22267"/>
                  <a:pt x="3452" y="22351"/>
                </a:cubicBezTo>
                <a:cubicBezTo>
                  <a:pt x="2179" y="21966"/>
                  <a:pt x="1157" y="21145"/>
                  <a:pt x="704" y="19922"/>
                </a:cubicBezTo>
                <a:close/>
                <a:moveTo>
                  <a:pt x="6502" y="22133"/>
                </a:moveTo>
                <a:cubicBezTo>
                  <a:pt x="7038" y="22519"/>
                  <a:pt x="7557" y="22971"/>
                  <a:pt x="8076" y="23390"/>
                </a:cubicBezTo>
                <a:cubicBezTo>
                  <a:pt x="8127" y="23976"/>
                  <a:pt x="8345" y="24529"/>
                  <a:pt x="8663" y="25015"/>
                </a:cubicBezTo>
                <a:lnTo>
                  <a:pt x="8646" y="25015"/>
                </a:lnTo>
                <a:cubicBezTo>
                  <a:pt x="7808" y="24177"/>
                  <a:pt x="7088" y="23222"/>
                  <a:pt x="6502" y="22200"/>
                </a:cubicBezTo>
                <a:lnTo>
                  <a:pt x="6502" y="22133"/>
                </a:lnTo>
                <a:close/>
                <a:moveTo>
                  <a:pt x="21564" y="24345"/>
                </a:moveTo>
                <a:cubicBezTo>
                  <a:pt x="21966" y="24345"/>
                  <a:pt x="22385" y="24395"/>
                  <a:pt x="22770" y="24496"/>
                </a:cubicBezTo>
                <a:cubicBezTo>
                  <a:pt x="22787" y="24496"/>
                  <a:pt x="24379" y="25116"/>
                  <a:pt x="24027" y="25333"/>
                </a:cubicBezTo>
                <a:cubicBezTo>
                  <a:pt x="23999" y="25348"/>
                  <a:pt x="23957" y="25355"/>
                  <a:pt x="23905" y="25355"/>
                </a:cubicBezTo>
                <a:cubicBezTo>
                  <a:pt x="23482" y="25355"/>
                  <a:pt x="22352" y="24924"/>
                  <a:pt x="22083" y="24864"/>
                </a:cubicBezTo>
                <a:lnTo>
                  <a:pt x="20106" y="24378"/>
                </a:lnTo>
                <a:cubicBezTo>
                  <a:pt x="20592" y="24362"/>
                  <a:pt x="21078" y="24345"/>
                  <a:pt x="21564" y="24345"/>
                </a:cubicBezTo>
                <a:close/>
                <a:moveTo>
                  <a:pt x="19788" y="24395"/>
                </a:moveTo>
                <a:cubicBezTo>
                  <a:pt x="19754" y="24445"/>
                  <a:pt x="19788" y="24513"/>
                  <a:pt x="19855" y="24529"/>
                </a:cubicBezTo>
                <a:lnTo>
                  <a:pt x="23776" y="25501"/>
                </a:lnTo>
                <a:cubicBezTo>
                  <a:pt x="23403" y="25607"/>
                  <a:pt x="23024" y="25658"/>
                  <a:pt x="22649" y="25658"/>
                </a:cubicBezTo>
                <a:cubicBezTo>
                  <a:pt x="21539" y="25658"/>
                  <a:pt x="20460" y="25209"/>
                  <a:pt x="19671" y="24395"/>
                </a:cubicBezTo>
                <a:close/>
                <a:moveTo>
                  <a:pt x="6485" y="22452"/>
                </a:moveTo>
                <a:lnTo>
                  <a:pt x="6485" y="22452"/>
                </a:lnTo>
                <a:cubicBezTo>
                  <a:pt x="7038" y="23641"/>
                  <a:pt x="7859" y="24680"/>
                  <a:pt x="8897" y="25484"/>
                </a:cubicBezTo>
                <a:cubicBezTo>
                  <a:pt x="8912" y="25498"/>
                  <a:pt x="8926" y="25504"/>
                  <a:pt x="8940" y="25504"/>
                </a:cubicBezTo>
                <a:cubicBezTo>
                  <a:pt x="8959" y="25504"/>
                  <a:pt x="8979" y="25494"/>
                  <a:pt x="8998" y="25484"/>
                </a:cubicBezTo>
                <a:cubicBezTo>
                  <a:pt x="9082" y="25568"/>
                  <a:pt x="9149" y="25669"/>
                  <a:pt x="9233" y="25752"/>
                </a:cubicBezTo>
                <a:lnTo>
                  <a:pt x="9216" y="25752"/>
                </a:lnTo>
                <a:cubicBezTo>
                  <a:pt x="8345" y="25250"/>
                  <a:pt x="7524" y="24663"/>
                  <a:pt x="6770" y="23993"/>
                </a:cubicBezTo>
                <a:cubicBezTo>
                  <a:pt x="6569" y="23507"/>
                  <a:pt x="6468" y="22988"/>
                  <a:pt x="6485" y="22452"/>
                </a:cubicBezTo>
                <a:close/>
                <a:moveTo>
                  <a:pt x="29036" y="21832"/>
                </a:moveTo>
                <a:cubicBezTo>
                  <a:pt x="29489" y="22703"/>
                  <a:pt x="29623" y="23692"/>
                  <a:pt x="29422" y="24630"/>
                </a:cubicBezTo>
                <a:cubicBezTo>
                  <a:pt x="29321" y="25082"/>
                  <a:pt x="29137" y="25518"/>
                  <a:pt x="28886" y="25920"/>
                </a:cubicBezTo>
                <a:lnTo>
                  <a:pt x="28802" y="26020"/>
                </a:lnTo>
                <a:cubicBezTo>
                  <a:pt x="29288" y="24797"/>
                  <a:pt x="29388" y="23457"/>
                  <a:pt x="29103" y="22167"/>
                </a:cubicBezTo>
                <a:cubicBezTo>
                  <a:pt x="29091" y="22116"/>
                  <a:pt x="29049" y="22094"/>
                  <a:pt x="29007" y="22094"/>
                </a:cubicBezTo>
                <a:cubicBezTo>
                  <a:pt x="28994" y="22094"/>
                  <a:pt x="28981" y="22096"/>
                  <a:pt x="28969" y="22100"/>
                </a:cubicBezTo>
                <a:cubicBezTo>
                  <a:pt x="28986" y="22016"/>
                  <a:pt x="29020" y="21932"/>
                  <a:pt x="29036" y="21832"/>
                </a:cubicBezTo>
                <a:close/>
                <a:moveTo>
                  <a:pt x="21296" y="25669"/>
                </a:moveTo>
                <a:cubicBezTo>
                  <a:pt x="21679" y="25788"/>
                  <a:pt x="22079" y="25848"/>
                  <a:pt x="22478" y="25848"/>
                </a:cubicBezTo>
                <a:cubicBezTo>
                  <a:pt x="22637" y="25848"/>
                  <a:pt x="22797" y="25839"/>
                  <a:pt x="22955" y="25819"/>
                </a:cubicBezTo>
                <a:lnTo>
                  <a:pt x="22955" y="25819"/>
                </a:lnTo>
                <a:cubicBezTo>
                  <a:pt x="22229" y="25995"/>
                  <a:pt x="21494" y="26086"/>
                  <a:pt x="20756" y="26086"/>
                </a:cubicBezTo>
                <a:cubicBezTo>
                  <a:pt x="20506" y="26086"/>
                  <a:pt x="20256" y="26075"/>
                  <a:pt x="20006" y="26054"/>
                </a:cubicBezTo>
                <a:cubicBezTo>
                  <a:pt x="20441" y="25920"/>
                  <a:pt x="20877" y="25786"/>
                  <a:pt x="21296" y="25669"/>
                </a:cubicBezTo>
                <a:close/>
                <a:moveTo>
                  <a:pt x="8797" y="22519"/>
                </a:moveTo>
                <a:cubicBezTo>
                  <a:pt x="9367" y="23005"/>
                  <a:pt x="9852" y="23557"/>
                  <a:pt x="10271" y="24177"/>
                </a:cubicBezTo>
                <a:cubicBezTo>
                  <a:pt x="10472" y="24563"/>
                  <a:pt x="10858" y="25585"/>
                  <a:pt x="10539" y="26020"/>
                </a:cubicBezTo>
                <a:cubicBezTo>
                  <a:pt x="10452" y="26128"/>
                  <a:pt x="10411" y="26171"/>
                  <a:pt x="10380" y="26171"/>
                </a:cubicBezTo>
                <a:cubicBezTo>
                  <a:pt x="10335" y="26171"/>
                  <a:pt x="10315" y="26074"/>
                  <a:pt x="10204" y="25953"/>
                </a:cubicBezTo>
                <a:cubicBezTo>
                  <a:pt x="10053" y="25752"/>
                  <a:pt x="9919" y="25518"/>
                  <a:pt x="9819" y="25283"/>
                </a:cubicBezTo>
                <a:cubicBezTo>
                  <a:pt x="9367" y="24412"/>
                  <a:pt x="9015" y="23474"/>
                  <a:pt x="8797" y="22519"/>
                </a:cubicBezTo>
                <a:close/>
                <a:moveTo>
                  <a:pt x="8579" y="22452"/>
                </a:moveTo>
                <a:cubicBezTo>
                  <a:pt x="8864" y="23792"/>
                  <a:pt x="9383" y="25065"/>
                  <a:pt x="10121" y="26221"/>
                </a:cubicBezTo>
                <a:cubicBezTo>
                  <a:pt x="9919" y="26121"/>
                  <a:pt x="9718" y="26020"/>
                  <a:pt x="9501" y="25920"/>
                </a:cubicBezTo>
                <a:cubicBezTo>
                  <a:pt x="9501" y="25920"/>
                  <a:pt x="9501" y="25903"/>
                  <a:pt x="9501" y="25886"/>
                </a:cubicBezTo>
                <a:cubicBezTo>
                  <a:pt x="8897" y="25065"/>
                  <a:pt x="8227" y="24177"/>
                  <a:pt x="8277" y="23088"/>
                </a:cubicBezTo>
                <a:cubicBezTo>
                  <a:pt x="8277" y="22753"/>
                  <a:pt x="8345" y="22468"/>
                  <a:pt x="8579" y="22452"/>
                </a:cubicBezTo>
                <a:close/>
                <a:moveTo>
                  <a:pt x="28969" y="22529"/>
                </a:moveTo>
                <a:cubicBezTo>
                  <a:pt x="28975" y="22529"/>
                  <a:pt x="28981" y="22531"/>
                  <a:pt x="28986" y="22535"/>
                </a:cubicBezTo>
                <a:cubicBezTo>
                  <a:pt x="29204" y="22720"/>
                  <a:pt x="29087" y="23809"/>
                  <a:pt x="29070" y="24110"/>
                </a:cubicBezTo>
                <a:cubicBezTo>
                  <a:pt x="29003" y="24831"/>
                  <a:pt x="28819" y="25551"/>
                  <a:pt x="28517" y="26221"/>
                </a:cubicBezTo>
                <a:cubicBezTo>
                  <a:pt x="28350" y="26154"/>
                  <a:pt x="28333" y="25635"/>
                  <a:pt x="28316" y="25233"/>
                </a:cubicBezTo>
                <a:cubicBezTo>
                  <a:pt x="28283" y="24730"/>
                  <a:pt x="28316" y="24228"/>
                  <a:pt x="28433" y="23742"/>
                </a:cubicBezTo>
                <a:cubicBezTo>
                  <a:pt x="28497" y="23502"/>
                  <a:pt x="28836" y="22529"/>
                  <a:pt x="28969" y="22529"/>
                </a:cubicBezTo>
                <a:close/>
                <a:moveTo>
                  <a:pt x="3591" y="25417"/>
                </a:moveTo>
                <a:cubicBezTo>
                  <a:pt x="3936" y="25417"/>
                  <a:pt x="4322" y="25465"/>
                  <a:pt x="4508" y="25484"/>
                </a:cubicBezTo>
                <a:cubicBezTo>
                  <a:pt x="5027" y="25518"/>
                  <a:pt x="5546" y="25669"/>
                  <a:pt x="6016" y="25920"/>
                </a:cubicBezTo>
                <a:cubicBezTo>
                  <a:pt x="6032" y="25937"/>
                  <a:pt x="6619" y="26322"/>
                  <a:pt x="6585" y="26389"/>
                </a:cubicBezTo>
                <a:cubicBezTo>
                  <a:pt x="6579" y="26401"/>
                  <a:pt x="6553" y="26406"/>
                  <a:pt x="6513" y="26406"/>
                </a:cubicBezTo>
                <a:cubicBezTo>
                  <a:pt x="6330" y="26406"/>
                  <a:pt x="5870" y="26302"/>
                  <a:pt x="5815" y="26288"/>
                </a:cubicBezTo>
                <a:cubicBezTo>
                  <a:pt x="4843" y="26121"/>
                  <a:pt x="3905" y="25870"/>
                  <a:pt x="3000" y="25518"/>
                </a:cubicBezTo>
                <a:cubicBezTo>
                  <a:pt x="3118" y="25441"/>
                  <a:pt x="3344" y="25417"/>
                  <a:pt x="3591" y="25417"/>
                </a:cubicBezTo>
                <a:close/>
                <a:moveTo>
                  <a:pt x="27663" y="24881"/>
                </a:moveTo>
                <a:lnTo>
                  <a:pt x="27663" y="24881"/>
                </a:lnTo>
                <a:cubicBezTo>
                  <a:pt x="27395" y="25451"/>
                  <a:pt x="27026" y="25970"/>
                  <a:pt x="26607" y="26439"/>
                </a:cubicBezTo>
                <a:cubicBezTo>
                  <a:pt x="26641" y="26238"/>
                  <a:pt x="26708" y="26037"/>
                  <a:pt x="26791" y="25853"/>
                </a:cubicBezTo>
                <a:cubicBezTo>
                  <a:pt x="27110" y="25551"/>
                  <a:pt x="27411" y="25233"/>
                  <a:pt x="27663" y="24881"/>
                </a:cubicBezTo>
                <a:close/>
                <a:moveTo>
                  <a:pt x="28165" y="24094"/>
                </a:moveTo>
                <a:cubicBezTo>
                  <a:pt x="28081" y="24647"/>
                  <a:pt x="28081" y="25216"/>
                  <a:pt x="28165" y="25769"/>
                </a:cubicBezTo>
                <a:cubicBezTo>
                  <a:pt x="28148" y="25769"/>
                  <a:pt x="28132" y="25769"/>
                  <a:pt x="28115" y="25786"/>
                </a:cubicBezTo>
                <a:cubicBezTo>
                  <a:pt x="27682" y="26169"/>
                  <a:pt x="27166" y="26436"/>
                  <a:pt x="26599" y="26571"/>
                </a:cubicBezTo>
                <a:lnTo>
                  <a:pt x="26599" y="26571"/>
                </a:lnTo>
                <a:cubicBezTo>
                  <a:pt x="26608" y="26567"/>
                  <a:pt x="26611" y="26557"/>
                  <a:pt x="26624" y="26557"/>
                </a:cubicBezTo>
                <a:cubicBezTo>
                  <a:pt x="27244" y="25937"/>
                  <a:pt x="27730" y="25199"/>
                  <a:pt x="28031" y="24378"/>
                </a:cubicBezTo>
                <a:cubicBezTo>
                  <a:pt x="28048" y="24362"/>
                  <a:pt x="28048" y="24328"/>
                  <a:pt x="28031" y="24311"/>
                </a:cubicBezTo>
                <a:cubicBezTo>
                  <a:pt x="28081" y="24244"/>
                  <a:pt x="28132" y="24161"/>
                  <a:pt x="28165" y="24094"/>
                </a:cubicBezTo>
                <a:close/>
                <a:moveTo>
                  <a:pt x="24010" y="25568"/>
                </a:moveTo>
                <a:lnTo>
                  <a:pt x="24124" y="25597"/>
                </a:lnTo>
                <a:lnTo>
                  <a:pt x="24124" y="25597"/>
                </a:lnTo>
                <a:cubicBezTo>
                  <a:pt x="23360" y="26044"/>
                  <a:pt x="22579" y="26408"/>
                  <a:pt x="21748" y="26707"/>
                </a:cubicBezTo>
                <a:cubicBezTo>
                  <a:pt x="21748" y="26674"/>
                  <a:pt x="21715" y="26674"/>
                  <a:pt x="21698" y="26674"/>
                </a:cubicBezTo>
                <a:cubicBezTo>
                  <a:pt x="21592" y="26681"/>
                  <a:pt x="21485" y="26684"/>
                  <a:pt x="21379" y="26684"/>
                </a:cubicBezTo>
                <a:cubicBezTo>
                  <a:pt x="20695" y="26684"/>
                  <a:pt x="20009" y="26543"/>
                  <a:pt x="19386" y="26238"/>
                </a:cubicBezTo>
                <a:lnTo>
                  <a:pt x="19721" y="26138"/>
                </a:lnTo>
                <a:cubicBezTo>
                  <a:pt x="20157" y="26207"/>
                  <a:pt x="20599" y="26243"/>
                  <a:pt x="21040" y="26243"/>
                </a:cubicBezTo>
                <a:cubicBezTo>
                  <a:pt x="21768" y="26243"/>
                  <a:pt x="22497" y="26145"/>
                  <a:pt x="23206" y="25937"/>
                </a:cubicBezTo>
                <a:cubicBezTo>
                  <a:pt x="23273" y="25920"/>
                  <a:pt x="23290" y="25819"/>
                  <a:pt x="23223" y="25786"/>
                </a:cubicBezTo>
                <a:cubicBezTo>
                  <a:pt x="23491" y="25736"/>
                  <a:pt x="23759" y="25669"/>
                  <a:pt x="24010" y="25568"/>
                </a:cubicBezTo>
                <a:close/>
                <a:moveTo>
                  <a:pt x="2883" y="25702"/>
                </a:moveTo>
                <a:lnTo>
                  <a:pt x="2883" y="25702"/>
                </a:lnTo>
                <a:cubicBezTo>
                  <a:pt x="4156" y="26171"/>
                  <a:pt x="5479" y="26490"/>
                  <a:pt x="6837" y="26624"/>
                </a:cubicBezTo>
                <a:cubicBezTo>
                  <a:pt x="6887" y="26624"/>
                  <a:pt x="6937" y="26590"/>
                  <a:pt x="6937" y="26540"/>
                </a:cubicBezTo>
                <a:cubicBezTo>
                  <a:pt x="7004" y="26573"/>
                  <a:pt x="7071" y="26624"/>
                  <a:pt x="7138" y="26657"/>
                </a:cubicBezTo>
                <a:lnTo>
                  <a:pt x="7121" y="26657"/>
                </a:lnTo>
                <a:cubicBezTo>
                  <a:pt x="6646" y="26756"/>
                  <a:pt x="6171" y="26814"/>
                  <a:pt x="5701" y="26814"/>
                </a:cubicBezTo>
                <a:cubicBezTo>
                  <a:pt x="5061" y="26814"/>
                  <a:pt x="4430" y="26707"/>
                  <a:pt x="3821" y="26456"/>
                </a:cubicBezTo>
                <a:cubicBezTo>
                  <a:pt x="3586" y="26372"/>
                  <a:pt x="3368" y="26255"/>
                  <a:pt x="3167" y="26087"/>
                </a:cubicBezTo>
                <a:cubicBezTo>
                  <a:pt x="3033" y="26037"/>
                  <a:pt x="2916" y="25903"/>
                  <a:pt x="2916" y="25736"/>
                </a:cubicBezTo>
                <a:cubicBezTo>
                  <a:pt x="2899" y="25719"/>
                  <a:pt x="2899" y="25719"/>
                  <a:pt x="2883" y="25702"/>
                </a:cubicBezTo>
                <a:close/>
                <a:moveTo>
                  <a:pt x="13538" y="25568"/>
                </a:moveTo>
                <a:cubicBezTo>
                  <a:pt x="14544" y="25970"/>
                  <a:pt x="15817" y="26640"/>
                  <a:pt x="15817" y="27512"/>
                </a:cubicBezTo>
                <a:cubicBezTo>
                  <a:pt x="14979" y="26975"/>
                  <a:pt x="14209" y="26322"/>
                  <a:pt x="13538" y="25568"/>
                </a:cubicBezTo>
                <a:close/>
                <a:moveTo>
                  <a:pt x="13947" y="3535"/>
                </a:moveTo>
                <a:cubicBezTo>
                  <a:pt x="13984" y="3535"/>
                  <a:pt x="14021" y="3535"/>
                  <a:pt x="14058" y="3536"/>
                </a:cubicBezTo>
                <a:lnTo>
                  <a:pt x="14091" y="3569"/>
                </a:lnTo>
                <a:cubicBezTo>
                  <a:pt x="13656" y="3871"/>
                  <a:pt x="14142" y="4759"/>
                  <a:pt x="14359" y="5077"/>
                </a:cubicBezTo>
                <a:cubicBezTo>
                  <a:pt x="14946" y="5881"/>
                  <a:pt x="15901" y="6216"/>
                  <a:pt x="16856" y="6367"/>
                </a:cubicBezTo>
                <a:cubicBezTo>
                  <a:pt x="16863" y="6369"/>
                  <a:pt x="16870" y="6370"/>
                  <a:pt x="16878" y="6370"/>
                </a:cubicBezTo>
                <a:cubicBezTo>
                  <a:pt x="16940" y="6370"/>
                  <a:pt x="17007" y="6310"/>
                  <a:pt x="17007" y="6250"/>
                </a:cubicBezTo>
                <a:cubicBezTo>
                  <a:pt x="17023" y="5865"/>
                  <a:pt x="16956" y="5479"/>
                  <a:pt x="16806" y="5127"/>
                </a:cubicBezTo>
                <a:lnTo>
                  <a:pt x="16806" y="5127"/>
                </a:lnTo>
                <a:cubicBezTo>
                  <a:pt x="17340" y="5427"/>
                  <a:pt x="17946" y="5585"/>
                  <a:pt x="18559" y="5585"/>
                </a:cubicBezTo>
                <a:cubicBezTo>
                  <a:pt x="18734" y="5585"/>
                  <a:pt x="18910" y="5572"/>
                  <a:pt x="19084" y="5546"/>
                </a:cubicBezTo>
                <a:cubicBezTo>
                  <a:pt x="19168" y="5546"/>
                  <a:pt x="19218" y="5446"/>
                  <a:pt x="19185" y="5362"/>
                </a:cubicBezTo>
                <a:cubicBezTo>
                  <a:pt x="18917" y="4910"/>
                  <a:pt x="18615" y="4491"/>
                  <a:pt x="18263" y="4089"/>
                </a:cubicBezTo>
                <a:lnTo>
                  <a:pt x="18263" y="4089"/>
                </a:lnTo>
                <a:cubicBezTo>
                  <a:pt x="19419" y="4407"/>
                  <a:pt x="20542" y="4843"/>
                  <a:pt x="21614" y="5412"/>
                </a:cubicBezTo>
                <a:cubicBezTo>
                  <a:pt x="21447" y="7171"/>
                  <a:pt x="22435" y="8847"/>
                  <a:pt x="24060" y="9551"/>
                </a:cubicBezTo>
                <a:cubicBezTo>
                  <a:pt x="24083" y="9564"/>
                  <a:pt x="24106" y="9571"/>
                  <a:pt x="24128" y="9571"/>
                </a:cubicBezTo>
                <a:cubicBezTo>
                  <a:pt x="24186" y="9571"/>
                  <a:pt x="24237" y="9528"/>
                  <a:pt x="24261" y="9467"/>
                </a:cubicBezTo>
                <a:cubicBezTo>
                  <a:pt x="24596" y="8579"/>
                  <a:pt x="24395" y="7674"/>
                  <a:pt x="23876" y="6903"/>
                </a:cubicBezTo>
                <a:lnTo>
                  <a:pt x="23876" y="6903"/>
                </a:lnTo>
                <a:cubicBezTo>
                  <a:pt x="25066" y="7875"/>
                  <a:pt x="26088" y="9031"/>
                  <a:pt x="26909" y="10321"/>
                </a:cubicBezTo>
                <a:cubicBezTo>
                  <a:pt x="25987" y="11243"/>
                  <a:pt x="25803" y="12667"/>
                  <a:pt x="26171" y="13873"/>
                </a:cubicBezTo>
                <a:cubicBezTo>
                  <a:pt x="26155" y="13940"/>
                  <a:pt x="26138" y="13974"/>
                  <a:pt x="26121" y="14074"/>
                </a:cubicBezTo>
                <a:cubicBezTo>
                  <a:pt x="26098" y="14143"/>
                  <a:pt x="26154" y="14189"/>
                  <a:pt x="26208" y="14189"/>
                </a:cubicBezTo>
                <a:cubicBezTo>
                  <a:pt x="26232" y="14189"/>
                  <a:pt x="26256" y="14179"/>
                  <a:pt x="26272" y="14158"/>
                </a:cubicBezTo>
                <a:cubicBezTo>
                  <a:pt x="26289" y="14208"/>
                  <a:pt x="26305" y="14259"/>
                  <a:pt x="26339" y="14309"/>
                </a:cubicBezTo>
                <a:cubicBezTo>
                  <a:pt x="26358" y="14347"/>
                  <a:pt x="26398" y="14368"/>
                  <a:pt x="26438" y="14368"/>
                </a:cubicBezTo>
                <a:cubicBezTo>
                  <a:pt x="26470" y="14368"/>
                  <a:pt x="26501" y="14355"/>
                  <a:pt x="26523" y="14326"/>
                </a:cubicBezTo>
                <a:cubicBezTo>
                  <a:pt x="26758" y="14125"/>
                  <a:pt x="26959" y="13890"/>
                  <a:pt x="27110" y="13622"/>
                </a:cubicBezTo>
                <a:cubicBezTo>
                  <a:pt x="27160" y="14158"/>
                  <a:pt x="27327" y="14678"/>
                  <a:pt x="27596" y="15147"/>
                </a:cubicBezTo>
                <a:cubicBezTo>
                  <a:pt x="27612" y="15180"/>
                  <a:pt x="27646" y="15197"/>
                  <a:pt x="27679" y="15197"/>
                </a:cubicBezTo>
                <a:cubicBezTo>
                  <a:pt x="27713" y="15197"/>
                  <a:pt x="27746" y="15180"/>
                  <a:pt x="27763" y="15147"/>
                </a:cubicBezTo>
                <a:cubicBezTo>
                  <a:pt x="27964" y="14694"/>
                  <a:pt x="28215" y="14259"/>
                  <a:pt x="28517" y="13873"/>
                </a:cubicBezTo>
                <a:cubicBezTo>
                  <a:pt x="29003" y="15465"/>
                  <a:pt x="29137" y="17157"/>
                  <a:pt x="28886" y="18816"/>
                </a:cubicBezTo>
                <a:lnTo>
                  <a:pt x="28886" y="18782"/>
                </a:lnTo>
                <a:cubicBezTo>
                  <a:pt x="28877" y="18774"/>
                  <a:pt x="28869" y="18770"/>
                  <a:pt x="28861" y="18770"/>
                </a:cubicBezTo>
                <a:cubicBezTo>
                  <a:pt x="28852" y="18770"/>
                  <a:pt x="28844" y="18774"/>
                  <a:pt x="28835" y="18782"/>
                </a:cubicBezTo>
                <a:cubicBezTo>
                  <a:pt x="28701" y="18769"/>
                  <a:pt x="28567" y="18762"/>
                  <a:pt x="28434" y="18762"/>
                </a:cubicBezTo>
                <a:cubicBezTo>
                  <a:pt x="27603" y="18762"/>
                  <a:pt x="26802" y="19029"/>
                  <a:pt x="26138" y="19520"/>
                </a:cubicBezTo>
                <a:cubicBezTo>
                  <a:pt x="25786" y="19788"/>
                  <a:pt x="24680" y="20826"/>
                  <a:pt x="24848" y="21346"/>
                </a:cubicBezTo>
                <a:cubicBezTo>
                  <a:pt x="24899" y="21504"/>
                  <a:pt x="25095" y="21561"/>
                  <a:pt x="25352" y="21561"/>
                </a:cubicBezTo>
                <a:cubicBezTo>
                  <a:pt x="25943" y="21561"/>
                  <a:pt x="26855" y="21260"/>
                  <a:pt x="27076" y="21178"/>
                </a:cubicBezTo>
                <a:cubicBezTo>
                  <a:pt x="27880" y="20843"/>
                  <a:pt x="28517" y="20207"/>
                  <a:pt x="28601" y="19335"/>
                </a:cubicBezTo>
                <a:cubicBezTo>
                  <a:pt x="28685" y="19268"/>
                  <a:pt x="28768" y="19185"/>
                  <a:pt x="28835" y="19084"/>
                </a:cubicBezTo>
                <a:lnTo>
                  <a:pt x="28835" y="19084"/>
                </a:lnTo>
                <a:cubicBezTo>
                  <a:pt x="28735" y="19654"/>
                  <a:pt x="28567" y="20207"/>
                  <a:pt x="28366" y="20759"/>
                </a:cubicBezTo>
                <a:cubicBezTo>
                  <a:pt x="27596" y="22787"/>
                  <a:pt x="26138" y="24328"/>
                  <a:pt x="24345" y="25434"/>
                </a:cubicBezTo>
                <a:lnTo>
                  <a:pt x="24345" y="25417"/>
                </a:lnTo>
                <a:cubicBezTo>
                  <a:pt x="23710" y="24270"/>
                  <a:pt x="22469" y="24063"/>
                  <a:pt x="21225" y="24063"/>
                </a:cubicBezTo>
                <a:cubicBezTo>
                  <a:pt x="20598" y="24063"/>
                  <a:pt x="19970" y="24116"/>
                  <a:pt x="19419" y="24127"/>
                </a:cubicBezTo>
                <a:cubicBezTo>
                  <a:pt x="19319" y="24144"/>
                  <a:pt x="19269" y="24261"/>
                  <a:pt x="19336" y="24328"/>
                </a:cubicBezTo>
                <a:cubicBezTo>
                  <a:pt x="19788" y="24848"/>
                  <a:pt x="20358" y="25266"/>
                  <a:pt x="20994" y="25518"/>
                </a:cubicBezTo>
                <a:cubicBezTo>
                  <a:pt x="20492" y="25652"/>
                  <a:pt x="20006" y="25803"/>
                  <a:pt x="19503" y="25953"/>
                </a:cubicBezTo>
                <a:lnTo>
                  <a:pt x="19436" y="25953"/>
                </a:lnTo>
                <a:cubicBezTo>
                  <a:pt x="19430" y="25950"/>
                  <a:pt x="19424" y="25949"/>
                  <a:pt x="19418" y="25949"/>
                </a:cubicBezTo>
                <a:cubicBezTo>
                  <a:pt x="19391" y="25949"/>
                  <a:pt x="19369" y="25976"/>
                  <a:pt x="19369" y="26004"/>
                </a:cubicBezTo>
                <a:lnTo>
                  <a:pt x="19101" y="26087"/>
                </a:lnTo>
                <a:cubicBezTo>
                  <a:pt x="19017" y="26104"/>
                  <a:pt x="19000" y="26221"/>
                  <a:pt x="19067" y="26272"/>
                </a:cubicBezTo>
                <a:cubicBezTo>
                  <a:pt x="19713" y="26625"/>
                  <a:pt x="20443" y="26795"/>
                  <a:pt x="21179" y="26795"/>
                </a:cubicBezTo>
                <a:cubicBezTo>
                  <a:pt x="21246" y="26795"/>
                  <a:pt x="21313" y="26794"/>
                  <a:pt x="21380" y="26791"/>
                </a:cubicBezTo>
                <a:lnTo>
                  <a:pt x="21380" y="26791"/>
                </a:lnTo>
                <a:cubicBezTo>
                  <a:pt x="19766" y="27313"/>
                  <a:pt x="18092" y="27581"/>
                  <a:pt x="16401" y="27581"/>
                </a:cubicBezTo>
                <a:cubicBezTo>
                  <a:pt x="16301" y="27581"/>
                  <a:pt x="16202" y="27580"/>
                  <a:pt x="16102" y="27579"/>
                </a:cubicBezTo>
                <a:cubicBezTo>
                  <a:pt x="16186" y="26992"/>
                  <a:pt x="15750" y="26540"/>
                  <a:pt x="15281" y="26188"/>
                </a:cubicBezTo>
                <a:cubicBezTo>
                  <a:pt x="14510" y="25635"/>
                  <a:pt x="13656" y="25216"/>
                  <a:pt x="12734" y="24931"/>
                </a:cubicBezTo>
                <a:cubicBezTo>
                  <a:pt x="12726" y="24930"/>
                  <a:pt x="12717" y="24929"/>
                  <a:pt x="12708" y="24929"/>
                </a:cubicBezTo>
                <a:cubicBezTo>
                  <a:pt x="12617" y="24929"/>
                  <a:pt x="12536" y="25008"/>
                  <a:pt x="12567" y="25116"/>
                </a:cubicBezTo>
                <a:cubicBezTo>
                  <a:pt x="12784" y="26121"/>
                  <a:pt x="13455" y="26975"/>
                  <a:pt x="14376" y="27445"/>
                </a:cubicBezTo>
                <a:cubicBezTo>
                  <a:pt x="13086" y="27277"/>
                  <a:pt x="11829" y="26925"/>
                  <a:pt x="10623" y="26423"/>
                </a:cubicBezTo>
                <a:cubicBezTo>
                  <a:pt x="11461" y="24613"/>
                  <a:pt x="9852" y="23038"/>
                  <a:pt x="8529" y="21983"/>
                </a:cubicBezTo>
                <a:cubicBezTo>
                  <a:pt x="8509" y="21963"/>
                  <a:pt x="8481" y="21953"/>
                  <a:pt x="8453" y="21953"/>
                </a:cubicBezTo>
                <a:cubicBezTo>
                  <a:pt x="8410" y="21953"/>
                  <a:pt x="8365" y="21975"/>
                  <a:pt x="8345" y="22016"/>
                </a:cubicBezTo>
                <a:cubicBezTo>
                  <a:pt x="8160" y="22351"/>
                  <a:pt x="8076" y="22720"/>
                  <a:pt x="8060" y="23088"/>
                </a:cubicBezTo>
                <a:cubicBezTo>
                  <a:pt x="7557" y="22636"/>
                  <a:pt x="7021" y="22217"/>
                  <a:pt x="6451" y="21832"/>
                </a:cubicBezTo>
                <a:cubicBezTo>
                  <a:pt x="6435" y="21820"/>
                  <a:pt x="6418" y="21814"/>
                  <a:pt x="6401" y="21814"/>
                </a:cubicBezTo>
                <a:cubicBezTo>
                  <a:pt x="6348" y="21814"/>
                  <a:pt x="6300" y="21865"/>
                  <a:pt x="6300" y="21916"/>
                </a:cubicBezTo>
                <a:cubicBezTo>
                  <a:pt x="6217" y="22535"/>
                  <a:pt x="6284" y="23172"/>
                  <a:pt x="6518" y="23742"/>
                </a:cubicBezTo>
                <a:cubicBezTo>
                  <a:pt x="5530" y="22837"/>
                  <a:pt x="4692" y="21782"/>
                  <a:pt x="4022" y="20609"/>
                </a:cubicBezTo>
                <a:cubicBezTo>
                  <a:pt x="5228" y="19402"/>
                  <a:pt x="4625" y="17207"/>
                  <a:pt x="4474" y="15716"/>
                </a:cubicBezTo>
                <a:cubicBezTo>
                  <a:pt x="4474" y="15669"/>
                  <a:pt x="4417" y="15614"/>
                  <a:pt x="4359" y="15614"/>
                </a:cubicBezTo>
                <a:cubicBezTo>
                  <a:pt x="4335" y="15614"/>
                  <a:pt x="4310" y="15624"/>
                  <a:pt x="4290" y="15649"/>
                </a:cubicBezTo>
                <a:cubicBezTo>
                  <a:pt x="3502" y="16537"/>
                  <a:pt x="3100" y="17710"/>
                  <a:pt x="3184" y="18883"/>
                </a:cubicBezTo>
                <a:lnTo>
                  <a:pt x="3167" y="18833"/>
                </a:lnTo>
                <a:cubicBezTo>
                  <a:pt x="2648" y="17509"/>
                  <a:pt x="2363" y="16118"/>
                  <a:pt x="2330" y="14694"/>
                </a:cubicBezTo>
                <a:cubicBezTo>
                  <a:pt x="2363" y="14024"/>
                  <a:pt x="2464" y="13354"/>
                  <a:pt x="2614" y="12701"/>
                </a:cubicBezTo>
                <a:cubicBezTo>
                  <a:pt x="2614" y="12650"/>
                  <a:pt x="2631" y="12600"/>
                  <a:pt x="2648" y="12550"/>
                </a:cubicBezTo>
                <a:cubicBezTo>
                  <a:pt x="3553" y="12064"/>
                  <a:pt x="4390" y="11477"/>
                  <a:pt x="5178" y="10790"/>
                </a:cubicBezTo>
                <a:lnTo>
                  <a:pt x="5178" y="10790"/>
                </a:lnTo>
                <a:cubicBezTo>
                  <a:pt x="4994" y="10992"/>
                  <a:pt x="4809" y="11193"/>
                  <a:pt x="4625" y="11410"/>
                </a:cubicBezTo>
                <a:cubicBezTo>
                  <a:pt x="4156" y="11926"/>
                  <a:pt x="3659" y="12645"/>
                  <a:pt x="2887" y="12645"/>
                </a:cubicBezTo>
                <a:cubicBezTo>
                  <a:pt x="2831" y="12645"/>
                  <a:pt x="2774" y="12641"/>
                  <a:pt x="2715" y="12633"/>
                </a:cubicBezTo>
                <a:cubicBezTo>
                  <a:pt x="2706" y="12631"/>
                  <a:pt x="2698" y="12629"/>
                  <a:pt x="2690" y="12629"/>
                </a:cubicBezTo>
                <a:cubicBezTo>
                  <a:pt x="2653" y="12629"/>
                  <a:pt x="2628" y="12659"/>
                  <a:pt x="2614" y="12701"/>
                </a:cubicBezTo>
                <a:cubicBezTo>
                  <a:pt x="2614" y="12751"/>
                  <a:pt x="2631" y="12784"/>
                  <a:pt x="2681" y="12784"/>
                </a:cubicBezTo>
                <a:cubicBezTo>
                  <a:pt x="2784" y="12809"/>
                  <a:pt x="2884" y="12821"/>
                  <a:pt x="2980" y="12821"/>
                </a:cubicBezTo>
                <a:cubicBezTo>
                  <a:pt x="3401" y="12821"/>
                  <a:pt x="3765" y="12598"/>
                  <a:pt x="4106" y="12298"/>
                </a:cubicBezTo>
                <a:cubicBezTo>
                  <a:pt x="4826" y="11645"/>
                  <a:pt x="5446" y="10857"/>
                  <a:pt x="6099" y="10137"/>
                </a:cubicBezTo>
                <a:cubicBezTo>
                  <a:pt x="6166" y="10053"/>
                  <a:pt x="6116" y="9936"/>
                  <a:pt x="6016" y="9936"/>
                </a:cubicBezTo>
                <a:cubicBezTo>
                  <a:pt x="5932" y="9928"/>
                  <a:pt x="5847" y="9923"/>
                  <a:pt x="5762" y="9923"/>
                </a:cubicBezTo>
                <a:cubicBezTo>
                  <a:pt x="5507" y="9923"/>
                  <a:pt x="5249" y="9961"/>
                  <a:pt x="5010" y="10037"/>
                </a:cubicBezTo>
                <a:cubicBezTo>
                  <a:pt x="5312" y="9500"/>
                  <a:pt x="5563" y="8947"/>
                  <a:pt x="5748" y="8361"/>
                </a:cubicBezTo>
                <a:cubicBezTo>
                  <a:pt x="5777" y="8288"/>
                  <a:pt x="5717" y="8241"/>
                  <a:pt x="5657" y="8241"/>
                </a:cubicBezTo>
                <a:cubicBezTo>
                  <a:pt x="5648" y="8241"/>
                  <a:pt x="5639" y="8242"/>
                  <a:pt x="5630" y="8244"/>
                </a:cubicBezTo>
                <a:cubicBezTo>
                  <a:pt x="5094" y="8311"/>
                  <a:pt x="4575" y="8529"/>
                  <a:pt x="4139" y="8864"/>
                </a:cubicBezTo>
                <a:cubicBezTo>
                  <a:pt x="4927" y="7557"/>
                  <a:pt x="5982" y="6451"/>
                  <a:pt x="7222" y="5580"/>
                </a:cubicBezTo>
                <a:lnTo>
                  <a:pt x="7423" y="5580"/>
                </a:lnTo>
                <a:cubicBezTo>
                  <a:pt x="7899" y="6069"/>
                  <a:pt x="8497" y="6247"/>
                  <a:pt x="9129" y="6247"/>
                </a:cubicBezTo>
                <a:cubicBezTo>
                  <a:pt x="10011" y="6247"/>
                  <a:pt x="10958" y="5902"/>
                  <a:pt x="11729" y="5580"/>
                </a:cubicBezTo>
                <a:cubicBezTo>
                  <a:pt x="11829" y="5546"/>
                  <a:pt x="11829" y="5395"/>
                  <a:pt x="11729" y="5362"/>
                </a:cubicBezTo>
                <a:cubicBezTo>
                  <a:pt x="10838" y="5009"/>
                  <a:pt x="9877" y="4684"/>
                  <a:pt x="8961" y="4684"/>
                </a:cubicBezTo>
                <a:cubicBezTo>
                  <a:pt x="8878" y="4684"/>
                  <a:pt x="8795" y="4686"/>
                  <a:pt x="8713" y="4692"/>
                </a:cubicBezTo>
                <a:cubicBezTo>
                  <a:pt x="10355" y="3937"/>
                  <a:pt x="12142" y="3535"/>
                  <a:pt x="13947" y="3535"/>
                </a:cubicBezTo>
                <a:close/>
                <a:moveTo>
                  <a:pt x="12902" y="25333"/>
                </a:moveTo>
                <a:lnTo>
                  <a:pt x="13086" y="25384"/>
                </a:lnTo>
                <a:cubicBezTo>
                  <a:pt x="13773" y="26221"/>
                  <a:pt x="14594" y="26975"/>
                  <a:pt x="15482" y="27595"/>
                </a:cubicBezTo>
                <a:lnTo>
                  <a:pt x="15398" y="27595"/>
                </a:lnTo>
                <a:cubicBezTo>
                  <a:pt x="15331" y="27595"/>
                  <a:pt x="15281" y="27579"/>
                  <a:pt x="15231" y="27562"/>
                </a:cubicBezTo>
                <a:cubicBezTo>
                  <a:pt x="14125" y="27193"/>
                  <a:pt x="13254" y="26439"/>
                  <a:pt x="12902" y="25333"/>
                </a:cubicBezTo>
                <a:close/>
                <a:moveTo>
                  <a:pt x="2480" y="18012"/>
                </a:moveTo>
                <a:cubicBezTo>
                  <a:pt x="3854" y="22418"/>
                  <a:pt x="7289" y="25870"/>
                  <a:pt x="11695" y="27277"/>
                </a:cubicBezTo>
                <a:cubicBezTo>
                  <a:pt x="12597" y="27567"/>
                  <a:pt x="13530" y="27764"/>
                  <a:pt x="14479" y="27883"/>
                </a:cubicBezTo>
                <a:lnTo>
                  <a:pt x="14479" y="27883"/>
                </a:lnTo>
                <a:cubicBezTo>
                  <a:pt x="14317" y="27886"/>
                  <a:pt x="14154" y="27888"/>
                  <a:pt x="13991" y="27888"/>
                </a:cubicBezTo>
                <a:cubicBezTo>
                  <a:pt x="11657" y="27888"/>
                  <a:pt x="9229" y="27516"/>
                  <a:pt x="7255" y="26406"/>
                </a:cubicBezTo>
                <a:cubicBezTo>
                  <a:pt x="4843" y="25015"/>
                  <a:pt x="3486" y="22050"/>
                  <a:pt x="2782" y="19469"/>
                </a:cubicBezTo>
                <a:cubicBezTo>
                  <a:pt x="2665" y="18983"/>
                  <a:pt x="2547" y="18498"/>
                  <a:pt x="2480" y="18012"/>
                </a:cubicBezTo>
                <a:close/>
                <a:moveTo>
                  <a:pt x="29141" y="19335"/>
                </a:moveTo>
                <a:cubicBezTo>
                  <a:pt x="29137" y="19371"/>
                  <a:pt x="29137" y="19404"/>
                  <a:pt x="29137" y="19436"/>
                </a:cubicBezTo>
                <a:lnTo>
                  <a:pt x="29137" y="19453"/>
                </a:lnTo>
                <a:cubicBezTo>
                  <a:pt x="28902" y="20910"/>
                  <a:pt x="28618" y="22452"/>
                  <a:pt x="27947" y="23809"/>
                </a:cubicBezTo>
                <a:cubicBezTo>
                  <a:pt x="27193" y="25350"/>
                  <a:pt x="25870" y="26356"/>
                  <a:pt x="24261" y="26942"/>
                </a:cubicBezTo>
                <a:cubicBezTo>
                  <a:pt x="22184" y="27696"/>
                  <a:pt x="19888" y="27947"/>
                  <a:pt x="17627" y="27947"/>
                </a:cubicBezTo>
                <a:cubicBezTo>
                  <a:pt x="21162" y="27713"/>
                  <a:pt x="24613" y="26339"/>
                  <a:pt x="26976" y="23725"/>
                </a:cubicBezTo>
                <a:cubicBezTo>
                  <a:pt x="28083" y="22485"/>
                  <a:pt x="28832" y="20968"/>
                  <a:pt x="29141" y="19335"/>
                </a:cubicBezTo>
                <a:close/>
                <a:moveTo>
                  <a:pt x="10925" y="27947"/>
                </a:moveTo>
                <a:lnTo>
                  <a:pt x="10925" y="27947"/>
                </a:lnTo>
                <a:cubicBezTo>
                  <a:pt x="11076" y="27964"/>
                  <a:pt x="11210" y="27997"/>
                  <a:pt x="11344" y="28014"/>
                </a:cubicBezTo>
                <a:cubicBezTo>
                  <a:pt x="12184" y="28130"/>
                  <a:pt x="13041" y="28180"/>
                  <a:pt x="13897" y="28182"/>
                </a:cubicBezTo>
                <a:lnTo>
                  <a:pt x="13897" y="28182"/>
                </a:lnTo>
                <a:cubicBezTo>
                  <a:pt x="13696" y="28260"/>
                  <a:pt x="13509" y="28339"/>
                  <a:pt x="13337" y="28433"/>
                </a:cubicBezTo>
                <a:cubicBezTo>
                  <a:pt x="13384" y="28387"/>
                  <a:pt x="13330" y="28297"/>
                  <a:pt x="13269" y="28297"/>
                </a:cubicBezTo>
                <a:cubicBezTo>
                  <a:pt x="13264" y="28297"/>
                  <a:pt x="13259" y="28298"/>
                  <a:pt x="13254" y="28299"/>
                </a:cubicBezTo>
                <a:cubicBezTo>
                  <a:pt x="12098" y="28500"/>
                  <a:pt x="10925" y="28601"/>
                  <a:pt x="9752" y="28617"/>
                </a:cubicBezTo>
                <a:cubicBezTo>
                  <a:pt x="10121" y="28400"/>
                  <a:pt x="10506" y="28232"/>
                  <a:pt x="10908" y="28098"/>
                </a:cubicBezTo>
                <a:cubicBezTo>
                  <a:pt x="10975" y="28081"/>
                  <a:pt x="10992" y="27997"/>
                  <a:pt x="10925" y="27947"/>
                </a:cubicBezTo>
                <a:close/>
                <a:moveTo>
                  <a:pt x="13287" y="28467"/>
                </a:moveTo>
                <a:lnTo>
                  <a:pt x="13287" y="28467"/>
                </a:lnTo>
                <a:cubicBezTo>
                  <a:pt x="12952" y="28668"/>
                  <a:pt x="12634" y="28902"/>
                  <a:pt x="12349" y="29154"/>
                </a:cubicBezTo>
                <a:cubicBezTo>
                  <a:pt x="12208" y="29161"/>
                  <a:pt x="12067" y="29165"/>
                  <a:pt x="11926" y="29165"/>
                </a:cubicBezTo>
                <a:cubicBezTo>
                  <a:pt x="11113" y="29165"/>
                  <a:pt x="10305" y="29039"/>
                  <a:pt x="9534" y="28768"/>
                </a:cubicBezTo>
                <a:lnTo>
                  <a:pt x="9551" y="28751"/>
                </a:lnTo>
                <a:cubicBezTo>
                  <a:pt x="9805" y="28765"/>
                  <a:pt x="10059" y="28772"/>
                  <a:pt x="10312" y="28772"/>
                </a:cubicBezTo>
                <a:cubicBezTo>
                  <a:pt x="11314" y="28772"/>
                  <a:pt x="12311" y="28667"/>
                  <a:pt x="13287" y="28467"/>
                </a:cubicBezTo>
                <a:close/>
                <a:moveTo>
                  <a:pt x="22419" y="27990"/>
                </a:moveTo>
                <a:cubicBezTo>
                  <a:pt x="21574" y="28649"/>
                  <a:pt x="20680" y="29227"/>
                  <a:pt x="19721" y="29690"/>
                </a:cubicBezTo>
                <a:cubicBezTo>
                  <a:pt x="20434" y="28861"/>
                  <a:pt x="21377" y="28278"/>
                  <a:pt x="22419" y="27990"/>
                </a:cubicBezTo>
                <a:close/>
                <a:moveTo>
                  <a:pt x="14994" y="28248"/>
                </a:moveTo>
                <a:cubicBezTo>
                  <a:pt x="15009" y="28248"/>
                  <a:pt x="15025" y="28248"/>
                  <a:pt x="15040" y="28248"/>
                </a:cubicBezTo>
                <a:lnTo>
                  <a:pt x="15040" y="28248"/>
                </a:lnTo>
                <a:cubicBezTo>
                  <a:pt x="13974" y="28996"/>
                  <a:pt x="12843" y="29661"/>
                  <a:pt x="11679" y="30259"/>
                </a:cubicBezTo>
                <a:cubicBezTo>
                  <a:pt x="12569" y="29237"/>
                  <a:pt x="13605" y="28248"/>
                  <a:pt x="14994" y="28248"/>
                </a:cubicBezTo>
                <a:close/>
                <a:moveTo>
                  <a:pt x="22670" y="28081"/>
                </a:moveTo>
                <a:cubicBezTo>
                  <a:pt x="22083" y="29472"/>
                  <a:pt x="20726" y="30360"/>
                  <a:pt x="19235" y="30360"/>
                </a:cubicBezTo>
                <a:cubicBezTo>
                  <a:pt x="19285" y="30259"/>
                  <a:pt x="19352" y="30159"/>
                  <a:pt x="19419" y="30075"/>
                </a:cubicBezTo>
                <a:lnTo>
                  <a:pt x="19436" y="30075"/>
                </a:lnTo>
                <a:cubicBezTo>
                  <a:pt x="20592" y="29556"/>
                  <a:pt x="21664" y="28885"/>
                  <a:pt x="22653" y="28098"/>
                </a:cubicBezTo>
                <a:lnTo>
                  <a:pt x="22670" y="28081"/>
                </a:lnTo>
                <a:close/>
                <a:moveTo>
                  <a:pt x="15464" y="28295"/>
                </a:moveTo>
                <a:lnTo>
                  <a:pt x="15464" y="28295"/>
                </a:lnTo>
                <a:cubicBezTo>
                  <a:pt x="15272" y="30010"/>
                  <a:pt x="13501" y="30377"/>
                  <a:pt x="12014" y="30377"/>
                </a:cubicBezTo>
                <a:cubicBezTo>
                  <a:pt x="13197" y="29760"/>
                  <a:pt x="14347" y="29061"/>
                  <a:pt x="15464" y="28295"/>
                </a:cubicBezTo>
                <a:close/>
                <a:moveTo>
                  <a:pt x="14611" y="1"/>
                </a:moveTo>
                <a:cubicBezTo>
                  <a:pt x="13488" y="17"/>
                  <a:pt x="12399" y="403"/>
                  <a:pt x="11528" y="1106"/>
                </a:cubicBezTo>
                <a:cubicBezTo>
                  <a:pt x="11260" y="1324"/>
                  <a:pt x="10288" y="2112"/>
                  <a:pt x="10489" y="2614"/>
                </a:cubicBezTo>
                <a:cubicBezTo>
                  <a:pt x="9936" y="2765"/>
                  <a:pt x="9417" y="2966"/>
                  <a:pt x="8914" y="3201"/>
                </a:cubicBezTo>
                <a:cubicBezTo>
                  <a:pt x="8160" y="3552"/>
                  <a:pt x="7440" y="3988"/>
                  <a:pt x="6786" y="4491"/>
                </a:cubicBezTo>
                <a:cubicBezTo>
                  <a:pt x="6887" y="3971"/>
                  <a:pt x="6920" y="3435"/>
                  <a:pt x="6853" y="2899"/>
                </a:cubicBezTo>
                <a:cubicBezTo>
                  <a:pt x="6853" y="2847"/>
                  <a:pt x="6802" y="2805"/>
                  <a:pt x="6756" y="2805"/>
                </a:cubicBezTo>
                <a:cubicBezTo>
                  <a:pt x="6743" y="2805"/>
                  <a:pt x="6730" y="2808"/>
                  <a:pt x="6719" y="2815"/>
                </a:cubicBezTo>
                <a:cubicBezTo>
                  <a:pt x="6016" y="3167"/>
                  <a:pt x="5446" y="3720"/>
                  <a:pt x="5094" y="4407"/>
                </a:cubicBezTo>
                <a:cubicBezTo>
                  <a:pt x="5044" y="4072"/>
                  <a:pt x="4977" y="3720"/>
                  <a:pt x="4876" y="3402"/>
                </a:cubicBezTo>
                <a:cubicBezTo>
                  <a:pt x="4855" y="3337"/>
                  <a:pt x="4806" y="3307"/>
                  <a:pt x="4756" y="3307"/>
                </a:cubicBezTo>
                <a:cubicBezTo>
                  <a:pt x="4728" y="3307"/>
                  <a:pt x="4699" y="3317"/>
                  <a:pt x="4675" y="3335"/>
                </a:cubicBezTo>
                <a:cubicBezTo>
                  <a:pt x="3569" y="4524"/>
                  <a:pt x="3134" y="6233"/>
                  <a:pt x="3737" y="7775"/>
                </a:cubicBezTo>
                <a:cubicBezTo>
                  <a:pt x="3737" y="7791"/>
                  <a:pt x="3771" y="7808"/>
                  <a:pt x="3787" y="7825"/>
                </a:cubicBezTo>
                <a:cubicBezTo>
                  <a:pt x="2631" y="9685"/>
                  <a:pt x="1978" y="11829"/>
                  <a:pt x="1927" y="14041"/>
                </a:cubicBezTo>
                <a:cubicBezTo>
                  <a:pt x="1927" y="14225"/>
                  <a:pt x="1944" y="14393"/>
                  <a:pt x="1927" y="14611"/>
                </a:cubicBezTo>
                <a:cubicBezTo>
                  <a:pt x="1911" y="14828"/>
                  <a:pt x="1894" y="15063"/>
                  <a:pt x="1894" y="15264"/>
                </a:cubicBezTo>
                <a:cubicBezTo>
                  <a:pt x="587" y="14493"/>
                  <a:pt x="319" y="13103"/>
                  <a:pt x="420" y="11729"/>
                </a:cubicBezTo>
                <a:lnTo>
                  <a:pt x="420" y="11729"/>
                </a:lnTo>
                <a:cubicBezTo>
                  <a:pt x="671" y="12851"/>
                  <a:pt x="1056" y="13940"/>
                  <a:pt x="1592" y="14962"/>
                </a:cubicBezTo>
                <a:cubicBezTo>
                  <a:pt x="1621" y="14999"/>
                  <a:pt x="1663" y="15016"/>
                  <a:pt x="1703" y="15016"/>
                </a:cubicBezTo>
                <a:cubicBezTo>
                  <a:pt x="1757" y="15016"/>
                  <a:pt x="1808" y="14986"/>
                  <a:pt x="1827" y="14929"/>
                </a:cubicBezTo>
                <a:cubicBezTo>
                  <a:pt x="1877" y="14627"/>
                  <a:pt x="1911" y="14326"/>
                  <a:pt x="1911" y="14041"/>
                </a:cubicBezTo>
                <a:cubicBezTo>
                  <a:pt x="1927" y="12835"/>
                  <a:pt x="1391" y="11695"/>
                  <a:pt x="470" y="10941"/>
                </a:cubicBezTo>
                <a:cubicBezTo>
                  <a:pt x="442" y="10920"/>
                  <a:pt x="403" y="10908"/>
                  <a:pt x="366" y="10908"/>
                </a:cubicBezTo>
                <a:cubicBezTo>
                  <a:pt x="315" y="10908"/>
                  <a:pt x="269" y="10933"/>
                  <a:pt x="269" y="10992"/>
                </a:cubicBezTo>
                <a:cubicBezTo>
                  <a:pt x="1" y="12633"/>
                  <a:pt x="152" y="14627"/>
                  <a:pt x="1844" y="15432"/>
                </a:cubicBezTo>
                <a:lnTo>
                  <a:pt x="1894" y="15432"/>
                </a:lnTo>
                <a:lnTo>
                  <a:pt x="1894" y="15633"/>
                </a:lnTo>
                <a:cubicBezTo>
                  <a:pt x="1894" y="16705"/>
                  <a:pt x="2028" y="17760"/>
                  <a:pt x="2246" y="18799"/>
                </a:cubicBezTo>
                <a:cubicBezTo>
                  <a:pt x="1777" y="18531"/>
                  <a:pt x="1391" y="18112"/>
                  <a:pt x="1174" y="17626"/>
                </a:cubicBezTo>
                <a:cubicBezTo>
                  <a:pt x="1154" y="17588"/>
                  <a:pt x="1120" y="17572"/>
                  <a:pt x="1086" y="17572"/>
                </a:cubicBezTo>
                <a:cubicBezTo>
                  <a:pt x="1030" y="17572"/>
                  <a:pt x="972" y="17614"/>
                  <a:pt x="972" y="17677"/>
                </a:cubicBezTo>
                <a:cubicBezTo>
                  <a:pt x="939" y="18297"/>
                  <a:pt x="1006" y="18933"/>
                  <a:pt x="1157" y="19553"/>
                </a:cubicBezTo>
                <a:cubicBezTo>
                  <a:pt x="922" y="19436"/>
                  <a:pt x="688" y="19319"/>
                  <a:pt x="470" y="19218"/>
                </a:cubicBezTo>
                <a:cubicBezTo>
                  <a:pt x="449" y="19208"/>
                  <a:pt x="428" y="19203"/>
                  <a:pt x="409" y="19203"/>
                </a:cubicBezTo>
                <a:cubicBezTo>
                  <a:pt x="333" y="19203"/>
                  <a:pt x="272" y="19272"/>
                  <a:pt x="286" y="19352"/>
                </a:cubicBezTo>
                <a:cubicBezTo>
                  <a:pt x="604" y="20894"/>
                  <a:pt x="1860" y="22284"/>
                  <a:pt x="3469" y="22502"/>
                </a:cubicBezTo>
                <a:cubicBezTo>
                  <a:pt x="3474" y="22507"/>
                  <a:pt x="3480" y="22509"/>
                  <a:pt x="3487" y="22509"/>
                </a:cubicBezTo>
                <a:cubicBezTo>
                  <a:pt x="3504" y="22509"/>
                  <a:pt x="3524" y="22497"/>
                  <a:pt x="3536" y="22485"/>
                </a:cubicBezTo>
                <a:cubicBezTo>
                  <a:pt x="3771" y="22988"/>
                  <a:pt x="4039" y="23474"/>
                  <a:pt x="4323" y="23943"/>
                </a:cubicBezTo>
                <a:cubicBezTo>
                  <a:pt x="4692" y="24513"/>
                  <a:pt x="5111" y="25032"/>
                  <a:pt x="5580" y="25501"/>
                </a:cubicBezTo>
                <a:cubicBezTo>
                  <a:pt x="5039" y="25289"/>
                  <a:pt x="4443" y="25221"/>
                  <a:pt x="3835" y="25221"/>
                </a:cubicBezTo>
                <a:cubicBezTo>
                  <a:pt x="3389" y="25221"/>
                  <a:pt x="2937" y="25257"/>
                  <a:pt x="2497" y="25300"/>
                </a:cubicBezTo>
                <a:cubicBezTo>
                  <a:pt x="2430" y="25300"/>
                  <a:pt x="2330" y="25367"/>
                  <a:pt x="2363" y="25468"/>
                </a:cubicBezTo>
                <a:cubicBezTo>
                  <a:pt x="2829" y="26637"/>
                  <a:pt x="4188" y="27053"/>
                  <a:pt x="5479" y="27053"/>
                </a:cubicBezTo>
                <a:cubicBezTo>
                  <a:pt x="6093" y="27053"/>
                  <a:pt x="6691" y="26959"/>
                  <a:pt x="7172" y="26808"/>
                </a:cubicBezTo>
                <a:cubicBezTo>
                  <a:pt x="7205" y="26791"/>
                  <a:pt x="7239" y="26758"/>
                  <a:pt x="7222" y="26707"/>
                </a:cubicBezTo>
                <a:lnTo>
                  <a:pt x="7222" y="26707"/>
                </a:lnTo>
                <a:cubicBezTo>
                  <a:pt x="8345" y="27311"/>
                  <a:pt x="9568" y="27729"/>
                  <a:pt x="10824" y="27914"/>
                </a:cubicBezTo>
                <a:cubicBezTo>
                  <a:pt x="10288" y="28014"/>
                  <a:pt x="9769" y="28249"/>
                  <a:pt x="9333" y="28601"/>
                </a:cubicBezTo>
                <a:lnTo>
                  <a:pt x="9165" y="28601"/>
                </a:lnTo>
                <a:cubicBezTo>
                  <a:pt x="9098" y="28601"/>
                  <a:pt x="9098" y="28735"/>
                  <a:pt x="9165" y="28735"/>
                </a:cubicBezTo>
                <a:lnTo>
                  <a:pt x="9182" y="28735"/>
                </a:lnTo>
                <a:cubicBezTo>
                  <a:pt x="9132" y="28785"/>
                  <a:pt x="9182" y="28885"/>
                  <a:pt x="9249" y="28919"/>
                </a:cubicBezTo>
                <a:cubicBezTo>
                  <a:pt x="9965" y="29205"/>
                  <a:pt x="10731" y="29360"/>
                  <a:pt x="11501" y="29360"/>
                </a:cubicBezTo>
                <a:cubicBezTo>
                  <a:pt x="11722" y="29360"/>
                  <a:pt x="11944" y="29347"/>
                  <a:pt x="12165" y="29321"/>
                </a:cubicBezTo>
                <a:lnTo>
                  <a:pt x="12165" y="29321"/>
                </a:lnTo>
                <a:cubicBezTo>
                  <a:pt x="11813" y="29656"/>
                  <a:pt x="11494" y="30008"/>
                  <a:pt x="11176" y="30377"/>
                </a:cubicBezTo>
                <a:cubicBezTo>
                  <a:pt x="11092" y="30477"/>
                  <a:pt x="11159" y="30628"/>
                  <a:pt x="11277" y="30628"/>
                </a:cubicBezTo>
                <a:cubicBezTo>
                  <a:pt x="11476" y="30642"/>
                  <a:pt x="11690" y="30650"/>
                  <a:pt x="11913" y="30650"/>
                </a:cubicBezTo>
                <a:cubicBezTo>
                  <a:pt x="13563" y="30650"/>
                  <a:pt x="15679" y="30197"/>
                  <a:pt x="15650" y="28249"/>
                </a:cubicBezTo>
                <a:lnTo>
                  <a:pt x="15650" y="28249"/>
                </a:lnTo>
                <a:cubicBezTo>
                  <a:pt x="16298" y="28298"/>
                  <a:pt x="16950" y="28322"/>
                  <a:pt x="17602" y="28322"/>
                </a:cubicBezTo>
                <a:cubicBezTo>
                  <a:pt x="18957" y="28322"/>
                  <a:pt x="20314" y="28218"/>
                  <a:pt x="21648" y="28014"/>
                </a:cubicBezTo>
                <a:lnTo>
                  <a:pt x="21648" y="28014"/>
                </a:lnTo>
                <a:cubicBezTo>
                  <a:pt x="20475" y="28467"/>
                  <a:pt x="19520" y="29321"/>
                  <a:pt x="18900" y="30427"/>
                </a:cubicBezTo>
                <a:cubicBezTo>
                  <a:pt x="18866" y="30511"/>
                  <a:pt x="18917" y="30611"/>
                  <a:pt x="19017" y="30611"/>
                </a:cubicBezTo>
                <a:cubicBezTo>
                  <a:pt x="19112" y="30618"/>
                  <a:pt x="19206" y="30621"/>
                  <a:pt x="19300" y="30621"/>
                </a:cubicBezTo>
                <a:cubicBezTo>
                  <a:pt x="21029" y="30621"/>
                  <a:pt x="22561" y="29464"/>
                  <a:pt x="23022" y="27780"/>
                </a:cubicBezTo>
                <a:cubicBezTo>
                  <a:pt x="23038" y="27763"/>
                  <a:pt x="23038" y="27746"/>
                  <a:pt x="23022" y="27713"/>
                </a:cubicBezTo>
                <a:cubicBezTo>
                  <a:pt x="23491" y="27595"/>
                  <a:pt x="23926" y="27461"/>
                  <a:pt x="24379" y="27294"/>
                </a:cubicBezTo>
                <a:cubicBezTo>
                  <a:pt x="25149" y="27026"/>
                  <a:pt x="25887" y="26624"/>
                  <a:pt x="26523" y="26087"/>
                </a:cubicBezTo>
                <a:lnTo>
                  <a:pt x="26523" y="26087"/>
                </a:lnTo>
                <a:cubicBezTo>
                  <a:pt x="26456" y="26288"/>
                  <a:pt x="26406" y="26490"/>
                  <a:pt x="26406" y="26691"/>
                </a:cubicBezTo>
                <a:cubicBezTo>
                  <a:pt x="26389" y="26758"/>
                  <a:pt x="26456" y="26791"/>
                  <a:pt x="26523" y="26791"/>
                </a:cubicBezTo>
                <a:cubicBezTo>
                  <a:pt x="27160" y="26707"/>
                  <a:pt x="27746" y="26406"/>
                  <a:pt x="28215" y="25953"/>
                </a:cubicBezTo>
                <a:cubicBezTo>
                  <a:pt x="28249" y="26171"/>
                  <a:pt x="28316" y="26389"/>
                  <a:pt x="28383" y="26607"/>
                </a:cubicBezTo>
                <a:cubicBezTo>
                  <a:pt x="28393" y="26648"/>
                  <a:pt x="28442" y="26677"/>
                  <a:pt x="28490" y="26677"/>
                </a:cubicBezTo>
                <a:cubicBezTo>
                  <a:pt x="28519" y="26677"/>
                  <a:pt x="28548" y="26666"/>
                  <a:pt x="28567" y="26640"/>
                </a:cubicBezTo>
                <a:cubicBezTo>
                  <a:pt x="29857" y="25333"/>
                  <a:pt x="30092" y="23323"/>
                  <a:pt x="29120" y="21765"/>
                </a:cubicBezTo>
                <a:cubicBezTo>
                  <a:pt x="29103" y="21748"/>
                  <a:pt x="29087" y="21731"/>
                  <a:pt x="29070" y="21731"/>
                </a:cubicBezTo>
                <a:cubicBezTo>
                  <a:pt x="29070" y="21731"/>
                  <a:pt x="29070" y="21731"/>
                  <a:pt x="29070" y="21714"/>
                </a:cubicBezTo>
                <a:cubicBezTo>
                  <a:pt x="29388" y="20424"/>
                  <a:pt x="29589" y="19118"/>
                  <a:pt x="29690" y="17794"/>
                </a:cubicBezTo>
                <a:cubicBezTo>
                  <a:pt x="29991" y="18849"/>
                  <a:pt x="30695" y="19737"/>
                  <a:pt x="31633" y="20274"/>
                </a:cubicBezTo>
                <a:cubicBezTo>
                  <a:pt x="31656" y="20287"/>
                  <a:pt x="31680" y="20294"/>
                  <a:pt x="31702" y="20294"/>
                </a:cubicBezTo>
                <a:cubicBezTo>
                  <a:pt x="31760" y="20294"/>
                  <a:pt x="31810" y="20251"/>
                  <a:pt x="31834" y="20190"/>
                </a:cubicBezTo>
                <a:cubicBezTo>
                  <a:pt x="32136" y="18364"/>
                  <a:pt x="31432" y="16521"/>
                  <a:pt x="29975" y="15364"/>
                </a:cubicBezTo>
                <a:cubicBezTo>
                  <a:pt x="29975" y="15348"/>
                  <a:pt x="29975" y="15314"/>
                  <a:pt x="29975" y="15297"/>
                </a:cubicBezTo>
                <a:cubicBezTo>
                  <a:pt x="29964" y="15253"/>
                  <a:pt x="29930" y="15223"/>
                  <a:pt x="29894" y="15223"/>
                </a:cubicBezTo>
                <a:cubicBezTo>
                  <a:pt x="29876" y="15223"/>
                  <a:pt x="29857" y="15230"/>
                  <a:pt x="29841" y="15247"/>
                </a:cubicBezTo>
                <a:lnTo>
                  <a:pt x="29757" y="15180"/>
                </a:lnTo>
                <a:cubicBezTo>
                  <a:pt x="29707" y="14108"/>
                  <a:pt x="29573" y="13036"/>
                  <a:pt x="29338" y="11980"/>
                </a:cubicBezTo>
                <a:lnTo>
                  <a:pt x="29338" y="11980"/>
                </a:lnTo>
                <a:cubicBezTo>
                  <a:pt x="29656" y="12315"/>
                  <a:pt x="30025" y="12600"/>
                  <a:pt x="30410" y="12835"/>
                </a:cubicBezTo>
                <a:cubicBezTo>
                  <a:pt x="30425" y="12842"/>
                  <a:pt x="30441" y="12845"/>
                  <a:pt x="30456" y="12845"/>
                </a:cubicBezTo>
                <a:cubicBezTo>
                  <a:pt x="30510" y="12845"/>
                  <a:pt x="30561" y="12803"/>
                  <a:pt x="30561" y="12751"/>
                </a:cubicBezTo>
                <a:cubicBezTo>
                  <a:pt x="30528" y="12198"/>
                  <a:pt x="30444" y="11662"/>
                  <a:pt x="30293" y="11142"/>
                </a:cubicBezTo>
                <a:lnTo>
                  <a:pt x="30293" y="11142"/>
                </a:lnTo>
                <a:cubicBezTo>
                  <a:pt x="30528" y="11293"/>
                  <a:pt x="30762" y="11427"/>
                  <a:pt x="30997" y="11561"/>
                </a:cubicBezTo>
                <a:cubicBezTo>
                  <a:pt x="31014" y="11572"/>
                  <a:pt x="31033" y="11576"/>
                  <a:pt x="31051" y="11576"/>
                </a:cubicBezTo>
                <a:cubicBezTo>
                  <a:pt x="31123" y="11576"/>
                  <a:pt x="31194" y="11507"/>
                  <a:pt x="31181" y="11427"/>
                </a:cubicBezTo>
                <a:cubicBezTo>
                  <a:pt x="30829" y="9701"/>
                  <a:pt x="29573" y="8311"/>
                  <a:pt x="27897" y="7791"/>
                </a:cubicBezTo>
                <a:cubicBezTo>
                  <a:pt x="27892" y="7790"/>
                  <a:pt x="27886" y="7789"/>
                  <a:pt x="27881" y="7789"/>
                </a:cubicBezTo>
                <a:cubicBezTo>
                  <a:pt x="27837" y="7789"/>
                  <a:pt x="27798" y="7847"/>
                  <a:pt x="27813" y="7892"/>
                </a:cubicBezTo>
                <a:cubicBezTo>
                  <a:pt x="27797" y="7909"/>
                  <a:pt x="27780" y="7925"/>
                  <a:pt x="27763" y="7942"/>
                </a:cubicBezTo>
                <a:cubicBezTo>
                  <a:pt x="27160" y="6920"/>
                  <a:pt x="26406" y="5982"/>
                  <a:pt x="25535" y="5161"/>
                </a:cubicBezTo>
                <a:cubicBezTo>
                  <a:pt x="25434" y="5077"/>
                  <a:pt x="25334" y="4993"/>
                  <a:pt x="25233" y="4893"/>
                </a:cubicBezTo>
                <a:lnTo>
                  <a:pt x="25233" y="4893"/>
                </a:lnTo>
                <a:cubicBezTo>
                  <a:pt x="25732" y="4978"/>
                  <a:pt x="26244" y="5022"/>
                  <a:pt x="26757" y="5022"/>
                </a:cubicBezTo>
                <a:cubicBezTo>
                  <a:pt x="27054" y="5022"/>
                  <a:pt x="27351" y="5007"/>
                  <a:pt x="27646" y="4977"/>
                </a:cubicBezTo>
                <a:cubicBezTo>
                  <a:pt x="27746" y="4977"/>
                  <a:pt x="27797" y="4859"/>
                  <a:pt x="27730" y="4792"/>
                </a:cubicBezTo>
                <a:cubicBezTo>
                  <a:pt x="27663" y="4692"/>
                  <a:pt x="27579" y="4625"/>
                  <a:pt x="27495" y="4541"/>
                </a:cubicBezTo>
                <a:cubicBezTo>
                  <a:pt x="27495" y="4491"/>
                  <a:pt x="27462" y="4457"/>
                  <a:pt x="27428" y="4440"/>
                </a:cubicBezTo>
                <a:lnTo>
                  <a:pt x="27395" y="4440"/>
                </a:lnTo>
                <a:cubicBezTo>
                  <a:pt x="26724" y="3804"/>
                  <a:pt x="25887" y="3418"/>
                  <a:pt x="24999" y="3318"/>
                </a:cubicBezTo>
                <a:cubicBezTo>
                  <a:pt x="24846" y="3300"/>
                  <a:pt x="24630" y="3281"/>
                  <a:pt x="24403" y="3281"/>
                </a:cubicBezTo>
                <a:cubicBezTo>
                  <a:pt x="23982" y="3281"/>
                  <a:pt x="23519" y="3348"/>
                  <a:pt x="23323" y="3620"/>
                </a:cubicBezTo>
                <a:cubicBezTo>
                  <a:pt x="22435" y="3150"/>
                  <a:pt x="21514" y="2799"/>
                  <a:pt x="20542" y="2564"/>
                </a:cubicBezTo>
                <a:cubicBezTo>
                  <a:pt x="20910" y="2430"/>
                  <a:pt x="21229" y="2195"/>
                  <a:pt x="21447" y="1860"/>
                </a:cubicBezTo>
                <a:cubicBezTo>
                  <a:pt x="21480" y="1810"/>
                  <a:pt x="21447" y="1743"/>
                  <a:pt x="21396" y="1726"/>
                </a:cubicBezTo>
                <a:cubicBezTo>
                  <a:pt x="20843" y="1525"/>
                  <a:pt x="20274" y="1425"/>
                  <a:pt x="19704" y="1408"/>
                </a:cubicBezTo>
                <a:cubicBezTo>
                  <a:pt x="19989" y="1224"/>
                  <a:pt x="20257" y="1006"/>
                  <a:pt x="20492" y="754"/>
                </a:cubicBezTo>
                <a:cubicBezTo>
                  <a:pt x="20559" y="687"/>
                  <a:pt x="20525" y="570"/>
                  <a:pt x="20441" y="553"/>
                </a:cubicBezTo>
                <a:cubicBezTo>
                  <a:pt x="20086" y="478"/>
                  <a:pt x="19728" y="441"/>
                  <a:pt x="19372" y="441"/>
                </a:cubicBezTo>
                <a:cubicBezTo>
                  <a:pt x="18067" y="441"/>
                  <a:pt x="16795" y="939"/>
                  <a:pt x="15834" y="1860"/>
                </a:cubicBezTo>
                <a:lnTo>
                  <a:pt x="15767" y="1894"/>
                </a:lnTo>
                <a:cubicBezTo>
                  <a:pt x="15733" y="1911"/>
                  <a:pt x="15717" y="1944"/>
                  <a:pt x="15717" y="1978"/>
                </a:cubicBezTo>
                <a:lnTo>
                  <a:pt x="15700" y="1994"/>
                </a:lnTo>
                <a:cubicBezTo>
                  <a:pt x="15589" y="1993"/>
                  <a:pt x="15477" y="1992"/>
                  <a:pt x="15366" y="1992"/>
                </a:cubicBezTo>
                <a:cubicBezTo>
                  <a:pt x="14355" y="1992"/>
                  <a:pt x="13345" y="2061"/>
                  <a:pt x="12349" y="2212"/>
                </a:cubicBezTo>
                <a:cubicBezTo>
                  <a:pt x="13304" y="1776"/>
                  <a:pt x="14125" y="1073"/>
                  <a:pt x="14711" y="168"/>
                </a:cubicBezTo>
                <a:cubicBezTo>
                  <a:pt x="14745" y="101"/>
                  <a:pt x="14695" y="1"/>
                  <a:pt x="14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21"/>
          <p:cNvSpPr/>
          <p:nvPr/>
        </p:nvSpPr>
        <p:spPr>
          <a:xfrm>
            <a:off x="7244238" y="3971414"/>
            <a:ext cx="84383" cy="593201"/>
          </a:xfrm>
          <a:custGeom>
            <a:avLst/>
            <a:gdLst/>
            <a:ahLst/>
            <a:cxnLst/>
            <a:rect l="l" t="t" r="r" b="b"/>
            <a:pathLst>
              <a:path w="2548" h="17912" extrusionOk="0">
                <a:moveTo>
                  <a:pt x="1056" y="1"/>
                </a:moveTo>
                <a:cubicBezTo>
                  <a:pt x="1" y="939"/>
                  <a:pt x="235" y="2614"/>
                  <a:pt x="252" y="4089"/>
                </a:cubicBezTo>
                <a:cubicBezTo>
                  <a:pt x="286" y="5546"/>
                  <a:pt x="302" y="7004"/>
                  <a:pt x="336" y="8478"/>
                </a:cubicBezTo>
                <a:lnTo>
                  <a:pt x="420" y="13354"/>
                </a:lnTo>
                <a:cubicBezTo>
                  <a:pt x="436" y="14007"/>
                  <a:pt x="219" y="16722"/>
                  <a:pt x="788" y="17911"/>
                </a:cubicBezTo>
                <a:cubicBezTo>
                  <a:pt x="1241" y="17208"/>
                  <a:pt x="1844" y="16604"/>
                  <a:pt x="2547" y="16152"/>
                </a:cubicBezTo>
                <a:cubicBezTo>
                  <a:pt x="2145" y="11276"/>
                  <a:pt x="2246" y="6300"/>
                  <a:pt x="2246" y="1408"/>
                </a:cubicBezTo>
                <a:cubicBezTo>
                  <a:pt x="2246" y="1341"/>
                  <a:pt x="2279" y="1274"/>
                  <a:pt x="2346" y="1240"/>
                </a:cubicBezTo>
                <a:lnTo>
                  <a:pt x="2330" y="1207"/>
                </a:lnTo>
                <a:cubicBezTo>
                  <a:pt x="2311" y="1245"/>
                  <a:pt x="2276" y="1266"/>
                  <a:pt x="2240" y="1266"/>
                </a:cubicBezTo>
                <a:cubicBezTo>
                  <a:pt x="2213" y="1266"/>
                  <a:pt x="2184" y="1253"/>
                  <a:pt x="2162" y="1224"/>
                </a:cubicBezTo>
                <a:cubicBezTo>
                  <a:pt x="1794" y="822"/>
                  <a:pt x="1442" y="403"/>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21"/>
          <p:cNvSpPr/>
          <p:nvPr/>
        </p:nvSpPr>
        <p:spPr>
          <a:xfrm>
            <a:off x="7405781" y="4533606"/>
            <a:ext cx="902902" cy="84837"/>
          </a:xfrm>
          <a:custGeom>
            <a:avLst/>
            <a:gdLst/>
            <a:ahLst/>
            <a:cxnLst/>
            <a:rect l="l" t="t" r="r" b="b"/>
            <a:pathLst>
              <a:path w="30779" h="2892" extrusionOk="0">
                <a:moveTo>
                  <a:pt x="1659" y="0"/>
                </a:moveTo>
                <a:cubicBezTo>
                  <a:pt x="1022" y="469"/>
                  <a:pt x="469" y="1039"/>
                  <a:pt x="0" y="1676"/>
                </a:cubicBezTo>
                <a:cubicBezTo>
                  <a:pt x="17" y="1692"/>
                  <a:pt x="34" y="1709"/>
                  <a:pt x="51" y="1743"/>
                </a:cubicBezTo>
                <a:cubicBezTo>
                  <a:pt x="369" y="1810"/>
                  <a:pt x="704" y="1860"/>
                  <a:pt x="1022" y="1927"/>
                </a:cubicBezTo>
                <a:lnTo>
                  <a:pt x="1039" y="1927"/>
                </a:lnTo>
                <a:cubicBezTo>
                  <a:pt x="1173" y="1944"/>
                  <a:pt x="1324" y="1960"/>
                  <a:pt x="1458" y="1977"/>
                </a:cubicBezTo>
                <a:cubicBezTo>
                  <a:pt x="7672" y="2421"/>
                  <a:pt x="13834" y="2891"/>
                  <a:pt x="20059" y="2891"/>
                </a:cubicBezTo>
                <a:cubicBezTo>
                  <a:pt x="20883" y="2891"/>
                  <a:pt x="21709" y="2883"/>
                  <a:pt x="22535" y="2865"/>
                </a:cubicBezTo>
                <a:cubicBezTo>
                  <a:pt x="24328" y="2815"/>
                  <a:pt x="26121" y="2748"/>
                  <a:pt x="27913" y="2647"/>
                </a:cubicBezTo>
                <a:cubicBezTo>
                  <a:pt x="28584" y="2614"/>
                  <a:pt x="29421" y="2664"/>
                  <a:pt x="30075" y="2446"/>
                </a:cubicBezTo>
                <a:cubicBezTo>
                  <a:pt x="30343" y="2363"/>
                  <a:pt x="30577" y="2212"/>
                  <a:pt x="30779" y="1994"/>
                </a:cubicBezTo>
                <a:cubicBezTo>
                  <a:pt x="30259" y="1475"/>
                  <a:pt x="29723" y="989"/>
                  <a:pt x="29153" y="536"/>
                </a:cubicBezTo>
                <a:cubicBezTo>
                  <a:pt x="29120" y="570"/>
                  <a:pt x="29086" y="587"/>
                  <a:pt x="29036" y="603"/>
                </a:cubicBezTo>
                <a:cubicBezTo>
                  <a:pt x="25831" y="900"/>
                  <a:pt x="22627" y="1045"/>
                  <a:pt x="19416" y="1045"/>
                </a:cubicBezTo>
                <a:cubicBezTo>
                  <a:pt x="18095" y="1045"/>
                  <a:pt x="16772" y="1021"/>
                  <a:pt x="15448" y="972"/>
                </a:cubicBezTo>
                <a:cubicBezTo>
                  <a:pt x="10908" y="788"/>
                  <a:pt x="6384" y="302"/>
                  <a:pt x="1827" y="184"/>
                </a:cubicBezTo>
                <a:cubicBezTo>
                  <a:pt x="1760" y="184"/>
                  <a:pt x="1692" y="117"/>
                  <a:pt x="1709" y="50"/>
                </a:cubicBezTo>
                <a:cubicBezTo>
                  <a:pt x="1692" y="34"/>
                  <a:pt x="1676" y="17"/>
                  <a:pt x="16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21"/>
          <p:cNvSpPr/>
          <p:nvPr/>
        </p:nvSpPr>
        <p:spPr>
          <a:xfrm>
            <a:off x="8247515" y="3962538"/>
            <a:ext cx="77694" cy="613734"/>
          </a:xfrm>
          <a:custGeom>
            <a:avLst/>
            <a:gdLst/>
            <a:ahLst/>
            <a:cxnLst/>
            <a:rect l="l" t="t" r="r" b="b"/>
            <a:pathLst>
              <a:path w="2346" h="18532" extrusionOk="0">
                <a:moveTo>
                  <a:pt x="938" y="1"/>
                </a:moveTo>
                <a:cubicBezTo>
                  <a:pt x="687" y="352"/>
                  <a:pt x="402" y="687"/>
                  <a:pt x="134" y="1006"/>
                </a:cubicBezTo>
                <a:cubicBezTo>
                  <a:pt x="201" y="1073"/>
                  <a:pt x="201" y="1190"/>
                  <a:pt x="151" y="1274"/>
                </a:cubicBezTo>
                <a:cubicBezTo>
                  <a:pt x="168" y="1291"/>
                  <a:pt x="168" y="1307"/>
                  <a:pt x="168" y="1324"/>
                </a:cubicBezTo>
                <a:cubicBezTo>
                  <a:pt x="469" y="6535"/>
                  <a:pt x="670" y="11947"/>
                  <a:pt x="50" y="17141"/>
                </a:cubicBezTo>
                <a:cubicBezTo>
                  <a:pt x="50" y="17174"/>
                  <a:pt x="34" y="17208"/>
                  <a:pt x="0" y="17224"/>
                </a:cubicBezTo>
                <a:cubicBezTo>
                  <a:pt x="587" y="17593"/>
                  <a:pt x="1106" y="18029"/>
                  <a:pt x="1575" y="18531"/>
                </a:cubicBezTo>
                <a:cubicBezTo>
                  <a:pt x="1826" y="18146"/>
                  <a:pt x="1977" y="17727"/>
                  <a:pt x="2044" y="17291"/>
                </a:cubicBezTo>
                <a:cubicBezTo>
                  <a:pt x="2329" y="15750"/>
                  <a:pt x="2245" y="14108"/>
                  <a:pt x="2296" y="12550"/>
                </a:cubicBezTo>
                <a:cubicBezTo>
                  <a:pt x="2329" y="10908"/>
                  <a:pt x="2346" y="9266"/>
                  <a:pt x="2312" y="7624"/>
                </a:cubicBezTo>
                <a:cubicBezTo>
                  <a:pt x="2296" y="5982"/>
                  <a:pt x="2262" y="4340"/>
                  <a:pt x="2161" y="2698"/>
                </a:cubicBezTo>
                <a:cubicBezTo>
                  <a:pt x="2094" y="1492"/>
                  <a:pt x="1759" y="570"/>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21"/>
          <p:cNvSpPr/>
          <p:nvPr/>
        </p:nvSpPr>
        <p:spPr>
          <a:xfrm>
            <a:off x="7288088" y="3938229"/>
            <a:ext cx="983259" cy="73720"/>
          </a:xfrm>
          <a:custGeom>
            <a:avLst/>
            <a:gdLst/>
            <a:ahLst/>
            <a:cxnLst/>
            <a:rect l="l" t="t" r="r" b="b"/>
            <a:pathLst>
              <a:path w="29690" h="2226" extrusionOk="0">
                <a:moveTo>
                  <a:pt x="26183" y="0"/>
                </a:moveTo>
                <a:cubicBezTo>
                  <a:pt x="25473" y="0"/>
                  <a:pt x="24763" y="31"/>
                  <a:pt x="24077" y="31"/>
                </a:cubicBezTo>
                <a:lnTo>
                  <a:pt x="19486" y="31"/>
                </a:lnTo>
                <a:cubicBezTo>
                  <a:pt x="16135" y="31"/>
                  <a:pt x="12801" y="64"/>
                  <a:pt x="9450" y="115"/>
                </a:cubicBezTo>
                <a:cubicBezTo>
                  <a:pt x="7791" y="131"/>
                  <a:pt x="6116" y="165"/>
                  <a:pt x="4440" y="182"/>
                </a:cubicBezTo>
                <a:cubicBezTo>
                  <a:pt x="4209" y="188"/>
                  <a:pt x="3974" y="189"/>
                  <a:pt x="3737" y="189"/>
                </a:cubicBezTo>
                <a:cubicBezTo>
                  <a:pt x="3624" y="189"/>
                  <a:pt x="3510" y="189"/>
                  <a:pt x="3396" y="189"/>
                </a:cubicBezTo>
                <a:cubicBezTo>
                  <a:pt x="2466" y="189"/>
                  <a:pt x="1516" y="204"/>
                  <a:pt x="654" y="483"/>
                </a:cubicBezTo>
                <a:cubicBezTo>
                  <a:pt x="419" y="550"/>
                  <a:pt x="201" y="651"/>
                  <a:pt x="0" y="785"/>
                </a:cubicBezTo>
                <a:cubicBezTo>
                  <a:pt x="386" y="1153"/>
                  <a:pt x="738" y="1589"/>
                  <a:pt x="1006" y="2075"/>
                </a:cubicBezTo>
                <a:cubicBezTo>
                  <a:pt x="1022" y="2108"/>
                  <a:pt x="1022" y="2159"/>
                  <a:pt x="1006" y="2192"/>
                </a:cubicBezTo>
                <a:lnTo>
                  <a:pt x="1022" y="2226"/>
                </a:lnTo>
                <a:cubicBezTo>
                  <a:pt x="1048" y="2217"/>
                  <a:pt x="1073" y="2213"/>
                  <a:pt x="1098" y="2213"/>
                </a:cubicBezTo>
                <a:cubicBezTo>
                  <a:pt x="1123" y="2213"/>
                  <a:pt x="1148" y="2217"/>
                  <a:pt x="1173" y="2226"/>
                </a:cubicBezTo>
                <a:cubicBezTo>
                  <a:pt x="1073" y="2175"/>
                  <a:pt x="1106" y="2025"/>
                  <a:pt x="1207" y="2025"/>
                </a:cubicBezTo>
                <a:cubicBezTo>
                  <a:pt x="6289" y="1644"/>
                  <a:pt x="11412" y="1520"/>
                  <a:pt x="16534" y="1520"/>
                </a:cubicBezTo>
                <a:cubicBezTo>
                  <a:pt x="20648" y="1520"/>
                  <a:pt x="24762" y="1600"/>
                  <a:pt x="28852" y="1690"/>
                </a:cubicBezTo>
                <a:cubicBezTo>
                  <a:pt x="29120" y="1321"/>
                  <a:pt x="29388" y="952"/>
                  <a:pt x="29690" y="601"/>
                </a:cubicBezTo>
                <a:cubicBezTo>
                  <a:pt x="29388" y="433"/>
                  <a:pt x="29086" y="316"/>
                  <a:pt x="28751" y="249"/>
                </a:cubicBezTo>
                <a:cubicBezTo>
                  <a:pt x="27922" y="46"/>
                  <a:pt x="27052" y="0"/>
                  <a:pt x="26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21"/>
          <p:cNvSpPr/>
          <p:nvPr/>
        </p:nvSpPr>
        <p:spPr>
          <a:xfrm>
            <a:off x="7227612" y="3786080"/>
            <a:ext cx="1111423" cy="840456"/>
          </a:xfrm>
          <a:custGeom>
            <a:avLst/>
            <a:gdLst/>
            <a:ahLst/>
            <a:cxnLst/>
            <a:rect l="l" t="t" r="r" b="b"/>
            <a:pathLst>
              <a:path w="33560" h="25378" extrusionOk="0">
                <a:moveTo>
                  <a:pt x="26223" y="3540"/>
                </a:moveTo>
                <a:cubicBezTo>
                  <a:pt x="26615" y="3540"/>
                  <a:pt x="27009" y="3779"/>
                  <a:pt x="27109" y="4256"/>
                </a:cubicBezTo>
                <a:lnTo>
                  <a:pt x="25350" y="4256"/>
                </a:lnTo>
                <a:cubicBezTo>
                  <a:pt x="25442" y="3779"/>
                  <a:pt x="25832" y="3540"/>
                  <a:pt x="26223" y="3540"/>
                </a:cubicBezTo>
                <a:close/>
                <a:moveTo>
                  <a:pt x="26165" y="2678"/>
                </a:moveTo>
                <a:cubicBezTo>
                  <a:pt x="27049" y="2678"/>
                  <a:pt x="27822" y="3356"/>
                  <a:pt x="27913" y="4256"/>
                </a:cubicBezTo>
                <a:lnTo>
                  <a:pt x="27293" y="4256"/>
                </a:lnTo>
                <a:cubicBezTo>
                  <a:pt x="27293" y="4256"/>
                  <a:pt x="27293" y="4239"/>
                  <a:pt x="27293" y="4223"/>
                </a:cubicBezTo>
                <a:cubicBezTo>
                  <a:pt x="27183" y="3704"/>
                  <a:pt x="26719" y="3347"/>
                  <a:pt x="26205" y="3347"/>
                </a:cubicBezTo>
                <a:cubicBezTo>
                  <a:pt x="26171" y="3347"/>
                  <a:pt x="26138" y="3348"/>
                  <a:pt x="26104" y="3351"/>
                </a:cubicBezTo>
                <a:cubicBezTo>
                  <a:pt x="25618" y="3419"/>
                  <a:pt x="25249" y="3787"/>
                  <a:pt x="25182" y="4256"/>
                </a:cubicBezTo>
                <a:lnTo>
                  <a:pt x="24294" y="4256"/>
                </a:lnTo>
                <a:cubicBezTo>
                  <a:pt x="24529" y="3502"/>
                  <a:pt x="25082" y="2815"/>
                  <a:pt x="25903" y="2698"/>
                </a:cubicBezTo>
                <a:cubicBezTo>
                  <a:pt x="25991" y="2685"/>
                  <a:pt x="26079" y="2678"/>
                  <a:pt x="26165" y="2678"/>
                </a:cubicBezTo>
                <a:close/>
                <a:moveTo>
                  <a:pt x="26182" y="1431"/>
                </a:moveTo>
                <a:cubicBezTo>
                  <a:pt x="27898" y="1431"/>
                  <a:pt x="28424" y="2852"/>
                  <a:pt x="28919" y="4273"/>
                </a:cubicBezTo>
                <a:cubicBezTo>
                  <a:pt x="28651" y="4256"/>
                  <a:pt x="28399" y="4256"/>
                  <a:pt x="28148" y="4256"/>
                </a:cubicBezTo>
                <a:cubicBezTo>
                  <a:pt x="28048" y="3212"/>
                  <a:pt x="27178" y="2430"/>
                  <a:pt x="26137" y="2430"/>
                </a:cubicBezTo>
                <a:cubicBezTo>
                  <a:pt x="26126" y="2430"/>
                  <a:pt x="26115" y="2430"/>
                  <a:pt x="26104" y="2430"/>
                </a:cubicBezTo>
                <a:cubicBezTo>
                  <a:pt x="25099" y="2514"/>
                  <a:pt x="24294" y="3268"/>
                  <a:pt x="24160" y="4256"/>
                </a:cubicBezTo>
                <a:lnTo>
                  <a:pt x="23155" y="4256"/>
                </a:lnTo>
                <a:cubicBezTo>
                  <a:pt x="23540" y="2899"/>
                  <a:pt x="24345" y="1576"/>
                  <a:pt x="25920" y="1441"/>
                </a:cubicBezTo>
                <a:cubicBezTo>
                  <a:pt x="26010" y="1434"/>
                  <a:pt x="26098" y="1431"/>
                  <a:pt x="26182" y="1431"/>
                </a:cubicBezTo>
                <a:close/>
                <a:moveTo>
                  <a:pt x="25942" y="285"/>
                </a:moveTo>
                <a:cubicBezTo>
                  <a:pt x="25962" y="285"/>
                  <a:pt x="25983" y="285"/>
                  <a:pt x="26003" y="285"/>
                </a:cubicBezTo>
                <a:cubicBezTo>
                  <a:pt x="28248" y="336"/>
                  <a:pt x="29890" y="2162"/>
                  <a:pt x="29957" y="4340"/>
                </a:cubicBezTo>
                <a:cubicBezTo>
                  <a:pt x="29689" y="4307"/>
                  <a:pt x="29421" y="4290"/>
                  <a:pt x="29153" y="4290"/>
                </a:cubicBezTo>
                <a:cubicBezTo>
                  <a:pt x="28852" y="2703"/>
                  <a:pt x="27919" y="1176"/>
                  <a:pt x="26198" y="1176"/>
                </a:cubicBezTo>
                <a:cubicBezTo>
                  <a:pt x="26102" y="1176"/>
                  <a:pt x="26004" y="1180"/>
                  <a:pt x="25903" y="1190"/>
                </a:cubicBezTo>
                <a:cubicBezTo>
                  <a:pt x="24328" y="1324"/>
                  <a:pt x="23172" y="2732"/>
                  <a:pt x="23004" y="4256"/>
                </a:cubicBezTo>
                <a:lnTo>
                  <a:pt x="21882" y="4256"/>
                </a:lnTo>
                <a:cubicBezTo>
                  <a:pt x="22064" y="2098"/>
                  <a:pt x="23695" y="285"/>
                  <a:pt x="25942" y="285"/>
                </a:cubicBezTo>
                <a:close/>
                <a:moveTo>
                  <a:pt x="28026" y="4594"/>
                </a:moveTo>
                <a:cubicBezTo>
                  <a:pt x="28895" y="4594"/>
                  <a:pt x="29765" y="4640"/>
                  <a:pt x="30594" y="4843"/>
                </a:cubicBezTo>
                <a:cubicBezTo>
                  <a:pt x="30912" y="4910"/>
                  <a:pt x="31231" y="5027"/>
                  <a:pt x="31516" y="5195"/>
                </a:cubicBezTo>
                <a:cubicBezTo>
                  <a:pt x="31214" y="5546"/>
                  <a:pt x="30946" y="5915"/>
                  <a:pt x="30678" y="6284"/>
                </a:cubicBezTo>
                <a:cubicBezTo>
                  <a:pt x="26623" y="6187"/>
                  <a:pt x="22545" y="6107"/>
                  <a:pt x="18467" y="6107"/>
                </a:cubicBezTo>
                <a:cubicBezTo>
                  <a:pt x="13312" y="6107"/>
                  <a:pt x="8157" y="6235"/>
                  <a:pt x="3049" y="6619"/>
                </a:cubicBezTo>
                <a:cubicBezTo>
                  <a:pt x="2949" y="6635"/>
                  <a:pt x="2915" y="6769"/>
                  <a:pt x="3016" y="6820"/>
                </a:cubicBezTo>
                <a:lnTo>
                  <a:pt x="3049" y="6820"/>
                </a:lnTo>
                <a:cubicBezTo>
                  <a:pt x="10008" y="6769"/>
                  <a:pt x="16948" y="6584"/>
                  <a:pt x="23897" y="6584"/>
                </a:cubicBezTo>
                <a:cubicBezTo>
                  <a:pt x="26134" y="6584"/>
                  <a:pt x="28371" y="6603"/>
                  <a:pt x="30611" y="6652"/>
                </a:cubicBezTo>
                <a:cubicBezTo>
                  <a:pt x="30762" y="9232"/>
                  <a:pt x="30845" y="11813"/>
                  <a:pt x="30845" y="14393"/>
                </a:cubicBezTo>
                <a:lnTo>
                  <a:pt x="30845" y="14560"/>
                </a:lnTo>
                <a:cubicBezTo>
                  <a:pt x="30845" y="17174"/>
                  <a:pt x="30678" y="19788"/>
                  <a:pt x="30644" y="22401"/>
                </a:cubicBezTo>
                <a:cubicBezTo>
                  <a:pt x="30630" y="22332"/>
                  <a:pt x="30570" y="22297"/>
                  <a:pt x="30511" y="22297"/>
                </a:cubicBezTo>
                <a:cubicBezTo>
                  <a:pt x="30500" y="22297"/>
                  <a:pt x="30488" y="22298"/>
                  <a:pt x="30477" y="22301"/>
                </a:cubicBezTo>
                <a:cubicBezTo>
                  <a:pt x="27284" y="22598"/>
                  <a:pt x="24075" y="22743"/>
                  <a:pt x="20866" y="22743"/>
                </a:cubicBezTo>
                <a:cubicBezTo>
                  <a:pt x="19545" y="22743"/>
                  <a:pt x="18225" y="22718"/>
                  <a:pt x="16906" y="22670"/>
                </a:cubicBezTo>
                <a:cubicBezTo>
                  <a:pt x="13161" y="22516"/>
                  <a:pt x="9382" y="21935"/>
                  <a:pt x="5625" y="21935"/>
                </a:cubicBezTo>
                <a:cubicBezTo>
                  <a:pt x="4860" y="21935"/>
                  <a:pt x="4097" y="21959"/>
                  <a:pt x="3334" y="22016"/>
                </a:cubicBezTo>
                <a:cubicBezTo>
                  <a:pt x="3418" y="17007"/>
                  <a:pt x="3133" y="11997"/>
                  <a:pt x="3133" y="6987"/>
                </a:cubicBezTo>
                <a:cubicBezTo>
                  <a:pt x="3133" y="6920"/>
                  <a:pt x="3083" y="6853"/>
                  <a:pt x="3016" y="6820"/>
                </a:cubicBezTo>
                <a:cubicBezTo>
                  <a:pt x="2991" y="6811"/>
                  <a:pt x="2966" y="6807"/>
                  <a:pt x="2941" y="6807"/>
                </a:cubicBezTo>
                <a:cubicBezTo>
                  <a:pt x="2915" y="6807"/>
                  <a:pt x="2890" y="6811"/>
                  <a:pt x="2865" y="6820"/>
                </a:cubicBezTo>
                <a:cubicBezTo>
                  <a:pt x="2798" y="6853"/>
                  <a:pt x="2765" y="6920"/>
                  <a:pt x="2765" y="6987"/>
                </a:cubicBezTo>
                <a:cubicBezTo>
                  <a:pt x="2765" y="11880"/>
                  <a:pt x="2647" y="16856"/>
                  <a:pt x="3066" y="21731"/>
                </a:cubicBezTo>
                <a:cubicBezTo>
                  <a:pt x="2363" y="22184"/>
                  <a:pt x="1759" y="22787"/>
                  <a:pt x="1307" y="23491"/>
                </a:cubicBezTo>
                <a:cubicBezTo>
                  <a:pt x="721" y="22301"/>
                  <a:pt x="955" y="19587"/>
                  <a:pt x="938" y="18933"/>
                </a:cubicBezTo>
                <a:lnTo>
                  <a:pt x="855" y="14058"/>
                </a:lnTo>
                <a:cubicBezTo>
                  <a:pt x="821" y="12600"/>
                  <a:pt x="804" y="11126"/>
                  <a:pt x="771" y="9668"/>
                </a:cubicBezTo>
                <a:cubicBezTo>
                  <a:pt x="737" y="8210"/>
                  <a:pt x="520" y="6518"/>
                  <a:pt x="1575" y="5580"/>
                </a:cubicBezTo>
                <a:cubicBezTo>
                  <a:pt x="1960" y="5965"/>
                  <a:pt x="2296" y="6401"/>
                  <a:pt x="2681" y="6803"/>
                </a:cubicBezTo>
                <a:cubicBezTo>
                  <a:pt x="2696" y="6832"/>
                  <a:pt x="2723" y="6846"/>
                  <a:pt x="2752" y="6846"/>
                </a:cubicBezTo>
                <a:cubicBezTo>
                  <a:pt x="2790" y="6846"/>
                  <a:pt x="2830" y="6824"/>
                  <a:pt x="2848" y="6786"/>
                </a:cubicBezTo>
                <a:cubicBezTo>
                  <a:pt x="2865" y="6753"/>
                  <a:pt x="2865" y="6702"/>
                  <a:pt x="2848" y="6669"/>
                </a:cubicBezTo>
                <a:cubicBezTo>
                  <a:pt x="2580" y="6183"/>
                  <a:pt x="2228" y="5764"/>
                  <a:pt x="1826" y="5379"/>
                </a:cubicBezTo>
                <a:cubicBezTo>
                  <a:pt x="2044" y="5262"/>
                  <a:pt x="2262" y="5161"/>
                  <a:pt x="2497" y="5077"/>
                </a:cubicBezTo>
                <a:cubicBezTo>
                  <a:pt x="3321" y="4822"/>
                  <a:pt x="4226" y="4792"/>
                  <a:pt x="5117" y="4792"/>
                </a:cubicBezTo>
                <a:cubicBezTo>
                  <a:pt x="5391" y="4792"/>
                  <a:pt x="5665" y="4794"/>
                  <a:pt x="5934" y="4794"/>
                </a:cubicBezTo>
                <a:cubicBezTo>
                  <a:pt x="6051" y="4794"/>
                  <a:pt x="6168" y="4794"/>
                  <a:pt x="6283" y="4792"/>
                </a:cubicBezTo>
                <a:cubicBezTo>
                  <a:pt x="7942" y="4759"/>
                  <a:pt x="9617" y="4725"/>
                  <a:pt x="11293" y="4709"/>
                </a:cubicBezTo>
                <a:cubicBezTo>
                  <a:pt x="14627" y="4658"/>
                  <a:pt x="17978" y="4642"/>
                  <a:pt x="21312" y="4625"/>
                </a:cubicBezTo>
                <a:lnTo>
                  <a:pt x="25920" y="4625"/>
                </a:lnTo>
                <a:cubicBezTo>
                  <a:pt x="26606" y="4625"/>
                  <a:pt x="27315" y="4594"/>
                  <a:pt x="28026" y="4594"/>
                </a:cubicBezTo>
                <a:close/>
                <a:moveTo>
                  <a:pt x="31733" y="5329"/>
                </a:moveTo>
                <a:cubicBezTo>
                  <a:pt x="32538" y="5898"/>
                  <a:pt x="32889" y="6820"/>
                  <a:pt x="32956" y="8026"/>
                </a:cubicBezTo>
                <a:cubicBezTo>
                  <a:pt x="33057" y="9668"/>
                  <a:pt x="33091" y="11310"/>
                  <a:pt x="33107" y="12952"/>
                </a:cubicBezTo>
                <a:cubicBezTo>
                  <a:pt x="33124" y="14594"/>
                  <a:pt x="33124" y="16236"/>
                  <a:pt x="33091" y="17878"/>
                </a:cubicBezTo>
                <a:cubicBezTo>
                  <a:pt x="33057" y="19436"/>
                  <a:pt x="33124" y="21078"/>
                  <a:pt x="32839" y="22619"/>
                </a:cubicBezTo>
                <a:cubicBezTo>
                  <a:pt x="32789" y="23055"/>
                  <a:pt x="32621" y="23474"/>
                  <a:pt x="32387" y="23859"/>
                </a:cubicBezTo>
                <a:cubicBezTo>
                  <a:pt x="31918" y="23357"/>
                  <a:pt x="31382" y="22921"/>
                  <a:pt x="30812" y="22552"/>
                </a:cubicBezTo>
                <a:cubicBezTo>
                  <a:pt x="30845" y="22536"/>
                  <a:pt x="30862" y="22502"/>
                  <a:pt x="30862" y="22469"/>
                </a:cubicBezTo>
                <a:cubicBezTo>
                  <a:pt x="31465" y="17275"/>
                  <a:pt x="31281" y="11863"/>
                  <a:pt x="30979" y="6652"/>
                </a:cubicBezTo>
                <a:cubicBezTo>
                  <a:pt x="30963" y="6635"/>
                  <a:pt x="30963" y="6619"/>
                  <a:pt x="30963" y="6602"/>
                </a:cubicBezTo>
                <a:cubicBezTo>
                  <a:pt x="31013" y="6518"/>
                  <a:pt x="30996" y="6401"/>
                  <a:pt x="30929" y="6334"/>
                </a:cubicBezTo>
                <a:cubicBezTo>
                  <a:pt x="31214" y="6015"/>
                  <a:pt x="31482" y="5680"/>
                  <a:pt x="31733" y="5329"/>
                </a:cubicBezTo>
                <a:close/>
                <a:moveTo>
                  <a:pt x="1625" y="23943"/>
                </a:moveTo>
                <a:lnTo>
                  <a:pt x="1625" y="23943"/>
                </a:lnTo>
                <a:cubicBezTo>
                  <a:pt x="1743" y="23976"/>
                  <a:pt x="1843" y="23993"/>
                  <a:pt x="1960" y="24027"/>
                </a:cubicBezTo>
                <a:cubicBezTo>
                  <a:pt x="1944" y="24043"/>
                  <a:pt x="1944" y="24060"/>
                  <a:pt x="1927" y="24060"/>
                </a:cubicBezTo>
                <a:cubicBezTo>
                  <a:pt x="1826" y="24060"/>
                  <a:pt x="1709" y="24010"/>
                  <a:pt x="1625" y="23943"/>
                </a:cubicBezTo>
                <a:close/>
                <a:moveTo>
                  <a:pt x="2530" y="24278"/>
                </a:moveTo>
                <a:lnTo>
                  <a:pt x="3251" y="24379"/>
                </a:lnTo>
                <a:cubicBezTo>
                  <a:pt x="3234" y="24395"/>
                  <a:pt x="3251" y="24412"/>
                  <a:pt x="3267" y="24412"/>
                </a:cubicBezTo>
                <a:lnTo>
                  <a:pt x="3385" y="24412"/>
                </a:lnTo>
                <a:cubicBezTo>
                  <a:pt x="3385" y="24420"/>
                  <a:pt x="3389" y="24425"/>
                  <a:pt x="3393" y="24425"/>
                </a:cubicBezTo>
                <a:cubicBezTo>
                  <a:pt x="3397" y="24425"/>
                  <a:pt x="3401" y="24420"/>
                  <a:pt x="3401" y="24412"/>
                </a:cubicBezTo>
                <a:lnTo>
                  <a:pt x="3569" y="24446"/>
                </a:lnTo>
                <a:lnTo>
                  <a:pt x="2228" y="24429"/>
                </a:lnTo>
                <a:cubicBezTo>
                  <a:pt x="2312" y="24395"/>
                  <a:pt x="2379" y="24379"/>
                  <a:pt x="2463" y="24345"/>
                </a:cubicBezTo>
                <a:cubicBezTo>
                  <a:pt x="2497" y="24328"/>
                  <a:pt x="2513" y="24312"/>
                  <a:pt x="2530" y="24278"/>
                </a:cubicBezTo>
                <a:close/>
                <a:moveTo>
                  <a:pt x="3100" y="22083"/>
                </a:moveTo>
                <a:cubicBezTo>
                  <a:pt x="3100" y="22100"/>
                  <a:pt x="3116" y="22117"/>
                  <a:pt x="3150" y="22117"/>
                </a:cubicBezTo>
                <a:cubicBezTo>
                  <a:pt x="3133" y="22200"/>
                  <a:pt x="3184" y="22267"/>
                  <a:pt x="3251" y="22267"/>
                </a:cubicBezTo>
                <a:cubicBezTo>
                  <a:pt x="7808" y="22385"/>
                  <a:pt x="12332" y="22854"/>
                  <a:pt x="16889" y="23038"/>
                </a:cubicBezTo>
                <a:cubicBezTo>
                  <a:pt x="18260" y="23094"/>
                  <a:pt x="19632" y="23122"/>
                  <a:pt x="21004" y="23122"/>
                </a:cubicBezTo>
                <a:cubicBezTo>
                  <a:pt x="24161" y="23122"/>
                  <a:pt x="27319" y="22973"/>
                  <a:pt x="30460" y="22670"/>
                </a:cubicBezTo>
                <a:cubicBezTo>
                  <a:pt x="30510" y="22670"/>
                  <a:pt x="30561" y="22653"/>
                  <a:pt x="30577" y="22619"/>
                </a:cubicBezTo>
                <a:cubicBezTo>
                  <a:pt x="31147" y="23072"/>
                  <a:pt x="31683" y="23558"/>
                  <a:pt x="32186" y="24077"/>
                </a:cubicBezTo>
                <a:cubicBezTo>
                  <a:pt x="32001" y="24295"/>
                  <a:pt x="31767" y="24446"/>
                  <a:pt x="31499" y="24529"/>
                </a:cubicBezTo>
                <a:cubicBezTo>
                  <a:pt x="30845" y="24747"/>
                  <a:pt x="30008" y="24697"/>
                  <a:pt x="29354" y="24730"/>
                </a:cubicBezTo>
                <a:cubicBezTo>
                  <a:pt x="27561" y="24831"/>
                  <a:pt x="25769" y="24898"/>
                  <a:pt x="23959" y="24948"/>
                </a:cubicBezTo>
                <a:cubicBezTo>
                  <a:pt x="23133" y="24966"/>
                  <a:pt x="22307" y="24974"/>
                  <a:pt x="21483" y="24974"/>
                </a:cubicBezTo>
                <a:cubicBezTo>
                  <a:pt x="15258" y="24974"/>
                  <a:pt x="9096" y="24504"/>
                  <a:pt x="2882" y="24060"/>
                </a:cubicBezTo>
                <a:cubicBezTo>
                  <a:pt x="2748" y="24043"/>
                  <a:pt x="2597" y="24027"/>
                  <a:pt x="2463" y="23993"/>
                </a:cubicBezTo>
                <a:lnTo>
                  <a:pt x="2446" y="23993"/>
                </a:lnTo>
                <a:cubicBezTo>
                  <a:pt x="2128" y="23943"/>
                  <a:pt x="1810" y="23876"/>
                  <a:pt x="1475" y="23809"/>
                </a:cubicBezTo>
                <a:cubicBezTo>
                  <a:pt x="1458" y="23792"/>
                  <a:pt x="1441" y="23775"/>
                  <a:pt x="1441" y="23759"/>
                </a:cubicBezTo>
                <a:cubicBezTo>
                  <a:pt x="1910" y="23122"/>
                  <a:pt x="2463" y="22552"/>
                  <a:pt x="3100" y="22083"/>
                </a:cubicBezTo>
                <a:close/>
                <a:moveTo>
                  <a:pt x="25972" y="0"/>
                </a:moveTo>
                <a:cubicBezTo>
                  <a:pt x="23624" y="0"/>
                  <a:pt x="21697" y="1904"/>
                  <a:pt x="21697" y="4273"/>
                </a:cubicBezTo>
                <a:cubicBezTo>
                  <a:pt x="17743" y="4290"/>
                  <a:pt x="13789" y="4307"/>
                  <a:pt x="9835" y="4374"/>
                </a:cubicBezTo>
                <a:cubicBezTo>
                  <a:pt x="7908" y="4390"/>
                  <a:pt x="5982" y="4357"/>
                  <a:pt x="4072" y="4474"/>
                </a:cubicBezTo>
                <a:cubicBezTo>
                  <a:pt x="3033" y="4541"/>
                  <a:pt x="1860" y="4709"/>
                  <a:pt x="1089" y="5463"/>
                </a:cubicBezTo>
                <a:cubicBezTo>
                  <a:pt x="0" y="6552"/>
                  <a:pt x="369" y="8478"/>
                  <a:pt x="385" y="9869"/>
                </a:cubicBezTo>
                <a:cubicBezTo>
                  <a:pt x="436" y="11997"/>
                  <a:pt x="469" y="14141"/>
                  <a:pt x="503" y="16269"/>
                </a:cubicBezTo>
                <a:cubicBezTo>
                  <a:pt x="536" y="18397"/>
                  <a:pt x="453" y="20575"/>
                  <a:pt x="637" y="22703"/>
                </a:cubicBezTo>
                <a:cubicBezTo>
                  <a:pt x="704" y="23507"/>
                  <a:pt x="1156" y="24446"/>
                  <a:pt x="1977" y="24446"/>
                </a:cubicBezTo>
                <a:cubicBezTo>
                  <a:pt x="1977" y="24479"/>
                  <a:pt x="1994" y="24513"/>
                  <a:pt x="2011" y="24513"/>
                </a:cubicBezTo>
                <a:cubicBezTo>
                  <a:pt x="3016" y="24563"/>
                  <a:pt x="4021" y="24596"/>
                  <a:pt x="5010" y="24630"/>
                </a:cubicBezTo>
                <a:cubicBezTo>
                  <a:pt x="9629" y="25180"/>
                  <a:pt x="14319" y="25377"/>
                  <a:pt x="18983" y="25377"/>
                </a:cubicBezTo>
                <a:cubicBezTo>
                  <a:pt x="21137" y="25377"/>
                  <a:pt x="23284" y="25335"/>
                  <a:pt x="25417" y="25267"/>
                </a:cubicBezTo>
                <a:cubicBezTo>
                  <a:pt x="27277" y="25216"/>
                  <a:pt x="29220" y="25233"/>
                  <a:pt x="31063" y="24982"/>
                </a:cubicBezTo>
                <a:cubicBezTo>
                  <a:pt x="32119" y="24848"/>
                  <a:pt x="32755" y="24245"/>
                  <a:pt x="33074" y="23256"/>
                </a:cubicBezTo>
                <a:cubicBezTo>
                  <a:pt x="33526" y="21765"/>
                  <a:pt x="33392" y="20039"/>
                  <a:pt x="33442" y="18498"/>
                </a:cubicBezTo>
                <a:cubicBezTo>
                  <a:pt x="33493" y="16588"/>
                  <a:pt x="33509" y="14661"/>
                  <a:pt x="33476" y="12751"/>
                </a:cubicBezTo>
                <a:cubicBezTo>
                  <a:pt x="33476" y="10874"/>
                  <a:pt x="33560" y="8881"/>
                  <a:pt x="33258" y="7021"/>
                </a:cubicBezTo>
                <a:cubicBezTo>
                  <a:pt x="33107" y="6015"/>
                  <a:pt x="32437" y="5144"/>
                  <a:pt x="31482" y="4742"/>
                </a:cubicBezTo>
                <a:cubicBezTo>
                  <a:pt x="31097" y="4575"/>
                  <a:pt x="30678" y="4457"/>
                  <a:pt x="30259" y="4390"/>
                </a:cubicBezTo>
                <a:cubicBezTo>
                  <a:pt x="30209" y="2028"/>
                  <a:pt x="28416" y="34"/>
                  <a:pt x="26003" y="1"/>
                </a:cubicBezTo>
                <a:cubicBezTo>
                  <a:pt x="25993" y="0"/>
                  <a:pt x="25983" y="0"/>
                  <a:pt x="25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21"/>
          <p:cNvSpPr/>
          <p:nvPr/>
        </p:nvSpPr>
        <p:spPr>
          <a:xfrm>
            <a:off x="7952291" y="3796049"/>
            <a:ext cx="267490" cy="133762"/>
          </a:xfrm>
          <a:custGeom>
            <a:avLst/>
            <a:gdLst/>
            <a:ahLst/>
            <a:cxnLst/>
            <a:rect l="l" t="t" r="r" b="b"/>
            <a:pathLst>
              <a:path w="8077" h="4039" extrusionOk="0">
                <a:moveTo>
                  <a:pt x="4060" y="1"/>
                </a:moveTo>
                <a:cubicBezTo>
                  <a:pt x="1814" y="1"/>
                  <a:pt x="183" y="1797"/>
                  <a:pt x="1" y="3955"/>
                </a:cubicBezTo>
                <a:lnTo>
                  <a:pt x="1123" y="3955"/>
                </a:lnTo>
                <a:cubicBezTo>
                  <a:pt x="1291" y="2431"/>
                  <a:pt x="2447" y="1023"/>
                  <a:pt x="4022" y="889"/>
                </a:cubicBezTo>
                <a:cubicBezTo>
                  <a:pt x="4123" y="879"/>
                  <a:pt x="4221" y="875"/>
                  <a:pt x="4317" y="875"/>
                </a:cubicBezTo>
                <a:cubicBezTo>
                  <a:pt x="6038" y="875"/>
                  <a:pt x="6971" y="2402"/>
                  <a:pt x="7272" y="3989"/>
                </a:cubicBezTo>
                <a:cubicBezTo>
                  <a:pt x="7540" y="3989"/>
                  <a:pt x="7808" y="4006"/>
                  <a:pt x="8076" y="4039"/>
                </a:cubicBezTo>
                <a:cubicBezTo>
                  <a:pt x="8009" y="1861"/>
                  <a:pt x="6351" y="35"/>
                  <a:pt x="4122" y="1"/>
                </a:cubicBezTo>
                <a:cubicBezTo>
                  <a:pt x="4102" y="1"/>
                  <a:pt x="4081" y="1"/>
                  <a:pt x="4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21"/>
          <p:cNvSpPr/>
          <p:nvPr/>
        </p:nvSpPr>
        <p:spPr>
          <a:xfrm>
            <a:off x="7994485" y="3833441"/>
            <a:ext cx="190889" cy="94153"/>
          </a:xfrm>
          <a:custGeom>
            <a:avLst/>
            <a:gdLst/>
            <a:ahLst/>
            <a:cxnLst/>
            <a:rect l="l" t="t" r="r" b="b"/>
            <a:pathLst>
              <a:path w="5764" h="2843" extrusionOk="0">
                <a:moveTo>
                  <a:pt x="3027" y="1"/>
                </a:moveTo>
                <a:cubicBezTo>
                  <a:pt x="2943" y="1"/>
                  <a:pt x="2855" y="4"/>
                  <a:pt x="2765" y="11"/>
                </a:cubicBezTo>
                <a:cubicBezTo>
                  <a:pt x="1190" y="146"/>
                  <a:pt x="385" y="1469"/>
                  <a:pt x="0" y="2826"/>
                </a:cubicBezTo>
                <a:lnTo>
                  <a:pt x="1005" y="2826"/>
                </a:lnTo>
                <a:cubicBezTo>
                  <a:pt x="1139" y="1838"/>
                  <a:pt x="1944" y="1084"/>
                  <a:pt x="2949" y="1000"/>
                </a:cubicBezTo>
                <a:cubicBezTo>
                  <a:pt x="2960" y="1000"/>
                  <a:pt x="2971" y="1000"/>
                  <a:pt x="2982" y="1000"/>
                </a:cubicBezTo>
                <a:cubicBezTo>
                  <a:pt x="4023" y="1000"/>
                  <a:pt x="4893" y="1782"/>
                  <a:pt x="4993" y="2826"/>
                </a:cubicBezTo>
                <a:cubicBezTo>
                  <a:pt x="5244" y="2843"/>
                  <a:pt x="5496" y="2843"/>
                  <a:pt x="5764" y="2843"/>
                </a:cubicBezTo>
                <a:cubicBezTo>
                  <a:pt x="5269" y="1422"/>
                  <a:pt x="4743" y="1"/>
                  <a:pt x="3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21"/>
          <p:cNvSpPr/>
          <p:nvPr/>
        </p:nvSpPr>
        <p:spPr>
          <a:xfrm>
            <a:off x="8032207" y="3874773"/>
            <a:ext cx="119885" cy="52293"/>
          </a:xfrm>
          <a:custGeom>
            <a:avLst/>
            <a:gdLst/>
            <a:ahLst/>
            <a:cxnLst/>
            <a:rect l="l" t="t" r="r" b="b"/>
            <a:pathLst>
              <a:path w="3620" h="1579" extrusionOk="0">
                <a:moveTo>
                  <a:pt x="1871" y="0"/>
                </a:moveTo>
                <a:cubicBezTo>
                  <a:pt x="1785" y="0"/>
                  <a:pt x="1697" y="7"/>
                  <a:pt x="1609" y="20"/>
                </a:cubicBezTo>
                <a:cubicBezTo>
                  <a:pt x="788" y="137"/>
                  <a:pt x="235" y="824"/>
                  <a:pt x="0" y="1578"/>
                </a:cubicBezTo>
                <a:lnTo>
                  <a:pt x="888" y="1578"/>
                </a:lnTo>
                <a:cubicBezTo>
                  <a:pt x="955" y="1109"/>
                  <a:pt x="1324" y="741"/>
                  <a:pt x="1810" y="673"/>
                </a:cubicBezTo>
                <a:cubicBezTo>
                  <a:pt x="1844" y="670"/>
                  <a:pt x="1877" y="669"/>
                  <a:pt x="1911" y="669"/>
                </a:cubicBezTo>
                <a:cubicBezTo>
                  <a:pt x="2425" y="669"/>
                  <a:pt x="2890" y="1026"/>
                  <a:pt x="3016" y="1545"/>
                </a:cubicBezTo>
                <a:cubicBezTo>
                  <a:pt x="3016" y="1561"/>
                  <a:pt x="3016" y="1578"/>
                  <a:pt x="3016" y="1578"/>
                </a:cubicBezTo>
                <a:lnTo>
                  <a:pt x="3619" y="1578"/>
                </a:lnTo>
                <a:cubicBezTo>
                  <a:pt x="3528" y="678"/>
                  <a:pt x="2755" y="0"/>
                  <a:pt x="18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21"/>
          <p:cNvSpPr/>
          <p:nvPr/>
        </p:nvSpPr>
        <p:spPr>
          <a:xfrm>
            <a:off x="6300732" y="1627883"/>
            <a:ext cx="465566" cy="272458"/>
          </a:xfrm>
          <a:custGeom>
            <a:avLst/>
            <a:gdLst/>
            <a:ahLst/>
            <a:cxnLst/>
            <a:rect l="l" t="t" r="r" b="b"/>
            <a:pathLst>
              <a:path w="14058" h="8227" extrusionOk="0">
                <a:moveTo>
                  <a:pt x="5496" y="1"/>
                </a:moveTo>
                <a:cubicBezTo>
                  <a:pt x="5370" y="1"/>
                  <a:pt x="5242" y="10"/>
                  <a:pt x="5110" y="28"/>
                </a:cubicBezTo>
                <a:cubicBezTo>
                  <a:pt x="3150" y="313"/>
                  <a:pt x="3552" y="2474"/>
                  <a:pt x="3619" y="3949"/>
                </a:cubicBezTo>
                <a:cubicBezTo>
                  <a:pt x="3619" y="4056"/>
                  <a:pt x="3533" y="4131"/>
                  <a:pt x="3439" y="4131"/>
                </a:cubicBezTo>
                <a:cubicBezTo>
                  <a:pt x="3416" y="4131"/>
                  <a:pt x="3391" y="4126"/>
                  <a:pt x="3368" y="4116"/>
                </a:cubicBezTo>
                <a:lnTo>
                  <a:pt x="3368" y="4116"/>
                </a:lnTo>
                <a:lnTo>
                  <a:pt x="3435" y="4217"/>
                </a:lnTo>
                <a:cubicBezTo>
                  <a:pt x="3486" y="4280"/>
                  <a:pt x="3412" y="4363"/>
                  <a:pt x="3343" y="4363"/>
                </a:cubicBezTo>
                <a:cubicBezTo>
                  <a:pt x="3322" y="4363"/>
                  <a:pt x="3300" y="4355"/>
                  <a:pt x="3284" y="4334"/>
                </a:cubicBezTo>
                <a:cubicBezTo>
                  <a:pt x="2932" y="3940"/>
                  <a:pt x="2388" y="3714"/>
                  <a:pt x="1858" y="3714"/>
                </a:cubicBezTo>
                <a:cubicBezTo>
                  <a:pt x="1328" y="3714"/>
                  <a:pt x="813" y="3940"/>
                  <a:pt x="520" y="4451"/>
                </a:cubicBezTo>
                <a:cubicBezTo>
                  <a:pt x="0" y="5306"/>
                  <a:pt x="453" y="6462"/>
                  <a:pt x="1123" y="7082"/>
                </a:cubicBezTo>
                <a:cubicBezTo>
                  <a:pt x="2100" y="8034"/>
                  <a:pt x="3578" y="8149"/>
                  <a:pt x="4958" y="8149"/>
                </a:cubicBezTo>
                <a:cubicBezTo>
                  <a:pt x="5399" y="8149"/>
                  <a:pt x="5831" y="8138"/>
                  <a:pt x="6233" y="8138"/>
                </a:cubicBezTo>
                <a:cubicBezTo>
                  <a:pt x="7150" y="8146"/>
                  <a:pt x="8143" y="8226"/>
                  <a:pt x="9123" y="8226"/>
                </a:cubicBezTo>
                <a:cubicBezTo>
                  <a:pt x="9988" y="8226"/>
                  <a:pt x="10843" y="8164"/>
                  <a:pt x="11628" y="7936"/>
                </a:cubicBezTo>
                <a:cubicBezTo>
                  <a:pt x="12734" y="7618"/>
                  <a:pt x="14057" y="6596"/>
                  <a:pt x="13706" y="5256"/>
                </a:cubicBezTo>
                <a:cubicBezTo>
                  <a:pt x="13514" y="4488"/>
                  <a:pt x="12773" y="4056"/>
                  <a:pt x="12036" y="4056"/>
                </a:cubicBezTo>
                <a:cubicBezTo>
                  <a:pt x="11742" y="4056"/>
                  <a:pt x="11450" y="4124"/>
                  <a:pt x="11192" y="4267"/>
                </a:cubicBezTo>
                <a:cubicBezTo>
                  <a:pt x="11160" y="4285"/>
                  <a:pt x="11127" y="4293"/>
                  <a:pt x="11096" y="4293"/>
                </a:cubicBezTo>
                <a:cubicBezTo>
                  <a:pt x="10979" y="4293"/>
                  <a:pt x="10881" y="4185"/>
                  <a:pt x="10908" y="4066"/>
                </a:cubicBezTo>
                <a:cubicBezTo>
                  <a:pt x="10991" y="3547"/>
                  <a:pt x="11125" y="2776"/>
                  <a:pt x="10807" y="2307"/>
                </a:cubicBezTo>
                <a:cubicBezTo>
                  <a:pt x="10527" y="1877"/>
                  <a:pt x="10225" y="1714"/>
                  <a:pt x="9929" y="1714"/>
                </a:cubicBezTo>
                <a:cubicBezTo>
                  <a:pt x="9233" y="1714"/>
                  <a:pt x="8569" y="2619"/>
                  <a:pt x="8311" y="3078"/>
                </a:cubicBezTo>
                <a:cubicBezTo>
                  <a:pt x="8277" y="3137"/>
                  <a:pt x="8213" y="3165"/>
                  <a:pt x="8148" y="3165"/>
                </a:cubicBezTo>
                <a:cubicBezTo>
                  <a:pt x="8049" y="3165"/>
                  <a:pt x="7949" y="3099"/>
                  <a:pt x="7959" y="2977"/>
                </a:cubicBezTo>
                <a:cubicBezTo>
                  <a:pt x="8160" y="1410"/>
                  <a:pt x="7069" y="1"/>
                  <a:pt x="5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21"/>
          <p:cNvSpPr/>
          <p:nvPr/>
        </p:nvSpPr>
        <p:spPr>
          <a:xfrm>
            <a:off x="6293313" y="1615629"/>
            <a:ext cx="491927" cy="296402"/>
          </a:xfrm>
          <a:custGeom>
            <a:avLst/>
            <a:gdLst/>
            <a:ahLst/>
            <a:cxnLst/>
            <a:rect l="l" t="t" r="r" b="b"/>
            <a:pathLst>
              <a:path w="14854" h="8950" extrusionOk="0">
                <a:moveTo>
                  <a:pt x="5755" y="384"/>
                </a:moveTo>
                <a:cubicBezTo>
                  <a:pt x="7316" y="384"/>
                  <a:pt x="8385" y="1803"/>
                  <a:pt x="8199" y="3364"/>
                </a:cubicBezTo>
                <a:cubicBezTo>
                  <a:pt x="8179" y="3478"/>
                  <a:pt x="8280" y="3547"/>
                  <a:pt x="8385" y="3547"/>
                </a:cubicBezTo>
                <a:cubicBezTo>
                  <a:pt x="8448" y="3547"/>
                  <a:pt x="8513" y="3522"/>
                  <a:pt x="8551" y="3464"/>
                </a:cubicBezTo>
                <a:cubicBezTo>
                  <a:pt x="8811" y="3004"/>
                  <a:pt x="9478" y="2095"/>
                  <a:pt x="10177" y="2095"/>
                </a:cubicBezTo>
                <a:cubicBezTo>
                  <a:pt x="10471" y="2095"/>
                  <a:pt x="10770" y="2256"/>
                  <a:pt x="11048" y="2677"/>
                </a:cubicBezTo>
                <a:cubicBezTo>
                  <a:pt x="11349" y="3163"/>
                  <a:pt x="11232" y="3917"/>
                  <a:pt x="11148" y="4436"/>
                </a:cubicBezTo>
                <a:cubicBezTo>
                  <a:pt x="11108" y="4571"/>
                  <a:pt x="11219" y="4673"/>
                  <a:pt x="11334" y="4673"/>
                </a:cubicBezTo>
                <a:cubicBezTo>
                  <a:pt x="11362" y="4673"/>
                  <a:pt x="11390" y="4667"/>
                  <a:pt x="11416" y="4654"/>
                </a:cubicBezTo>
                <a:cubicBezTo>
                  <a:pt x="11678" y="4504"/>
                  <a:pt x="11977" y="4432"/>
                  <a:pt x="12275" y="4432"/>
                </a:cubicBezTo>
                <a:cubicBezTo>
                  <a:pt x="13007" y="4432"/>
                  <a:pt x="13739" y="4864"/>
                  <a:pt x="13930" y="5626"/>
                </a:cubicBezTo>
                <a:cubicBezTo>
                  <a:pt x="14281" y="6966"/>
                  <a:pt x="12958" y="7988"/>
                  <a:pt x="11852" y="8306"/>
                </a:cubicBezTo>
                <a:cubicBezTo>
                  <a:pt x="11070" y="8533"/>
                  <a:pt x="10218" y="8592"/>
                  <a:pt x="9359" y="8592"/>
                </a:cubicBezTo>
                <a:cubicBezTo>
                  <a:pt x="8431" y="8592"/>
                  <a:pt x="7494" y="8524"/>
                  <a:pt x="6625" y="8524"/>
                </a:cubicBezTo>
                <a:cubicBezTo>
                  <a:pt x="6574" y="8524"/>
                  <a:pt x="6524" y="8524"/>
                  <a:pt x="6474" y="8524"/>
                </a:cubicBezTo>
                <a:cubicBezTo>
                  <a:pt x="6304" y="8521"/>
                  <a:pt x="6130" y="8520"/>
                  <a:pt x="5951" y="8520"/>
                </a:cubicBezTo>
                <a:cubicBezTo>
                  <a:pt x="5794" y="8520"/>
                  <a:pt x="5634" y="8521"/>
                  <a:pt x="5472" y="8521"/>
                </a:cubicBezTo>
                <a:cubicBezTo>
                  <a:pt x="4017" y="8521"/>
                  <a:pt x="2403" y="8471"/>
                  <a:pt x="1347" y="7469"/>
                </a:cubicBezTo>
                <a:cubicBezTo>
                  <a:pt x="693" y="6832"/>
                  <a:pt x="241" y="5676"/>
                  <a:pt x="744" y="4821"/>
                </a:cubicBezTo>
                <a:cubicBezTo>
                  <a:pt x="1045" y="4319"/>
                  <a:pt x="1560" y="4093"/>
                  <a:pt x="2088" y="4093"/>
                </a:cubicBezTo>
                <a:cubicBezTo>
                  <a:pt x="2616" y="4093"/>
                  <a:pt x="3156" y="4319"/>
                  <a:pt x="3508" y="4721"/>
                </a:cubicBezTo>
                <a:cubicBezTo>
                  <a:pt x="3528" y="4741"/>
                  <a:pt x="3553" y="4750"/>
                  <a:pt x="3577" y="4750"/>
                </a:cubicBezTo>
                <a:cubicBezTo>
                  <a:pt x="3652" y="4750"/>
                  <a:pt x="3726" y="4667"/>
                  <a:pt x="3676" y="4604"/>
                </a:cubicBezTo>
                <a:lnTo>
                  <a:pt x="3592" y="4503"/>
                </a:lnTo>
                <a:lnTo>
                  <a:pt x="3592" y="4503"/>
                </a:lnTo>
                <a:cubicBezTo>
                  <a:pt x="3619" y="4513"/>
                  <a:pt x="3645" y="4518"/>
                  <a:pt x="3670" y="4518"/>
                </a:cubicBezTo>
                <a:cubicBezTo>
                  <a:pt x="3768" y="4518"/>
                  <a:pt x="3843" y="4443"/>
                  <a:pt x="3843" y="4336"/>
                </a:cubicBezTo>
                <a:cubicBezTo>
                  <a:pt x="3793" y="2844"/>
                  <a:pt x="3374" y="700"/>
                  <a:pt x="5351" y="415"/>
                </a:cubicBezTo>
                <a:cubicBezTo>
                  <a:pt x="5489" y="394"/>
                  <a:pt x="5623" y="384"/>
                  <a:pt x="5755" y="384"/>
                </a:cubicBezTo>
                <a:close/>
                <a:moveTo>
                  <a:pt x="5736" y="1"/>
                </a:moveTo>
                <a:cubicBezTo>
                  <a:pt x="5648" y="1"/>
                  <a:pt x="5559" y="5"/>
                  <a:pt x="5468" y="13"/>
                </a:cubicBezTo>
                <a:cubicBezTo>
                  <a:pt x="3022" y="197"/>
                  <a:pt x="3408" y="2476"/>
                  <a:pt x="3475" y="4336"/>
                </a:cubicBezTo>
                <a:lnTo>
                  <a:pt x="3475" y="4369"/>
                </a:lnTo>
                <a:cubicBezTo>
                  <a:pt x="3074" y="3948"/>
                  <a:pt x="2580" y="3762"/>
                  <a:pt x="2097" y="3762"/>
                </a:cubicBezTo>
                <a:cubicBezTo>
                  <a:pt x="1023" y="3762"/>
                  <a:pt x="1" y="4678"/>
                  <a:pt x="174" y="5961"/>
                </a:cubicBezTo>
                <a:cubicBezTo>
                  <a:pt x="509" y="8725"/>
                  <a:pt x="3743" y="8859"/>
                  <a:pt x="5887" y="8876"/>
                </a:cubicBezTo>
                <a:cubicBezTo>
                  <a:pt x="6926" y="8886"/>
                  <a:pt x="7995" y="8950"/>
                  <a:pt x="9055" y="8950"/>
                </a:cubicBezTo>
                <a:cubicBezTo>
                  <a:pt x="9772" y="8950"/>
                  <a:pt x="10485" y="8921"/>
                  <a:pt x="11182" y="8826"/>
                </a:cubicBezTo>
                <a:cubicBezTo>
                  <a:pt x="12338" y="8658"/>
                  <a:pt x="13494" y="8172"/>
                  <a:pt x="14064" y="7083"/>
                </a:cubicBezTo>
                <a:cubicBezTo>
                  <a:pt x="14854" y="5661"/>
                  <a:pt x="13747" y="4042"/>
                  <a:pt x="12296" y="4042"/>
                </a:cubicBezTo>
                <a:cubicBezTo>
                  <a:pt x="12055" y="4042"/>
                  <a:pt x="11804" y="4087"/>
                  <a:pt x="11550" y="4185"/>
                </a:cubicBezTo>
                <a:cubicBezTo>
                  <a:pt x="11651" y="3297"/>
                  <a:pt x="11601" y="2258"/>
                  <a:pt x="10679" y="1906"/>
                </a:cubicBezTo>
                <a:cubicBezTo>
                  <a:pt x="10495" y="1833"/>
                  <a:pt x="10315" y="1799"/>
                  <a:pt x="10141" y="1799"/>
                </a:cubicBezTo>
                <a:cubicBezTo>
                  <a:pt x="9522" y="1799"/>
                  <a:pt x="8977" y="2217"/>
                  <a:pt x="8585" y="2727"/>
                </a:cubicBezTo>
                <a:cubicBezTo>
                  <a:pt x="8474" y="1236"/>
                  <a:pt x="7297" y="1"/>
                  <a:pt x="5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21"/>
          <p:cNvSpPr/>
          <p:nvPr/>
        </p:nvSpPr>
        <p:spPr>
          <a:xfrm>
            <a:off x="7562214" y="2696070"/>
            <a:ext cx="734679" cy="938980"/>
          </a:xfrm>
          <a:custGeom>
            <a:avLst/>
            <a:gdLst/>
            <a:ahLst/>
            <a:cxnLst/>
            <a:rect l="l" t="t" r="r" b="b"/>
            <a:pathLst>
              <a:path w="22184" h="28353" extrusionOk="0">
                <a:moveTo>
                  <a:pt x="10561" y="2806"/>
                </a:moveTo>
                <a:cubicBezTo>
                  <a:pt x="10672" y="2806"/>
                  <a:pt x="10787" y="2817"/>
                  <a:pt x="10907" y="2838"/>
                </a:cubicBezTo>
                <a:cubicBezTo>
                  <a:pt x="12214" y="3073"/>
                  <a:pt x="12801" y="4413"/>
                  <a:pt x="12750" y="5619"/>
                </a:cubicBezTo>
                <a:lnTo>
                  <a:pt x="12231" y="5619"/>
                </a:lnTo>
                <a:cubicBezTo>
                  <a:pt x="12198" y="4765"/>
                  <a:pt x="12013" y="3625"/>
                  <a:pt x="10941" y="3609"/>
                </a:cubicBezTo>
                <a:cubicBezTo>
                  <a:pt x="10932" y="3609"/>
                  <a:pt x="10924" y="3609"/>
                  <a:pt x="10915" y="3609"/>
                </a:cubicBezTo>
                <a:cubicBezTo>
                  <a:pt x="9843" y="3609"/>
                  <a:pt x="9299" y="4655"/>
                  <a:pt x="9265" y="5586"/>
                </a:cubicBezTo>
                <a:lnTo>
                  <a:pt x="8394" y="5586"/>
                </a:lnTo>
                <a:cubicBezTo>
                  <a:pt x="8411" y="5569"/>
                  <a:pt x="8411" y="5552"/>
                  <a:pt x="8428" y="5536"/>
                </a:cubicBezTo>
                <a:cubicBezTo>
                  <a:pt x="8552" y="4343"/>
                  <a:pt x="9205" y="2806"/>
                  <a:pt x="10561" y="2806"/>
                </a:cubicBezTo>
                <a:close/>
                <a:moveTo>
                  <a:pt x="10918" y="3887"/>
                </a:moveTo>
                <a:cubicBezTo>
                  <a:pt x="11824" y="3887"/>
                  <a:pt x="11947" y="4915"/>
                  <a:pt x="11963" y="5636"/>
                </a:cubicBezTo>
                <a:lnTo>
                  <a:pt x="10773" y="5619"/>
                </a:lnTo>
                <a:cubicBezTo>
                  <a:pt x="10539" y="5611"/>
                  <a:pt x="10308" y="5607"/>
                  <a:pt x="10080" y="5607"/>
                </a:cubicBezTo>
                <a:cubicBezTo>
                  <a:pt x="9852" y="5607"/>
                  <a:pt x="9626" y="5611"/>
                  <a:pt x="9400" y="5619"/>
                </a:cubicBezTo>
                <a:cubicBezTo>
                  <a:pt x="9567" y="4849"/>
                  <a:pt x="9885" y="3961"/>
                  <a:pt x="10790" y="3894"/>
                </a:cubicBezTo>
                <a:cubicBezTo>
                  <a:pt x="10835" y="3889"/>
                  <a:pt x="10877" y="3887"/>
                  <a:pt x="10918" y="3887"/>
                </a:cubicBezTo>
                <a:close/>
                <a:moveTo>
                  <a:pt x="10345" y="1571"/>
                </a:moveTo>
                <a:cubicBezTo>
                  <a:pt x="10519" y="1571"/>
                  <a:pt x="10700" y="1586"/>
                  <a:pt x="10891" y="1615"/>
                </a:cubicBezTo>
                <a:cubicBezTo>
                  <a:pt x="12868" y="1917"/>
                  <a:pt x="14124" y="3709"/>
                  <a:pt x="13923" y="5653"/>
                </a:cubicBezTo>
                <a:lnTo>
                  <a:pt x="13019" y="5636"/>
                </a:lnTo>
                <a:cubicBezTo>
                  <a:pt x="13203" y="4312"/>
                  <a:pt x="12365" y="2754"/>
                  <a:pt x="10941" y="2536"/>
                </a:cubicBezTo>
                <a:cubicBezTo>
                  <a:pt x="10825" y="2518"/>
                  <a:pt x="10713" y="2510"/>
                  <a:pt x="10604" y="2510"/>
                </a:cubicBezTo>
                <a:cubicBezTo>
                  <a:pt x="9089" y="2510"/>
                  <a:pt x="8243" y="4176"/>
                  <a:pt x="8243" y="5536"/>
                </a:cubicBezTo>
                <a:cubicBezTo>
                  <a:pt x="8243" y="5552"/>
                  <a:pt x="8260" y="5569"/>
                  <a:pt x="8260" y="5586"/>
                </a:cubicBezTo>
                <a:lnTo>
                  <a:pt x="7205" y="5569"/>
                </a:lnTo>
                <a:cubicBezTo>
                  <a:pt x="7205" y="5552"/>
                  <a:pt x="7205" y="5552"/>
                  <a:pt x="7205" y="5536"/>
                </a:cubicBezTo>
                <a:cubicBezTo>
                  <a:pt x="7154" y="4530"/>
                  <a:pt x="7573" y="3609"/>
                  <a:pt x="8143" y="2788"/>
                </a:cubicBezTo>
                <a:cubicBezTo>
                  <a:pt x="8721" y="1984"/>
                  <a:pt x="9419" y="1571"/>
                  <a:pt x="10345" y="1571"/>
                </a:cubicBezTo>
                <a:close/>
                <a:moveTo>
                  <a:pt x="10386" y="304"/>
                </a:moveTo>
                <a:cubicBezTo>
                  <a:pt x="10454" y="304"/>
                  <a:pt x="10522" y="306"/>
                  <a:pt x="10589" y="308"/>
                </a:cubicBezTo>
                <a:cubicBezTo>
                  <a:pt x="13588" y="442"/>
                  <a:pt x="15498" y="2838"/>
                  <a:pt x="15682" y="5670"/>
                </a:cubicBezTo>
                <a:lnTo>
                  <a:pt x="14225" y="5653"/>
                </a:lnTo>
                <a:lnTo>
                  <a:pt x="14208" y="5653"/>
                </a:lnTo>
                <a:cubicBezTo>
                  <a:pt x="14392" y="3558"/>
                  <a:pt x="13052" y="1615"/>
                  <a:pt x="10907" y="1313"/>
                </a:cubicBezTo>
                <a:cubicBezTo>
                  <a:pt x="10719" y="1287"/>
                  <a:pt x="10529" y="1273"/>
                  <a:pt x="10339" y="1273"/>
                </a:cubicBezTo>
                <a:cubicBezTo>
                  <a:pt x="9569" y="1273"/>
                  <a:pt x="8815" y="1506"/>
                  <a:pt x="8277" y="2084"/>
                </a:cubicBezTo>
                <a:cubicBezTo>
                  <a:pt x="7473" y="2989"/>
                  <a:pt x="6819" y="4346"/>
                  <a:pt x="6987" y="5552"/>
                </a:cubicBezTo>
                <a:lnTo>
                  <a:pt x="6987" y="5569"/>
                </a:lnTo>
                <a:lnTo>
                  <a:pt x="5797" y="5552"/>
                </a:lnTo>
                <a:cubicBezTo>
                  <a:pt x="5898" y="4279"/>
                  <a:pt x="5965" y="2955"/>
                  <a:pt x="6769" y="1883"/>
                </a:cubicBezTo>
                <a:cubicBezTo>
                  <a:pt x="7598" y="782"/>
                  <a:pt x="9035" y="304"/>
                  <a:pt x="10386" y="304"/>
                </a:cubicBezTo>
                <a:close/>
                <a:moveTo>
                  <a:pt x="10320" y="0"/>
                </a:moveTo>
                <a:cubicBezTo>
                  <a:pt x="9005" y="0"/>
                  <a:pt x="7612" y="459"/>
                  <a:pt x="6719" y="1431"/>
                </a:cubicBezTo>
                <a:cubicBezTo>
                  <a:pt x="5730" y="2520"/>
                  <a:pt x="5529" y="4145"/>
                  <a:pt x="5596" y="5552"/>
                </a:cubicBezTo>
                <a:cubicBezTo>
                  <a:pt x="3770" y="5552"/>
                  <a:pt x="1944" y="5569"/>
                  <a:pt x="134" y="5686"/>
                </a:cubicBezTo>
                <a:cubicBezTo>
                  <a:pt x="34" y="5686"/>
                  <a:pt x="0" y="5820"/>
                  <a:pt x="67" y="5887"/>
                </a:cubicBezTo>
                <a:lnTo>
                  <a:pt x="34" y="5904"/>
                </a:lnTo>
                <a:lnTo>
                  <a:pt x="218" y="5904"/>
                </a:lnTo>
                <a:cubicBezTo>
                  <a:pt x="1730" y="5984"/>
                  <a:pt x="3248" y="6004"/>
                  <a:pt x="4768" y="6004"/>
                </a:cubicBezTo>
                <a:cubicBezTo>
                  <a:pt x="6342" y="6004"/>
                  <a:pt x="7918" y="5982"/>
                  <a:pt x="9492" y="5982"/>
                </a:cubicBezTo>
                <a:cubicBezTo>
                  <a:pt x="9919" y="5982"/>
                  <a:pt x="10346" y="5984"/>
                  <a:pt x="10773" y="5988"/>
                </a:cubicBezTo>
                <a:cubicBezTo>
                  <a:pt x="14325" y="6021"/>
                  <a:pt x="17861" y="6072"/>
                  <a:pt x="21413" y="6155"/>
                </a:cubicBezTo>
                <a:cubicBezTo>
                  <a:pt x="21413" y="6172"/>
                  <a:pt x="21413" y="6189"/>
                  <a:pt x="21413" y="6222"/>
                </a:cubicBezTo>
                <a:cubicBezTo>
                  <a:pt x="21429" y="9774"/>
                  <a:pt x="21480" y="13343"/>
                  <a:pt x="21547" y="16912"/>
                </a:cubicBezTo>
                <a:cubicBezTo>
                  <a:pt x="21597" y="20430"/>
                  <a:pt x="21580" y="23966"/>
                  <a:pt x="21848" y="27484"/>
                </a:cubicBezTo>
                <a:cubicBezTo>
                  <a:pt x="14761" y="27769"/>
                  <a:pt x="7674" y="27719"/>
                  <a:pt x="587" y="28020"/>
                </a:cubicBezTo>
                <a:lnTo>
                  <a:pt x="553" y="28020"/>
                </a:lnTo>
                <a:cubicBezTo>
                  <a:pt x="419" y="28054"/>
                  <a:pt x="436" y="28272"/>
                  <a:pt x="587" y="28272"/>
                </a:cubicBezTo>
                <a:cubicBezTo>
                  <a:pt x="2194" y="28329"/>
                  <a:pt x="3804" y="28353"/>
                  <a:pt x="5416" y="28353"/>
                </a:cubicBezTo>
                <a:cubicBezTo>
                  <a:pt x="10898" y="28353"/>
                  <a:pt x="16401" y="28073"/>
                  <a:pt x="21865" y="27853"/>
                </a:cubicBezTo>
                <a:cubicBezTo>
                  <a:pt x="21932" y="27836"/>
                  <a:pt x="22016" y="27786"/>
                  <a:pt x="22032" y="27719"/>
                </a:cubicBezTo>
                <a:cubicBezTo>
                  <a:pt x="22083" y="27702"/>
                  <a:pt x="22116" y="27652"/>
                  <a:pt x="22116" y="27601"/>
                </a:cubicBezTo>
                <a:cubicBezTo>
                  <a:pt x="22183" y="24049"/>
                  <a:pt x="21965" y="20464"/>
                  <a:pt x="21898" y="16912"/>
                </a:cubicBezTo>
                <a:cubicBezTo>
                  <a:pt x="21831" y="13343"/>
                  <a:pt x="21781" y="9774"/>
                  <a:pt x="21764" y="6206"/>
                </a:cubicBezTo>
                <a:cubicBezTo>
                  <a:pt x="21764" y="6114"/>
                  <a:pt x="21695" y="6036"/>
                  <a:pt x="21606" y="6036"/>
                </a:cubicBezTo>
                <a:cubicBezTo>
                  <a:pt x="21597" y="6036"/>
                  <a:pt x="21589" y="6037"/>
                  <a:pt x="21580" y="6038"/>
                </a:cubicBezTo>
                <a:cubicBezTo>
                  <a:pt x="21630" y="5921"/>
                  <a:pt x="21530" y="5787"/>
                  <a:pt x="21413" y="5787"/>
                </a:cubicBezTo>
                <a:cubicBezTo>
                  <a:pt x="19603" y="5737"/>
                  <a:pt x="17810" y="5703"/>
                  <a:pt x="16018" y="5670"/>
                </a:cubicBezTo>
                <a:cubicBezTo>
                  <a:pt x="16135" y="2654"/>
                  <a:pt x="13538" y="124"/>
                  <a:pt x="10589" y="6"/>
                </a:cubicBezTo>
                <a:cubicBezTo>
                  <a:pt x="10500" y="2"/>
                  <a:pt x="10410" y="0"/>
                  <a:pt x="10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21"/>
          <p:cNvSpPr/>
          <p:nvPr/>
        </p:nvSpPr>
        <p:spPr>
          <a:xfrm>
            <a:off x="7754206" y="2706138"/>
            <a:ext cx="327400" cy="177709"/>
          </a:xfrm>
          <a:custGeom>
            <a:avLst/>
            <a:gdLst/>
            <a:ahLst/>
            <a:cxnLst/>
            <a:rect l="l" t="t" r="r" b="b"/>
            <a:pathLst>
              <a:path w="9886" h="5366" extrusionOk="0">
                <a:moveTo>
                  <a:pt x="4589" y="0"/>
                </a:moveTo>
                <a:cubicBezTo>
                  <a:pt x="3238" y="0"/>
                  <a:pt x="1801" y="478"/>
                  <a:pt x="972" y="1579"/>
                </a:cubicBezTo>
                <a:cubicBezTo>
                  <a:pt x="168" y="2651"/>
                  <a:pt x="101" y="3975"/>
                  <a:pt x="0" y="5248"/>
                </a:cubicBezTo>
                <a:lnTo>
                  <a:pt x="1190" y="5265"/>
                </a:lnTo>
                <a:lnTo>
                  <a:pt x="1190" y="5248"/>
                </a:lnTo>
                <a:cubicBezTo>
                  <a:pt x="1022" y="4042"/>
                  <a:pt x="1676" y="2685"/>
                  <a:pt x="2480" y="1780"/>
                </a:cubicBezTo>
                <a:cubicBezTo>
                  <a:pt x="3014" y="1193"/>
                  <a:pt x="3760" y="967"/>
                  <a:pt x="4524" y="967"/>
                </a:cubicBezTo>
                <a:cubicBezTo>
                  <a:pt x="4719" y="967"/>
                  <a:pt x="4916" y="982"/>
                  <a:pt x="5110" y="1009"/>
                </a:cubicBezTo>
                <a:cubicBezTo>
                  <a:pt x="7272" y="1311"/>
                  <a:pt x="8595" y="3254"/>
                  <a:pt x="8428" y="5349"/>
                </a:cubicBezTo>
                <a:lnTo>
                  <a:pt x="9885" y="5366"/>
                </a:lnTo>
                <a:cubicBezTo>
                  <a:pt x="9701" y="2534"/>
                  <a:pt x="7774" y="138"/>
                  <a:pt x="4792" y="4"/>
                </a:cubicBezTo>
                <a:cubicBezTo>
                  <a:pt x="4725" y="2"/>
                  <a:pt x="4657" y="0"/>
                  <a:pt x="45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21"/>
          <p:cNvSpPr/>
          <p:nvPr/>
        </p:nvSpPr>
        <p:spPr>
          <a:xfrm>
            <a:off x="7798585" y="2748066"/>
            <a:ext cx="231425" cy="135219"/>
          </a:xfrm>
          <a:custGeom>
            <a:avLst/>
            <a:gdLst/>
            <a:ahLst/>
            <a:cxnLst/>
            <a:rect l="l" t="t" r="r" b="b"/>
            <a:pathLst>
              <a:path w="6988" h="4083" extrusionOk="0">
                <a:moveTo>
                  <a:pt x="3186" y="0"/>
                </a:moveTo>
                <a:cubicBezTo>
                  <a:pt x="2275" y="0"/>
                  <a:pt x="1579" y="403"/>
                  <a:pt x="989" y="1218"/>
                </a:cubicBezTo>
                <a:cubicBezTo>
                  <a:pt x="420" y="2022"/>
                  <a:pt x="1" y="2960"/>
                  <a:pt x="51" y="3966"/>
                </a:cubicBezTo>
                <a:cubicBezTo>
                  <a:pt x="51" y="3966"/>
                  <a:pt x="51" y="3982"/>
                  <a:pt x="51" y="3999"/>
                </a:cubicBezTo>
                <a:lnTo>
                  <a:pt x="1106" y="4016"/>
                </a:lnTo>
                <a:cubicBezTo>
                  <a:pt x="1106" y="3999"/>
                  <a:pt x="1090" y="3982"/>
                  <a:pt x="1090" y="3966"/>
                </a:cubicBezTo>
                <a:cubicBezTo>
                  <a:pt x="1105" y="2591"/>
                  <a:pt x="1936" y="940"/>
                  <a:pt x="3447" y="940"/>
                </a:cubicBezTo>
                <a:cubicBezTo>
                  <a:pt x="3557" y="940"/>
                  <a:pt x="3670" y="948"/>
                  <a:pt x="3787" y="966"/>
                </a:cubicBezTo>
                <a:cubicBezTo>
                  <a:pt x="5211" y="1184"/>
                  <a:pt x="6049" y="2742"/>
                  <a:pt x="5865" y="4066"/>
                </a:cubicBezTo>
                <a:lnTo>
                  <a:pt x="6770" y="4083"/>
                </a:lnTo>
                <a:cubicBezTo>
                  <a:pt x="6987" y="2139"/>
                  <a:pt x="5731" y="347"/>
                  <a:pt x="3737" y="45"/>
                </a:cubicBezTo>
                <a:cubicBezTo>
                  <a:pt x="3545" y="15"/>
                  <a:pt x="3362" y="0"/>
                  <a:pt x="3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21"/>
          <p:cNvSpPr/>
          <p:nvPr/>
        </p:nvSpPr>
        <p:spPr>
          <a:xfrm>
            <a:off x="7839653" y="2789001"/>
            <a:ext cx="146512" cy="93756"/>
          </a:xfrm>
          <a:custGeom>
            <a:avLst/>
            <a:gdLst/>
            <a:ahLst/>
            <a:cxnLst/>
            <a:rect l="l" t="t" r="r" b="b"/>
            <a:pathLst>
              <a:path w="4424" h="2831" extrusionOk="0">
                <a:moveTo>
                  <a:pt x="2168" y="0"/>
                </a:moveTo>
                <a:cubicBezTo>
                  <a:pt x="812" y="0"/>
                  <a:pt x="158" y="1538"/>
                  <a:pt x="34" y="2746"/>
                </a:cubicBezTo>
                <a:cubicBezTo>
                  <a:pt x="17" y="2763"/>
                  <a:pt x="17" y="2780"/>
                  <a:pt x="0" y="2797"/>
                </a:cubicBezTo>
                <a:lnTo>
                  <a:pt x="872" y="2797"/>
                </a:lnTo>
                <a:cubicBezTo>
                  <a:pt x="905" y="1873"/>
                  <a:pt x="1441" y="819"/>
                  <a:pt x="2498" y="819"/>
                </a:cubicBezTo>
                <a:cubicBezTo>
                  <a:pt x="2514" y="819"/>
                  <a:pt x="2531" y="819"/>
                  <a:pt x="2547" y="819"/>
                </a:cubicBezTo>
                <a:cubicBezTo>
                  <a:pt x="3619" y="836"/>
                  <a:pt x="3804" y="1976"/>
                  <a:pt x="3837" y="2830"/>
                </a:cubicBezTo>
                <a:lnTo>
                  <a:pt x="4357" y="2830"/>
                </a:lnTo>
                <a:lnTo>
                  <a:pt x="4357" y="2813"/>
                </a:lnTo>
                <a:cubicBezTo>
                  <a:pt x="4424" y="1607"/>
                  <a:pt x="3837" y="267"/>
                  <a:pt x="2514" y="32"/>
                </a:cubicBezTo>
                <a:cubicBezTo>
                  <a:pt x="2394" y="11"/>
                  <a:pt x="2278" y="0"/>
                  <a:pt x="2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21"/>
          <p:cNvSpPr/>
          <p:nvPr/>
        </p:nvSpPr>
        <p:spPr>
          <a:xfrm>
            <a:off x="7557776" y="2891041"/>
            <a:ext cx="26097" cy="732692"/>
          </a:xfrm>
          <a:custGeom>
            <a:avLst/>
            <a:gdLst/>
            <a:ahLst/>
            <a:cxnLst/>
            <a:rect l="l" t="t" r="r" b="b"/>
            <a:pathLst>
              <a:path w="788" h="22124" extrusionOk="0">
                <a:moveTo>
                  <a:pt x="168" y="0"/>
                </a:moveTo>
                <a:cubicBezTo>
                  <a:pt x="134" y="34"/>
                  <a:pt x="134" y="67"/>
                  <a:pt x="134" y="101"/>
                </a:cubicBezTo>
                <a:cubicBezTo>
                  <a:pt x="0" y="7372"/>
                  <a:pt x="251" y="14677"/>
                  <a:pt x="419" y="21949"/>
                </a:cubicBezTo>
                <a:cubicBezTo>
                  <a:pt x="419" y="22051"/>
                  <a:pt x="496" y="22123"/>
                  <a:pt x="584" y="22123"/>
                </a:cubicBezTo>
                <a:cubicBezTo>
                  <a:pt x="613" y="22123"/>
                  <a:pt x="642" y="22116"/>
                  <a:pt x="670" y="22100"/>
                </a:cubicBezTo>
                <a:cubicBezTo>
                  <a:pt x="737" y="22083"/>
                  <a:pt x="788" y="22016"/>
                  <a:pt x="788" y="21949"/>
                </a:cubicBezTo>
                <a:cubicBezTo>
                  <a:pt x="704" y="14677"/>
                  <a:pt x="737" y="7356"/>
                  <a:pt x="385" y="101"/>
                </a:cubicBezTo>
                <a:cubicBezTo>
                  <a:pt x="369" y="67"/>
                  <a:pt x="369" y="51"/>
                  <a:pt x="352" y="17"/>
                </a:cubicBezTo>
                <a:lnTo>
                  <a:pt x="168"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21"/>
          <p:cNvSpPr/>
          <p:nvPr/>
        </p:nvSpPr>
        <p:spPr>
          <a:xfrm>
            <a:off x="4580609" y="4130107"/>
            <a:ext cx="336308" cy="372837"/>
          </a:xfrm>
          <a:custGeom>
            <a:avLst/>
            <a:gdLst/>
            <a:ahLst/>
            <a:cxnLst/>
            <a:rect l="l" t="t" r="r" b="b"/>
            <a:pathLst>
              <a:path w="10155" h="11258" extrusionOk="0">
                <a:moveTo>
                  <a:pt x="4229" y="4663"/>
                </a:moveTo>
                <a:cubicBezTo>
                  <a:pt x="4828" y="4663"/>
                  <a:pt x="5256" y="5037"/>
                  <a:pt x="5781" y="5267"/>
                </a:cubicBezTo>
                <a:cubicBezTo>
                  <a:pt x="5295" y="6289"/>
                  <a:pt x="5061" y="7428"/>
                  <a:pt x="5128" y="8584"/>
                </a:cubicBezTo>
                <a:lnTo>
                  <a:pt x="4391" y="8584"/>
                </a:lnTo>
                <a:cubicBezTo>
                  <a:pt x="4441" y="7277"/>
                  <a:pt x="4458" y="5904"/>
                  <a:pt x="3972" y="4664"/>
                </a:cubicBezTo>
                <a:lnTo>
                  <a:pt x="4190" y="4664"/>
                </a:lnTo>
                <a:cubicBezTo>
                  <a:pt x="4203" y="4663"/>
                  <a:pt x="4216" y="4663"/>
                  <a:pt x="4229" y="4663"/>
                </a:cubicBezTo>
                <a:close/>
                <a:moveTo>
                  <a:pt x="4888" y="356"/>
                </a:moveTo>
                <a:cubicBezTo>
                  <a:pt x="6369" y="356"/>
                  <a:pt x="7804" y="869"/>
                  <a:pt x="8780" y="2083"/>
                </a:cubicBezTo>
                <a:cubicBezTo>
                  <a:pt x="9384" y="2837"/>
                  <a:pt x="9886" y="3876"/>
                  <a:pt x="9601" y="4865"/>
                </a:cubicBezTo>
                <a:cubicBezTo>
                  <a:pt x="9216" y="6155"/>
                  <a:pt x="7742" y="6708"/>
                  <a:pt x="6518" y="6724"/>
                </a:cubicBezTo>
                <a:cubicBezTo>
                  <a:pt x="6418" y="6724"/>
                  <a:pt x="6334" y="6808"/>
                  <a:pt x="6334" y="6909"/>
                </a:cubicBezTo>
                <a:cubicBezTo>
                  <a:pt x="6317" y="7462"/>
                  <a:pt x="6284" y="8015"/>
                  <a:pt x="6267" y="8584"/>
                </a:cubicBezTo>
                <a:lnTo>
                  <a:pt x="5329" y="8584"/>
                </a:lnTo>
                <a:cubicBezTo>
                  <a:pt x="5346" y="7462"/>
                  <a:pt x="5597" y="6373"/>
                  <a:pt x="6083" y="5367"/>
                </a:cubicBezTo>
                <a:cubicBezTo>
                  <a:pt x="6204" y="5411"/>
                  <a:pt x="6331" y="5432"/>
                  <a:pt x="6457" y="5432"/>
                </a:cubicBezTo>
                <a:cubicBezTo>
                  <a:pt x="6769" y="5432"/>
                  <a:pt x="7080" y="5304"/>
                  <a:pt x="7306" y="5066"/>
                </a:cubicBezTo>
                <a:cubicBezTo>
                  <a:pt x="7396" y="4976"/>
                  <a:pt x="7309" y="4837"/>
                  <a:pt x="7203" y="4837"/>
                </a:cubicBezTo>
                <a:cubicBezTo>
                  <a:pt x="7170" y="4837"/>
                  <a:pt x="7136" y="4850"/>
                  <a:pt x="7105" y="4881"/>
                </a:cubicBezTo>
                <a:cubicBezTo>
                  <a:pt x="6958" y="5028"/>
                  <a:pt x="6773" y="5084"/>
                  <a:pt x="6560" y="5084"/>
                </a:cubicBezTo>
                <a:cubicBezTo>
                  <a:pt x="6458" y="5084"/>
                  <a:pt x="6348" y="5071"/>
                  <a:pt x="6234" y="5049"/>
                </a:cubicBezTo>
                <a:cubicBezTo>
                  <a:pt x="6401" y="4731"/>
                  <a:pt x="6602" y="4412"/>
                  <a:pt x="6803" y="4111"/>
                </a:cubicBezTo>
                <a:cubicBezTo>
                  <a:pt x="6866" y="4023"/>
                  <a:pt x="6770" y="3918"/>
                  <a:pt x="6683" y="3918"/>
                </a:cubicBezTo>
                <a:cubicBezTo>
                  <a:pt x="6653" y="3918"/>
                  <a:pt x="6624" y="3930"/>
                  <a:pt x="6602" y="3960"/>
                </a:cubicBezTo>
                <a:cubicBezTo>
                  <a:pt x="6351" y="4278"/>
                  <a:pt x="6133" y="4613"/>
                  <a:pt x="5932" y="4982"/>
                </a:cubicBezTo>
                <a:cubicBezTo>
                  <a:pt x="5317" y="4802"/>
                  <a:pt x="4648" y="4447"/>
                  <a:pt x="4106" y="4447"/>
                </a:cubicBezTo>
                <a:cubicBezTo>
                  <a:pt x="4043" y="4447"/>
                  <a:pt x="3981" y="4452"/>
                  <a:pt x="3922" y="4463"/>
                </a:cubicBezTo>
                <a:lnTo>
                  <a:pt x="3905" y="4463"/>
                </a:lnTo>
                <a:cubicBezTo>
                  <a:pt x="3787" y="4195"/>
                  <a:pt x="3653" y="3926"/>
                  <a:pt x="3486" y="3692"/>
                </a:cubicBezTo>
                <a:cubicBezTo>
                  <a:pt x="3462" y="3651"/>
                  <a:pt x="3422" y="3632"/>
                  <a:pt x="3382" y="3632"/>
                </a:cubicBezTo>
                <a:cubicBezTo>
                  <a:pt x="3308" y="3632"/>
                  <a:pt x="3235" y="3695"/>
                  <a:pt x="3268" y="3792"/>
                </a:cubicBezTo>
                <a:cubicBezTo>
                  <a:pt x="3268" y="3826"/>
                  <a:pt x="3285" y="3859"/>
                  <a:pt x="3302" y="3893"/>
                </a:cubicBezTo>
                <a:cubicBezTo>
                  <a:pt x="3402" y="4111"/>
                  <a:pt x="3519" y="4312"/>
                  <a:pt x="3620" y="4530"/>
                </a:cubicBezTo>
                <a:cubicBezTo>
                  <a:pt x="3084" y="4697"/>
                  <a:pt x="2648" y="5083"/>
                  <a:pt x="2380" y="5568"/>
                </a:cubicBezTo>
                <a:cubicBezTo>
                  <a:pt x="2357" y="5625"/>
                  <a:pt x="2396" y="5666"/>
                  <a:pt x="2439" y="5666"/>
                </a:cubicBezTo>
                <a:cubicBezTo>
                  <a:pt x="2460" y="5666"/>
                  <a:pt x="2481" y="5657"/>
                  <a:pt x="2497" y="5635"/>
                </a:cubicBezTo>
                <a:cubicBezTo>
                  <a:pt x="2765" y="5200"/>
                  <a:pt x="3201" y="4881"/>
                  <a:pt x="3704" y="4731"/>
                </a:cubicBezTo>
                <a:cubicBezTo>
                  <a:pt x="3771" y="4881"/>
                  <a:pt x="3838" y="5032"/>
                  <a:pt x="3905" y="5183"/>
                </a:cubicBezTo>
                <a:cubicBezTo>
                  <a:pt x="4307" y="6272"/>
                  <a:pt x="4206" y="7462"/>
                  <a:pt x="4240" y="8601"/>
                </a:cubicBezTo>
                <a:cubicBezTo>
                  <a:pt x="3888" y="8601"/>
                  <a:pt x="3553" y="8618"/>
                  <a:pt x="3201" y="8618"/>
                </a:cubicBezTo>
                <a:cubicBezTo>
                  <a:pt x="3201" y="8165"/>
                  <a:pt x="3302" y="7512"/>
                  <a:pt x="3134" y="7093"/>
                </a:cubicBezTo>
                <a:cubicBezTo>
                  <a:pt x="3017" y="6775"/>
                  <a:pt x="2363" y="6490"/>
                  <a:pt x="2112" y="6255"/>
                </a:cubicBezTo>
                <a:cubicBezTo>
                  <a:pt x="1794" y="5954"/>
                  <a:pt x="1526" y="5635"/>
                  <a:pt x="1291" y="5267"/>
                </a:cubicBezTo>
                <a:cubicBezTo>
                  <a:pt x="1" y="3189"/>
                  <a:pt x="1073" y="1045"/>
                  <a:pt x="3385" y="525"/>
                </a:cubicBezTo>
                <a:cubicBezTo>
                  <a:pt x="3881" y="415"/>
                  <a:pt x="4387" y="356"/>
                  <a:pt x="4888" y="356"/>
                </a:cubicBezTo>
                <a:close/>
                <a:moveTo>
                  <a:pt x="3067" y="8819"/>
                </a:moveTo>
                <a:lnTo>
                  <a:pt x="3067" y="8819"/>
                </a:lnTo>
                <a:cubicBezTo>
                  <a:pt x="3864" y="8843"/>
                  <a:pt x="4670" y="8859"/>
                  <a:pt x="5473" y="8859"/>
                </a:cubicBezTo>
                <a:cubicBezTo>
                  <a:pt x="5766" y="8859"/>
                  <a:pt x="6059" y="8857"/>
                  <a:pt x="6351" y="8852"/>
                </a:cubicBezTo>
                <a:cubicBezTo>
                  <a:pt x="6368" y="8919"/>
                  <a:pt x="6418" y="8953"/>
                  <a:pt x="6468" y="8953"/>
                </a:cubicBezTo>
                <a:lnTo>
                  <a:pt x="6468" y="8970"/>
                </a:lnTo>
                <a:cubicBezTo>
                  <a:pt x="6451" y="9254"/>
                  <a:pt x="6284" y="9506"/>
                  <a:pt x="6016" y="9623"/>
                </a:cubicBezTo>
                <a:cubicBezTo>
                  <a:pt x="5865" y="9690"/>
                  <a:pt x="5697" y="9740"/>
                  <a:pt x="5530" y="9774"/>
                </a:cubicBezTo>
                <a:cubicBezTo>
                  <a:pt x="5323" y="9815"/>
                  <a:pt x="5116" y="9845"/>
                  <a:pt x="4910" y="9845"/>
                </a:cubicBezTo>
                <a:cubicBezTo>
                  <a:pt x="4865" y="9845"/>
                  <a:pt x="4821" y="9844"/>
                  <a:pt x="4776" y="9841"/>
                </a:cubicBezTo>
                <a:cubicBezTo>
                  <a:pt x="4190" y="9841"/>
                  <a:pt x="2631" y="9774"/>
                  <a:pt x="3067" y="8819"/>
                </a:cubicBezTo>
                <a:close/>
                <a:moveTo>
                  <a:pt x="6418" y="9673"/>
                </a:moveTo>
                <a:cubicBezTo>
                  <a:pt x="6585" y="10578"/>
                  <a:pt x="5697" y="10980"/>
                  <a:pt x="4927" y="10997"/>
                </a:cubicBezTo>
                <a:cubicBezTo>
                  <a:pt x="4902" y="10998"/>
                  <a:pt x="4874" y="10998"/>
                  <a:pt x="4843" y="10998"/>
                </a:cubicBezTo>
                <a:cubicBezTo>
                  <a:pt x="4245" y="10998"/>
                  <a:pt x="2560" y="10825"/>
                  <a:pt x="3134" y="9774"/>
                </a:cubicBezTo>
                <a:cubicBezTo>
                  <a:pt x="3134" y="9757"/>
                  <a:pt x="3134" y="9740"/>
                  <a:pt x="3134" y="9724"/>
                </a:cubicBezTo>
                <a:cubicBezTo>
                  <a:pt x="3620" y="10008"/>
                  <a:pt x="4424" y="10092"/>
                  <a:pt x="4776" y="10092"/>
                </a:cubicBezTo>
                <a:cubicBezTo>
                  <a:pt x="5346" y="10075"/>
                  <a:pt x="5899" y="9925"/>
                  <a:pt x="6418" y="9673"/>
                </a:cubicBezTo>
                <a:close/>
                <a:moveTo>
                  <a:pt x="4837" y="0"/>
                </a:moveTo>
                <a:cubicBezTo>
                  <a:pt x="2963" y="0"/>
                  <a:pt x="852" y="716"/>
                  <a:pt x="437" y="2670"/>
                </a:cubicBezTo>
                <a:cubicBezTo>
                  <a:pt x="252" y="3642"/>
                  <a:pt x="437" y="4647"/>
                  <a:pt x="973" y="5468"/>
                </a:cubicBezTo>
                <a:cubicBezTo>
                  <a:pt x="1291" y="5937"/>
                  <a:pt x="1660" y="6373"/>
                  <a:pt x="2095" y="6741"/>
                </a:cubicBezTo>
                <a:cubicBezTo>
                  <a:pt x="2816" y="7361"/>
                  <a:pt x="2899" y="7663"/>
                  <a:pt x="2966" y="8635"/>
                </a:cubicBezTo>
                <a:cubicBezTo>
                  <a:pt x="2966" y="8651"/>
                  <a:pt x="2983" y="8668"/>
                  <a:pt x="2983" y="8668"/>
                </a:cubicBezTo>
                <a:cubicBezTo>
                  <a:pt x="2966" y="8685"/>
                  <a:pt x="2966" y="8702"/>
                  <a:pt x="2966" y="8735"/>
                </a:cubicBezTo>
                <a:cubicBezTo>
                  <a:pt x="2950" y="8735"/>
                  <a:pt x="2933" y="8752"/>
                  <a:pt x="2933" y="8752"/>
                </a:cubicBezTo>
                <a:cubicBezTo>
                  <a:pt x="2598" y="9187"/>
                  <a:pt x="2732" y="9489"/>
                  <a:pt x="3017" y="9690"/>
                </a:cubicBezTo>
                <a:cubicBezTo>
                  <a:pt x="3017" y="9690"/>
                  <a:pt x="3000" y="9707"/>
                  <a:pt x="3000" y="9707"/>
                </a:cubicBezTo>
                <a:cubicBezTo>
                  <a:pt x="2749" y="9975"/>
                  <a:pt x="2732" y="10394"/>
                  <a:pt x="2966" y="10679"/>
                </a:cubicBezTo>
                <a:cubicBezTo>
                  <a:pt x="3318" y="11148"/>
                  <a:pt x="4022" y="11215"/>
                  <a:pt x="4558" y="11248"/>
                </a:cubicBezTo>
                <a:cubicBezTo>
                  <a:pt x="4629" y="11254"/>
                  <a:pt x="4704" y="11258"/>
                  <a:pt x="4781" y="11258"/>
                </a:cubicBezTo>
                <a:cubicBezTo>
                  <a:pt x="5736" y="11258"/>
                  <a:pt x="7054" y="10767"/>
                  <a:pt x="6636" y="9573"/>
                </a:cubicBezTo>
                <a:cubicBezTo>
                  <a:pt x="6636" y="9556"/>
                  <a:pt x="6619" y="9556"/>
                  <a:pt x="6619" y="9539"/>
                </a:cubicBezTo>
                <a:cubicBezTo>
                  <a:pt x="6854" y="9355"/>
                  <a:pt x="6887" y="9003"/>
                  <a:pt x="6686" y="8785"/>
                </a:cubicBezTo>
                <a:cubicBezTo>
                  <a:pt x="6669" y="8752"/>
                  <a:pt x="6636" y="8735"/>
                  <a:pt x="6602" y="8718"/>
                </a:cubicBezTo>
                <a:cubicBezTo>
                  <a:pt x="6602" y="8718"/>
                  <a:pt x="6602" y="8702"/>
                  <a:pt x="6602" y="8685"/>
                </a:cubicBezTo>
                <a:cubicBezTo>
                  <a:pt x="6602" y="8668"/>
                  <a:pt x="6619" y="8635"/>
                  <a:pt x="6619" y="8618"/>
                </a:cubicBezTo>
                <a:cubicBezTo>
                  <a:pt x="6602" y="8283"/>
                  <a:pt x="6619" y="7948"/>
                  <a:pt x="6653" y="7612"/>
                </a:cubicBezTo>
                <a:cubicBezTo>
                  <a:pt x="6770" y="7043"/>
                  <a:pt x="6669" y="7227"/>
                  <a:pt x="7189" y="7060"/>
                </a:cubicBezTo>
                <a:cubicBezTo>
                  <a:pt x="7775" y="6875"/>
                  <a:pt x="8278" y="6792"/>
                  <a:pt x="8797" y="6440"/>
                </a:cubicBezTo>
                <a:cubicBezTo>
                  <a:pt x="9601" y="5904"/>
                  <a:pt x="10154" y="5150"/>
                  <a:pt x="10070" y="4161"/>
                </a:cubicBezTo>
                <a:cubicBezTo>
                  <a:pt x="9903" y="2050"/>
                  <a:pt x="7976" y="391"/>
                  <a:pt x="5966" y="90"/>
                </a:cubicBezTo>
                <a:cubicBezTo>
                  <a:pt x="5612" y="32"/>
                  <a:pt x="5230" y="0"/>
                  <a:pt x="4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21"/>
          <p:cNvSpPr/>
          <p:nvPr/>
        </p:nvSpPr>
        <p:spPr>
          <a:xfrm>
            <a:off x="7093877" y="3051520"/>
            <a:ext cx="185922" cy="132669"/>
          </a:xfrm>
          <a:custGeom>
            <a:avLst/>
            <a:gdLst/>
            <a:ahLst/>
            <a:cxnLst/>
            <a:rect l="l" t="t" r="r" b="b"/>
            <a:pathLst>
              <a:path w="5614" h="4006" extrusionOk="0">
                <a:moveTo>
                  <a:pt x="2162" y="1"/>
                </a:moveTo>
                <a:cubicBezTo>
                  <a:pt x="2145" y="51"/>
                  <a:pt x="2078" y="101"/>
                  <a:pt x="2011" y="101"/>
                </a:cubicBezTo>
                <a:cubicBezTo>
                  <a:pt x="1961" y="554"/>
                  <a:pt x="1910" y="1006"/>
                  <a:pt x="1860" y="1442"/>
                </a:cubicBezTo>
                <a:cubicBezTo>
                  <a:pt x="1776" y="1978"/>
                  <a:pt x="1692" y="2464"/>
                  <a:pt x="1357" y="2899"/>
                </a:cubicBezTo>
                <a:cubicBezTo>
                  <a:pt x="1424" y="3017"/>
                  <a:pt x="1357" y="3167"/>
                  <a:pt x="1207" y="3167"/>
                </a:cubicBezTo>
                <a:lnTo>
                  <a:pt x="1089" y="3167"/>
                </a:lnTo>
                <a:cubicBezTo>
                  <a:pt x="771" y="3502"/>
                  <a:pt x="402" y="3787"/>
                  <a:pt x="0" y="4005"/>
                </a:cubicBezTo>
                <a:cubicBezTo>
                  <a:pt x="1877" y="3955"/>
                  <a:pt x="3737" y="3921"/>
                  <a:pt x="5613" y="3771"/>
                </a:cubicBezTo>
                <a:lnTo>
                  <a:pt x="3267" y="2246"/>
                </a:lnTo>
                <a:cubicBezTo>
                  <a:pt x="3133" y="2179"/>
                  <a:pt x="3133" y="1995"/>
                  <a:pt x="3267" y="1928"/>
                </a:cubicBezTo>
                <a:cubicBezTo>
                  <a:pt x="4088" y="1576"/>
                  <a:pt x="4842" y="1056"/>
                  <a:pt x="5462" y="420"/>
                </a:cubicBezTo>
                <a:cubicBezTo>
                  <a:pt x="4373" y="185"/>
                  <a:pt x="3267" y="51"/>
                  <a:pt x="2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21"/>
          <p:cNvSpPr/>
          <p:nvPr/>
        </p:nvSpPr>
        <p:spPr>
          <a:xfrm>
            <a:off x="7081093" y="3157501"/>
            <a:ext cx="36098" cy="22785"/>
          </a:xfrm>
          <a:custGeom>
            <a:avLst/>
            <a:gdLst/>
            <a:ahLst/>
            <a:cxnLst/>
            <a:rect l="l" t="t" r="r" b="b"/>
            <a:pathLst>
              <a:path w="1090" h="688" extrusionOk="0">
                <a:moveTo>
                  <a:pt x="1090" y="1"/>
                </a:moveTo>
                <a:cubicBezTo>
                  <a:pt x="788" y="1"/>
                  <a:pt x="470" y="18"/>
                  <a:pt x="152" y="18"/>
                </a:cubicBezTo>
                <a:cubicBezTo>
                  <a:pt x="118" y="252"/>
                  <a:pt x="51" y="470"/>
                  <a:pt x="1" y="688"/>
                </a:cubicBezTo>
                <a:cubicBezTo>
                  <a:pt x="386" y="487"/>
                  <a:pt x="755" y="252"/>
                  <a:pt x="10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21"/>
          <p:cNvSpPr/>
          <p:nvPr/>
        </p:nvSpPr>
        <p:spPr>
          <a:xfrm>
            <a:off x="6750929" y="3150844"/>
            <a:ext cx="39443" cy="26130"/>
          </a:xfrm>
          <a:custGeom>
            <a:avLst/>
            <a:gdLst/>
            <a:ahLst/>
            <a:cxnLst/>
            <a:rect l="l" t="t" r="r" b="b"/>
            <a:pathLst>
              <a:path w="1191" h="789" extrusionOk="0">
                <a:moveTo>
                  <a:pt x="1" y="1"/>
                </a:moveTo>
                <a:cubicBezTo>
                  <a:pt x="353" y="252"/>
                  <a:pt x="705" y="520"/>
                  <a:pt x="1056" y="788"/>
                </a:cubicBezTo>
                <a:cubicBezTo>
                  <a:pt x="1090" y="554"/>
                  <a:pt x="1123" y="302"/>
                  <a:pt x="1190" y="68"/>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21"/>
          <p:cNvSpPr/>
          <p:nvPr/>
        </p:nvSpPr>
        <p:spPr>
          <a:xfrm>
            <a:off x="6638291" y="3057647"/>
            <a:ext cx="137636" cy="122104"/>
          </a:xfrm>
          <a:custGeom>
            <a:avLst/>
            <a:gdLst/>
            <a:ahLst/>
            <a:cxnLst/>
            <a:rect l="l" t="t" r="r" b="b"/>
            <a:pathLst>
              <a:path w="4156" h="3687" extrusionOk="0">
                <a:moveTo>
                  <a:pt x="2564" y="0"/>
                </a:moveTo>
                <a:lnTo>
                  <a:pt x="1" y="168"/>
                </a:lnTo>
                <a:lnTo>
                  <a:pt x="1928" y="1458"/>
                </a:lnTo>
                <a:cubicBezTo>
                  <a:pt x="2045" y="1525"/>
                  <a:pt x="2045" y="1676"/>
                  <a:pt x="1928" y="1743"/>
                </a:cubicBezTo>
                <a:lnTo>
                  <a:pt x="51" y="3150"/>
                </a:lnTo>
                <a:cubicBezTo>
                  <a:pt x="1425" y="3317"/>
                  <a:pt x="2799" y="3468"/>
                  <a:pt x="4156" y="3686"/>
                </a:cubicBezTo>
                <a:cubicBezTo>
                  <a:pt x="3754" y="3351"/>
                  <a:pt x="3335" y="3016"/>
                  <a:pt x="2933" y="2681"/>
                </a:cubicBezTo>
                <a:cubicBezTo>
                  <a:pt x="2899" y="2647"/>
                  <a:pt x="2899" y="2597"/>
                  <a:pt x="2933" y="2564"/>
                </a:cubicBezTo>
                <a:cubicBezTo>
                  <a:pt x="2748" y="1709"/>
                  <a:pt x="2631" y="855"/>
                  <a:pt x="2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21"/>
          <p:cNvSpPr/>
          <p:nvPr/>
        </p:nvSpPr>
        <p:spPr>
          <a:xfrm>
            <a:off x="6732084" y="2983825"/>
            <a:ext cx="423937" cy="160951"/>
          </a:xfrm>
          <a:custGeom>
            <a:avLst/>
            <a:gdLst/>
            <a:ahLst/>
            <a:cxnLst/>
            <a:rect l="l" t="t" r="r" b="b"/>
            <a:pathLst>
              <a:path w="12801" h="4860" extrusionOk="0">
                <a:moveTo>
                  <a:pt x="34" y="1"/>
                </a:moveTo>
                <a:cubicBezTo>
                  <a:pt x="34" y="17"/>
                  <a:pt x="34" y="17"/>
                  <a:pt x="34" y="34"/>
                </a:cubicBezTo>
                <a:cubicBezTo>
                  <a:pt x="0" y="1626"/>
                  <a:pt x="134" y="3218"/>
                  <a:pt x="386" y="4776"/>
                </a:cubicBezTo>
                <a:cubicBezTo>
                  <a:pt x="402" y="4793"/>
                  <a:pt x="402" y="4793"/>
                  <a:pt x="386" y="4809"/>
                </a:cubicBezTo>
                <a:lnTo>
                  <a:pt x="419" y="4809"/>
                </a:lnTo>
                <a:cubicBezTo>
                  <a:pt x="1387" y="4805"/>
                  <a:pt x="2356" y="4803"/>
                  <a:pt x="3327" y="4803"/>
                </a:cubicBezTo>
                <a:cubicBezTo>
                  <a:pt x="6239" y="4803"/>
                  <a:pt x="9161" y="4822"/>
                  <a:pt x="12064" y="4860"/>
                </a:cubicBezTo>
                <a:cubicBezTo>
                  <a:pt x="12064" y="4843"/>
                  <a:pt x="12064" y="4826"/>
                  <a:pt x="12080" y="4809"/>
                </a:cubicBezTo>
                <a:cubicBezTo>
                  <a:pt x="12482" y="4173"/>
                  <a:pt x="12466" y="3368"/>
                  <a:pt x="12533" y="2631"/>
                </a:cubicBezTo>
                <a:lnTo>
                  <a:pt x="12600" y="2011"/>
                </a:lnTo>
                <a:lnTo>
                  <a:pt x="12566" y="2011"/>
                </a:lnTo>
                <a:cubicBezTo>
                  <a:pt x="12399" y="1944"/>
                  <a:pt x="12415" y="1659"/>
                  <a:pt x="12616" y="1659"/>
                </a:cubicBezTo>
                <a:cubicBezTo>
                  <a:pt x="12667" y="1241"/>
                  <a:pt x="12700" y="805"/>
                  <a:pt x="12767" y="386"/>
                </a:cubicBezTo>
                <a:cubicBezTo>
                  <a:pt x="12767" y="353"/>
                  <a:pt x="12784" y="319"/>
                  <a:pt x="12801" y="286"/>
                </a:cubicBezTo>
                <a:lnTo>
                  <a:pt x="12801" y="286"/>
                </a:lnTo>
                <a:cubicBezTo>
                  <a:pt x="12767" y="302"/>
                  <a:pt x="12734" y="319"/>
                  <a:pt x="12683" y="319"/>
                </a:cubicBezTo>
                <a:lnTo>
                  <a:pt x="12382" y="319"/>
                </a:lnTo>
                <a:cubicBezTo>
                  <a:pt x="12348" y="319"/>
                  <a:pt x="12332" y="319"/>
                  <a:pt x="12315" y="302"/>
                </a:cubicBezTo>
                <a:cubicBezTo>
                  <a:pt x="8210" y="235"/>
                  <a:pt x="4122" y="219"/>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21"/>
          <p:cNvSpPr/>
          <p:nvPr/>
        </p:nvSpPr>
        <p:spPr>
          <a:xfrm>
            <a:off x="6615538" y="2976076"/>
            <a:ext cx="689208" cy="218509"/>
          </a:xfrm>
          <a:custGeom>
            <a:avLst/>
            <a:gdLst/>
            <a:ahLst/>
            <a:cxnLst/>
            <a:rect l="l" t="t" r="r" b="b"/>
            <a:pathLst>
              <a:path w="20811" h="6598" extrusionOk="0">
                <a:moveTo>
                  <a:pt x="3553" y="235"/>
                </a:moveTo>
                <a:cubicBezTo>
                  <a:pt x="7641" y="453"/>
                  <a:pt x="11746" y="469"/>
                  <a:pt x="15834" y="536"/>
                </a:cubicBezTo>
                <a:cubicBezTo>
                  <a:pt x="15851" y="553"/>
                  <a:pt x="15867" y="553"/>
                  <a:pt x="15901" y="553"/>
                </a:cubicBezTo>
                <a:lnTo>
                  <a:pt x="16202" y="553"/>
                </a:lnTo>
                <a:cubicBezTo>
                  <a:pt x="16253" y="553"/>
                  <a:pt x="16286" y="536"/>
                  <a:pt x="16320" y="520"/>
                </a:cubicBezTo>
                <a:lnTo>
                  <a:pt x="16320" y="520"/>
                </a:lnTo>
                <a:cubicBezTo>
                  <a:pt x="16303" y="553"/>
                  <a:pt x="16286" y="587"/>
                  <a:pt x="16286" y="620"/>
                </a:cubicBezTo>
                <a:cubicBezTo>
                  <a:pt x="16236" y="1039"/>
                  <a:pt x="16186" y="1475"/>
                  <a:pt x="16135" y="1893"/>
                </a:cubicBezTo>
                <a:cubicBezTo>
                  <a:pt x="15918" y="1893"/>
                  <a:pt x="15918" y="2178"/>
                  <a:pt x="16102" y="2245"/>
                </a:cubicBezTo>
                <a:lnTo>
                  <a:pt x="16119" y="2245"/>
                </a:lnTo>
                <a:lnTo>
                  <a:pt x="16052" y="2865"/>
                </a:lnTo>
                <a:cubicBezTo>
                  <a:pt x="15985" y="3602"/>
                  <a:pt x="16001" y="4407"/>
                  <a:pt x="15599" y="5043"/>
                </a:cubicBezTo>
                <a:cubicBezTo>
                  <a:pt x="15583" y="5060"/>
                  <a:pt x="15583" y="5077"/>
                  <a:pt x="15583" y="5094"/>
                </a:cubicBezTo>
                <a:cubicBezTo>
                  <a:pt x="11712" y="5043"/>
                  <a:pt x="7825" y="5043"/>
                  <a:pt x="3938" y="5043"/>
                </a:cubicBezTo>
                <a:lnTo>
                  <a:pt x="3921" y="5043"/>
                </a:lnTo>
                <a:cubicBezTo>
                  <a:pt x="3921" y="5027"/>
                  <a:pt x="3921" y="5027"/>
                  <a:pt x="3921" y="5010"/>
                </a:cubicBezTo>
                <a:cubicBezTo>
                  <a:pt x="3653" y="3452"/>
                  <a:pt x="3519" y="1860"/>
                  <a:pt x="3553" y="268"/>
                </a:cubicBezTo>
                <a:cubicBezTo>
                  <a:pt x="3553" y="251"/>
                  <a:pt x="3553" y="251"/>
                  <a:pt x="3553" y="235"/>
                </a:cubicBezTo>
                <a:close/>
                <a:moveTo>
                  <a:pt x="4089" y="5278"/>
                </a:moveTo>
                <a:lnTo>
                  <a:pt x="5278" y="5345"/>
                </a:lnTo>
                <a:cubicBezTo>
                  <a:pt x="5228" y="5596"/>
                  <a:pt x="5195" y="5831"/>
                  <a:pt x="5144" y="6065"/>
                </a:cubicBezTo>
                <a:cubicBezTo>
                  <a:pt x="4793" y="5797"/>
                  <a:pt x="4458" y="5529"/>
                  <a:pt x="4089" y="5278"/>
                </a:cubicBezTo>
                <a:close/>
                <a:moveTo>
                  <a:pt x="3268" y="2463"/>
                </a:moveTo>
                <a:cubicBezTo>
                  <a:pt x="3335" y="3318"/>
                  <a:pt x="3452" y="4172"/>
                  <a:pt x="3637" y="5027"/>
                </a:cubicBezTo>
                <a:cubicBezTo>
                  <a:pt x="3603" y="5060"/>
                  <a:pt x="3603" y="5110"/>
                  <a:pt x="3637" y="5144"/>
                </a:cubicBezTo>
                <a:cubicBezTo>
                  <a:pt x="4039" y="5479"/>
                  <a:pt x="4441" y="5814"/>
                  <a:pt x="4860" y="6149"/>
                </a:cubicBezTo>
                <a:lnTo>
                  <a:pt x="4843" y="6149"/>
                </a:lnTo>
                <a:cubicBezTo>
                  <a:pt x="3486" y="5948"/>
                  <a:pt x="2112" y="5797"/>
                  <a:pt x="755" y="5613"/>
                </a:cubicBezTo>
                <a:lnTo>
                  <a:pt x="2631" y="4206"/>
                </a:lnTo>
                <a:cubicBezTo>
                  <a:pt x="2749" y="4139"/>
                  <a:pt x="2749" y="3988"/>
                  <a:pt x="2631" y="3921"/>
                </a:cubicBezTo>
                <a:lnTo>
                  <a:pt x="704" y="2631"/>
                </a:lnTo>
                <a:lnTo>
                  <a:pt x="3268" y="2463"/>
                </a:lnTo>
                <a:close/>
                <a:moveTo>
                  <a:pt x="15147" y="5479"/>
                </a:moveTo>
                <a:cubicBezTo>
                  <a:pt x="14812" y="5730"/>
                  <a:pt x="14443" y="5965"/>
                  <a:pt x="14058" y="6166"/>
                </a:cubicBezTo>
                <a:cubicBezTo>
                  <a:pt x="14108" y="5948"/>
                  <a:pt x="14175" y="5730"/>
                  <a:pt x="14209" y="5496"/>
                </a:cubicBezTo>
                <a:cubicBezTo>
                  <a:pt x="14527" y="5496"/>
                  <a:pt x="14845" y="5479"/>
                  <a:pt x="15147" y="5479"/>
                </a:cubicBezTo>
                <a:close/>
                <a:moveTo>
                  <a:pt x="16605" y="2279"/>
                </a:moveTo>
                <a:cubicBezTo>
                  <a:pt x="17710" y="2329"/>
                  <a:pt x="18816" y="2480"/>
                  <a:pt x="19905" y="2698"/>
                </a:cubicBezTo>
                <a:cubicBezTo>
                  <a:pt x="19269" y="3334"/>
                  <a:pt x="18531" y="3854"/>
                  <a:pt x="17710" y="4206"/>
                </a:cubicBezTo>
                <a:cubicBezTo>
                  <a:pt x="17576" y="4273"/>
                  <a:pt x="17576" y="4457"/>
                  <a:pt x="17710" y="4524"/>
                </a:cubicBezTo>
                <a:lnTo>
                  <a:pt x="20056" y="6065"/>
                </a:lnTo>
                <a:cubicBezTo>
                  <a:pt x="18180" y="6199"/>
                  <a:pt x="16320" y="6233"/>
                  <a:pt x="14443" y="6300"/>
                </a:cubicBezTo>
                <a:cubicBezTo>
                  <a:pt x="14829" y="6065"/>
                  <a:pt x="15197" y="5780"/>
                  <a:pt x="15532" y="5462"/>
                </a:cubicBezTo>
                <a:lnTo>
                  <a:pt x="15650" y="5462"/>
                </a:lnTo>
                <a:cubicBezTo>
                  <a:pt x="15784" y="5445"/>
                  <a:pt x="15867" y="5295"/>
                  <a:pt x="15784" y="5177"/>
                </a:cubicBezTo>
                <a:cubicBezTo>
                  <a:pt x="16135" y="4742"/>
                  <a:pt x="16219" y="4273"/>
                  <a:pt x="16286" y="3736"/>
                </a:cubicBezTo>
                <a:cubicBezTo>
                  <a:pt x="16353" y="3284"/>
                  <a:pt x="16404" y="2832"/>
                  <a:pt x="16454" y="2379"/>
                </a:cubicBezTo>
                <a:cubicBezTo>
                  <a:pt x="16521" y="2379"/>
                  <a:pt x="16571" y="2346"/>
                  <a:pt x="16605" y="2279"/>
                </a:cubicBezTo>
                <a:close/>
                <a:moveTo>
                  <a:pt x="5694" y="0"/>
                </a:moveTo>
                <a:cubicBezTo>
                  <a:pt x="4957" y="0"/>
                  <a:pt x="4221" y="5"/>
                  <a:pt x="3486" y="17"/>
                </a:cubicBezTo>
                <a:cubicBezTo>
                  <a:pt x="3435" y="17"/>
                  <a:pt x="3402" y="67"/>
                  <a:pt x="3385" y="117"/>
                </a:cubicBezTo>
                <a:cubicBezTo>
                  <a:pt x="3377" y="116"/>
                  <a:pt x="3368" y="115"/>
                  <a:pt x="3360" y="115"/>
                </a:cubicBezTo>
                <a:cubicBezTo>
                  <a:pt x="3274" y="115"/>
                  <a:pt x="3218" y="193"/>
                  <a:pt x="3218" y="285"/>
                </a:cubicBezTo>
                <a:cubicBezTo>
                  <a:pt x="3201" y="905"/>
                  <a:pt x="3218" y="1525"/>
                  <a:pt x="3251" y="2128"/>
                </a:cubicBezTo>
                <a:cubicBezTo>
                  <a:pt x="2246" y="2195"/>
                  <a:pt x="1241" y="2262"/>
                  <a:pt x="219" y="2329"/>
                </a:cubicBezTo>
                <a:cubicBezTo>
                  <a:pt x="68" y="2329"/>
                  <a:pt x="1" y="2547"/>
                  <a:pt x="135" y="2631"/>
                </a:cubicBezTo>
                <a:lnTo>
                  <a:pt x="2279" y="4071"/>
                </a:lnTo>
                <a:lnTo>
                  <a:pt x="235" y="5596"/>
                </a:lnTo>
                <a:cubicBezTo>
                  <a:pt x="101" y="5680"/>
                  <a:pt x="168" y="5881"/>
                  <a:pt x="319" y="5898"/>
                </a:cubicBezTo>
                <a:cubicBezTo>
                  <a:pt x="1928" y="6065"/>
                  <a:pt x="3536" y="6250"/>
                  <a:pt x="5144" y="6384"/>
                </a:cubicBezTo>
                <a:lnTo>
                  <a:pt x="5161" y="6400"/>
                </a:lnTo>
                <a:cubicBezTo>
                  <a:pt x="5188" y="6420"/>
                  <a:pt x="5225" y="6432"/>
                  <a:pt x="5261" y="6432"/>
                </a:cubicBezTo>
                <a:cubicBezTo>
                  <a:pt x="5316" y="6432"/>
                  <a:pt x="5369" y="6404"/>
                  <a:pt x="5379" y="6333"/>
                </a:cubicBezTo>
                <a:cubicBezTo>
                  <a:pt x="5429" y="6015"/>
                  <a:pt x="5513" y="5697"/>
                  <a:pt x="5547" y="5362"/>
                </a:cubicBezTo>
                <a:cubicBezTo>
                  <a:pt x="7633" y="5475"/>
                  <a:pt x="9737" y="5531"/>
                  <a:pt x="11833" y="5531"/>
                </a:cubicBezTo>
                <a:cubicBezTo>
                  <a:pt x="12531" y="5531"/>
                  <a:pt x="13229" y="5525"/>
                  <a:pt x="13924" y="5512"/>
                </a:cubicBezTo>
                <a:lnTo>
                  <a:pt x="13924" y="5512"/>
                </a:lnTo>
                <a:cubicBezTo>
                  <a:pt x="13840" y="5797"/>
                  <a:pt x="13773" y="6116"/>
                  <a:pt x="13689" y="6417"/>
                </a:cubicBezTo>
                <a:cubicBezTo>
                  <a:pt x="13676" y="6513"/>
                  <a:pt x="13752" y="6598"/>
                  <a:pt x="13844" y="6598"/>
                </a:cubicBezTo>
                <a:cubicBezTo>
                  <a:pt x="13865" y="6598"/>
                  <a:pt x="13886" y="6594"/>
                  <a:pt x="13907" y="6585"/>
                </a:cubicBezTo>
                <a:cubicBezTo>
                  <a:pt x="13941" y="6568"/>
                  <a:pt x="13957" y="6551"/>
                  <a:pt x="13991" y="6534"/>
                </a:cubicBezTo>
                <a:cubicBezTo>
                  <a:pt x="14709" y="6567"/>
                  <a:pt x="15428" y="6584"/>
                  <a:pt x="16147" y="6584"/>
                </a:cubicBezTo>
                <a:cubicBezTo>
                  <a:pt x="17623" y="6584"/>
                  <a:pt x="19099" y="6513"/>
                  <a:pt x="20575" y="6367"/>
                </a:cubicBezTo>
                <a:cubicBezTo>
                  <a:pt x="20760" y="6367"/>
                  <a:pt x="20810" y="6132"/>
                  <a:pt x="20659" y="6049"/>
                </a:cubicBezTo>
                <a:lnTo>
                  <a:pt x="18163" y="4390"/>
                </a:lnTo>
                <a:cubicBezTo>
                  <a:pt x="19017" y="3988"/>
                  <a:pt x="19771" y="3418"/>
                  <a:pt x="20391" y="2714"/>
                </a:cubicBezTo>
                <a:cubicBezTo>
                  <a:pt x="20492" y="2614"/>
                  <a:pt x="20441" y="2446"/>
                  <a:pt x="20307" y="2413"/>
                </a:cubicBezTo>
                <a:cubicBezTo>
                  <a:pt x="19068" y="2128"/>
                  <a:pt x="17777" y="1960"/>
                  <a:pt x="16504" y="1910"/>
                </a:cubicBezTo>
                <a:cubicBezTo>
                  <a:pt x="16538" y="1475"/>
                  <a:pt x="16588" y="1056"/>
                  <a:pt x="16605" y="620"/>
                </a:cubicBezTo>
                <a:cubicBezTo>
                  <a:pt x="16615" y="515"/>
                  <a:pt x="16540" y="463"/>
                  <a:pt x="16458" y="463"/>
                </a:cubicBezTo>
                <a:cubicBezTo>
                  <a:pt x="16413" y="463"/>
                  <a:pt x="16366" y="479"/>
                  <a:pt x="16330" y="510"/>
                </a:cubicBezTo>
                <a:lnTo>
                  <a:pt x="16330" y="510"/>
                </a:lnTo>
                <a:cubicBezTo>
                  <a:pt x="16450" y="391"/>
                  <a:pt x="16382" y="184"/>
                  <a:pt x="16202" y="184"/>
                </a:cubicBezTo>
                <a:cubicBezTo>
                  <a:pt x="12713" y="115"/>
                  <a:pt x="9201" y="0"/>
                  <a:pt x="5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21"/>
          <p:cNvSpPr/>
          <p:nvPr/>
        </p:nvSpPr>
        <p:spPr>
          <a:xfrm>
            <a:off x="7843897" y="1302522"/>
            <a:ext cx="402742" cy="786110"/>
          </a:xfrm>
          <a:custGeom>
            <a:avLst/>
            <a:gdLst/>
            <a:ahLst/>
            <a:cxnLst/>
            <a:rect l="l" t="t" r="r" b="b"/>
            <a:pathLst>
              <a:path w="12161" h="23737" extrusionOk="0">
                <a:moveTo>
                  <a:pt x="3737" y="386"/>
                </a:moveTo>
                <a:cubicBezTo>
                  <a:pt x="4005" y="1123"/>
                  <a:pt x="4122" y="1877"/>
                  <a:pt x="4105" y="2648"/>
                </a:cubicBezTo>
                <a:cubicBezTo>
                  <a:pt x="3938" y="2296"/>
                  <a:pt x="3703" y="2011"/>
                  <a:pt x="3402" y="1793"/>
                </a:cubicBezTo>
                <a:cubicBezTo>
                  <a:pt x="3368" y="1441"/>
                  <a:pt x="3368" y="453"/>
                  <a:pt x="3737" y="386"/>
                </a:cubicBezTo>
                <a:close/>
                <a:moveTo>
                  <a:pt x="3904" y="419"/>
                </a:moveTo>
                <a:cubicBezTo>
                  <a:pt x="4189" y="537"/>
                  <a:pt x="4440" y="1123"/>
                  <a:pt x="4541" y="1374"/>
                </a:cubicBezTo>
                <a:cubicBezTo>
                  <a:pt x="4809" y="2095"/>
                  <a:pt x="4742" y="2916"/>
                  <a:pt x="4373" y="3603"/>
                </a:cubicBezTo>
                <a:lnTo>
                  <a:pt x="4357" y="3586"/>
                </a:lnTo>
                <a:cubicBezTo>
                  <a:pt x="4340" y="3569"/>
                  <a:pt x="4323" y="3569"/>
                  <a:pt x="4306" y="3553"/>
                </a:cubicBezTo>
                <a:cubicBezTo>
                  <a:pt x="4306" y="3268"/>
                  <a:pt x="4239" y="2983"/>
                  <a:pt x="4139" y="2715"/>
                </a:cubicBezTo>
                <a:lnTo>
                  <a:pt x="4139" y="2715"/>
                </a:lnTo>
                <a:cubicBezTo>
                  <a:pt x="4153" y="2729"/>
                  <a:pt x="4170" y="2735"/>
                  <a:pt x="4187" y="2735"/>
                </a:cubicBezTo>
                <a:cubicBezTo>
                  <a:pt x="4230" y="2735"/>
                  <a:pt x="4273" y="2696"/>
                  <a:pt x="4273" y="2648"/>
                </a:cubicBezTo>
                <a:cubicBezTo>
                  <a:pt x="4306" y="1894"/>
                  <a:pt x="4172" y="1123"/>
                  <a:pt x="3904" y="419"/>
                </a:cubicBezTo>
                <a:close/>
                <a:moveTo>
                  <a:pt x="838" y="1307"/>
                </a:moveTo>
                <a:lnTo>
                  <a:pt x="838" y="1307"/>
                </a:lnTo>
                <a:cubicBezTo>
                  <a:pt x="2313" y="1391"/>
                  <a:pt x="3921" y="1844"/>
                  <a:pt x="4139" y="3553"/>
                </a:cubicBezTo>
                <a:lnTo>
                  <a:pt x="4139" y="3569"/>
                </a:lnTo>
                <a:cubicBezTo>
                  <a:pt x="4122" y="3586"/>
                  <a:pt x="4105" y="3603"/>
                  <a:pt x="4089" y="3620"/>
                </a:cubicBezTo>
                <a:cubicBezTo>
                  <a:pt x="3251" y="2547"/>
                  <a:pt x="2128" y="1760"/>
                  <a:pt x="838" y="1307"/>
                </a:cubicBezTo>
                <a:close/>
                <a:moveTo>
                  <a:pt x="369" y="1425"/>
                </a:moveTo>
                <a:lnTo>
                  <a:pt x="369" y="1425"/>
                </a:lnTo>
                <a:cubicBezTo>
                  <a:pt x="1760" y="1810"/>
                  <a:pt x="2966" y="2631"/>
                  <a:pt x="3854" y="3754"/>
                </a:cubicBezTo>
                <a:cubicBezTo>
                  <a:pt x="3201" y="3754"/>
                  <a:pt x="2564" y="3603"/>
                  <a:pt x="2011" y="3284"/>
                </a:cubicBezTo>
                <a:cubicBezTo>
                  <a:pt x="1994" y="3251"/>
                  <a:pt x="1961" y="3234"/>
                  <a:pt x="1927" y="3234"/>
                </a:cubicBezTo>
                <a:cubicBezTo>
                  <a:pt x="1224" y="2832"/>
                  <a:pt x="671" y="2195"/>
                  <a:pt x="369" y="1425"/>
                </a:cubicBezTo>
                <a:close/>
                <a:moveTo>
                  <a:pt x="1860" y="3519"/>
                </a:moveTo>
                <a:cubicBezTo>
                  <a:pt x="2246" y="3737"/>
                  <a:pt x="2648" y="3888"/>
                  <a:pt x="3083" y="3955"/>
                </a:cubicBezTo>
                <a:lnTo>
                  <a:pt x="3050" y="3955"/>
                </a:lnTo>
                <a:cubicBezTo>
                  <a:pt x="2329" y="4022"/>
                  <a:pt x="1626" y="4022"/>
                  <a:pt x="905" y="4022"/>
                </a:cubicBezTo>
                <a:cubicBezTo>
                  <a:pt x="1240" y="3888"/>
                  <a:pt x="1559" y="3720"/>
                  <a:pt x="1860" y="3519"/>
                </a:cubicBezTo>
                <a:close/>
                <a:moveTo>
                  <a:pt x="3083" y="3955"/>
                </a:moveTo>
                <a:lnTo>
                  <a:pt x="3083" y="3955"/>
                </a:lnTo>
                <a:cubicBezTo>
                  <a:pt x="3290" y="3996"/>
                  <a:pt x="3508" y="4026"/>
                  <a:pt x="3719" y="4026"/>
                </a:cubicBezTo>
                <a:cubicBezTo>
                  <a:pt x="3764" y="4026"/>
                  <a:pt x="3809" y="4025"/>
                  <a:pt x="3854" y="4022"/>
                </a:cubicBezTo>
                <a:lnTo>
                  <a:pt x="3871" y="4022"/>
                </a:lnTo>
                <a:cubicBezTo>
                  <a:pt x="3363" y="4431"/>
                  <a:pt x="2746" y="4637"/>
                  <a:pt x="2132" y="4637"/>
                </a:cubicBezTo>
                <a:cubicBezTo>
                  <a:pt x="1590" y="4637"/>
                  <a:pt x="1050" y="4477"/>
                  <a:pt x="587" y="4156"/>
                </a:cubicBezTo>
                <a:lnTo>
                  <a:pt x="671" y="4105"/>
                </a:lnTo>
                <a:cubicBezTo>
                  <a:pt x="1113" y="4207"/>
                  <a:pt x="1555" y="4257"/>
                  <a:pt x="1998" y="4257"/>
                </a:cubicBezTo>
                <a:cubicBezTo>
                  <a:pt x="2359" y="4257"/>
                  <a:pt x="2721" y="4224"/>
                  <a:pt x="3083" y="4156"/>
                </a:cubicBezTo>
                <a:cubicBezTo>
                  <a:pt x="3184" y="4139"/>
                  <a:pt x="3167" y="3988"/>
                  <a:pt x="3083" y="3955"/>
                </a:cubicBezTo>
                <a:close/>
                <a:moveTo>
                  <a:pt x="7356" y="3636"/>
                </a:moveTo>
                <a:cubicBezTo>
                  <a:pt x="7389" y="4172"/>
                  <a:pt x="7389" y="4692"/>
                  <a:pt x="7356" y="5228"/>
                </a:cubicBezTo>
                <a:cubicBezTo>
                  <a:pt x="7340" y="5466"/>
                  <a:pt x="7324" y="6681"/>
                  <a:pt x="7066" y="6681"/>
                </a:cubicBezTo>
                <a:cubicBezTo>
                  <a:pt x="7052" y="6681"/>
                  <a:pt x="7037" y="6677"/>
                  <a:pt x="7021" y="6669"/>
                </a:cubicBezTo>
                <a:cubicBezTo>
                  <a:pt x="6903" y="6485"/>
                  <a:pt x="6786" y="6317"/>
                  <a:pt x="6669" y="6149"/>
                </a:cubicBezTo>
                <a:cubicBezTo>
                  <a:pt x="6585" y="5680"/>
                  <a:pt x="6618" y="5178"/>
                  <a:pt x="6786" y="4725"/>
                </a:cubicBezTo>
                <a:cubicBezTo>
                  <a:pt x="6937" y="4340"/>
                  <a:pt x="7121" y="3971"/>
                  <a:pt x="7356" y="3636"/>
                </a:cubicBezTo>
                <a:close/>
                <a:moveTo>
                  <a:pt x="7574" y="3620"/>
                </a:moveTo>
                <a:cubicBezTo>
                  <a:pt x="8612" y="4625"/>
                  <a:pt x="8462" y="6133"/>
                  <a:pt x="7389" y="7138"/>
                </a:cubicBezTo>
                <a:cubicBezTo>
                  <a:pt x="7372" y="7155"/>
                  <a:pt x="7372" y="7172"/>
                  <a:pt x="7372" y="7205"/>
                </a:cubicBezTo>
                <a:lnTo>
                  <a:pt x="7305" y="7105"/>
                </a:lnTo>
                <a:cubicBezTo>
                  <a:pt x="7339" y="7105"/>
                  <a:pt x="7356" y="7071"/>
                  <a:pt x="7372" y="7037"/>
                </a:cubicBezTo>
                <a:cubicBezTo>
                  <a:pt x="7574" y="5915"/>
                  <a:pt x="7641" y="4759"/>
                  <a:pt x="7574" y="3620"/>
                </a:cubicBezTo>
                <a:close/>
                <a:moveTo>
                  <a:pt x="4792" y="6753"/>
                </a:moveTo>
                <a:lnTo>
                  <a:pt x="4792" y="6753"/>
                </a:lnTo>
                <a:cubicBezTo>
                  <a:pt x="5596" y="6786"/>
                  <a:pt x="6367" y="7021"/>
                  <a:pt x="7071" y="7423"/>
                </a:cubicBezTo>
                <a:cubicBezTo>
                  <a:pt x="7272" y="7775"/>
                  <a:pt x="7473" y="8143"/>
                  <a:pt x="7657" y="8512"/>
                </a:cubicBezTo>
                <a:cubicBezTo>
                  <a:pt x="6870" y="7892"/>
                  <a:pt x="6032" y="7356"/>
                  <a:pt x="5127" y="6903"/>
                </a:cubicBezTo>
                <a:cubicBezTo>
                  <a:pt x="5118" y="6899"/>
                  <a:pt x="5109" y="6897"/>
                  <a:pt x="5100" y="6897"/>
                </a:cubicBezTo>
                <a:cubicBezTo>
                  <a:pt x="5044" y="6897"/>
                  <a:pt x="5003" y="6977"/>
                  <a:pt x="5060" y="7021"/>
                </a:cubicBezTo>
                <a:cubicBezTo>
                  <a:pt x="6032" y="7624"/>
                  <a:pt x="6937" y="8294"/>
                  <a:pt x="7875" y="8948"/>
                </a:cubicBezTo>
                <a:lnTo>
                  <a:pt x="7925" y="9048"/>
                </a:lnTo>
                <a:cubicBezTo>
                  <a:pt x="7356" y="8629"/>
                  <a:pt x="6736" y="8311"/>
                  <a:pt x="6066" y="8110"/>
                </a:cubicBezTo>
                <a:cubicBezTo>
                  <a:pt x="5563" y="7691"/>
                  <a:pt x="5111" y="7339"/>
                  <a:pt x="4792" y="6753"/>
                </a:cubicBezTo>
                <a:close/>
                <a:moveTo>
                  <a:pt x="4475" y="8098"/>
                </a:moveTo>
                <a:cubicBezTo>
                  <a:pt x="4571" y="8098"/>
                  <a:pt x="4702" y="8134"/>
                  <a:pt x="4843" y="8143"/>
                </a:cubicBezTo>
                <a:cubicBezTo>
                  <a:pt x="5245" y="8177"/>
                  <a:pt x="5630" y="8261"/>
                  <a:pt x="6015" y="8378"/>
                </a:cubicBezTo>
                <a:cubicBezTo>
                  <a:pt x="6602" y="8545"/>
                  <a:pt x="7155" y="8830"/>
                  <a:pt x="7657" y="9182"/>
                </a:cubicBezTo>
                <a:cubicBezTo>
                  <a:pt x="6501" y="9082"/>
                  <a:pt x="5362" y="8746"/>
                  <a:pt x="4323" y="8194"/>
                </a:cubicBezTo>
                <a:cubicBezTo>
                  <a:pt x="4345" y="8120"/>
                  <a:pt x="4400" y="8098"/>
                  <a:pt x="4475" y="8098"/>
                </a:cubicBezTo>
                <a:close/>
                <a:moveTo>
                  <a:pt x="4340" y="8478"/>
                </a:moveTo>
                <a:cubicBezTo>
                  <a:pt x="5462" y="9048"/>
                  <a:pt x="6702" y="9383"/>
                  <a:pt x="7959" y="9467"/>
                </a:cubicBezTo>
                <a:cubicBezTo>
                  <a:pt x="7565" y="9669"/>
                  <a:pt x="7123" y="9773"/>
                  <a:pt x="6680" y="9773"/>
                </a:cubicBezTo>
                <a:cubicBezTo>
                  <a:pt x="6387" y="9773"/>
                  <a:pt x="6094" y="9728"/>
                  <a:pt x="5814" y="9634"/>
                </a:cubicBezTo>
                <a:cubicBezTo>
                  <a:pt x="5379" y="9484"/>
                  <a:pt x="4507" y="8998"/>
                  <a:pt x="4340" y="8478"/>
                </a:cubicBezTo>
                <a:close/>
                <a:moveTo>
                  <a:pt x="9450" y="8093"/>
                </a:moveTo>
                <a:cubicBezTo>
                  <a:pt x="9484" y="8160"/>
                  <a:pt x="9517" y="8227"/>
                  <a:pt x="9567" y="8294"/>
                </a:cubicBezTo>
                <a:cubicBezTo>
                  <a:pt x="9534" y="8294"/>
                  <a:pt x="9517" y="8311"/>
                  <a:pt x="9517" y="8328"/>
                </a:cubicBezTo>
                <a:cubicBezTo>
                  <a:pt x="9132" y="9450"/>
                  <a:pt x="8998" y="10640"/>
                  <a:pt x="9165" y="11829"/>
                </a:cubicBezTo>
                <a:cubicBezTo>
                  <a:pt x="9048" y="11243"/>
                  <a:pt x="8897" y="10656"/>
                  <a:pt x="8713" y="10104"/>
                </a:cubicBezTo>
                <a:cubicBezTo>
                  <a:pt x="8730" y="10087"/>
                  <a:pt x="8730" y="10087"/>
                  <a:pt x="8746" y="10070"/>
                </a:cubicBezTo>
                <a:cubicBezTo>
                  <a:pt x="8998" y="9417"/>
                  <a:pt x="9215" y="8746"/>
                  <a:pt x="9450" y="8093"/>
                </a:cubicBezTo>
                <a:close/>
                <a:moveTo>
                  <a:pt x="9618" y="8361"/>
                </a:moveTo>
                <a:cubicBezTo>
                  <a:pt x="9902" y="8948"/>
                  <a:pt x="10003" y="9601"/>
                  <a:pt x="9902" y="10254"/>
                </a:cubicBezTo>
                <a:lnTo>
                  <a:pt x="9919" y="10254"/>
                </a:lnTo>
                <a:cubicBezTo>
                  <a:pt x="9919" y="10271"/>
                  <a:pt x="9919" y="10271"/>
                  <a:pt x="9919" y="10271"/>
                </a:cubicBezTo>
                <a:cubicBezTo>
                  <a:pt x="9618" y="10774"/>
                  <a:pt x="9433" y="11343"/>
                  <a:pt x="9400" y="11930"/>
                </a:cubicBezTo>
                <a:cubicBezTo>
                  <a:pt x="9215" y="10740"/>
                  <a:pt x="9299" y="9534"/>
                  <a:pt x="9618" y="8361"/>
                </a:cubicBezTo>
                <a:close/>
                <a:moveTo>
                  <a:pt x="10774" y="9584"/>
                </a:moveTo>
                <a:lnTo>
                  <a:pt x="10774" y="9601"/>
                </a:lnTo>
                <a:cubicBezTo>
                  <a:pt x="10472" y="10673"/>
                  <a:pt x="10087" y="11712"/>
                  <a:pt x="9618" y="12717"/>
                </a:cubicBezTo>
                <a:cubicBezTo>
                  <a:pt x="9551" y="12181"/>
                  <a:pt x="9601" y="11628"/>
                  <a:pt x="9785" y="11109"/>
                </a:cubicBezTo>
                <a:cubicBezTo>
                  <a:pt x="9919" y="10707"/>
                  <a:pt x="10137" y="10338"/>
                  <a:pt x="10405" y="10003"/>
                </a:cubicBezTo>
                <a:cubicBezTo>
                  <a:pt x="10472" y="9936"/>
                  <a:pt x="10640" y="9735"/>
                  <a:pt x="10774" y="9584"/>
                </a:cubicBezTo>
                <a:close/>
                <a:moveTo>
                  <a:pt x="11042" y="9433"/>
                </a:moveTo>
                <a:cubicBezTo>
                  <a:pt x="11343" y="9534"/>
                  <a:pt x="10958" y="11477"/>
                  <a:pt x="10908" y="11595"/>
                </a:cubicBezTo>
                <a:lnTo>
                  <a:pt x="10908" y="11612"/>
                </a:lnTo>
                <a:cubicBezTo>
                  <a:pt x="10690" y="12198"/>
                  <a:pt x="10271" y="12684"/>
                  <a:pt x="9718" y="12985"/>
                </a:cubicBezTo>
                <a:cubicBezTo>
                  <a:pt x="10271" y="11846"/>
                  <a:pt x="10707" y="10656"/>
                  <a:pt x="11042" y="9433"/>
                </a:cubicBezTo>
                <a:close/>
                <a:moveTo>
                  <a:pt x="9249" y="12399"/>
                </a:moveTo>
                <a:cubicBezTo>
                  <a:pt x="9282" y="12533"/>
                  <a:pt x="9299" y="12650"/>
                  <a:pt x="9333" y="12784"/>
                </a:cubicBezTo>
                <a:cubicBezTo>
                  <a:pt x="9349" y="12835"/>
                  <a:pt x="9400" y="12868"/>
                  <a:pt x="9450" y="12868"/>
                </a:cubicBezTo>
                <a:cubicBezTo>
                  <a:pt x="9450" y="12935"/>
                  <a:pt x="9467" y="13002"/>
                  <a:pt x="9484" y="13069"/>
                </a:cubicBezTo>
                <a:cubicBezTo>
                  <a:pt x="9484" y="13086"/>
                  <a:pt x="9484" y="13103"/>
                  <a:pt x="9500" y="13103"/>
                </a:cubicBezTo>
                <a:cubicBezTo>
                  <a:pt x="9450" y="13136"/>
                  <a:pt x="9400" y="13153"/>
                  <a:pt x="9333" y="13170"/>
                </a:cubicBezTo>
                <a:lnTo>
                  <a:pt x="9333" y="13186"/>
                </a:lnTo>
                <a:cubicBezTo>
                  <a:pt x="9316" y="12918"/>
                  <a:pt x="9282" y="12667"/>
                  <a:pt x="9249" y="12399"/>
                </a:cubicBezTo>
                <a:close/>
                <a:moveTo>
                  <a:pt x="6803" y="12231"/>
                </a:moveTo>
                <a:lnTo>
                  <a:pt x="6803" y="12231"/>
                </a:lnTo>
                <a:cubicBezTo>
                  <a:pt x="6870" y="12282"/>
                  <a:pt x="7004" y="12399"/>
                  <a:pt x="7171" y="12516"/>
                </a:cubicBezTo>
                <a:cubicBezTo>
                  <a:pt x="7473" y="12717"/>
                  <a:pt x="7775" y="12935"/>
                  <a:pt x="8043" y="13186"/>
                </a:cubicBezTo>
                <a:cubicBezTo>
                  <a:pt x="8512" y="13622"/>
                  <a:pt x="8847" y="14192"/>
                  <a:pt x="8981" y="14828"/>
                </a:cubicBezTo>
                <a:cubicBezTo>
                  <a:pt x="8964" y="15080"/>
                  <a:pt x="8947" y="15331"/>
                  <a:pt x="8897" y="15599"/>
                </a:cubicBezTo>
                <a:lnTo>
                  <a:pt x="8897" y="15616"/>
                </a:lnTo>
                <a:cubicBezTo>
                  <a:pt x="8227" y="14477"/>
                  <a:pt x="7523" y="13354"/>
                  <a:pt x="6803" y="12231"/>
                </a:cubicBezTo>
                <a:close/>
                <a:moveTo>
                  <a:pt x="6686" y="12466"/>
                </a:moveTo>
                <a:cubicBezTo>
                  <a:pt x="7439" y="13622"/>
                  <a:pt x="8143" y="14795"/>
                  <a:pt x="8830" y="15984"/>
                </a:cubicBezTo>
                <a:cubicBezTo>
                  <a:pt x="8830" y="15984"/>
                  <a:pt x="8830" y="15984"/>
                  <a:pt x="8830" y="16001"/>
                </a:cubicBezTo>
                <a:cubicBezTo>
                  <a:pt x="7423" y="15566"/>
                  <a:pt x="6769" y="13957"/>
                  <a:pt x="6686" y="12550"/>
                </a:cubicBezTo>
                <a:lnTo>
                  <a:pt x="6686" y="12466"/>
                </a:lnTo>
                <a:close/>
                <a:moveTo>
                  <a:pt x="11863" y="15247"/>
                </a:moveTo>
                <a:lnTo>
                  <a:pt x="11863" y="15247"/>
                </a:lnTo>
                <a:cubicBezTo>
                  <a:pt x="11846" y="15281"/>
                  <a:pt x="11846" y="15331"/>
                  <a:pt x="11846" y="15365"/>
                </a:cubicBezTo>
                <a:cubicBezTo>
                  <a:pt x="10841" y="16152"/>
                  <a:pt x="9869" y="16973"/>
                  <a:pt x="8897" y="17794"/>
                </a:cubicBezTo>
                <a:cubicBezTo>
                  <a:pt x="9299" y="16454"/>
                  <a:pt x="10623" y="15783"/>
                  <a:pt x="11863" y="15247"/>
                </a:cubicBezTo>
                <a:close/>
                <a:moveTo>
                  <a:pt x="11762" y="15683"/>
                </a:moveTo>
                <a:cubicBezTo>
                  <a:pt x="11310" y="17107"/>
                  <a:pt x="10053" y="18129"/>
                  <a:pt x="8562" y="18280"/>
                </a:cubicBezTo>
                <a:cubicBezTo>
                  <a:pt x="8579" y="18213"/>
                  <a:pt x="8612" y="18163"/>
                  <a:pt x="8629" y="18079"/>
                </a:cubicBezTo>
                <a:cubicBezTo>
                  <a:pt x="8640" y="18131"/>
                  <a:pt x="8683" y="18157"/>
                  <a:pt x="8726" y="18157"/>
                </a:cubicBezTo>
                <a:cubicBezTo>
                  <a:pt x="8752" y="18157"/>
                  <a:pt x="8778" y="18148"/>
                  <a:pt x="8797" y="18129"/>
                </a:cubicBezTo>
                <a:cubicBezTo>
                  <a:pt x="9785" y="17308"/>
                  <a:pt x="10790" y="16521"/>
                  <a:pt x="11762" y="15683"/>
                </a:cubicBezTo>
                <a:close/>
                <a:moveTo>
                  <a:pt x="7339" y="16571"/>
                </a:moveTo>
                <a:cubicBezTo>
                  <a:pt x="7557" y="17626"/>
                  <a:pt x="7574" y="18732"/>
                  <a:pt x="7356" y="19805"/>
                </a:cubicBezTo>
                <a:cubicBezTo>
                  <a:pt x="7356" y="19805"/>
                  <a:pt x="7356" y="19821"/>
                  <a:pt x="7356" y="19838"/>
                </a:cubicBezTo>
                <a:cubicBezTo>
                  <a:pt x="7071" y="20307"/>
                  <a:pt x="6753" y="20743"/>
                  <a:pt x="6401" y="21162"/>
                </a:cubicBezTo>
                <a:cubicBezTo>
                  <a:pt x="7088" y="19805"/>
                  <a:pt x="7389" y="18280"/>
                  <a:pt x="7289" y="16755"/>
                </a:cubicBezTo>
                <a:cubicBezTo>
                  <a:pt x="7289" y="16738"/>
                  <a:pt x="7272" y="16722"/>
                  <a:pt x="7255" y="16722"/>
                </a:cubicBezTo>
                <a:cubicBezTo>
                  <a:pt x="7289" y="16671"/>
                  <a:pt x="7305" y="16621"/>
                  <a:pt x="7339" y="16571"/>
                </a:cubicBezTo>
                <a:close/>
                <a:moveTo>
                  <a:pt x="7188" y="16872"/>
                </a:moveTo>
                <a:cubicBezTo>
                  <a:pt x="7155" y="18380"/>
                  <a:pt x="6803" y="19872"/>
                  <a:pt x="6166" y="21245"/>
                </a:cubicBezTo>
                <a:cubicBezTo>
                  <a:pt x="6384" y="20458"/>
                  <a:pt x="6367" y="19654"/>
                  <a:pt x="6149" y="18883"/>
                </a:cubicBezTo>
                <a:cubicBezTo>
                  <a:pt x="6166" y="18866"/>
                  <a:pt x="6183" y="18849"/>
                  <a:pt x="6183" y="18849"/>
                </a:cubicBezTo>
                <a:cubicBezTo>
                  <a:pt x="6535" y="18196"/>
                  <a:pt x="6853" y="17526"/>
                  <a:pt x="7188" y="16872"/>
                </a:cubicBezTo>
                <a:close/>
                <a:moveTo>
                  <a:pt x="9601" y="20223"/>
                </a:moveTo>
                <a:cubicBezTo>
                  <a:pt x="9349" y="20659"/>
                  <a:pt x="8998" y="21028"/>
                  <a:pt x="8579" y="21312"/>
                </a:cubicBezTo>
                <a:cubicBezTo>
                  <a:pt x="8367" y="21285"/>
                  <a:pt x="8149" y="21272"/>
                  <a:pt x="7933" y="21272"/>
                </a:cubicBezTo>
                <a:cubicBezTo>
                  <a:pt x="7756" y="21272"/>
                  <a:pt x="7579" y="21281"/>
                  <a:pt x="7406" y="21296"/>
                </a:cubicBezTo>
                <a:cubicBezTo>
                  <a:pt x="8110" y="20894"/>
                  <a:pt x="8847" y="20542"/>
                  <a:pt x="9601" y="20223"/>
                </a:cubicBezTo>
                <a:close/>
                <a:moveTo>
                  <a:pt x="4926" y="17844"/>
                </a:moveTo>
                <a:cubicBezTo>
                  <a:pt x="5228" y="18967"/>
                  <a:pt x="5613" y="20374"/>
                  <a:pt x="5446" y="21480"/>
                </a:cubicBezTo>
                <a:cubicBezTo>
                  <a:pt x="5422" y="21678"/>
                  <a:pt x="5456" y="21884"/>
                  <a:pt x="5337" y="21884"/>
                </a:cubicBezTo>
                <a:cubicBezTo>
                  <a:pt x="5285" y="21884"/>
                  <a:pt x="5205" y="21845"/>
                  <a:pt x="5077" y="21748"/>
                </a:cubicBezTo>
                <a:cubicBezTo>
                  <a:pt x="4910" y="21614"/>
                  <a:pt x="4792" y="21145"/>
                  <a:pt x="4742" y="20961"/>
                </a:cubicBezTo>
                <a:cubicBezTo>
                  <a:pt x="4608" y="20441"/>
                  <a:pt x="4558" y="19922"/>
                  <a:pt x="4625" y="19386"/>
                </a:cubicBezTo>
                <a:cubicBezTo>
                  <a:pt x="4675" y="18866"/>
                  <a:pt x="4775" y="18347"/>
                  <a:pt x="4926" y="17844"/>
                </a:cubicBezTo>
                <a:close/>
                <a:moveTo>
                  <a:pt x="5178" y="17576"/>
                </a:moveTo>
                <a:cubicBezTo>
                  <a:pt x="5529" y="17660"/>
                  <a:pt x="5798" y="18514"/>
                  <a:pt x="5881" y="18799"/>
                </a:cubicBezTo>
                <a:cubicBezTo>
                  <a:pt x="6183" y="19771"/>
                  <a:pt x="6166" y="20810"/>
                  <a:pt x="5831" y="21765"/>
                </a:cubicBezTo>
                <a:lnTo>
                  <a:pt x="5731" y="21899"/>
                </a:lnTo>
                <a:cubicBezTo>
                  <a:pt x="5731" y="21547"/>
                  <a:pt x="5697" y="21212"/>
                  <a:pt x="5647" y="20877"/>
                </a:cubicBezTo>
                <a:cubicBezTo>
                  <a:pt x="5563" y="19771"/>
                  <a:pt x="5379" y="18682"/>
                  <a:pt x="5094" y="17593"/>
                </a:cubicBezTo>
                <a:cubicBezTo>
                  <a:pt x="5127" y="17576"/>
                  <a:pt x="5144" y="17576"/>
                  <a:pt x="5178" y="17576"/>
                </a:cubicBezTo>
                <a:close/>
                <a:moveTo>
                  <a:pt x="7892" y="21495"/>
                </a:moveTo>
                <a:cubicBezTo>
                  <a:pt x="8111" y="21495"/>
                  <a:pt x="8330" y="21512"/>
                  <a:pt x="8545" y="21547"/>
                </a:cubicBezTo>
                <a:cubicBezTo>
                  <a:pt x="8696" y="21564"/>
                  <a:pt x="9299" y="21581"/>
                  <a:pt x="9500" y="21681"/>
                </a:cubicBezTo>
                <a:lnTo>
                  <a:pt x="9500" y="21698"/>
                </a:lnTo>
                <a:cubicBezTo>
                  <a:pt x="8445" y="21815"/>
                  <a:pt x="7406" y="21999"/>
                  <a:pt x="6334" y="22150"/>
                </a:cubicBezTo>
                <a:cubicBezTo>
                  <a:pt x="6250" y="22167"/>
                  <a:pt x="6032" y="22234"/>
                  <a:pt x="5865" y="22251"/>
                </a:cubicBezTo>
                <a:cubicBezTo>
                  <a:pt x="5999" y="22117"/>
                  <a:pt x="6149" y="21983"/>
                  <a:pt x="6283" y="21849"/>
                </a:cubicBezTo>
                <a:cubicBezTo>
                  <a:pt x="6468" y="21748"/>
                  <a:pt x="6635" y="21681"/>
                  <a:pt x="6669" y="21664"/>
                </a:cubicBezTo>
                <a:cubicBezTo>
                  <a:pt x="7063" y="21555"/>
                  <a:pt x="7478" y="21495"/>
                  <a:pt x="7892" y="21495"/>
                </a:cubicBezTo>
                <a:close/>
                <a:moveTo>
                  <a:pt x="9517" y="21882"/>
                </a:moveTo>
                <a:cubicBezTo>
                  <a:pt x="9500" y="21899"/>
                  <a:pt x="9467" y="21916"/>
                  <a:pt x="9450" y="21949"/>
                </a:cubicBezTo>
                <a:lnTo>
                  <a:pt x="9450" y="21966"/>
                </a:lnTo>
                <a:cubicBezTo>
                  <a:pt x="9165" y="22351"/>
                  <a:pt x="8294" y="22653"/>
                  <a:pt x="7858" y="22753"/>
                </a:cubicBezTo>
                <a:cubicBezTo>
                  <a:pt x="7521" y="22836"/>
                  <a:pt x="7180" y="22876"/>
                  <a:pt x="6842" y="22876"/>
                </a:cubicBezTo>
                <a:cubicBezTo>
                  <a:pt x="6357" y="22876"/>
                  <a:pt x="5876" y="22794"/>
                  <a:pt x="5412" y="22636"/>
                </a:cubicBezTo>
                <a:lnTo>
                  <a:pt x="5663" y="22452"/>
                </a:lnTo>
                <a:cubicBezTo>
                  <a:pt x="6937" y="22267"/>
                  <a:pt x="8244" y="22100"/>
                  <a:pt x="9517" y="21882"/>
                </a:cubicBezTo>
                <a:close/>
                <a:moveTo>
                  <a:pt x="3671" y="1"/>
                </a:moveTo>
                <a:cubicBezTo>
                  <a:pt x="3629" y="1"/>
                  <a:pt x="3591" y="23"/>
                  <a:pt x="3569" y="68"/>
                </a:cubicBezTo>
                <a:cubicBezTo>
                  <a:pt x="3268" y="537"/>
                  <a:pt x="3134" y="1090"/>
                  <a:pt x="3167" y="1643"/>
                </a:cubicBezTo>
                <a:cubicBezTo>
                  <a:pt x="2343" y="1183"/>
                  <a:pt x="1233" y="1038"/>
                  <a:pt x="307" y="1038"/>
                </a:cubicBezTo>
                <a:cubicBezTo>
                  <a:pt x="254" y="1038"/>
                  <a:pt x="202" y="1038"/>
                  <a:pt x="151" y="1039"/>
                </a:cubicBezTo>
                <a:cubicBezTo>
                  <a:pt x="67" y="1056"/>
                  <a:pt x="0" y="1140"/>
                  <a:pt x="17" y="1224"/>
                </a:cubicBezTo>
                <a:cubicBezTo>
                  <a:pt x="302" y="2112"/>
                  <a:pt x="872" y="2882"/>
                  <a:pt x="1659" y="3402"/>
                </a:cubicBezTo>
                <a:cubicBezTo>
                  <a:pt x="1224" y="3653"/>
                  <a:pt x="771" y="3854"/>
                  <a:pt x="302" y="4005"/>
                </a:cubicBezTo>
                <a:cubicBezTo>
                  <a:pt x="201" y="4038"/>
                  <a:pt x="185" y="4156"/>
                  <a:pt x="252" y="4223"/>
                </a:cubicBezTo>
                <a:cubicBezTo>
                  <a:pt x="783" y="4667"/>
                  <a:pt x="1458" y="4897"/>
                  <a:pt x="2127" y="4897"/>
                </a:cubicBezTo>
                <a:cubicBezTo>
                  <a:pt x="2871" y="4897"/>
                  <a:pt x="3610" y="4613"/>
                  <a:pt x="4139" y="4022"/>
                </a:cubicBezTo>
                <a:cubicBezTo>
                  <a:pt x="4189" y="4022"/>
                  <a:pt x="4223" y="4005"/>
                  <a:pt x="4239" y="3971"/>
                </a:cubicBezTo>
                <a:cubicBezTo>
                  <a:pt x="5228" y="4893"/>
                  <a:pt x="6099" y="5915"/>
                  <a:pt x="6836" y="7054"/>
                </a:cubicBezTo>
                <a:cubicBezTo>
                  <a:pt x="6133" y="6719"/>
                  <a:pt x="5379" y="6535"/>
                  <a:pt x="4608" y="6535"/>
                </a:cubicBezTo>
                <a:cubicBezTo>
                  <a:pt x="4524" y="6535"/>
                  <a:pt x="4474" y="6635"/>
                  <a:pt x="4507" y="6702"/>
                </a:cubicBezTo>
                <a:cubicBezTo>
                  <a:pt x="4742" y="7222"/>
                  <a:pt x="5111" y="7674"/>
                  <a:pt x="5563" y="8009"/>
                </a:cubicBezTo>
                <a:cubicBezTo>
                  <a:pt x="5152" y="7930"/>
                  <a:pt x="4751" y="7882"/>
                  <a:pt x="4345" y="7882"/>
                </a:cubicBezTo>
                <a:cubicBezTo>
                  <a:pt x="4238" y="7882"/>
                  <a:pt x="4130" y="7885"/>
                  <a:pt x="4022" y="7892"/>
                </a:cubicBezTo>
                <a:cubicBezTo>
                  <a:pt x="3938" y="7892"/>
                  <a:pt x="3871" y="7993"/>
                  <a:pt x="3887" y="8060"/>
                </a:cubicBezTo>
                <a:cubicBezTo>
                  <a:pt x="3921" y="8127"/>
                  <a:pt x="3938" y="8177"/>
                  <a:pt x="3971" y="8227"/>
                </a:cubicBezTo>
                <a:cubicBezTo>
                  <a:pt x="3971" y="8261"/>
                  <a:pt x="3988" y="8277"/>
                  <a:pt x="4005" y="8294"/>
                </a:cubicBezTo>
                <a:cubicBezTo>
                  <a:pt x="4502" y="9382"/>
                  <a:pt x="5567" y="10014"/>
                  <a:pt x="6675" y="10014"/>
                </a:cubicBezTo>
                <a:cubicBezTo>
                  <a:pt x="7172" y="10014"/>
                  <a:pt x="7677" y="9887"/>
                  <a:pt x="8143" y="9618"/>
                </a:cubicBezTo>
                <a:cubicBezTo>
                  <a:pt x="8713" y="11059"/>
                  <a:pt x="9014" y="12600"/>
                  <a:pt x="9014" y="14141"/>
                </a:cubicBezTo>
                <a:lnTo>
                  <a:pt x="9014" y="14275"/>
                </a:lnTo>
                <a:cubicBezTo>
                  <a:pt x="8612" y="13220"/>
                  <a:pt x="7523" y="12483"/>
                  <a:pt x="6568" y="11896"/>
                </a:cubicBezTo>
                <a:cubicBezTo>
                  <a:pt x="6545" y="11882"/>
                  <a:pt x="6522" y="11876"/>
                  <a:pt x="6501" y="11876"/>
                </a:cubicBezTo>
                <a:cubicBezTo>
                  <a:pt x="6445" y="11876"/>
                  <a:pt x="6401" y="11919"/>
                  <a:pt x="6401" y="11980"/>
                </a:cubicBezTo>
                <a:cubicBezTo>
                  <a:pt x="6551" y="13656"/>
                  <a:pt x="6970" y="15767"/>
                  <a:pt x="8797" y="16269"/>
                </a:cubicBezTo>
                <a:cubicBezTo>
                  <a:pt x="8562" y="17425"/>
                  <a:pt x="8143" y="18514"/>
                  <a:pt x="7557" y="19520"/>
                </a:cubicBezTo>
                <a:cubicBezTo>
                  <a:pt x="7791" y="18447"/>
                  <a:pt x="7758" y="17325"/>
                  <a:pt x="7473" y="16269"/>
                </a:cubicBezTo>
                <a:cubicBezTo>
                  <a:pt x="7453" y="16220"/>
                  <a:pt x="7406" y="16194"/>
                  <a:pt x="7362" y="16194"/>
                </a:cubicBezTo>
                <a:cubicBezTo>
                  <a:pt x="7331" y="16194"/>
                  <a:pt x="7303" y="16208"/>
                  <a:pt x="7289" y="16236"/>
                </a:cubicBezTo>
                <a:cubicBezTo>
                  <a:pt x="6887" y="17057"/>
                  <a:pt x="6468" y="17844"/>
                  <a:pt x="6082" y="18665"/>
                </a:cubicBezTo>
                <a:cubicBezTo>
                  <a:pt x="5865" y="18062"/>
                  <a:pt x="5546" y="17526"/>
                  <a:pt x="5127" y="17057"/>
                </a:cubicBezTo>
                <a:cubicBezTo>
                  <a:pt x="5101" y="17024"/>
                  <a:pt x="5067" y="17009"/>
                  <a:pt x="5035" y="17009"/>
                </a:cubicBezTo>
                <a:cubicBezTo>
                  <a:pt x="4984" y="17009"/>
                  <a:pt x="4937" y="17046"/>
                  <a:pt x="4926" y="17107"/>
                </a:cubicBezTo>
                <a:cubicBezTo>
                  <a:pt x="4357" y="18849"/>
                  <a:pt x="3904" y="20827"/>
                  <a:pt x="5245" y="22334"/>
                </a:cubicBezTo>
                <a:cubicBezTo>
                  <a:pt x="5178" y="22401"/>
                  <a:pt x="5111" y="22468"/>
                  <a:pt x="5027" y="22519"/>
                </a:cubicBezTo>
                <a:cubicBezTo>
                  <a:pt x="4993" y="22519"/>
                  <a:pt x="4943" y="22552"/>
                  <a:pt x="4943" y="22603"/>
                </a:cubicBezTo>
                <a:cubicBezTo>
                  <a:pt x="4507" y="22954"/>
                  <a:pt x="4055" y="23273"/>
                  <a:pt x="3586" y="23558"/>
                </a:cubicBezTo>
                <a:cubicBezTo>
                  <a:pt x="3515" y="23629"/>
                  <a:pt x="3564" y="23736"/>
                  <a:pt x="3643" y="23736"/>
                </a:cubicBezTo>
                <a:cubicBezTo>
                  <a:pt x="3656" y="23736"/>
                  <a:pt x="3671" y="23733"/>
                  <a:pt x="3686" y="23725"/>
                </a:cubicBezTo>
                <a:cubicBezTo>
                  <a:pt x="4239" y="23474"/>
                  <a:pt x="4759" y="23172"/>
                  <a:pt x="5228" y="22804"/>
                </a:cubicBezTo>
                <a:cubicBezTo>
                  <a:pt x="5748" y="23032"/>
                  <a:pt x="6297" y="23139"/>
                  <a:pt x="6843" y="23139"/>
                </a:cubicBezTo>
                <a:cubicBezTo>
                  <a:pt x="8021" y="23139"/>
                  <a:pt x="9189" y="22640"/>
                  <a:pt x="10036" y="21782"/>
                </a:cubicBezTo>
                <a:cubicBezTo>
                  <a:pt x="10087" y="21715"/>
                  <a:pt x="10053" y="21597"/>
                  <a:pt x="9969" y="21564"/>
                </a:cubicBezTo>
                <a:cubicBezTo>
                  <a:pt x="9601" y="21480"/>
                  <a:pt x="9199" y="21413"/>
                  <a:pt x="8813" y="21363"/>
                </a:cubicBezTo>
                <a:cubicBezTo>
                  <a:pt x="9266" y="21061"/>
                  <a:pt x="9634" y="20642"/>
                  <a:pt x="9886" y="20140"/>
                </a:cubicBezTo>
                <a:lnTo>
                  <a:pt x="10003" y="20089"/>
                </a:lnTo>
                <a:cubicBezTo>
                  <a:pt x="10064" y="20059"/>
                  <a:pt x="10042" y="19987"/>
                  <a:pt x="9987" y="19987"/>
                </a:cubicBezTo>
                <a:cubicBezTo>
                  <a:pt x="9981" y="19987"/>
                  <a:pt x="9975" y="19987"/>
                  <a:pt x="9969" y="19989"/>
                </a:cubicBezTo>
                <a:lnTo>
                  <a:pt x="9953" y="19989"/>
                </a:lnTo>
                <a:cubicBezTo>
                  <a:pt x="9986" y="19905"/>
                  <a:pt x="10020" y="19821"/>
                  <a:pt x="10036" y="19737"/>
                </a:cubicBezTo>
                <a:cubicBezTo>
                  <a:pt x="10053" y="19687"/>
                  <a:pt x="10020" y="19620"/>
                  <a:pt x="9953" y="19620"/>
                </a:cubicBezTo>
                <a:cubicBezTo>
                  <a:pt x="9182" y="19654"/>
                  <a:pt x="8428" y="19805"/>
                  <a:pt x="7708" y="20106"/>
                </a:cubicBezTo>
                <a:cubicBezTo>
                  <a:pt x="7691" y="20106"/>
                  <a:pt x="7674" y="20123"/>
                  <a:pt x="7657" y="20140"/>
                </a:cubicBezTo>
                <a:cubicBezTo>
                  <a:pt x="7614" y="20212"/>
                  <a:pt x="7646" y="20297"/>
                  <a:pt x="7720" y="20297"/>
                </a:cubicBezTo>
                <a:cubicBezTo>
                  <a:pt x="7732" y="20297"/>
                  <a:pt x="7744" y="20295"/>
                  <a:pt x="7758" y="20290"/>
                </a:cubicBezTo>
                <a:cubicBezTo>
                  <a:pt x="8411" y="20039"/>
                  <a:pt x="9098" y="19872"/>
                  <a:pt x="9802" y="19821"/>
                </a:cubicBezTo>
                <a:lnTo>
                  <a:pt x="9802" y="19821"/>
                </a:lnTo>
                <a:cubicBezTo>
                  <a:pt x="9768" y="19905"/>
                  <a:pt x="9735" y="19989"/>
                  <a:pt x="9701" y="20056"/>
                </a:cubicBezTo>
                <a:cubicBezTo>
                  <a:pt x="8663" y="20391"/>
                  <a:pt x="7674" y="20860"/>
                  <a:pt x="6753" y="21430"/>
                </a:cubicBezTo>
                <a:cubicBezTo>
                  <a:pt x="6719" y="21446"/>
                  <a:pt x="6686" y="21463"/>
                  <a:pt x="6669" y="21463"/>
                </a:cubicBezTo>
                <a:cubicBezTo>
                  <a:pt x="7021" y="21044"/>
                  <a:pt x="7356" y="20609"/>
                  <a:pt x="7641" y="20140"/>
                </a:cubicBezTo>
                <a:cubicBezTo>
                  <a:pt x="7959" y="19603"/>
                  <a:pt x="8244" y="19051"/>
                  <a:pt x="8478" y="18481"/>
                </a:cubicBezTo>
                <a:lnTo>
                  <a:pt x="8512" y="18481"/>
                </a:lnTo>
                <a:cubicBezTo>
                  <a:pt x="10405" y="18481"/>
                  <a:pt x="11963" y="16889"/>
                  <a:pt x="12148" y="15046"/>
                </a:cubicBezTo>
                <a:cubicBezTo>
                  <a:pt x="12160" y="14957"/>
                  <a:pt x="12086" y="14917"/>
                  <a:pt x="12013" y="14917"/>
                </a:cubicBezTo>
                <a:cubicBezTo>
                  <a:pt x="11990" y="14917"/>
                  <a:pt x="11967" y="14921"/>
                  <a:pt x="11946" y="14929"/>
                </a:cubicBezTo>
                <a:cubicBezTo>
                  <a:pt x="10790" y="15432"/>
                  <a:pt x="9534" y="16035"/>
                  <a:pt x="8931" y="17141"/>
                </a:cubicBezTo>
                <a:cubicBezTo>
                  <a:pt x="9014" y="16872"/>
                  <a:pt x="9081" y="16604"/>
                  <a:pt x="9132" y="16336"/>
                </a:cubicBezTo>
                <a:cubicBezTo>
                  <a:pt x="9232" y="16320"/>
                  <a:pt x="9266" y="16219"/>
                  <a:pt x="9215" y="16152"/>
                </a:cubicBezTo>
                <a:cubicBezTo>
                  <a:pt x="9215" y="16135"/>
                  <a:pt x="9199" y="16118"/>
                  <a:pt x="9182" y="16085"/>
                </a:cubicBezTo>
                <a:cubicBezTo>
                  <a:pt x="9282" y="15549"/>
                  <a:pt x="9349" y="14996"/>
                  <a:pt x="9366" y="14443"/>
                </a:cubicBezTo>
                <a:cubicBezTo>
                  <a:pt x="9383" y="14074"/>
                  <a:pt x="9366" y="13706"/>
                  <a:pt x="9349" y="13337"/>
                </a:cubicBezTo>
                <a:cubicBezTo>
                  <a:pt x="11243" y="12952"/>
                  <a:pt x="11494" y="10757"/>
                  <a:pt x="11276" y="9182"/>
                </a:cubicBezTo>
                <a:cubicBezTo>
                  <a:pt x="11264" y="9120"/>
                  <a:pt x="11205" y="9085"/>
                  <a:pt x="11149" y="9085"/>
                </a:cubicBezTo>
                <a:cubicBezTo>
                  <a:pt x="11129" y="9085"/>
                  <a:pt x="11109" y="9090"/>
                  <a:pt x="11092" y="9098"/>
                </a:cubicBezTo>
                <a:cubicBezTo>
                  <a:pt x="10673" y="9366"/>
                  <a:pt x="10321" y="9718"/>
                  <a:pt x="10036" y="10120"/>
                </a:cubicBezTo>
                <a:cubicBezTo>
                  <a:pt x="10204" y="9333"/>
                  <a:pt x="10003" y="8495"/>
                  <a:pt x="9500" y="7858"/>
                </a:cubicBezTo>
                <a:cubicBezTo>
                  <a:pt x="9485" y="7821"/>
                  <a:pt x="9453" y="7803"/>
                  <a:pt x="9419" y="7803"/>
                </a:cubicBezTo>
                <a:cubicBezTo>
                  <a:pt x="9378" y="7803"/>
                  <a:pt x="9334" y="7829"/>
                  <a:pt x="9316" y="7875"/>
                </a:cubicBezTo>
                <a:cubicBezTo>
                  <a:pt x="9098" y="8529"/>
                  <a:pt x="8830" y="9182"/>
                  <a:pt x="8629" y="9852"/>
                </a:cubicBezTo>
                <a:cubicBezTo>
                  <a:pt x="8295" y="8934"/>
                  <a:pt x="7878" y="8048"/>
                  <a:pt x="7377" y="7213"/>
                </a:cubicBezTo>
                <a:lnTo>
                  <a:pt x="7377" y="7213"/>
                </a:lnTo>
                <a:cubicBezTo>
                  <a:pt x="7391" y="7233"/>
                  <a:pt x="7418" y="7245"/>
                  <a:pt x="7443" y="7245"/>
                </a:cubicBezTo>
                <a:cubicBezTo>
                  <a:pt x="7454" y="7245"/>
                  <a:pt x="7464" y="7243"/>
                  <a:pt x="7473" y="7239"/>
                </a:cubicBezTo>
                <a:cubicBezTo>
                  <a:pt x="8931" y="6267"/>
                  <a:pt x="8847" y="4239"/>
                  <a:pt x="7523" y="3217"/>
                </a:cubicBezTo>
                <a:cubicBezTo>
                  <a:pt x="7494" y="3188"/>
                  <a:pt x="7458" y="3175"/>
                  <a:pt x="7423" y="3175"/>
                </a:cubicBezTo>
                <a:cubicBezTo>
                  <a:pt x="7378" y="3175"/>
                  <a:pt x="7334" y="3197"/>
                  <a:pt x="7305" y="3234"/>
                </a:cubicBezTo>
                <a:cubicBezTo>
                  <a:pt x="6836" y="3971"/>
                  <a:pt x="6334" y="4960"/>
                  <a:pt x="6417" y="5831"/>
                </a:cubicBezTo>
                <a:cubicBezTo>
                  <a:pt x="5848" y="5060"/>
                  <a:pt x="5194" y="4357"/>
                  <a:pt x="4491" y="3720"/>
                </a:cubicBezTo>
                <a:cubicBezTo>
                  <a:pt x="5379" y="2547"/>
                  <a:pt x="4926" y="788"/>
                  <a:pt x="3737" y="17"/>
                </a:cubicBezTo>
                <a:cubicBezTo>
                  <a:pt x="3714" y="6"/>
                  <a:pt x="3692" y="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21"/>
          <p:cNvSpPr/>
          <p:nvPr/>
        </p:nvSpPr>
        <p:spPr>
          <a:xfrm>
            <a:off x="6904635" y="3396388"/>
            <a:ext cx="337964" cy="373764"/>
          </a:xfrm>
          <a:custGeom>
            <a:avLst/>
            <a:gdLst/>
            <a:ahLst/>
            <a:cxnLst/>
            <a:rect l="l" t="t" r="r" b="b"/>
            <a:pathLst>
              <a:path w="10205" h="11286" extrusionOk="0">
                <a:moveTo>
                  <a:pt x="5817" y="1"/>
                </a:moveTo>
                <a:cubicBezTo>
                  <a:pt x="4777" y="1"/>
                  <a:pt x="3731" y="334"/>
                  <a:pt x="2849" y="1014"/>
                </a:cubicBezTo>
                <a:cubicBezTo>
                  <a:pt x="855" y="2539"/>
                  <a:pt x="1" y="5940"/>
                  <a:pt x="956" y="8236"/>
                </a:cubicBezTo>
                <a:cubicBezTo>
                  <a:pt x="1691" y="10013"/>
                  <a:pt x="3519" y="11286"/>
                  <a:pt x="5441" y="11286"/>
                </a:cubicBezTo>
                <a:cubicBezTo>
                  <a:pt x="5621" y="11286"/>
                  <a:pt x="5802" y="11274"/>
                  <a:pt x="5982" y="11251"/>
                </a:cubicBezTo>
                <a:cubicBezTo>
                  <a:pt x="8211" y="10967"/>
                  <a:pt x="9920" y="9073"/>
                  <a:pt x="10188" y="6895"/>
                </a:cubicBezTo>
                <a:cubicBezTo>
                  <a:pt x="10205" y="6778"/>
                  <a:pt x="10117" y="6719"/>
                  <a:pt x="10022" y="6719"/>
                </a:cubicBezTo>
                <a:cubicBezTo>
                  <a:pt x="9928" y="6719"/>
                  <a:pt x="9828" y="6778"/>
                  <a:pt x="9819" y="6895"/>
                </a:cubicBezTo>
                <a:cubicBezTo>
                  <a:pt x="9802" y="6912"/>
                  <a:pt x="9802" y="6946"/>
                  <a:pt x="9819" y="6962"/>
                </a:cubicBezTo>
                <a:cubicBezTo>
                  <a:pt x="9103" y="7508"/>
                  <a:pt x="8069" y="7847"/>
                  <a:pt x="7100" y="7847"/>
                </a:cubicBezTo>
                <a:cubicBezTo>
                  <a:pt x="5777" y="7847"/>
                  <a:pt x="4574" y="7217"/>
                  <a:pt x="4458" y="5622"/>
                </a:cubicBezTo>
                <a:cubicBezTo>
                  <a:pt x="4310" y="3405"/>
                  <a:pt x="6222" y="1957"/>
                  <a:pt x="8216" y="1957"/>
                </a:cubicBezTo>
                <a:cubicBezTo>
                  <a:pt x="8482" y="1957"/>
                  <a:pt x="8750" y="1983"/>
                  <a:pt x="9015" y="2036"/>
                </a:cubicBezTo>
                <a:cubicBezTo>
                  <a:pt x="9027" y="2038"/>
                  <a:pt x="9038" y="2039"/>
                  <a:pt x="9049" y="2039"/>
                </a:cubicBezTo>
                <a:cubicBezTo>
                  <a:pt x="9227" y="2039"/>
                  <a:pt x="9306" y="1797"/>
                  <a:pt x="9132" y="1718"/>
                </a:cubicBezTo>
                <a:lnTo>
                  <a:pt x="9115" y="1701"/>
                </a:lnTo>
                <a:cubicBezTo>
                  <a:pt x="8784" y="1611"/>
                  <a:pt x="8447" y="1568"/>
                  <a:pt x="8112" y="1568"/>
                </a:cubicBezTo>
                <a:cubicBezTo>
                  <a:pt x="5846" y="1568"/>
                  <a:pt x="3701" y="3536"/>
                  <a:pt x="4139" y="5974"/>
                </a:cubicBezTo>
                <a:cubicBezTo>
                  <a:pt x="4417" y="7541"/>
                  <a:pt x="5704" y="8209"/>
                  <a:pt x="7081" y="8209"/>
                </a:cubicBezTo>
                <a:cubicBezTo>
                  <a:pt x="8029" y="8209"/>
                  <a:pt x="9021" y="7892"/>
                  <a:pt x="9752" y="7331"/>
                </a:cubicBezTo>
                <a:lnTo>
                  <a:pt x="9752" y="7331"/>
                </a:lnTo>
                <a:cubicBezTo>
                  <a:pt x="9333" y="9140"/>
                  <a:pt x="7809" y="10648"/>
                  <a:pt x="5915" y="10883"/>
                </a:cubicBezTo>
                <a:cubicBezTo>
                  <a:pt x="5763" y="10901"/>
                  <a:pt x="5611" y="10910"/>
                  <a:pt x="5458" y="10910"/>
                </a:cubicBezTo>
                <a:cubicBezTo>
                  <a:pt x="3617" y="10910"/>
                  <a:pt x="1828" y="9633"/>
                  <a:pt x="1224" y="7884"/>
                </a:cubicBezTo>
                <a:cubicBezTo>
                  <a:pt x="554" y="5940"/>
                  <a:pt x="1140" y="3176"/>
                  <a:pt x="2615" y="1701"/>
                </a:cubicBezTo>
                <a:cubicBezTo>
                  <a:pt x="3510" y="798"/>
                  <a:pt x="4651" y="381"/>
                  <a:pt x="5805" y="381"/>
                </a:cubicBezTo>
                <a:cubicBezTo>
                  <a:pt x="7004" y="381"/>
                  <a:pt x="8217" y="831"/>
                  <a:pt x="9182" y="1651"/>
                </a:cubicBezTo>
                <a:lnTo>
                  <a:pt x="9199" y="1668"/>
                </a:lnTo>
                <a:cubicBezTo>
                  <a:pt x="9223" y="1691"/>
                  <a:pt x="9249" y="1701"/>
                  <a:pt x="9274" y="1701"/>
                </a:cubicBezTo>
                <a:cubicBezTo>
                  <a:pt x="9356" y="1701"/>
                  <a:pt x="9427" y="1594"/>
                  <a:pt x="9350" y="1517"/>
                </a:cubicBezTo>
                <a:cubicBezTo>
                  <a:pt x="8394" y="515"/>
                  <a:pt x="7109" y="1"/>
                  <a:pt x="58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21"/>
          <p:cNvSpPr/>
          <p:nvPr/>
        </p:nvSpPr>
        <p:spPr>
          <a:xfrm>
            <a:off x="6922420" y="3409006"/>
            <a:ext cx="304648" cy="348694"/>
          </a:xfrm>
          <a:custGeom>
            <a:avLst/>
            <a:gdLst/>
            <a:ahLst/>
            <a:cxnLst/>
            <a:rect l="l" t="t" r="r" b="b"/>
            <a:pathLst>
              <a:path w="9199" h="10529" extrusionOk="0">
                <a:moveTo>
                  <a:pt x="5258" y="0"/>
                </a:moveTo>
                <a:cubicBezTo>
                  <a:pt x="4106" y="0"/>
                  <a:pt x="2965" y="417"/>
                  <a:pt x="2061" y="1320"/>
                </a:cubicBezTo>
                <a:cubicBezTo>
                  <a:pt x="603" y="2795"/>
                  <a:pt x="0" y="5559"/>
                  <a:pt x="670" y="7503"/>
                </a:cubicBezTo>
                <a:cubicBezTo>
                  <a:pt x="1274" y="9252"/>
                  <a:pt x="3064" y="10529"/>
                  <a:pt x="4905" y="10529"/>
                </a:cubicBezTo>
                <a:cubicBezTo>
                  <a:pt x="5057" y="10529"/>
                  <a:pt x="5209" y="10520"/>
                  <a:pt x="5362" y="10502"/>
                </a:cubicBezTo>
                <a:cubicBezTo>
                  <a:pt x="7255" y="10267"/>
                  <a:pt x="8780" y="8759"/>
                  <a:pt x="9198" y="6950"/>
                </a:cubicBezTo>
                <a:lnTo>
                  <a:pt x="9198" y="6950"/>
                </a:lnTo>
                <a:cubicBezTo>
                  <a:pt x="8467" y="7511"/>
                  <a:pt x="7476" y="7828"/>
                  <a:pt x="6527" y="7828"/>
                </a:cubicBezTo>
                <a:cubicBezTo>
                  <a:pt x="5151" y="7828"/>
                  <a:pt x="3863" y="7160"/>
                  <a:pt x="3586" y="5593"/>
                </a:cubicBezTo>
                <a:cubicBezTo>
                  <a:pt x="3148" y="3155"/>
                  <a:pt x="5292" y="1187"/>
                  <a:pt x="7559" y="1187"/>
                </a:cubicBezTo>
                <a:cubicBezTo>
                  <a:pt x="7893" y="1187"/>
                  <a:pt x="8230" y="1230"/>
                  <a:pt x="8562" y="1320"/>
                </a:cubicBezTo>
                <a:lnTo>
                  <a:pt x="8595" y="1337"/>
                </a:lnTo>
                <a:lnTo>
                  <a:pt x="8629" y="1270"/>
                </a:lnTo>
                <a:cubicBezTo>
                  <a:pt x="7664" y="450"/>
                  <a:pt x="6455" y="0"/>
                  <a:pt x="5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21"/>
          <p:cNvSpPr/>
          <p:nvPr/>
        </p:nvSpPr>
        <p:spPr>
          <a:xfrm>
            <a:off x="7117160" y="3969096"/>
            <a:ext cx="28912" cy="612707"/>
          </a:xfrm>
          <a:custGeom>
            <a:avLst/>
            <a:gdLst/>
            <a:ahLst/>
            <a:cxnLst/>
            <a:rect l="l" t="t" r="r" b="b"/>
            <a:pathLst>
              <a:path w="873" h="18501" extrusionOk="0">
                <a:moveTo>
                  <a:pt x="689" y="0"/>
                </a:moveTo>
                <a:cubicBezTo>
                  <a:pt x="667" y="0"/>
                  <a:pt x="644" y="7"/>
                  <a:pt x="621" y="20"/>
                </a:cubicBezTo>
                <a:cubicBezTo>
                  <a:pt x="604" y="37"/>
                  <a:pt x="587" y="54"/>
                  <a:pt x="587" y="87"/>
                </a:cubicBezTo>
                <a:cubicBezTo>
                  <a:pt x="286" y="1428"/>
                  <a:pt x="286" y="2869"/>
                  <a:pt x="219" y="4243"/>
                </a:cubicBezTo>
                <a:cubicBezTo>
                  <a:pt x="118" y="5834"/>
                  <a:pt x="68" y="7426"/>
                  <a:pt x="34" y="9001"/>
                </a:cubicBezTo>
                <a:cubicBezTo>
                  <a:pt x="1" y="12117"/>
                  <a:pt x="68" y="15234"/>
                  <a:pt x="252" y="18333"/>
                </a:cubicBezTo>
                <a:cubicBezTo>
                  <a:pt x="252" y="18367"/>
                  <a:pt x="269" y="18400"/>
                  <a:pt x="286" y="18434"/>
                </a:cubicBezTo>
                <a:lnTo>
                  <a:pt x="286" y="18501"/>
                </a:lnTo>
                <a:lnTo>
                  <a:pt x="470" y="18501"/>
                </a:lnTo>
                <a:cubicBezTo>
                  <a:pt x="571" y="18484"/>
                  <a:pt x="638" y="18417"/>
                  <a:pt x="621" y="18316"/>
                </a:cubicBezTo>
                <a:cubicBezTo>
                  <a:pt x="453" y="15284"/>
                  <a:pt x="370" y="12251"/>
                  <a:pt x="420" y="9219"/>
                </a:cubicBezTo>
                <a:cubicBezTo>
                  <a:pt x="437" y="7694"/>
                  <a:pt x="487" y="6153"/>
                  <a:pt x="571" y="4661"/>
                </a:cubicBezTo>
                <a:cubicBezTo>
                  <a:pt x="638" y="3153"/>
                  <a:pt x="872" y="1612"/>
                  <a:pt x="805" y="104"/>
                </a:cubicBezTo>
                <a:cubicBezTo>
                  <a:pt x="793" y="43"/>
                  <a:pt x="746" y="0"/>
                  <a:pt x="689" y="0"/>
                </a:cubicBezTo>
                <a:close/>
              </a:path>
            </a:pathLst>
          </a:custGeom>
          <a:solidFill>
            <a:srgbClr val="1D1E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21"/>
          <p:cNvSpPr/>
          <p:nvPr/>
        </p:nvSpPr>
        <p:spPr>
          <a:xfrm>
            <a:off x="6881882" y="3950019"/>
            <a:ext cx="259178" cy="19274"/>
          </a:xfrm>
          <a:custGeom>
            <a:avLst/>
            <a:gdLst/>
            <a:ahLst/>
            <a:cxnLst/>
            <a:rect l="l" t="t" r="r" b="b"/>
            <a:pathLst>
              <a:path w="7826" h="582" extrusionOk="0">
                <a:moveTo>
                  <a:pt x="1843" y="1"/>
                </a:moveTo>
                <a:cubicBezTo>
                  <a:pt x="1335" y="1"/>
                  <a:pt x="827" y="10"/>
                  <a:pt x="319" y="27"/>
                </a:cubicBezTo>
                <a:cubicBezTo>
                  <a:pt x="269" y="27"/>
                  <a:pt x="202" y="60"/>
                  <a:pt x="185" y="127"/>
                </a:cubicBezTo>
                <a:cubicBezTo>
                  <a:pt x="177" y="119"/>
                  <a:pt x="169" y="115"/>
                  <a:pt x="162" y="115"/>
                </a:cubicBezTo>
                <a:cubicBezTo>
                  <a:pt x="156" y="115"/>
                  <a:pt x="152" y="119"/>
                  <a:pt x="152" y="127"/>
                </a:cubicBezTo>
                <a:cubicBezTo>
                  <a:pt x="118" y="144"/>
                  <a:pt x="68" y="144"/>
                  <a:pt x="35" y="161"/>
                </a:cubicBezTo>
                <a:lnTo>
                  <a:pt x="1" y="194"/>
                </a:lnTo>
                <a:lnTo>
                  <a:pt x="185" y="228"/>
                </a:lnTo>
                <a:cubicBezTo>
                  <a:pt x="202" y="295"/>
                  <a:pt x="252" y="345"/>
                  <a:pt x="336" y="345"/>
                </a:cubicBezTo>
                <a:cubicBezTo>
                  <a:pt x="2588" y="485"/>
                  <a:pt x="4912" y="581"/>
                  <a:pt x="7189" y="581"/>
                </a:cubicBezTo>
                <a:cubicBezTo>
                  <a:pt x="7368" y="581"/>
                  <a:pt x="7546" y="581"/>
                  <a:pt x="7725" y="580"/>
                </a:cubicBezTo>
                <a:cubicBezTo>
                  <a:pt x="7809" y="563"/>
                  <a:pt x="7825" y="429"/>
                  <a:pt x="7742" y="412"/>
                </a:cubicBezTo>
                <a:cubicBezTo>
                  <a:pt x="5783" y="132"/>
                  <a:pt x="3814" y="1"/>
                  <a:pt x="1843" y="1"/>
                </a:cubicBezTo>
                <a:close/>
              </a:path>
            </a:pathLst>
          </a:custGeom>
          <a:solidFill>
            <a:srgbClr val="1D1E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21"/>
          <p:cNvSpPr/>
          <p:nvPr/>
        </p:nvSpPr>
        <p:spPr>
          <a:xfrm>
            <a:off x="6866349" y="3956444"/>
            <a:ext cx="266927" cy="645758"/>
          </a:xfrm>
          <a:custGeom>
            <a:avLst/>
            <a:gdLst/>
            <a:ahLst/>
            <a:cxnLst/>
            <a:rect l="l" t="t" r="r" b="b"/>
            <a:pathLst>
              <a:path w="8060" h="19499" extrusionOk="0">
                <a:moveTo>
                  <a:pt x="470" y="0"/>
                </a:moveTo>
                <a:lnTo>
                  <a:pt x="436" y="34"/>
                </a:lnTo>
                <a:cubicBezTo>
                  <a:pt x="386" y="84"/>
                  <a:pt x="353" y="151"/>
                  <a:pt x="336" y="218"/>
                </a:cubicBezTo>
                <a:cubicBezTo>
                  <a:pt x="302" y="335"/>
                  <a:pt x="319" y="453"/>
                  <a:pt x="353" y="570"/>
                </a:cubicBezTo>
                <a:cubicBezTo>
                  <a:pt x="1" y="6652"/>
                  <a:pt x="135" y="12801"/>
                  <a:pt x="118" y="18899"/>
                </a:cubicBezTo>
                <a:cubicBezTo>
                  <a:pt x="118" y="19018"/>
                  <a:pt x="211" y="19084"/>
                  <a:pt x="305" y="19084"/>
                </a:cubicBezTo>
                <a:cubicBezTo>
                  <a:pt x="370" y="19084"/>
                  <a:pt x="436" y="19052"/>
                  <a:pt x="470" y="18983"/>
                </a:cubicBezTo>
                <a:cubicBezTo>
                  <a:pt x="1241" y="18464"/>
                  <a:pt x="2011" y="17928"/>
                  <a:pt x="2765" y="17392"/>
                </a:cubicBezTo>
                <a:cubicBezTo>
                  <a:pt x="3067" y="17157"/>
                  <a:pt x="3402" y="16889"/>
                  <a:pt x="3720" y="16688"/>
                </a:cubicBezTo>
                <a:cubicBezTo>
                  <a:pt x="3985" y="16539"/>
                  <a:pt x="4078" y="16460"/>
                  <a:pt x="4157" y="16460"/>
                </a:cubicBezTo>
                <a:cubicBezTo>
                  <a:pt x="4238" y="16460"/>
                  <a:pt x="4304" y="16543"/>
                  <a:pt x="4525" y="16721"/>
                </a:cubicBezTo>
                <a:cubicBezTo>
                  <a:pt x="5027" y="17140"/>
                  <a:pt x="5429" y="17743"/>
                  <a:pt x="5932" y="18179"/>
                </a:cubicBezTo>
                <a:cubicBezTo>
                  <a:pt x="6451" y="18631"/>
                  <a:pt x="7004" y="19017"/>
                  <a:pt x="7624" y="19335"/>
                </a:cubicBezTo>
                <a:cubicBezTo>
                  <a:pt x="7650" y="19351"/>
                  <a:pt x="7678" y="19358"/>
                  <a:pt x="7704" y="19358"/>
                </a:cubicBezTo>
                <a:cubicBezTo>
                  <a:pt x="7764" y="19358"/>
                  <a:pt x="7819" y="19321"/>
                  <a:pt x="7842" y="19251"/>
                </a:cubicBezTo>
                <a:lnTo>
                  <a:pt x="7842" y="19385"/>
                </a:lnTo>
                <a:cubicBezTo>
                  <a:pt x="7842" y="19461"/>
                  <a:pt x="7896" y="19498"/>
                  <a:pt x="7951" y="19498"/>
                </a:cubicBezTo>
                <a:cubicBezTo>
                  <a:pt x="8005" y="19498"/>
                  <a:pt x="8060" y="19461"/>
                  <a:pt x="8060" y="19385"/>
                </a:cubicBezTo>
                <a:cubicBezTo>
                  <a:pt x="8060" y="19218"/>
                  <a:pt x="8043" y="19050"/>
                  <a:pt x="8043" y="18883"/>
                </a:cubicBezTo>
                <a:lnTo>
                  <a:pt x="7842" y="18866"/>
                </a:lnTo>
                <a:lnTo>
                  <a:pt x="7842" y="19117"/>
                </a:lnTo>
                <a:cubicBezTo>
                  <a:pt x="7842" y="19084"/>
                  <a:pt x="7809" y="19050"/>
                  <a:pt x="7792" y="19033"/>
                </a:cubicBezTo>
                <a:cubicBezTo>
                  <a:pt x="6485" y="18162"/>
                  <a:pt x="5362" y="17257"/>
                  <a:pt x="4441" y="15967"/>
                </a:cubicBezTo>
                <a:cubicBezTo>
                  <a:pt x="4407" y="15910"/>
                  <a:pt x="4342" y="15877"/>
                  <a:pt x="4277" y="15877"/>
                </a:cubicBezTo>
                <a:cubicBezTo>
                  <a:pt x="4247" y="15877"/>
                  <a:pt x="4216" y="15884"/>
                  <a:pt x="4190" y="15900"/>
                </a:cubicBezTo>
                <a:cubicBezTo>
                  <a:pt x="2933" y="16805"/>
                  <a:pt x="1693" y="17727"/>
                  <a:pt x="487" y="18698"/>
                </a:cubicBezTo>
                <a:cubicBezTo>
                  <a:pt x="520" y="12667"/>
                  <a:pt x="755" y="6618"/>
                  <a:pt x="571" y="603"/>
                </a:cubicBezTo>
                <a:cubicBezTo>
                  <a:pt x="571" y="587"/>
                  <a:pt x="571" y="553"/>
                  <a:pt x="571" y="536"/>
                </a:cubicBezTo>
                <a:lnTo>
                  <a:pt x="571" y="520"/>
                </a:lnTo>
                <a:lnTo>
                  <a:pt x="571" y="352"/>
                </a:lnTo>
                <a:cubicBezTo>
                  <a:pt x="571" y="335"/>
                  <a:pt x="554" y="319"/>
                  <a:pt x="554" y="302"/>
                </a:cubicBezTo>
                <a:lnTo>
                  <a:pt x="554" y="268"/>
                </a:lnTo>
                <a:cubicBezTo>
                  <a:pt x="571" y="218"/>
                  <a:pt x="587" y="168"/>
                  <a:pt x="604" y="118"/>
                </a:cubicBezTo>
                <a:cubicBezTo>
                  <a:pt x="604" y="101"/>
                  <a:pt x="621" y="51"/>
                  <a:pt x="638" y="17"/>
                </a:cubicBezTo>
                <a:lnTo>
                  <a:pt x="4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21"/>
          <p:cNvSpPr/>
          <p:nvPr/>
        </p:nvSpPr>
        <p:spPr>
          <a:xfrm>
            <a:off x="6556189" y="2584841"/>
            <a:ext cx="334056" cy="228113"/>
          </a:xfrm>
          <a:custGeom>
            <a:avLst/>
            <a:gdLst/>
            <a:ahLst/>
            <a:cxnLst/>
            <a:rect l="l" t="t" r="r" b="b"/>
            <a:pathLst>
              <a:path w="10087" h="6888" extrusionOk="0">
                <a:moveTo>
                  <a:pt x="5047" y="1"/>
                </a:moveTo>
                <a:cubicBezTo>
                  <a:pt x="3331" y="1"/>
                  <a:pt x="1832" y="673"/>
                  <a:pt x="922" y="2162"/>
                </a:cubicBezTo>
                <a:cubicBezTo>
                  <a:pt x="34" y="3587"/>
                  <a:pt x="0" y="5245"/>
                  <a:pt x="184" y="6871"/>
                </a:cubicBezTo>
                <a:lnTo>
                  <a:pt x="184" y="6887"/>
                </a:lnTo>
                <a:cubicBezTo>
                  <a:pt x="817" y="6832"/>
                  <a:pt x="1449" y="6816"/>
                  <a:pt x="2084" y="6816"/>
                </a:cubicBezTo>
                <a:cubicBezTo>
                  <a:pt x="2855" y="6816"/>
                  <a:pt x="3630" y="6839"/>
                  <a:pt x="4412" y="6839"/>
                </a:cubicBezTo>
                <a:cubicBezTo>
                  <a:pt x="4539" y="6839"/>
                  <a:pt x="4665" y="6838"/>
                  <a:pt x="4792" y="6837"/>
                </a:cubicBezTo>
                <a:cubicBezTo>
                  <a:pt x="6350" y="6820"/>
                  <a:pt x="7908" y="6787"/>
                  <a:pt x="9466" y="6787"/>
                </a:cubicBezTo>
                <a:cubicBezTo>
                  <a:pt x="9466" y="6770"/>
                  <a:pt x="9466" y="6753"/>
                  <a:pt x="9500" y="6753"/>
                </a:cubicBezTo>
                <a:cubicBezTo>
                  <a:pt x="9521" y="6749"/>
                  <a:pt x="9543" y="6747"/>
                  <a:pt x="9564" y="6747"/>
                </a:cubicBezTo>
                <a:cubicBezTo>
                  <a:pt x="9677" y="6747"/>
                  <a:pt x="9784" y="6799"/>
                  <a:pt x="9896" y="6799"/>
                </a:cubicBezTo>
                <a:cubicBezTo>
                  <a:pt x="9926" y="6799"/>
                  <a:pt x="9955" y="6796"/>
                  <a:pt x="9986" y="6787"/>
                </a:cubicBezTo>
                <a:cubicBezTo>
                  <a:pt x="10036" y="5245"/>
                  <a:pt x="10086" y="3603"/>
                  <a:pt x="9383" y="2196"/>
                </a:cubicBezTo>
                <a:cubicBezTo>
                  <a:pt x="8511" y="504"/>
                  <a:pt x="6886" y="18"/>
                  <a:pt x="5110" y="1"/>
                </a:cubicBezTo>
                <a:cubicBezTo>
                  <a:pt x="5089" y="1"/>
                  <a:pt x="5068" y="1"/>
                  <a:pt x="50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21"/>
          <p:cNvSpPr/>
          <p:nvPr/>
        </p:nvSpPr>
        <p:spPr>
          <a:xfrm>
            <a:off x="6528435" y="2572654"/>
            <a:ext cx="373996" cy="250865"/>
          </a:xfrm>
          <a:custGeom>
            <a:avLst/>
            <a:gdLst/>
            <a:ahLst/>
            <a:cxnLst/>
            <a:rect l="l" t="t" r="r" b="b"/>
            <a:pathLst>
              <a:path w="11293" h="7575" extrusionOk="0">
                <a:moveTo>
                  <a:pt x="5808" y="368"/>
                </a:moveTo>
                <a:cubicBezTo>
                  <a:pt x="5849" y="368"/>
                  <a:pt x="5890" y="368"/>
                  <a:pt x="5931" y="369"/>
                </a:cubicBezTo>
                <a:cubicBezTo>
                  <a:pt x="7724" y="386"/>
                  <a:pt x="9349" y="872"/>
                  <a:pt x="10221" y="2564"/>
                </a:cubicBezTo>
                <a:cubicBezTo>
                  <a:pt x="10924" y="3971"/>
                  <a:pt x="10874" y="5597"/>
                  <a:pt x="10824" y="7138"/>
                </a:cubicBezTo>
                <a:lnTo>
                  <a:pt x="10824" y="7155"/>
                </a:lnTo>
                <a:cubicBezTo>
                  <a:pt x="10793" y="7164"/>
                  <a:pt x="10764" y="7167"/>
                  <a:pt x="10734" y="7167"/>
                </a:cubicBezTo>
                <a:cubicBezTo>
                  <a:pt x="10621" y="7167"/>
                  <a:pt x="10513" y="7115"/>
                  <a:pt x="10391" y="7115"/>
                </a:cubicBezTo>
                <a:cubicBezTo>
                  <a:pt x="10368" y="7115"/>
                  <a:pt x="10345" y="7117"/>
                  <a:pt x="10321" y="7121"/>
                </a:cubicBezTo>
                <a:cubicBezTo>
                  <a:pt x="10304" y="7121"/>
                  <a:pt x="10288" y="7138"/>
                  <a:pt x="10288" y="7155"/>
                </a:cubicBezTo>
                <a:cubicBezTo>
                  <a:pt x="8729" y="7155"/>
                  <a:pt x="7138" y="7188"/>
                  <a:pt x="5630" y="7205"/>
                </a:cubicBezTo>
                <a:cubicBezTo>
                  <a:pt x="4783" y="7205"/>
                  <a:pt x="3925" y="7179"/>
                  <a:pt x="3069" y="7179"/>
                </a:cubicBezTo>
                <a:cubicBezTo>
                  <a:pt x="2384" y="7179"/>
                  <a:pt x="1700" y="7196"/>
                  <a:pt x="1022" y="7255"/>
                </a:cubicBezTo>
                <a:lnTo>
                  <a:pt x="1022" y="7239"/>
                </a:lnTo>
                <a:cubicBezTo>
                  <a:pt x="838" y="5613"/>
                  <a:pt x="855" y="3955"/>
                  <a:pt x="1743" y="2530"/>
                </a:cubicBezTo>
                <a:cubicBezTo>
                  <a:pt x="2659" y="1042"/>
                  <a:pt x="4118" y="368"/>
                  <a:pt x="5808" y="368"/>
                </a:cubicBezTo>
                <a:close/>
                <a:moveTo>
                  <a:pt x="5764" y="1"/>
                </a:moveTo>
                <a:cubicBezTo>
                  <a:pt x="1877" y="34"/>
                  <a:pt x="0" y="3754"/>
                  <a:pt x="771" y="7272"/>
                </a:cubicBezTo>
                <a:cubicBezTo>
                  <a:pt x="670" y="7306"/>
                  <a:pt x="704" y="7440"/>
                  <a:pt x="805" y="7440"/>
                </a:cubicBezTo>
                <a:cubicBezTo>
                  <a:pt x="1664" y="7549"/>
                  <a:pt x="2543" y="7574"/>
                  <a:pt x="3425" y="7574"/>
                </a:cubicBezTo>
                <a:cubicBezTo>
                  <a:pt x="4161" y="7574"/>
                  <a:pt x="4899" y="7557"/>
                  <a:pt x="5630" y="7557"/>
                </a:cubicBezTo>
                <a:cubicBezTo>
                  <a:pt x="6089" y="7557"/>
                  <a:pt x="6550" y="7558"/>
                  <a:pt x="7012" y="7558"/>
                </a:cubicBezTo>
                <a:cubicBezTo>
                  <a:pt x="8166" y="7558"/>
                  <a:pt x="9323" y="7550"/>
                  <a:pt x="10472" y="7490"/>
                </a:cubicBezTo>
                <a:cubicBezTo>
                  <a:pt x="10539" y="7490"/>
                  <a:pt x="10606" y="7440"/>
                  <a:pt x="10623" y="7373"/>
                </a:cubicBezTo>
                <a:lnTo>
                  <a:pt x="10874" y="7373"/>
                </a:lnTo>
                <a:cubicBezTo>
                  <a:pt x="10912" y="7411"/>
                  <a:pt x="10958" y="7428"/>
                  <a:pt x="11003" y="7428"/>
                </a:cubicBezTo>
                <a:cubicBezTo>
                  <a:pt x="11094" y="7428"/>
                  <a:pt x="11181" y="7357"/>
                  <a:pt x="11192" y="7255"/>
                </a:cubicBezTo>
                <a:cubicBezTo>
                  <a:pt x="11243" y="5412"/>
                  <a:pt x="11293" y="3435"/>
                  <a:pt x="10221" y="1860"/>
                </a:cubicBezTo>
                <a:cubicBezTo>
                  <a:pt x="9199" y="352"/>
                  <a:pt x="7473" y="1"/>
                  <a:pt x="576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21"/>
          <p:cNvSpPr/>
          <p:nvPr/>
        </p:nvSpPr>
        <p:spPr>
          <a:xfrm>
            <a:off x="7559105" y="1588273"/>
            <a:ext cx="419102" cy="250302"/>
          </a:xfrm>
          <a:custGeom>
            <a:avLst/>
            <a:gdLst/>
            <a:ahLst/>
            <a:cxnLst/>
            <a:rect l="l" t="t" r="r" b="b"/>
            <a:pathLst>
              <a:path w="12655" h="7558" extrusionOk="0">
                <a:moveTo>
                  <a:pt x="6563" y="2671"/>
                </a:moveTo>
                <a:cubicBezTo>
                  <a:pt x="8657" y="2671"/>
                  <a:pt x="9124" y="5215"/>
                  <a:pt x="9203" y="6954"/>
                </a:cubicBezTo>
                <a:lnTo>
                  <a:pt x="7946" y="6954"/>
                </a:lnTo>
                <a:cubicBezTo>
                  <a:pt x="8110" y="5772"/>
                  <a:pt x="7985" y="3752"/>
                  <a:pt x="6369" y="3752"/>
                </a:cubicBezTo>
                <a:cubicBezTo>
                  <a:pt x="6337" y="3752"/>
                  <a:pt x="6304" y="3753"/>
                  <a:pt x="6271" y="3754"/>
                </a:cubicBezTo>
                <a:cubicBezTo>
                  <a:pt x="4645" y="3821"/>
                  <a:pt x="4260" y="5731"/>
                  <a:pt x="4226" y="7038"/>
                </a:cubicBezTo>
                <a:lnTo>
                  <a:pt x="3623" y="7055"/>
                </a:lnTo>
                <a:cubicBezTo>
                  <a:pt x="3489" y="5245"/>
                  <a:pt x="4025" y="3000"/>
                  <a:pt x="6170" y="2699"/>
                </a:cubicBezTo>
                <a:cubicBezTo>
                  <a:pt x="6307" y="2680"/>
                  <a:pt x="6438" y="2671"/>
                  <a:pt x="6563" y="2671"/>
                </a:cubicBezTo>
                <a:close/>
                <a:moveTo>
                  <a:pt x="6511" y="1632"/>
                </a:moveTo>
                <a:cubicBezTo>
                  <a:pt x="9206" y="1632"/>
                  <a:pt x="10427" y="4559"/>
                  <a:pt x="10459" y="6954"/>
                </a:cubicBezTo>
                <a:lnTo>
                  <a:pt x="9487" y="6954"/>
                </a:lnTo>
                <a:cubicBezTo>
                  <a:pt x="9408" y="5088"/>
                  <a:pt x="8807" y="2401"/>
                  <a:pt x="6584" y="2401"/>
                </a:cubicBezTo>
                <a:cubicBezTo>
                  <a:pt x="6452" y="2401"/>
                  <a:pt x="6314" y="2411"/>
                  <a:pt x="6170" y="2431"/>
                </a:cubicBezTo>
                <a:cubicBezTo>
                  <a:pt x="3942" y="2749"/>
                  <a:pt x="3154" y="5128"/>
                  <a:pt x="3506" y="7055"/>
                </a:cubicBezTo>
                <a:cubicBezTo>
                  <a:pt x="3104" y="7072"/>
                  <a:pt x="2719" y="7105"/>
                  <a:pt x="2316" y="7139"/>
                </a:cubicBezTo>
                <a:cubicBezTo>
                  <a:pt x="2300" y="7021"/>
                  <a:pt x="2266" y="6921"/>
                  <a:pt x="2249" y="6820"/>
                </a:cubicBezTo>
                <a:cubicBezTo>
                  <a:pt x="2249" y="5681"/>
                  <a:pt x="2283" y="4508"/>
                  <a:pt x="2869" y="3503"/>
                </a:cubicBezTo>
                <a:cubicBezTo>
                  <a:pt x="3540" y="2330"/>
                  <a:pt x="4930" y="1744"/>
                  <a:pt x="6220" y="1643"/>
                </a:cubicBezTo>
                <a:cubicBezTo>
                  <a:pt x="6319" y="1636"/>
                  <a:pt x="6416" y="1632"/>
                  <a:pt x="6511" y="1632"/>
                </a:cubicBezTo>
                <a:close/>
                <a:moveTo>
                  <a:pt x="6458" y="301"/>
                </a:moveTo>
                <a:cubicBezTo>
                  <a:pt x="6496" y="301"/>
                  <a:pt x="6534" y="302"/>
                  <a:pt x="6572" y="303"/>
                </a:cubicBezTo>
                <a:cubicBezTo>
                  <a:pt x="10007" y="387"/>
                  <a:pt x="11984" y="3670"/>
                  <a:pt x="11314" y="6837"/>
                </a:cubicBezTo>
                <a:lnTo>
                  <a:pt x="11330" y="6837"/>
                </a:lnTo>
                <a:cubicBezTo>
                  <a:pt x="11314" y="6887"/>
                  <a:pt x="11314" y="6921"/>
                  <a:pt x="11347" y="6954"/>
                </a:cubicBezTo>
                <a:lnTo>
                  <a:pt x="10727" y="6954"/>
                </a:lnTo>
                <a:cubicBezTo>
                  <a:pt x="10679" y="4417"/>
                  <a:pt x="9352" y="1396"/>
                  <a:pt x="6536" y="1396"/>
                </a:cubicBezTo>
                <a:cubicBezTo>
                  <a:pt x="6433" y="1396"/>
                  <a:pt x="6328" y="1400"/>
                  <a:pt x="6220" y="1409"/>
                </a:cubicBezTo>
                <a:cubicBezTo>
                  <a:pt x="4997" y="1492"/>
                  <a:pt x="3741" y="1995"/>
                  <a:pt x="2953" y="2967"/>
                </a:cubicBezTo>
                <a:cubicBezTo>
                  <a:pt x="2048" y="4089"/>
                  <a:pt x="2015" y="5614"/>
                  <a:pt x="2099" y="6988"/>
                </a:cubicBezTo>
                <a:cubicBezTo>
                  <a:pt x="2099" y="7029"/>
                  <a:pt x="2144" y="7059"/>
                  <a:pt x="2179" y="7059"/>
                </a:cubicBezTo>
                <a:cubicBezTo>
                  <a:pt x="2186" y="7059"/>
                  <a:pt x="2193" y="7058"/>
                  <a:pt x="2199" y="7055"/>
                </a:cubicBezTo>
                <a:lnTo>
                  <a:pt x="2233" y="7139"/>
                </a:lnTo>
                <a:cubicBezTo>
                  <a:pt x="1864" y="7172"/>
                  <a:pt x="1495" y="7189"/>
                  <a:pt x="1127" y="7222"/>
                </a:cubicBezTo>
                <a:cubicBezTo>
                  <a:pt x="1127" y="7222"/>
                  <a:pt x="1127" y="7206"/>
                  <a:pt x="1127" y="7189"/>
                </a:cubicBezTo>
                <a:cubicBezTo>
                  <a:pt x="1" y="3876"/>
                  <a:pt x="3165" y="301"/>
                  <a:pt x="6458" y="301"/>
                </a:cubicBezTo>
                <a:close/>
                <a:moveTo>
                  <a:pt x="6463" y="0"/>
                </a:moveTo>
                <a:cubicBezTo>
                  <a:pt x="4794" y="0"/>
                  <a:pt x="3215" y="750"/>
                  <a:pt x="2166" y="2062"/>
                </a:cubicBezTo>
                <a:cubicBezTo>
                  <a:pt x="1043" y="3469"/>
                  <a:pt x="205" y="5513"/>
                  <a:pt x="943" y="7256"/>
                </a:cubicBezTo>
                <a:cubicBezTo>
                  <a:pt x="943" y="7273"/>
                  <a:pt x="959" y="7273"/>
                  <a:pt x="959" y="7289"/>
                </a:cubicBezTo>
                <a:cubicBezTo>
                  <a:pt x="825" y="7356"/>
                  <a:pt x="892" y="7558"/>
                  <a:pt x="1026" y="7558"/>
                </a:cubicBezTo>
                <a:cubicBezTo>
                  <a:pt x="2182" y="7558"/>
                  <a:pt x="3338" y="7524"/>
                  <a:pt x="4478" y="7490"/>
                </a:cubicBezTo>
                <a:cubicBezTo>
                  <a:pt x="4545" y="7340"/>
                  <a:pt x="4612" y="7172"/>
                  <a:pt x="4712" y="7038"/>
                </a:cubicBezTo>
                <a:lnTo>
                  <a:pt x="4394" y="7038"/>
                </a:lnTo>
                <a:cubicBezTo>
                  <a:pt x="4545" y="5916"/>
                  <a:pt x="4729" y="4357"/>
                  <a:pt x="6053" y="4039"/>
                </a:cubicBezTo>
                <a:cubicBezTo>
                  <a:pt x="6193" y="4007"/>
                  <a:pt x="6322" y="3991"/>
                  <a:pt x="6441" y="3991"/>
                </a:cubicBezTo>
                <a:cubicBezTo>
                  <a:pt x="7792" y="3991"/>
                  <a:pt x="7772" y="5969"/>
                  <a:pt x="7695" y="6954"/>
                </a:cubicBezTo>
                <a:lnTo>
                  <a:pt x="7561" y="6954"/>
                </a:lnTo>
                <a:cubicBezTo>
                  <a:pt x="7661" y="7088"/>
                  <a:pt x="7745" y="7239"/>
                  <a:pt x="7795" y="7373"/>
                </a:cubicBezTo>
                <a:cubicBezTo>
                  <a:pt x="9035" y="7356"/>
                  <a:pt x="10275" y="7323"/>
                  <a:pt x="11515" y="7323"/>
                </a:cubicBezTo>
                <a:cubicBezTo>
                  <a:pt x="11716" y="7323"/>
                  <a:pt x="11766" y="7038"/>
                  <a:pt x="11565" y="6971"/>
                </a:cubicBezTo>
                <a:cubicBezTo>
                  <a:pt x="11582" y="6954"/>
                  <a:pt x="11598" y="6938"/>
                  <a:pt x="11598" y="6921"/>
                </a:cubicBezTo>
                <a:cubicBezTo>
                  <a:pt x="12654" y="3587"/>
                  <a:pt x="10007" y="85"/>
                  <a:pt x="6572" y="1"/>
                </a:cubicBezTo>
                <a:cubicBezTo>
                  <a:pt x="6536" y="0"/>
                  <a:pt x="6499" y="0"/>
                  <a:pt x="6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21"/>
          <p:cNvSpPr/>
          <p:nvPr/>
        </p:nvSpPr>
        <p:spPr>
          <a:xfrm>
            <a:off x="7559668" y="1598241"/>
            <a:ext cx="396317" cy="229802"/>
          </a:xfrm>
          <a:custGeom>
            <a:avLst/>
            <a:gdLst/>
            <a:ahLst/>
            <a:cxnLst/>
            <a:rect l="l" t="t" r="r" b="b"/>
            <a:pathLst>
              <a:path w="11967" h="6939" extrusionOk="0">
                <a:moveTo>
                  <a:pt x="6441" y="0"/>
                </a:moveTo>
                <a:cubicBezTo>
                  <a:pt x="3148" y="0"/>
                  <a:pt x="0" y="3575"/>
                  <a:pt x="1110" y="6888"/>
                </a:cubicBezTo>
                <a:cubicBezTo>
                  <a:pt x="1110" y="6905"/>
                  <a:pt x="1110" y="6921"/>
                  <a:pt x="1110" y="6938"/>
                </a:cubicBezTo>
                <a:cubicBezTo>
                  <a:pt x="1478" y="6905"/>
                  <a:pt x="1847" y="6871"/>
                  <a:pt x="2216" y="6838"/>
                </a:cubicBezTo>
                <a:lnTo>
                  <a:pt x="2182" y="6754"/>
                </a:lnTo>
                <a:cubicBezTo>
                  <a:pt x="2174" y="6758"/>
                  <a:pt x="2164" y="6760"/>
                  <a:pt x="2154" y="6760"/>
                </a:cubicBezTo>
                <a:cubicBezTo>
                  <a:pt x="2121" y="6760"/>
                  <a:pt x="2082" y="6738"/>
                  <a:pt x="2082" y="6687"/>
                </a:cubicBezTo>
                <a:cubicBezTo>
                  <a:pt x="1998" y="5313"/>
                  <a:pt x="2031" y="3788"/>
                  <a:pt x="2936" y="2666"/>
                </a:cubicBezTo>
                <a:cubicBezTo>
                  <a:pt x="3724" y="1694"/>
                  <a:pt x="4980" y="1208"/>
                  <a:pt x="6203" y="1108"/>
                </a:cubicBezTo>
                <a:cubicBezTo>
                  <a:pt x="6311" y="1099"/>
                  <a:pt x="6416" y="1095"/>
                  <a:pt x="6519" y="1095"/>
                </a:cubicBezTo>
                <a:cubicBezTo>
                  <a:pt x="9335" y="1095"/>
                  <a:pt x="10662" y="4116"/>
                  <a:pt x="10710" y="6653"/>
                </a:cubicBezTo>
                <a:lnTo>
                  <a:pt x="11330" y="6653"/>
                </a:lnTo>
                <a:cubicBezTo>
                  <a:pt x="11297" y="6620"/>
                  <a:pt x="11297" y="6586"/>
                  <a:pt x="11297" y="6536"/>
                </a:cubicBezTo>
                <a:cubicBezTo>
                  <a:pt x="11967" y="3369"/>
                  <a:pt x="9990" y="86"/>
                  <a:pt x="6555" y="2"/>
                </a:cubicBezTo>
                <a:cubicBezTo>
                  <a:pt x="6517" y="1"/>
                  <a:pt x="6479" y="0"/>
                  <a:pt x="6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21"/>
          <p:cNvSpPr/>
          <p:nvPr/>
        </p:nvSpPr>
        <p:spPr>
          <a:xfrm>
            <a:off x="7633590" y="1642323"/>
            <a:ext cx="272458" cy="182378"/>
          </a:xfrm>
          <a:custGeom>
            <a:avLst/>
            <a:gdLst/>
            <a:ahLst/>
            <a:cxnLst/>
            <a:rect l="l" t="t" r="r" b="b"/>
            <a:pathLst>
              <a:path w="8227" h="5507" extrusionOk="0">
                <a:moveTo>
                  <a:pt x="4262" y="0"/>
                </a:moveTo>
                <a:cubicBezTo>
                  <a:pt x="4167" y="0"/>
                  <a:pt x="4070" y="4"/>
                  <a:pt x="3971" y="11"/>
                </a:cubicBezTo>
                <a:cubicBezTo>
                  <a:pt x="2681" y="112"/>
                  <a:pt x="1291" y="698"/>
                  <a:pt x="620" y="1871"/>
                </a:cubicBezTo>
                <a:cubicBezTo>
                  <a:pt x="34" y="2893"/>
                  <a:pt x="0" y="4049"/>
                  <a:pt x="0" y="5188"/>
                </a:cubicBezTo>
                <a:cubicBezTo>
                  <a:pt x="17" y="5289"/>
                  <a:pt x="51" y="5406"/>
                  <a:pt x="67" y="5507"/>
                </a:cubicBezTo>
                <a:cubicBezTo>
                  <a:pt x="470" y="5473"/>
                  <a:pt x="855" y="5456"/>
                  <a:pt x="1257" y="5440"/>
                </a:cubicBezTo>
                <a:cubicBezTo>
                  <a:pt x="905" y="3496"/>
                  <a:pt x="1693" y="1117"/>
                  <a:pt x="3921" y="799"/>
                </a:cubicBezTo>
                <a:cubicBezTo>
                  <a:pt x="4065" y="779"/>
                  <a:pt x="4203" y="769"/>
                  <a:pt x="4335" y="769"/>
                </a:cubicBezTo>
                <a:cubicBezTo>
                  <a:pt x="6558" y="769"/>
                  <a:pt x="7159" y="3456"/>
                  <a:pt x="7238" y="5322"/>
                </a:cubicBezTo>
                <a:lnTo>
                  <a:pt x="8227" y="5322"/>
                </a:lnTo>
                <a:cubicBezTo>
                  <a:pt x="8195" y="2927"/>
                  <a:pt x="6958" y="0"/>
                  <a:pt x="4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21"/>
          <p:cNvSpPr/>
          <p:nvPr/>
        </p:nvSpPr>
        <p:spPr>
          <a:xfrm>
            <a:off x="7675221" y="1676800"/>
            <a:ext cx="188670" cy="145121"/>
          </a:xfrm>
          <a:custGeom>
            <a:avLst/>
            <a:gdLst/>
            <a:ahLst/>
            <a:cxnLst/>
            <a:rect l="l" t="t" r="r" b="b"/>
            <a:pathLst>
              <a:path w="5697" h="4382" extrusionOk="0">
                <a:moveTo>
                  <a:pt x="3056" y="0"/>
                </a:moveTo>
                <a:cubicBezTo>
                  <a:pt x="2936" y="0"/>
                  <a:pt x="2811" y="8"/>
                  <a:pt x="2681" y="26"/>
                </a:cubicBezTo>
                <a:cubicBezTo>
                  <a:pt x="553" y="327"/>
                  <a:pt x="0" y="2572"/>
                  <a:pt x="151" y="4382"/>
                </a:cubicBezTo>
                <a:lnTo>
                  <a:pt x="737" y="4348"/>
                </a:lnTo>
                <a:cubicBezTo>
                  <a:pt x="771" y="3058"/>
                  <a:pt x="1156" y="1148"/>
                  <a:pt x="2798" y="1081"/>
                </a:cubicBezTo>
                <a:cubicBezTo>
                  <a:pt x="2831" y="1080"/>
                  <a:pt x="2864" y="1079"/>
                  <a:pt x="2896" y="1079"/>
                </a:cubicBezTo>
                <a:cubicBezTo>
                  <a:pt x="4495" y="1079"/>
                  <a:pt x="4604" y="3099"/>
                  <a:pt x="4440" y="4281"/>
                </a:cubicBezTo>
                <a:lnTo>
                  <a:pt x="5697" y="4281"/>
                </a:lnTo>
                <a:cubicBezTo>
                  <a:pt x="5633" y="2538"/>
                  <a:pt x="5150" y="0"/>
                  <a:pt x="3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21"/>
          <p:cNvSpPr/>
          <p:nvPr/>
        </p:nvSpPr>
        <p:spPr>
          <a:xfrm>
            <a:off x="6484585" y="3947966"/>
            <a:ext cx="266927" cy="642711"/>
          </a:xfrm>
          <a:custGeom>
            <a:avLst/>
            <a:gdLst/>
            <a:ahLst/>
            <a:cxnLst/>
            <a:rect l="l" t="t" r="r" b="b"/>
            <a:pathLst>
              <a:path w="8060" h="19407" extrusionOk="0">
                <a:moveTo>
                  <a:pt x="6058" y="0"/>
                </a:moveTo>
                <a:cubicBezTo>
                  <a:pt x="4158" y="0"/>
                  <a:pt x="2249" y="121"/>
                  <a:pt x="369" y="172"/>
                </a:cubicBezTo>
                <a:cubicBezTo>
                  <a:pt x="302" y="172"/>
                  <a:pt x="235" y="223"/>
                  <a:pt x="219" y="273"/>
                </a:cubicBezTo>
                <a:cubicBezTo>
                  <a:pt x="168" y="290"/>
                  <a:pt x="135" y="340"/>
                  <a:pt x="135" y="390"/>
                </a:cubicBezTo>
                <a:cubicBezTo>
                  <a:pt x="1" y="3406"/>
                  <a:pt x="151" y="6455"/>
                  <a:pt x="185" y="9488"/>
                </a:cubicBezTo>
                <a:lnTo>
                  <a:pt x="319" y="18586"/>
                </a:lnTo>
                <a:cubicBezTo>
                  <a:pt x="319" y="18704"/>
                  <a:pt x="408" y="18774"/>
                  <a:pt x="503" y="18774"/>
                </a:cubicBezTo>
                <a:cubicBezTo>
                  <a:pt x="557" y="18774"/>
                  <a:pt x="612" y="18751"/>
                  <a:pt x="654" y="18703"/>
                </a:cubicBezTo>
                <a:cubicBezTo>
                  <a:pt x="671" y="18670"/>
                  <a:pt x="688" y="18619"/>
                  <a:pt x="688" y="18586"/>
                </a:cubicBezTo>
                <a:lnTo>
                  <a:pt x="554" y="9488"/>
                </a:lnTo>
                <a:cubicBezTo>
                  <a:pt x="520" y="6506"/>
                  <a:pt x="570" y="3490"/>
                  <a:pt x="369" y="524"/>
                </a:cubicBezTo>
                <a:cubicBezTo>
                  <a:pt x="2799" y="457"/>
                  <a:pt x="5262" y="508"/>
                  <a:pt x="7674" y="256"/>
                </a:cubicBezTo>
                <a:lnTo>
                  <a:pt x="7674" y="256"/>
                </a:lnTo>
                <a:cubicBezTo>
                  <a:pt x="7423" y="3339"/>
                  <a:pt x="7524" y="6472"/>
                  <a:pt x="7473" y="9572"/>
                </a:cubicBezTo>
                <a:cubicBezTo>
                  <a:pt x="7423" y="12705"/>
                  <a:pt x="7373" y="15838"/>
                  <a:pt x="7322" y="18954"/>
                </a:cubicBezTo>
                <a:cubicBezTo>
                  <a:pt x="7322" y="18988"/>
                  <a:pt x="7322" y="19005"/>
                  <a:pt x="7322" y="19021"/>
                </a:cubicBezTo>
                <a:cubicBezTo>
                  <a:pt x="6736" y="18435"/>
                  <a:pt x="6099" y="17899"/>
                  <a:pt x="5463" y="17379"/>
                </a:cubicBezTo>
                <a:cubicBezTo>
                  <a:pt x="5439" y="17368"/>
                  <a:pt x="5415" y="17356"/>
                  <a:pt x="5392" y="17356"/>
                </a:cubicBezTo>
                <a:cubicBezTo>
                  <a:pt x="5382" y="17356"/>
                  <a:pt x="5372" y="17358"/>
                  <a:pt x="5362" y="17363"/>
                </a:cubicBezTo>
                <a:cubicBezTo>
                  <a:pt x="5351" y="17273"/>
                  <a:pt x="5273" y="17221"/>
                  <a:pt x="5197" y="17221"/>
                </a:cubicBezTo>
                <a:cubicBezTo>
                  <a:pt x="5159" y="17221"/>
                  <a:pt x="5122" y="17234"/>
                  <a:pt x="5094" y="17262"/>
                </a:cubicBezTo>
                <a:cubicBezTo>
                  <a:pt x="4860" y="17530"/>
                  <a:pt x="4642" y="17798"/>
                  <a:pt x="4424" y="18050"/>
                </a:cubicBezTo>
                <a:lnTo>
                  <a:pt x="3972" y="18586"/>
                </a:lnTo>
                <a:cubicBezTo>
                  <a:pt x="3919" y="18763"/>
                  <a:pt x="3847" y="18856"/>
                  <a:pt x="3756" y="18856"/>
                </a:cubicBezTo>
                <a:cubicBezTo>
                  <a:pt x="3701" y="18856"/>
                  <a:pt x="3639" y="18823"/>
                  <a:pt x="3569" y="18753"/>
                </a:cubicBezTo>
                <a:cubicBezTo>
                  <a:pt x="3100" y="18619"/>
                  <a:pt x="2598" y="17463"/>
                  <a:pt x="2363" y="17078"/>
                </a:cubicBezTo>
                <a:cubicBezTo>
                  <a:pt x="2334" y="17029"/>
                  <a:pt x="2276" y="17003"/>
                  <a:pt x="2220" y="17003"/>
                </a:cubicBezTo>
                <a:cubicBezTo>
                  <a:pt x="2179" y="17003"/>
                  <a:pt x="2140" y="17016"/>
                  <a:pt x="2112" y="17044"/>
                </a:cubicBezTo>
                <a:cubicBezTo>
                  <a:pt x="1626" y="17614"/>
                  <a:pt x="1140" y="18150"/>
                  <a:pt x="671" y="18720"/>
                </a:cubicBezTo>
                <a:lnTo>
                  <a:pt x="637" y="18770"/>
                </a:lnTo>
                <a:cubicBezTo>
                  <a:pt x="573" y="18847"/>
                  <a:pt x="647" y="18954"/>
                  <a:pt x="730" y="18954"/>
                </a:cubicBezTo>
                <a:cubicBezTo>
                  <a:pt x="755" y="18954"/>
                  <a:pt x="782" y="18944"/>
                  <a:pt x="805" y="18921"/>
                </a:cubicBezTo>
                <a:cubicBezTo>
                  <a:pt x="1274" y="18435"/>
                  <a:pt x="1726" y="17932"/>
                  <a:pt x="2196" y="17430"/>
                </a:cubicBezTo>
                <a:cubicBezTo>
                  <a:pt x="2598" y="18100"/>
                  <a:pt x="3050" y="18753"/>
                  <a:pt x="3536" y="19357"/>
                </a:cubicBezTo>
                <a:cubicBezTo>
                  <a:pt x="3569" y="19390"/>
                  <a:pt x="3611" y="19407"/>
                  <a:pt x="3653" y="19407"/>
                </a:cubicBezTo>
                <a:cubicBezTo>
                  <a:pt x="3695" y="19407"/>
                  <a:pt x="3737" y="19390"/>
                  <a:pt x="3770" y="19357"/>
                </a:cubicBezTo>
                <a:cubicBezTo>
                  <a:pt x="4290" y="18753"/>
                  <a:pt x="4809" y="18150"/>
                  <a:pt x="5295" y="17513"/>
                </a:cubicBezTo>
                <a:lnTo>
                  <a:pt x="5295" y="17530"/>
                </a:lnTo>
                <a:cubicBezTo>
                  <a:pt x="5865" y="18133"/>
                  <a:pt x="6501" y="18703"/>
                  <a:pt x="7121" y="19239"/>
                </a:cubicBezTo>
                <a:cubicBezTo>
                  <a:pt x="7155" y="19268"/>
                  <a:pt x="7191" y="19280"/>
                  <a:pt x="7225" y="19280"/>
                </a:cubicBezTo>
                <a:cubicBezTo>
                  <a:pt x="7311" y="19280"/>
                  <a:pt x="7385" y="19201"/>
                  <a:pt x="7373" y="19105"/>
                </a:cubicBezTo>
                <a:lnTo>
                  <a:pt x="7373" y="19105"/>
                </a:lnTo>
                <a:cubicBezTo>
                  <a:pt x="7408" y="19135"/>
                  <a:pt x="7448" y="19149"/>
                  <a:pt x="7489" y="19149"/>
                </a:cubicBezTo>
                <a:cubicBezTo>
                  <a:pt x="7585" y="19149"/>
                  <a:pt x="7679" y="19072"/>
                  <a:pt x="7691" y="18954"/>
                </a:cubicBezTo>
                <a:cubicBezTo>
                  <a:pt x="7725" y="15838"/>
                  <a:pt x="7775" y="12688"/>
                  <a:pt x="7825" y="9572"/>
                </a:cubicBezTo>
                <a:cubicBezTo>
                  <a:pt x="7875" y="6455"/>
                  <a:pt x="8060" y="3289"/>
                  <a:pt x="7875" y="189"/>
                </a:cubicBezTo>
                <a:lnTo>
                  <a:pt x="7909" y="172"/>
                </a:lnTo>
                <a:cubicBezTo>
                  <a:pt x="7892" y="105"/>
                  <a:pt x="7842" y="55"/>
                  <a:pt x="7775" y="38"/>
                </a:cubicBezTo>
                <a:cubicBezTo>
                  <a:pt x="7204" y="11"/>
                  <a:pt x="6632" y="0"/>
                  <a:pt x="6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21"/>
          <p:cNvSpPr/>
          <p:nvPr/>
        </p:nvSpPr>
        <p:spPr>
          <a:xfrm>
            <a:off x="7266233" y="1301959"/>
            <a:ext cx="402311" cy="786474"/>
          </a:xfrm>
          <a:custGeom>
            <a:avLst/>
            <a:gdLst/>
            <a:ahLst/>
            <a:cxnLst/>
            <a:rect l="l" t="t" r="r" b="b"/>
            <a:pathLst>
              <a:path w="12148" h="23748" extrusionOk="0">
                <a:moveTo>
                  <a:pt x="8378" y="403"/>
                </a:moveTo>
                <a:cubicBezTo>
                  <a:pt x="8764" y="470"/>
                  <a:pt x="8764" y="1458"/>
                  <a:pt x="8730" y="1810"/>
                </a:cubicBezTo>
                <a:cubicBezTo>
                  <a:pt x="8428" y="2028"/>
                  <a:pt x="8177" y="2313"/>
                  <a:pt x="8026" y="2665"/>
                </a:cubicBezTo>
                <a:cubicBezTo>
                  <a:pt x="8010" y="1894"/>
                  <a:pt x="8127" y="1123"/>
                  <a:pt x="8378" y="403"/>
                </a:cubicBezTo>
                <a:close/>
                <a:moveTo>
                  <a:pt x="8227" y="436"/>
                </a:moveTo>
                <a:lnTo>
                  <a:pt x="8227" y="436"/>
                </a:lnTo>
                <a:cubicBezTo>
                  <a:pt x="7943" y="1140"/>
                  <a:pt x="7825" y="1894"/>
                  <a:pt x="7842" y="2665"/>
                </a:cubicBezTo>
                <a:cubicBezTo>
                  <a:pt x="7842" y="2713"/>
                  <a:pt x="7885" y="2752"/>
                  <a:pt x="7934" y="2752"/>
                </a:cubicBezTo>
                <a:cubicBezTo>
                  <a:pt x="7953" y="2752"/>
                  <a:pt x="7974" y="2746"/>
                  <a:pt x="7993" y="2732"/>
                </a:cubicBezTo>
                <a:lnTo>
                  <a:pt x="7993" y="2732"/>
                </a:lnTo>
                <a:cubicBezTo>
                  <a:pt x="7876" y="3000"/>
                  <a:pt x="7825" y="3285"/>
                  <a:pt x="7825" y="3570"/>
                </a:cubicBezTo>
                <a:cubicBezTo>
                  <a:pt x="7809" y="3570"/>
                  <a:pt x="7792" y="3586"/>
                  <a:pt x="7775" y="3603"/>
                </a:cubicBezTo>
                <a:lnTo>
                  <a:pt x="7758" y="3620"/>
                </a:lnTo>
                <a:cubicBezTo>
                  <a:pt x="7373" y="2933"/>
                  <a:pt x="7306" y="2112"/>
                  <a:pt x="7574" y="1391"/>
                </a:cubicBezTo>
                <a:cubicBezTo>
                  <a:pt x="7674" y="1140"/>
                  <a:pt x="7943" y="554"/>
                  <a:pt x="8227" y="436"/>
                </a:cubicBezTo>
                <a:close/>
                <a:moveTo>
                  <a:pt x="11293" y="1324"/>
                </a:moveTo>
                <a:lnTo>
                  <a:pt x="11293" y="1324"/>
                </a:lnTo>
                <a:cubicBezTo>
                  <a:pt x="10003" y="1760"/>
                  <a:pt x="8881" y="2564"/>
                  <a:pt x="8043" y="3637"/>
                </a:cubicBezTo>
                <a:cubicBezTo>
                  <a:pt x="8026" y="3620"/>
                  <a:pt x="8010" y="3603"/>
                  <a:pt x="7993" y="3586"/>
                </a:cubicBezTo>
                <a:lnTo>
                  <a:pt x="7993" y="3570"/>
                </a:lnTo>
                <a:cubicBezTo>
                  <a:pt x="8211" y="1861"/>
                  <a:pt x="9819" y="1408"/>
                  <a:pt x="11293" y="1324"/>
                </a:cubicBezTo>
                <a:close/>
                <a:moveTo>
                  <a:pt x="11746" y="1442"/>
                </a:moveTo>
                <a:cubicBezTo>
                  <a:pt x="11444" y="2212"/>
                  <a:pt x="10908" y="2849"/>
                  <a:pt x="10204" y="3251"/>
                </a:cubicBezTo>
                <a:cubicBezTo>
                  <a:pt x="10171" y="3251"/>
                  <a:pt x="10137" y="3268"/>
                  <a:pt x="10121" y="3301"/>
                </a:cubicBezTo>
                <a:cubicBezTo>
                  <a:pt x="9551" y="3620"/>
                  <a:pt x="8914" y="3771"/>
                  <a:pt x="8278" y="3771"/>
                </a:cubicBezTo>
                <a:cubicBezTo>
                  <a:pt x="9149" y="2648"/>
                  <a:pt x="10372" y="1827"/>
                  <a:pt x="11746" y="1442"/>
                </a:cubicBezTo>
                <a:close/>
                <a:moveTo>
                  <a:pt x="10255" y="3536"/>
                </a:moveTo>
                <a:cubicBezTo>
                  <a:pt x="10573" y="3737"/>
                  <a:pt x="10891" y="3905"/>
                  <a:pt x="11226" y="4039"/>
                </a:cubicBezTo>
                <a:cubicBezTo>
                  <a:pt x="10986" y="4039"/>
                  <a:pt x="10748" y="4041"/>
                  <a:pt x="10510" y="4041"/>
                </a:cubicBezTo>
                <a:cubicBezTo>
                  <a:pt x="10035" y="4041"/>
                  <a:pt x="9562" y="4033"/>
                  <a:pt x="9082" y="3988"/>
                </a:cubicBezTo>
                <a:lnTo>
                  <a:pt x="9048" y="3988"/>
                </a:lnTo>
                <a:cubicBezTo>
                  <a:pt x="9467" y="3905"/>
                  <a:pt x="9886" y="3754"/>
                  <a:pt x="10255" y="3536"/>
                </a:cubicBezTo>
                <a:close/>
                <a:moveTo>
                  <a:pt x="9048" y="3988"/>
                </a:moveTo>
                <a:lnTo>
                  <a:pt x="9048" y="3988"/>
                </a:lnTo>
                <a:cubicBezTo>
                  <a:pt x="8948" y="4005"/>
                  <a:pt x="8948" y="4156"/>
                  <a:pt x="9048" y="4173"/>
                </a:cubicBezTo>
                <a:cubicBezTo>
                  <a:pt x="9403" y="4241"/>
                  <a:pt x="9764" y="4274"/>
                  <a:pt x="10126" y="4274"/>
                </a:cubicBezTo>
                <a:cubicBezTo>
                  <a:pt x="10568" y="4274"/>
                  <a:pt x="11011" y="4224"/>
                  <a:pt x="11444" y="4122"/>
                </a:cubicBezTo>
                <a:lnTo>
                  <a:pt x="11545" y="4173"/>
                </a:lnTo>
                <a:cubicBezTo>
                  <a:pt x="11074" y="4494"/>
                  <a:pt x="10533" y="4654"/>
                  <a:pt x="9993" y="4654"/>
                </a:cubicBezTo>
                <a:cubicBezTo>
                  <a:pt x="9380" y="4654"/>
                  <a:pt x="8769" y="4448"/>
                  <a:pt x="8261" y="4039"/>
                </a:cubicBezTo>
                <a:lnTo>
                  <a:pt x="8261" y="4039"/>
                </a:lnTo>
                <a:cubicBezTo>
                  <a:pt x="8310" y="4042"/>
                  <a:pt x="8359" y="4043"/>
                  <a:pt x="8407" y="4043"/>
                </a:cubicBezTo>
                <a:cubicBezTo>
                  <a:pt x="8622" y="4043"/>
                  <a:pt x="8829" y="4016"/>
                  <a:pt x="9048" y="3988"/>
                </a:cubicBezTo>
                <a:close/>
                <a:moveTo>
                  <a:pt x="4793" y="3653"/>
                </a:moveTo>
                <a:cubicBezTo>
                  <a:pt x="5010" y="3988"/>
                  <a:pt x="5212" y="4357"/>
                  <a:pt x="5362" y="4742"/>
                </a:cubicBezTo>
                <a:cubicBezTo>
                  <a:pt x="5513" y="5195"/>
                  <a:pt x="5563" y="5697"/>
                  <a:pt x="5480" y="6166"/>
                </a:cubicBezTo>
                <a:lnTo>
                  <a:pt x="5463" y="6166"/>
                </a:lnTo>
                <a:cubicBezTo>
                  <a:pt x="5346" y="6334"/>
                  <a:pt x="5228" y="6502"/>
                  <a:pt x="5128" y="6669"/>
                </a:cubicBezTo>
                <a:cubicBezTo>
                  <a:pt x="5110" y="6679"/>
                  <a:pt x="5093" y="6684"/>
                  <a:pt x="5078" y="6684"/>
                </a:cubicBezTo>
                <a:cubicBezTo>
                  <a:pt x="4824" y="6684"/>
                  <a:pt x="4808" y="5482"/>
                  <a:pt x="4793" y="5245"/>
                </a:cubicBezTo>
                <a:cubicBezTo>
                  <a:pt x="4759" y="4709"/>
                  <a:pt x="4759" y="4173"/>
                  <a:pt x="4793" y="3653"/>
                </a:cubicBezTo>
                <a:close/>
                <a:moveTo>
                  <a:pt x="7323" y="6786"/>
                </a:moveTo>
                <a:lnTo>
                  <a:pt x="7323" y="6786"/>
                </a:lnTo>
                <a:cubicBezTo>
                  <a:pt x="7004" y="7373"/>
                  <a:pt x="6569" y="7741"/>
                  <a:pt x="6049" y="8160"/>
                </a:cubicBezTo>
                <a:cubicBezTo>
                  <a:pt x="5379" y="8361"/>
                  <a:pt x="4759" y="8680"/>
                  <a:pt x="4206" y="9082"/>
                </a:cubicBezTo>
                <a:lnTo>
                  <a:pt x="4240" y="8998"/>
                </a:lnTo>
                <a:cubicBezTo>
                  <a:pt x="5178" y="8328"/>
                  <a:pt x="6083" y="7658"/>
                  <a:pt x="7055" y="7054"/>
                </a:cubicBezTo>
                <a:cubicBezTo>
                  <a:pt x="7112" y="7011"/>
                  <a:pt x="7071" y="6931"/>
                  <a:pt x="7015" y="6931"/>
                </a:cubicBezTo>
                <a:cubicBezTo>
                  <a:pt x="7006" y="6931"/>
                  <a:pt x="6997" y="6933"/>
                  <a:pt x="6988" y="6937"/>
                </a:cubicBezTo>
                <a:lnTo>
                  <a:pt x="6988" y="6920"/>
                </a:lnTo>
                <a:cubicBezTo>
                  <a:pt x="6100" y="7373"/>
                  <a:pt x="5245" y="7926"/>
                  <a:pt x="4458" y="8546"/>
                </a:cubicBezTo>
                <a:cubicBezTo>
                  <a:pt x="4642" y="8177"/>
                  <a:pt x="4843" y="7825"/>
                  <a:pt x="5061" y="7457"/>
                </a:cubicBezTo>
                <a:cubicBezTo>
                  <a:pt x="5748" y="7054"/>
                  <a:pt x="6535" y="6837"/>
                  <a:pt x="7323" y="6786"/>
                </a:cubicBezTo>
                <a:close/>
                <a:moveTo>
                  <a:pt x="7641" y="8115"/>
                </a:moveTo>
                <a:cubicBezTo>
                  <a:pt x="7715" y="8115"/>
                  <a:pt x="7770" y="8137"/>
                  <a:pt x="7792" y="8211"/>
                </a:cubicBezTo>
                <a:cubicBezTo>
                  <a:pt x="6770" y="8747"/>
                  <a:pt x="5630" y="9099"/>
                  <a:pt x="4458" y="9199"/>
                </a:cubicBezTo>
                <a:cubicBezTo>
                  <a:pt x="4960" y="8847"/>
                  <a:pt x="5513" y="8562"/>
                  <a:pt x="6116" y="8395"/>
                </a:cubicBezTo>
                <a:cubicBezTo>
                  <a:pt x="6485" y="8278"/>
                  <a:pt x="6887" y="8194"/>
                  <a:pt x="7289" y="8160"/>
                </a:cubicBezTo>
                <a:cubicBezTo>
                  <a:pt x="7421" y="8151"/>
                  <a:pt x="7547" y="8115"/>
                  <a:pt x="7641" y="8115"/>
                </a:cubicBezTo>
                <a:close/>
                <a:moveTo>
                  <a:pt x="7775" y="8495"/>
                </a:moveTo>
                <a:lnTo>
                  <a:pt x="7775" y="8495"/>
                </a:lnTo>
                <a:cubicBezTo>
                  <a:pt x="7607" y="9015"/>
                  <a:pt x="6736" y="9517"/>
                  <a:pt x="6301" y="9668"/>
                </a:cubicBezTo>
                <a:lnTo>
                  <a:pt x="6317" y="9651"/>
                </a:lnTo>
                <a:lnTo>
                  <a:pt x="6317" y="9651"/>
                </a:lnTo>
                <a:cubicBezTo>
                  <a:pt x="6024" y="9747"/>
                  <a:pt x="5723" y="9795"/>
                  <a:pt x="5423" y="9795"/>
                </a:cubicBezTo>
                <a:cubicBezTo>
                  <a:pt x="4986" y="9795"/>
                  <a:pt x="4554" y="9693"/>
                  <a:pt x="4156" y="9484"/>
                </a:cubicBezTo>
                <a:cubicBezTo>
                  <a:pt x="5413" y="9417"/>
                  <a:pt x="6652" y="9065"/>
                  <a:pt x="7775" y="8495"/>
                </a:cubicBezTo>
                <a:close/>
                <a:moveTo>
                  <a:pt x="2698" y="8127"/>
                </a:moveTo>
                <a:cubicBezTo>
                  <a:pt x="2916" y="8780"/>
                  <a:pt x="3134" y="9450"/>
                  <a:pt x="3402" y="10104"/>
                </a:cubicBezTo>
                <a:cubicBezTo>
                  <a:pt x="3402" y="10104"/>
                  <a:pt x="3412" y="10114"/>
                  <a:pt x="3417" y="10127"/>
                </a:cubicBezTo>
                <a:lnTo>
                  <a:pt x="3417" y="10127"/>
                </a:lnTo>
                <a:cubicBezTo>
                  <a:pt x="3233" y="10694"/>
                  <a:pt x="3083" y="11279"/>
                  <a:pt x="2983" y="11863"/>
                </a:cubicBezTo>
                <a:cubicBezTo>
                  <a:pt x="3134" y="10673"/>
                  <a:pt x="3017" y="9484"/>
                  <a:pt x="2615" y="8361"/>
                </a:cubicBezTo>
                <a:cubicBezTo>
                  <a:pt x="2615" y="8345"/>
                  <a:pt x="2598" y="8328"/>
                  <a:pt x="2581" y="8328"/>
                </a:cubicBezTo>
                <a:cubicBezTo>
                  <a:pt x="2615" y="8261"/>
                  <a:pt x="2648" y="8194"/>
                  <a:pt x="2698" y="8127"/>
                </a:cubicBezTo>
                <a:close/>
                <a:moveTo>
                  <a:pt x="2531" y="8412"/>
                </a:moveTo>
                <a:cubicBezTo>
                  <a:pt x="2849" y="9568"/>
                  <a:pt x="2916" y="10774"/>
                  <a:pt x="2749" y="11964"/>
                </a:cubicBezTo>
                <a:lnTo>
                  <a:pt x="2732" y="11964"/>
                </a:lnTo>
                <a:cubicBezTo>
                  <a:pt x="2698" y="11394"/>
                  <a:pt x="2514" y="10824"/>
                  <a:pt x="2229" y="10338"/>
                </a:cubicBezTo>
                <a:cubicBezTo>
                  <a:pt x="2229" y="10322"/>
                  <a:pt x="2246" y="10305"/>
                  <a:pt x="2246" y="10288"/>
                </a:cubicBezTo>
                <a:cubicBezTo>
                  <a:pt x="2145" y="9651"/>
                  <a:pt x="2246" y="8998"/>
                  <a:pt x="2531" y="8412"/>
                </a:cubicBezTo>
                <a:close/>
                <a:moveTo>
                  <a:pt x="1358" y="9618"/>
                </a:moveTo>
                <a:lnTo>
                  <a:pt x="1358" y="9618"/>
                </a:lnTo>
                <a:cubicBezTo>
                  <a:pt x="1492" y="9769"/>
                  <a:pt x="1660" y="9953"/>
                  <a:pt x="1727" y="10037"/>
                </a:cubicBezTo>
                <a:cubicBezTo>
                  <a:pt x="1995" y="10372"/>
                  <a:pt x="2212" y="10741"/>
                  <a:pt x="2347" y="11143"/>
                </a:cubicBezTo>
                <a:cubicBezTo>
                  <a:pt x="2531" y="11645"/>
                  <a:pt x="2581" y="12198"/>
                  <a:pt x="2514" y="12734"/>
                </a:cubicBezTo>
                <a:lnTo>
                  <a:pt x="2497" y="12734"/>
                </a:lnTo>
                <a:cubicBezTo>
                  <a:pt x="2028" y="11729"/>
                  <a:pt x="1643" y="10690"/>
                  <a:pt x="1358" y="9618"/>
                </a:cubicBezTo>
                <a:close/>
                <a:moveTo>
                  <a:pt x="1090" y="9467"/>
                </a:moveTo>
                <a:cubicBezTo>
                  <a:pt x="1425" y="10690"/>
                  <a:pt x="1877" y="11897"/>
                  <a:pt x="2430" y="13036"/>
                </a:cubicBezTo>
                <a:cubicBezTo>
                  <a:pt x="1877" y="12718"/>
                  <a:pt x="1442" y="12232"/>
                  <a:pt x="1241" y="11629"/>
                </a:cubicBezTo>
                <a:lnTo>
                  <a:pt x="1224" y="11629"/>
                </a:lnTo>
                <a:cubicBezTo>
                  <a:pt x="1174" y="11494"/>
                  <a:pt x="788" y="9568"/>
                  <a:pt x="1090" y="9467"/>
                </a:cubicBezTo>
                <a:close/>
                <a:moveTo>
                  <a:pt x="2840" y="12649"/>
                </a:moveTo>
                <a:cubicBezTo>
                  <a:pt x="2823" y="12833"/>
                  <a:pt x="2811" y="13014"/>
                  <a:pt x="2799" y="13203"/>
                </a:cubicBezTo>
                <a:cubicBezTo>
                  <a:pt x="2749" y="13187"/>
                  <a:pt x="2698" y="13153"/>
                  <a:pt x="2631" y="13136"/>
                </a:cubicBezTo>
                <a:cubicBezTo>
                  <a:pt x="2648" y="13120"/>
                  <a:pt x="2648" y="13120"/>
                  <a:pt x="2665" y="13103"/>
                </a:cubicBezTo>
                <a:cubicBezTo>
                  <a:pt x="2682" y="13036"/>
                  <a:pt x="2682" y="12969"/>
                  <a:pt x="2698" y="12902"/>
                </a:cubicBezTo>
                <a:cubicBezTo>
                  <a:pt x="2749" y="12902"/>
                  <a:pt x="2782" y="12868"/>
                  <a:pt x="2799" y="12818"/>
                </a:cubicBezTo>
                <a:cubicBezTo>
                  <a:pt x="2813" y="12761"/>
                  <a:pt x="2827" y="12704"/>
                  <a:pt x="2840" y="12649"/>
                </a:cubicBezTo>
                <a:close/>
                <a:moveTo>
                  <a:pt x="5346" y="12265"/>
                </a:moveTo>
                <a:lnTo>
                  <a:pt x="5329" y="12282"/>
                </a:lnTo>
                <a:cubicBezTo>
                  <a:pt x="4592" y="13371"/>
                  <a:pt x="3905" y="14477"/>
                  <a:pt x="3235" y="15616"/>
                </a:cubicBezTo>
                <a:cubicBezTo>
                  <a:pt x="3201" y="15365"/>
                  <a:pt x="3167" y="15113"/>
                  <a:pt x="3151" y="14862"/>
                </a:cubicBezTo>
                <a:cubicBezTo>
                  <a:pt x="3285" y="14225"/>
                  <a:pt x="3620" y="13656"/>
                  <a:pt x="4089" y="13220"/>
                </a:cubicBezTo>
                <a:cubicBezTo>
                  <a:pt x="4357" y="12969"/>
                  <a:pt x="4659" y="12751"/>
                  <a:pt x="4960" y="12550"/>
                </a:cubicBezTo>
                <a:cubicBezTo>
                  <a:pt x="5128" y="12433"/>
                  <a:pt x="5262" y="12299"/>
                  <a:pt x="5346" y="12265"/>
                </a:cubicBezTo>
                <a:close/>
                <a:moveTo>
                  <a:pt x="5446" y="12500"/>
                </a:moveTo>
                <a:lnTo>
                  <a:pt x="5446" y="12567"/>
                </a:lnTo>
                <a:lnTo>
                  <a:pt x="5429" y="12567"/>
                </a:lnTo>
                <a:cubicBezTo>
                  <a:pt x="5362" y="13974"/>
                  <a:pt x="4709" y="15583"/>
                  <a:pt x="3302" y="16018"/>
                </a:cubicBezTo>
                <a:cubicBezTo>
                  <a:pt x="3302" y="16018"/>
                  <a:pt x="3302" y="16018"/>
                  <a:pt x="3302" y="16001"/>
                </a:cubicBezTo>
                <a:cubicBezTo>
                  <a:pt x="3988" y="14812"/>
                  <a:pt x="4692" y="13639"/>
                  <a:pt x="5446" y="12500"/>
                </a:cubicBezTo>
                <a:close/>
                <a:moveTo>
                  <a:pt x="286" y="15281"/>
                </a:moveTo>
                <a:lnTo>
                  <a:pt x="286" y="15281"/>
                </a:lnTo>
                <a:cubicBezTo>
                  <a:pt x="1526" y="15800"/>
                  <a:pt x="2832" y="16471"/>
                  <a:pt x="3235" y="17811"/>
                </a:cubicBezTo>
                <a:cubicBezTo>
                  <a:pt x="2263" y="16990"/>
                  <a:pt x="1291" y="16169"/>
                  <a:pt x="302" y="15382"/>
                </a:cubicBezTo>
                <a:cubicBezTo>
                  <a:pt x="286" y="15348"/>
                  <a:pt x="286" y="15315"/>
                  <a:pt x="286" y="15281"/>
                </a:cubicBezTo>
                <a:close/>
                <a:moveTo>
                  <a:pt x="386" y="15717"/>
                </a:moveTo>
                <a:lnTo>
                  <a:pt x="386" y="15717"/>
                </a:lnTo>
                <a:cubicBezTo>
                  <a:pt x="1358" y="16538"/>
                  <a:pt x="2347" y="17342"/>
                  <a:pt x="3335" y="18163"/>
                </a:cubicBezTo>
                <a:cubicBezTo>
                  <a:pt x="3357" y="18180"/>
                  <a:pt x="3382" y="18187"/>
                  <a:pt x="3405" y="18187"/>
                </a:cubicBezTo>
                <a:cubicBezTo>
                  <a:pt x="3450" y="18187"/>
                  <a:pt x="3491" y="18157"/>
                  <a:pt x="3503" y="18113"/>
                </a:cubicBezTo>
                <a:cubicBezTo>
                  <a:pt x="3536" y="18180"/>
                  <a:pt x="3553" y="18247"/>
                  <a:pt x="3586" y="18297"/>
                </a:cubicBezTo>
                <a:lnTo>
                  <a:pt x="3570" y="18297"/>
                </a:lnTo>
                <a:cubicBezTo>
                  <a:pt x="2078" y="18146"/>
                  <a:pt x="822" y="17141"/>
                  <a:pt x="386" y="15717"/>
                </a:cubicBezTo>
                <a:close/>
                <a:moveTo>
                  <a:pt x="4809" y="16588"/>
                </a:moveTo>
                <a:cubicBezTo>
                  <a:pt x="4826" y="16638"/>
                  <a:pt x="4860" y="16688"/>
                  <a:pt x="4876" y="16739"/>
                </a:cubicBezTo>
                <a:cubicBezTo>
                  <a:pt x="4860" y="16739"/>
                  <a:pt x="4843" y="16755"/>
                  <a:pt x="4843" y="16772"/>
                </a:cubicBezTo>
                <a:cubicBezTo>
                  <a:pt x="4742" y="18297"/>
                  <a:pt x="5044" y="19822"/>
                  <a:pt x="5748" y="21179"/>
                </a:cubicBezTo>
                <a:cubicBezTo>
                  <a:pt x="5396" y="20760"/>
                  <a:pt x="5078" y="20307"/>
                  <a:pt x="4776" y="19855"/>
                </a:cubicBezTo>
                <a:cubicBezTo>
                  <a:pt x="4776" y="19838"/>
                  <a:pt x="4793" y="19822"/>
                  <a:pt x="4793" y="19805"/>
                </a:cubicBezTo>
                <a:cubicBezTo>
                  <a:pt x="4575" y="18749"/>
                  <a:pt x="4575" y="17643"/>
                  <a:pt x="4809" y="16588"/>
                </a:cubicBezTo>
                <a:close/>
                <a:moveTo>
                  <a:pt x="4960" y="16889"/>
                </a:moveTo>
                <a:lnTo>
                  <a:pt x="4960" y="16889"/>
                </a:lnTo>
                <a:cubicBezTo>
                  <a:pt x="5279" y="17543"/>
                  <a:pt x="5597" y="18213"/>
                  <a:pt x="5949" y="18866"/>
                </a:cubicBezTo>
                <a:cubicBezTo>
                  <a:pt x="5966" y="18866"/>
                  <a:pt x="5966" y="18883"/>
                  <a:pt x="5999" y="18900"/>
                </a:cubicBezTo>
                <a:cubicBezTo>
                  <a:pt x="5764" y="19671"/>
                  <a:pt x="5764" y="20475"/>
                  <a:pt x="5966" y="21262"/>
                </a:cubicBezTo>
                <a:cubicBezTo>
                  <a:pt x="5329" y="19889"/>
                  <a:pt x="4994" y="18397"/>
                  <a:pt x="4960" y="16889"/>
                </a:cubicBezTo>
                <a:close/>
                <a:moveTo>
                  <a:pt x="2548" y="20257"/>
                </a:moveTo>
                <a:lnTo>
                  <a:pt x="2548" y="20257"/>
                </a:lnTo>
                <a:cubicBezTo>
                  <a:pt x="3285" y="20559"/>
                  <a:pt x="4022" y="20927"/>
                  <a:pt x="4742" y="21313"/>
                </a:cubicBezTo>
                <a:cubicBezTo>
                  <a:pt x="4589" y="21300"/>
                  <a:pt x="4438" y="21294"/>
                  <a:pt x="4287" y="21294"/>
                </a:cubicBezTo>
                <a:cubicBezTo>
                  <a:pt x="4043" y="21294"/>
                  <a:pt x="3801" y="21309"/>
                  <a:pt x="3553" y="21329"/>
                </a:cubicBezTo>
                <a:cubicBezTo>
                  <a:pt x="3134" y="21061"/>
                  <a:pt x="2782" y="20693"/>
                  <a:pt x="2548" y="20257"/>
                </a:cubicBezTo>
                <a:close/>
                <a:moveTo>
                  <a:pt x="7189" y="17861"/>
                </a:moveTo>
                <a:cubicBezTo>
                  <a:pt x="7339" y="18364"/>
                  <a:pt x="7457" y="18883"/>
                  <a:pt x="7507" y="19403"/>
                </a:cubicBezTo>
                <a:cubicBezTo>
                  <a:pt x="7557" y="19939"/>
                  <a:pt x="7507" y="20458"/>
                  <a:pt x="7373" y="20978"/>
                </a:cubicBezTo>
                <a:lnTo>
                  <a:pt x="7390" y="20978"/>
                </a:lnTo>
                <a:cubicBezTo>
                  <a:pt x="7339" y="21162"/>
                  <a:pt x="7222" y="21631"/>
                  <a:pt x="7038" y="21765"/>
                </a:cubicBezTo>
                <a:cubicBezTo>
                  <a:pt x="6910" y="21862"/>
                  <a:pt x="6829" y="21901"/>
                  <a:pt x="6778" y="21901"/>
                </a:cubicBezTo>
                <a:cubicBezTo>
                  <a:pt x="6659" y="21901"/>
                  <a:pt x="6693" y="21695"/>
                  <a:pt x="6669" y="21497"/>
                </a:cubicBezTo>
                <a:cubicBezTo>
                  <a:pt x="6502" y="20391"/>
                  <a:pt x="6904" y="18984"/>
                  <a:pt x="7189" y="17861"/>
                </a:cubicBezTo>
                <a:close/>
                <a:moveTo>
                  <a:pt x="6937" y="17610"/>
                </a:moveTo>
                <a:cubicBezTo>
                  <a:pt x="6969" y="17610"/>
                  <a:pt x="7000" y="17610"/>
                  <a:pt x="7018" y="17624"/>
                </a:cubicBezTo>
                <a:lnTo>
                  <a:pt x="7018" y="17624"/>
                </a:lnTo>
                <a:cubicBezTo>
                  <a:pt x="6751" y="18708"/>
                  <a:pt x="6568" y="19809"/>
                  <a:pt x="6468" y="20911"/>
                </a:cubicBezTo>
                <a:cubicBezTo>
                  <a:pt x="6418" y="21246"/>
                  <a:pt x="6401" y="21581"/>
                  <a:pt x="6401" y="21916"/>
                </a:cubicBezTo>
                <a:lnTo>
                  <a:pt x="6284" y="21799"/>
                </a:lnTo>
                <a:cubicBezTo>
                  <a:pt x="5949" y="20844"/>
                  <a:pt x="5932" y="19805"/>
                  <a:pt x="6234" y="18833"/>
                </a:cubicBezTo>
                <a:cubicBezTo>
                  <a:pt x="6317" y="18548"/>
                  <a:pt x="6585" y="17694"/>
                  <a:pt x="6937" y="17610"/>
                </a:cubicBezTo>
                <a:close/>
                <a:moveTo>
                  <a:pt x="4261" y="21542"/>
                </a:moveTo>
                <a:cubicBezTo>
                  <a:pt x="4662" y="21542"/>
                  <a:pt x="5064" y="21598"/>
                  <a:pt x="5446" y="21715"/>
                </a:cubicBezTo>
                <a:cubicBezTo>
                  <a:pt x="5480" y="21715"/>
                  <a:pt x="5647" y="21799"/>
                  <a:pt x="5831" y="21882"/>
                </a:cubicBezTo>
                <a:cubicBezTo>
                  <a:pt x="5958" y="22025"/>
                  <a:pt x="6100" y="22152"/>
                  <a:pt x="6228" y="22265"/>
                </a:cubicBezTo>
                <a:lnTo>
                  <a:pt x="6228" y="22265"/>
                </a:lnTo>
                <a:cubicBezTo>
                  <a:pt x="6079" y="22245"/>
                  <a:pt x="5876" y="22184"/>
                  <a:pt x="5764" y="22184"/>
                </a:cubicBezTo>
                <a:cubicBezTo>
                  <a:pt x="4709" y="22033"/>
                  <a:pt x="3670" y="21849"/>
                  <a:pt x="2598" y="21732"/>
                </a:cubicBezTo>
                <a:cubicBezTo>
                  <a:pt x="2799" y="21614"/>
                  <a:pt x="3419" y="21614"/>
                  <a:pt x="3570" y="21598"/>
                </a:cubicBezTo>
                <a:cubicBezTo>
                  <a:pt x="3797" y="21561"/>
                  <a:pt x="4029" y="21542"/>
                  <a:pt x="4261" y="21542"/>
                </a:cubicBezTo>
                <a:close/>
                <a:moveTo>
                  <a:pt x="2598" y="21916"/>
                </a:moveTo>
                <a:lnTo>
                  <a:pt x="2598" y="21916"/>
                </a:lnTo>
                <a:cubicBezTo>
                  <a:pt x="3888" y="22150"/>
                  <a:pt x="5178" y="22301"/>
                  <a:pt x="6468" y="22485"/>
                </a:cubicBezTo>
                <a:lnTo>
                  <a:pt x="6693" y="22679"/>
                </a:lnTo>
                <a:lnTo>
                  <a:pt x="6693" y="22679"/>
                </a:lnTo>
                <a:cubicBezTo>
                  <a:pt x="6238" y="22831"/>
                  <a:pt x="5760" y="22910"/>
                  <a:pt x="5283" y="22910"/>
                </a:cubicBezTo>
                <a:cubicBezTo>
                  <a:pt x="4943" y="22910"/>
                  <a:pt x="4604" y="22870"/>
                  <a:pt x="4273" y="22787"/>
                </a:cubicBezTo>
                <a:cubicBezTo>
                  <a:pt x="3821" y="22687"/>
                  <a:pt x="2950" y="22385"/>
                  <a:pt x="2665" y="22000"/>
                </a:cubicBezTo>
                <a:cubicBezTo>
                  <a:pt x="2648" y="21966"/>
                  <a:pt x="2631" y="21933"/>
                  <a:pt x="2598" y="21916"/>
                </a:cubicBezTo>
                <a:close/>
                <a:moveTo>
                  <a:pt x="8470" y="1"/>
                </a:moveTo>
                <a:cubicBezTo>
                  <a:pt x="8449" y="1"/>
                  <a:pt x="8428" y="6"/>
                  <a:pt x="8412" y="18"/>
                </a:cubicBezTo>
                <a:cubicBezTo>
                  <a:pt x="7222" y="788"/>
                  <a:pt x="6753" y="2548"/>
                  <a:pt x="7658" y="3720"/>
                </a:cubicBezTo>
                <a:cubicBezTo>
                  <a:pt x="6954" y="4357"/>
                  <a:pt x="6301" y="5077"/>
                  <a:pt x="5714" y="5831"/>
                </a:cubicBezTo>
                <a:cubicBezTo>
                  <a:pt x="5798" y="4960"/>
                  <a:pt x="5312" y="3972"/>
                  <a:pt x="4826" y="3234"/>
                </a:cubicBezTo>
                <a:cubicBezTo>
                  <a:pt x="4807" y="3197"/>
                  <a:pt x="4767" y="3175"/>
                  <a:pt x="4724" y="3175"/>
                </a:cubicBezTo>
                <a:cubicBezTo>
                  <a:pt x="4690" y="3175"/>
                  <a:pt x="4655" y="3188"/>
                  <a:pt x="4625" y="3218"/>
                </a:cubicBezTo>
                <a:cubicBezTo>
                  <a:pt x="3302" y="4256"/>
                  <a:pt x="3218" y="6267"/>
                  <a:pt x="4675" y="7239"/>
                </a:cubicBezTo>
                <a:cubicBezTo>
                  <a:pt x="4684" y="7243"/>
                  <a:pt x="4693" y="7245"/>
                  <a:pt x="4702" y="7245"/>
                </a:cubicBezTo>
                <a:cubicBezTo>
                  <a:pt x="4726" y="7245"/>
                  <a:pt x="4747" y="7230"/>
                  <a:pt x="4759" y="7205"/>
                </a:cubicBezTo>
                <a:cubicBezTo>
                  <a:pt x="4776" y="7172"/>
                  <a:pt x="4776" y="7155"/>
                  <a:pt x="4742" y="7138"/>
                </a:cubicBezTo>
                <a:cubicBezTo>
                  <a:pt x="3687" y="6133"/>
                  <a:pt x="3536" y="4625"/>
                  <a:pt x="4558" y="3620"/>
                </a:cubicBezTo>
                <a:lnTo>
                  <a:pt x="4558" y="3620"/>
                </a:lnTo>
                <a:cubicBezTo>
                  <a:pt x="4508" y="4759"/>
                  <a:pt x="4575" y="5898"/>
                  <a:pt x="4776" y="7021"/>
                </a:cubicBezTo>
                <a:cubicBezTo>
                  <a:pt x="4776" y="7054"/>
                  <a:pt x="4809" y="7088"/>
                  <a:pt x="4843" y="7105"/>
                </a:cubicBezTo>
                <a:lnTo>
                  <a:pt x="4776" y="7189"/>
                </a:lnTo>
                <a:cubicBezTo>
                  <a:pt x="4273" y="8026"/>
                  <a:pt x="3854" y="8914"/>
                  <a:pt x="3519" y="9836"/>
                </a:cubicBezTo>
                <a:cubicBezTo>
                  <a:pt x="3302" y="9166"/>
                  <a:pt x="3050" y="8529"/>
                  <a:pt x="2816" y="7859"/>
                </a:cubicBezTo>
                <a:cubicBezTo>
                  <a:pt x="2806" y="7821"/>
                  <a:pt x="2765" y="7799"/>
                  <a:pt x="2725" y="7799"/>
                </a:cubicBezTo>
                <a:cubicBezTo>
                  <a:pt x="2694" y="7799"/>
                  <a:pt x="2663" y="7813"/>
                  <a:pt x="2648" y="7842"/>
                </a:cubicBezTo>
                <a:cubicBezTo>
                  <a:pt x="2129" y="8479"/>
                  <a:pt x="1944" y="9316"/>
                  <a:pt x="2095" y="10121"/>
                </a:cubicBezTo>
                <a:cubicBezTo>
                  <a:pt x="1827" y="9702"/>
                  <a:pt x="1459" y="9367"/>
                  <a:pt x="1056" y="9099"/>
                </a:cubicBezTo>
                <a:cubicBezTo>
                  <a:pt x="1030" y="9082"/>
                  <a:pt x="1003" y="9075"/>
                  <a:pt x="978" y="9075"/>
                </a:cubicBezTo>
                <a:cubicBezTo>
                  <a:pt x="926" y="9075"/>
                  <a:pt x="883" y="9109"/>
                  <a:pt x="872" y="9166"/>
                </a:cubicBezTo>
                <a:cubicBezTo>
                  <a:pt x="654" y="10741"/>
                  <a:pt x="906" y="12952"/>
                  <a:pt x="2799" y="13337"/>
                </a:cubicBezTo>
                <a:cubicBezTo>
                  <a:pt x="2782" y="13706"/>
                  <a:pt x="2765" y="14075"/>
                  <a:pt x="2782" y="14443"/>
                </a:cubicBezTo>
                <a:cubicBezTo>
                  <a:pt x="2799" y="14996"/>
                  <a:pt x="2849" y="15532"/>
                  <a:pt x="2950" y="16085"/>
                </a:cubicBezTo>
                <a:cubicBezTo>
                  <a:pt x="2950" y="16102"/>
                  <a:pt x="2933" y="16119"/>
                  <a:pt x="2916" y="16135"/>
                </a:cubicBezTo>
                <a:cubicBezTo>
                  <a:pt x="2883" y="16219"/>
                  <a:pt x="2916" y="16303"/>
                  <a:pt x="3000" y="16320"/>
                </a:cubicBezTo>
                <a:cubicBezTo>
                  <a:pt x="3067" y="16605"/>
                  <a:pt x="3134" y="16873"/>
                  <a:pt x="3201" y="17141"/>
                </a:cubicBezTo>
                <a:cubicBezTo>
                  <a:pt x="2598" y="16035"/>
                  <a:pt x="1341" y="15432"/>
                  <a:pt x="185" y="14946"/>
                </a:cubicBezTo>
                <a:cubicBezTo>
                  <a:pt x="164" y="14938"/>
                  <a:pt x="142" y="14933"/>
                  <a:pt x="121" y="14933"/>
                </a:cubicBezTo>
                <a:cubicBezTo>
                  <a:pt x="57" y="14933"/>
                  <a:pt x="1" y="14971"/>
                  <a:pt x="1" y="15046"/>
                </a:cubicBezTo>
                <a:cubicBezTo>
                  <a:pt x="185" y="16889"/>
                  <a:pt x="1743" y="18481"/>
                  <a:pt x="3637" y="18481"/>
                </a:cubicBezTo>
                <a:lnTo>
                  <a:pt x="3670" y="18481"/>
                </a:lnTo>
                <a:cubicBezTo>
                  <a:pt x="3905" y="19051"/>
                  <a:pt x="4173" y="19604"/>
                  <a:pt x="4508" y="20140"/>
                </a:cubicBezTo>
                <a:cubicBezTo>
                  <a:pt x="4793" y="20609"/>
                  <a:pt x="5128" y="21045"/>
                  <a:pt x="5480" y="21463"/>
                </a:cubicBezTo>
                <a:cubicBezTo>
                  <a:pt x="5446" y="21447"/>
                  <a:pt x="5429" y="21447"/>
                  <a:pt x="5396" y="21447"/>
                </a:cubicBezTo>
                <a:cubicBezTo>
                  <a:pt x="4474" y="20860"/>
                  <a:pt x="3486" y="20391"/>
                  <a:pt x="2447" y="20073"/>
                </a:cubicBezTo>
                <a:cubicBezTo>
                  <a:pt x="2397" y="19989"/>
                  <a:pt x="2363" y="19905"/>
                  <a:pt x="2330" y="19822"/>
                </a:cubicBezTo>
                <a:lnTo>
                  <a:pt x="2330" y="19822"/>
                </a:lnTo>
                <a:cubicBezTo>
                  <a:pt x="3033" y="19872"/>
                  <a:pt x="3737" y="20039"/>
                  <a:pt x="4391" y="20291"/>
                </a:cubicBezTo>
                <a:cubicBezTo>
                  <a:pt x="4404" y="20295"/>
                  <a:pt x="4417" y="20297"/>
                  <a:pt x="4428" y="20297"/>
                </a:cubicBezTo>
                <a:cubicBezTo>
                  <a:pt x="4499" y="20297"/>
                  <a:pt x="4520" y="20212"/>
                  <a:pt x="4491" y="20140"/>
                </a:cubicBezTo>
                <a:cubicBezTo>
                  <a:pt x="4474" y="20123"/>
                  <a:pt x="4458" y="20106"/>
                  <a:pt x="4441" y="20106"/>
                </a:cubicBezTo>
                <a:cubicBezTo>
                  <a:pt x="3720" y="19822"/>
                  <a:pt x="2966" y="19654"/>
                  <a:pt x="2196" y="19620"/>
                </a:cubicBezTo>
                <a:cubicBezTo>
                  <a:pt x="2129" y="19620"/>
                  <a:pt x="2078" y="19687"/>
                  <a:pt x="2095" y="19738"/>
                </a:cubicBezTo>
                <a:cubicBezTo>
                  <a:pt x="2129" y="19822"/>
                  <a:pt x="2162" y="19905"/>
                  <a:pt x="2196" y="19989"/>
                </a:cubicBezTo>
                <a:lnTo>
                  <a:pt x="2162" y="19989"/>
                </a:lnTo>
                <a:cubicBezTo>
                  <a:pt x="2157" y="19988"/>
                  <a:pt x="2152" y="19987"/>
                  <a:pt x="2148" y="19987"/>
                </a:cubicBezTo>
                <a:cubicBezTo>
                  <a:pt x="2093" y="19987"/>
                  <a:pt x="2084" y="20074"/>
                  <a:pt x="2145" y="20090"/>
                </a:cubicBezTo>
                <a:lnTo>
                  <a:pt x="2263" y="20140"/>
                </a:lnTo>
                <a:cubicBezTo>
                  <a:pt x="2497" y="20642"/>
                  <a:pt x="2866" y="21061"/>
                  <a:pt x="3318" y="21363"/>
                </a:cubicBezTo>
                <a:cubicBezTo>
                  <a:pt x="2933" y="21413"/>
                  <a:pt x="2548" y="21497"/>
                  <a:pt x="2162" y="21564"/>
                </a:cubicBezTo>
                <a:cubicBezTo>
                  <a:pt x="2078" y="21598"/>
                  <a:pt x="2045" y="21715"/>
                  <a:pt x="2112" y="21782"/>
                </a:cubicBezTo>
                <a:cubicBezTo>
                  <a:pt x="2959" y="22640"/>
                  <a:pt x="4127" y="23139"/>
                  <a:pt x="5300" y="23139"/>
                </a:cubicBezTo>
                <a:cubicBezTo>
                  <a:pt x="5844" y="23139"/>
                  <a:pt x="6389" y="23032"/>
                  <a:pt x="6904" y="22804"/>
                </a:cubicBezTo>
                <a:cubicBezTo>
                  <a:pt x="7390" y="23172"/>
                  <a:pt x="7909" y="23491"/>
                  <a:pt x="8445" y="23742"/>
                </a:cubicBezTo>
                <a:cubicBezTo>
                  <a:pt x="8458" y="23746"/>
                  <a:pt x="8470" y="23747"/>
                  <a:pt x="8482" y="23747"/>
                </a:cubicBezTo>
                <a:cubicBezTo>
                  <a:pt x="8578" y="23747"/>
                  <a:pt x="8635" y="23633"/>
                  <a:pt x="8546" y="23558"/>
                </a:cubicBezTo>
                <a:cubicBezTo>
                  <a:pt x="8077" y="23273"/>
                  <a:pt x="7624" y="22955"/>
                  <a:pt x="7205" y="22603"/>
                </a:cubicBezTo>
                <a:cubicBezTo>
                  <a:pt x="7189" y="22553"/>
                  <a:pt x="7155" y="22519"/>
                  <a:pt x="7105" y="22519"/>
                </a:cubicBezTo>
                <a:cubicBezTo>
                  <a:pt x="7055" y="22469"/>
                  <a:pt x="6971" y="22402"/>
                  <a:pt x="6904" y="22335"/>
                </a:cubicBezTo>
                <a:cubicBezTo>
                  <a:pt x="8227" y="20844"/>
                  <a:pt x="7775" y="18866"/>
                  <a:pt x="7222" y="17107"/>
                </a:cubicBezTo>
                <a:cubicBezTo>
                  <a:pt x="7202" y="17046"/>
                  <a:pt x="7150" y="17010"/>
                  <a:pt x="7098" y="17010"/>
                </a:cubicBezTo>
                <a:cubicBezTo>
                  <a:pt x="7064" y="17010"/>
                  <a:pt x="7030" y="17024"/>
                  <a:pt x="7004" y="17057"/>
                </a:cubicBezTo>
                <a:cubicBezTo>
                  <a:pt x="6585" y="17526"/>
                  <a:pt x="6267" y="18062"/>
                  <a:pt x="6066" y="18665"/>
                </a:cubicBezTo>
                <a:cubicBezTo>
                  <a:pt x="5681" y="17844"/>
                  <a:pt x="5262" y="17057"/>
                  <a:pt x="4860" y="16236"/>
                </a:cubicBezTo>
                <a:cubicBezTo>
                  <a:pt x="4839" y="16208"/>
                  <a:pt x="4809" y="16195"/>
                  <a:pt x="4779" y="16195"/>
                </a:cubicBezTo>
                <a:cubicBezTo>
                  <a:pt x="4737" y="16195"/>
                  <a:pt x="4695" y="16221"/>
                  <a:pt x="4675" y="16270"/>
                </a:cubicBezTo>
                <a:cubicBezTo>
                  <a:pt x="4391" y="17325"/>
                  <a:pt x="4357" y="18448"/>
                  <a:pt x="4592" y="19537"/>
                </a:cubicBezTo>
                <a:cubicBezTo>
                  <a:pt x="4005" y="18515"/>
                  <a:pt x="3586" y="17426"/>
                  <a:pt x="3352" y="16270"/>
                </a:cubicBezTo>
                <a:cubicBezTo>
                  <a:pt x="5161" y="15767"/>
                  <a:pt x="5580" y="13656"/>
                  <a:pt x="5748" y="11980"/>
                </a:cubicBezTo>
                <a:cubicBezTo>
                  <a:pt x="5748" y="11920"/>
                  <a:pt x="5695" y="11877"/>
                  <a:pt x="5640" y="11877"/>
                </a:cubicBezTo>
                <a:cubicBezTo>
                  <a:pt x="5620" y="11877"/>
                  <a:pt x="5599" y="11883"/>
                  <a:pt x="5580" y="11897"/>
                </a:cubicBezTo>
                <a:cubicBezTo>
                  <a:pt x="4625" y="12500"/>
                  <a:pt x="3536" y="13220"/>
                  <a:pt x="3134" y="14276"/>
                </a:cubicBezTo>
                <a:lnTo>
                  <a:pt x="3134" y="14142"/>
                </a:lnTo>
                <a:cubicBezTo>
                  <a:pt x="3134" y="12600"/>
                  <a:pt x="3436" y="11059"/>
                  <a:pt x="4005" y="9618"/>
                </a:cubicBezTo>
                <a:cubicBezTo>
                  <a:pt x="4466" y="9887"/>
                  <a:pt x="4969" y="10014"/>
                  <a:pt x="5465" y="10014"/>
                </a:cubicBezTo>
                <a:cubicBezTo>
                  <a:pt x="6573" y="10014"/>
                  <a:pt x="7646" y="9382"/>
                  <a:pt x="8144" y="8294"/>
                </a:cubicBezTo>
                <a:cubicBezTo>
                  <a:pt x="8160" y="8278"/>
                  <a:pt x="8177" y="8261"/>
                  <a:pt x="8177" y="8244"/>
                </a:cubicBezTo>
                <a:cubicBezTo>
                  <a:pt x="8194" y="8177"/>
                  <a:pt x="8211" y="8144"/>
                  <a:pt x="8244" y="8060"/>
                </a:cubicBezTo>
                <a:cubicBezTo>
                  <a:pt x="8278" y="7976"/>
                  <a:pt x="8194" y="7892"/>
                  <a:pt x="8127" y="7892"/>
                </a:cubicBezTo>
                <a:cubicBezTo>
                  <a:pt x="8018" y="7885"/>
                  <a:pt x="7910" y="7882"/>
                  <a:pt x="7802" y="7882"/>
                </a:cubicBezTo>
                <a:cubicBezTo>
                  <a:pt x="7391" y="7882"/>
                  <a:pt x="6983" y="7930"/>
                  <a:pt x="6585" y="8010"/>
                </a:cubicBezTo>
                <a:cubicBezTo>
                  <a:pt x="7038" y="7674"/>
                  <a:pt x="7390" y="7222"/>
                  <a:pt x="7624" y="6703"/>
                </a:cubicBezTo>
                <a:cubicBezTo>
                  <a:pt x="7674" y="6636"/>
                  <a:pt x="7624" y="6535"/>
                  <a:pt x="7540" y="6535"/>
                </a:cubicBezTo>
                <a:cubicBezTo>
                  <a:pt x="6770" y="6552"/>
                  <a:pt x="5999" y="6719"/>
                  <a:pt x="5312" y="7054"/>
                </a:cubicBezTo>
                <a:cubicBezTo>
                  <a:pt x="6033" y="5932"/>
                  <a:pt x="6904" y="4893"/>
                  <a:pt x="7892" y="3972"/>
                </a:cubicBezTo>
                <a:cubicBezTo>
                  <a:pt x="7926" y="4005"/>
                  <a:pt x="7959" y="4022"/>
                  <a:pt x="7993" y="4022"/>
                </a:cubicBezTo>
                <a:cubicBezTo>
                  <a:pt x="8531" y="4613"/>
                  <a:pt x="9269" y="4897"/>
                  <a:pt x="10013" y="4897"/>
                </a:cubicBezTo>
                <a:cubicBezTo>
                  <a:pt x="10682" y="4897"/>
                  <a:pt x="11357" y="4667"/>
                  <a:pt x="11897" y="4223"/>
                </a:cubicBezTo>
                <a:cubicBezTo>
                  <a:pt x="11964" y="4156"/>
                  <a:pt x="11930" y="4039"/>
                  <a:pt x="11846" y="4005"/>
                </a:cubicBezTo>
                <a:cubicBezTo>
                  <a:pt x="11377" y="3854"/>
                  <a:pt x="10908" y="3653"/>
                  <a:pt x="10489" y="3402"/>
                </a:cubicBezTo>
                <a:cubicBezTo>
                  <a:pt x="11277" y="2883"/>
                  <a:pt x="11846" y="2112"/>
                  <a:pt x="12114" y="1224"/>
                </a:cubicBezTo>
                <a:cubicBezTo>
                  <a:pt x="12148" y="1140"/>
                  <a:pt x="12081" y="1056"/>
                  <a:pt x="11980" y="1056"/>
                </a:cubicBezTo>
                <a:cubicBezTo>
                  <a:pt x="11892" y="1053"/>
                  <a:pt x="11801" y="1051"/>
                  <a:pt x="11708" y="1051"/>
                </a:cubicBezTo>
                <a:cubicBezTo>
                  <a:pt x="10820" y="1051"/>
                  <a:pt x="9770" y="1204"/>
                  <a:pt x="8981" y="1660"/>
                </a:cubicBezTo>
                <a:cubicBezTo>
                  <a:pt x="9015" y="1090"/>
                  <a:pt x="8864" y="537"/>
                  <a:pt x="8579" y="68"/>
                </a:cubicBezTo>
                <a:cubicBezTo>
                  <a:pt x="8557" y="23"/>
                  <a:pt x="8512" y="1"/>
                  <a:pt x="8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7" name="Google Shape;6767;p121"/>
          <p:cNvGrpSpPr/>
          <p:nvPr/>
        </p:nvGrpSpPr>
        <p:grpSpPr>
          <a:xfrm>
            <a:off x="6218495" y="2898497"/>
            <a:ext cx="339638" cy="316553"/>
            <a:chOff x="5936533" y="2770007"/>
            <a:chExt cx="300830" cy="280384"/>
          </a:xfrm>
        </p:grpSpPr>
        <p:sp>
          <p:nvSpPr>
            <p:cNvPr id="6768" name="Google Shape;6768;p121"/>
            <p:cNvSpPr/>
            <p:nvPr/>
          </p:nvSpPr>
          <p:spPr>
            <a:xfrm>
              <a:off x="5942929" y="2865348"/>
              <a:ext cx="283112" cy="173018"/>
            </a:xfrm>
            <a:custGeom>
              <a:avLst/>
              <a:gdLst/>
              <a:ahLst/>
              <a:cxnLst/>
              <a:rect l="l" t="t" r="r" b="b"/>
              <a:pathLst>
                <a:path w="9651" h="5898" extrusionOk="0">
                  <a:moveTo>
                    <a:pt x="7771" y="1"/>
                  </a:moveTo>
                  <a:cubicBezTo>
                    <a:pt x="6832" y="1"/>
                    <a:pt x="5786" y="143"/>
                    <a:pt x="5395" y="152"/>
                  </a:cubicBezTo>
                  <a:lnTo>
                    <a:pt x="1843" y="235"/>
                  </a:lnTo>
                  <a:cubicBezTo>
                    <a:pt x="1824" y="236"/>
                    <a:pt x="1804" y="236"/>
                    <a:pt x="1784" y="236"/>
                  </a:cubicBezTo>
                  <a:cubicBezTo>
                    <a:pt x="1579" y="236"/>
                    <a:pt x="1296" y="205"/>
                    <a:pt x="1020" y="205"/>
                  </a:cubicBezTo>
                  <a:cubicBezTo>
                    <a:pt x="660" y="205"/>
                    <a:pt x="313" y="258"/>
                    <a:pt x="168" y="504"/>
                  </a:cubicBezTo>
                  <a:cubicBezTo>
                    <a:pt x="0" y="805"/>
                    <a:pt x="218" y="1961"/>
                    <a:pt x="235" y="2296"/>
                  </a:cubicBezTo>
                  <a:cubicBezTo>
                    <a:pt x="285" y="3419"/>
                    <a:pt x="352" y="4541"/>
                    <a:pt x="436" y="5664"/>
                  </a:cubicBezTo>
                  <a:lnTo>
                    <a:pt x="436" y="5697"/>
                  </a:lnTo>
                  <a:cubicBezTo>
                    <a:pt x="2101" y="5802"/>
                    <a:pt x="3758" y="5898"/>
                    <a:pt x="5418" y="5898"/>
                  </a:cubicBezTo>
                  <a:cubicBezTo>
                    <a:pt x="6163" y="5898"/>
                    <a:pt x="6909" y="5878"/>
                    <a:pt x="7657" y="5831"/>
                  </a:cubicBezTo>
                  <a:cubicBezTo>
                    <a:pt x="7681" y="5830"/>
                    <a:pt x="7708" y="5830"/>
                    <a:pt x="7738" y="5830"/>
                  </a:cubicBezTo>
                  <a:cubicBezTo>
                    <a:pt x="7919" y="5830"/>
                    <a:pt x="8202" y="5848"/>
                    <a:pt x="8478" y="5848"/>
                  </a:cubicBezTo>
                  <a:cubicBezTo>
                    <a:pt x="8801" y="5848"/>
                    <a:pt x="9115" y="5823"/>
                    <a:pt x="9249" y="5714"/>
                  </a:cubicBezTo>
                  <a:cubicBezTo>
                    <a:pt x="9651" y="5429"/>
                    <a:pt x="9467" y="4441"/>
                    <a:pt x="9467" y="4005"/>
                  </a:cubicBezTo>
                  <a:lnTo>
                    <a:pt x="9467" y="2129"/>
                  </a:lnTo>
                  <a:cubicBezTo>
                    <a:pt x="9467" y="1727"/>
                    <a:pt x="9634" y="839"/>
                    <a:pt x="9467" y="470"/>
                  </a:cubicBezTo>
                  <a:cubicBezTo>
                    <a:pt x="9283" y="102"/>
                    <a:pt x="8565" y="1"/>
                    <a:pt x="7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21"/>
            <p:cNvSpPr/>
            <p:nvPr/>
          </p:nvSpPr>
          <p:spPr>
            <a:xfrm>
              <a:off x="5936533" y="2770007"/>
              <a:ext cx="300830" cy="280384"/>
            </a:xfrm>
            <a:custGeom>
              <a:avLst/>
              <a:gdLst/>
              <a:ahLst/>
              <a:cxnLst/>
              <a:rect l="l" t="t" r="r" b="b"/>
              <a:pathLst>
                <a:path w="10255" h="9558" extrusionOk="0">
                  <a:moveTo>
                    <a:pt x="2955" y="2314"/>
                  </a:moveTo>
                  <a:cubicBezTo>
                    <a:pt x="3282" y="2314"/>
                    <a:pt x="3354" y="2809"/>
                    <a:pt x="3385" y="3083"/>
                  </a:cubicBezTo>
                  <a:lnTo>
                    <a:pt x="2731" y="3100"/>
                  </a:lnTo>
                  <a:cubicBezTo>
                    <a:pt x="2581" y="2815"/>
                    <a:pt x="2463" y="2413"/>
                    <a:pt x="2849" y="2329"/>
                  </a:cubicBezTo>
                  <a:cubicBezTo>
                    <a:pt x="2887" y="2319"/>
                    <a:pt x="2922" y="2314"/>
                    <a:pt x="2955" y="2314"/>
                  </a:cubicBezTo>
                  <a:close/>
                  <a:moveTo>
                    <a:pt x="2805" y="1826"/>
                  </a:moveTo>
                  <a:cubicBezTo>
                    <a:pt x="2819" y="1826"/>
                    <a:pt x="2834" y="1826"/>
                    <a:pt x="2849" y="1827"/>
                  </a:cubicBezTo>
                  <a:cubicBezTo>
                    <a:pt x="3552" y="1843"/>
                    <a:pt x="3837" y="2463"/>
                    <a:pt x="3837" y="3083"/>
                  </a:cubicBezTo>
                  <a:lnTo>
                    <a:pt x="3552" y="3083"/>
                  </a:lnTo>
                  <a:cubicBezTo>
                    <a:pt x="3538" y="2732"/>
                    <a:pt x="3357" y="2138"/>
                    <a:pt x="2955" y="2138"/>
                  </a:cubicBezTo>
                  <a:cubicBezTo>
                    <a:pt x="2896" y="2138"/>
                    <a:pt x="2833" y="2151"/>
                    <a:pt x="2765" y="2179"/>
                  </a:cubicBezTo>
                  <a:cubicBezTo>
                    <a:pt x="2346" y="2346"/>
                    <a:pt x="2430" y="2782"/>
                    <a:pt x="2614" y="3117"/>
                  </a:cubicBezTo>
                  <a:lnTo>
                    <a:pt x="2095" y="3117"/>
                  </a:lnTo>
                  <a:cubicBezTo>
                    <a:pt x="1734" y="2559"/>
                    <a:pt x="2143" y="1826"/>
                    <a:pt x="2805" y="1826"/>
                  </a:cubicBezTo>
                  <a:close/>
                  <a:moveTo>
                    <a:pt x="2765" y="1106"/>
                  </a:moveTo>
                  <a:cubicBezTo>
                    <a:pt x="3754" y="1106"/>
                    <a:pt x="4457" y="2145"/>
                    <a:pt x="4273" y="3050"/>
                  </a:cubicBezTo>
                  <a:lnTo>
                    <a:pt x="4038" y="3067"/>
                  </a:lnTo>
                  <a:cubicBezTo>
                    <a:pt x="4116" y="2340"/>
                    <a:pt x="3579" y="1627"/>
                    <a:pt x="2837" y="1627"/>
                  </a:cubicBezTo>
                  <a:cubicBezTo>
                    <a:pt x="2775" y="1627"/>
                    <a:pt x="2712" y="1632"/>
                    <a:pt x="2648" y="1642"/>
                  </a:cubicBezTo>
                  <a:cubicBezTo>
                    <a:pt x="1944" y="1743"/>
                    <a:pt x="1592" y="2530"/>
                    <a:pt x="1961" y="3117"/>
                  </a:cubicBezTo>
                  <a:lnTo>
                    <a:pt x="1207" y="3134"/>
                  </a:lnTo>
                  <a:cubicBezTo>
                    <a:pt x="1224" y="3117"/>
                    <a:pt x="1224" y="3100"/>
                    <a:pt x="1224" y="3083"/>
                  </a:cubicBezTo>
                  <a:cubicBezTo>
                    <a:pt x="1090" y="2145"/>
                    <a:pt x="1743" y="1106"/>
                    <a:pt x="2765" y="1106"/>
                  </a:cubicBezTo>
                  <a:close/>
                  <a:moveTo>
                    <a:pt x="2933" y="301"/>
                  </a:moveTo>
                  <a:cubicBezTo>
                    <a:pt x="4440" y="301"/>
                    <a:pt x="5327" y="1618"/>
                    <a:pt x="5261" y="3033"/>
                  </a:cubicBezTo>
                  <a:lnTo>
                    <a:pt x="4960" y="3050"/>
                  </a:lnTo>
                  <a:lnTo>
                    <a:pt x="4507" y="3050"/>
                  </a:lnTo>
                  <a:cubicBezTo>
                    <a:pt x="4675" y="2011"/>
                    <a:pt x="3888" y="872"/>
                    <a:pt x="2765" y="872"/>
                  </a:cubicBezTo>
                  <a:cubicBezTo>
                    <a:pt x="1642" y="872"/>
                    <a:pt x="771" y="2078"/>
                    <a:pt x="1073" y="3134"/>
                  </a:cubicBezTo>
                  <a:lnTo>
                    <a:pt x="1090" y="3150"/>
                  </a:lnTo>
                  <a:lnTo>
                    <a:pt x="537" y="3167"/>
                  </a:lnTo>
                  <a:cubicBezTo>
                    <a:pt x="419" y="1743"/>
                    <a:pt x="1274" y="352"/>
                    <a:pt x="2849" y="302"/>
                  </a:cubicBezTo>
                  <a:cubicBezTo>
                    <a:pt x="2877" y="301"/>
                    <a:pt x="2905" y="301"/>
                    <a:pt x="2933" y="301"/>
                  </a:cubicBezTo>
                  <a:close/>
                  <a:moveTo>
                    <a:pt x="8005" y="3244"/>
                  </a:moveTo>
                  <a:cubicBezTo>
                    <a:pt x="8793" y="3244"/>
                    <a:pt x="9502" y="3347"/>
                    <a:pt x="9685" y="3720"/>
                  </a:cubicBezTo>
                  <a:cubicBezTo>
                    <a:pt x="9852" y="4072"/>
                    <a:pt x="9685" y="4977"/>
                    <a:pt x="9685" y="5379"/>
                  </a:cubicBezTo>
                  <a:cubicBezTo>
                    <a:pt x="9685" y="5999"/>
                    <a:pt x="9685" y="6619"/>
                    <a:pt x="9668" y="7255"/>
                  </a:cubicBezTo>
                  <a:cubicBezTo>
                    <a:pt x="9668" y="7691"/>
                    <a:pt x="9869" y="8679"/>
                    <a:pt x="9467" y="8964"/>
                  </a:cubicBezTo>
                  <a:cubicBezTo>
                    <a:pt x="9318" y="9070"/>
                    <a:pt x="8980" y="9092"/>
                    <a:pt x="8641" y="9092"/>
                  </a:cubicBezTo>
                  <a:cubicBezTo>
                    <a:pt x="8388" y="9092"/>
                    <a:pt x="8135" y="9079"/>
                    <a:pt x="7959" y="9079"/>
                  </a:cubicBezTo>
                  <a:cubicBezTo>
                    <a:pt x="7922" y="9079"/>
                    <a:pt x="7888" y="9080"/>
                    <a:pt x="7858" y="9081"/>
                  </a:cubicBezTo>
                  <a:cubicBezTo>
                    <a:pt x="7111" y="9128"/>
                    <a:pt x="6366" y="9148"/>
                    <a:pt x="5623" y="9148"/>
                  </a:cubicBezTo>
                  <a:cubicBezTo>
                    <a:pt x="3968" y="9148"/>
                    <a:pt x="2319" y="9052"/>
                    <a:pt x="654" y="8947"/>
                  </a:cubicBezTo>
                  <a:lnTo>
                    <a:pt x="654" y="8914"/>
                  </a:lnTo>
                  <a:cubicBezTo>
                    <a:pt x="570" y="7791"/>
                    <a:pt x="486" y="6669"/>
                    <a:pt x="436" y="5546"/>
                  </a:cubicBezTo>
                  <a:cubicBezTo>
                    <a:pt x="419" y="5211"/>
                    <a:pt x="202" y="4055"/>
                    <a:pt x="369" y="3754"/>
                  </a:cubicBezTo>
                  <a:cubicBezTo>
                    <a:pt x="514" y="3508"/>
                    <a:pt x="861" y="3455"/>
                    <a:pt x="1221" y="3455"/>
                  </a:cubicBezTo>
                  <a:cubicBezTo>
                    <a:pt x="1497" y="3455"/>
                    <a:pt x="1780" y="3486"/>
                    <a:pt x="1985" y="3486"/>
                  </a:cubicBezTo>
                  <a:cubicBezTo>
                    <a:pt x="2006" y="3486"/>
                    <a:pt x="2026" y="3486"/>
                    <a:pt x="2045" y="3485"/>
                  </a:cubicBezTo>
                  <a:lnTo>
                    <a:pt x="5597" y="3402"/>
                  </a:lnTo>
                  <a:cubicBezTo>
                    <a:pt x="5999" y="3393"/>
                    <a:pt x="7059" y="3244"/>
                    <a:pt x="8005" y="3244"/>
                  </a:cubicBezTo>
                  <a:close/>
                  <a:moveTo>
                    <a:pt x="2894" y="0"/>
                  </a:moveTo>
                  <a:cubicBezTo>
                    <a:pt x="2884" y="0"/>
                    <a:pt x="2875" y="0"/>
                    <a:pt x="2866" y="0"/>
                  </a:cubicBezTo>
                  <a:cubicBezTo>
                    <a:pt x="1224" y="51"/>
                    <a:pt x="17" y="1575"/>
                    <a:pt x="352" y="3167"/>
                  </a:cubicBezTo>
                  <a:lnTo>
                    <a:pt x="202" y="3167"/>
                  </a:lnTo>
                  <a:cubicBezTo>
                    <a:pt x="84" y="3184"/>
                    <a:pt x="17" y="3268"/>
                    <a:pt x="0" y="3368"/>
                  </a:cubicBezTo>
                  <a:cubicBezTo>
                    <a:pt x="51" y="5228"/>
                    <a:pt x="168" y="7071"/>
                    <a:pt x="369" y="8931"/>
                  </a:cubicBezTo>
                  <a:cubicBezTo>
                    <a:pt x="386" y="8998"/>
                    <a:pt x="436" y="9048"/>
                    <a:pt x="503" y="9065"/>
                  </a:cubicBezTo>
                  <a:cubicBezTo>
                    <a:pt x="470" y="9165"/>
                    <a:pt x="537" y="9283"/>
                    <a:pt x="654" y="9299"/>
                  </a:cubicBezTo>
                  <a:cubicBezTo>
                    <a:pt x="2079" y="9480"/>
                    <a:pt x="3526" y="9558"/>
                    <a:pt x="4976" y="9558"/>
                  </a:cubicBezTo>
                  <a:cubicBezTo>
                    <a:pt x="6612" y="9558"/>
                    <a:pt x="8252" y="9459"/>
                    <a:pt x="9869" y="9299"/>
                  </a:cubicBezTo>
                  <a:cubicBezTo>
                    <a:pt x="9969" y="9299"/>
                    <a:pt x="10053" y="9216"/>
                    <a:pt x="10053" y="9115"/>
                  </a:cubicBezTo>
                  <a:lnTo>
                    <a:pt x="10053" y="4558"/>
                  </a:lnTo>
                  <a:cubicBezTo>
                    <a:pt x="10053" y="3854"/>
                    <a:pt x="10254" y="3016"/>
                    <a:pt x="9366" y="2933"/>
                  </a:cubicBezTo>
                  <a:cubicBezTo>
                    <a:pt x="9017" y="2894"/>
                    <a:pt x="8658" y="2879"/>
                    <a:pt x="8295" y="2879"/>
                  </a:cubicBezTo>
                  <a:cubicBezTo>
                    <a:pt x="7387" y="2879"/>
                    <a:pt x="6453" y="2973"/>
                    <a:pt x="5580" y="3033"/>
                  </a:cubicBezTo>
                  <a:cubicBezTo>
                    <a:pt x="5780" y="1417"/>
                    <a:pt x="4506" y="0"/>
                    <a:pt x="289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21"/>
            <p:cNvSpPr/>
            <p:nvPr/>
          </p:nvSpPr>
          <p:spPr>
            <a:xfrm>
              <a:off x="5948825" y="2778807"/>
              <a:ext cx="144006" cy="83634"/>
            </a:xfrm>
            <a:custGeom>
              <a:avLst/>
              <a:gdLst/>
              <a:ahLst/>
              <a:cxnLst/>
              <a:rect l="l" t="t" r="r" b="b"/>
              <a:pathLst>
                <a:path w="4909" h="2851" extrusionOk="0">
                  <a:moveTo>
                    <a:pt x="2514" y="1"/>
                  </a:moveTo>
                  <a:cubicBezTo>
                    <a:pt x="2486" y="1"/>
                    <a:pt x="2458" y="1"/>
                    <a:pt x="2430" y="2"/>
                  </a:cubicBezTo>
                  <a:cubicBezTo>
                    <a:pt x="855" y="52"/>
                    <a:pt x="0" y="1426"/>
                    <a:pt x="134" y="2850"/>
                  </a:cubicBezTo>
                  <a:lnTo>
                    <a:pt x="671" y="2834"/>
                  </a:lnTo>
                  <a:lnTo>
                    <a:pt x="654" y="2817"/>
                  </a:lnTo>
                  <a:cubicBezTo>
                    <a:pt x="369" y="1761"/>
                    <a:pt x="1240" y="555"/>
                    <a:pt x="2346" y="555"/>
                  </a:cubicBezTo>
                  <a:cubicBezTo>
                    <a:pt x="3469" y="572"/>
                    <a:pt x="4256" y="1694"/>
                    <a:pt x="4088" y="2750"/>
                  </a:cubicBezTo>
                  <a:lnTo>
                    <a:pt x="4541" y="2733"/>
                  </a:lnTo>
                  <a:lnTo>
                    <a:pt x="4842" y="2716"/>
                  </a:lnTo>
                  <a:cubicBezTo>
                    <a:pt x="4908" y="1318"/>
                    <a:pt x="4021" y="1"/>
                    <a:pt x="2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21"/>
            <p:cNvSpPr/>
            <p:nvPr/>
          </p:nvSpPr>
          <p:spPr>
            <a:xfrm>
              <a:off x="5968480" y="2802452"/>
              <a:ext cx="98331" cy="59491"/>
            </a:xfrm>
            <a:custGeom>
              <a:avLst/>
              <a:gdLst/>
              <a:ahLst/>
              <a:cxnLst/>
              <a:rect l="l" t="t" r="r" b="b"/>
              <a:pathLst>
                <a:path w="3352" h="2028" extrusionOk="0">
                  <a:moveTo>
                    <a:pt x="1676" y="0"/>
                  </a:moveTo>
                  <a:cubicBezTo>
                    <a:pt x="654" y="0"/>
                    <a:pt x="1" y="1039"/>
                    <a:pt x="135" y="1977"/>
                  </a:cubicBezTo>
                  <a:cubicBezTo>
                    <a:pt x="135" y="1994"/>
                    <a:pt x="118" y="2011"/>
                    <a:pt x="118" y="2028"/>
                  </a:cubicBezTo>
                  <a:lnTo>
                    <a:pt x="872" y="2011"/>
                  </a:lnTo>
                  <a:cubicBezTo>
                    <a:pt x="486" y="1408"/>
                    <a:pt x="855" y="620"/>
                    <a:pt x="1559" y="520"/>
                  </a:cubicBezTo>
                  <a:cubicBezTo>
                    <a:pt x="1615" y="512"/>
                    <a:pt x="1670" y="508"/>
                    <a:pt x="1725" y="508"/>
                  </a:cubicBezTo>
                  <a:cubicBezTo>
                    <a:pt x="2466" y="508"/>
                    <a:pt x="3027" y="1226"/>
                    <a:pt x="2949" y="1944"/>
                  </a:cubicBezTo>
                  <a:lnTo>
                    <a:pt x="3184" y="1944"/>
                  </a:lnTo>
                  <a:cubicBezTo>
                    <a:pt x="3351" y="1039"/>
                    <a:pt x="2665" y="0"/>
                    <a:pt x="16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21"/>
            <p:cNvSpPr/>
            <p:nvPr/>
          </p:nvSpPr>
          <p:spPr>
            <a:xfrm>
              <a:off x="5986903" y="2823046"/>
              <a:ext cx="62220" cy="37930"/>
            </a:xfrm>
            <a:custGeom>
              <a:avLst/>
              <a:gdLst/>
              <a:ahLst/>
              <a:cxnLst/>
              <a:rect l="l" t="t" r="r" b="b"/>
              <a:pathLst>
                <a:path w="2121" h="1293" extrusionOk="0">
                  <a:moveTo>
                    <a:pt x="1071" y="1"/>
                  </a:moveTo>
                  <a:cubicBezTo>
                    <a:pt x="410" y="1"/>
                    <a:pt x="0" y="735"/>
                    <a:pt x="361" y="1292"/>
                  </a:cubicBezTo>
                  <a:lnTo>
                    <a:pt x="880" y="1292"/>
                  </a:lnTo>
                  <a:cubicBezTo>
                    <a:pt x="713" y="957"/>
                    <a:pt x="612" y="521"/>
                    <a:pt x="1031" y="354"/>
                  </a:cubicBezTo>
                  <a:cubicBezTo>
                    <a:pt x="1096" y="330"/>
                    <a:pt x="1157" y="318"/>
                    <a:pt x="1213" y="318"/>
                  </a:cubicBezTo>
                  <a:cubicBezTo>
                    <a:pt x="1625" y="318"/>
                    <a:pt x="1821" y="905"/>
                    <a:pt x="1835" y="1259"/>
                  </a:cubicBezTo>
                  <a:lnTo>
                    <a:pt x="2120" y="1259"/>
                  </a:lnTo>
                  <a:cubicBezTo>
                    <a:pt x="2120" y="639"/>
                    <a:pt x="1835" y="19"/>
                    <a:pt x="1115" y="2"/>
                  </a:cubicBezTo>
                  <a:cubicBezTo>
                    <a:pt x="1100" y="1"/>
                    <a:pt x="1085" y="1"/>
                    <a:pt x="1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3" name="Google Shape;6773;p121"/>
          <p:cNvSpPr/>
          <p:nvPr/>
        </p:nvSpPr>
        <p:spPr>
          <a:xfrm>
            <a:off x="5777791" y="2975512"/>
            <a:ext cx="358894" cy="253216"/>
          </a:xfrm>
          <a:custGeom>
            <a:avLst/>
            <a:gdLst/>
            <a:ahLst/>
            <a:cxnLst/>
            <a:rect l="l" t="t" r="r" b="b"/>
            <a:pathLst>
              <a:path w="10837" h="7646" extrusionOk="0">
                <a:moveTo>
                  <a:pt x="3967" y="0"/>
                </a:moveTo>
                <a:cubicBezTo>
                  <a:pt x="3465" y="34"/>
                  <a:pt x="2979" y="134"/>
                  <a:pt x="2526" y="302"/>
                </a:cubicBezTo>
                <a:cubicBezTo>
                  <a:pt x="1052" y="838"/>
                  <a:pt x="147" y="2262"/>
                  <a:pt x="97" y="3820"/>
                </a:cubicBezTo>
                <a:cubicBezTo>
                  <a:pt x="0" y="6609"/>
                  <a:pt x="3253" y="7645"/>
                  <a:pt x="5589" y="7645"/>
                </a:cubicBezTo>
                <a:cubicBezTo>
                  <a:pt x="5681" y="7645"/>
                  <a:pt x="5771" y="7644"/>
                  <a:pt x="5860" y="7640"/>
                </a:cubicBezTo>
                <a:cubicBezTo>
                  <a:pt x="8290" y="7540"/>
                  <a:pt x="10837" y="5948"/>
                  <a:pt x="10736" y="3234"/>
                </a:cubicBezTo>
                <a:cubicBezTo>
                  <a:pt x="10642" y="542"/>
                  <a:pt x="7985" y="34"/>
                  <a:pt x="5701" y="34"/>
                </a:cubicBezTo>
                <a:cubicBezTo>
                  <a:pt x="5142" y="34"/>
                  <a:pt x="4606" y="65"/>
                  <a:pt x="4135" y="101"/>
                </a:cubicBezTo>
                <a:cubicBezTo>
                  <a:pt x="4124" y="103"/>
                  <a:pt x="4113" y="104"/>
                  <a:pt x="4103" y="104"/>
                </a:cubicBezTo>
                <a:cubicBezTo>
                  <a:pt x="4034" y="104"/>
                  <a:pt x="3982" y="59"/>
                  <a:pt x="3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21"/>
          <p:cNvSpPr/>
          <p:nvPr/>
        </p:nvSpPr>
        <p:spPr>
          <a:xfrm>
            <a:off x="5756793" y="2964020"/>
            <a:ext cx="393204" cy="276796"/>
          </a:xfrm>
          <a:custGeom>
            <a:avLst/>
            <a:gdLst/>
            <a:ahLst/>
            <a:cxnLst/>
            <a:rect l="l" t="t" r="r" b="b"/>
            <a:pathLst>
              <a:path w="11873" h="8358" extrusionOk="0">
                <a:moveTo>
                  <a:pt x="4601" y="331"/>
                </a:moveTo>
                <a:cubicBezTo>
                  <a:pt x="4618" y="398"/>
                  <a:pt x="4685" y="448"/>
                  <a:pt x="4769" y="448"/>
                </a:cubicBezTo>
                <a:cubicBezTo>
                  <a:pt x="5240" y="412"/>
                  <a:pt x="5776" y="381"/>
                  <a:pt x="6335" y="381"/>
                </a:cubicBezTo>
                <a:cubicBezTo>
                  <a:pt x="8619" y="381"/>
                  <a:pt x="11276" y="889"/>
                  <a:pt x="11370" y="3581"/>
                </a:cubicBezTo>
                <a:cubicBezTo>
                  <a:pt x="11471" y="6312"/>
                  <a:pt x="8924" y="7887"/>
                  <a:pt x="6494" y="7987"/>
                </a:cubicBezTo>
                <a:cubicBezTo>
                  <a:pt x="6406" y="7991"/>
                  <a:pt x="6316" y="7992"/>
                  <a:pt x="6225" y="7992"/>
                </a:cubicBezTo>
                <a:cubicBezTo>
                  <a:pt x="3903" y="7992"/>
                  <a:pt x="634" y="6955"/>
                  <a:pt x="731" y="4151"/>
                </a:cubicBezTo>
                <a:cubicBezTo>
                  <a:pt x="781" y="2592"/>
                  <a:pt x="1686" y="1185"/>
                  <a:pt x="3160" y="632"/>
                </a:cubicBezTo>
                <a:cubicBezTo>
                  <a:pt x="3613" y="465"/>
                  <a:pt x="4099" y="364"/>
                  <a:pt x="4601" y="331"/>
                </a:cubicBezTo>
                <a:close/>
                <a:moveTo>
                  <a:pt x="6295" y="1"/>
                </a:moveTo>
                <a:cubicBezTo>
                  <a:pt x="6102" y="1"/>
                  <a:pt x="5911" y="5"/>
                  <a:pt x="5724" y="12"/>
                </a:cubicBezTo>
                <a:cubicBezTo>
                  <a:pt x="5634" y="10"/>
                  <a:pt x="5545" y="9"/>
                  <a:pt x="5456" y="9"/>
                </a:cubicBezTo>
                <a:cubicBezTo>
                  <a:pt x="2994" y="9"/>
                  <a:pt x="735" y="922"/>
                  <a:pt x="379" y="3849"/>
                </a:cubicBezTo>
                <a:cubicBezTo>
                  <a:pt x="1" y="7024"/>
                  <a:pt x="3563" y="8357"/>
                  <a:pt x="6182" y="8357"/>
                </a:cubicBezTo>
                <a:cubicBezTo>
                  <a:pt x="6231" y="8357"/>
                  <a:pt x="6279" y="8357"/>
                  <a:pt x="6327" y="8356"/>
                </a:cubicBezTo>
                <a:cubicBezTo>
                  <a:pt x="9008" y="8306"/>
                  <a:pt x="11873" y="6580"/>
                  <a:pt x="11755" y="3581"/>
                </a:cubicBezTo>
                <a:cubicBezTo>
                  <a:pt x="11631" y="660"/>
                  <a:pt x="8769" y="1"/>
                  <a:pt x="629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21"/>
          <p:cNvSpPr/>
          <p:nvPr/>
        </p:nvSpPr>
        <p:spPr>
          <a:xfrm>
            <a:off x="3145882" y="1194509"/>
            <a:ext cx="914474" cy="790283"/>
          </a:xfrm>
          <a:custGeom>
            <a:avLst/>
            <a:gdLst/>
            <a:ahLst/>
            <a:cxnLst/>
            <a:rect l="l" t="t" r="r" b="b"/>
            <a:pathLst>
              <a:path w="27613" h="23863" extrusionOk="0">
                <a:moveTo>
                  <a:pt x="14949" y="0"/>
                </a:moveTo>
                <a:cubicBezTo>
                  <a:pt x="13077" y="0"/>
                  <a:pt x="11217" y="254"/>
                  <a:pt x="9567" y="640"/>
                </a:cubicBezTo>
                <a:cubicBezTo>
                  <a:pt x="5194" y="1646"/>
                  <a:pt x="922" y="4209"/>
                  <a:pt x="470" y="9068"/>
                </a:cubicBezTo>
                <a:cubicBezTo>
                  <a:pt x="0" y="13910"/>
                  <a:pt x="2798" y="19757"/>
                  <a:pt x="8093" y="20327"/>
                </a:cubicBezTo>
                <a:cubicBezTo>
                  <a:pt x="7825" y="21500"/>
                  <a:pt x="7339" y="22622"/>
                  <a:pt x="6652" y="23611"/>
                </a:cubicBezTo>
                <a:cubicBezTo>
                  <a:pt x="6602" y="23728"/>
                  <a:pt x="6669" y="23862"/>
                  <a:pt x="6803" y="23862"/>
                </a:cubicBezTo>
                <a:cubicBezTo>
                  <a:pt x="7959" y="23829"/>
                  <a:pt x="9081" y="23494"/>
                  <a:pt x="10087" y="22924"/>
                </a:cubicBezTo>
                <a:cubicBezTo>
                  <a:pt x="10857" y="22472"/>
                  <a:pt x="11863" y="21818"/>
                  <a:pt x="11863" y="20847"/>
                </a:cubicBezTo>
                <a:cubicBezTo>
                  <a:pt x="11863" y="20796"/>
                  <a:pt x="11863" y="20763"/>
                  <a:pt x="11829" y="20729"/>
                </a:cubicBezTo>
                <a:cubicBezTo>
                  <a:pt x="11795" y="20689"/>
                  <a:pt x="11748" y="20670"/>
                  <a:pt x="11701" y="20670"/>
                </a:cubicBezTo>
                <a:cubicBezTo>
                  <a:pt x="11612" y="20670"/>
                  <a:pt x="11522" y="20737"/>
                  <a:pt x="11511" y="20847"/>
                </a:cubicBezTo>
                <a:cubicBezTo>
                  <a:pt x="11511" y="21818"/>
                  <a:pt x="10137" y="22539"/>
                  <a:pt x="9366" y="22907"/>
                </a:cubicBezTo>
                <a:cubicBezTo>
                  <a:pt x="8663" y="23226"/>
                  <a:pt x="7909" y="23427"/>
                  <a:pt x="7138" y="23494"/>
                </a:cubicBezTo>
                <a:cubicBezTo>
                  <a:pt x="7758" y="22539"/>
                  <a:pt x="8143" y="21466"/>
                  <a:pt x="8277" y="20344"/>
                </a:cubicBezTo>
                <a:cubicBezTo>
                  <a:pt x="8378" y="20310"/>
                  <a:pt x="8378" y="20176"/>
                  <a:pt x="8294" y="20126"/>
                </a:cubicBezTo>
                <a:cubicBezTo>
                  <a:pt x="3636" y="19221"/>
                  <a:pt x="939" y="15033"/>
                  <a:pt x="788" y="10459"/>
                </a:cubicBezTo>
                <a:cubicBezTo>
                  <a:pt x="738" y="8113"/>
                  <a:pt x="1408" y="5885"/>
                  <a:pt x="3100" y="4226"/>
                </a:cubicBezTo>
                <a:cubicBezTo>
                  <a:pt x="4591" y="2768"/>
                  <a:pt x="6552" y="1864"/>
                  <a:pt x="8545" y="1294"/>
                </a:cubicBezTo>
                <a:cubicBezTo>
                  <a:pt x="10486" y="734"/>
                  <a:pt x="12701" y="367"/>
                  <a:pt x="14903" y="367"/>
                </a:cubicBezTo>
                <a:cubicBezTo>
                  <a:pt x="17511" y="367"/>
                  <a:pt x="20102" y="881"/>
                  <a:pt x="22200" y="2199"/>
                </a:cubicBezTo>
                <a:cubicBezTo>
                  <a:pt x="26087" y="4645"/>
                  <a:pt x="27243" y="10073"/>
                  <a:pt x="25618" y="14178"/>
                </a:cubicBezTo>
                <a:cubicBezTo>
                  <a:pt x="23545" y="19450"/>
                  <a:pt x="17725" y="20466"/>
                  <a:pt x="12684" y="20466"/>
                </a:cubicBezTo>
                <a:cubicBezTo>
                  <a:pt x="12470" y="20466"/>
                  <a:pt x="12258" y="20465"/>
                  <a:pt x="12047" y="20461"/>
                </a:cubicBezTo>
                <a:cubicBezTo>
                  <a:pt x="11896" y="20461"/>
                  <a:pt x="11812" y="20612"/>
                  <a:pt x="11879" y="20746"/>
                </a:cubicBezTo>
                <a:cubicBezTo>
                  <a:pt x="11913" y="20796"/>
                  <a:pt x="11980" y="20830"/>
                  <a:pt x="12047" y="20830"/>
                </a:cubicBezTo>
                <a:cubicBezTo>
                  <a:pt x="12290" y="20834"/>
                  <a:pt x="12534" y="20836"/>
                  <a:pt x="12781" y="20836"/>
                </a:cubicBezTo>
                <a:cubicBezTo>
                  <a:pt x="17439" y="20836"/>
                  <a:pt x="22723" y="20013"/>
                  <a:pt x="25317" y="15669"/>
                </a:cubicBezTo>
                <a:cubicBezTo>
                  <a:pt x="27612" y="11782"/>
                  <a:pt x="27076" y="6086"/>
                  <a:pt x="23759" y="2919"/>
                </a:cubicBezTo>
                <a:cubicBezTo>
                  <a:pt x="21474" y="763"/>
                  <a:pt x="18194" y="0"/>
                  <a:pt x="149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21"/>
          <p:cNvSpPr/>
          <p:nvPr/>
        </p:nvSpPr>
        <p:spPr>
          <a:xfrm>
            <a:off x="5807068" y="2624120"/>
            <a:ext cx="624795" cy="177576"/>
          </a:xfrm>
          <a:custGeom>
            <a:avLst/>
            <a:gdLst/>
            <a:ahLst/>
            <a:cxnLst/>
            <a:rect l="l" t="t" r="r" b="b"/>
            <a:pathLst>
              <a:path w="18866" h="5362" extrusionOk="0">
                <a:moveTo>
                  <a:pt x="2547" y="1362"/>
                </a:moveTo>
                <a:lnTo>
                  <a:pt x="2547" y="1362"/>
                </a:lnTo>
                <a:cubicBezTo>
                  <a:pt x="2329" y="2183"/>
                  <a:pt x="2346" y="3037"/>
                  <a:pt x="2547" y="3858"/>
                </a:cubicBezTo>
                <a:cubicBezTo>
                  <a:pt x="1961" y="3774"/>
                  <a:pt x="1374" y="3724"/>
                  <a:pt x="788" y="3674"/>
                </a:cubicBezTo>
                <a:cubicBezTo>
                  <a:pt x="1022" y="3473"/>
                  <a:pt x="1257" y="3272"/>
                  <a:pt x="1491" y="3071"/>
                </a:cubicBezTo>
                <a:cubicBezTo>
                  <a:pt x="1626" y="2954"/>
                  <a:pt x="1760" y="2853"/>
                  <a:pt x="1743" y="2635"/>
                </a:cubicBezTo>
                <a:cubicBezTo>
                  <a:pt x="1709" y="2417"/>
                  <a:pt x="1458" y="2250"/>
                  <a:pt x="1307" y="2116"/>
                </a:cubicBezTo>
                <a:lnTo>
                  <a:pt x="620" y="1429"/>
                </a:lnTo>
                <a:cubicBezTo>
                  <a:pt x="1223" y="1412"/>
                  <a:pt x="1827" y="1412"/>
                  <a:pt x="2446" y="1395"/>
                </a:cubicBezTo>
                <a:cubicBezTo>
                  <a:pt x="2480" y="1395"/>
                  <a:pt x="2513" y="1379"/>
                  <a:pt x="2547" y="1362"/>
                </a:cubicBezTo>
                <a:close/>
                <a:moveTo>
                  <a:pt x="16141" y="1394"/>
                </a:moveTo>
                <a:cubicBezTo>
                  <a:pt x="16858" y="1394"/>
                  <a:pt x="17578" y="1473"/>
                  <a:pt x="18280" y="1630"/>
                </a:cubicBezTo>
                <a:cubicBezTo>
                  <a:pt x="17777" y="2032"/>
                  <a:pt x="17224" y="2367"/>
                  <a:pt x="16638" y="2602"/>
                </a:cubicBezTo>
                <a:cubicBezTo>
                  <a:pt x="16520" y="2635"/>
                  <a:pt x="16470" y="2803"/>
                  <a:pt x="16554" y="2886"/>
                </a:cubicBezTo>
                <a:cubicBezTo>
                  <a:pt x="16855" y="3255"/>
                  <a:pt x="17207" y="3590"/>
                  <a:pt x="17576" y="3875"/>
                </a:cubicBezTo>
                <a:cubicBezTo>
                  <a:pt x="17170" y="3847"/>
                  <a:pt x="16759" y="3835"/>
                  <a:pt x="16346" y="3835"/>
                </a:cubicBezTo>
                <a:cubicBezTo>
                  <a:pt x="16009" y="3835"/>
                  <a:pt x="15670" y="3843"/>
                  <a:pt x="15331" y="3858"/>
                </a:cubicBezTo>
                <a:cubicBezTo>
                  <a:pt x="15549" y="3071"/>
                  <a:pt x="15532" y="2233"/>
                  <a:pt x="15314" y="1429"/>
                </a:cubicBezTo>
                <a:cubicBezTo>
                  <a:pt x="15589" y="1406"/>
                  <a:pt x="15864" y="1394"/>
                  <a:pt x="16141" y="1394"/>
                </a:cubicBezTo>
                <a:close/>
                <a:moveTo>
                  <a:pt x="3435" y="306"/>
                </a:moveTo>
                <a:cubicBezTo>
                  <a:pt x="4239" y="399"/>
                  <a:pt x="5058" y="424"/>
                  <a:pt x="5877" y="424"/>
                </a:cubicBezTo>
                <a:cubicBezTo>
                  <a:pt x="6834" y="424"/>
                  <a:pt x="7791" y="390"/>
                  <a:pt x="8729" y="390"/>
                </a:cubicBezTo>
                <a:cubicBezTo>
                  <a:pt x="10036" y="390"/>
                  <a:pt x="11351" y="405"/>
                  <a:pt x="12662" y="405"/>
                </a:cubicBezTo>
                <a:cubicBezTo>
                  <a:pt x="13318" y="405"/>
                  <a:pt x="13974" y="401"/>
                  <a:pt x="14627" y="390"/>
                </a:cubicBezTo>
                <a:lnTo>
                  <a:pt x="14644" y="390"/>
                </a:lnTo>
                <a:cubicBezTo>
                  <a:pt x="14744" y="675"/>
                  <a:pt x="14828" y="960"/>
                  <a:pt x="14912" y="1245"/>
                </a:cubicBezTo>
                <a:cubicBezTo>
                  <a:pt x="14895" y="1312"/>
                  <a:pt x="14912" y="1362"/>
                  <a:pt x="14962" y="1412"/>
                </a:cubicBezTo>
                <a:cubicBezTo>
                  <a:pt x="15247" y="2568"/>
                  <a:pt x="15297" y="3774"/>
                  <a:pt x="14543" y="4780"/>
                </a:cubicBezTo>
                <a:cubicBezTo>
                  <a:pt x="14527" y="4730"/>
                  <a:pt x="14460" y="4696"/>
                  <a:pt x="14393" y="4696"/>
                </a:cubicBezTo>
                <a:cubicBezTo>
                  <a:pt x="12516" y="4797"/>
                  <a:pt x="10623" y="4880"/>
                  <a:pt x="8763" y="4914"/>
                </a:cubicBezTo>
                <a:cubicBezTo>
                  <a:pt x="8600" y="4917"/>
                  <a:pt x="8437" y="4918"/>
                  <a:pt x="8273" y="4918"/>
                </a:cubicBezTo>
                <a:cubicBezTo>
                  <a:pt x="7250" y="4918"/>
                  <a:pt x="6210" y="4869"/>
                  <a:pt x="5179" y="4869"/>
                </a:cubicBezTo>
                <a:cubicBezTo>
                  <a:pt x="4491" y="4869"/>
                  <a:pt x="3807" y="4891"/>
                  <a:pt x="3133" y="4964"/>
                </a:cubicBezTo>
                <a:cubicBezTo>
                  <a:pt x="2765" y="3356"/>
                  <a:pt x="2379" y="1864"/>
                  <a:pt x="3418" y="390"/>
                </a:cubicBezTo>
                <a:cubicBezTo>
                  <a:pt x="3435" y="373"/>
                  <a:pt x="3435" y="340"/>
                  <a:pt x="3435" y="306"/>
                </a:cubicBezTo>
                <a:close/>
                <a:moveTo>
                  <a:pt x="5798" y="0"/>
                </a:moveTo>
                <a:cubicBezTo>
                  <a:pt x="4933" y="0"/>
                  <a:pt x="4071" y="29"/>
                  <a:pt x="3234" y="139"/>
                </a:cubicBezTo>
                <a:cubicBezTo>
                  <a:pt x="3184" y="155"/>
                  <a:pt x="3167" y="206"/>
                  <a:pt x="3184" y="256"/>
                </a:cubicBezTo>
                <a:cubicBezTo>
                  <a:pt x="2932" y="541"/>
                  <a:pt x="2748" y="859"/>
                  <a:pt x="2631" y="1211"/>
                </a:cubicBezTo>
                <a:cubicBezTo>
                  <a:pt x="2614" y="1127"/>
                  <a:pt x="2547" y="1077"/>
                  <a:pt x="2463" y="1077"/>
                </a:cubicBezTo>
                <a:cubicBezTo>
                  <a:pt x="1709" y="1077"/>
                  <a:pt x="972" y="1094"/>
                  <a:pt x="218" y="1094"/>
                </a:cubicBezTo>
                <a:cubicBezTo>
                  <a:pt x="67" y="1094"/>
                  <a:pt x="0" y="1278"/>
                  <a:pt x="101" y="1395"/>
                </a:cubicBezTo>
                <a:lnTo>
                  <a:pt x="670" y="1948"/>
                </a:lnTo>
                <a:cubicBezTo>
                  <a:pt x="838" y="2133"/>
                  <a:pt x="1173" y="2334"/>
                  <a:pt x="1290" y="2585"/>
                </a:cubicBezTo>
                <a:cubicBezTo>
                  <a:pt x="1424" y="2819"/>
                  <a:pt x="1156" y="2937"/>
                  <a:pt x="955" y="3104"/>
                </a:cubicBezTo>
                <a:lnTo>
                  <a:pt x="252" y="3691"/>
                </a:lnTo>
                <a:cubicBezTo>
                  <a:pt x="134" y="3791"/>
                  <a:pt x="252" y="3976"/>
                  <a:pt x="386" y="3976"/>
                </a:cubicBezTo>
                <a:cubicBezTo>
                  <a:pt x="1123" y="4026"/>
                  <a:pt x="1877" y="4110"/>
                  <a:pt x="2631" y="4126"/>
                </a:cubicBezTo>
                <a:cubicBezTo>
                  <a:pt x="2731" y="4495"/>
                  <a:pt x="2832" y="4847"/>
                  <a:pt x="2966" y="5199"/>
                </a:cubicBezTo>
                <a:cubicBezTo>
                  <a:pt x="2989" y="5245"/>
                  <a:pt x="3033" y="5266"/>
                  <a:pt x="3076" y="5266"/>
                </a:cubicBezTo>
                <a:cubicBezTo>
                  <a:pt x="3126" y="5266"/>
                  <a:pt x="3175" y="5236"/>
                  <a:pt x="3184" y="5182"/>
                </a:cubicBezTo>
                <a:cubicBezTo>
                  <a:pt x="4055" y="5324"/>
                  <a:pt x="4960" y="5362"/>
                  <a:pt x="5867" y="5362"/>
                </a:cubicBezTo>
                <a:cubicBezTo>
                  <a:pt x="6773" y="5362"/>
                  <a:pt x="7682" y="5324"/>
                  <a:pt x="8562" y="5316"/>
                </a:cubicBezTo>
                <a:cubicBezTo>
                  <a:pt x="10505" y="5282"/>
                  <a:pt x="12466" y="5215"/>
                  <a:pt x="14409" y="5081"/>
                </a:cubicBezTo>
                <a:lnTo>
                  <a:pt x="14426" y="5081"/>
                </a:lnTo>
                <a:cubicBezTo>
                  <a:pt x="14436" y="5143"/>
                  <a:pt x="14490" y="5179"/>
                  <a:pt x="14542" y="5179"/>
                </a:cubicBezTo>
                <a:cubicBezTo>
                  <a:pt x="14575" y="5179"/>
                  <a:pt x="14608" y="5164"/>
                  <a:pt x="14627" y="5132"/>
                </a:cubicBezTo>
                <a:cubicBezTo>
                  <a:pt x="14912" y="4830"/>
                  <a:pt x="15130" y="4478"/>
                  <a:pt x="15264" y="4093"/>
                </a:cubicBezTo>
                <a:lnTo>
                  <a:pt x="15314" y="4093"/>
                </a:lnTo>
                <a:cubicBezTo>
                  <a:pt x="15549" y="4080"/>
                  <a:pt x="15785" y="4074"/>
                  <a:pt x="16020" y="4074"/>
                </a:cubicBezTo>
                <a:cubicBezTo>
                  <a:pt x="16706" y="4074"/>
                  <a:pt x="17392" y="4127"/>
                  <a:pt x="18079" y="4227"/>
                </a:cubicBezTo>
                <a:cubicBezTo>
                  <a:pt x="18091" y="4229"/>
                  <a:pt x="18102" y="4230"/>
                  <a:pt x="18114" y="4230"/>
                </a:cubicBezTo>
                <a:cubicBezTo>
                  <a:pt x="18275" y="4230"/>
                  <a:pt x="18353" y="4019"/>
                  <a:pt x="18213" y="3925"/>
                </a:cubicBezTo>
                <a:cubicBezTo>
                  <a:pt x="17760" y="3607"/>
                  <a:pt x="17341" y="3238"/>
                  <a:pt x="16973" y="2836"/>
                </a:cubicBezTo>
                <a:cubicBezTo>
                  <a:pt x="17643" y="2551"/>
                  <a:pt x="18246" y="2149"/>
                  <a:pt x="18782" y="1647"/>
                </a:cubicBezTo>
                <a:cubicBezTo>
                  <a:pt x="18866" y="1563"/>
                  <a:pt x="18832" y="1395"/>
                  <a:pt x="18698" y="1362"/>
                </a:cubicBezTo>
                <a:cubicBezTo>
                  <a:pt x="17881" y="1142"/>
                  <a:pt x="17038" y="1029"/>
                  <a:pt x="16187" y="1029"/>
                </a:cubicBezTo>
                <a:cubicBezTo>
                  <a:pt x="15868" y="1029"/>
                  <a:pt x="15549" y="1045"/>
                  <a:pt x="15230" y="1077"/>
                </a:cubicBezTo>
                <a:cubicBezTo>
                  <a:pt x="15146" y="775"/>
                  <a:pt x="15046" y="457"/>
                  <a:pt x="14929" y="155"/>
                </a:cubicBezTo>
                <a:cubicBezTo>
                  <a:pt x="14904" y="82"/>
                  <a:pt x="14844" y="35"/>
                  <a:pt x="14774" y="35"/>
                </a:cubicBezTo>
                <a:cubicBezTo>
                  <a:pt x="14748" y="35"/>
                  <a:pt x="14721" y="41"/>
                  <a:pt x="14694" y="55"/>
                </a:cubicBezTo>
                <a:cubicBezTo>
                  <a:pt x="14677" y="38"/>
                  <a:pt x="14661" y="38"/>
                  <a:pt x="14644" y="38"/>
                </a:cubicBezTo>
                <a:cubicBezTo>
                  <a:pt x="13990" y="27"/>
                  <a:pt x="13335" y="23"/>
                  <a:pt x="12679" y="23"/>
                </a:cubicBezTo>
                <a:cubicBezTo>
                  <a:pt x="11367" y="23"/>
                  <a:pt x="10053" y="38"/>
                  <a:pt x="8746" y="38"/>
                </a:cubicBezTo>
                <a:cubicBezTo>
                  <a:pt x="7781" y="38"/>
                  <a:pt x="6787"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21"/>
          <p:cNvSpPr/>
          <p:nvPr/>
        </p:nvSpPr>
        <p:spPr>
          <a:xfrm>
            <a:off x="6314254" y="2670255"/>
            <a:ext cx="98227" cy="82231"/>
          </a:xfrm>
          <a:custGeom>
            <a:avLst/>
            <a:gdLst/>
            <a:ahLst/>
            <a:cxnLst/>
            <a:rect l="l" t="t" r="r" b="b"/>
            <a:pathLst>
              <a:path w="2966" h="2483" extrusionOk="0">
                <a:moveTo>
                  <a:pt x="827" y="1"/>
                </a:moveTo>
                <a:cubicBezTo>
                  <a:pt x="550" y="1"/>
                  <a:pt x="275" y="13"/>
                  <a:pt x="0" y="36"/>
                </a:cubicBezTo>
                <a:cubicBezTo>
                  <a:pt x="218" y="840"/>
                  <a:pt x="235" y="1678"/>
                  <a:pt x="17" y="2465"/>
                </a:cubicBezTo>
                <a:cubicBezTo>
                  <a:pt x="356" y="2450"/>
                  <a:pt x="695" y="2442"/>
                  <a:pt x="1032" y="2442"/>
                </a:cubicBezTo>
                <a:cubicBezTo>
                  <a:pt x="1445" y="2442"/>
                  <a:pt x="1856" y="2454"/>
                  <a:pt x="2262" y="2482"/>
                </a:cubicBezTo>
                <a:cubicBezTo>
                  <a:pt x="1893" y="2197"/>
                  <a:pt x="1541" y="1862"/>
                  <a:pt x="1240" y="1493"/>
                </a:cubicBezTo>
                <a:cubicBezTo>
                  <a:pt x="1156" y="1410"/>
                  <a:pt x="1190" y="1242"/>
                  <a:pt x="1324" y="1209"/>
                </a:cubicBezTo>
                <a:cubicBezTo>
                  <a:pt x="1910" y="974"/>
                  <a:pt x="2463" y="639"/>
                  <a:pt x="2966" y="237"/>
                </a:cubicBezTo>
                <a:cubicBezTo>
                  <a:pt x="2264" y="80"/>
                  <a:pt x="1544" y="1"/>
                  <a:pt x="8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21"/>
          <p:cNvSpPr/>
          <p:nvPr/>
        </p:nvSpPr>
        <p:spPr>
          <a:xfrm>
            <a:off x="5885858" y="2634255"/>
            <a:ext cx="427845" cy="154824"/>
          </a:xfrm>
          <a:custGeom>
            <a:avLst/>
            <a:gdLst/>
            <a:ahLst/>
            <a:cxnLst/>
            <a:rect l="l" t="t" r="r" b="b"/>
            <a:pathLst>
              <a:path w="12919" h="4675" extrusionOk="0">
                <a:moveTo>
                  <a:pt x="1039" y="0"/>
                </a:moveTo>
                <a:cubicBezTo>
                  <a:pt x="1056" y="34"/>
                  <a:pt x="1039" y="67"/>
                  <a:pt x="1022" y="101"/>
                </a:cubicBezTo>
                <a:cubicBezTo>
                  <a:pt x="0" y="1558"/>
                  <a:pt x="386" y="3066"/>
                  <a:pt x="754" y="4675"/>
                </a:cubicBezTo>
                <a:cubicBezTo>
                  <a:pt x="1464" y="4591"/>
                  <a:pt x="2182" y="4567"/>
                  <a:pt x="2904" y="4567"/>
                </a:cubicBezTo>
                <a:cubicBezTo>
                  <a:pt x="3891" y="4567"/>
                  <a:pt x="4887" y="4612"/>
                  <a:pt x="5885" y="4612"/>
                </a:cubicBezTo>
                <a:cubicBezTo>
                  <a:pt x="6051" y="4612"/>
                  <a:pt x="6218" y="4611"/>
                  <a:pt x="6384" y="4608"/>
                </a:cubicBezTo>
                <a:cubicBezTo>
                  <a:pt x="8260" y="4574"/>
                  <a:pt x="10120" y="4507"/>
                  <a:pt x="12014" y="4407"/>
                </a:cubicBezTo>
                <a:cubicBezTo>
                  <a:pt x="12025" y="4404"/>
                  <a:pt x="12037" y="4402"/>
                  <a:pt x="12048" y="4402"/>
                </a:cubicBezTo>
                <a:cubicBezTo>
                  <a:pt x="12098" y="4402"/>
                  <a:pt x="12137" y="4432"/>
                  <a:pt x="12164" y="4474"/>
                </a:cubicBezTo>
                <a:cubicBezTo>
                  <a:pt x="12918" y="3468"/>
                  <a:pt x="12885" y="2262"/>
                  <a:pt x="12583" y="1106"/>
                </a:cubicBezTo>
                <a:cubicBezTo>
                  <a:pt x="12533" y="1056"/>
                  <a:pt x="12516" y="1006"/>
                  <a:pt x="12533" y="939"/>
                </a:cubicBezTo>
                <a:cubicBezTo>
                  <a:pt x="12449" y="654"/>
                  <a:pt x="12349" y="369"/>
                  <a:pt x="12248" y="84"/>
                </a:cubicBezTo>
                <a:lnTo>
                  <a:pt x="12231" y="84"/>
                </a:lnTo>
                <a:cubicBezTo>
                  <a:pt x="11578" y="95"/>
                  <a:pt x="10924" y="99"/>
                  <a:pt x="10271" y="99"/>
                </a:cubicBezTo>
                <a:cubicBezTo>
                  <a:pt x="8964" y="99"/>
                  <a:pt x="7657" y="84"/>
                  <a:pt x="6350" y="84"/>
                </a:cubicBezTo>
                <a:cubicBezTo>
                  <a:pt x="5389" y="84"/>
                  <a:pt x="4402" y="125"/>
                  <a:pt x="3418" y="125"/>
                </a:cubicBezTo>
                <a:cubicBezTo>
                  <a:pt x="2618" y="125"/>
                  <a:pt x="1820" y="98"/>
                  <a:pt x="10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21"/>
          <p:cNvSpPr/>
          <p:nvPr/>
        </p:nvSpPr>
        <p:spPr>
          <a:xfrm>
            <a:off x="5827602" y="2669195"/>
            <a:ext cx="63817" cy="82728"/>
          </a:xfrm>
          <a:custGeom>
            <a:avLst/>
            <a:gdLst/>
            <a:ahLst/>
            <a:cxnLst/>
            <a:rect l="l" t="t" r="r" b="b"/>
            <a:pathLst>
              <a:path w="1927" h="2498" extrusionOk="0">
                <a:moveTo>
                  <a:pt x="1927" y="1"/>
                </a:moveTo>
                <a:lnTo>
                  <a:pt x="1927" y="1"/>
                </a:lnTo>
                <a:cubicBezTo>
                  <a:pt x="1893" y="18"/>
                  <a:pt x="1860" y="34"/>
                  <a:pt x="1826" y="34"/>
                </a:cubicBezTo>
                <a:cubicBezTo>
                  <a:pt x="1223" y="51"/>
                  <a:pt x="620" y="51"/>
                  <a:pt x="0" y="68"/>
                </a:cubicBezTo>
                <a:lnTo>
                  <a:pt x="687" y="755"/>
                </a:lnTo>
                <a:cubicBezTo>
                  <a:pt x="821" y="889"/>
                  <a:pt x="1089" y="1073"/>
                  <a:pt x="1106" y="1274"/>
                </a:cubicBezTo>
                <a:cubicBezTo>
                  <a:pt x="1140" y="1475"/>
                  <a:pt x="989" y="1593"/>
                  <a:pt x="871" y="1710"/>
                </a:cubicBezTo>
                <a:cubicBezTo>
                  <a:pt x="637" y="1911"/>
                  <a:pt x="402" y="2095"/>
                  <a:pt x="151" y="2313"/>
                </a:cubicBezTo>
                <a:cubicBezTo>
                  <a:pt x="754" y="2363"/>
                  <a:pt x="1341" y="2413"/>
                  <a:pt x="1927" y="2497"/>
                </a:cubicBezTo>
                <a:cubicBezTo>
                  <a:pt x="1709" y="1676"/>
                  <a:pt x="1709" y="822"/>
                  <a:pt x="19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21"/>
          <p:cNvSpPr/>
          <p:nvPr/>
        </p:nvSpPr>
        <p:spPr>
          <a:xfrm>
            <a:off x="5259940" y="2626472"/>
            <a:ext cx="463910" cy="143829"/>
          </a:xfrm>
          <a:custGeom>
            <a:avLst/>
            <a:gdLst/>
            <a:ahLst/>
            <a:cxnLst/>
            <a:rect l="l" t="t" r="r" b="b"/>
            <a:pathLst>
              <a:path w="14008" h="4343" extrusionOk="0">
                <a:moveTo>
                  <a:pt x="118" y="1"/>
                </a:moveTo>
                <a:lnTo>
                  <a:pt x="118" y="1"/>
                </a:lnTo>
                <a:cubicBezTo>
                  <a:pt x="603" y="503"/>
                  <a:pt x="1073" y="1006"/>
                  <a:pt x="1542" y="1525"/>
                </a:cubicBezTo>
                <a:cubicBezTo>
                  <a:pt x="1676" y="1676"/>
                  <a:pt x="1927" y="1860"/>
                  <a:pt x="1927" y="2112"/>
                </a:cubicBezTo>
                <a:cubicBezTo>
                  <a:pt x="1910" y="2380"/>
                  <a:pt x="1575" y="2598"/>
                  <a:pt x="1408" y="2765"/>
                </a:cubicBezTo>
                <a:cubicBezTo>
                  <a:pt x="955" y="3201"/>
                  <a:pt x="503" y="3653"/>
                  <a:pt x="34" y="4089"/>
                </a:cubicBezTo>
                <a:lnTo>
                  <a:pt x="0" y="4106"/>
                </a:lnTo>
                <a:lnTo>
                  <a:pt x="84" y="4189"/>
                </a:lnTo>
                <a:cubicBezTo>
                  <a:pt x="118" y="4223"/>
                  <a:pt x="118" y="4256"/>
                  <a:pt x="84" y="4290"/>
                </a:cubicBezTo>
                <a:cubicBezTo>
                  <a:pt x="1287" y="4325"/>
                  <a:pt x="2489" y="4343"/>
                  <a:pt x="3690" y="4343"/>
                </a:cubicBezTo>
                <a:cubicBezTo>
                  <a:pt x="7072" y="4343"/>
                  <a:pt x="10448" y="4201"/>
                  <a:pt x="13823" y="3905"/>
                </a:cubicBezTo>
                <a:lnTo>
                  <a:pt x="13856" y="3905"/>
                </a:lnTo>
                <a:cubicBezTo>
                  <a:pt x="13873" y="3871"/>
                  <a:pt x="13890" y="3821"/>
                  <a:pt x="13923" y="3787"/>
                </a:cubicBezTo>
                <a:cubicBezTo>
                  <a:pt x="13454" y="3419"/>
                  <a:pt x="13002" y="3017"/>
                  <a:pt x="12566" y="2614"/>
                </a:cubicBezTo>
                <a:cubicBezTo>
                  <a:pt x="12332" y="2397"/>
                  <a:pt x="11661" y="1978"/>
                  <a:pt x="11645" y="1626"/>
                </a:cubicBezTo>
                <a:cubicBezTo>
                  <a:pt x="11628" y="1308"/>
                  <a:pt x="12114" y="1107"/>
                  <a:pt x="12298" y="989"/>
                </a:cubicBezTo>
                <a:cubicBezTo>
                  <a:pt x="12851" y="654"/>
                  <a:pt x="13421" y="353"/>
                  <a:pt x="14007" y="84"/>
                </a:cubicBezTo>
                <a:cubicBezTo>
                  <a:pt x="9383" y="84"/>
                  <a:pt x="4759" y="68"/>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21"/>
          <p:cNvSpPr/>
          <p:nvPr/>
        </p:nvSpPr>
        <p:spPr>
          <a:xfrm>
            <a:off x="5244772" y="2617033"/>
            <a:ext cx="493484" cy="150983"/>
          </a:xfrm>
          <a:custGeom>
            <a:avLst/>
            <a:gdLst/>
            <a:ahLst/>
            <a:cxnLst/>
            <a:rect l="l" t="t" r="r" b="b"/>
            <a:pathLst>
              <a:path w="14901" h="4559" extrusionOk="0">
                <a:moveTo>
                  <a:pt x="14499" y="1"/>
                </a:moveTo>
                <a:cubicBezTo>
                  <a:pt x="9791" y="1"/>
                  <a:pt x="5099" y="18"/>
                  <a:pt x="391" y="101"/>
                </a:cubicBezTo>
                <a:cubicBezTo>
                  <a:pt x="358" y="101"/>
                  <a:pt x="324" y="118"/>
                  <a:pt x="307" y="152"/>
                </a:cubicBezTo>
                <a:cubicBezTo>
                  <a:pt x="173" y="202"/>
                  <a:pt x="140" y="369"/>
                  <a:pt x="224" y="470"/>
                </a:cubicBezTo>
                <a:lnTo>
                  <a:pt x="1078" y="1375"/>
                </a:lnTo>
                <a:cubicBezTo>
                  <a:pt x="1246" y="1542"/>
                  <a:pt x="1916" y="2078"/>
                  <a:pt x="1933" y="2296"/>
                </a:cubicBezTo>
                <a:cubicBezTo>
                  <a:pt x="1983" y="2665"/>
                  <a:pt x="1346" y="3134"/>
                  <a:pt x="1128" y="3352"/>
                </a:cubicBezTo>
                <a:cubicBezTo>
                  <a:pt x="844" y="3637"/>
                  <a:pt x="576" y="3905"/>
                  <a:pt x="307" y="4190"/>
                </a:cubicBezTo>
                <a:cubicBezTo>
                  <a:pt x="274" y="4173"/>
                  <a:pt x="257" y="4139"/>
                  <a:pt x="224" y="4106"/>
                </a:cubicBezTo>
                <a:cubicBezTo>
                  <a:pt x="204" y="4086"/>
                  <a:pt x="179" y="4077"/>
                  <a:pt x="154" y="4077"/>
                </a:cubicBezTo>
                <a:cubicBezTo>
                  <a:pt x="76" y="4077"/>
                  <a:pt x="0" y="4163"/>
                  <a:pt x="90" y="4240"/>
                </a:cubicBezTo>
                <a:cubicBezTo>
                  <a:pt x="207" y="4357"/>
                  <a:pt x="324" y="4458"/>
                  <a:pt x="441" y="4558"/>
                </a:cubicBezTo>
                <a:lnTo>
                  <a:pt x="542" y="4558"/>
                </a:lnTo>
                <a:cubicBezTo>
                  <a:pt x="576" y="4525"/>
                  <a:pt x="576" y="4491"/>
                  <a:pt x="542" y="4474"/>
                </a:cubicBezTo>
                <a:lnTo>
                  <a:pt x="458" y="4374"/>
                </a:lnTo>
                <a:lnTo>
                  <a:pt x="492" y="4357"/>
                </a:lnTo>
                <a:cubicBezTo>
                  <a:pt x="961" y="3921"/>
                  <a:pt x="1413" y="3469"/>
                  <a:pt x="1866" y="3033"/>
                </a:cubicBezTo>
                <a:cubicBezTo>
                  <a:pt x="2033" y="2866"/>
                  <a:pt x="2385" y="2665"/>
                  <a:pt x="2385" y="2380"/>
                </a:cubicBezTo>
                <a:cubicBezTo>
                  <a:pt x="2385" y="2129"/>
                  <a:pt x="2134" y="1944"/>
                  <a:pt x="2000" y="1794"/>
                </a:cubicBezTo>
                <a:cubicBezTo>
                  <a:pt x="1531" y="1274"/>
                  <a:pt x="1045" y="772"/>
                  <a:pt x="576" y="269"/>
                </a:cubicBezTo>
                <a:lnTo>
                  <a:pt x="576" y="269"/>
                </a:lnTo>
                <a:cubicBezTo>
                  <a:pt x="5200" y="353"/>
                  <a:pt x="9824" y="369"/>
                  <a:pt x="14465" y="369"/>
                </a:cubicBezTo>
                <a:cubicBezTo>
                  <a:pt x="13879" y="621"/>
                  <a:pt x="13309" y="922"/>
                  <a:pt x="12756" y="1274"/>
                </a:cubicBezTo>
                <a:cubicBezTo>
                  <a:pt x="12572" y="1392"/>
                  <a:pt x="12086" y="1593"/>
                  <a:pt x="12103" y="1894"/>
                </a:cubicBezTo>
                <a:cubicBezTo>
                  <a:pt x="12119" y="2246"/>
                  <a:pt x="12790" y="2665"/>
                  <a:pt x="13024" y="2883"/>
                </a:cubicBezTo>
                <a:cubicBezTo>
                  <a:pt x="13460" y="3285"/>
                  <a:pt x="13912" y="3704"/>
                  <a:pt x="14381" y="4072"/>
                </a:cubicBezTo>
                <a:cubicBezTo>
                  <a:pt x="14348" y="4106"/>
                  <a:pt x="14331" y="4139"/>
                  <a:pt x="14314" y="4190"/>
                </a:cubicBezTo>
                <a:lnTo>
                  <a:pt x="14415" y="4257"/>
                </a:lnTo>
                <a:cubicBezTo>
                  <a:pt x="14465" y="4173"/>
                  <a:pt x="14549" y="4123"/>
                  <a:pt x="14649" y="4106"/>
                </a:cubicBezTo>
                <a:cubicBezTo>
                  <a:pt x="14733" y="4089"/>
                  <a:pt x="14700" y="3972"/>
                  <a:pt x="14633" y="3972"/>
                </a:cubicBezTo>
                <a:cubicBezTo>
                  <a:pt x="14621" y="3966"/>
                  <a:pt x="14610" y="3964"/>
                  <a:pt x="14599" y="3964"/>
                </a:cubicBezTo>
                <a:cubicBezTo>
                  <a:pt x="14577" y="3964"/>
                  <a:pt x="14554" y="3972"/>
                  <a:pt x="14532" y="3972"/>
                </a:cubicBezTo>
                <a:cubicBezTo>
                  <a:pt x="14247" y="3637"/>
                  <a:pt x="13946" y="3335"/>
                  <a:pt x="13627" y="3033"/>
                </a:cubicBezTo>
                <a:cubicBezTo>
                  <a:pt x="13410" y="2816"/>
                  <a:pt x="12773" y="2380"/>
                  <a:pt x="12672" y="2095"/>
                </a:cubicBezTo>
                <a:cubicBezTo>
                  <a:pt x="12438" y="1475"/>
                  <a:pt x="14298" y="805"/>
                  <a:pt x="14733" y="604"/>
                </a:cubicBezTo>
                <a:cubicBezTo>
                  <a:pt x="14901" y="537"/>
                  <a:pt x="14800" y="319"/>
                  <a:pt x="14649" y="302"/>
                </a:cubicBezTo>
                <a:cubicBezTo>
                  <a:pt x="14733" y="185"/>
                  <a:pt x="14649" y="18"/>
                  <a:pt x="14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21"/>
          <p:cNvSpPr/>
          <p:nvPr/>
        </p:nvSpPr>
        <p:spPr>
          <a:xfrm>
            <a:off x="5252191" y="2755768"/>
            <a:ext cx="472189" cy="30468"/>
          </a:xfrm>
          <a:custGeom>
            <a:avLst/>
            <a:gdLst/>
            <a:ahLst/>
            <a:cxnLst/>
            <a:rect l="l" t="t" r="r" b="b"/>
            <a:pathLst>
              <a:path w="14258" h="920" extrusionOk="0">
                <a:moveTo>
                  <a:pt x="14074" y="1"/>
                </a:moveTo>
                <a:cubicBezTo>
                  <a:pt x="10698" y="297"/>
                  <a:pt x="7314" y="439"/>
                  <a:pt x="3934" y="439"/>
                </a:cubicBezTo>
                <a:cubicBezTo>
                  <a:pt x="2734" y="439"/>
                  <a:pt x="1534" y="421"/>
                  <a:pt x="335" y="386"/>
                </a:cubicBezTo>
                <a:lnTo>
                  <a:pt x="184" y="386"/>
                </a:lnTo>
                <a:cubicBezTo>
                  <a:pt x="178" y="385"/>
                  <a:pt x="173" y="385"/>
                  <a:pt x="168" y="385"/>
                </a:cubicBezTo>
                <a:cubicBezTo>
                  <a:pt x="1" y="385"/>
                  <a:pt x="22" y="638"/>
                  <a:pt x="184" y="654"/>
                </a:cubicBezTo>
                <a:cubicBezTo>
                  <a:pt x="2069" y="831"/>
                  <a:pt x="3958" y="919"/>
                  <a:pt x="5845" y="919"/>
                </a:cubicBezTo>
                <a:cubicBezTo>
                  <a:pt x="8604" y="919"/>
                  <a:pt x="11361" y="730"/>
                  <a:pt x="14107" y="352"/>
                </a:cubicBezTo>
                <a:cubicBezTo>
                  <a:pt x="14241" y="336"/>
                  <a:pt x="14258" y="168"/>
                  <a:pt x="14191" y="84"/>
                </a:cubicBezTo>
                <a:lnTo>
                  <a:pt x="140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21"/>
          <p:cNvSpPr/>
          <p:nvPr/>
        </p:nvSpPr>
        <p:spPr>
          <a:xfrm>
            <a:off x="6004060" y="3336178"/>
            <a:ext cx="768525" cy="492325"/>
          </a:xfrm>
          <a:custGeom>
            <a:avLst/>
            <a:gdLst/>
            <a:ahLst/>
            <a:cxnLst/>
            <a:rect l="l" t="t" r="r" b="b"/>
            <a:pathLst>
              <a:path w="23206" h="14866" extrusionOk="0">
                <a:moveTo>
                  <a:pt x="19737" y="353"/>
                </a:moveTo>
                <a:cubicBezTo>
                  <a:pt x="20240" y="671"/>
                  <a:pt x="20709" y="1006"/>
                  <a:pt x="21161" y="1408"/>
                </a:cubicBezTo>
                <a:lnTo>
                  <a:pt x="19838" y="1442"/>
                </a:lnTo>
                <a:cubicBezTo>
                  <a:pt x="19804" y="1123"/>
                  <a:pt x="19771" y="788"/>
                  <a:pt x="19737" y="453"/>
                </a:cubicBezTo>
                <a:cubicBezTo>
                  <a:pt x="19737" y="403"/>
                  <a:pt x="19704" y="369"/>
                  <a:pt x="19653" y="353"/>
                </a:cubicBezTo>
                <a:close/>
                <a:moveTo>
                  <a:pt x="19804" y="1"/>
                </a:moveTo>
                <a:cubicBezTo>
                  <a:pt x="16638" y="185"/>
                  <a:pt x="13504" y="168"/>
                  <a:pt x="10355" y="286"/>
                </a:cubicBezTo>
                <a:cubicBezTo>
                  <a:pt x="10288" y="286"/>
                  <a:pt x="10237" y="353"/>
                  <a:pt x="10271" y="420"/>
                </a:cubicBezTo>
                <a:cubicBezTo>
                  <a:pt x="10271" y="436"/>
                  <a:pt x="10271" y="436"/>
                  <a:pt x="10271" y="453"/>
                </a:cubicBezTo>
                <a:cubicBezTo>
                  <a:pt x="10321" y="872"/>
                  <a:pt x="10355" y="1308"/>
                  <a:pt x="10388" y="1743"/>
                </a:cubicBezTo>
                <a:cubicBezTo>
                  <a:pt x="8796" y="1777"/>
                  <a:pt x="7221" y="1827"/>
                  <a:pt x="5630" y="1861"/>
                </a:cubicBezTo>
                <a:cubicBezTo>
                  <a:pt x="5630" y="1861"/>
                  <a:pt x="5630" y="1861"/>
                  <a:pt x="5630" y="1844"/>
                </a:cubicBezTo>
                <a:cubicBezTo>
                  <a:pt x="5127" y="1157"/>
                  <a:pt x="4474" y="621"/>
                  <a:pt x="3720" y="252"/>
                </a:cubicBezTo>
                <a:lnTo>
                  <a:pt x="3686" y="252"/>
                </a:lnTo>
                <a:lnTo>
                  <a:pt x="3569" y="403"/>
                </a:lnTo>
                <a:cubicBezTo>
                  <a:pt x="3586" y="420"/>
                  <a:pt x="3602" y="420"/>
                  <a:pt x="3602" y="436"/>
                </a:cubicBezTo>
                <a:cubicBezTo>
                  <a:pt x="4239" y="805"/>
                  <a:pt x="4809" y="1291"/>
                  <a:pt x="5261" y="1877"/>
                </a:cubicBezTo>
                <a:lnTo>
                  <a:pt x="3703" y="1911"/>
                </a:lnTo>
                <a:cubicBezTo>
                  <a:pt x="3669" y="1475"/>
                  <a:pt x="3636" y="1023"/>
                  <a:pt x="3602" y="571"/>
                </a:cubicBezTo>
                <a:cubicBezTo>
                  <a:pt x="3602" y="520"/>
                  <a:pt x="3552" y="470"/>
                  <a:pt x="3502" y="470"/>
                </a:cubicBezTo>
                <a:cubicBezTo>
                  <a:pt x="3452" y="470"/>
                  <a:pt x="3401" y="520"/>
                  <a:pt x="3401" y="571"/>
                </a:cubicBezTo>
                <a:cubicBezTo>
                  <a:pt x="3251" y="4575"/>
                  <a:pt x="3535" y="8646"/>
                  <a:pt x="3753" y="12651"/>
                </a:cubicBezTo>
                <a:cubicBezTo>
                  <a:pt x="2379" y="12986"/>
                  <a:pt x="1123" y="13656"/>
                  <a:pt x="84" y="14628"/>
                </a:cubicBezTo>
                <a:lnTo>
                  <a:pt x="0" y="14778"/>
                </a:lnTo>
                <a:cubicBezTo>
                  <a:pt x="12" y="14826"/>
                  <a:pt x="50" y="14866"/>
                  <a:pt x="95" y="14866"/>
                </a:cubicBezTo>
                <a:cubicBezTo>
                  <a:pt x="113" y="14866"/>
                  <a:pt x="132" y="14860"/>
                  <a:pt x="151" y="14845"/>
                </a:cubicBezTo>
                <a:cubicBezTo>
                  <a:pt x="1274" y="13974"/>
                  <a:pt x="2547" y="13321"/>
                  <a:pt x="3904" y="12919"/>
                </a:cubicBezTo>
                <a:cubicBezTo>
                  <a:pt x="3922" y="12924"/>
                  <a:pt x="3939" y="12926"/>
                  <a:pt x="3957" y="12926"/>
                </a:cubicBezTo>
                <a:cubicBezTo>
                  <a:pt x="4054" y="12926"/>
                  <a:pt x="4139" y="12851"/>
                  <a:pt x="4139" y="12751"/>
                </a:cubicBezTo>
                <a:cubicBezTo>
                  <a:pt x="3971" y="9272"/>
                  <a:pt x="3921" y="5759"/>
                  <a:pt x="3721" y="2296"/>
                </a:cubicBezTo>
                <a:lnTo>
                  <a:pt x="3721" y="2296"/>
                </a:lnTo>
                <a:cubicBezTo>
                  <a:pt x="5949" y="2246"/>
                  <a:pt x="8177" y="2179"/>
                  <a:pt x="10422" y="2112"/>
                </a:cubicBezTo>
                <a:cubicBezTo>
                  <a:pt x="10572" y="3804"/>
                  <a:pt x="10740" y="5496"/>
                  <a:pt x="10773" y="7189"/>
                </a:cubicBezTo>
                <a:cubicBezTo>
                  <a:pt x="10807" y="8294"/>
                  <a:pt x="10790" y="9383"/>
                  <a:pt x="10740" y="10473"/>
                </a:cubicBezTo>
                <a:cubicBezTo>
                  <a:pt x="10723" y="11059"/>
                  <a:pt x="10405" y="12148"/>
                  <a:pt x="10740" y="12667"/>
                </a:cubicBezTo>
                <a:cubicBezTo>
                  <a:pt x="10769" y="12711"/>
                  <a:pt x="10823" y="12754"/>
                  <a:pt x="10881" y="12754"/>
                </a:cubicBezTo>
                <a:cubicBezTo>
                  <a:pt x="10889" y="12754"/>
                  <a:pt x="10898" y="12753"/>
                  <a:pt x="10907" y="12751"/>
                </a:cubicBezTo>
                <a:cubicBezTo>
                  <a:pt x="10920" y="12753"/>
                  <a:pt x="10933" y="12754"/>
                  <a:pt x="10946" y="12754"/>
                </a:cubicBezTo>
                <a:cubicBezTo>
                  <a:pt x="11033" y="12754"/>
                  <a:pt x="11117" y="12705"/>
                  <a:pt x="11176" y="12617"/>
                </a:cubicBezTo>
                <a:cubicBezTo>
                  <a:pt x="11550" y="12456"/>
                  <a:pt x="11994" y="12227"/>
                  <a:pt x="12383" y="12227"/>
                </a:cubicBezTo>
                <a:cubicBezTo>
                  <a:pt x="12603" y="12227"/>
                  <a:pt x="12805" y="12300"/>
                  <a:pt x="12968" y="12500"/>
                </a:cubicBezTo>
                <a:cubicBezTo>
                  <a:pt x="13169" y="12751"/>
                  <a:pt x="13203" y="12952"/>
                  <a:pt x="13521" y="13069"/>
                </a:cubicBezTo>
                <a:cubicBezTo>
                  <a:pt x="13650" y="13120"/>
                  <a:pt x="13775" y="13142"/>
                  <a:pt x="13897" y="13142"/>
                </a:cubicBezTo>
                <a:cubicBezTo>
                  <a:pt x="14582" y="13142"/>
                  <a:pt x="15156" y="12437"/>
                  <a:pt x="15683" y="12081"/>
                </a:cubicBezTo>
                <a:cubicBezTo>
                  <a:pt x="15750" y="12047"/>
                  <a:pt x="15766" y="11947"/>
                  <a:pt x="15733" y="11880"/>
                </a:cubicBezTo>
                <a:cubicBezTo>
                  <a:pt x="15712" y="11828"/>
                  <a:pt x="15658" y="11801"/>
                  <a:pt x="15605" y="11801"/>
                </a:cubicBezTo>
                <a:cubicBezTo>
                  <a:pt x="15572" y="11801"/>
                  <a:pt x="15540" y="11811"/>
                  <a:pt x="15515" y="11830"/>
                </a:cubicBezTo>
                <a:cubicBezTo>
                  <a:pt x="15061" y="12138"/>
                  <a:pt x="14513" y="12854"/>
                  <a:pt x="13931" y="12854"/>
                </a:cubicBezTo>
                <a:cubicBezTo>
                  <a:pt x="13912" y="12854"/>
                  <a:pt x="13892" y="12853"/>
                  <a:pt x="13873" y="12852"/>
                </a:cubicBezTo>
                <a:cubicBezTo>
                  <a:pt x="13119" y="12785"/>
                  <a:pt x="13337" y="12181"/>
                  <a:pt x="12884" y="11880"/>
                </a:cubicBezTo>
                <a:cubicBezTo>
                  <a:pt x="12792" y="11819"/>
                  <a:pt x="12683" y="11794"/>
                  <a:pt x="12565" y="11794"/>
                </a:cubicBezTo>
                <a:cubicBezTo>
                  <a:pt x="12127" y="11794"/>
                  <a:pt x="11554" y="12145"/>
                  <a:pt x="11159" y="12383"/>
                </a:cubicBezTo>
                <a:cubicBezTo>
                  <a:pt x="11159" y="12383"/>
                  <a:pt x="11159" y="12366"/>
                  <a:pt x="11159" y="12366"/>
                </a:cubicBezTo>
                <a:cubicBezTo>
                  <a:pt x="11142" y="12316"/>
                  <a:pt x="11092" y="12282"/>
                  <a:pt x="11041" y="12282"/>
                </a:cubicBezTo>
                <a:cubicBezTo>
                  <a:pt x="11075" y="12165"/>
                  <a:pt x="11075" y="12031"/>
                  <a:pt x="11058" y="11913"/>
                </a:cubicBezTo>
                <a:cubicBezTo>
                  <a:pt x="11075" y="11645"/>
                  <a:pt x="11092" y="11377"/>
                  <a:pt x="11092" y="11092"/>
                </a:cubicBezTo>
                <a:cubicBezTo>
                  <a:pt x="11125" y="10556"/>
                  <a:pt x="11142" y="10003"/>
                  <a:pt x="11159" y="9450"/>
                </a:cubicBezTo>
                <a:cubicBezTo>
                  <a:pt x="11176" y="8428"/>
                  <a:pt x="11159" y="7406"/>
                  <a:pt x="11125" y="6384"/>
                </a:cubicBezTo>
                <a:cubicBezTo>
                  <a:pt x="11075" y="4860"/>
                  <a:pt x="10958" y="3335"/>
                  <a:pt x="10740" y="1844"/>
                </a:cubicBezTo>
                <a:cubicBezTo>
                  <a:pt x="10757" y="1794"/>
                  <a:pt x="10757" y="1777"/>
                  <a:pt x="10773" y="1743"/>
                </a:cubicBezTo>
                <a:lnTo>
                  <a:pt x="10723" y="1743"/>
                </a:lnTo>
                <a:cubicBezTo>
                  <a:pt x="10673" y="1324"/>
                  <a:pt x="10606" y="922"/>
                  <a:pt x="10522" y="504"/>
                </a:cubicBezTo>
                <a:lnTo>
                  <a:pt x="10522" y="504"/>
                </a:lnTo>
                <a:cubicBezTo>
                  <a:pt x="11634" y="603"/>
                  <a:pt x="12764" y="645"/>
                  <a:pt x="13900" y="645"/>
                </a:cubicBezTo>
                <a:cubicBezTo>
                  <a:pt x="15809" y="645"/>
                  <a:pt x="17733" y="527"/>
                  <a:pt x="19603" y="369"/>
                </a:cubicBezTo>
                <a:lnTo>
                  <a:pt x="19603" y="369"/>
                </a:lnTo>
                <a:cubicBezTo>
                  <a:pt x="19570" y="386"/>
                  <a:pt x="19536" y="420"/>
                  <a:pt x="19553" y="453"/>
                </a:cubicBezTo>
                <a:cubicBezTo>
                  <a:pt x="19503" y="4357"/>
                  <a:pt x="20223" y="8311"/>
                  <a:pt x="19838" y="12181"/>
                </a:cubicBezTo>
                <a:cubicBezTo>
                  <a:pt x="19519" y="11846"/>
                  <a:pt x="19151" y="11595"/>
                  <a:pt x="18732" y="11411"/>
                </a:cubicBezTo>
                <a:cubicBezTo>
                  <a:pt x="18715" y="11402"/>
                  <a:pt x="18703" y="11398"/>
                  <a:pt x="18692" y="11398"/>
                </a:cubicBezTo>
                <a:cubicBezTo>
                  <a:pt x="18682" y="11398"/>
                  <a:pt x="18673" y="11402"/>
                  <a:pt x="18665" y="11411"/>
                </a:cubicBezTo>
                <a:cubicBezTo>
                  <a:pt x="18641" y="11380"/>
                  <a:pt x="18607" y="11367"/>
                  <a:pt x="18572" y="11367"/>
                </a:cubicBezTo>
                <a:cubicBezTo>
                  <a:pt x="18532" y="11367"/>
                  <a:pt x="18491" y="11384"/>
                  <a:pt x="18464" y="11411"/>
                </a:cubicBezTo>
                <a:cubicBezTo>
                  <a:pt x="18045" y="11897"/>
                  <a:pt x="17626" y="12366"/>
                  <a:pt x="17207" y="12852"/>
                </a:cubicBezTo>
                <a:cubicBezTo>
                  <a:pt x="16822" y="12433"/>
                  <a:pt x="16369" y="12064"/>
                  <a:pt x="15884" y="11763"/>
                </a:cubicBezTo>
                <a:cubicBezTo>
                  <a:pt x="15864" y="11747"/>
                  <a:pt x="15846" y="11741"/>
                  <a:pt x="15830" y="11741"/>
                </a:cubicBezTo>
                <a:cubicBezTo>
                  <a:pt x="15774" y="11741"/>
                  <a:pt x="15740" y="11815"/>
                  <a:pt x="15766" y="11880"/>
                </a:cubicBezTo>
                <a:cubicBezTo>
                  <a:pt x="15766" y="11897"/>
                  <a:pt x="15783" y="11897"/>
                  <a:pt x="15800" y="11913"/>
                </a:cubicBezTo>
                <a:cubicBezTo>
                  <a:pt x="16286" y="12249"/>
                  <a:pt x="16721" y="12667"/>
                  <a:pt x="17090" y="13153"/>
                </a:cubicBezTo>
                <a:cubicBezTo>
                  <a:pt x="17119" y="13202"/>
                  <a:pt x="17171" y="13228"/>
                  <a:pt x="17223" y="13228"/>
                </a:cubicBezTo>
                <a:cubicBezTo>
                  <a:pt x="17260" y="13228"/>
                  <a:pt x="17296" y="13215"/>
                  <a:pt x="17324" y="13187"/>
                </a:cubicBezTo>
                <a:cubicBezTo>
                  <a:pt x="17777" y="12667"/>
                  <a:pt x="18229" y="12148"/>
                  <a:pt x="18698" y="11645"/>
                </a:cubicBezTo>
                <a:lnTo>
                  <a:pt x="18698" y="11629"/>
                </a:lnTo>
                <a:cubicBezTo>
                  <a:pt x="19117" y="11863"/>
                  <a:pt x="19503" y="12198"/>
                  <a:pt x="19804" y="12600"/>
                </a:cubicBezTo>
                <a:cubicBezTo>
                  <a:pt x="19834" y="12645"/>
                  <a:pt x="19880" y="12666"/>
                  <a:pt x="19926" y="12666"/>
                </a:cubicBezTo>
                <a:cubicBezTo>
                  <a:pt x="19985" y="12666"/>
                  <a:pt x="20044" y="12632"/>
                  <a:pt x="20072" y="12567"/>
                </a:cubicBezTo>
                <a:cubicBezTo>
                  <a:pt x="20106" y="12533"/>
                  <a:pt x="20139" y="12500"/>
                  <a:pt x="20139" y="12466"/>
                </a:cubicBezTo>
                <a:cubicBezTo>
                  <a:pt x="20474" y="10607"/>
                  <a:pt x="20240" y="8663"/>
                  <a:pt x="20139" y="6803"/>
                </a:cubicBezTo>
                <a:cubicBezTo>
                  <a:pt x="20056" y="5144"/>
                  <a:pt x="20006" y="3486"/>
                  <a:pt x="19875" y="1827"/>
                </a:cubicBezTo>
                <a:lnTo>
                  <a:pt x="19875" y="1827"/>
                </a:lnTo>
                <a:cubicBezTo>
                  <a:pt x="20913" y="1794"/>
                  <a:pt x="21950" y="1760"/>
                  <a:pt x="22971" y="1727"/>
                </a:cubicBezTo>
                <a:cubicBezTo>
                  <a:pt x="23205" y="1693"/>
                  <a:pt x="23205" y="1375"/>
                  <a:pt x="22971" y="1358"/>
                </a:cubicBezTo>
                <a:lnTo>
                  <a:pt x="21614" y="1375"/>
                </a:lnTo>
                <a:cubicBezTo>
                  <a:pt x="21128" y="906"/>
                  <a:pt x="20575" y="504"/>
                  <a:pt x="19955" y="202"/>
                </a:cubicBezTo>
                <a:cubicBezTo>
                  <a:pt x="19988" y="101"/>
                  <a:pt x="19905" y="1"/>
                  <a:pt x="19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21"/>
          <p:cNvSpPr/>
          <p:nvPr/>
        </p:nvSpPr>
        <p:spPr>
          <a:xfrm>
            <a:off x="6654950" y="3348399"/>
            <a:ext cx="49411" cy="36098"/>
          </a:xfrm>
          <a:custGeom>
            <a:avLst/>
            <a:gdLst/>
            <a:ahLst/>
            <a:cxnLst/>
            <a:rect l="l" t="t" r="r" b="b"/>
            <a:pathLst>
              <a:path w="1492" h="1090" extrusionOk="0">
                <a:moveTo>
                  <a:pt x="0" y="0"/>
                </a:moveTo>
                <a:cubicBezTo>
                  <a:pt x="51" y="17"/>
                  <a:pt x="84" y="51"/>
                  <a:pt x="84" y="101"/>
                </a:cubicBezTo>
                <a:cubicBezTo>
                  <a:pt x="118" y="436"/>
                  <a:pt x="151" y="754"/>
                  <a:pt x="185" y="1090"/>
                </a:cubicBezTo>
                <a:lnTo>
                  <a:pt x="1492" y="1056"/>
                </a:lnTo>
                <a:cubicBezTo>
                  <a:pt x="1056" y="654"/>
                  <a:pt x="587" y="302"/>
                  <a:pt x="67" y="0"/>
                </a:cubicBezTo>
                <a:close/>
              </a:path>
            </a:pathLst>
          </a:custGeom>
          <a:solidFill>
            <a:srgbClr val="FFD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21"/>
          <p:cNvSpPr/>
          <p:nvPr/>
        </p:nvSpPr>
        <p:spPr>
          <a:xfrm>
            <a:off x="6352539" y="3348399"/>
            <a:ext cx="320180" cy="413505"/>
          </a:xfrm>
          <a:custGeom>
            <a:avLst/>
            <a:gdLst/>
            <a:ahLst/>
            <a:cxnLst/>
            <a:rect l="l" t="t" r="r" b="b"/>
            <a:pathLst>
              <a:path w="9668" h="12486" extrusionOk="0">
                <a:moveTo>
                  <a:pt x="9064" y="0"/>
                </a:moveTo>
                <a:lnTo>
                  <a:pt x="9064" y="0"/>
                </a:lnTo>
                <a:cubicBezTo>
                  <a:pt x="7194" y="158"/>
                  <a:pt x="5277" y="276"/>
                  <a:pt x="3372" y="276"/>
                </a:cubicBezTo>
                <a:cubicBezTo>
                  <a:pt x="2240" y="276"/>
                  <a:pt x="1112" y="234"/>
                  <a:pt x="0" y="135"/>
                </a:cubicBezTo>
                <a:lnTo>
                  <a:pt x="0" y="135"/>
                </a:lnTo>
                <a:cubicBezTo>
                  <a:pt x="67" y="553"/>
                  <a:pt x="134" y="955"/>
                  <a:pt x="201" y="1374"/>
                </a:cubicBezTo>
                <a:lnTo>
                  <a:pt x="235" y="1374"/>
                </a:lnTo>
                <a:cubicBezTo>
                  <a:pt x="235" y="1408"/>
                  <a:pt x="218" y="1441"/>
                  <a:pt x="218" y="1475"/>
                </a:cubicBezTo>
                <a:cubicBezTo>
                  <a:pt x="419" y="2983"/>
                  <a:pt x="553" y="4491"/>
                  <a:pt x="587" y="6015"/>
                </a:cubicBezTo>
                <a:cubicBezTo>
                  <a:pt x="637" y="7037"/>
                  <a:pt x="637" y="8076"/>
                  <a:pt x="620" y="9098"/>
                </a:cubicBezTo>
                <a:cubicBezTo>
                  <a:pt x="620" y="9634"/>
                  <a:pt x="587" y="10187"/>
                  <a:pt x="570" y="10740"/>
                </a:cubicBezTo>
                <a:cubicBezTo>
                  <a:pt x="553" y="11008"/>
                  <a:pt x="536" y="11276"/>
                  <a:pt x="519" y="11544"/>
                </a:cubicBezTo>
                <a:cubicBezTo>
                  <a:pt x="553" y="11678"/>
                  <a:pt x="536" y="11796"/>
                  <a:pt x="503" y="11913"/>
                </a:cubicBezTo>
                <a:cubicBezTo>
                  <a:pt x="553" y="11913"/>
                  <a:pt x="603" y="11947"/>
                  <a:pt x="637" y="11997"/>
                </a:cubicBezTo>
                <a:cubicBezTo>
                  <a:pt x="637" y="11997"/>
                  <a:pt x="637" y="12014"/>
                  <a:pt x="637" y="12014"/>
                </a:cubicBezTo>
                <a:cubicBezTo>
                  <a:pt x="1015" y="11779"/>
                  <a:pt x="1565" y="11433"/>
                  <a:pt x="2012" y="11433"/>
                </a:cubicBezTo>
                <a:cubicBezTo>
                  <a:pt x="2139" y="11433"/>
                  <a:pt x="2258" y="11461"/>
                  <a:pt x="2362" y="11528"/>
                </a:cubicBezTo>
                <a:cubicBezTo>
                  <a:pt x="2815" y="11829"/>
                  <a:pt x="2580" y="12432"/>
                  <a:pt x="3334" y="12483"/>
                </a:cubicBezTo>
                <a:cubicBezTo>
                  <a:pt x="3354" y="12484"/>
                  <a:pt x="3373" y="12485"/>
                  <a:pt x="3392" y="12485"/>
                </a:cubicBezTo>
                <a:cubicBezTo>
                  <a:pt x="3974" y="12485"/>
                  <a:pt x="4523" y="11769"/>
                  <a:pt x="4993" y="11461"/>
                </a:cubicBezTo>
                <a:cubicBezTo>
                  <a:pt x="5018" y="11442"/>
                  <a:pt x="5048" y="11432"/>
                  <a:pt x="5077" y="11432"/>
                </a:cubicBezTo>
                <a:cubicBezTo>
                  <a:pt x="5126" y="11432"/>
                  <a:pt x="5173" y="11459"/>
                  <a:pt x="5194" y="11511"/>
                </a:cubicBezTo>
                <a:lnTo>
                  <a:pt x="5228" y="11511"/>
                </a:lnTo>
                <a:cubicBezTo>
                  <a:pt x="5187" y="11443"/>
                  <a:pt x="5235" y="11363"/>
                  <a:pt x="5299" y="11363"/>
                </a:cubicBezTo>
                <a:cubicBezTo>
                  <a:pt x="5314" y="11363"/>
                  <a:pt x="5329" y="11368"/>
                  <a:pt x="5345" y="11377"/>
                </a:cubicBezTo>
                <a:cubicBezTo>
                  <a:pt x="5831" y="11695"/>
                  <a:pt x="6266" y="12064"/>
                  <a:pt x="6668" y="12483"/>
                </a:cubicBezTo>
                <a:cubicBezTo>
                  <a:pt x="7087" y="11997"/>
                  <a:pt x="7506" y="11528"/>
                  <a:pt x="7925" y="11042"/>
                </a:cubicBezTo>
                <a:cubicBezTo>
                  <a:pt x="7952" y="11015"/>
                  <a:pt x="7988" y="10998"/>
                  <a:pt x="8027" y="10998"/>
                </a:cubicBezTo>
                <a:cubicBezTo>
                  <a:pt x="8060" y="10998"/>
                  <a:pt x="8095" y="11011"/>
                  <a:pt x="8126" y="11042"/>
                </a:cubicBezTo>
                <a:cubicBezTo>
                  <a:pt x="8134" y="11033"/>
                  <a:pt x="8143" y="11029"/>
                  <a:pt x="8151" y="11029"/>
                </a:cubicBezTo>
                <a:cubicBezTo>
                  <a:pt x="8160" y="11029"/>
                  <a:pt x="8168" y="11033"/>
                  <a:pt x="8176" y="11042"/>
                </a:cubicBezTo>
                <a:cubicBezTo>
                  <a:pt x="8595" y="11209"/>
                  <a:pt x="8964" y="11477"/>
                  <a:pt x="9282" y="11812"/>
                </a:cubicBezTo>
                <a:cubicBezTo>
                  <a:pt x="9668" y="7942"/>
                  <a:pt x="8964" y="3988"/>
                  <a:pt x="8997" y="84"/>
                </a:cubicBezTo>
                <a:cubicBezTo>
                  <a:pt x="8997" y="51"/>
                  <a:pt x="9031" y="17"/>
                  <a:pt x="9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21"/>
          <p:cNvSpPr/>
          <p:nvPr/>
        </p:nvSpPr>
        <p:spPr>
          <a:xfrm>
            <a:off x="6118917" y="3350055"/>
            <a:ext cx="58287" cy="49974"/>
          </a:xfrm>
          <a:custGeom>
            <a:avLst/>
            <a:gdLst/>
            <a:ahLst/>
            <a:cxnLst/>
            <a:rect l="l" t="t" r="r" b="b"/>
            <a:pathLst>
              <a:path w="1760" h="1509" extrusionOk="0">
                <a:moveTo>
                  <a:pt x="0" y="1"/>
                </a:moveTo>
                <a:lnTo>
                  <a:pt x="0" y="68"/>
                </a:lnTo>
                <a:cubicBezTo>
                  <a:pt x="7" y="66"/>
                  <a:pt x="14" y="64"/>
                  <a:pt x="20" y="64"/>
                </a:cubicBezTo>
                <a:cubicBezTo>
                  <a:pt x="63" y="64"/>
                  <a:pt x="101" y="108"/>
                  <a:pt x="101" y="152"/>
                </a:cubicBezTo>
                <a:cubicBezTo>
                  <a:pt x="134" y="604"/>
                  <a:pt x="168" y="1056"/>
                  <a:pt x="201" y="1509"/>
                </a:cubicBezTo>
                <a:lnTo>
                  <a:pt x="1760" y="1458"/>
                </a:lnTo>
                <a:cubicBezTo>
                  <a:pt x="1307" y="889"/>
                  <a:pt x="754" y="386"/>
                  <a:pt x="118" y="17"/>
                </a:cubicBezTo>
                <a:cubicBezTo>
                  <a:pt x="101" y="17"/>
                  <a:pt x="84" y="1"/>
                  <a:pt x="84" y="1"/>
                </a:cubicBezTo>
                <a:close/>
              </a:path>
            </a:pathLst>
          </a:custGeom>
          <a:solidFill>
            <a:srgbClr val="EA7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21"/>
          <p:cNvSpPr/>
          <p:nvPr/>
        </p:nvSpPr>
        <p:spPr>
          <a:xfrm>
            <a:off x="5245500" y="3325447"/>
            <a:ext cx="880064" cy="501002"/>
          </a:xfrm>
          <a:custGeom>
            <a:avLst/>
            <a:gdLst/>
            <a:ahLst/>
            <a:cxnLst/>
            <a:rect l="l" t="t" r="r" b="b"/>
            <a:pathLst>
              <a:path w="26574" h="15128" extrusionOk="0">
                <a:moveTo>
                  <a:pt x="12500" y="442"/>
                </a:moveTo>
                <a:lnTo>
                  <a:pt x="12500" y="442"/>
                </a:lnTo>
                <a:cubicBezTo>
                  <a:pt x="13187" y="962"/>
                  <a:pt x="13857" y="1531"/>
                  <a:pt x="14477" y="2134"/>
                </a:cubicBezTo>
                <a:lnTo>
                  <a:pt x="12550" y="2051"/>
                </a:lnTo>
                <a:cubicBezTo>
                  <a:pt x="12533" y="1514"/>
                  <a:pt x="12516" y="978"/>
                  <a:pt x="12500" y="442"/>
                </a:cubicBezTo>
                <a:close/>
                <a:moveTo>
                  <a:pt x="8896" y="427"/>
                </a:moveTo>
                <a:cubicBezTo>
                  <a:pt x="10013" y="427"/>
                  <a:pt x="11129" y="444"/>
                  <a:pt x="12248" y="492"/>
                </a:cubicBezTo>
                <a:cubicBezTo>
                  <a:pt x="11997" y="4949"/>
                  <a:pt x="12097" y="9456"/>
                  <a:pt x="12097" y="13930"/>
                </a:cubicBezTo>
                <a:cubicBezTo>
                  <a:pt x="11360" y="13444"/>
                  <a:pt x="10606" y="12991"/>
                  <a:pt x="9852" y="12522"/>
                </a:cubicBezTo>
                <a:cubicBezTo>
                  <a:pt x="9494" y="12294"/>
                  <a:pt x="8898" y="11733"/>
                  <a:pt x="8419" y="11733"/>
                </a:cubicBezTo>
                <a:cubicBezTo>
                  <a:pt x="8405" y="11733"/>
                  <a:pt x="8391" y="11734"/>
                  <a:pt x="8378" y="11735"/>
                </a:cubicBezTo>
                <a:cubicBezTo>
                  <a:pt x="7892" y="11785"/>
                  <a:pt x="7339" y="12438"/>
                  <a:pt x="6987" y="12707"/>
                </a:cubicBezTo>
                <a:cubicBezTo>
                  <a:pt x="6317" y="13243"/>
                  <a:pt x="5630" y="13779"/>
                  <a:pt x="4960" y="14315"/>
                </a:cubicBezTo>
                <a:cubicBezTo>
                  <a:pt x="4675" y="12120"/>
                  <a:pt x="4457" y="9925"/>
                  <a:pt x="4323" y="7680"/>
                </a:cubicBezTo>
                <a:cubicBezTo>
                  <a:pt x="4189" y="5435"/>
                  <a:pt x="4323" y="3140"/>
                  <a:pt x="4055" y="895"/>
                </a:cubicBezTo>
                <a:cubicBezTo>
                  <a:pt x="4055" y="878"/>
                  <a:pt x="4055" y="861"/>
                  <a:pt x="4038" y="844"/>
                </a:cubicBezTo>
                <a:cubicBezTo>
                  <a:pt x="4038" y="727"/>
                  <a:pt x="4055" y="610"/>
                  <a:pt x="4055" y="492"/>
                </a:cubicBezTo>
                <a:cubicBezTo>
                  <a:pt x="5677" y="463"/>
                  <a:pt x="7287" y="427"/>
                  <a:pt x="8896" y="427"/>
                </a:cubicBezTo>
                <a:close/>
                <a:moveTo>
                  <a:pt x="8907" y="1"/>
                </a:moveTo>
                <a:cubicBezTo>
                  <a:pt x="7282" y="1"/>
                  <a:pt x="5663" y="83"/>
                  <a:pt x="4055" y="241"/>
                </a:cubicBezTo>
                <a:cubicBezTo>
                  <a:pt x="4025" y="205"/>
                  <a:pt x="3983" y="188"/>
                  <a:pt x="3943" y="188"/>
                </a:cubicBezTo>
                <a:cubicBezTo>
                  <a:pt x="3872" y="188"/>
                  <a:pt x="3804" y="239"/>
                  <a:pt x="3804" y="325"/>
                </a:cubicBezTo>
                <a:cubicBezTo>
                  <a:pt x="3804" y="325"/>
                  <a:pt x="3804" y="325"/>
                  <a:pt x="3804" y="342"/>
                </a:cubicBezTo>
                <a:cubicBezTo>
                  <a:pt x="3787" y="358"/>
                  <a:pt x="3787" y="392"/>
                  <a:pt x="3804" y="425"/>
                </a:cubicBezTo>
                <a:cubicBezTo>
                  <a:pt x="3787" y="643"/>
                  <a:pt x="3804" y="878"/>
                  <a:pt x="3854" y="1096"/>
                </a:cubicBezTo>
                <a:cubicBezTo>
                  <a:pt x="3837" y="1280"/>
                  <a:pt x="3821" y="1447"/>
                  <a:pt x="3804" y="1632"/>
                </a:cubicBezTo>
                <a:cubicBezTo>
                  <a:pt x="2581" y="1581"/>
                  <a:pt x="1375" y="1531"/>
                  <a:pt x="151" y="1514"/>
                </a:cubicBezTo>
                <a:cubicBezTo>
                  <a:pt x="1" y="1514"/>
                  <a:pt x="1" y="1732"/>
                  <a:pt x="151" y="1749"/>
                </a:cubicBezTo>
                <a:cubicBezTo>
                  <a:pt x="1358" y="1833"/>
                  <a:pt x="2564" y="1917"/>
                  <a:pt x="3787" y="1984"/>
                </a:cubicBezTo>
                <a:cubicBezTo>
                  <a:pt x="3670" y="3860"/>
                  <a:pt x="3854" y="5820"/>
                  <a:pt x="3955" y="7680"/>
                </a:cubicBezTo>
                <a:cubicBezTo>
                  <a:pt x="4089" y="9942"/>
                  <a:pt x="4290" y="12204"/>
                  <a:pt x="4591" y="14432"/>
                </a:cubicBezTo>
                <a:cubicBezTo>
                  <a:pt x="4591" y="14499"/>
                  <a:pt x="4625" y="14550"/>
                  <a:pt x="4692" y="14583"/>
                </a:cubicBezTo>
                <a:cubicBezTo>
                  <a:pt x="4704" y="14645"/>
                  <a:pt x="4754" y="14708"/>
                  <a:pt x="4813" y="14708"/>
                </a:cubicBezTo>
                <a:cubicBezTo>
                  <a:pt x="4834" y="14708"/>
                  <a:pt x="4855" y="14701"/>
                  <a:pt x="4876" y="14684"/>
                </a:cubicBezTo>
                <a:cubicBezTo>
                  <a:pt x="5446" y="14281"/>
                  <a:pt x="5982" y="13879"/>
                  <a:pt x="6535" y="13460"/>
                </a:cubicBezTo>
                <a:cubicBezTo>
                  <a:pt x="7004" y="13109"/>
                  <a:pt x="7825" y="12204"/>
                  <a:pt x="8411" y="12204"/>
                </a:cubicBezTo>
                <a:cubicBezTo>
                  <a:pt x="8981" y="12204"/>
                  <a:pt x="9685" y="12841"/>
                  <a:pt x="10171" y="13159"/>
                </a:cubicBezTo>
                <a:cubicBezTo>
                  <a:pt x="10807" y="13544"/>
                  <a:pt x="11427" y="13930"/>
                  <a:pt x="12064" y="14315"/>
                </a:cubicBezTo>
                <a:cubicBezTo>
                  <a:pt x="12081" y="14332"/>
                  <a:pt x="12131" y="14332"/>
                  <a:pt x="12164" y="14332"/>
                </a:cubicBezTo>
                <a:cubicBezTo>
                  <a:pt x="12202" y="14369"/>
                  <a:pt x="12249" y="14386"/>
                  <a:pt x="12294" y="14386"/>
                </a:cubicBezTo>
                <a:cubicBezTo>
                  <a:pt x="12390" y="14386"/>
                  <a:pt x="12483" y="14311"/>
                  <a:pt x="12483" y="14198"/>
                </a:cubicBezTo>
                <a:cubicBezTo>
                  <a:pt x="12533" y="10277"/>
                  <a:pt x="12667" y="6323"/>
                  <a:pt x="12567" y="2402"/>
                </a:cubicBezTo>
                <a:lnTo>
                  <a:pt x="12567" y="2402"/>
                </a:lnTo>
                <a:cubicBezTo>
                  <a:pt x="14493" y="2486"/>
                  <a:pt x="16420" y="2587"/>
                  <a:pt x="18347" y="2637"/>
                </a:cubicBezTo>
                <a:cubicBezTo>
                  <a:pt x="18280" y="4028"/>
                  <a:pt x="18297" y="5435"/>
                  <a:pt x="18330" y="6826"/>
                </a:cubicBezTo>
                <a:cubicBezTo>
                  <a:pt x="18347" y="8903"/>
                  <a:pt x="18397" y="11014"/>
                  <a:pt x="18632" y="13075"/>
                </a:cubicBezTo>
                <a:cubicBezTo>
                  <a:pt x="18646" y="13175"/>
                  <a:pt x="18733" y="13250"/>
                  <a:pt x="18830" y="13250"/>
                </a:cubicBezTo>
                <a:cubicBezTo>
                  <a:pt x="18848" y="13250"/>
                  <a:pt x="18865" y="13248"/>
                  <a:pt x="18883" y="13243"/>
                </a:cubicBezTo>
                <a:cubicBezTo>
                  <a:pt x="20123" y="13913"/>
                  <a:pt x="21447" y="14483"/>
                  <a:pt x="22720" y="15102"/>
                </a:cubicBezTo>
                <a:cubicBezTo>
                  <a:pt x="22745" y="15119"/>
                  <a:pt x="22770" y="15128"/>
                  <a:pt x="22795" y="15128"/>
                </a:cubicBezTo>
                <a:cubicBezTo>
                  <a:pt x="22820" y="15128"/>
                  <a:pt x="22846" y="15119"/>
                  <a:pt x="22871" y="15102"/>
                </a:cubicBezTo>
                <a:lnTo>
                  <a:pt x="22954" y="14952"/>
                </a:lnTo>
                <a:cubicBezTo>
                  <a:pt x="22954" y="14901"/>
                  <a:pt x="22921" y="14851"/>
                  <a:pt x="22887" y="14834"/>
                </a:cubicBezTo>
                <a:cubicBezTo>
                  <a:pt x="21631" y="14181"/>
                  <a:pt x="20324" y="13511"/>
                  <a:pt x="18984" y="13092"/>
                </a:cubicBezTo>
                <a:lnTo>
                  <a:pt x="18984" y="13075"/>
                </a:lnTo>
                <a:cubicBezTo>
                  <a:pt x="18866" y="10998"/>
                  <a:pt x="18716" y="8920"/>
                  <a:pt x="18665" y="6826"/>
                </a:cubicBezTo>
                <a:cubicBezTo>
                  <a:pt x="18632" y="4798"/>
                  <a:pt x="18749" y="2754"/>
                  <a:pt x="18699" y="727"/>
                </a:cubicBezTo>
                <a:lnTo>
                  <a:pt x="18699" y="727"/>
                </a:lnTo>
                <a:cubicBezTo>
                  <a:pt x="20021" y="865"/>
                  <a:pt x="21342" y="937"/>
                  <a:pt x="22662" y="937"/>
                </a:cubicBezTo>
                <a:cubicBezTo>
                  <a:pt x="23901" y="937"/>
                  <a:pt x="25139" y="874"/>
                  <a:pt x="26372" y="744"/>
                </a:cubicBezTo>
                <a:lnTo>
                  <a:pt x="26423" y="744"/>
                </a:lnTo>
                <a:lnTo>
                  <a:pt x="26456" y="727"/>
                </a:lnTo>
                <a:lnTo>
                  <a:pt x="26573" y="576"/>
                </a:lnTo>
                <a:cubicBezTo>
                  <a:pt x="26573" y="500"/>
                  <a:pt x="26518" y="423"/>
                  <a:pt x="26444" y="423"/>
                </a:cubicBezTo>
                <a:cubicBezTo>
                  <a:pt x="26437" y="423"/>
                  <a:pt x="26430" y="424"/>
                  <a:pt x="26423" y="425"/>
                </a:cubicBezTo>
                <a:cubicBezTo>
                  <a:pt x="24822" y="518"/>
                  <a:pt x="23241" y="541"/>
                  <a:pt x="21656" y="541"/>
                </a:cubicBezTo>
                <a:cubicBezTo>
                  <a:pt x="20668" y="541"/>
                  <a:pt x="19679" y="532"/>
                  <a:pt x="18682" y="526"/>
                </a:cubicBezTo>
                <a:cubicBezTo>
                  <a:pt x="18665" y="492"/>
                  <a:pt x="18632" y="476"/>
                  <a:pt x="18598" y="476"/>
                </a:cubicBezTo>
                <a:cubicBezTo>
                  <a:pt x="18565" y="476"/>
                  <a:pt x="18531" y="492"/>
                  <a:pt x="18514" y="526"/>
                </a:cubicBezTo>
                <a:cubicBezTo>
                  <a:pt x="18447" y="543"/>
                  <a:pt x="18431" y="626"/>
                  <a:pt x="18498" y="677"/>
                </a:cubicBezTo>
                <a:cubicBezTo>
                  <a:pt x="18431" y="1230"/>
                  <a:pt x="18380" y="1766"/>
                  <a:pt x="18347" y="2319"/>
                </a:cubicBezTo>
                <a:lnTo>
                  <a:pt x="18347" y="2268"/>
                </a:lnTo>
                <a:cubicBezTo>
                  <a:pt x="17174" y="2252"/>
                  <a:pt x="16018" y="2201"/>
                  <a:pt x="14845" y="2151"/>
                </a:cubicBezTo>
                <a:cubicBezTo>
                  <a:pt x="14845" y="2118"/>
                  <a:pt x="14828" y="2067"/>
                  <a:pt x="14812" y="2051"/>
                </a:cubicBezTo>
                <a:cubicBezTo>
                  <a:pt x="14225" y="1313"/>
                  <a:pt x="13388" y="710"/>
                  <a:pt x="12600" y="224"/>
                </a:cubicBezTo>
                <a:cubicBezTo>
                  <a:pt x="12575" y="216"/>
                  <a:pt x="12550" y="212"/>
                  <a:pt x="12527" y="212"/>
                </a:cubicBezTo>
                <a:cubicBezTo>
                  <a:pt x="12504" y="212"/>
                  <a:pt x="12483" y="216"/>
                  <a:pt x="12466" y="224"/>
                </a:cubicBezTo>
                <a:cubicBezTo>
                  <a:pt x="12449" y="157"/>
                  <a:pt x="12382" y="124"/>
                  <a:pt x="12315" y="124"/>
                </a:cubicBezTo>
                <a:cubicBezTo>
                  <a:pt x="11178" y="41"/>
                  <a:pt x="10041" y="1"/>
                  <a:pt x="8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21"/>
          <p:cNvSpPr/>
          <p:nvPr/>
        </p:nvSpPr>
        <p:spPr>
          <a:xfrm>
            <a:off x="5862542" y="3349492"/>
            <a:ext cx="264708" cy="471130"/>
          </a:xfrm>
          <a:custGeom>
            <a:avLst/>
            <a:gdLst/>
            <a:ahLst/>
            <a:cxnLst/>
            <a:rect l="l" t="t" r="r" b="b"/>
            <a:pathLst>
              <a:path w="7993" h="14226" extrusionOk="0">
                <a:moveTo>
                  <a:pt x="68" y="1"/>
                </a:moveTo>
                <a:cubicBezTo>
                  <a:pt x="118" y="2028"/>
                  <a:pt x="1" y="4072"/>
                  <a:pt x="34" y="6100"/>
                </a:cubicBezTo>
                <a:cubicBezTo>
                  <a:pt x="85" y="8194"/>
                  <a:pt x="235" y="10272"/>
                  <a:pt x="336" y="12366"/>
                </a:cubicBezTo>
                <a:lnTo>
                  <a:pt x="336" y="12383"/>
                </a:lnTo>
                <a:cubicBezTo>
                  <a:pt x="1693" y="12785"/>
                  <a:pt x="2983" y="13455"/>
                  <a:pt x="4240" y="14108"/>
                </a:cubicBezTo>
                <a:cubicBezTo>
                  <a:pt x="4290" y="14125"/>
                  <a:pt x="4323" y="14175"/>
                  <a:pt x="4323" y="14226"/>
                </a:cubicBezTo>
                <a:cubicBezTo>
                  <a:pt x="5362" y="13254"/>
                  <a:pt x="6619" y="12584"/>
                  <a:pt x="7993" y="12249"/>
                </a:cubicBezTo>
                <a:cubicBezTo>
                  <a:pt x="7775" y="8244"/>
                  <a:pt x="7490" y="4190"/>
                  <a:pt x="7641" y="169"/>
                </a:cubicBezTo>
                <a:cubicBezTo>
                  <a:pt x="7641" y="125"/>
                  <a:pt x="7679" y="81"/>
                  <a:pt x="7721" y="81"/>
                </a:cubicBezTo>
                <a:cubicBezTo>
                  <a:pt x="7728" y="81"/>
                  <a:pt x="7735" y="83"/>
                  <a:pt x="7741" y="85"/>
                </a:cubicBezTo>
                <a:lnTo>
                  <a:pt x="7741" y="18"/>
                </a:lnTo>
                <a:cubicBezTo>
                  <a:pt x="6487" y="150"/>
                  <a:pt x="5225" y="217"/>
                  <a:pt x="3963" y="217"/>
                </a:cubicBezTo>
                <a:cubicBezTo>
                  <a:pt x="2662" y="217"/>
                  <a:pt x="1360" y="146"/>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21"/>
          <p:cNvSpPr/>
          <p:nvPr/>
        </p:nvSpPr>
        <p:spPr>
          <a:xfrm>
            <a:off x="5659456" y="3340086"/>
            <a:ext cx="65506" cy="56068"/>
          </a:xfrm>
          <a:custGeom>
            <a:avLst/>
            <a:gdLst/>
            <a:ahLst/>
            <a:cxnLst/>
            <a:rect l="l" t="t" r="r" b="b"/>
            <a:pathLst>
              <a:path w="1978" h="1693" extrusionOk="0">
                <a:moveTo>
                  <a:pt x="1" y="0"/>
                </a:moveTo>
                <a:cubicBezTo>
                  <a:pt x="17" y="536"/>
                  <a:pt x="34" y="1072"/>
                  <a:pt x="51" y="1609"/>
                </a:cubicBezTo>
                <a:lnTo>
                  <a:pt x="1978" y="1692"/>
                </a:lnTo>
                <a:cubicBezTo>
                  <a:pt x="1358" y="1089"/>
                  <a:pt x="688" y="520"/>
                  <a:pt x="1" y="0"/>
                </a:cubicBezTo>
                <a:close/>
              </a:path>
            </a:pathLst>
          </a:custGeom>
          <a:solidFill>
            <a:srgbClr val="E306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21"/>
          <p:cNvSpPr/>
          <p:nvPr/>
        </p:nvSpPr>
        <p:spPr>
          <a:xfrm>
            <a:off x="5379235" y="3339556"/>
            <a:ext cx="272458" cy="459969"/>
          </a:xfrm>
          <a:custGeom>
            <a:avLst/>
            <a:gdLst/>
            <a:ahLst/>
            <a:cxnLst/>
            <a:rect l="l" t="t" r="r" b="b"/>
            <a:pathLst>
              <a:path w="8227" h="13889" extrusionOk="0">
                <a:moveTo>
                  <a:pt x="4738" y="0"/>
                </a:moveTo>
                <a:cubicBezTo>
                  <a:pt x="3167" y="0"/>
                  <a:pt x="1598" y="30"/>
                  <a:pt x="17" y="50"/>
                </a:cubicBezTo>
                <a:cubicBezTo>
                  <a:pt x="17" y="167"/>
                  <a:pt x="0" y="284"/>
                  <a:pt x="0" y="402"/>
                </a:cubicBezTo>
                <a:cubicBezTo>
                  <a:pt x="17" y="418"/>
                  <a:pt x="17" y="435"/>
                  <a:pt x="17" y="469"/>
                </a:cubicBezTo>
                <a:cubicBezTo>
                  <a:pt x="285" y="2697"/>
                  <a:pt x="151" y="5026"/>
                  <a:pt x="285" y="7254"/>
                </a:cubicBezTo>
                <a:cubicBezTo>
                  <a:pt x="436" y="9466"/>
                  <a:pt x="654" y="11677"/>
                  <a:pt x="922" y="13889"/>
                </a:cubicBezTo>
                <a:cubicBezTo>
                  <a:pt x="1592" y="13336"/>
                  <a:pt x="2279" y="12800"/>
                  <a:pt x="2966" y="12264"/>
                </a:cubicBezTo>
                <a:cubicBezTo>
                  <a:pt x="3301" y="11996"/>
                  <a:pt x="3837" y="11359"/>
                  <a:pt x="4340" y="11309"/>
                </a:cubicBezTo>
                <a:cubicBezTo>
                  <a:pt x="4360" y="11307"/>
                  <a:pt x="4380" y="11306"/>
                  <a:pt x="4400" y="11306"/>
                </a:cubicBezTo>
                <a:cubicBezTo>
                  <a:pt x="4890" y="11306"/>
                  <a:pt x="5461" y="11871"/>
                  <a:pt x="5831" y="12096"/>
                </a:cubicBezTo>
                <a:cubicBezTo>
                  <a:pt x="6568" y="12549"/>
                  <a:pt x="7339" y="13001"/>
                  <a:pt x="8076" y="13487"/>
                </a:cubicBezTo>
                <a:cubicBezTo>
                  <a:pt x="8076" y="9030"/>
                  <a:pt x="7976" y="4523"/>
                  <a:pt x="8227" y="66"/>
                </a:cubicBezTo>
                <a:cubicBezTo>
                  <a:pt x="7060" y="17"/>
                  <a:pt x="5898" y="0"/>
                  <a:pt x="4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21"/>
          <p:cNvSpPr/>
          <p:nvPr/>
        </p:nvSpPr>
        <p:spPr>
          <a:xfrm>
            <a:off x="5258814" y="2990482"/>
            <a:ext cx="383997" cy="198109"/>
          </a:xfrm>
          <a:custGeom>
            <a:avLst/>
            <a:gdLst/>
            <a:ahLst/>
            <a:cxnLst/>
            <a:rect l="l" t="t" r="r" b="b"/>
            <a:pathLst>
              <a:path w="11595" h="5982" extrusionOk="0">
                <a:moveTo>
                  <a:pt x="1354" y="362"/>
                </a:moveTo>
                <a:cubicBezTo>
                  <a:pt x="1809" y="362"/>
                  <a:pt x="2331" y="462"/>
                  <a:pt x="2732" y="487"/>
                </a:cubicBezTo>
                <a:lnTo>
                  <a:pt x="6384" y="637"/>
                </a:lnTo>
                <a:cubicBezTo>
                  <a:pt x="7641" y="688"/>
                  <a:pt x="8964" y="621"/>
                  <a:pt x="10221" y="788"/>
                </a:cubicBezTo>
                <a:cubicBezTo>
                  <a:pt x="10606" y="855"/>
                  <a:pt x="10807" y="855"/>
                  <a:pt x="10908" y="1190"/>
                </a:cubicBezTo>
                <a:cubicBezTo>
                  <a:pt x="10975" y="1425"/>
                  <a:pt x="10841" y="1995"/>
                  <a:pt x="10824" y="2212"/>
                </a:cubicBezTo>
                <a:lnTo>
                  <a:pt x="10673" y="4039"/>
                </a:lnTo>
                <a:cubicBezTo>
                  <a:pt x="10673" y="4307"/>
                  <a:pt x="10640" y="4592"/>
                  <a:pt x="10590" y="4860"/>
                </a:cubicBezTo>
                <a:cubicBezTo>
                  <a:pt x="10405" y="5412"/>
                  <a:pt x="10154" y="5446"/>
                  <a:pt x="9668" y="5513"/>
                </a:cubicBezTo>
                <a:cubicBezTo>
                  <a:pt x="9501" y="5532"/>
                  <a:pt x="9326" y="5539"/>
                  <a:pt x="9149" y="5539"/>
                </a:cubicBezTo>
                <a:cubicBezTo>
                  <a:pt x="8706" y="5539"/>
                  <a:pt x="8244" y="5496"/>
                  <a:pt x="7825" y="5496"/>
                </a:cubicBezTo>
                <a:cubicBezTo>
                  <a:pt x="6138" y="5485"/>
                  <a:pt x="4450" y="5465"/>
                  <a:pt x="2762" y="5465"/>
                </a:cubicBezTo>
                <a:cubicBezTo>
                  <a:pt x="2004" y="5465"/>
                  <a:pt x="1245" y="5469"/>
                  <a:pt x="487" y="5480"/>
                </a:cubicBezTo>
                <a:cubicBezTo>
                  <a:pt x="487" y="5463"/>
                  <a:pt x="503" y="5446"/>
                  <a:pt x="503" y="5412"/>
                </a:cubicBezTo>
                <a:lnTo>
                  <a:pt x="503" y="1793"/>
                </a:lnTo>
                <a:cubicBezTo>
                  <a:pt x="503" y="1207"/>
                  <a:pt x="286" y="537"/>
                  <a:pt x="922" y="403"/>
                </a:cubicBezTo>
                <a:cubicBezTo>
                  <a:pt x="1054" y="373"/>
                  <a:pt x="1200" y="362"/>
                  <a:pt x="1354" y="362"/>
                </a:cubicBezTo>
                <a:close/>
                <a:moveTo>
                  <a:pt x="302" y="1"/>
                </a:moveTo>
                <a:cubicBezTo>
                  <a:pt x="202" y="1"/>
                  <a:pt x="118" y="85"/>
                  <a:pt x="118" y="185"/>
                </a:cubicBezTo>
                <a:cubicBezTo>
                  <a:pt x="118" y="1928"/>
                  <a:pt x="118" y="3670"/>
                  <a:pt x="118" y="5412"/>
                </a:cubicBezTo>
                <a:cubicBezTo>
                  <a:pt x="118" y="5446"/>
                  <a:pt x="118" y="5463"/>
                  <a:pt x="135" y="5496"/>
                </a:cubicBezTo>
                <a:cubicBezTo>
                  <a:pt x="1" y="5563"/>
                  <a:pt x="34" y="5764"/>
                  <a:pt x="185" y="5764"/>
                </a:cubicBezTo>
                <a:cubicBezTo>
                  <a:pt x="2933" y="5848"/>
                  <a:pt x="5681" y="5848"/>
                  <a:pt x="8428" y="5865"/>
                </a:cubicBezTo>
                <a:cubicBezTo>
                  <a:pt x="8771" y="5875"/>
                  <a:pt x="9386" y="5982"/>
                  <a:pt x="9920" y="5982"/>
                </a:cubicBezTo>
                <a:cubicBezTo>
                  <a:pt x="10274" y="5982"/>
                  <a:pt x="10594" y="5935"/>
                  <a:pt x="10774" y="5781"/>
                </a:cubicBezTo>
                <a:cubicBezTo>
                  <a:pt x="10992" y="5614"/>
                  <a:pt x="10942" y="5044"/>
                  <a:pt x="10958" y="4860"/>
                </a:cubicBezTo>
                <a:cubicBezTo>
                  <a:pt x="11009" y="4173"/>
                  <a:pt x="11076" y="3502"/>
                  <a:pt x="11143" y="2816"/>
                </a:cubicBezTo>
                <a:cubicBezTo>
                  <a:pt x="11176" y="2313"/>
                  <a:pt x="11595" y="1006"/>
                  <a:pt x="11176" y="570"/>
                </a:cubicBezTo>
                <a:cubicBezTo>
                  <a:pt x="11025" y="386"/>
                  <a:pt x="10606" y="436"/>
                  <a:pt x="10422" y="420"/>
                </a:cubicBezTo>
                <a:cubicBezTo>
                  <a:pt x="9752" y="386"/>
                  <a:pt x="9065" y="369"/>
                  <a:pt x="8395" y="336"/>
                </a:cubicBezTo>
                <a:lnTo>
                  <a:pt x="302"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21"/>
          <p:cNvSpPr/>
          <p:nvPr/>
        </p:nvSpPr>
        <p:spPr>
          <a:xfrm>
            <a:off x="5268253" y="3002438"/>
            <a:ext cx="354059" cy="171615"/>
          </a:xfrm>
          <a:custGeom>
            <a:avLst/>
            <a:gdLst/>
            <a:ahLst/>
            <a:cxnLst/>
            <a:rect l="l" t="t" r="r" b="b"/>
            <a:pathLst>
              <a:path w="10691" h="5182" extrusionOk="0">
                <a:moveTo>
                  <a:pt x="1053" y="1"/>
                </a:moveTo>
                <a:cubicBezTo>
                  <a:pt x="898" y="1"/>
                  <a:pt x="752" y="12"/>
                  <a:pt x="620" y="42"/>
                </a:cubicBezTo>
                <a:cubicBezTo>
                  <a:pt x="1" y="176"/>
                  <a:pt x="202" y="846"/>
                  <a:pt x="202" y="1432"/>
                </a:cubicBezTo>
                <a:lnTo>
                  <a:pt x="202" y="5051"/>
                </a:lnTo>
                <a:cubicBezTo>
                  <a:pt x="202" y="5085"/>
                  <a:pt x="202" y="5102"/>
                  <a:pt x="185" y="5119"/>
                </a:cubicBezTo>
                <a:cubicBezTo>
                  <a:pt x="943" y="5108"/>
                  <a:pt x="1702" y="5104"/>
                  <a:pt x="2461" y="5104"/>
                </a:cubicBezTo>
                <a:cubicBezTo>
                  <a:pt x="4148" y="5104"/>
                  <a:pt x="5836" y="5124"/>
                  <a:pt x="7523" y="5135"/>
                </a:cubicBezTo>
                <a:cubicBezTo>
                  <a:pt x="7922" y="5147"/>
                  <a:pt x="8359" y="5181"/>
                  <a:pt x="8782" y="5181"/>
                </a:cubicBezTo>
                <a:cubicBezTo>
                  <a:pt x="8982" y="5181"/>
                  <a:pt x="9178" y="5174"/>
                  <a:pt x="9366" y="5152"/>
                </a:cubicBezTo>
                <a:cubicBezTo>
                  <a:pt x="9852" y="5085"/>
                  <a:pt x="10120" y="5051"/>
                  <a:pt x="10305" y="4499"/>
                </a:cubicBezTo>
                <a:cubicBezTo>
                  <a:pt x="10355" y="4231"/>
                  <a:pt x="10372" y="3946"/>
                  <a:pt x="10372" y="3678"/>
                </a:cubicBezTo>
                <a:lnTo>
                  <a:pt x="10539" y="1851"/>
                </a:lnTo>
                <a:cubicBezTo>
                  <a:pt x="10556" y="1634"/>
                  <a:pt x="10690" y="1047"/>
                  <a:pt x="10623" y="829"/>
                </a:cubicBezTo>
                <a:cubicBezTo>
                  <a:pt x="10522" y="494"/>
                  <a:pt x="10321" y="494"/>
                  <a:pt x="9919" y="427"/>
                </a:cubicBezTo>
                <a:cubicBezTo>
                  <a:pt x="8679" y="260"/>
                  <a:pt x="7339" y="327"/>
                  <a:pt x="6082" y="276"/>
                </a:cubicBezTo>
                <a:lnTo>
                  <a:pt x="2447" y="126"/>
                </a:lnTo>
                <a:cubicBezTo>
                  <a:pt x="2034" y="101"/>
                  <a:pt x="1508" y="1"/>
                  <a:pt x="10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21"/>
          <p:cNvSpPr/>
          <p:nvPr/>
        </p:nvSpPr>
        <p:spPr>
          <a:xfrm>
            <a:off x="5219966" y="3892061"/>
            <a:ext cx="1158053" cy="766803"/>
          </a:xfrm>
          <a:custGeom>
            <a:avLst/>
            <a:gdLst/>
            <a:ahLst/>
            <a:cxnLst/>
            <a:rect l="l" t="t" r="r" b="b"/>
            <a:pathLst>
              <a:path w="34968" h="23154" extrusionOk="0">
                <a:moveTo>
                  <a:pt x="772" y="403"/>
                </a:moveTo>
                <a:cubicBezTo>
                  <a:pt x="1710" y="453"/>
                  <a:pt x="2648" y="470"/>
                  <a:pt x="3586" y="503"/>
                </a:cubicBezTo>
                <a:cubicBezTo>
                  <a:pt x="3754" y="1375"/>
                  <a:pt x="3854" y="2397"/>
                  <a:pt x="3218" y="3117"/>
                </a:cubicBezTo>
                <a:cubicBezTo>
                  <a:pt x="2866" y="3530"/>
                  <a:pt x="2436" y="3667"/>
                  <a:pt x="1981" y="3667"/>
                </a:cubicBezTo>
                <a:cubicBezTo>
                  <a:pt x="1568" y="3667"/>
                  <a:pt x="1135" y="3555"/>
                  <a:pt x="721" y="3435"/>
                </a:cubicBezTo>
                <a:cubicBezTo>
                  <a:pt x="738" y="2430"/>
                  <a:pt x="755" y="1425"/>
                  <a:pt x="772" y="420"/>
                </a:cubicBezTo>
                <a:lnTo>
                  <a:pt x="772" y="403"/>
                </a:lnTo>
                <a:close/>
                <a:moveTo>
                  <a:pt x="3888" y="503"/>
                </a:moveTo>
                <a:cubicBezTo>
                  <a:pt x="4156" y="503"/>
                  <a:pt x="4424" y="520"/>
                  <a:pt x="4709" y="520"/>
                </a:cubicBezTo>
                <a:cubicBezTo>
                  <a:pt x="4910" y="1659"/>
                  <a:pt x="5044" y="2933"/>
                  <a:pt x="4391" y="3955"/>
                </a:cubicBezTo>
                <a:cubicBezTo>
                  <a:pt x="3892" y="4729"/>
                  <a:pt x="3096" y="5082"/>
                  <a:pt x="2270" y="5082"/>
                </a:cubicBezTo>
                <a:cubicBezTo>
                  <a:pt x="1737" y="5082"/>
                  <a:pt x="1191" y="4935"/>
                  <a:pt x="705" y="4658"/>
                </a:cubicBezTo>
                <a:cubicBezTo>
                  <a:pt x="721" y="4323"/>
                  <a:pt x="721" y="3972"/>
                  <a:pt x="721" y="3636"/>
                </a:cubicBezTo>
                <a:cubicBezTo>
                  <a:pt x="1135" y="3815"/>
                  <a:pt x="1588" y="3938"/>
                  <a:pt x="2027" y="3938"/>
                </a:cubicBezTo>
                <a:cubicBezTo>
                  <a:pt x="2495" y="3938"/>
                  <a:pt x="2947" y="3798"/>
                  <a:pt x="3318" y="3435"/>
                </a:cubicBezTo>
                <a:cubicBezTo>
                  <a:pt x="4106" y="2665"/>
                  <a:pt x="4056" y="1509"/>
                  <a:pt x="3888" y="503"/>
                </a:cubicBezTo>
                <a:close/>
                <a:moveTo>
                  <a:pt x="5580" y="537"/>
                </a:moveTo>
                <a:cubicBezTo>
                  <a:pt x="5865" y="2078"/>
                  <a:pt x="5748" y="3770"/>
                  <a:pt x="4675" y="5010"/>
                </a:cubicBezTo>
                <a:cubicBezTo>
                  <a:pt x="4003" y="5801"/>
                  <a:pt x="3032" y="6234"/>
                  <a:pt x="2030" y="6234"/>
                </a:cubicBezTo>
                <a:cubicBezTo>
                  <a:pt x="1609" y="6234"/>
                  <a:pt x="1183" y="6157"/>
                  <a:pt x="772" y="5999"/>
                </a:cubicBezTo>
                <a:cubicBezTo>
                  <a:pt x="763" y="5990"/>
                  <a:pt x="751" y="5986"/>
                  <a:pt x="736" y="5986"/>
                </a:cubicBezTo>
                <a:cubicBezTo>
                  <a:pt x="721" y="5986"/>
                  <a:pt x="705" y="5990"/>
                  <a:pt x="688" y="5999"/>
                </a:cubicBezTo>
                <a:lnTo>
                  <a:pt x="705" y="4826"/>
                </a:lnTo>
                <a:cubicBezTo>
                  <a:pt x="1196" y="5181"/>
                  <a:pt x="1769" y="5356"/>
                  <a:pt x="2339" y="5356"/>
                </a:cubicBezTo>
                <a:cubicBezTo>
                  <a:pt x="3033" y="5356"/>
                  <a:pt x="3723" y="5097"/>
                  <a:pt x="4257" y="4591"/>
                </a:cubicBezTo>
                <a:cubicBezTo>
                  <a:pt x="5312" y="3569"/>
                  <a:pt x="5329" y="1894"/>
                  <a:pt x="5011" y="537"/>
                </a:cubicBezTo>
                <a:close/>
                <a:moveTo>
                  <a:pt x="6502" y="554"/>
                </a:moveTo>
                <a:cubicBezTo>
                  <a:pt x="6636" y="2196"/>
                  <a:pt x="6552" y="3938"/>
                  <a:pt x="5614" y="5362"/>
                </a:cubicBezTo>
                <a:cubicBezTo>
                  <a:pt x="4851" y="6563"/>
                  <a:pt x="3518" y="7334"/>
                  <a:pt x="2138" y="7334"/>
                </a:cubicBezTo>
                <a:cubicBezTo>
                  <a:pt x="1670" y="7334"/>
                  <a:pt x="1197" y="7245"/>
                  <a:pt x="738" y="7054"/>
                </a:cubicBezTo>
                <a:cubicBezTo>
                  <a:pt x="730" y="7046"/>
                  <a:pt x="721" y="7042"/>
                  <a:pt x="711" y="7042"/>
                </a:cubicBezTo>
                <a:cubicBezTo>
                  <a:pt x="700" y="7042"/>
                  <a:pt x="688" y="7046"/>
                  <a:pt x="671" y="7054"/>
                </a:cubicBezTo>
                <a:lnTo>
                  <a:pt x="688" y="6217"/>
                </a:lnTo>
                <a:cubicBezTo>
                  <a:pt x="1123" y="6418"/>
                  <a:pt x="1609" y="6535"/>
                  <a:pt x="2078" y="6535"/>
                </a:cubicBezTo>
                <a:cubicBezTo>
                  <a:pt x="3117" y="6518"/>
                  <a:pt x="4089" y="6083"/>
                  <a:pt x="4793" y="5329"/>
                </a:cubicBezTo>
                <a:cubicBezTo>
                  <a:pt x="6016" y="4072"/>
                  <a:pt x="6217" y="2212"/>
                  <a:pt x="5899" y="554"/>
                </a:cubicBezTo>
                <a:close/>
                <a:moveTo>
                  <a:pt x="32477" y="18283"/>
                </a:moveTo>
                <a:cubicBezTo>
                  <a:pt x="32932" y="18283"/>
                  <a:pt x="33394" y="18378"/>
                  <a:pt x="33828" y="18548"/>
                </a:cubicBezTo>
                <a:cubicBezTo>
                  <a:pt x="33795" y="18917"/>
                  <a:pt x="33761" y="19285"/>
                  <a:pt x="33745" y="19637"/>
                </a:cubicBezTo>
                <a:cubicBezTo>
                  <a:pt x="33419" y="19452"/>
                  <a:pt x="33064" y="19362"/>
                  <a:pt x="32714" y="19362"/>
                </a:cubicBezTo>
                <a:cubicBezTo>
                  <a:pt x="32144" y="19362"/>
                  <a:pt x="31586" y="19600"/>
                  <a:pt x="31181" y="20056"/>
                </a:cubicBezTo>
                <a:cubicBezTo>
                  <a:pt x="30612" y="20776"/>
                  <a:pt x="30628" y="21798"/>
                  <a:pt x="31232" y="22502"/>
                </a:cubicBezTo>
                <a:lnTo>
                  <a:pt x="30042" y="22502"/>
                </a:lnTo>
                <a:cubicBezTo>
                  <a:pt x="29523" y="21313"/>
                  <a:pt x="29623" y="19888"/>
                  <a:pt x="30628" y="18967"/>
                </a:cubicBezTo>
                <a:cubicBezTo>
                  <a:pt x="31157" y="18489"/>
                  <a:pt x="31809" y="18283"/>
                  <a:pt x="32477" y="18283"/>
                </a:cubicBezTo>
                <a:close/>
                <a:moveTo>
                  <a:pt x="32388" y="17101"/>
                </a:moveTo>
                <a:cubicBezTo>
                  <a:pt x="32472" y="17101"/>
                  <a:pt x="32556" y="17103"/>
                  <a:pt x="32639" y="17107"/>
                </a:cubicBezTo>
                <a:cubicBezTo>
                  <a:pt x="32723" y="17107"/>
                  <a:pt x="33326" y="17191"/>
                  <a:pt x="33678" y="17224"/>
                </a:cubicBezTo>
                <a:cubicBezTo>
                  <a:pt x="33644" y="17258"/>
                  <a:pt x="33644" y="17325"/>
                  <a:pt x="33678" y="17392"/>
                </a:cubicBezTo>
                <a:lnTo>
                  <a:pt x="33694" y="17442"/>
                </a:lnTo>
                <a:cubicBezTo>
                  <a:pt x="33719" y="17478"/>
                  <a:pt x="33769" y="17506"/>
                  <a:pt x="33826" y="17506"/>
                </a:cubicBezTo>
                <a:cubicBezTo>
                  <a:pt x="33849" y="17506"/>
                  <a:pt x="33872" y="17502"/>
                  <a:pt x="33896" y="17493"/>
                </a:cubicBezTo>
                <a:lnTo>
                  <a:pt x="33896" y="17493"/>
                </a:lnTo>
                <a:cubicBezTo>
                  <a:pt x="33879" y="17744"/>
                  <a:pt x="33862" y="17978"/>
                  <a:pt x="33845" y="18230"/>
                </a:cubicBezTo>
                <a:lnTo>
                  <a:pt x="33845" y="18213"/>
                </a:lnTo>
                <a:cubicBezTo>
                  <a:pt x="33420" y="18010"/>
                  <a:pt x="32989" y="17918"/>
                  <a:pt x="32570" y="17918"/>
                </a:cubicBezTo>
                <a:cubicBezTo>
                  <a:pt x="30398" y="17918"/>
                  <a:pt x="28574" y="20384"/>
                  <a:pt x="29824" y="22519"/>
                </a:cubicBezTo>
                <a:lnTo>
                  <a:pt x="28702" y="22519"/>
                </a:lnTo>
                <a:cubicBezTo>
                  <a:pt x="28702" y="22502"/>
                  <a:pt x="28702" y="22469"/>
                  <a:pt x="28702" y="22452"/>
                </a:cubicBezTo>
                <a:cubicBezTo>
                  <a:pt x="28249" y="20944"/>
                  <a:pt x="28484" y="19269"/>
                  <a:pt x="29673" y="18146"/>
                </a:cubicBezTo>
                <a:cubicBezTo>
                  <a:pt x="30193" y="17660"/>
                  <a:pt x="30829" y="17342"/>
                  <a:pt x="31516" y="17191"/>
                </a:cubicBezTo>
                <a:cubicBezTo>
                  <a:pt x="31802" y="17126"/>
                  <a:pt x="32098" y="17101"/>
                  <a:pt x="32388" y="17101"/>
                </a:cubicBezTo>
                <a:close/>
                <a:moveTo>
                  <a:pt x="31922" y="16033"/>
                </a:moveTo>
                <a:cubicBezTo>
                  <a:pt x="32599" y="16033"/>
                  <a:pt x="33284" y="16143"/>
                  <a:pt x="33946" y="16336"/>
                </a:cubicBezTo>
                <a:cubicBezTo>
                  <a:pt x="33946" y="16588"/>
                  <a:pt x="33929" y="16839"/>
                  <a:pt x="33912" y="17090"/>
                </a:cubicBezTo>
                <a:cubicBezTo>
                  <a:pt x="33577" y="16806"/>
                  <a:pt x="32873" y="16789"/>
                  <a:pt x="32488" y="16789"/>
                </a:cubicBezTo>
                <a:cubicBezTo>
                  <a:pt x="32438" y="16787"/>
                  <a:pt x="32387" y="16786"/>
                  <a:pt x="32337" y="16786"/>
                </a:cubicBezTo>
                <a:cubicBezTo>
                  <a:pt x="31433" y="16786"/>
                  <a:pt x="30537" y="17070"/>
                  <a:pt x="29807" y="17610"/>
                </a:cubicBezTo>
                <a:cubicBezTo>
                  <a:pt x="28299" y="18766"/>
                  <a:pt x="27763" y="20776"/>
                  <a:pt x="28484" y="22536"/>
                </a:cubicBezTo>
                <a:lnTo>
                  <a:pt x="27328" y="22536"/>
                </a:lnTo>
                <a:cubicBezTo>
                  <a:pt x="27009" y="20492"/>
                  <a:pt x="26959" y="18515"/>
                  <a:pt x="28735" y="17090"/>
                </a:cubicBezTo>
                <a:cubicBezTo>
                  <a:pt x="29671" y="16344"/>
                  <a:pt x="30784" y="16033"/>
                  <a:pt x="31922" y="16033"/>
                </a:cubicBezTo>
                <a:close/>
                <a:moveTo>
                  <a:pt x="34247" y="1"/>
                </a:moveTo>
                <a:cubicBezTo>
                  <a:pt x="28651" y="51"/>
                  <a:pt x="23055" y="151"/>
                  <a:pt x="17459" y="168"/>
                </a:cubicBezTo>
                <a:cubicBezTo>
                  <a:pt x="13430" y="168"/>
                  <a:pt x="9401" y="90"/>
                  <a:pt x="5372" y="90"/>
                </a:cubicBezTo>
                <a:cubicBezTo>
                  <a:pt x="3805" y="90"/>
                  <a:pt x="2238" y="102"/>
                  <a:pt x="671" y="135"/>
                </a:cubicBezTo>
                <a:cubicBezTo>
                  <a:pt x="604" y="135"/>
                  <a:pt x="554" y="185"/>
                  <a:pt x="554" y="235"/>
                </a:cubicBezTo>
                <a:cubicBezTo>
                  <a:pt x="470" y="252"/>
                  <a:pt x="403" y="336"/>
                  <a:pt x="403" y="420"/>
                </a:cubicBezTo>
                <a:cubicBezTo>
                  <a:pt x="353" y="4139"/>
                  <a:pt x="303" y="7859"/>
                  <a:pt x="252" y="11561"/>
                </a:cubicBezTo>
                <a:cubicBezTo>
                  <a:pt x="202" y="15281"/>
                  <a:pt x="1" y="19017"/>
                  <a:pt x="135" y="22720"/>
                </a:cubicBezTo>
                <a:cubicBezTo>
                  <a:pt x="143" y="22795"/>
                  <a:pt x="202" y="22833"/>
                  <a:pt x="261" y="22833"/>
                </a:cubicBezTo>
                <a:cubicBezTo>
                  <a:pt x="319" y="22833"/>
                  <a:pt x="378" y="22795"/>
                  <a:pt x="386" y="22720"/>
                </a:cubicBezTo>
                <a:cubicBezTo>
                  <a:pt x="638" y="19017"/>
                  <a:pt x="537" y="15281"/>
                  <a:pt x="604" y="11561"/>
                </a:cubicBezTo>
                <a:cubicBezTo>
                  <a:pt x="621" y="10137"/>
                  <a:pt x="654" y="8696"/>
                  <a:pt x="671" y="7272"/>
                </a:cubicBezTo>
                <a:cubicBezTo>
                  <a:pt x="1174" y="7518"/>
                  <a:pt x="1705" y="7631"/>
                  <a:pt x="2235" y="7631"/>
                </a:cubicBezTo>
                <a:cubicBezTo>
                  <a:pt x="3366" y="7631"/>
                  <a:pt x="4491" y="7117"/>
                  <a:pt x="5312" y="6284"/>
                </a:cubicBezTo>
                <a:cubicBezTo>
                  <a:pt x="6770" y="4809"/>
                  <a:pt x="7038" y="2531"/>
                  <a:pt x="6803" y="554"/>
                </a:cubicBezTo>
                <a:lnTo>
                  <a:pt x="6803" y="554"/>
                </a:lnTo>
                <a:cubicBezTo>
                  <a:pt x="7691" y="562"/>
                  <a:pt x="8579" y="565"/>
                  <a:pt x="9467" y="565"/>
                </a:cubicBezTo>
                <a:cubicBezTo>
                  <a:pt x="12130" y="565"/>
                  <a:pt x="14791" y="537"/>
                  <a:pt x="17442" y="537"/>
                </a:cubicBezTo>
                <a:cubicBezTo>
                  <a:pt x="22988" y="520"/>
                  <a:pt x="28534" y="503"/>
                  <a:pt x="34080" y="369"/>
                </a:cubicBezTo>
                <a:lnTo>
                  <a:pt x="34080" y="369"/>
                </a:lnTo>
                <a:cubicBezTo>
                  <a:pt x="34231" y="5597"/>
                  <a:pt x="34231" y="10791"/>
                  <a:pt x="33963" y="15985"/>
                </a:cubicBezTo>
                <a:cubicBezTo>
                  <a:pt x="33293" y="15797"/>
                  <a:pt x="32598" y="15691"/>
                  <a:pt x="31911" y="15691"/>
                </a:cubicBezTo>
                <a:cubicBezTo>
                  <a:pt x="30639" y="15691"/>
                  <a:pt x="29395" y="16053"/>
                  <a:pt x="28383" y="16923"/>
                </a:cubicBezTo>
                <a:cubicBezTo>
                  <a:pt x="26691" y="18381"/>
                  <a:pt x="26540" y="20508"/>
                  <a:pt x="27110" y="22536"/>
                </a:cubicBezTo>
                <a:lnTo>
                  <a:pt x="16823" y="22636"/>
                </a:lnTo>
                <a:cubicBezTo>
                  <a:pt x="11327" y="22686"/>
                  <a:pt x="5815" y="22603"/>
                  <a:pt x="319" y="22854"/>
                </a:cubicBezTo>
                <a:lnTo>
                  <a:pt x="303" y="22854"/>
                </a:lnTo>
                <a:cubicBezTo>
                  <a:pt x="168" y="22904"/>
                  <a:pt x="185" y="23089"/>
                  <a:pt x="319" y="23105"/>
                </a:cubicBezTo>
                <a:cubicBezTo>
                  <a:pt x="1736" y="23140"/>
                  <a:pt x="3153" y="23153"/>
                  <a:pt x="4571" y="23153"/>
                </a:cubicBezTo>
                <a:cubicBezTo>
                  <a:pt x="8655" y="23153"/>
                  <a:pt x="12743" y="23042"/>
                  <a:pt x="16823" y="23005"/>
                </a:cubicBezTo>
                <a:lnTo>
                  <a:pt x="33326" y="22854"/>
                </a:lnTo>
                <a:cubicBezTo>
                  <a:pt x="33460" y="22854"/>
                  <a:pt x="33544" y="22703"/>
                  <a:pt x="33493" y="22586"/>
                </a:cubicBezTo>
                <a:cubicBezTo>
                  <a:pt x="33464" y="22528"/>
                  <a:pt x="33410" y="22482"/>
                  <a:pt x="33352" y="22482"/>
                </a:cubicBezTo>
                <a:cubicBezTo>
                  <a:pt x="33343" y="22482"/>
                  <a:pt x="33335" y="22483"/>
                  <a:pt x="33326" y="22485"/>
                </a:cubicBezTo>
                <a:lnTo>
                  <a:pt x="31433" y="22502"/>
                </a:lnTo>
                <a:cubicBezTo>
                  <a:pt x="30997" y="21865"/>
                  <a:pt x="30880" y="20994"/>
                  <a:pt x="31349" y="20324"/>
                </a:cubicBezTo>
                <a:cubicBezTo>
                  <a:pt x="31659" y="19883"/>
                  <a:pt x="32161" y="19670"/>
                  <a:pt x="32672" y="19670"/>
                </a:cubicBezTo>
                <a:cubicBezTo>
                  <a:pt x="33016" y="19670"/>
                  <a:pt x="33364" y="19767"/>
                  <a:pt x="33661" y="19955"/>
                </a:cubicBezTo>
                <a:cubicBezTo>
                  <a:pt x="33678" y="19955"/>
                  <a:pt x="33694" y="19972"/>
                  <a:pt x="33711" y="19972"/>
                </a:cubicBezTo>
                <a:cubicBezTo>
                  <a:pt x="33644" y="20810"/>
                  <a:pt x="33577" y="21648"/>
                  <a:pt x="33493" y="22485"/>
                </a:cubicBezTo>
                <a:cubicBezTo>
                  <a:pt x="33493" y="22519"/>
                  <a:pt x="33493" y="22552"/>
                  <a:pt x="33510" y="22569"/>
                </a:cubicBezTo>
                <a:cubicBezTo>
                  <a:pt x="33551" y="22630"/>
                  <a:pt x="33613" y="22658"/>
                  <a:pt x="33673" y="22658"/>
                </a:cubicBezTo>
                <a:cubicBezTo>
                  <a:pt x="33764" y="22658"/>
                  <a:pt x="33852" y="22596"/>
                  <a:pt x="33862" y="22485"/>
                </a:cubicBezTo>
                <a:cubicBezTo>
                  <a:pt x="34683" y="15180"/>
                  <a:pt x="34968" y="7674"/>
                  <a:pt x="34314" y="336"/>
                </a:cubicBezTo>
                <a:cubicBezTo>
                  <a:pt x="34465" y="252"/>
                  <a:pt x="34415" y="17"/>
                  <a:pt x="34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21"/>
          <p:cNvSpPr/>
          <p:nvPr/>
        </p:nvSpPr>
        <p:spPr>
          <a:xfrm>
            <a:off x="6376557" y="4449999"/>
            <a:ext cx="205462" cy="190766"/>
          </a:xfrm>
          <a:custGeom>
            <a:avLst/>
            <a:gdLst/>
            <a:ahLst/>
            <a:cxnLst/>
            <a:rect l="l" t="t" r="r" b="b"/>
            <a:pathLst>
              <a:path w="7004" h="6503" extrusionOk="0">
                <a:moveTo>
                  <a:pt x="4975" y="0"/>
                </a:moveTo>
                <a:cubicBezTo>
                  <a:pt x="3832" y="0"/>
                  <a:pt x="2712" y="311"/>
                  <a:pt x="1776" y="1057"/>
                </a:cubicBezTo>
                <a:cubicBezTo>
                  <a:pt x="0" y="2465"/>
                  <a:pt x="50" y="4442"/>
                  <a:pt x="369" y="6503"/>
                </a:cubicBezTo>
                <a:lnTo>
                  <a:pt x="1542" y="6486"/>
                </a:lnTo>
                <a:cubicBezTo>
                  <a:pt x="804" y="4743"/>
                  <a:pt x="1340" y="2716"/>
                  <a:pt x="2848" y="1560"/>
                </a:cubicBezTo>
                <a:cubicBezTo>
                  <a:pt x="3580" y="1035"/>
                  <a:pt x="4478" y="737"/>
                  <a:pt x="5385" y="737"/>
                </a:cubicBezTo>
                <a:cubicBezTo>
                  <a:pt x="5433" y="737"/>
                  <a:pt x="5481" y="737"/>
                  <a:pt x="5529" y="739"/>
                </a:cubicBezTo>
                <a:cubicBezTo>
                  <a:pt x="5898" y="756"/>
                  <a:pt x="6618" y="756"/>
                  <a:pt x="6953" y="1057"/>
                </a:cubicBezTo>
                <a:cubicBezTo>
                  <a:pt x="6970" y="806"/>
                  <a:pt x="6987" y="555"/>
                  <a:pt x="7004" y="303"/>
                </a:cubicBezTo>
                <a:cubicBezTo>
                  <a:pt x="6342" y="110"/>
                  <a:pt x="5654" y="0"/>
                  <a:pt x="49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21"/>
          <p:cNvSpPr/>
          <p:nvPr/>
        </p:nvSpPr>
        <p:spPr>
          <a:xfrm>
            <a:off x="6413902" y="4481125"/>
            <a:ext cx="166153" cy="159142"/>
          </a:xfrm>
          <a:custGeom>
            <a:avLst/>
            <a:gdLst/>
            <a:ahLst/>
            <a:cxnLst/>
            <a:rect l="l" t="t" r="r" b="b"/>
            <a:pathLst>
              <a:path w="5664" h="5425" extrusionOk="0">
                <a:moveTo>
                  <a:pt x="4091" y="0"/>
                </a:moveTo>
                <a:cubicBezTo>
                  <a:pt x="3816" y="0"/>
                  <a:pt x="3537" y="31"/>
                  <a:pt x="3268" y="80"/>
                </a:cubicBezTo>
                <a:cubicBezTo>
                  <a:pt x="2581" y="231"/>
                  <a:pt x="1944" y="566"/>
                  <a:pt x="1425" y="1035"/>
                </a:cubicBezTo>
                <a:cubicBezTo>
                  <a:pt x="252" y="2158"/>
                  <a:pt x="0" y="3833"/>
                  <a:pt x="453" y="5341"/>
                </a:cubicBezTo>
                <a:cubicBezTo>
                  <a:pt x="470" y="5375"/>
                  <a:pt x="470" y="5391"/>
                  <a:pt x="453" y="5425"/>
                </a:cubicBezTo>
                <a:lnTo>
                  <a:pt x="1575" y="5408"/>
                </a:lnTo>
                <a:cubicBezTo>
                  <a:pt x="325" y="3287"/>
                  <a:pt x="2161" y="824"/>
                  <a:pt x="4337" y="824"/>
                </a:cubicBezTo>
                <a:cubicBezTo>
                  <a:pt x="4756" y="824"/>
                  <a:pt x="5188" y="916"/>
                  <a:pt x="5613" y="1119"/>
                </a:cubicBezTo>
                <a:cubicBezTo>
                  <a:pt x="5630" y="884"/>
                  <a:pt x="5647" y="633"/>
                  <a:pt x="5664" y="399"/>
                </a:cubicBezTo>
                <a:lnTo>
                  <a:pt x="5664" y="399"/>
                </a:lnTo>
                <a:cubicBezTo>
                  <a:pt x="5641" y="408"/>
                  <a:pt x="5619" y="412"/>
                  <a:pt x="5597" y="412"/>
                </a:cubicBezTo>
                <a:cubicBezTo>
                  <a:pt x="5537" y="412"/>
                  <a:pt x="5482" y="381"/>
                  <a:pt x="5446" y="332"/>
                </a:cubicBezTo>
                <a:lnTo>
                  <a:pt x="5429" y="281"/>
                </a:lnTo>
                <a:cubicBezTo>
                  <a:pt x="5395" y="231"/>
                  <a:pt x="5395" y="164"/>
                  <a:pt x="5446" y="114"/>
                </a:cubicBezTo>
                <a:cubicBezTo>
                  <a:pt x="5094" y="80"/>
                  <a:pt x="4474" y="13"/>
                  <a:pt x="4390" y="13"/>
                </a:cubicBezTo>
                <a:cubicBezTo>
                  <a:pt x="4291" y="4"/>
                  <a:pt x="4191" y="0"/>
                  <a:pt x="4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21"/>
          <p:cNvSpPr/>
          <p:nvPr/>
        </p:nvSpPr>
        <p:spPr>
          <a:xfrm>
            <a:off x="6451745" y="4515800"/>
            <a:ext cx="126346" cy="123500"/>
          </a:xfrm>
          <a:custGeom>
            <a:avLst/>
            <a:gdLst/>
            <a:ahLst/>
            <a:cxnLst/>
            <a:rect l="l" t="t" r="r" b="b"/>
            <a:pathLst>
              <a:path w="4307" h="4210" extrusionOk="0">
                <a:moveTo>
                  <a:pt x="2937" y="1"/>
                </a:moveTo>
                <a:cubicBezTo>
                  <a:pt x="2280" y="1"/>
                  <a:pt x="1638" y="201"/>
                  <a:pt x="1106" y="674"/>
                </a:cubicBezTo>
                <a:cubicBezTo>
                  <a:pt x="101" y="1596"/>
                  <a:pt x="1" y="3020"/>
                  <a:pt x="520" y="4209"/>
                </a:cubicBezTo>
                <a:lnTo>
                  <a:pt x="1710" y="4209"/>
                </a:lnTo>
                <a:cubicBezTo>
                  <a:pt x="1106" y="3506"/>
                  <a:pt x="1090" y="2484"/>
                  <a:pt x="1659" y="1763"/>
                </a:cubicBezTo>
                <a:cubicBezTo>
                  <a:pt x="2063" y="1318"/>
                  <a:pt x="2627" y="1077"/>
                  <a:pt x="3197" y="1077"/>
                </a:cubicBezTo>
                <a:cubicBezTo>
                  <a:pt x="3549" y="1077"/>
                  <a:pt x="3903" y="1169"/>
                  <a:pt x="4223" y="1361"/>
                </a:cubicBezTo>
                <a:cubicBezTo>
                  <a:pt x="4239" y="993"/>
                  <a:pt x="4273" y="624"/>
                  <a:pt x="4306" y="272"/>
                </a:cubicBezTo>
                <a:cubicBezTo>
                  <a:pt x="3865" y="99"/>
                  <a:pt x="3397" y="1"/>
                  <a:pt x="29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21"/>
          <p:cNvSpPr/>
          <p:nvPr/>
        </p:nvSpPr>
        <p:spPr>
          <a:xfrm>
            <a:off x="5242189" y="3909813"/>
            <a:ext cx="197546" cy="224934"/>
          </a:xfrm>
          <a:custGeom>
            <a:avLst/>
            <a:gdLst/>
            <a:ahLst/>
            <a:cxnLst/>
            <a:rect l="l" t="t" r="r" b="b"/>
            <a:pathLst>
              <a:path w="5965" h="6792" extrusionOk="0">
                <a:moveTo>
                  <a:pt x="5228" y="1"/>
                </a:moveTo>
                <a:lnTo>
                  <a:pt x="5228" y="1"/>
                </a:lnTo>
                <a:cubicBezTo>
                  <a:pt x="5546" y="1660"/>
                  <a:pt x="5345" y="3536"/>
                  <a:pt x="4122" y="4793"/>
                </a:cubicBezTo>
                <a:cubicBezTo>
                  <a:pt x="3418" y="5530"/>
                  <a:pt x="2446" y="5965"/>
                  <a:pt x="1407" y="5982"/>
                </a:cubicBezTo>
                <a:cubicBezTo>
                  <a:pt x="938" y="5982"/>
                  <a:pt x="452" y="5882"/>
                  <a:pt x="17" y="5664"/>
                </a:cubicBezTo>
                <a:lnTo>
                  <a:pt x="0" y="6502"/>
                </a:lnTo>
                <a:lnTo>
                  <a:pt x="67" y="6502"/>
                </a:lnTo>
                <a:cubicBezTo>
                  <a:pt x="532" y="6700"/>
                  <a:pt x="1012" y="6791"/>
                  <a:pt x="1486" y="6791"/>
                </a:cubicBezTo>
                <a:cubicBezTo>
                  <a:pt x="2859" y="6791"/>
                  <a:pt x="4183" y="6022"/>
                  <a:pt x="4943" y="4826"/>
                </a:cubicBezTo>
                <a:cubicBezTo>
                  <a:pt x="5881" y="3402"/>
                  <a:pt x="5965" y="1660"/>
                  <a:pt x="5831" y="18"/>
                </a:cubicBezTo>
                <a:lnTo>
                  <a:pt x="52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21"/>
          <p:cNvSpPr/>
          <p:nvPr/>
        </p:nvSpPr>
        <p:spPr>
          <a:xfrm>
            <a:off x="5242718" y="3909283"/>
            <a:ext cx="171516" cy="188803"/>
          </a:xfrm>
          <a:custGeom>
            <a:avLst/>
            <a:gdLst/>
            <a:ahLst/>
            <a:cxnLst/>
            <a:rect l="l" t="t" r="r" b="b"/>
            <a:pathLst>
              <a:path w="5179" h="5701" extrusionOk="0">
                <a:moveTo>
                  <a:pt x="4324" y="0"/>
                </a:moveTo>
                <a:lnTo>
                  <a:pt x="4324" y="0"/>
                </a:lnTo>
                <a:cubicBezTo>
                  <a:pt x="4642" y="1357"/>
                  <a:pt x="4625" y="3049"/>
                  <a:pt x="3570" y="4055"/>
                </a:cubicBezTo>
                <a:cubicBezTo>
                  <a:pt x="3031" y="4565"/>
                  <a:pt x="2334" y="4829"/>
                  <a:pt x="1634" y="4829"/>
                </a:cubicBezTo>
                <a:cubicBezTo>
                  <a:pt x="1070" y="4829"/>
                  <a:pt x="504" y="4657"/>
                  <a:pt x="18" y="4306"/>
                </a:cubicBezTo>
                <a:lnTo>
                  <a:pt x="1" y="5479"/>
                </a:lnTo>
                <a:cubicBezTo>
                  <a:pt x="34" y="5462"/>
                  <a:pt x="68" y="5462"/>
                  <a:pt x="85" y="5462"/>
                </a:cubicBezTo>
                <a:cubicBezTo>
                  <a:pt x="497" y="5623"/>
                  <a:pt x="927" y="5701"/>
                  <a:pt x="1353" y="5701"/>
                </a:cubicBezTo>
                <a:cubicBezTo>
                  <a:pt x="2347" y="5701"/>
                  <a:pt x="3320" y="5276"/>
                  <a:pt x="3988" y="4490"/>
                </a:cubicBezTo>
                <a:cubicBezTo>
                  <a:pt x="5061" y="3250"/>
                  <a:pt x="5178" y="1542"/>
                  <a:pt x="4893" y="17"/>
                </a:cubicBezTo>
                <a:lnTo>
                  <a:pt x="4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21"/>
          <p:cNvSpPr/>
          <p:nvPr/>
        </p:nvSpPr>
        <p:spPr>
          <a:xfrm>
            <a:off x="5243845" y="3908720"/>
            <a:ext cx="143200" cy="151645"/>
          </a:xfrm>
          <a:custGeom>
            <a:avLst/>
            <a:gdLst/>
            <a:ahLst/>
            <a:cxnLst/>
            <a:rect l="l" t="t" r="r" b="b"/>
            <a:pathLst>
              <a:path w="4324" h="4579" extrusionOk="0">
                <a:moveTo>
                  <a:pt x="3167" y="0"/>
                </a:moveTo>
                <a:cubicBezTo>
                  <a:pt x="3335" y="989"/>
                  <a:pt x="3385" y="2162"/>
                  <a:pt x="2597" y="2932"/>
                </a:cubicBezTo>
                <a:cubicBezTo>
                  <a:pt x="2228" y="3284"/>
                  <a:pt x="1776" y="3421"/>
                  <a:pt x="1310" y="3421"/>
                </a:cubicBezTo>
                <a:cubicBezTo>
                  <a:pt x="866" y="3421"/>
                  <a:pt x="409" y="3297"/>
                  <a:pt x="0" y="3117"/>
                </a:cubicBezTo>
                <a:cubicBezTo>
                  <a:pt x="0" y="3469"/>
                  <a:pt x="0" y="3820"/>
                  <a:pt x="0" y="4155"/>
                </a:cubicBezTo>
                <a:cubicBezTo>
                  <a:pt x="480" y="4432"/>
                  <a:pt x="1022" y="4579"/>
                  <a:pt x="1553" y="4579"/>
                </a:cubicBezTo>
                <a:cubicBezTo>
                  <a:pt x="2375" y="4579"/>
                  <a:pt x="3171" y="4226"/>
                  <a:pt x="3670" y="3452"/>
                </a:cubicBezTo>
                <a:cubicBezTo>
                  <a:pt x="4323" y="2430"/>
                  <a:pt x="4189" y="1156"/>
                  <a:pt x="3988" y="17"/>
                </a:cubicBezTo>
                <a:cubicBezTo>
                  <a:pt x="3703" y="17"/>
                  <a:pt x="3435" y="0"/>
                  <a:pt x="3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21"/>
          <p:cNvSpPr/>
          <p:nvPr/>
        </p:nvSpPr>
        <p:spPr>
          <a:xfrm>
            <a:off x="3489503" y="3132771"/>
            <a:ext cx="190581" cy="246609"/>
          </a:xfrm>
          <a:custGeom>
            <a:avLst/>
            <a:gdLst/>
            <a:ahLst/>
            <a:cxnLst/>
            <a:rect l="l" t="t" r="r" b="b"/>
            <a:pathLst>
              <a:path w="5667" h="7333" extrusionOk="0">
                <a:moveTo>
                  <a:pt x="13" y="5049"/>
                </a:moveTo>
                <a:cubicBezTo>
                  <a:pt x="1" y="4555"/>
                  <a:pt x="532" y="4247"/>
                  <a:pt x="890" y="3988"/>
                </a:cubicBezTo>
                <a:cubicBezTo>
                  <a:pt x="1470" y="3605"/>
                  <a:pt x="2050" y="3185"/>
                  <a:pt x="2383" y="2556"/>
                </a:cubicBezTo>
                <a:cubicBezTo>
                  <a:pt x="2445" y="2432"/>
                  <a:pt x="2494" y="2309"/>
                  <a:pt x="2544" y="2173"/>
                </a:cubicBezTo>
                <a:cubicBezTo>
                  <a:pt x="2593" y="1963"/>
                  <a:pt x="2618" y="1692"/>
                  <a:pt x="2346" y="1642"/>
                </a:cubicBezTo>
                <a:cubicBezTo>
                  <a:pt x="2038" y="1593"/>
                  <a:pt x="1741" y="1741"/>
                  <a:pt x="1593" y="2013"/>
                </a:cubicBezTo>
                <a:cubicBezTo>
                  <a:pt x="1544" y="2099"/>
                  <a:pt x="1408" y="2111"/>
                  <a:pt x="1334" y="2025"/>
                </a:cubicBezTo>
                <a:cubicBezTo>
                  <a:pt x="1198" y="1827"/>
                  <a:pt x="988" y="1704"/>
                  <a:pt x="828" y="1519"/>
                </a:cubicBezTo>
                <a:cubicBezTo>
                  <a:pt x="766" y="1457"/>
                  <a:pt x="717" y="1371"/>
                  <a:pt x="704" y="1284"/>
                </a:cubicBezTo>
                <a:cubicBezTo>
                  <a:pt x="655" y="827"/>
                  <a:pt x="1568" y="297"/>
                  <a:pt x="1939" y="186"/>
                </a:cubicBezTo>
                <a:cubicBezTo>
                  <a:pt x="2556" y="0"/>
                  <a:pt x="3223" y="87"/>
                  <a:pt x="3778" y="432"/>
                </a:cubicBezTo>
                <a:cubicBezTo>
                  <a:pt x="4173" y="704"/>
                  <a:pt x="4482" y="1074"/>
                  <a:pt x="4506" y="1580"/>
                </a:cubicBezTo>
                <a:cubicBezTo>
                  <a:pt x="4519" y="2087"/>
                  <a:pt x="4235" y="2580"/>
                  <a:pt x="3951" y="2975"/>
                </a:cubicBezTo>
                <a:cubicBezTo>
                  <a:pt x="3778" y="3222"/>
                  <a:pt x="3581" y="3457"/>
                  <a:pt x="3383" y="3691"/>
                </a:cubicBezTo>
                <a:cubicBezTo>
                  <a:pt x="3284" y="3815"/>
                  <a:pt x="3161" y="3950"/>
                  <a:pt x="3062" y="4099"/>
                </a:cubicBezTo>
                <a:cubicBezTo>
                  <a:pt x="3642" y="3963"/>
                  <a:pt x="4556" y="3852"/>
                  <a:pt x="5037" y="4099"/>
                </a:cubicBezTo>
                <a:cubicBezTo>
                  <a:pt x="5123" y="4123"/>
                  <a:pt x="5198" y="4185"/>
                  <a:pt x="5259" y="4259"/>
                </a:cubicBezTo>
                <a:cubicBezTo>
                  <a:pt x="5556" y="4506"/>
                  <a:pt x="5667" y="4913"/>
                  <a:pt x="5531" y="5284"/>
                </a:cubicBezTo>
                <a:cubicBezTo>
                  <a:pt x="5247" y="6086"/>
                  <a:pt x="4531" y="6061"/>
                  <a:pt x="3815" y="6148"/>
                </a:cubicBezTo>
                <a:cubicBezTo>
                  <a:pt x="3210" y="6222"/>
                  <a:pt x="2877" y="6740"/>
                  <a:pt x="2408" y="7061"/>
                </a:cubicBezTo>
                <a:cubicBezTo>
                  <a:pt x="2136" y="7234"/>
                  <a:pt x="1704" y="7333"/>
                  <a:pt x="1420" y="7135"/>
                </a:cubicBezTo>
                <a:lnTo>
                  <a:pt x="1285" y="7049"/>
                </a:lnTo>
                <a:cubicBezTo>
                  <a:pt x="544" y="6543"/>
                  <a:pt x="38" y="6086"/>
                  <a:pt x="25" y="5111"/>
                </a:cubicBezTo>
                <a:cubicBezTo>
                  <a:pt x="13" y="5098"/>
                  <a:pt x="13" y="5074"/>
                  <a:pt x="25" y="5061"/>
                </a:cubicBezTo>
                <a:close/>
                <a:moveTo>
                  <a:pt x="5259" y="4889"/>
                </a:moveTo>
                <a:cubicBezTo>
                  <a:pt x="5062" y="5284"/>
                  <a:pt x="4642" y="5333"/>
                  <a:pt x="4222" y="5333"/>
                </a:cubicBezTo>
                <a:cubicBezTo>
                  <a:pt x="3741" y="5333"/>
                  <a:pt x="3247" y="5333"/>
                  <a:pt x="2828" y="5605"/>
                </a:cubicBezTo>
                <a:cubicBezTo>
                  <a:pt x="2544" y="5814"/>
                  <a:pt x="2297" y="6049"/>
                  <a:pt x="2075" y="6308"/>
                </a:cubicBezTo>
                <a:cubicBezTo>
                  <a:pt x="1766" y="6629"/>
                  <a:pt x="1457" y="6678"/>
                  <a:pt x="1124" y="6456"/>
                </a:cubicBezTo>
                <a:cubicBezTo>
                  <a:pt x="1248" y="6567"/>
                  <a:pt x="1371" y="6666"/>
                  <a:pt x="1494" y="6765"/>
                </a:cubicBezTo>
                <a:cubicBezTo>
                  <a:pt x="1593" y="6851"/>
                  <a:pt x="1704" y="6901"/>
                  <a:pt x="1828" y="6901"/>
                </a:cubicBezTo>
                <a:cubicBezTo>
                  <a:pt x="2297" y="6888"/>
                  <a:pt x="2790" y="6148"/>
                  <a:pt x="3247" y="5975"/>
                </a:cubicBezTo>
                <a:cubicBezTo>
                  <a:pt x="3519" y="5888"/>
                  <a:pt x="3790" y="5839"/>
                  <a:pt x="4074" y="5839"/>
                </a:cubicBezTo>
                <a:cubicBezTo>
                  <a:pt x="4445" y="5814"/>
                  <a:pt x="4901" y="5777"/>
                  <a:pt x="5123" y="5432"/>
                </a:cubicBezTo>
                <a:cubicBezTo>
                  <a:pt x="5235" y="5271"/>
                  <a:pt x="5284" y="5086"/>
                  <a:pt x="5272" y="4889"/>
                </a:cubicBezTo>
                <a:close/>
                <a:moveTo>
                  <a:pt x="1630" y="4950"/>
                </a:moveTo>
                <a:cubicBezTo>
                  <a:pt x="1519" y="5049"/>
                  <a:pt x="1408" y="5148"/>
                  <a:pt x="1297" y="5247"/>
                </a:cubicBezTo>
                <a:cubicBezTo>
                  <a:pt x="1173" y="5333"/>
                  <a:pt x="951" y="5197"/>
                  <a:pt x="1062" y="5049"/>
                </a:cubicBezTo>
                <a:cubicBezTo>
                  <a:pt x="1173" y="4901"/>
                  <a:pt x="1309" y="4790"/>
                  <a:pt x="1457" y="4691"/>
                </a:cubicBezTo>
                <a:cubicBezTo>
                  <a:pt x="1889" y="4296"/>
                  <a:pt x="2272" y="3864"/>
                  <a:pt x="2655" y="3444"/>
                </a:cubicBezTo>
                <a:cubicBezTo>
                  <a:pt x="3025" y="3049"/>
                  <a:pt x="3408" y="2580"/>
                  <a:pt x="3568" y="2062"/>
                </a:cubicBezTo>
                <a:cubicBezTo>
                  <a:pt x="3778" y="1395"/>
                  <a:pt x="3531" y="877"/>
                  <a:pt x="2902" y="593"/>
                </a:cubicBezTo>
                <a:cubicBezTo>
                  <a:pt x="2507" y="395"/>
                  <a:pt x="2038" y="408"/>
                  <a:pt x="1655" y="618"/>
                </a:cubicBezTo>
                <a:cubicBezTo>
                  <a:pt x="1507" y="704"/>
                  <a:pt x="1050" y="1050"/>
                  <a:pt x="1025" y="1235"/>
                </a:cubicBezTo>
                <a:cubicBezTo>
                  <a:pt x="1075" y="1284"/>
                  <a:pt x="1124" y="1358"/>
                  <a:pt x="1173" y="1408"/>
                </a:cubicBezTo>
                <a:cubicBezTo>
                  <a:pt x="1260" y="1506"/>
                  <a:pt x="1346" y="1580"/>
                  <a:pt x="1433" y="1655"/>
                </a:cubicBezTo>
                <a:cubicBezTo>
                  <a:pt x="1556" y="1494"/>
                  <a:pt x="1729" y="1383"/>
                  <a:pt x="1926" y="1334"/>
                </a:cubicBezTo>
                <a:cubicBezTo>
                  <a:pt x="2383" y="1198"/>
                  <a:pt x="2828" y="1371"/>
                  <a:pt x="2852" y="1889"/>
                </a:cubicBezTo>
                <a:cubicBezTo>
                  <a:pt x="2865" y="2000"/>
                  <a:pt x="2865" y="2111"/>
                  <a:pt x="2852" y="2222"/>
                </a:cubicBezTo>
                <a:cubicBezTo>
                  <a:pt x="2692" y="3049"/>
                  <a:pt x="1828" y="3728"/>
                  <a:pt x="1161" y="4173"/>
                </a:cubicBezTo>
                <a:cubicBezTo>
                  <a:pt x="927" y="4333"/>
                  <a:pt x="198" y="4716"/>
                  <a:pt x="322" y="5074"/>
                </a:cubicBezTo>
                <a:cubicBezTo>
                  <a:pt x="408" y="5333"/>
                  <a:pt x="630" y="5543"/>
                  <a:pt x="803" y="5740"/>
                </a:cubicBezTo>
                <a:cubicBezTo>
                  <a:pt x="976" y="5938"/>
                  <a:pt x="1198" y="6246"/>
                  <a:pt x="1457" y="6296"/>
                </a:cubicBezTo>
                <a:cubicBezTo>
                  <a:pt x="1766" y="6358"/>
                  <a:pt x="1976" y="5926"/>
                  <a:pt x="2161" y="5740"/>
                </a:cubicBezTo>
                <a:cubicBezTo>
                  <a:pt x="2556" y="5333"/>
                  <a:pt x="3087" y="5086"/>
                  <a:pt x="3655" y="5049"/>
                </a:cubicBezTo>
                <a:cubicBezTo>
                  <a:pt x="4000" y="5024"/>
                  <a:pt x="4408" y="5086"/>
                  <a:pt x="4728" y="4987"/>
                </a:cubicBezTo>
                <a:cubicBezTo>
                  <a:pt x="4815" y="4950"/>
                  <a:pt x="4877" y="4901"/>
                  <a:pt x="4926" y="4839"/>
                </a:cubicBezTo>
                <a:cubicBezTo>
                  <a:pt x="5025" y="4741"/>
                  <a:pt x="5062" y="4580"/>
                  <a:pt x="5012" y="4444"/>
                </a:cubicBezTo>
                <a:lnTo>
                  <a:pt x="4951" y="4407"/>
                </a:lnTo>
                <a:cubicBezTo>
                  <a:pt x="4704" y="4346"/>
                  <a:pt x="4457" y="4333"/>
                  <a:pt x="4210" y="4346"/>
                </a:cubicBezTo>
                <a:cubicBezTo>
                  <a:pt x="3815" y="4370"/>
                  <a:pt x="3420" y="4407"/>
                  <a:pt x="3037" y="4481"/>
                </a:cubicBezTo>
                <a:cubicBezTo>
                  <a:pt x="2556" y="4568"/>
                  <a:pt x="2075" y="4716"/>
                  <a:pt x="1630" y="4950"/>
                </a:cubicBezTo>
                <a:close/>
                <a:moveTo>
                  <a:pt x="2223" y="4333"/>
                </a:moveTo>
                <a:cubicBezTo>
                  <a:pt x="2371" y="4284"/>
                  <a:pt x="2507" y="4234"/>
                  <a:pt x="2642" y="4197"/>
                </a:cubicBezTo>
                <a:cubicBezTo>
                  <a:pt x="2766" y="4000"/>
                  <a:pt x="2902" y="3815"/>
                  <a:pt x="3050" y="3654"/>
                </a:cubicBezTo>
                <a:cubicBezTo>
                  <a:pt x="3260" y="3395"/>
                  <a:pt x="3469" y="3136"/>
                  <a:pt x="3667" y="2852"/>
                </a:cubicBezTo>
                <a:cubicBezTo>
                  <a:pt x="3938" y="2469"/>
                  <a:pt x="4284" y="1889"/>
                  <a:pt x="4185" y="1395"/>
                </a:cubicBezTo>
                <a:cubicBezTo>
                  <a:pt x="4111" y="1087"/>
                  <a:pt x="3901" y="827"/>
                  <a:pt x="3618" y="692"/>
                </a:cubicBezTo>
                <a:lnTo>
                  <a:pt x="3605" y="692"/>
                </a:lnTo>
                <a:cubicBezTo>
                  <a:pt x="3741" y="827"/>
                  <a:pt x="3840" y="976"/>
                  <a:pt x="3889" y="1161"/>
                </a:cubicBezTo>
                <a:cubicBezTo>
                  <a:pt x="4124" y="1852"/>
                  <a:pt x="3753" y="2580"/>
                  <a:pt x="3334" y="3123"/>
                </a:cubicBezTo>
                <a:cubicBezTo>
                  <a:pt x="3074" y="3444"/>
                  <a:pt x="2803" y="3753"/>
                  <a:pt x="2507" y="40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1" name="Google Shape;6801;p121"/>
          <p:cNvSpPr/>
          <p:nvPr/>
        </p:nvSpPr>
        <p:spPr>
          <a:xfrm>
            <a:off x="1948943" y="4293283"/>
            <a:ext cx="197644" cy="188059"/>
          </a:xfrm>
          <a:custGeom>
            <a:avLst/>
            <a:gdLst/>
            <a:ahLst/>
            <a:cxnLst/>
            <a:rect l="l" t="t" r="r" b="b"/>
            <a:pathLst>
              <a:path w="5877" h="5592" extrusionOk="0">
                <a:moveTo>
                  <a:pt x="2062" y="99"/>
                </a:moveTo>
                <a:cubicBezTo>
                  <a:pt x="2149" y="247"/>
                  <a:pt x="2223" y="420"/>
                  <a:pt x="2285" y="580"/>
                </a:cubicBezTo>
                <a:cubicBezTo>
                  <a:pt x="2359" y="778"/>
                  <a:pt x="2445" y="988"/>
                  <a:pt x="2519" y="1198"/>
                </a:cubicBezTo>
                <a:cubicBezTo>
                  <a:pt x="3358" y="1000"/>
                  <a:pt x="4469" y="1074"/>
                  <a:pt x="5148" y="1630"/>
                </a:cubicBezTo>
                <a:cubicBezTo>
                  <a:pt x="5371" y="1815"/>
                  <a:pt x="5543" y="2062"/>
                  <a:pt x="5642" y="2345"/>
                </a:cubicBezTo>
                <a:lnTo>
                  <a:pt x="5642" y="2370"/>
                </a:lnTo>
                <a:cubicBezTo>
                  <a:pt x="5864" y="2852"/>
                  <a:pt x="5877" y="3395"/>
                  <a:pt x="5667" y="3888"/>
                </a:cubicBezTo>
                <a:cubicBezTo>
                  <a:pt x="5284" y="4703"/>
                  <a:pt x="4297" y="5148"/>
                  <a:pt x="3470" y="5345"/>
                </a:cubicBezTo>
                <a:cubicBezTo>
                  <a:pt x="2593" y="5555"/>
                  <a:pt x="1433" y="5592"/>
                  <a:pt x="717" y="4925"/>
                </a:cubicBezTo>
                <a:cubicBezTo>
                  <a:pt x="458" y="4678"/>
                  <a:pt x="272" y="4345"/>
                  <a:pt x="211" y="3975"/>
                </a:cubicBezTo>
                <a:cubicBezTo>
                  <a:pt x="1" y="3456"/>
                  <a:pt x="186" y="2852"/>
                  <a:pt x="519" y="2432"/>
                </a:cubicBezTo>
                <a:cubicBezTo>
                  <a:pt x="902" y="1988"/>
                  <a:pt x="1371" y="1630"/>
                  <a:pt x="1914" y="1395"/>
                </a:cubicBezTo>
                <a:cubicBezTo>
                  <a:pt x="1890" y="1160"/>
                  <a:pt x="1865" y="926"/>
                  <a:pt x="1840" y="691"/>
                </a:cubicBezTo>
                <a:cubicBezTo>
                  <a:pt x="1828" y="519"/>
                  <a:pt x="1803" y="358"/>
                  <a:pt x="1778" y="198"/>
                </a:cubicBezTo>
                <a:cubicBezTo>
                  <a:pt x="1754" y="111"/>
                  <a:pt x="1803" y="37"/>
                  <a:pt x="1890" y="13"/>
                </a:cubicBezTo>
                <a:cubicBezTo>
                  <a:pt x="1964" y="0"/>
                  <a:pt x="2025" y="25"/>
                  <a:pt x="2062" y="99"/>
                </a:cubicBezTo>
                <a:close/>
                <a:moveTo>
                  <a:pt x="2396" y="2666"/>
                </a:moveTo>
                <a:lnTo>
                  <a:pt x="2408" y="2691"/>
                </a:lnTo>
                <a:lnTo>
                  <a:pt x="2507" y="2778"/>
                </a:lnTo>
                <a:cubicBezTo>
                  <a:pt x="2606" y="2864"/>
                  <a:pt x="2717" y="2950"/>
                  <a:pt x="2828" y="3037"/>
                </a:cubicBezTo>
                <a:cubicBezTo>
                  <a:pt x="2643" y="2420"/>
                  <a:pt x="2433" y="1815"/>
                  <a:pt x="2210" y="1222"/>
                </a:cubicBezTo>
                <a:cubicBezTo>
                  <a:pt x="2223" y="1370"/>
                  <a:pt x="2235" y="1518"/>
                  <a:pt x="2248" y="1667"/>
                </a:cubicBezTo>
                <a:cubicBezTo>
                  <a:pt x="2272" y="1889"/>
                  <a:pt x="2297" y="2099"/>
                  <a:pt x="2334" y="2321"/>
                </a:cubicBezTo>
                <a:cubicBezTo>
                  <a:pt x="2346" y="2432"/>
                  <a:pt x="2371" y="2555"/>
                  <a:pt x="2396" y="2666"/>
                </a:cubicBezTo>
                <a:close/>
                <a:moveTo>
                  <a:pt x="5506" y="3173"/>
                </a:moveTo>
                <a:cubicBezTo>
                  <a:pt x="5247" y="3605"/>
                  <a:pt x="4741" y="3926"/>
                  <a:pt x="4321" y="4148"/>
                </a:cubicBezTo>
                <a:cubicBezTo>
                  <a:pt x="3778" y="4432"/>
                  <a:pt x="3173" y="4703"/>
                  <a:pt x="2568" y="4765"/>
                </a:cubicBezTo>
                <a:cubicBezTo>
                  <a:pt x="2062" y="4814"/>
                  <a:pt x="1396" y="4827"/>
                  <a:pt x="877" y="4604"/>
                </a:cubicBezTo>
                <a:cubicBezTo>
                  <a:pt x="1495" y="5197"/>
                  <a:pt x="2630" y="5160"/>
                  <a:pt x="3383" y="4987"/>
                </a:cubicBezTo>
                <a:cubicBezTo>
                  <a:pt x="4136" y="4814"/>
                  <a:pt x="5099" y="4382"/>
                  <a:pt x="5408" y="3617"/>
                </a:cubicBezTo>
                <a:cubicBezTo>
                  <a:pt x="5469" y="3469"/>
                  <a:pt x="5506" y="3308"/>
                  <a:pt x="5506" y="3160"/>
                </a:cubicBezTo>
                <a:close/>
                <a:moveTo>
                  <a:pt x="2630" y="1494"/>
                </a:moveTo>
                <a:cubicBezTo>
                  <a:pt x="2741" y="1815"/>
                  <a:pt x="2865" y="2136"/>
                  <a:pt x="2976" y="2469"/>
                </a:cubicBezTo>
                <a:cubicBezTo>
                  <a:pt x="3494" y="2370"/>
                  <a:pt x="4025" y="2358"/>
                  <a:pt x="4544" y="2247"/>
                </a:cubicBezTo>
                <a:cubicBezTo>
                  <a:pt x="4704" y="2210"/>
                  <a:pt x="4803" y="2407"/>
                  <a:pt x="4679" y="2518"/>
                </a:cubicBezTo>
                <a:lnTo>
                  <a:pt x="4667" y="2531"/>
                </a:lnTo>
                <a:cubicBezTo>
                  <a:pt x="4432" y="2703"/>
                  <a:pt x="4198" y="2876"/>
                  <a:pt x="3963" y="3037"/>
                </a:cubicBezTo>
                <a:cubicBezTo>
                  <a:pt x="3729" y="3210"/>
                  <a:pt x="3457" y="3395"/>
                  <a:pt x="3235" y="3592"/>
                </a:cubicBezTo>
                <a:cubicBezTo>
                  <a:pt x="3173" y="3666"/>
                  <a:pt x="3062" y="3666"/>
                  <a:pt x="3001" y="3605"/>
                </a:cubicBezTo>
                <a:cubicBezTo>
                  <a:pt x="2828" y="3432"/>
                  <a:pt x="2630" y="3296"/>
                  <a:pt x="2457" y="3136"/>
                </a:cubicBezTo>
                <a:cubicBezTo>
                  <a:pt x="2346" y="3061"/>
                  <a:pt x="2248" y="2963"/>
                  <a:pt x="2149" y="2864"/>
                </a:cubicBezTo>
                <a:lnTo>
                  <a:pt x="2149" y="2864"/>
                </a:lnTo>
                <a:cubicBezTo>
                  <a:pt x="2050" y="2753"/>
                  <a:pt x="1976" y="2037"/>
                  <a:pt x="1939" y="1728"/>
                </a:cubicBezTo>
                <a:cubicBezTo>
                  <a:pt x="1470" y="1938"/>
                  <a:pt x="988" y="2259"/>
                  <a:pt x="705" y="2691"/>
                </a:cubicBezTo>
                <a:cubicBezTo>
                  <a:pt x="285" y="3358"/>
                  <a:pt x="322" y="4135"/>
                  <a:pt x="1174" y="4370"/>
                </a:cubicBezTo>
                <a:cubicBezTo>
                  <a:pt x="2260" y="4678"/>
                  <a:pt x="3408" y="4358"/>
                  <a:pt x="4346" y="3790"/>
                </a:cubicBezTo>
                <a:cubicBezTo>
                  <a:pt x="4716" y="3568"/>
                  <a:pt x="5272" y="3222"/>
                  <a:pt x="5358" y="2765"/>
                </a:cubicBezTo>
                <a:cubicBezTo>
                  <a:pt x="5457" y="2259"/>
                  <a:pt x="5037" y="1815"/>
                  <a:pt x="4581" y="1654"/>
                </a:cubicBezTo>
                <a:cubicBezTo>
                  <a:pt x="4198" y="1506"/>
                  <a:pt x="3099" y="1395"/>
                  <a:pt x="2643" y="1506"/>
                </a:cubicBezTo>
                <a:close/>
                <a:moveTo>
                  <a:pt x="3198" y="3234"/>
                </a:moveTo>
                <a:cubicBezTo>
                  <a:pt x="3470" y="3024"/>
                  <a:pt x="3741" y="2839"/>
                  <a:pt x="4025" y="2642"/>
                </a:cubicBezTo>
                <a:cubicBezTo>
                  <a:pt x="3704" y="2679"/>
                  <a:pt x="3383" y="2703"/>
                  <a:pt x="3062" y="2765"/>
                </a:cubicBezTo>
                <a:cubicBezTo>
                  <a:pt x="3112" y="2913"/>
                  <a:pt x="3149" y="3074"/>
                  <a:pt x="3198" y="32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2" name="Google Shape;6802;p121"/>
          <p:cNvSpPr/>
          <p:nvPr/>
        </p:nvSpPr>
        <p:spPr>
          <a:xfrm>
            <a:off x="4347585" y="1235118"/>
            <a:ext cx="286898" cy="301829"/>
          </a:xfrm>
          <a:custGeom>
            <a:avLst/>
            <a:gdLst/>
            <a:ahLst/>
            <a:cxnLst/>
            <a:rect l="l" t="t" r="r" b="b"/>
            <a:pathLst>
              <a:path w="8531" h="8975" extrusionOk="0">
                <a:moveTo>
                  <a:pt x="4099" y="6012"/>
                </a:moveTo>
                <a:cubicBezTo>
                  <a:pt x="4111" y="6036"/>
                  <a:pt x="4136" y="6061"/>
                  <a:pt x="4136" y="6098"/>
                </a:cubicBezTo>
                <a:cubicBezTo>
                  <a:pt x="4247" y="7073"/>
                  <a:pt x="3778" y="7999"/>
                  <a:pt x="2815" y="8320"/>
                </a:cubicBezTo>
                <a:cubicBezTo>
                  <a:pt x="2692" y="8357"/>
                  <a:pt x="2581" y="8221"/>
                  <a:pt x="2655" y="8110"/>
                </a:cubicBezTo>
                <a:cubicBezTo>
                  <a:pt x="2729" y="7974"/>
                  <a:pt x="2754" y="7826"/>
                  <a:pt x="2741" y="7666"/>
                </a:cubicBezTo>
                <a:cubicBezTo>
                  <a:pt x="2359" y="8246"/>
                  <a:pt x="1544" y="8481"/>
                  <a:pt x="890" y="8444"/>
                </a:cubicBezTo>
                <a:cubicBezTo>
                  <a:pt x="742" y="8431"/>
                  <a:pt x="692" y="8246"/>
                  <a:pt x="816" y="8172"/>
                </a:cubicBezTo>
                <a:cubicBezTo>
                  <a:pt x="1087" y="7999"/>
                  <a:pt x="1309" y="7740"/>
                  <a:pt x="1433" y="7444"/>
                </a:cubicBezTo>
                <a:cubicBezTo>
                  <a:pt x="1371" y="7555"/>
                  <a:pt x="1211" y="7542"/>
                  <a:pt x="1174" y="7419"/>
                </a:cubicBezTo>
                <a:cubicBezTo>
                  <a:pt x="1063" y="7073"/>
                  <a:pt x="1063" y="6703"/>
                  <a:pt x="1198" y="6370"/>
                </a:cubicBezTo>
                <a:cubicBezTo>
                  <a:pt x="1482" y="5679"/>
                  <a:pt x="2149" y="5222"/>
                  <a:pt x="2902" y="5222"/>
                </a:cubicBezTo>
                <a:cubicBezTo>
                  <a:pt x="2976" y="5222"/>
                  <a:pt x="3050" y="5296"/>
                  <a:pt x="3038" y="5370"/>
                </a:cubicBezTo>
                <a:cubicBezTo>
                  <a:pt x="3198" y="5728"/>
                  <a:pt x="3581" y="5876"/>
                  <a:pt x="3939" y="5950"/>
                </a:cubicBezTo>
                <a:cubicBezTo>
                  <a:pt x="3791" y="5888"/>
                  <a:pt x="3642" y="5802"/>
                  <a:pt x="3519" y="5703"/>
                </a:cubicBezTo>
                <a:cubicBezTo>
                  <a:pt x="3173" y="5456"/>
                  <a:pt x="2914" y="5098"/>
                  <a:pt x="2803" y="4679"/>
                </a:cubicBezTo>
                <a:lnTo>
                  <a:pt x="2803" y="4679"/>
                </a:lnTo>
                <a:cubicBezTo>
                  <a:pt x="2803" y="4666"/>
                  <a:pt x="2803" y="4654"/>
                  <a:pt x="2803" y="4654"/>
                </a:cubicBezTo>
                <a:lnTo>
                  <a:pt x="2803" y="4580"/>
                </a:lnTo>
                <a:cubicBezTo>
                  <a:pt x="2001" y="4691"/>
                  <a:pt x="1359" y="5049"/>
                  <a:pt x="655" y="5419"/>
                </a:cubicBezTo>
                <a:cubicBezTo>
                  <a:pt x="593" y="5456"/>
                  <a:pt x="532" y="5444"/>
                  <a:pt x="482" y="5395"/>
                </a:cubicBezTo>
                <a:cubicBezTo>
                  <a:pt x="347" y="5246"/>
                  <a:pt x="211" y="5098"/>
                  <a:pt x="63" y="4963"/>
                </a:cubicBezTo>
                <a:cubicBezTo>
                  <a:pt x="1" y="4901"/>
                  <a:pt x="1" y="4814"/>
                  <a:pt x="63" y="4753"/>
                </a:cubicBezTo>
                <a:cubicBezTo>
                  <a:pt x="161" y="4666"/>
                  <a:pt x="260" y="4580"/>
                  <a:pt x="347" y="4481"/>
                </a:cubicBezTo>
                <a:cubicBezTo>
                  <a:pt x="470" y="4358"/>
                  <a:pt x="593" y="4234"/>
                  <a:pt x="705" y="4111"/>
                </a:cubicBezTo>
                <a:cubicBezTo>
                  <a:pt x="1001" y="3802"/>
                  <a:pt x="1285" y="3469"/>
                  <a:pt x="1569" y="3160"/>
                </a:cubicBezTo>
                <a:cubicBezTo>
                  <a:pt x="1914" y="2778"/>
                  <a:pt x="2260" y="2407"/>
                  <a:pt x="2618" y="2049"/>
                </a:cubicBezTo>
                <a:cubicBezTo>
                  <a:pt x="2766" y="1901"/>
                  <a:pt x="3149" y="1531"/>
                  <a:pt x="3346" y="1482"/>
                </a:cubicBezTo>
                <a:cubicBezTo>
                  <a:pt x="3803" y="1420"/>
                  <a:pt x="4247" y="1395"/>
                  <a:pt x="4704" y="1408"/>
                </a:cubicBezTo>
                <a:cubicBezTo>
                  <a:pt x="5099" y="1000"/>
                  <a:pt x="5568" y="667"/>
                  <a:pt x="6099" y="457"/>
                </a:cubicBezTo>
                <a:cubicBezTo>
                  <a:pt x="6802" y="185"/>
                  <a:pt x="7568" y="111"/>
                  <a:pt x="8308" y="13"/>
                </a:cubicBezTo>
                <a:cubicBezTo>
                  <a:pt x="8321" y="0"/>
                  <a:pt x="8333" y="0"/>
                  <a:pt x="8345" y="13"/>
                </a:cubicBezTo>
                <a:cubicBezTo>
                  <a:pt x="8432" y="13"/>
                  <a:pt x="8494" y="87"/>
                  <a:pt x="8481" y="173"/>
                </a:cubicBezTo>
                <a:cubicBezTo>
                  <a:pt x="8481" y="457"/>
                  <a:pt x="8506" y="741"/>
                  <a:pt x="8518" y="1025"/>
                </a:cubicBezTo>
                <a:cubicBezTo>
                  <a:pt x="8531" y="1383"/>
                  <a:pt x="8506" y="1728"/>
                  <a:pt x="8432" y="2074"/>
                </a:cubicBezTo>
                <a:cubicBezTo>
                  <a:pt x="8308" y="2630"/>
                  <a:pt x="8062" y="3148"/>
                  <a:pt x="7704" y="3592"/>
                </a:cubicBezTo>
                <a:lnTo>
                  <a:pt x="7704" y="3592"/>
                </a:lnTo>
                <a:cubicBezTo>
                  <a:pt x="7765" y="3815"/>
                  <a:pt x="7815" y="4037"/>
                  <a:pt x="7852" y="4271"/>
                </a:cubicBezTo>
                <a:cubicBezTo>
                  <a:pt x="7901" y="4506"/>
                  <a:pt x="7926" y="4740"/>
                  <a:pt x="7938" y="4975"/>
                </a:cubicBezTo>
                <a:cubicBezTo>
                  <a:pt x="7938" y="5358"/>
                  <a:pt x="6938" y="6789"/>
                  <a:pt x="6704" y="7135"/>
                </a:cubicBezTo>
                <a:cubicBezTo>
                  <a:pt x="6296" y="7715"/>
                  <a:pt x="5864" y="8295"/>
                  <a:pt x="5445" y="8888"/>
                </a:cubicBezTo>
                <a:cubicBezTo>
                  <a:pt x="5408" y="8950"/>
                  <a:pt x="5309" y="8974"/>
                  <a:pt x="5247" y="8925"/>
                </a:cubicBezTo>
                <a:cubicBezTo>
                  <a:pt x="5087" y="8814"/>
                  <a:pt x="4901" y="8715"/>
                  <a:pt x="4729" y="8616"/>
                </a:cubicBezTo>
                <a:cubicBezTo>
                  <a:pt x="4679" y="8579"/>
                  <a:pt x="4655" y="8518"/>
                  <a:pt x="4667" y="8456"/>
                </a:cubicBezTo>
                <a:cubicBezTo>
                  <a:pt x="4914" y="7703"/>
                  <a:pt x="5013" y="6913"/>
                  <a:pt x="4976" y="6123"/>
                </a:cubicBezTo>
                <a:lnTo>
                  <a:pt x="4976" y="6123"/>
                </a:lnTo>
                <a:cubicBezTo>
                  <a:pt x="4939" y="6160"/>
                  <a:pt x="4901" y="6172"/>
                  <a:pt x="4852" y="6160"/>
                </a:cubicBezTo>
                <a:cubicBezTo>
                  <a:pt x="4593" y="6148"/>
                  <a:pt x="4346" y="6098"/>
                  <a:pt x="4099" y="6012"/>
                </a:cubicBezTo>
                <a:close/>
                <a:moveTo>
                  <a:pt x="1445" y="7431"/>
                </a:moveTo>
                <a:cubicBezTo>
                  <a:pt x="1470" y="7370"/>
                  <a:pt x="1482" y="7320"/>
                  <a:pt x="1495" y="7271"/>
                </a:cubicBezTo>
                <a:cubicBezTo>
                  <a:pt x="1470" y="7308"/>
                  <a:pt x="1458" y="7357"/>
                  <a:pt x="1445" y="7407"/>
                </a:cubicBezTo>
                <a:lnTo>
                  <a:pt x="1445" y="7407"/>
                </a:lnTo>
                <a:lnTo>
                  <a:pt x="1445" y="7431"/>
                </a:lnTo>
                <a:close/>
                <a:moveTo>
                  <a:pt x="8197" y="1790"/>
                </a:moveTo>
                <a:cubicBezTo>
                  <a:pt x="7691" y="1654"/>
                  <a:pt x="6938" y="1000"/>
                  <a:pt x="6654" y="568"/>
                </a:cubicBezTo>
                <a:cubicBezTo>
                  <a:pt x="6580" y="593"/>
                  <a:pt x="6506" y="618"/>
                  <a:pt x="6444" y="630"/>
                </a:cubicBezTo>
                <a:cubicBezTo>
                  <a:pt x="5864" y="827"/>
                  <a:pt x="5346" y="1161"/>
                  <a:pt x="4926" y="1605"/>
                </a:cubicBezTo>
                <a:cubicBezTo>
                  <a:pt x="4395" y="2161"/>
                  <a:pt x="3828" y="2728"/>
                  <a:pt x="3457" y="3407"/>
                </a:cubicBezTo>
                <a:cubicBezTo>
                  <a:pt x="3593" y="3950"/>
                  <a:pt x="5087" y="4963"/>
                  <a:pt x="5617" y="5222"/>
                </a:cubicBezTo>
                <a:cubicBezTo>
                  <a:pt x="5753" y="5123"/>
                  <a:pt x="5877" y="5024"/>
                  <a:pt x="6000" y="4913"/>
                </a:cubicBezTo>
                <a:cubicBezTo>
                  <a:pt x="6235" y="4728"/>
                  <a:pt x="6469" y="4531"/>
                  <a:pt x="6679" y="4321"/>
                </a:cubicBezTo>
                <a:cubicBezTo>
                  <a:pt x="6938" y="4061"/>
                  <a:pt x="7185" y="3790"/>
                  <a:pt x="7420" y="3506"/>
                </a:cubicBezTo>
                <a:cubicBezTo>
                  <a:pt x="7827" y="3012"/>
                  <a:pt x="8099" y="2420"/>
                  <a:pt x="8197" y="1790"/>
                </a:cubicBezTo>
                <a:close/>
                <a:moveTo>
                  <a:pt x="5741" y="2235"/>
                </a:moveTo>
                <a:cubicBezTo>
                  <a:pt x="5667" y="2309"/>
                  <a:pt x="5593" y="2383"/>
                  <a:pt x="5531" y="2457"/>
                </a:cubicBezTo>
                <a:cubicBezTo>
                  <a:pt x="5420" y="2568"/>
                  <a:pt x="5309" y="2679"/>
                  <a:pt x="5198" y="2802"/>
                </a:cubicBezTo>
                <a:cubicBezTo>
                  <a:pt x="5087" y="2913"/>
                  <a:pt x="4976" y="3049"/>
                  <a:pt x="4864" y="3173"/>
                </a:cubicBezTo>
                <a:cubicBezTo>
                  <a:pt x="4790" y="3247"/>
                  <a:pt x="4729" y="3333"/>
                  <a:pt x="4667" y="3420"/>
                </a:cubicBezTo>
                <a:cubicBezTo>
                  <a:pt x="4531" y="3605"/>
                  <a:pt x="4766" y="3901"/>
                  <a:pt x="4889" y="4037"/>
                </a:cubicBezTo>
                <a:cubicBezTo>
                  <a:pt x="4976" y="4148"/>
                  <a:pt x="5087" y="4234"/>
                  <a:pt x="5198" y="4308"/>
                </a:cubicBezTo>
                <a:cubicBezTo>
                  <a:pt x="5272" y="4358"/>
                  <a:pt x="5395" y="4419"/>
                  <a:pt x="5469" y="4345"/>
                </a:cubicBezTo>
                <a:cubicBezTo>
                  <a:pt x="5914" y="3950"/>
                  <a:pt x="6333" y="3506"/>
                  <a:pt x="6704" y="3037"/>
                </a:cubicBezTo>
                <a:cubicBezTo>
                  <a:pt x="6864" y="2951"/>
                  <a:pt x="6988" y="2827"/>
                  <a:pt x="7062" y="2667"/>
                </a:cubicBezTo>
                <a:cubicBezTo>
                  <a:pt x="7197" y="2358"/>
                  <a:pt x="7160" y="2000"/>
                  <a:pt x="6963" y="1728"/>
                </a:cubicBezTo>
                <a:cubicBezTo>
                  <a:pt x="6951" y="1716"/>
                  <a:pt x="6938" y="1704"/>
                  <a:pt x="6926" y="1691"/>
                </a:cubicBezTo>
                <a:cubicBezTo>
                  <a:pt x="6839" y="1605"/>
                  <a:pt x="6728" y="1543"/>
                  <a:pt x="6605" y="1531"/>
                </a:cubicBezTo>
                <a:cubicBezTo>
                  <a:pt x="6309" y="1519"/>
                  <a:pt x="6049" y="1728"/>
                  <a:pt x="5889" y="1951"/>
                </a:cubicBezTo>
                <a:cubicBezTo>
                  <a:pt x="5827" y="2037"/>
                  <a:pt x="5778" y="2136"/>
                  <a:pt x="5741" y="2235"/>
                </a:cubicBezTo>
                <a:close/>
                <a:moveTo>
                  <a:pt x="6704" y="1914"/>
                </a:moveTo>
                <a:cubicBezTo>
                  <a:pt x="6654" y="1877"/>
                  <a:pt x="6605" y="1852"/>
                  <a:pt x="6543" y="1852"/>
                </a:cubicBezTo>
                <a:cubicBezTo>
                  <a:pt x="6259" y="1840"/>
                  <a:pt x="5951" y="2259"/>
                  <a:pt x="5988" y="2531"/>
                </a:cubicBezTo>
                <a:cubicBezTo>
                  <a:pt x="6037" y="2815"/>
                  <a:pt x="6370" y="2951"/>
                  <a:pt x="6605" y="2790"/>
                </a:cubicBezTo>
                <a:cubicBezTo>
                  <a:pt x="6765" y="2679"/>
                  <a:pt x="6864" y="2506"/>
                  <a:pt x="6877" y="2321"/>
                </a:cubicBezTo>
                <a:cubicBezTo>
                  <a:pt x="6864" y="2222"/>
                  <a:pt x="6852" y="2136"/>
                  <a:pt x="6815" y="2037"/>
                </a:cubicBezTo>
                <a:cubicBezTo>
                  <a:pt x="6790" y="2000"/>
                  <a:pt x="6753" y="1963"/>
                  <a:pt x="6728" y="1926"/>
                </a:cubicBezTo>
                <a:lnTo>
                  <a:pt x="6716" y="1926"/>
                </a:lnTo>
                <a:close/>
                <a:moveTo>
                  <a:pt x="5729" y="2716"/>
                </a:moveTo>
                <a:cubicBezTo>
                  <a:pt x="5457" y="3000"/>
                  <a:pt x="5198" y="3296"/>
                  <a:pt x="4939" y="3580"/>
                </a:cubicBezTo>
                <a:cubicBezTo>
                  <a:pt x="4976" y="3691"/>
                  <a:pt x="5037" y="3778"/>
                  <a:pt x="5111" y="3852"/>
                </a:cubicBezTo>
                <a:cubicBezTo>
                  <a:pt x="5148" y="3901"/>
                  <a:pt x="5321" y="4074"/>
                  <a:pt x="5383" y="4049"/>
                </a:cubicBezTo>
                <a:lnTo>
                  <a:pt x="5383" y="4049"/>
                </a:lnTo>
                <a:cubicBezTo>
                  <a:pt x="5519" y="3926"/>
                  <a:pt x="5654" y="3790"/>
                  <a:pt x="5778" y="3654"/>
                </a:cubicBezTo>
                <a:cubicBezTo>
                  <a:pt x="5938" y="3481"/>
                  <a:pt x="6099" y="3308"/>
                  <a:pt x="6259" y="3136"/>
                </a:cubicBezTo>
                <a:cubicBezTo>
                  <a:pt x="6074" y="3111"/>
                  <a:pt x="5914" y="3012"/>
                  <a:pt x="5815" y="2876"/>
                </a:cubicBezTo>
                <a:cubicBezTo>
                  <a:pt x="5778" y="2827"/>
                  <a:pt x="5753" y="2765"/>
                  <a:pt x="5729" y="2716"/>
                </a:cubicBezTo>
                <a:close/>
                <a:moveTo>
                  <a:pt x="4852" y="5851"/>
                </a:moveTo>
                <a:cubicBezTo>
                  <a:pt x="5000" y="5728"/>
                  <a:pt x="5148" y="5604"/>
                  <a:pt x="5297" y="5481"/>
                </a:cubicBezTo>
                <a:cubicBezTo>
                  <a:pt x="4716" y="5185"/>
                  <a:pt x="3605" y="4395"/>
                  <a:pt x="3247" y="3839"/>
                </a:cubicBezTo>
                <a:cubicBezTo>
                  <a:pt x="3149" y="4086"/>
                  <a:pt x="3099" y="4345"/>
                  <a:pt x="3099" y="4605"/>
                </a:cubicBezTo>
                <a:cubicBezTo>
                  <a:pt x="3482" y="5358"/>
                  <a:pt x="4013" y="5703"/>
                  <a:pt x="4852" y="5851"/>
                </a:cubicBezTo>
                <a:close/>
                <a:moveTo>
                  <a:pt x="8222" y="1494"/>
                </a:moveTo>
                <a:cubicBezTo>
                  <a:pt x="8247" y="1099"/>
                  <a:pt x="8210" y="704"/>
                  <a:pt x="8210" y="297"/>
                </a:cubicBezTo>
                <a:cubicBezTo>
                  <a:pt x="7790" y="358"/>
                  <a:pt x="7358" y="408"/>
                  <a:pt x="6951" y="494"/>
                </a:cubicBezTo>
                <a:cubicBezTo>
                  <a:pt x="7222" y="840"/>
                  <a:pt x="7827" y="1358"/>
                  <a:pt x="8222" y="1494"/>
                </a:cubicBezTo>
                <a:close/>
                <a:moveTo>
                  <a:pt x="5235" y="5888"/>
                </a:moveTo>
                <a:cubicBezTo>
                  <a:pt x="5321" y="6691"/>
                  <a:pt x="5247" y="7493"/>
                  <a:pt x="5013" y="8271"/>
                </a:cubicBezTo>
                <a:cubicBezTo>
                  <a:pt x="5000" y="8320"/>
                  <a:pt x="4988" y="8382"/>
                  <a:pt x="5013" y="8431"/>
                </a:cubicBezTo>
                <a:cubicBezTo>
                  <a:pt x="5062" y="8481"/>
                  <a:pt x="5124" y="8518"/>
                  <a:pt x="5185" y="8555"/>
                </a:cubicBezTo>
                <a:cubicBezTo>
                  <a:pt x="5210" y="8567"/>
                  <a:pt x="5272" y="8592"/>
                  <a:pt x="5284" y="8592"/>
                </a:cubicBezTo>
                <a:cubicBezTo>
                  <a:pt x="5334" y="8530"/>
                  <a:pt x="5371" y="8481"/>
                  <a:pt x="5408" y="8419"/>
                </a:cubicBezTo>
                <a:cubicBezTo>
                  <a:pt x="5803" y="7863"/>
                  <a:pt x="6198" y="7308"/>
                  <a:pt x="6580" y="6740"/>
                </a:cubicBezTo>
                <a:cubicBezTo>
                  <a:pt x="6852" y="6357"/>
                  <a:pt x="7111" y="5950"/>
                  <a:pt x="7346" y="5543"/>
                </a:cubicBezTo>
                <a:cubicBezTo>
                  <a:pt x="7420" y="5407"/>
                  <a:pt x="7667" y="4963"/>
                  <a:pt x="7630" y="4802"/>
                </a:cubicBezTo>
                <a:cubicBezTo>
                  <a:pt x="7580" y="4493"/>
                  <a:pt x="7531" y="4185"/>
                  <a:pt x="7481" y="3864"/>
                </a:cubicBezTo>
                <a:cubicBezTo>
                  <a:pt x="7111" y="4308"/>
                  <a:pt x="6691" y="4716"/>
                  <a:pt x="6247" y="5086"/>
                </a:cubicBezTo>
                <a:cubicBezTo>
                  <a:pt x="5914" y="5358"/>
                  <a:pt x="5568" y="5617"/>
                  <a:pt x="5247" y="5888"/>
                </a:cubicBezTo>
                <a:close/>
                <a:moveTo>
                  <a:pt x="4432" y="1704"/>
                </a:moveTo>
                <a:cubicBezTo>
                  <a:pt x="4149" y="1704"/>
                  <a:pt x="3865" y="1728"/>
                  <a:pt x="3593" y="1741"/>
                </a:cubicBezTo>
                <a:cubicBezTo>
                  <a:pt x="3284" y="1753"/>
                  <a:pt x="2149" y="2938"/>
                  <a:pt x="1914" y="3185"/>
                </a:cubicBezTo>
                <a:cubicBezTo>
                  <a:pt x="1458" y="3679"/>
                  <a:pt x="988" y="4185"/>
                  <a:pt x="532" y="4691"/>
                </a:cubicBezTo>
                <a:cubicBezTo>
                  <a:pt x="470" y="4740"/>
                  <a:pt x="433" y="4790"/>
                  <a:pt x="384" y="4839"/>
                </a:cubicBezTo>
                <a:cubicBezTo>
                  <a:pt x="384" y="4864"/>
                  <a:pt x="433" y="4913"/>
                  <a:pt x="445" y="4926"/>
                </a:cubicBezTo>
                <a:cubicBezTo>
                  <a:pt x="470" y="4963"/>
                  <a:pt x="556" y="5061"/>
                  <a:pt x="593" y="5086"/>
                </a:cubicBezTo>
                <a:cubicBezTo>
                  <a:pt x="643" y="5098"/>
                  <a:pt x="717" y="5061"/>
                  <a:pt x="754" y="5049"/>
                </a:cubicBezTo>
                <a:cubicBezTo>
                  <a:pt x="902" y="4963"/>
                  <a:pt x="1063" y="4876"/>
                  <a:pt x="1223" y="4802"/>
                </a:cubicBezTo>
                <a:cubicBezTo>
                  <a:pt x="1729" y="4543"/>
                  <a:pt x="2260" y="4370"/>
                  <a:pt x="2828" y="4296"/>
                </a:cubicBezTo>
                <a:cubicBezTo>
                  <a:pt x="2976" y="3321"/>
                  <a:pt x="3741" y="2407"/>
                  <a:pt x="4420" y="1704"/>
                </a:cubicBezTo>
                <a:close/>
                <a:moveTo>
                  <a:pt x="3013" y="7925"/>
                </a:moveTo>
                <a:cubicBezTo>
                  <a:pt x="3630" y="7592"/>
                  <a:pt x="3902" y="6925"/>
                  <a:pt x="3865" y="6246"/>
                </a:cubicBezTo>
                <a:cubicBezTo>
                  <a:pt x="3408" y="6197"/>
                  <a:pt x="3013" y="5913"/>
                  <a:pt x="2803" y="5506"/>
                </a:cubicBezTo>
                <a:cubicBezTo>
                  <a:pt x="2211" y="5555"/>
                  <a:pt x="1704" y="5925"/>
                  <a:pt x="1482" y="6456"/>
                </a:cubicBezTo>
                <a:cubicBezTo>
                  <a:pt x="1408" y="6617"/>
                  <a:pt x="1383" y="6802"/>
                  <a:pt x="1383" y="6975"/>
                </a:cubicBezTo>
                <a:cubicBezTo>
                  <a:pt x="1458" y="6913"/>
                  <a:pt x="1556" y="6851"/>
                  <a:pt x="1643" y="6814"/>
                </a:cubicBezTo>
                <a:cubicBezTo>
                  <a:pt x="1741" y="6789"/>
                  <a:pt x="1840" y="6864"/>
                  <a:pt x="1828" y="6962"/>
                </a:cubicBezTo>
                <a:cubicBezTo>
                  <a:pt x="1803" y="7407"/>
                  <a:pt x="1618" y="7826"/>
                  <a:pt x="1297" y="8147"/>
                </a:cubicBezTo>
                <a:cubicBezTo>
                  <a:pt x="1840" y="8086"/>
                  <a:pt x="2433" y="7826"/>
                  <a:pt x="2618" y="7296"/>
                </a:cubicBezTo>
                <a:cubicBezTo>
                  <a:pt x="2655" y="7184"/>
                  <a:pt x="2778" y="7160"/>
                  <a:pt x="2865" y="7246"/>
                </a:cubicBezTo>
                <a:cubicBezTo>
                  <a:pt x="3013" y="7431"/>
                  <a:pt x="3062" y="7678"/>
                  <a:pt x="3013" y="79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3" name="Google Shape;6803;p121"/>
          <p:cNvSpPr/>
          <p:nvPr/>
        </p:nvSpPr>
        <p:spPr>
          <a:xfrm>
            <a:off x="421995" y="2577474"/>
            <a:ext cx="185604" cy="241228"/>
          </a:xfrm>
          <a:custGeom>
            <a:avLst/>
            <a:gdLst/>
            <a:ahLst/>
            <a:cxnLst/>
            <a:rect l="l" t="t" r="r" b="b"/>
            <a:pathLst>
              <a:path w="5519" h="7173" extrusionOk="0">
                <a:moveTo>
                  <a:pt x="556" y="1371"/>
                </a:moveTo>
                <a:cubicBezTo>
                  <a:pt x="741" y="1186"/>
                  <a:pt x="951" y="1050"/>
                  <a:pt x="1173" y="939"/>
                </a:cubicBezTo>
                <a:cubicBezTo>
                  <a:pt x="1568" y="729"/>
                  <a:pt x="2074" y="778"/>
                  <a:pt x="2469" y="939"/>
                </a:cubicBezTo>
                <a:cubicBezTo>
                  <a:pt x="2766" y="1062"/>
                  <a:pt x="3000" y="1284"/>
                  <a:pt x="3161" y="1556"/>
                </a:cubicBezTo>
                <a:cubicBezTo>
                  <a:pt x="3198" y="1494"/>
                  <a:pt x="3247" y="1432"/>
                  <a:pt x="3297" y="1371"/>
                </a:cubicBezTo>
                <a:cubicBezTo>
                  <a:pt x="3395" y="1260"/>
                  <a:pt x="3482" y="1149"/>
                  <a:pt x="3556" y="1025"/>
                </a:cubicBezTo>
                <a:cubicBezTo>
                  <a:pt x="3655" y="840"/>
                  <a:pt x="3679" y="630"/>
                  <a:pt x="3642" y="433"/>
                </a:cubicBezTo>
                <a:cubicBezTo>
                  <a:pt x="3617" y="223"/>
                  <a:pt x="3766" y="1"/>
                  <a:pt x="4000" y="62"/>
                </a:cubicBezTo>
                <a:cubicBezTo>
                  <a:pt x="4099" y="87"/>
                  <a:pt x="4185" y="161"/>
                  <a:pt x="4222" y="260"/>
                </a:cubicBezTo>
                <a:cubicBezTo>
                  <a:pt x="4667" y="25"/>
                  <a:pt x="5420" y="568"/>
                  <a:pt x="5160" y="1087"/>
                </a:cubicBezTo>
                <a:cubicBezTo>
                  <a:pt x="5086" y="1210"/>
                  <a:pt x="4963" y="1309"/>
                  <a:pt x="4815" y="1371"/>
                </a:cubicBezTo>
                <a:cubicBezTo>
                  <a:pt x="4580" y="1469"/>
                  <a:pt x="4395" y="1642"/>
                  <a:pt x="4259" y="1852"/>
                </a:cubicBezTo>
                <a:cubicBezTo>
                  <a:pt x="3926" y="2371"/>
                  <a:pt x="3506" y="3000"/>
                  <a:pt x="3753" y="3642"/>
                </a:cubicBezTo>
                <a:lnTo>
                  <a:pt x="3753" y="3642"/>
                </a:lnTo>
                <a:cubicBezTo>
                  <a:pt x="3901" y="3975"/>
                  <a:pt x="4099" y="4197"/>
                  <a:pt x="4469" y="4247"/>
                </a:cubicBezTo>
                <a:cubicBezTo>
                  <a:pt x="4704" y="4284"/>
                  <a:pt x="4951" y="4358"/>
                  <a:pt x="5173" y="4457"/>
                </a:cubicBezTo>
                <a:cubicBezTo>
                  <a:pt x="5481" y="4642"/>
                  <a:pt x="5518" y="4901"/>
                  <a:pt x="5481" y="5234"/>
                </a:cubicBezTo>
                <a:cubicBezTo>
                  <a:pt x="5444" y="5469"/>
                  <a:pt x="5284" y="5802"/>
                  <a:pt x="5025" y="5864"/>
                </a:cubicBezTo>
                <a:cubicBezTo>
                  <a:pt x="4926" y="5901"/>
                  <a:pt x="4815" y="5876"/>
                  <a:pt x="4716" y="5815"/>
                </a:cubicBezTo>
                <a:cubicBezTo>
                  <a:pt x="4630" y="5740"/>
                  <a:pt x="4556" y="5642"/>
                  <a:pt x="4519" y="5531"/>
                </a:cubicBezTo>
                <a:cubicBezTo>
                  <a:pt x="4124" y="5592"/>
                  <a:pt x="3692" y="5629"/>
                  <a:pt x="3395" y="5345"/>
                </a:cubicBezTo>
                <a:cubicBezTo>
                  <a:pt x="3469" y="5457"/>
                  <a:pt x="3580" y="5555"/>
                  <a:pt x="3704" y="5642"/>
                </a:cubicBezTo>
                <a:cubicBezTo>
                  <a:pt x="3852" y="5728"/>
                  <a:pt x="3963" y="5864"/>
                  <a:pt x="4050" y="6024"/>
                </a:cubicBezTo>
                <a:cubicBezTo>
                  <a:pt x="4099" y="6173"/>
                  <a:pt x="4087" y="6345"/>
                  <a:pt x="4000" y="6481"/>
                </a:cubicBezTo>
                <a:cubicBezTo>
                  <a:pt x="3790" y="6851"/>
                  <a:pt x="3346" y="7172"/>
                  <a:pt x="2976" y="6827"/>
                </a:cubicBezTo>
                <a:cubicBezTo>
                  <a:pt x="2877" y="6728"/>
                  <a:pt x="2815" y="6605"/>
                  <a:pt x="2803" y="6481"/>
                </a:cubicBezTo>
                <a:cubicBezTo>
                  <a:pt x="2753" y="6197"/>
                  <a:pt x="2531" y="6123"/>
                  <a:pt x="2297" y="6012"/>
                </a:cubicBezTo>
                <a:cubicBezTo>
                  <a:pt x="2074" y="5901"/>
                  <a:pt x="1877" y="5753"/>
                  <a:pt x="1704" y="5580"/>
                </a:cubicBezTo>
                <a:cubicBezTo>
                  <a:pt x="1704" y="5815"/>
                  <a:pt x="1754" y="6061"/>
                  <a:pt x="1605" y="6259"/>
                </a:cubicBezTo>
                <a:cubicBezTo>
                  <a:pt x="1445" y="6456"/>
                  <a:pt x="1198" y="6580"/>
                  <a:pt x="939" y="6555"/>
                </a:cubicBezTo>
                <a:cubicBezTo>
                  <a:pt x="606" y="6530"/>
                  <a:pt x="569" y="5975"/>
                  <a:pt x="556" y="5679"/>
                </a:cubicBezTo>
                <a:cubicBezTo>
                  <a:pt x="420" y="5703"/>
                  <a:pt x="285" y="5617"/>
                  <a:pt x="248" y="5481"/>
                </a:cubicBezTo>
                <a:lnTo>
                  <a:pt x="248" y="5469"/>
                </a:lnTo>
                <a:cubicBezTo>
                  <a:pt x="248" y="5345"/>
                  <a:pt x="285" y="5234"/>
                  <a:pt x="359" y="5160"/>
                </a:cubicBezTo>
                <a:cubicBezTo>
                  <a:pt x="494" y="5062"/>
                  <a:pt x="581" y="4889"/>
                  <a:pt x="569" y="4728"/>
                </a:cubicBezTo>
                <a:cubicBezTo>
                  <a:pt x="618" y="4346"/>
                  <a:pt x="643" y="3852"/>
                  <a:pt x="865" y="3531"/>
                </a:cubicBezTo>
                <a:cubicBezTo>
                  <a:pt x="840" y="3506"/>
                  <a:pt x="803" y="3482"/>
                  <a:pt x="778" y="3469"/>
                </a:cubicBezTo>
                <a:cubicBezTo>
                  <a:pt x="211" y="2988"/>
                  <a:pt x="1" y="1939"/>
                  <a:pt x="556" y="1371"/>
                </a:cubicBezTo>
                <a:close/>
                <a:moveTo>
                  <a:pt x="1791" y="1099"/>
                </a:moveTo>
                <a:cubicBezTo>
                  <a:pt x="1704" y="1099"/>
                  <a:pt x="1605" y="1112"/>
                  <a:pt x="1519" y="1136"/>
                </a:cubicBezTo>
                <a:cubicBezTo>
                  <a:pt x="1297" y="1198"/>
                  <a:pt x="1099" y="1309"/>
                  <a:pt x="914" y="1457"/>
                </a:cubicBezTo>
                <a:cubicBezTo>
                  <a:pt x="902" y="1457"/>
                  <a:pt x="889" y="1469"/>
                  <a:pt x="877" y="1482"/>
                </a:cubicBezTo>
                <a:cubicBezTo>
                  <a:pt x="741" y="1593"/>
                  <a:pt x="643" y="1729"/>
                  <a:pt x="581" y="1889"/>
                </a:cubicBezTo>
                <a:cubicBezTo>
                  <a:pt x="581" y="1902"/>
                  <a:pt x="569" y="1914"/>
                  <a:pt x="569" y="1926"/>
                </a:cubicBezTo>
                <a:cubicBezTo>
                  <a:pt x="445" y="2420"/>
                  <a:pt x="667" y="3185"/>
                  <a:pt x="1198" y="3333"/>
                </a:cubicBezTo>
                <a:cubicBezTo>
                  <a:pt x="1642" y="3469"/>
                  <a:pt x="2124" y="3395"/>
                  <a:pt x="2519" y="3148"/>
                </a:cubicBezTo>
                <a:cubicBezTo>
                  <a:pt x="2099" y="3222"/>
                  <a:pt x="1655" y="3111"/>
                  <a:pt x="1322" y="2840"/>
                </a:cubicBezTo>
                <a:cubicBezTo>
                  <a:pt x="680" y="2247"/>
                  <a:pt x="1149" y="1420"/>
                  <a:pt x="1791" y="1099"/>
                </a:cubicBezTo>
                <a:close/>
                <a:moveTo>
                  <a:pt x="3099" y="5000"/>
                </a:moveTo>
                <a:cubicBezTo>
                  <a:pt x="3074" y="4901"/>
                  <a:pt x="3148" y="4815"/>
                  <a:pt x="3247" y="4815"/>
                </a:cubicBezTo>
                <a:cubicBezTo>
                  <a:pt x="3432" y="4827"/>
                  <a:pt x="3506" y="5025"/>
                  <a:pt x="3617" y="5123"/>
                </a:cubicBezTo>
                <a:cubicBezTo>
                  <a:pt x="3679" y="5185"/>
                  <a:pt x="3753" y="5234"/>
                  <a:pt x="3840" y="5247"/>
                </a:cubicBezTo>
                <a:cubicBezTo>
                  <a:pt x="4087" y="5296"/>
                  <a:pt x="4370" y="5185"/>
                  <a:pt x="4617" y="5197"/>
                </a:cubicBezTo>
                <a:cubicBezTo>
                  <a:pt x="4765" y="5197"/>
                  <a:pt x="4889" y="5481"/>
                  <a:pt x="4951" y="5494"/>
                </a:cubicBezTo>
                <a:cubicBezTo>
                  <a:pt x="4963" y="5494"/>
                  <a:pt x="4963" y="5481"/>
                  <a:pt x="4975" y="5469"/>
                </a:cubicBezTo>
                <a:lnTo>
                  <a:pt x="4975" y="5469"/>
                </a:lnTo>
                <a:cubicBezTo>
                  <a:pt x="5062" y="5358"/>
                  <a:pt x="5123" y="5222"/>
                  <a:pt x="5148" y="5074"/>
                </a:cubicBezTo>
                <a:cubicBezTo>
                  <a:pt x="5173" y="4741"/>
                  <a:pt x="4864" y="4617"/>
                  <a:pt x="4580" y="4568"/>
                </a:cubicBezTo>
                <a:cubicBezTo>
                  <a:pt x="4037" y="4481"/>
                  <a:pt x="3716" y="4309"/>
                  <a:pt x="3494" y="3778"/>
                </a:cubicBezTo>
                <a:cubicBezTo>
                  <a:pt x="3494" y="3778"/>
                  <a:pt x="3494" y="3765"/>
                  <a:pt x="3494" y="3765"/>
                </a:cubicBezTo>
                <a:cubicBezTo>
                  <a:pt x="3494" y="3753"/>
                  <a:pt x="3494" y="3753"/>
                  <a:pt x="3482" y="3741"/>
                </a:cubicBezTo>
                <a:cubicBezTo>
                  <a:pt x="3173" y="3012"/>
                  <a:pt x="3593" y="2284"/>
                  <a:pt x="4000" y="1692"/>
                </a:cubicBezTo>
                <a:cubicBezTo>
                  <a:pt x="4148" y="1457"/>
                  <a:pt x="4346" y="1272"/>
                  <a:pt x="4593" y="1149"/>
                </a:cubicBezTo>
                <a:cubicBezTo>
                  <a:pt x="4778" y="1050"/>
                  <a:pt x="5037" y="963"/>
                  <a:pt x="4864" y="717"/>
                </a:cubicBezTo>
                <a:cubicBezTo>
                  <a:pt x="4778" y="593"/>
                  <a:pt x="4432" y="433"/>
                  <a:pt x="4309" y="581"/>
                </a:cubicBezTo>
                <a:cubicBezTo>
                  <a:pt x="4296" y="642"/>
                  <a:pt x="4259" y="679"/>
                  <a:pt x="4198" y="692"/>
                </a:cubicBezTo>
                <a:cubicBezTo>
                  <a:pt x="4148" y="704"/>
                  <a:pt x="4099" y="692"/>
                  <a:pt x="4062" y="667"/>
                </a:cubicBezTo>
                <a:cubicBezTo>
                  <a:pt x="4050" y="655"/>
                  <a:pt x="4037" y="630"/>
                  <a:pt x="4025" y="618"/>
                </a:cubicBezTo>
                <a:lnTo>
                  <a:pt x="4025" y="618"/>
                </a:lnTo>
                <a:cubicBezTo>
                  <a:pt x="4012" y="593"/>
                  <a:pt x="4012" y="568"/>
                  <a:pt x="4000" y="544"/>
                </a:cubicBezTo>
                <a:cubicBezTo>
                  <a:pt x="4000" y="519"/>
                  <a:pt x="4000" y="494"/>
                  <a:pt x="3988" y="470"/>
                </a:cubicBezTo>
                <a:cubicBezTo>
                  <a:pt x="3975" y="494"/>
                  <a:pt x="3963" y="519"/>
                  <a:pt x="3963" y="556"/>
                </a:cubicBezTo>
                <a:cubicBezTo>
                  <a:pt x="3975" y="605"/>
                  <a:pt x="3988" y="667"/>
                  <a:pt x="3988" y="717"/>
                </a:cubicBezTo>
                <a:cubicBezTo>
                  <a:pt x="3963" y="889"/>
                  <a:pt x="3914" y="1050"/>
                  <a:pt x="3815" y="1186"/>
                </a:cubicBezTo>
                <a:cubicBezTo>
                  <a:pt x="3679" y="1408"/>
                  <a:pt x="3358" y="1655"/>
                  <a:pt x="3284" y="1902"/>
                </a:cubicBezTo>
                <a:cubicBezTo>
                  <a:pt x="3334" y="2111"/>
                  <a:pt x="3334" y="2334"/>
                  <a:pt x="3284" y="2543"/>
                </a:cubicBezTo>
                <a:cubicBezTo>
                  <a:pt x="3284" y="2568"/>
                  <a:pt x="3284" y="2580"/>
                  <a:pt x="3272" y="2605"/>
                </a:cubicBezTo>
                <a:cubicBezTo>
                  <a:pt x="3235" y="2753"/>
                  <a:pt x="3173" y="2889"/>
                  <a:pt x="3087" y="3025"/>
                </a:cubicBezTo>
                <a:cubicBezTo>
                  <a:pt x="2766" y="3519"/>
                  <a:pt x="2025" y="3778"/>
                  <a:pt x="1445" y="3728"/>
                </a:cubicBezTo>
                <a:cubicBezTo>
                  <a:pt x="1383" y="3975"/>
                  <a:pt x="1494" y="4296"/>
                  <a:pt x="1544" y="4531"/>
                </a:cubicBezTo>
                <a:cubicBezTo>
                  <a:pt x="1593" y="4839"/>
                  <a:pt x="1729" y="5123"/>
                  <a:pt x="1926" y="5358"/>
                </a:cubicBezTo>
                <a:cubicBezTo>
                  <a:pt x="2149" y="5568"/>
                  <a:pt x="2408" y="5728"/>
                  <a:pt x="2679" y="5852"/>
                </a:cubicBezTo>
                <a:cubicBezTo>
                  <a:pt x="2827" y="5938"/>
                  <a:pt x="3025" y="6049"/>
                  <a:pt x="3074" y="6234"/>
                </a:cubicBezTo>
                <a:cubicBezTo>
                  <a:pt x="3087" y="6321"/>
                  <a:pt x="3099" y="6407"/>
                  <a:pt x="3124" y="6481"/>
                </a:cubicBezTo>
                <a:cubicBezTo>
                  <a:pt x="3161" y="6605"/>
                  <a:pt x="3222" y="6728"/>
                  <a:pt x="3371" y="6679"/>
                </a:cubicBezTo>
                <a:cubicBezTo>
                  <a:pt x="3469" y="6654"/>
                  <a:pt x="3556" y="6592"/>
                  <a:pt x="3630" y="6518"/>
                </a:cubicBezTo>
                <a:cubicBezTo>
                  <a:pt x="3741" y="6382"/>
                  <a:pt x="3901" y="6123"/>
                  <a:pt x="3679" y="6012"/>
                </a:cubicBezTo>
                <a:cubicBezTo>
                  <a:pt x="3593" y="5963"/>
                  <a:pt x="3494" y="5938"/>
                  <a:pt x="3420" y="5889"/>
                </a:cubicBezTo>
                <a:cubicBezTo>
                  <a:pt x="3124" y="5703"/>
                  <a:pt x="2988" y="5333"/>
                  <a:pt x="3099" y="5000"/>
                </a:cubicBezTo>
                <a:close/>
                <a:moveTo>
                  <a:pt x="1149" y="3667"/>
                </a:moveTo>
                <a:cubicBezTo>
                  <a:pt x="964" y="3901"/>
                  <a:pt x="939" y="4296"/>
                  <a:pt x="902" y="4592"/>
                </a:cubicBezTo>
                <a:cubicBezTo>
                  <a:pt x="877" y="4778"/>
                  <a:pt x="852" y="4975"/>
                  <a:pt x="803" y="5173"/>
                </a:cubicBezTo>
                <a:cubicBezTo>
                  <a:pt x="803" y="5197"/>
                  <a:pt x="778" y="5210"/>
                  <a:pt x="754" y="5222"/>
                </a:cubicBezTo>
                <a:cubicBezTo>
                  <a:pt x="729" y="5222"/>
                  <a:pt x="704" y="5247"/>
                  <a:pt x="680" y="5271"/>
                </a:cubicBezTo>
                <a:cubicBezTo>
                  <a:pt x="655" y="5308"/>
                  <a:pt x="643" y="5333"/>
                  <a:pt x="630" y="5370"/>
                </a:cubicBezTo>
                <a:cubicBezTo>
                  <a:pt x="704" y="5358"/>
                  <a:pt x="803" y="5370"/>
                  <a:pt x="828" y="5457"/>
                </a:cubicBezTo>
                <a:cubicBezTo>
                  <a:pt x="852" y="5592"/>
                  <a:pt x="865" y="5728"/>
                  <a:pt x="865" y="5876"/>
                </a:cubicBezTo>
                <a:cubicBezTo>
                  <a:pt x="865" y="5950"/>
                  <a:pt x="877" y="6259"/>
                  <a:pt x="1013" y="6247"/>
                </a:cubicBezTo>
                <a:cubicBezTo>
                  <a:pt x="1136" y="6247"/>
                  <a:pt x="1247" y="6185"/>
                  <a:pt x="1309" y="6098"/>
                </a:cubicBezTo>
                <a:cubicBezTo>
                  <a:pt x="1408" y="5963"/>
                  <a:pt x="1408" y="5728"/>
                  <a:pt x="1408" y="5568"/>
                </a:cubicBezTo>
                <a:cubicBezTo>
                  <a:pt x="1408" y="5432"/>
                  <a:pt x="1433" y="5308"/>
                  <a:pt x="1457" y="5185"/>
                </a:cubicBezTo>
                <a:cubicBezTo>
                  <a:pt x="1346" y="4938"/>
                  <a:pt x="1260" y="4679"/>
                  <a:pt x="1223" y="4420"/>
                </a:cubicBezTo>
                <a:cubicBezTo>
                  <a:pt x="1136" y="4173"/>
                  <a:pt x="1112" y="3901"/>
                  <a:pt x="1149" y="3654"/>
                </a:cubicBezTo>
                <a:close/>
                <a:moveTo>
                  <a:pt x="2877" y="1618"/>
                </a:moveTo>
                <a:cubicBezTo>
                  <a:pt x="2865" y="1704"/>
                  <a:pt x="2766" y="1766"/>
                  <a:pt x="2679" y="1729"/>
                </a:cubicBezTo>
                <a:cubicBezTo>
                  <a:pt x="2408" y="1618"/>
                  <a:pt x="2124" y="1642"/>
                  <a:pt x="1976" y="1926"/>
                </a:cubicBezTo>
                <a:cubicBezTo>
                  <a:pt x="1889" y="2099"/>
                  <a:pt x="1630" y="1963"/>
                  <a:pt x="1717" y="1778"/>
                </a:cubicBezTo>
                <a:cubicBezTo>
                  <a:pt x="1902" y="1395"/>
                  <a:pt x="2334" y="1297"/>
                  <a:pt x="2704" y="1420"/>
                </a:cubicBezTo>
                <a:cubicBezTo>
                  <a:pt x="2655" y="1371"/>
                  <a:pt x="2593" y="1334"/>
                  <a:pt x="2519" y="1297"/>
                </a:cubicBezTo>
                <a:lnTo>
                  <a:pt x="2482" y="1284"/>
                </a:lnTo>
                <a:cubicBezTo>
                  <a:pt x="2210" y="1247"/>
                  <a:pt x="1939" y="1334"/>
                  <a:pt x="1729" y="1507"/>
                </a:cubicBezTo>
                <a:cubicBezTo>
                  <a:pt x="1309" y="1827"/>
                  <a:pt x="1075" y="2395"/>
                  <a:pt x="1642" y="2704"/>
                </a:cubicBezTo>
                <a:cubicBezTo>
                  <a:pt x="1988" y="2901"/>
                  <a:pt x="2704" y="2975"/>
                  <a:pt x="2951" y="2580"/>
                </a:cubicBezTo>
                <a:cubicBezTo>
                  <a:pt x="3062" y="2259"/>
                  <a:pt x="3037" y="1914"/>
                  <a:pt x="2865" y="16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4" name="Google Shape;6804;p121"/>
          <p:cNvSpPr/>
          <p:nvPr/>
        </p:nvSpPr>
        <p:spPr>
          <a:xfrm>
            <a:off x="4014066" y="3124957"/>
            <a:ext cx="377362" cy="411833"/>
          </a:xfrm>
          <a:custGeom>
            <a:avLst/>
            <a:gdLst/>
            <a:ahLst/>
            <a:cxnLst/>
            <a:rect l="l" t="t" r="r" b="b"/>
            <a:pathLst>
              <a:path w="11221" h="12246" extrusionOk="0">
                <a:moveTo>
                  <a:pt x="5308" y="99"/>
                </a:moveTo>
                <a:cubicBezTo>
                  <a:pt x="5888" y="0"/>
                  <a:pt x="6666" y="630"/>
                  <a:pt x="7147" y="914"/>
                </a:cubicBezTo>
                <a:cubicBezTo>
                  <a:pt x="8073" y="1445"/>
                  <a:pt x="9036" y="1914"/>
                  <a:pt x="9986" y="2383"/>
                </a:cubicBezTo>
                <a:cubicBezTo>
                  <a:pt x="10073" y="2420"/>
                  <a:pt x="10172" y="2457"/>
                  <a:pt x="10258" y="2494"/>
                </a:cubicBezTo>
                <a:cubicBezTo>
                  <a:pt x="10381" y="2556"/>
                  <a:pt x="10505" y="2605"/>
                  <a:pt x="10628" y="2667"/>
                </a:cubicBezTo>
                <a:cubicBezTo>
                  <a:pt x="10851" y="2778"/>
                  <a:pt x="11171" y="2975"/>
                  <a:pt x="11209" y="3247"/>
                </a:cubicBezTo>
                <a:cubicBezTo>
                  <a:pt x="11221" y="3321"/>
                  <a:pt x="11209" y="3395"/>
                  <a:pt x="11184" y="3457"/>
                </a:cubicBezTo>
                <a:cubicBezTo>
                  <a:pt x="11048" y="3716"/>
                  <a:pt x="10888" y="3938"/>
                  <a:pt x="10678" y="4136"/>
                </a:cubicBezTo>
                <a:cubicBezTo>
                  <a:pt x="10665" y="4160"/>
                  <a:pt x="10641" y="4185"/>
                  <a:pt x="10616" y="4197"/>
                </a:cubicBezTo>
                <a:cubicBezTo>
                  <a:pt x="10480" y="4333"/>
                  <a:pt x="10357" y="4481"/>
                  <a:pt x="10233" y="4642"/>
                </a:cubicBezTo>
                <a:cubicBezTo>
                  <a:pt x="10283" y="4691"/>
                  <a:pt x="10344" y="4753"/>
                  <a:pt x="10381" y="4815"/>
                </a:cubicBezTo>
                <a:cubicBezTo>
                  <a:pt x="10604" y="5074"/>
                  <a:pt x="10628" y="5444"/>
                  <a:pt x="10443" y="5728"/>
                </a:cubicBezTo>
                <a:cubicBezTo>
                  <a:pt x="10357" y="5888"/>
                  <a:pt x="10246" y="6037"/>
                  <a:pt x="10135" y="6197"/>
                </a:cubicBezTo>
                <a:cubicBezTo>
                  <a:pt x="9999" y="6382"/>
                  <a:pt x="9863" y="6580"/>
                  <a:pt x="9715" y="6765"/>
                </a:cubicBezTo>
                <a:cubicBezTo>
                  <a:pt x="9579" y="6962"/>
                  <a:pt x="9431" y="7147"/>
                  <a:pt x="9295" y="7345"/>
                </a:cubicBezTo>
                <a:cubicBezTo>
                  <a:pt x="9184" y="7481"/>
                  <a:pt x="9085" y="7629"/>
                  <a:pt x="8987" y="7789"/>
                </a:cubicBezTo>
                <a:cubicBezTo>
                  <a:pt x="8357" y="8826"/>
                  <a:pt x="7616" y="9789"/>
                  <a:pt x="6975" y="10826"/>
                </a:cubicBezTo>
                <a:cubicBezTo>
                  <a:pt x="6641" y="11381"/>
                  <a:pt x="6147" y="12246"/>
                  <a:pt x="5370" y="11776"/>
                </a:cubicBezTo>
                <a:cubicBezTo>
                  <a:pt x="5024" y="11567"/>
                  <a:pt x="4679" y="11307"/>
                  <a:pt x="4345" y="11085"/>
                </a:cubicBezTo>
                <a:cubicBezTo>
                  <a:pt x="3790" y="10703"/>
                  <a:pt x="3247" y="10320"/>
                  <a:pt x="2691" y="9925"/>
                </a:cubicBezTo>
                <a:cubicBezTo>
                  <a:pt x="2185" y="9567"/>
                  <a:pt x="1679" y="9197"/>
                  <a:pt x="1173" y="8826"/>
                </a:cubicBezTo>
                <a:cubicBezTo>
                  <a:pt x="975" y="8678"/>
                  <a:pt x="778" y="8518"/>
                  <a:pt x="580" y="8370"/>
                </a:cubicBezTo>
                <a:cubicBezTo>
                  <a:pt x="445" y="8258"/>
                  <a:pt x="309" y="8147"/>
                  <a:pt x="173" y="8024"/>
                </a:cubicBezTo>
                <a:lnTo>
                  <a:pt x="148" y="7999"/>
                </a:lnTo>
                <a:cubicBezTo>
                  <a:pt x="62" y="7925"/>
                  <a:pt x="0" y="7839"/>
                  <a:pt x="74" y="7715"/>
                </a:cubicBezTo>
                <a:cubicBezTo>
                  <a:pt x="408" y="7185"/>
                  <a:pt x="716" y="6629"/>
                  <a:pt x="1037" y="6074"/>
                </a:cubicBezTo>
                <a:cubicBezTo>
                  <a:pt x="1432" y="5382"/>
                  <a:pt x="1827" y="4679"/>
                  <a:pt x="2247" y="3987"/>
                </a:cubicBezTo>
                <a:cubicBezTo>
                  <a:pt x="2728" y="3185"/>
                  <a:pt x="3222" y="2383"/>
                  <a:pt x="3777" y="1630"/>
                </a:cubicBezTo>
                <a:cubicBezTo>
                  <a:pt x="4135" y="1124"/>
                  <a:pt x="4666" y="445"/>
                  <a:pt x="5197" y="124"/>
                </a:cubicBezTo>
                <a:cubicBezTo>
                  <a:pt x="5222" y="99"/>
                  <a:pt x="5271" y="87"/>
                  <a:pt x="5308" y="87"/>
                </a:cubicBezTo>
                <a:close/>
                <a:moveTo>
                  <a:pt x="5148" y="679"/>
                </a:moveTo>
                <a:cubicBezTo>
                  <a:pt x="5925" y="815"/>
                  <a:pt x="7308" y="1766"/>
                  <a:pt x="7826" y="2124"/>
                </a:cubicBezTo>
                <a:cubicBezTo>
                  <a:pt x="8382" y="2482"/>
                  <a:pt x="8913" y="2864"/>
                  <a:pt x="9468" y="3222"/>
                </a:cubicBezTo>
                <a:cubicBezTo>
                  <a:pt x="9666" y="3358"/>
                  <a:pt x="9875" y="3494"/>
                  <a:pt x="10098" y="3617"/>
                </a:cubicBezTo>
                <a:cubicBezTo>
                  <a:pt x="10209" y="3679"/>
                  <a:pt x="10332" y="3741"/>
                  <a:pt x="10468" y="3790"/>
                </a:cubicBezTo>
                <a:lnTo>
                  <a:pt x="10542" y="3704"/>
                </a:lnTo>
                <a:cubicBezTo>
                  <a:pt x="10616" y="3617"/>
                  <a:pt x="10739" y="3469"/>
                  <a:pt x="10715" y="3346"/>
                </a:cubicBezTo>
                <a:cubicBezTo>
                  <a:pt x="10678" y="3210"/>
                  <a:pt x="10443" y="3074"/>
                  <a:pt x="10320" y="3000"/>
                </a:cubicBezTo>
                <a:cubicBezTo>
                  <a:pt x="9974" y="2827"/>
                  <a:pt x="9628" y="2654"/>
                  <a:pt x="9271" y="2482"/>
                </a:cubicBezTo>
                <a:cubicBezTo>
                  <a:pt x="8542" y="2124"/>
                  <a:pt x="7814" y="1778"/>
                  <a:pt x="7110" y="1371"/>
                </a:cubicBezTo>
                <a:cubicBezTo>
                  <a:pt x="6802" y="1185"/>
                  <a:pt x="6481" y="1025"/>
                  <a:pt x="6160" y="852"/>
                </a:cubicBezTo>
                <a:cubicBezTo>
                  <a:pt x="5938" y="753"/>
                  <a:pt x="5604" y="519"/>
                  <a:pt x="5357" y="544"/>
                </a:cubicBezTo>
                <a:cubicBezTo>
                  <a:pt x="5283" y="581"/>
                  <a:pt x="5222" y="618"/>
                  <a:pt x="5160" y="679"/>
                </a:cubicBezTo>
                <a:close/>
                <a:moveTo>
                  <a:pt x="5111" y="1087"/>
                </a:moveTo>
                <a:cubicBezTo>
                  <a:pt x="5419" y="1272"/>
                  <a:pt x="5728" y="1469"/>
                  <a:pt x="6036" y="1667"/>
                </a:cubicBezTo>
                <a:cubicBezTo>
                  <a:pt x="6567" y="2000"/>
                  <a:pt x="7098" y="2358"/>
                  <a:pt x="7629" y="2704"/>
                </a:cubicBezTo>
                <a:cubicBezTo>
                  <a:pt x="8073" y="3012"/>
                  <a:pt x="8530" y="3309"/>
                  <a:pt x="8962" y="3629"/>
                </a:cubicBezTo>
                <a:cubicBezTo>
                  <a:pt x="9283" y="3864"/>
                  <a:pt x="9604" y="4111"/>
                  <a:pt x="9912" y="4358"/>
                </a:cubicBezTo>
                <a:cubicBezTo>
                  <a:pt x="9974" y="4271"/>
                  <a:pt x="10048" y="4185"/>
                  <a:pt x="10135" y="4111"/>
                </a:cubicBezTo>
                <a:cubicBezTo>
                  <a:pt x="10023" y="4049"/>
                  <a:pt x="9900" y="3987"/>
                  <a:pt x="9801" y="3926"/>
                </a:cubicBezTo>
                <a:cubicBezTo>
                  <a:pt x="9591" y="3802"/>
                  <a:pt x="9382" y="3679"/>
                  <a:pt x="9184" y="3543"/>
                </a:cubicBezTo>
                <a:cubicBezTo>
                  <a:pt x="8678" y="3234"/>
                  <a:pt x="8184" y="2901"/>
                  <a:pt x="7690" y="2580"/>
                </a:cubicBezTo>
                <a:cubicBezTo>
                  <a:pt x="7098" y="2185"/>
                  <a:pt x="6481" y="1790"/>
                  <a:pt x="5864" y="1445"/>
                </a:cubicBezTo>
                <a:cubicBezTo>
                  <a:pt x="5654" y="1321"/>
                  <a:pt x="5444" y="1210"/>
                  <a:pt x="5222" y="1124"/>
                </a:cubicBezTo>
                <a:lnTo>
                  <a:pt x="5111" y="1087"/>
                </a:lnTo>
                <a:close/>
                <a:moveTo>
                  <a:pt x="4469" y="1420"/>
                </a:moveTo>
                <a:cubicBezTo>
                  <a:pt x="4345" y="1605"/>
                  <a:pt x="4222" y="1803"/>
                  <a:pt x="4074" y="1988"/>
                </a:cubicBezTo>
                <a:cubicBezTo>
                  <a:pt x="3876" y="2247"/>
                  <a:pt x="3679" y="2506"/>
                  <a:pt x="3494" y="2765"/>
                </a:cubicBezTo>
                <a:cubicBezTo>
                  <a:pt x="2889" y="3617"/>
                  <a:pt x="2346" y="4506"/>
                  <a:pt x="1852" y="5432"/>
                </a:cubicBezTo>
                <a:cubicBezTo>
                  <a:pt x="1420" y="6209"/>
                  <a:pt x="988" y="6999"/>
                  <a:pt x="519" y="7765"/>
                </a:cubicBezTo>
                <a:cubicBezTo>
                  <a:pt x="827" y="7975"/>
                  <a:pt x="1148" y="8209"/>
                  <a:pt x="1457" y="8431"/>
                </a:cubicBezTo>
                <a:lnTo>
                  <a:pt x="2839" y="9456"/>
                </a:lnTo>
                <a:cubicBezTo>
                  <a:pt x="3370" y="9851"/>
                  <a:pt x="3913" y="10246"/>
                  <a:pt x="4456" y="10641"/>
                </a:cubicBezTo>
                <a:cubicBezTo>
                  <a:pt x="4654" y="10789"/>
                  <a:pt x="4851" y="10937"/>
                  <a:pt x="5061" y="11073"/>
                </a:cubicBezTo>
                <a:cubicBezTo>
                  <a:pt x="5172" y="11159"/>
                  <a:pt x="5296" y="11246"/>
                  <a:pt x="5419" y="11320"/>
                </a:cubicBezTo>
                <a:cubicBezTo>
                  <a:pt x="6024" y="11690"/>
                  <a:pt x="6271" y="11196"/>
                  <a:pt x="6555" y="10740"/>
                </a:cubicBezTo>
                <a:cubicBezTo>
                  <a:pt x="7283" y="9555"/>
                  <a:pt x="8110" y="8444"/>
                  <a:pt x="8826" y="7246"/>
                </a:cubicBezTo>
                <a:cubicBezTo>
                  <a:pt x="8900" y="7123"/>
                  <a:pt x="8987" y="6987"/>
                  <a:pt x="9085" y="6876"/>
                </a:cubicBezTo>
                <a:cubicBezTo>
                  <a:pt x="9209" y="6703"/>
                  <a:pt x="9345" y="6543"/>
                  <a:pt x="9468" y="6382"/>
                </a:cubicBezTo>
                <a:cubicBezTo>
                  <a:pt x="9604" y="6222"/>
                  <a:pt x="9727" y="6061"/>
                  <a:pt x="9851" y="5888"/>
                </a:cubicBezTo>
                <a:cubicBezTo>
                  <a:pt x="9937" y="5777"/>
                  <a:pt x="10011" y="5654"/>
                  <a:pt x="10085" y="5518"/>
                </a:cubicBezTo>
                <a:cubicBezTo>
                  <a:pt x="10209" y="5271"/>
                  <a:pt x="9579" y="4691"/>
                  <a:pt x="9431" y="4543"/>
                </a:cubicBezTo>
                <a:cubicBezTo>
                  <a:pt x="8814" y="4012"/>
                  <a:pt x="8172" y="3518"/>
                  <a:pt x="7493" y="3074"/>
                </a:cubicBezTo>
                <a:cubicBezTo>
                  <a:pt x="6900" y="2654"/>
                  <a:pt x="6296" y="2272"/>
                  <a:pt x="5678" y="1889"/>
                </a:cubicBezTo>
                <a:cubicBezTo>
                  <a:pt x="5320" y="1679"/>
                  <a:pt x="4962" y="1457"/>
                  <a:pt x="4605" y="1247"/>
                </a:cubicBezTo>
                <a:cubicBezTo>
                  <a:pt x="4555" y="1296"/>
                  <a:pt x="4518" y="1358"/>
                  <a:pt x="4469" y="1408"/>
                </a:cubicBezTo>
                <a:close/>
                <a:moveTo>
                  <a:pt x="2617" y="7555"/>
                </a:moveTo>
                <a:cubicBezTo>
                  <a:pt x="2506" y="7715"/>
                  <a:pt x="2790" y="7950"/>
                  <a:pt x="2889" y="8049"/>
                </a:cubicBezTo>
                <a:cubicBezTo>
                  <a:pt x="3111" y="8258"/>
                  <a:pt x="3370" y="8456"/>
                  <a:pt x="3605" y="8641"/>
                </a:cubicBezTo>
                <a:lnTo>
                  <a:pt x="4247" y="9135"/>
                </a:lnTo>
                <a:cubicBezTo>
                  <a:pt x="4382" y="9221"/>
                  <a:pt x="4506" y="9332"/>
                  <a:pt x="4629" y="9443"/>
                </a:cubicBezTo>
                <a:cubicBezTo>
                  <a:pt x="4827" y="9629"/>
                  <a:pt x="5111" y="9345"/>
                  <a:pt x="4913" y="9147"/>
                </a:cubicBezTo>
                <a:cubicBezTo>
                  <a:pt x="4358" y="8604"/>
                  <a:pt x="3679" y="8184"/>
                  <a:pt x="3086" y="7691"/>
                </a:cubicBezTo>
                <a:cubicBezTo>
                  <a:pt x="2987" y="7617"/>
                  <a:pt x="2876" y="7456"/>
                  <a:pt x="2741" y="7481"/>
                </a:cubicBezTo>
                <a:cubicBezTo>
                  <a:pt x="2691" y="7481"/>
                  <a:pt x="2642" y="7518"/>
                  <a:pt x="2617" y="7555"/>
                </a:cubicBezTo>
                <a:close/>
                <a:moveTo>
                  <a:pt x="3012" y="6999"/>
                </a:moveTo>
                <a:cubicBezTo>
                  <a:pt x="2901" y="7147"/>
                  <a:pt x="3185" y="7394"/>
                  <a:pt x="3284" y="7493"/>
                </a:cubicBezTo>
                <a:cubicBezTo>
                  <a:pt x="3506" y="7703"/>
                  <a:pt x="3753" y="7900"/>
                  <a:pt x="4000" y="8086"/>
                </a:cubicBezTo>
                <a:cubicBezTo>
                  <a:pt x="4209" y="8246"/>
                  <a:pt x="4432" y="8407"/>
                  <a:pt x="4642" y="8567"/>
                </a:cubicBezTo>
                <a:cubicBezTo>
                  <a:pt x="4777" y="8666"/>
                  <a:pt x="4901" y="8765"/>
                  <a:pt x="5024" y="8876"/>
                </a:cubicBezTo>
                <a:cubicBezTo>
                  <a:pt x="5222" y="9073"/>
                  <a:pt x="5506" y="8777"/>
                  <a:pt x="5308" y="8592"/>
                </a:cubicBezTo>
                <a:cubicBezTo>
                  <a:pt x="4753" y="8049"/>
                  <a:pt x="4074" y="7629"/>
                  <a:pt x="3469" y="7135"/>
                </a:cubicBezTo>
                <a:cubicBezTo>
                  <a:pt x="3382" y="7061"/>
                  <a:pt x="3271" y="6901"/>
                  <a:pt x="3136" y="6925"/>
                </a:cubicBezTo>
                <a:cubicBezTo>
                  <a:pt x="3086" y="6925"/>
                  <a:pt x="3037" y="6962"/>
                  <a:pt x="3012" y="6999"/>
                </a:cubicBezTo>
                <a:close/>
                <a:moveTo>
                  <a:pt x="3382" y="6395"/>
                </a:moveTo>
                <a:cubicBezTo>
                  <a:pt x="3271" y="6555"/>
                  <a:pt x="3555" y="6802"/>
                  <a:pt x="3654" y="6888"/>
                </a:cubicBezTo>
                <a:cubicBezTo>
                  <a:pt x="3876" y="7098"/>
                  <a:pt x="4135" y="7296"/>
                  <a:pt x="4370" y="7481"/>
                </a:cubicBezTo>
                <a:cubicBezTo>
                  <a:pt x="4580" y="7654"/>
                  <a:pt x="4802" y="7814"/>
                  <a:pt x="5012" y="7975"/>
                </a:cubicBezTo>
                <a:cubicBezTo>
                  <a:pt x="5148" y="8073"/>
                  <a:pt x="5271" y="8172"/>
                  <a:pt x="5395" y="8283"/>
                </a:cubicBezTo>
                <a:cubicBezTo>
                  <a:pt x="5592" y="8468"/>
                  <a:pt x="5876" y="8172"/>
                  <a:pt x="5678" y="7987"/>
                </a:cubicBezTo>
                <a:cubicBezTo>
                  <a:pt x="5123" y="7444"/>
                  <a:pt x="4444" y="7024"/>
                  <a:pt x="3839" y="6530"/>
                </a:cubicBezTo>
                <a:cubicBezTo>
                  <a:pt x="3753" y="6456"/>
                  <a:pt x="3642" y="6296"/>
                  <a:pt x="3506" y="6320"/>
                </a:cubicBezTo>
                <a:cubicBezTo>
                  <a:pt x="3457" y="6320"/>
                  <a:pt x="3407" y="6357"/>
                  <a:pt x="3382" y="6395"/>
                </a:cubicBezTo>
                <a:close/>
                <a:moveTo>
                  <a:pt x="4962" y="2802"/>
                </a:moveTo>
                <a:cubicBezTo>
                  <a:pt x="4913" y="2864"/>
                  <a:pt x="4851" y="2963"/>
                  <a:pt x="4827" y="3000"/>
                </a:cubicBezTo>
                <a:cubicBezTo>
                  <a:pt x="4716" y="3160"/>
                  <a:pt x="4605" y="3333"/>
                  <a:pt x="4518" y="3494"/>
                </a:cubicBezTo>
                <a:cubicBezTo>
                  <a:pt x="4407" y="3667"/>
                  <a:pt x="4321" y="3839"/>
                  <a:pt x="4247" y="4024"/>
                </a:cubicBezTo>
                <a:cubicBezTo>
                  <a:pt x="4222" y="4074"/>
                  <a:pt x="4160" y="4259"/>
                  <a:pt x="4185" y="4308"/>
                </a:cubicBezTo>
                <a:cubicBezTo>
                  <a:pt x="4358" y="4568"/>
                  <a:pt x="4567" y="4802"/>
                  <a:pt x="4802" y="5024"/>
                </a:cubicBezTo>
                <a:cubicBezTo>
                  <a:pt x="5074" y="5284"/>
                  <a:pt x="5357" y="5530"/>
                  <a:pt x="5654" y="5765"/>
                </a:cubicBezTo>
                <a:cubicBezTo>
                  <a:pt x="6185" y="6197"/>
                  <a:pt x="6728" y="6580"/>
                  <a:pt x="7258" y="6999"/>
                </a:cubicBezTo>
                <a:cubicBezTo>
                  <a:pt x="7431" y="6678"/>
                  <a:pt x="7629" y="6382"/>
                  <a:pt x="7863" y="6111"/>
                </a:cubicBezTo>
                <a:cubicBezTo>
                  <a:pt x="7937" y="6000"/>
                  <a:pt x="8147" y="5777"/>
                  <a:pt x="8147" y="5629"/>
                </a:cubicBezTo>
                <a:cubicBezTo>
                  <a:pt x="8147" y="5580"/>
                  <a:pt x="8135" y="5543"/>
                  <a:pt x="8110" y="5506"/>
                </a:cubicBezTo>
                <a:cubicBezTo>
                  <a:pt x="7937" y="5259"/>
                  <a:pt x="7728" y="5037"/>
                  <a:pt x="7505" y="4852"/>
                </a:cubicBezTo>
                <a:cubicBezTo>
                  <a:pt x="7184" y="4568"/>
                  <a:pt x="6851" y="4296"/>
                  <a:pt x="6518" y="4037"/>
                </a:cubicBezTo>
                <a:cubicBezTo>
                  <a:pt x="6209" y="3802"/>
                  <a:pt x="5913" y="3568"/>
                  <a:pt x="5604" y="3333"/>
                </a:cubicBezTo>
                <a:cubicBezTo>
                  <a:pt x="5395" y="3160"/>
                  <a:pt x="5172" y="2988"/>
                  <a:pt x="4962" y="28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5" name="Google Shape;6805;p121"/>
          <p:cNvSpPr/>
          <p:nvPr/>
        </p:nvSpPr>
        <p:spPr>
          <a:xfrm>
            <a:off x="2212502" y="3767603"/>
            <a:ext cx="153622" cy="147400"/>
          </a:xfrm>
          <a:custGeom>
            <a:avLst/>
            <a:gdLst/>
            <a:ahLst/>
            <a:cxnLst/>
            <a:rect l="l" t="t" r="r" b="b"/>
            <a:pathLst>
              <a:path w="4568" h="4383" extrusionOk="0">
                <a:moveTo>
                  <a:pt x="2481" y="1062"/>
                </a:moveTo>
                <a:cubicBezTo>
                  <a:pt x="2851" y="840"/>
                  <a:pt x="3123" y="470"/>
                  <a:pt x="3530" y="297"/>
                </a:cubicBezTo>
                <a:cubicBezTo>
                  <a:pt x="3629" y="272"/>
                  <a:pt x="3740" y="346"/>
                  <a:pt x="3740" y="445"/>
                </a:cubicBezTo>
                <a:cubicBezTo>
                  <a:pt x="3740" y="519"/>
                  <a:pt x="3728" y="593"/>
                  <a:pt x="3716" y="655"/>
                </a:cubicBezTo>
                <a:cubicBezTo>
                  <a:pt x="3679" y="890"/>
                  <a:pt x="3629" y="1124"/>
                  <a:pt x="3567" y="1359"/>
                </a:cubicBezTo>
                <a:cubicBezTo>
                  <a:pt x="3506" y="1507"/>
                  <a:pt x="3481" y="1667"/>
                  <a:pt x="3481" y="1828"/>
                </a:cubicBezTo>
                <a:cubicBezTo>
                  <a:pt x="3654" y="2038"/>
                  <a:pt x="3827" y="2260"/>
                  <a:pt x="4012" y="2470"/>
                </a:cubicBezTo>
                <a:cubicBezTo>
                  <a:pt x="4160" y="2642"/>
                  <a:pt x="4320" y="2815"/>
                  <a:pt x="4481" y="2988"/>
                </a:cubicBezTo>
                <a:cubicBezTo>
                  <a:pt x="4567" y="3087"/>
                  <a:pt x="4493" y="3235"/>
                  <a:pt x="4370" y="3235"/>
                </a:cubicBezTo>
                <a:cubicBezTo>
                  <a:pt x="4271" y="3223"/>
                  <a:pt x="4160" y="3210"/>
                  <a:pt x="4061" y="3186"/>
                </a:cubicBezTo>
                <a:cubicBezTo>
                  <a:pt x="3864" y="3148"/>
                  <a:pt x="3679" y="3111"/>
                  <a:pt x="3481" y="3074"/>
                </a:cubicBezTo>
                <a:cubicBezTo>
                  <a:pt x="3246" y="3025"/>
                  <a:pt x="3000" y="2988"/>
                  <a:pt x="2765" y="2939"/>
                </a:cubicBezTo>
                <a:cubicBezTo>
                  <a:pt x="2716" y="3050"/>
                  <a:pt x="2666" y="3173"/>
                  <a:pt x="2617" y="3284"/>
                </a:cubicBezTo>
                <a:cubicBezTo>
                  <a:pt x="2493" y="3593"/>
                  <a:pt x="2345" y="3926"/>
                  <a:pt x="2247" y="4247"/>
                </a:cubicBezTo>
                <a:cubicBezTo>
                  <a:pt x="2197" y="4383"/>
                  <a:pt x="2012" y="4383"/>
                  <a:pt x="1963" y="4247"/>
                </a:cubicBezTo>
                <a:cubicBezTo>
                  <a:pt x="1839" y="3753"/>
                  <a:pt x="1543" y="3297"/>
                  <a:pt x="1494" y="2791"/>
                </a:cubicBezTo>
                <a:cubicBezTo>
                  <a:pt x="1037" y="2753"/>
                  <a:pt x="580" y="2679"/>
                  <a:pt x="136" y="2568"/>
                </a:cubicBezTo>
                <a:cubicBezTo>
                  <a:pt x="12" y="2531"/>
                  <a:pt x="0" y="2358"/>
                  <a:pt x="99" y="2284"/>
                </a:cubicBezTo>
                <a:cubicBezTo>
                  <a:pt x="518" y="2038"/>
                  <a:pt x="951" y="1840"/>
                  <a:pt x="1407" y="1667"/>
                </a:cubicBezTo>
                <a:cubicBezTo>
                  <a:pt x="1185" y="1285"/>
                  <a:pt x="926" y="581"/>
                  <a:pt x="938" y="174"/>
                </a:cubicBezTo>
                <a:cubicBezTo>
                  <a:pt x="938" y="75"/>
                  <a:pt x="1037" y="1"/>
                  <a:pt x="1136" y="25"/>
                </a:cubicBezTo>
                <a:cubicBezTo>
                  <a:pt x="1543" y="112"/>
                  <a:pt x="2234" y="667"/>
                  <a:pt x="2481" y="1062"/>
                </a:cubicBezTo>
                <a:close/>
                <a:moveTo>
                  <a:pt x="1259" y="408"/>
                </a:moveTo>
                <a:cubicBezTo>
                  <a:pt x="1358" y="865"/>
                  <a:pt x="1531" y="1297"/>
                  <a:pt x="1790" y="1692"/>
                </a:cubicBezTo>
                <a:cubicBezTo>
                  <a:pt x="1852" y="1803"/>
                  <a:pt x="1753" y="1939"/>
                  <a:pt x="1629" y="1914"/>
                </a:cubicBezTo>
                <a:lnTo>
                  <a:pt x="1629" y="1914"/>
                </a:lnTo>
                <a:cubicBezTo>
                  <a:pt x="1271" y="2038"/>
                  <a:pt x="938" y="2186"/>
                  <a:pt x="605" y="2358"/>
                </a:cubicBezTo>
                <a:cubicBezTo>
                  <a:pt x="951" y="2433"/>
                  <a:pt x="1296" y="2482"/>
                  <a:pt x="1642" y="2507"/>
                </a:cubicBezTo>
                <a:cubicBezTo>
                  <a:pt x="1728" y="2507"/>
                  <a:pt x="1802" y="2568"/>
                  <a:pt x="1802" y="2655"/>
                </a:cubicBezTo>
                <a:cubicBezTo>
                  <a:pt x="1802" y="3000"/>
                  <a:pt x="1987" y="3395"/>
                  <a:pt x="2123" y="3741"/>
                </a:cubicBezTo>
                <a:cubicBezTo>
                  <a:pt x="2259" y="3408"/>
                  <a:pt x="2407" y="3062"/>
                  <a:pt x="2531" y="2716"/>
                </a:cubicBezTo>
                <a:cubicBezTo>
                  <a:pt x="2555" y="2642"/>
                  <a:pt x="2642" y="2605"/>
                  <a:pt x="2716" y="2618"/>
                </a:cubicBezTo>
                <a:cubicBezTo>
                  <a:pt x="2987" y="2679"/>
                  <a:pt x="3271" y="2729"/>
                  <a:pt x="3543" y="2791"/>
                </a:cubicBezTo>
                <a:lnTo>
                  <a:pt x="3938" y="2865"/>
                </a:lnTo>
                <a:lnTo>
                  <a:pt x="3790" y="2716"/>
                </a:lnTo>
                <a:cubicBezTo>
                  <a:pt x="3654" y="2568"/>
                  <a:pt x="3530" y="2433"/>
                  <a:pt x="3407" y="2284"/>
                </a:cubicBezTo>
                <a:cubicBezTo>
                  <a:pt x="3321" y="2186"/>
                  <a:pt x="3234" y="2087"/>
                  <a:pt x="3172" y="1976"/>
                </a:cubicBezTo>
                <a:lnTo>
                  <a:pt x="3172" y="1963"/>
                </a:lnTo>
                <a:cubicBezTo>
                  <a:pt x="3148" y="1828"/>
                  <a:pt x="3160" y="1692"/>
                  <a:pt x="3209" y="1556"/>
                </a:cubicBezTo>
                <a:cubicBezTo>
                  <a:pt x="3246" y="1371"/>
                  <a:pt x="3308" y="1186"/>
                  <a:pt x="3345" y="1001"/>
                </a:cubicBezTo>
                <a:cubicBezTo>
                  <a:pt x="3370" y="902"/>
                  <a:pt x="3395" y="815"/>
                  <a:pt x="3407" y="717"/>
                </a:cubicBezTo>
                <a:cubicBezTo>
                  <a:pt x="3098" y="927"/>
                  <a:pt x="2851" y="1235"/>
                  <a:pt x="2493" y="1408"/>
                </a:cubicBezTo>
                <a:cubicBezTo>
                  <a:pt x="2407" y="1445"/>
                  <a:pt x="2308" y="1408"/>
                  <a:pt x="2284" y="1309"/>
                </a:cubicBezTo>
                <a:cubicBezTo>
                  <a:pt x="2160" y="1025"/>
                  <a:pt x="1605" y="581"/>
                  <a:pt x="1259"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6" name="Google Shape;6806;p121"/>
          <p:cNvSpPr/>
          <p:nvPr/>
        </p:nvSpPr>
        <p:spPr>
          <a:xfrm>
            <a:off x="1662341" y="1177624"/>
            <a:ext cx="141179" cy="163610"/>
          </a:xfrm>
          <a:custGeom>
            <a:avLst/>
            <a:gdLst/>
            <a:ahLst/>
            <a:cxnLst/>
            <a:rect l="l" t="t" r="r" b="b"/>
            <a:pathLst>
              <a:path w="4198" h="4865" extrusionOk="0">
                <a:moveTo>
                  <a:pt x="3321" y="3864"/>
                </a:moveTo>
                <a:cubicBezTo>
                  <a:pt x="3383" y="3556"/>
                  <a:pt x="3457" y="3260"/>
                  <a:pt x="3531" y="2963"/>
                </a:cubicBezTo>
                <a:cubicBezTo>
                  <a:pt x="3136" y="2556"/>
                  <a:pt x="2716" y="2161"/>
                  <a:pt x="2346" y="1729"/>
                </a:cubicBezTo>
                <a:cubicBezTo>
                  <a:pt x="2259" y="2112"/>
                  <a:pt x="2173" y="2507"/>
                  <a:pt x="2062" y="2889"/>
                </a:cubicBezTo>
                <a:cubicBezTo>
                  <a:pt x="1852" y="3617"/>
                  <a:pt x="470" y="3593"/>
                  <a:pt x="186" y="2951"/>
                </a:cubicBezTo>
                <a:cubicBezTo>
                  <a:pt x="0" y="2556"/>
                  <a:pt x="297" y="2112"/>
                  <a:pt x="716" y="2025"/>
                </a:cubicBezTo>
                <a:cubicBezTo>
                  <a:pt x="1099" y="1976"/>
                  <a:pt x="1506" y="2087"/>
                  <a:pt x="1803" y="2334"/>
                </a:cubicBezTo>
                <a:cubicBezTo>
                  <a:pt x="1951" y="1593"/>
                  <a:pt x="2173" y="877"/>
                  <a:pt x="2334" y="149"/>
                </a:cubicBezTo>
                <a:cubicBezTo>
                  <a:pt x="2358" y="62"/>
                  <a:pt x="2432" y="13"/>
                  <a:pt x="2519" y="13"/>
                </a:cubicBezTo>
                <a:cubicBezTo>
                  <a:pt x="2593" y="1"/>
                  <a:pt x="2667" y="62"/>
                  <a:pt x="2691" y="137"/>
                </a:cubicBezTo>
                <a:cubicBezTo>
                  <a:pt x="2778" y="260"/>
                  <a:pt x="2864" y="371"/>
                  <a:pt x="2975" y="482"/>
                </a:cubicBezTo>
                <a:cubicBezTo>
                  <a:pt x="3111" y="643"/>
                  <a:pt x="3259" y="791"/>
                  <a:pt x="3407" y="939"/>
                </a:cubicBezTo>
                <a:cubicBezTo>
                  <a:pt x="3642" y="1186"/>
                  <a:pt x="3889" y="1420"/>
                  <a:pt x="4123" y="1667"/>
                </a:cubicBezTo>
                <a:cubicBezTo>
                  <a:pt x="4148" y="1679"/>
                  <a:pt x="4160" y="1704"/>
                  <a:pt x="4173" y="1729"/>
                </a:cubicBezTo>
                <a:cubicBezTo>
                  <a:pt x="4185" y="1741"/>
                  <a:pt x="4197" y="1778"/>
                  <a:pt x="4197" y="1803"/>
                </a:cubicBezTo>
                <a:cubicBezTo>
                  <a:pt x="4197" y="1815"/>
                  <a:pt x="4197" y="1828"/>
                  <a:pt x="4197" y="1852"/>
                </a:cubicBezTo>
                <a:cubicBezTo>
                  <a:pt x="4160" y="2000"/>
                  <a:pt x="4123" y="2161"/>
                  <a:pt x="4086" y="2321"/>
                </a:cubicBezTo>
                <a:cubicBezTo>
                  <a:pt x="4025" y="2605"/>
                  <a:pt x="3975" y="2877"/>
                  <a:pt x="3901" y="3161"/>
                </a:cubicBezTo>
                <a:cubicBezTo>
                  <a:pt x="3839" y="3445"/>
                  <a:pt x="3778" y="3729"/>
                  <a:pt x="3704" y="4012"/>
                </a:cubicBezTo>
                <a:cubicBezTo>
                  <a:pt x="3679" y="4185"/>
                  <a:pt x="3617" y="4346"/>
                  <a:pt x="3556" y="4494"/>
                </a:cubicBezTo>
                <a:lnTo>
                  <a:pt x="3556" y="4494"/>
                </a:lnTo>
                <a:cubicBezTo>
                  <a:pt x="3296" y="4840"/>
                  <a:pt x="2901" y="4864"/>
                  <a:pt x="2519" y="4753"/>
                </a:cubicBezTo>
                <a:cubicBezTo>
                  <a:pt x="2198" y="4679"/>
                  <a:pt x="1938" y="4420"/>
                  <a:pt x="1852" y="4087"/>
                </a:cubicBezTo>
                <a:cubicBezTo>
                  <a:pt x="1790" y="3692"/>
                  <a:pt x="2198" y="3432"/>
                  <a:pt x="2556" y="3445"/>
                </a:cubicBezTo>
                <a:cubicBezTo>
                  <a:pt x="2864" y="3469"/>
                  <a:pt x="3136" y="3617"/>
                  <a:pt x="3321" y="3864"/>
                </a:cubicBezTo>
                <a:close/>
                <a:moveTo>
                  <a:pt x="2605" y="581"/>
                </a:moveTo>
                <a:cubicBezTo>
                  <a:pt x="2543" y="815"/>
                  <a:pt x="2494" y="1050"/>
                  <a:pt x="2445" y="1284"/>
                </a:cubicBezTo>
                <a:cubicBezTo>
                  <a:pt x="2815" y="1741"/>
                  <a:pt x="3210" y="2173"/>
                  <a:pt x="3630" y="2581"/>
                </a:cubicBezTo>
                <a:cubicBezTo>
                  <a:pt x="3691" y="2346"/>
                  <a:pt x="3753" y="2124"/>
                  <a:pt x="3815" y="1877"/>
                </a:cubicBezTo>
                <a:cubicBezTo>
                  <a:pt x="3580" y="1642"/>
                  <a:pt x="3358" y="1396"/>
                  <a:pt x="3124" y="1149"/>
                </a:cubicBezTo>
                <a:cubicBezTo>
                  <a:pt x="2951" y="964"/>
                  <a:pt x="2778" y="766"/>
                  <a:pt x="2605" y="581"/>
                </a:cubicBezTo>
                <a:close/>
                <a:moveTo>
                  <a:pt x="1716" y="2790"/>
                </a:moveTo>
                <a:cubicBezTo>
                  <a:pt x="1543" y="2531"/>
                  <a:pt x="1099" y="2297"/>
                  <a:pt x="803" y="2383"/>
                </a:cubicBezTo>
                <a:cubicBezTo>
                  <a:pt x="605" y="2432"/>
                  <a:pt x="334" y="2667"/>
                  <a:pt x="544" y="2865"/>
                </a:cubicBezTo>
                <a:cubicBezTo>
                  <a:pt x="803" y="3111"/>
                  <a:pt x="1297" y="3210"/>
                  <a:pt x="1593" y="2963"/>
                </a:cubicBezTo>
                <a:cubicBezTo>
                  <a:pt x="1642" y="2914"/>
                  <a:pt x="1692" y="2852"/>
                  <a:pt x="1716" y="2790"/>
                </a:cubicBezTo>
                <a:close/>
                <a:moveTo>
                  <a:pt x="3210" y="4346"/>
                </a:moveTo>
                <a:cubicBezTo>
                  <a:pt x="3062" y="4087"/>
                  <a:pt x="2827" y="3766"/>
                  <a:pt x="2494" y="3803"/>
                </a:cubicBezTo>
                <a:cubicBezTo>
                  <a:pt x="2346" y="3815"/>
                  <a:pt x="2124" y="3914"/>
                  <a:pt x="2222" y="4099"/>
                </a:cubicBezTo>
                <a:cubicBezTo>
                  <a:pt x="2309" y="4272"/>
                  <a:pt x="2457" y="4383"/>
                  <a:pt x="2642" y="4420"/>
                </a:cubicBezTo>
                <a:cubicBezTo>
                  <a:pt x="2827" y="4457"/>
                  <a:pt x="3062" y="4494"/>
                  <a:pt x="3210" y="43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7" name="Google Shape;6807;p121"/>
          <p:cNvSpPr/>
          <p:nvPr/>
        </p:nvSpPr>
        <p:spPr>
          <a:xfrm>
            <a:off x="4636491" y="3524771"/>
            <a:ext cx="272773" cy="417651"/>
          </a:xfrm>
          <a:custGeom>
            <a:avLst/>
            <a:gdLst/>
            <a:ahLst/>
            <a:cxnLst/>
            <a:rect l="l" t="t" r="r" b="b"/>
            <a:pathLst>
              <a:path w="8111" h="12419" extrusionOk="0">
                <a:moveTo>
                  <a:pt x="5753" y="9616"/>
                </a:moveTo>
                <a:cubicBezTo>
                  <a:pt x="5926" y="9517"/>
                  <a:pt x="6123" y="9456"/>
                  <a:pt x="6333" y="9431"/>
                </a:cubicBezTo>
                <a:cubicBezTo>
                  <a:pt x="6518" y="9443"/>
                  <a:pt x="6691" y="9530"/>
                  <a:pt x="6815" y="9678"/>
                </a:cubicBezTo>
                <a:cubicBezTo>
                  <a:pt x="6987" y="9838"/>
                  <a:pt x="7518" y="10270"/>
                  <a:pt x="7506" y="10517"/>
                </a:cubicBezTo>
                <a:cubicBezTo>
                  <a:pt x="7506" y="10554"/>
                  <a:pt x="7506" y="10604"/>
                  <a:pt x="7493" y="10641"/>
                </a:cubicBezTo>
                <a:cubicBezTo>
                  <a:pt x="7432" y="10986"/>
                  <a:pt x="7259" y="11307"/>
                  <a:pt x="7000" y="11554"/>
                </a:cubicBezTo>
                <a:cubicBezTo>
                  <a:pt x="6728" y="11826"/>
                  <a:pt x="6395" y="12036"/>
                  <a:pt x="6025" y="12159"/>
                </a:cubicBezTo>
                <a:cubicBezTo>
                  <a:pt x="5309" y="12418"/>
                  <a:pt x="4457" y="12381"/>
                  <a:pt x="3914" y="11801"/>
                </a:cubicBezTo>
                <a:cubicBezTo>
                  <a:pt x="3877" y="11739"/>
                  <a:pt x="3852" y="11678"/>
                  <a:pt x="3840" y="11603"/>
                </a:cubicBezTo>
                <a:cubicBezTo>
                  <a:pt x="3815" y="11492"/>
                  <a:pt x="3803" y="11381"/>
                  <a:pt x="3790" y="11270"/>
                </a:cubicBezTo>
                <a:cubicBezTo>
                  <a:pt x="3753" y="11110"/>
                  <a:pt x="3753" y="10962"/>
                  <a:pt x="3766" y="10801"/>
                </a:cubicBezTo>
                <a:cubicBezTo>
                  <a:pt x="3803" y="10628"/>
                  <a:pt x="3901" y="10468"/>
                  <a:pt x="4037" y="10357"/>
                </a:cubicBezTo>
                <a:cubicBezTo>
                  <a:pt x="4173" y="10233"/>
                  <a:pt x="4333" y="10135"/>
                  <a:pt x="4506" y="10073"/>
                </a:cubicBezTo>
                <a:cubicBezTo>
                  <a:pt x="4457" y="9912"/>
                  <a:pt x="4407" y="9740"/>
                  <a:pt x="4358" y="9579"/>
                </a:cubicBezTo>
                <a:cubicBezTo>
                  <a:pt x="4321" y="9456"/>
                  <a:pt x="4284" y="9320"/>
                  <a:pt x="4247" y="9196"/>
                </a:cubicBezTo>
                <a:cubicBezTo>
                  <a:pt x="4247" y="9159"/>
                  <a:pt x="4222" y="9098"/>
                  <a:pt x="4210" y="9048"/>
                </a:cubicBezTo>
                <a:cubicBezTo>
                  <a:pt x="3963" y="9048"/>
                  <a:pt x="3716" y="9061"/>
                  <a:pt x="3469" y="9061"/>
                </a:cubicBezTo>
                <a:cubicBezTo>
                  <a:pt x="3222" y="9061"/>
                  <a:pt x="2939" y="9061"/>
                  <a:pt x="2679" y="9036"/>
                </a:cubicBezTo>
                <a:cubicBezTo>
                  <a:pt x="2581" y="9036"/>
                  <a:pt x="2469" y="9024"/>
                  <a:pt x="2371" y="9011"/>
                </a:cubicBezTo>
                <a:cubicBezTo>
                  <a:pt x="2297" y="9011"/>
                  <a:pt x="2235" y="8999"/>
                  <a:pt x="2161" y="8987"/>
                </a:cubicBezTo>
                <a:cubicBezTo>
                  <a:pt x="2050" y="8962"/>
                  <a:pt x="1951" y="8875"/>
                  <a:pt x="1939" y="8752"/>
                </a:cubicBezTo>
                <a:lnTo>
                  <a:pt x="1939" y="8752"/>
                </a:lnTo>
                <a:cubicBezTo>
                  <a:pt x="1939" y="8542"/>
                  <a:pt x="1939" y="8332"/>
                  <a:pt x="1951" y="8110"/>
                </a:cubicBezTo>
                <a:cubicBezTo>
                  <a:pt x="1976" y="7999"/>
                  <a:pt x="2087" y="7913"/>
                  <a:pt x="2198" y="7937"/>
                </a:cubicBezTo>
                <a:lnTo>
                  <a:pt x="2223" y="7937"/>
                </a:lnTo>
                <a:lnTo>
                  <a:pt x="2223" y="7900"/>
                </a:lnTo>
                <a:cubicBezTo>
                  <a:pt x="1568" y="7727"/>
                  <a:pt x="1013" y="7308"/>
                  <a:pt x="655" y="6740"/>
                </a:cubicBezTo>
                <a:cubicBezTo>
                  <a:pt x="124" y="5876"/>
                  <a:pt x="1" y="4827"/>
                  <a:pt x="124" y="3839"/>
                </a:cubicBezTo>
                <a:cubicBezTo>
                  <a:pt x="248" y="2950"/>
                  <a:pt x="717" y="2148"/>
                  <a:pt x="1433" y="1605"/>
                </a:cubicBezTo>
                <a:cubicBezTo>
                  <a:pt x="1926" y="1210"/>
                  <a:pt x="2519" y="951"/>
                  <a:pt x="3148" y="877"/>
                </a:cubicBezTo>
                <a:cubicBezTo>
                  <a:pt x="3062" y="864"/>
                  <a:pt x="3000" y="803"/>
                  <a:pt x="2988" y="716"/>
                </a:cubicBezTo>
                <a:cubicBezTo>
                  <a:pt x="2963" y="519"/>
                  <a:pt x="2963" y="334"/>
                  <a:pt x="2988" y="136"/>
                </a:cubicBezTo>
                <a:cubicBezTo>
                  <a:pt x="3000" y="62"/>
                  <a:pt x="3062" y="13"/>
                  <a:pt x="3124" y="0"/>
                </a:cubicBezTo>
                <a:lnTo>
                  <a:pt x="3161" y="0"/>
                </a:lnTo>
                <a:cubicBezTo>
                  <a:pt x="3383" y="0"/>
                  <a:pt x="3617" y="13"/>
                  <a:pt x="3840" y="25"/>
                </a:cubicBezTo>
                <a:cubicBezTo>
                  <a:pt x="4062" y="25"/>
                  <a:pt x="4296" y="50"/>
                  <a:pt x="4519" y="74"/>
                </a:cubicBezTo>
                <a:lnTo>
                  <a:pt x="4531" y="74"/>
                </a:lnTo>
                <a:cubicBezTo>
                  <a:pt x="5407" y="210"/>
                  <a:pt x="6222" y="605"/>
                  <a:pt x="6876" y="1210"/>
                </a:cubicBezTo>
                <a:cubicBezTo>
                  <a:pt x="7049" y="1370"/>
                  <a:pt x="7210" y="1568"/>
                  <a:pt x="7345" y="1765"/>
                </a:cubicBezTo>
                <a:cubicBezTo>
                  <a:pt x="7716" y="2321"/>
                  <a:pt x="7950" y="2950"/>
                  <a:pt x="8024" y="3605"/>
                </a:cubicBezTo>
                <a:cubicBezTo>
                  <a:pt x="8111" y="4284"/>
                  <a:pt x="8074" y="4975"/>
                  <a:pt x="7901" y="5641"/>
                </a:cubicBezTo>
                <a:cubicBezTo>
                  <a:pt x="7568" y="6975"/>
                  <a:pt x="6728" y="8209"/>
                  <a:pt x="5432" y="8777"/>
                </a:cubicBezTo>
                <a:cubicBezTo>
                  <a:pt x="5444" y="8814"/>
                  <a:pt x="5457" y="8851"/>
                  <a:pt x="5469" y="8888"/>
                </a:cubicBezTo>
                <a:cubicBezTo>
                  <a:pt x="5506" y="8999"/>
                  <a:pt x="5555" y="9110"/>
                  <a:pt x="5593" y="9221"/>
                </a:cubicBezTo>
                <a:cubicBezTo>
                  <a:pt x="5630" y="9332"/>
                  <a:pt x="5667" y="9419"/>
                  <a:pt x="5704" y="9517"/>
                </a:cubicBezTo>
                <a:lnTo>
                  <a:pt x="5741" y="9628"/>
                </a:lnTo>
                <a:close/>
                <a:moveTo>
                  <a:pt x="5839" y="1938"/>
                </a:moveTo>
                <a:cubicBezTo>
                  <a:pt x="5839" y="1951"/>
                  <a:pt x="5839" y="1975"/>
                  <a:pt x="5839" y="2000"/>
                </a:cubicBezTo>
                <a:cubicBezTo>
                  <a:pt x="5852" y="2062"/>
                  <a:pt x="5839" y="2123"/>
                  <a:pt x="5815" y="2185"/>
                </a:cubicBezTo>
                <a:cubicBezTo>
                  <a:pt x="5765" y="2247"/>
                  <a:pt x="5704" y="2284"/>
                  <a:pt x="5617" y="2284"/>
                </a:cubicBezTo>
                <a:cubicBezTo>
                  <a:pt x="5605" y="2284"/>
                  <a:pt x="5593" y="2284"/>
                  <a:pt x="5568" y="2284"/>
                </a:cubicBezTo>
                <a:cubicBezTo>
                  <a:pt x="5617" y="2333"/>
                  <a:pt x="5654" y="2395"/>
                  <a:pt x="5704" y="2457"/>
                </a:cubicBezTo>
                <a:cubicBezTo>
                  <a:pt x="5778" y="2543"/>
                  <a:pt x="5827" y="2642"/>
                  <a:pt x="5839" y="2753"/>
                </a:cubicBezTo>
                <a:cubicBezTo>
                  <a:pt x="5839" y="2827"/>
                  <a:pt x="5827" y="2913"/>
                  <a:pt x="5802" y="2987"/>
                </a:cubicBezTo>
                <a:cubicBezTo>
                  <a:pt x="5790" y="3049"/>
                  <a:pt x="5778" y="3111"/>
                  <a:pt x="5765" y="3173"/>
                </a:cubicBezTo>
                <a:cubicBezTo>
                  <a:pt x="5753" y="3210"/>
                  <a:pt x="5753" y="3247"/>
                  <a:pt x="5765" y="3284"/>
                </a:cubicBezTo>
                <a:lnTo>
                  <a:pt x="5778" y="3407"/>
                </a:lnTo>
                <a:cubicBezTo>
                  <a:pt x="5802" y="3617"/>
                  <a:pt x="5778" y="3814"/>
                  <a:pt x="5555" y="3901"/>
                </a:cubicBezTo>
                <a:cubicBezTo>
                  <a:pt x="5506" y="3913"/>
                  <a:pt x="5469" y="3938"/>
                  <a:pt x="5444" y="3987"/>
                </a:cubicBezTo>
                <a:cubicBezTo>
                  <a:pt x="5420" y="4049"/>
                  <a:pt x="5420" y="4123"/>
                  <a:pt x="5420" y="4197"/>
                </a:cubicBezTo>
                <a:cubicBezTo>
                  <a:pt x="5407" y="4271"/>
                  <a:pt x="5395" y="4345"/>
                  <a:pt x="5370" y="4419"/>
                </a:cubicBezTo>
                <a:cubicBezTo>
                  <a:pt x="5309" y="4580"/>
                  <a:pt x="5197" y="4716"/>
                  <a:pt x="5062" y="4802"/>
                </a:cubicBezTo>
                <a:cubicBezTo>
                  <a:pt x="4938" y="4851"/>
                  <a:pt x="4802" y="4876"/>
                  <a:pt x="4679" y="4864"/>
                </a:cubicBezTo>
                <a:cubicBezTo>
                  <a:pt x="4593" y="4864"/>
                  <a:pt x="4506" y="4876"/>
                  <a:pt x="4420" y="4901"/>
                </a:cubicBezTo>
                <a:lnTo>
                  <a:pt x="4407" y="4901"/>
                </a:lnTo>
                <a:cubicBezTo>
                  <a:pt x="4395" y="4901"/>
                  <a:pt x="4370" y="4901"/>
                  <a:pt x="4358" y="4913"/>
                </a:cubicBezTo>
                <a:cubicBezTo>
                  <a:pt x="4333" y="4938"/>
                  <a:pt x="4346" y="5012"/>
                  <a:pt x="4358" y="5061"/>
                </a:cubicBezTo>
                <a:cubicBezTo>
                  <a:pt x="4395" y="5074"/>
                  <a:pt x="4445" y="5086"/>
                  <a:pt x="4482" y="5098"/>
                </a:cubicBezTo>
                <a:cubicBezTo>
                  <a:pt x="4630" y="5135"/>
                  <a:pt x="4753" y="5259"/>
                  <a:pt x="4778" y="5407"/>
                </a:cubicBezTo>
                <a:cubicBezTo>
                  <a:pt x="4802" y="5641"/>
                  <a:pt x="4741" y="5876"/>
                  <a:pt x="4617" y="6073"/>
                </a:cubicBezTo>
                <a:cubicBezTo>
                  <a:pt x="4753" y="6110"/>
                  <a:pt x="4852" y="6209"/>
                  <a:pt x="4914" y="6333"/>
                </a:cubicBezTo>
                <a:cubicBezTo>
                  <a:pt x="4963" y="6456"/>
                  <a:pt x="4938" y="6592"/>
                  <a:pt x="4852" y="6703"/>
                </a:cubicBezTo>
                <a:cubicBezTo>
                  <a:pt x="4840" y="6740"/>
                  <a:pt x="4765" y="6839"/>
                  <a:pt x="4728" y="6913"/>
                </a:cubicBezTo>
                <a:cubicBezTo>
                  <a:pt x="4827" y="6876"/>
                  <a:pt x="4938" y="6888"/>
                  <a:pt x="5012" y="6950"/>
                </a:cubicBezTo>
                <a:cubicBezTo>
                  <a:pt x="5197" y="7061"/>
                  <a:pt x="5370" y="7147"/>
                  <a:pt x="5580" y="7061"/>
                </a:cubicBezTo>
                <a:cubicBezTo>
                  <a:pt x="5593" y="7049"/>
                  <a:pt x="5605" y="7049"/>
                  <a:pt x="5630" y="7049"/>
                </a:cubicBezTo>
                <a:cubicBezTo>
                  <a:pt x="5790" y="6925"/>
                  <a:pt x="5938" y="6789"/>
                  <a:pt x="6062" y="6629"/>
                </a:cubicBezTo>
                <a:cubicBezTo>
                  <a:pt x="6629" y="5901"/>
                  <a:pt x="6901" y="4999"/>
                  <a:pt x="6852" y="4074"/>
                </a:cubicBezTo>
                <a:cubicBezTo>
                  <a:pt x="6802" y="3284"/>
                  <a:pt x="6531" y="2395"/>
                  <a:pt x="5839" y="1938"/>
                </a:cubicBezTo>
                <a:close/>
                <a:moveTo>
                  <a:pt x="4074" y="4679"/>
                </a:moveTo>
                <a:cubicBezTo>
                  <a:pt x="3926" y="4642"/>
                  <a:pt x="3815" y="4518"/>
                  <a:pt x="3790" y="4370"/>
                </a:cubicBezTo>
                <a:cubicBezTo>
                  <a:pt x="3790" y="4284"/>
                  <a:pt x="3790" y="4197"/>
                  <a:pt x="3803" y="4123"/>
                </a:cubicBezTo>
                <a:cubicBezTo>
                  <a:pt x="3803" y="4086"/>
                  <a:pt x="3827" y="3963"/>
                  <a:pt x="3803" y="3950"/>
                </a:cubicBezTo>
                <a:cubicBezTo>
                  <a:pt x="3716" y="3913"/>
                  <a:pt x="3667" y="3839"/>
                  <a:pt x="3655" y="3753"/>
                </a:cubicBezTo>
                <a:cubicBezTo>
                  <a:pt x="3655" y="3666"/>
                  <a:pt x="3679" y="3568"/>
                  <a:pt x="3741" y="3494"/>
                </a:cubicBezTo>
                <a:cubicBezTo>
                  <a:pt x="3864" y="3382"/>
                  <a:pt x="4012" y="3296"/>
                  <a:pt x="4173" y="3247"/>
                </a:cubicBezTo>
                <a:cubicBezTo>
                  <a:pt x="4235" y="3222"/>
                  <a:pt x="4284" y="3160"/>
                  <a:pt x="4309" y="3099"/>
                </a:cubicBezTo>
                <a:cubicBezTo>
                  <a:pt x="4321" y="3024"/>
                  <a:pt x="4333" y="2950"/>
                  <a:pt x="4333" y="2889"/>
                </a:cubicBezTo>
                <a:cubicBezTo>
                  <a:pt x="4346" y="2765"/>
                  <a:pt x="4383" y="2667"/>
                  <a:pt x="4469" y="2580"/>
                </a:cubicBezTo>
                <a:cubicBezTo>
                  <a:pt x="4543" y="2469"/>
                  <a:pt x="4704" y="2457"/>
                  <a:pt x="4802" y="2543"/>
                </a:cubicBezTo>
                <a:cubicBezTo>
                  <a:pt x="4840" y="2555"/>
                  <a:pt x="4864" y="2580"/>
                  <a:pt x="4877" y="2617"/>
                </a:cubicBezTo>
                <a:cubicBezTo>
                  <a:pt x="4901" y="2642"/>
                  <a:pt x="4914" y="2667"/>
                  <a:pt x="4926" y="2704"/>
                </a:cubicBezTo>
                <a:cubicBezTo>
                  <a:pt x="4938" y="2716"/>
                  <a:pt x="4938" y="2741"/>
                  <a:pt x="4938" y="2765"/>
                </a:cubicBezTo>
                <a:cubicBezTo>
                  <a:pt x="4988" y="2827"/>
                  <a:pt x="5037" y="2876"/>
                  <a:pt x="5099" y="2926"/>
                </a:cubicBezTo>
                <a:cubicBezTo>
                  <a:pt x="5247" y="3086"/>
                  <a:pt x="5383" y="3222"/>
                  <a:pt x="5346" y="3457"/>
                </a:cubicBezTo>
                <a:cubicBezTo>
                  <a:pt x="5333" y="3506"/>
                  <a:pt x="5309" y="3555"/>
                  <a:pt x="5284" y="3605"/>
                </a:cubicBezTo>
                <a:lnTo>
                  <a:pt x="5296" y="3605"/>
                </a:lnTo>
                <a:cubicBezTo>
                  <a:pt x="5346" y="3592"/>
                  <a:pt x="5420" y="3555"/>
                  <a:pt x="5432" y="3494"/>
                </a:cubicBezTo>
                <a:cubicBezTo>
                  <a:pt x="5432" y="3444"/>
                  <a:pt x="5420" y="3395"/>
                  <a:pt x="5407" y="3358"/>
                </a:cubicBezTo>
                <a:cubicBezTo>
                  <a:pt x="5358" y="3271"/>
                  <a:pt x="5346" y="3173"/>
                  <a:pt x="5358" y="3086"/>
                </a:cubicBezTo>
                <a:cubicBezTo>
                  <a:pt x="5370" y="3012"/>
                  <a:pt x="5407" y="2963"/>
                  <a:pt x="5469" y="2926"/>
                </a:cubicBezTo>
                <a:cubicBezTo>
                  <a:pt x="5481" y="2926"/>
                  <a:pt x="5494" y="2913"/>
                  <a:pt x="5494" y="2901"/>
                </a:cubicBezTo>
                <a:cubicBezTo>
                  <a:pt x="5531" y="2827"/>
                  <a:pt x="5407" y="2617"/>
                  <a:pt x="5370" y="2543"/>
                </a:cubicBezTo>
                <a:cubicBezTo>
                  <a:pt x="5296" y="2420"/>
                  <a:pt x="5173" y="2234"/>
                  <a:pt x="5210" y="2086"/>
                </a:cubicBezTo>
                <a:cubicBezTo>
                  <a:pt x="5235" y="2000"/>
                  <a:pt x="5321" y="1938"/>
                  <a:pt x="5420" y="1926"/>
                </a:cubicBezTo>
                <a:lnTo>
                  <a:pt x="5457" y="1926"/>
                </a:lnTo>
                <a:lnTo>
                  <a:pt x="5457" y="1926"/>
                </a:lnTo>
                <a:cubicBezTo>
                  <a:pt x="5457" y="1889"/>
                  <a:pt x="5457" y="1852"/>
                  <a:pt x="5469" y="1815"/>
                </a:cubicBezTo>
                <a:cubicBezTo>
                  <a:pt x="5481" y="1790"/>
                  <a:pt x="5494" y="1765"/>
                  <a:pt x="5494" y="1741"/>
                </a:cubicBezTo>
                <a:cubicBezTo>
                  <a:pt x="5309" y="1654"/>
                  <a:pt x="5123" y="1580"/>
                  <a:pt x="4926" y="1519"/>
                </a:cubicBezTo>
                <a:cubicBezTo>
                  <a:pt x="4568" y="1407"/>
                  <a:pt x="4210" y="1333"/>
                  <a:pt x="3840" y="1296"/>
                </a:cubicBezTo>
                <a:cubicBezTo>
                  <a:pt x="3852" y="1358"/>
                  <a:pt x="3877" y="1420"/>
                  <a:pt x="3914" y="1469"/>
                </a:cubicBezTo>
                <a:cubicBezTo>
                  <a:pt x="3938" y="1531"/>
                  <a:pt x="3988" y="1605"/>
                  <a:pt x="4012" y="1667"/>
                </a:cubicBezTo>
                <a:cubicBezTo>
                  <a:pt x="4087" y="1864"/>
                  <a:pt x="4124" y="2062"/>
                  <a:pt x="4111" y="2272"/>
                </a:cubicBezTo>
                <a:cubicBezTo>
                  <a:pt x="4111" y="2667"/>
                  <a:pt x="3901" y="3037"/>
                  <a:pt x="3568" y="3247"/>
                </a:cubicBezTo>
                <a:cubicBezTo>
                  <a:pt x="3358" y="3382"/>
                  <a:pt x="2902" y="3642"/>
                  <a:pt x="2926" y="3938"/>
                </a:cubicBezTo>
                <a:cubicBezTo>
                  <a:pt x="2926" y="4000"/>
                  <a:pt x="2951" y="4086"/>
                  <a:pt x="2976" y="4148"/>
                </a:cubicBezTo>
                <a:cubicBezTo>
                  <a:pt x="3000" y="4247"/>
                  <a:pt x="2988" y="4370"/>
                  <a:pt x="2951" y="4469"/>
                </a:cubicBezTo>
                <a:cubicBezTo>
                  <a:pt x="2902" y="4555"/>
                  <a:pt x="2840" y="4629"/>
                  <a:pt x="2766" y="4703"/>
                </a:cubicBezTo>
                <a:cubicBezTo>
                  <a:pt x="2679" y="4802"/>
                  <a:pt x="2556" y="4864"/>
                  <a:pt x="2432" y="4851"/>
                </a:cubicBezTo>
                <a:cubicBezTo>
                  <a:pt x="2371" y="4839"/>
                  <a:pt x="2309" y="4802"/>
                  <a:pt x="2284" y="4740"/>
                </a:cubicBezTo>
                <a:cubicBezTo>
                  <a:pt x="2260" y="4703"/>
                  <a:pt x="2247" y="4666"/>
                  <a:pt x="2235" y="4629"/>
                </a:cubicBezTo>
                <a:cubicBezTo>
                  <a:pt x="2223" y="4592"/>
                  <a:pt x="2210" y="4567"/>
                  <a:pt x="2198" y="4530"/>
                </a:cubicBezTo>
                <a:cubicBezTo>
                  <a:pt x="2186" y="4518"/>
                  <a:pt x="2173" y="4518"/>
                  <a:pt x="2161" y="4506"/>
                </a:cubicBezTo>
                <a:cubicBezTo>
                  <a:pt x="2136" y="4493"/>
                  <a:pt x="2124" y="4493"/>
                  <a:pt x="2099" y="4493"/>
                </a:cubicBezTo>
                <a:cubicBezTo>
                  <a:pt x="2037" y="4481"/>
                  <a:pt x="1976" y="4456"/>
                  <a:pt x="1914" y="4419"/>
                </a:cubicBezTo>
                <a:cubicBezTo>
                  <a:pt x="1865" y="4370"/>
                  <a:pt x="1815" y="4321"/>
                  <a:pt x="1766" y="4259"/>
                </a:cubicBezTo>
                <a:cubicBezTo>
                  <a:pt x="1741" y="4222"/>
                  <a:pt x="1704" y="4185"/>
                  <a:pt x="1655" y="4148"/>
                </a:cubicBezTo>
                <a:cubicBezTo>
                  <a:pt x="1655" y="4160"/>
                  <a:pt x="1642" y="4172"/>
                  <a:pt x="1642" y="4197"/>
                </a:cubicBezTo>
                <a:cubicBezTo>
                  <a:pt x="1605" y="4271"/>
                  <a:pt x="1581" y="4358"/>
                  <a:pt x="1544" y="4444"/>
                </a:cubicBezTo>
                <a:cubicBezTo>
                  <a:pt x="1482" y="4592"/>
                  <a:pt x="1383" y="4740"/>
                  <a:pt x="1210" y="4740"/>
                </a:cubicBezTo>
                <a:cubicBezTo>
                  <a:pt x="1112" y="4753"/>
                  <a:pt x="1013" y="4716"/>
                  <a:pt x="939" y="4642"/>
                </a:cubicBezTo>
                <a:cubicBezTo>
                  <a:pt x="828" y="4518"/>
                  <a:pt x="840" y="4308"/>
                  <a:pt x="840" y="4148"/>
                </a:cubicBezTo>
                <a:cubicBezTo>
                  <a:pt x="840" y="4098"/>
                  <a:pt x="815" y="4061"/>
                  <a:pt x="791" y="4024"/>
                </a:cubicBezTo>
                <a:cubicBezTo>
                  <a:pt x="754" y="3987"/>
                  <a:pt x="717" y="3950"/>
                  <a:pt x="667" y="3926"/>
                </a:cubicBezTo>
                <a:cubicBezTo>
                  <a:pt x="606" y="3889"/>
                  <a:pt x="544" y="3839"/>
                  <a:pt x="494" y="3790"/>
                </a:cubicBezTo>
                <a:cubicBezTo>
                  <a:pt x="445" y="4061"/>
                  <a:pt x="420" y="4321"/>
                  <a:pt x="433" y="4580"/>
                </a:cubicBezTo>
                <a:cubicBezTo>
                  <a:pt x="470" y="5506"/>
                  <a:pt x="741" y="6617"/>
                  <a:pt x="1556" y="7160"/>
                </a:cubicBezTo>
                <a:cubicBezTo>
                  <a:pt x="2198" y="7567"/>
                  <a:pt x="2976" y="7765"/>
                  <a:pt x="3741" y="7703"/>
                </a:cubicBezTo>
                <a:cubicBezTo>
                  <a:pt x="4198" y="7666"/>
                  <a:pt x="4654" y="7567"/>
                  <a:pt x="5074" y="7370"/>
                </a:cubicBezTo>
                <a:lnTo>
                  <a:pt x="4988" y="7332"/>
                </a:lnTo>
                <a:cubicBezTo>
                  <a:pt x="4926" y="7295"/>
                  <a:pt x="4802" y="7246"/>
                  <a:pt x="4741" y="7258"/>
                </a:cubicBezTo>
                <a:cubicBezTo>
                  <a:pt x="4593" y="7345"/>
                  <a:pt x="4407" y="7283"/>
                  <a:pt x="4321" y="7123"/>
                </a:cubicBezTo>
                <a:cubicBezTo>
                  <a:pt x="4296" y="7061"/>
                  <a:pt x="4284" y="6999"/>
                  <a:pt x="4284" y="6925"/>
                </a:cubicBezTo>
                <a:cubicBezTo>
                  <a:pt x="4309" y="6826"/>
                  <a:pt x="4358" y="6740"/>
                  <a:pt x="4432" y="6666"/>
                </a:cubicBezTo>
                <a:cubicBezTo>
                  <a:pt x="4457" y="6629"/>
                  <a:pt x="4580" y="6493"/>
                  <a:pt x="4580" y="6456"/>
                </a:cubicBezTo>
                <a:cubicBezTo>
                  <a:pt x="4580" y="6444"/>
                  <a:pt x="4556" y="6419"/>
                  <a:pt x="4556" y="6419"/>
                </a:cubicBezTo>
                <a:cubicBezTo>
                  <a:pt x="4482" y="6370"/>
                  <a:pt x="4395" y="6345"/>
                  <a:pt x="4321" y="6320"/>
                </a:cubicBezTo>
                <a:cubicBezTo>
                  <a:pt x="4210" y="6296"/>
                  <a:pt x="4161" y="6172"/>
                  <a:pt x="4222" y="6073"/>
                </a:cubicBezTo>
                <a:cubicBezTo>
                  <a:pt x="4272" y="5975"/>
                  <a:pt x="4333" y="5876"/>
                  <a:pt x="4383" y="5765"/>
                </a:cubicBezTo>
                <a:cubicBezTo>
                  <a:pt x="4407" y="5703"/>
                  <a:pt x="4482" y="5530"/>
                  <a:pt x="4445" y="5456"/>
                </a:cubicBezTo>
                <a:cubicBezTo>
                  <a:pt x="4432" y="5444"/>
                  <a:pt x="4420" y="5444"/>
                  <a:pt x="4407" y="5432"/>
                </a:cubicBezTo>
                <a:cubicBezTo>
                  <a:pt x="4296" y="5395"/>
                  <a:pt x="4173" y="5357"/>
                  <a:pt x="4062" y="5296"/>
                </a:cubicBezTo>
                <a:cubicBezTo>
                  <a:pt x="3877" y="5160"/>
                  <a:pt x="3852" y="4888"/>
                  <a:pt x="4012" y="4716"/>
                </a:cubicBezTo>
                <a:cubicBezTo>
                  <a:pt x="4025" y="4703"/>
                  <a:pt x="4050" y="4679"/>
                  <a:pt x="4074" y="4666"/>
                </a:cubicBezTo>
                <a:close/>
                <a:moveTo>
                  <a:pt x="1939" y="4802"/>
                </a:moveTo>
                <a:lnTo>
                  <a:pt x="1939" y="4802"/>
                </a:lnTo>
                <a:cubicBezTo>
                  <a:pt x="1642" y="4654"/>
                  <a:pt x="1186" y="4666"/>
                  <a:pt x="1149" y="5074"/>
                </a:cubicBezTo>
                <a:cubicBezTo>
                  <a:pt x="1136" y="5111"/>
                  <a:pt x="1136" y="5148"/>
                  <a:pt x="1136" y="5197"/>
                </a:cubicBezTo>
                <a:cubicBezTo>
                  <a:pt x="1136" y="5234"/>
                  <a:pt x="1136" y="5271"/>
                  <a:pt x="1149" y="5320"/>
                </a:cubicBezTo>
                <a:cubicBezTo>
                  <a:pt x="1161" y="5444"/>
                  <a:pt x="1124" y="5580"/>
                  <a:pt x="1038" y="5678"/>
                </a:cubicBezTo>
                <a:cubicBezTo>
                  <a:pt x="951" y="5790"/>
                  <a:pt x="926" y="5938"/>
                  <a:pt x="1001" y="6061"/>
                </a:cubicBezTo>
                <a:cubicBezTo>
                  <a:pt x="1075" y="6160"/>
                  <a:pt x="1173" y="6234"/>
                  <a:pt x="1284" y="6283"/>
                </a:cubicBezTo>
                <a:cubicBezTo>
                  <a:pt x="1297" y="6283"/>
                  <a:pt x="1297" y="6296"/>
                  <a:pt x="1309" y="6296"/>
                </a:cubicBezTo>
                <a:cubicBezTo>
                  <a:pt x="1334" y="6357"/>
                  <a:pt x="1334" y="6431"/>
                  <a:pt x="1334" y="6493"/>
                </a:cubicBezTo>
                <a:cubicBezTo>
                  <a:pt x="1321" y="6592"/>
                  <a:pt x="1334" y="6691"/>
                  <a:pt x="1371" y="6789"/>
                </a:cubicBezTo>
                <a:cubicBezTo>
                  <a:pt x="1433" y="6950"/>
                  <a:pt x="1581" y="7073"/>
                  <a:pt x="1741" y="7123"/>
                </a:cubicBezTo>
                <a:cubicBezTo>
                  <a:pt x="1840" y="7135"/>
                  <a:pt x="1939" y="7135"/>
                  <a:pt x="2037" y="7135"/>
                </a:cubicBezTo>
                <a:cubicBezTo>
                  <a:pt x="2112" y="7110"/>
                  <a:pt x="2198" y="7110"/>
                  <a:pt x="2284" y="7110"/>
                </a:cubicBezTo>
                <a:cubicBezTo>
                  <a:pt x="2334" y="7110"/>
                  <a:pt x="2383" y="7110"/>
                  <a:pt x="2420" y="7123"/>
                </a:cubicBezTo>
                <a:cubicBezTo>
                  <a:pt x="2729" y="7234"/>
                  <a:pt x="3247" y="7320"/>
                  <a:pt x="3469" y="7024"/>
                </a:cubicBezTo>
                <a:cubicBezTo>
                  <a:pt x="3519" y="6962"/>
                  <a:pt x="3531" y="6876"/>
                  <a:pt x="3519" y="6802"/>
                </a:cubicBezTo>
                <a:cubicBezTo>
                  <a:pt x="3469" y="6703"/>
                  <a:pt x="3383" y="6629"/>
                  <a:pt x="3284" y="6592"/>
                </a:cubicBezTo>
                <a:cubicBezTo>
                  <a:pt x="3235" y="6567"/>
                  <a:pt x="3185" y="6542"/>
                  <a:pt x="3124" y="6530"/>
                </a:cubicBezTo>
                <a:cubicBezTo>
                  <a:pt x="2939" y="6456"/>
                  <a:pt x="2840" y="6444"/>
                  <a:pt x="2852" y="6222"/>
                </a:cubicBezTo>
                <a:cubicBezTo>
                  <a:pt x="2902" y="6024"/>
                  <a:pt x="2790" y="5827"/>
                  <a:pt x="2593" y="5765"/>
                </a:cubicBezTo>
                <a:cubicBezTo>
                  <a:pt x="2544" y="5752"/>
                  <a:pt x="2494" y="5715"/>
                  <a:pt x="2457" y="5678"/>
                </a:cubicBezTo>
                <a:cubicBezTo>
                  <a:pt x="2420" y="5654"/>
                  <a:pt x="2408" y="5617"/>
                  <a:pt x="2408" y="5580"/>
                </a:cubicBezTo>
                <a:cubicBezTo>
                  <a:pt x="2383" y="5271"/>
                  <a:pt x="2260" y="4901"/>
                  <a:pt x="1926" y="4802"/>
                </a:cubicBezTo>
                <a:close/>
                <a:moveTo>
                  <a:pt x="4383" y="4555"/>
                </a:moveTo>
                <a:cubicBezTo>
                  <a:pt x="4506" y="4530"/>
                  <a:pt x="4630" y="4518"/>
                  <a:pt x="4753" y="4518"/>
                </a:cubicBezTo>
                <a:cubicBezTo>
                  <a:pt x="4840" y="4518"/>
                  <a:pt x="4926" y="4481"/>
                  <a:pt x="4975" y="4419"/>
                </a:cubicBezTo>
                <a:cubicBezTo>
                  <a:pt x="5012" y="4333"/>
                  <a:pt x="5037" y="4234"/>
                  <a:pt x="5037" y="4135"/>
                </a:cubicBezTo>
                <a:lnTo>
                  <a:pt x="5037" y="4098"/>
                </a:lnTo>
                <a:cubicBezTo>
                  <a:pt x="5000" y="4160"/>
                  <a:pt x="4951" y="4209"/>
                  <a:pt x="4889" y="4247"/>
                </a:cubicBezTo>
                <a:cubicBezTo>
                  <a:pt x="4840" y="4259"/>
                  <a:pt x="4790" y="4284"/>
                  <a:pt x="4741" y="4296"/>
                </a:cubicBezTo>
                <a:cubicBezTo>
                  <a:pt x="4704" y="4296"/>
                  <a:pt x="4667" y="4308"/>
                  <a:pt x="4630" y="4321"/>
                </a:cubicBezTo>
                <a:cubicBezTo>
                  <a:pt x="4568" y="4333"/>
                  <a:pt x="4531" y="4370"/>
                  <a:pt x="4494" y="4419"/>
                </a:cubicBezTo>
                <a:cubicBezTo>
                  <a:pt x="4457" y="4469"/>
                  <a:pt x="4420" y="4506"/>
                  <a:pt x="4383" y="4555"/>
                </a:cubicBezTo>
                <a:close/>
                <a:moveTo>
                  <a:pt x="1729" y="5123"/>
                </a:moveTo>
                <a:cubicBezTo>
                  <a:pt x="1729" y="5111"/>
                  <a:pt x="1717" y="5111"/>
                  <a:pt x="1704" y="5111"/>
                </a:cubicBezTo>
                <a:cubicBezTo>
                  <a:pt x="1679" y="5098"/>
                  <a:pt x="1593" y="5049"/>
                  <a:pt x="1556" y="5074"/>
                </a:cubicBezTo>
                <a:cubicBezTo>
                  <a:pt x="1519" y="5098"/>
                  <a:pt x="1507" y="5234"/>
                  <a:pt x="1507" y="5283"/>
                </a:cubicBezTo>
                <a:lnTo>
                  <a:pt x="1507" y="5456"/>
                </a:lnTo>
                <a:cubicBezTo>
                  <a:pt x="1519" y="5506"/>
                  <a:pt x="1519" y="5543"/>
                  <a:pt x="1507" y="5592"/>
                </a:cubicBezTo>
                <a:cubicBezTo>
                  <a:pt x="1507" y="5666"/>
                  <a:pt x="1470" y="5728"/>
                  <a:pt x="1420" y="5777"/>
                </a:cubicBezTo>
                <a:cubicBezTo>
                  <a:pt x="1383" y="5802"/>
                  <a:pt x="1346" y="5839"/>
                  <a:pt x="1321" y="5888"/>
                </a:cubicBezTo>
                <a:cubicBezTo>
                  <a:pt x="1371" y="5913"/>
                  <a:pt x="1408" y="5938"/>
                  <a:pt x="1457" y="5975"/>
                </a:cubicBezTo>
                <a:cubicBezTo>
                  <a:pt x="1507" y="5999"/>
                  <a:pt x="1556" y="6036"/>
                  <a:pt x="1593" y="6086"/>
                </a:cubicBezTo>
                <a:cubicBezTo>
                  <a:pt x="1605" y="6110"/>
                  <a:pt x="1618" y="6135"/>
                  <a:pt x="1630" y="6160"/>
                </a:cubicBezTo>
                <a:cubicBezTo>
                  <a:pt x="1655" y="6222"/>
                  <a:pt x="1679" y="6296"/>
                  <a:pt x="1692" y="6357"/>
                </a:cubicBezTo>
                <a:cubicBezTo>
                  <a:pt x="1704" y="6444"/>
                  <a:pt x="1704" y="6518"/>
                  <a:pt x="1717" y="6592"/>
                </a:cubicBezTo>
                <a:cubicBezTo>
                  <a:pt x="1717" y="6641"/>
                  <a:pt x="1741" y="6691"/>
                  <a:pt x="1766" y="6740"/>
                </a:cubicBezTo>
                <a:cubicBezTo>
                  <a:pt x="1828" y="6802"/>
                  <a:pt x="2013" y="6765"/>
                  <a:pt x="2087" y="6740"/>
                </a:cubicBezTo>
                <a:cubicBezTo>
                  <a:pt x="2161" y="6715"/>
                  <a:pt x="2235" y="6715"/>
                  <a:pt x="2321" y="6728"/>
                </a:cubicBezTo>
                <a:cubicBezTo>
                  <a:pt x="2494" y="6752"/>
                  <a:pt x="2667" y="6863"/>
                  <a:pt x="2852" y="6863"/>
                </a:cubicBezTo>
                <a:cubicBezTo>
                  <a:pt x="2902" y="6863"/>
                  <a:pt x="2963" y="6863"/>
                  <a:pt x="3013" y="6851"/>
                </a:cubicBezTo>
                <a:lnTo>
                  <a:pt x="3013" y="6851"/>
                </a:lnTo>
                <a:cubicBezTo>
                  <a:pt x="2926" y="6826"/>
                  <a:pt x="2827" y="6789"/>
                  <a:pt x="2741" y="6740"/>
                </a:cubicBezTo>
                <a:cubicBezTo>
                  <a:pt x="2593" y="6641"/>
                  <a:pt x="2507" y="6481"/>
                  <a:pt x="2494" y="6308"/>
                </a:cubicBezTo>
                <a:cubicBezTo>
                  <a:pt x="2507" y="6246"/>
                  <a:pt x="2482" y="6185"/>
                  <a:pt x="2445" y="6135"/>
                </a:cubicBezTo>
                <a:cubicBezTo>
                  <a:pt x="2395" y="6098"/>
                  <a:pt x="2346" y="6061"/>
                  <a:pt x="2284" y="6024"/>
                </a:cubicBezTo>
                <a:cubicBezTo>
                  <a:pt x="2210" y="5987"/>
                  <a:pt x="2149" y="5913"/>
                  <a:pt x="2099" y="5839"/>
                </a:cubicBezTo>
                <a:cubicBezTo>
                  <a:pt x="2062" y="5777"/>
                  <a:pt x="2050" y="5715"/>
                  <a:pt x="2062" y="5654"/>
                </a:cubicBezTo>
                <a:cubicBezTo>
                  <a:pt x="2062" y="5432"/>
                  <a:pt x="1926" y="5222"/>
                  <a:pt x="1717" y="5111"/>
                </a:cubicBezTo>
                <a:close/>
                <a:moveTo>
                  <a:pt x="4691" y="3024"/>
                </a:moveTo>
                <a:lnTo>
                  <a:pt x="4691" y="3049"/>
                </a:lnTo>
                <a:cubicBezTo>
                  <a:pt x="4679" y="3136"/>
                  <a:pt x="4667" y="3210"/>
                  <a:pt x="4630" y="3271"/>
                </a:cubicBezTo>
                <a:cubicBezTo>
                  <a:pt x="4568" y="3407"/>
                  <a:pt x="4469" y="3506"/>
                  <a:pt x="4333" y="3555"/>
                </a:cubicBezTo>
                <a:cubicBezTo>
                  <a:pt x="4235" y="3592"/>
                  <a:pt x="4148" y="3642"/>
                  <a:pt x="4062" y="3691"/>
                </a:cubicBezTo>
                <a:lnTo>
                  <a:pt x="4050" y="3703"/>
                </a:lnTo>
                <a:lnTo>
                  <a:pt x="4074" y="3728"/>
                </a:lnTo>
                <a:cubicBezTo>
                  <a:pt x="4161" y="3827"/>
                  <a:pt x="4185" y="3975"/>
                  <a:pt x="4148" y="4098"/>
                </a:cubicBezTo>
                <a:cubicBezTo>
                  <a:pt x="4148" y="4160"/>
                  <a:pt x="4161" y="4222"/>
                  <a:pt x="4185" y="4271"/>
                </a:cubicBezTo>
                <a:lnTo>
                  <a:pt x="4185" y="4271"/>
                </a:lnTo>
                <a:cubicBezTo>
                  <a:pt x="4235" y="4185"/>
                  <a:pt x="4296" y="4111"/>
                  <a:pt x="4358" y="4049"/>
                </a:cubicBezTo>
                <a:cubicBezTo>
                  <a:pt x="4407" y="4000"/>
                  <a:pt x="4469" y="3975"/>
                  <a:pt x="4543" y="3963"/>
                </a:cubicBezTo>
                <a:cubicBezTo>
                  <a:pt x="4580" y="3950"/>
                  <a:pt x="4630" y="3950"/>
                  <a:pt x="4679" y="3938"/>
                </a:cubicBezTo>
                <a:cubicBezTo>
                  <a:pt x="4728" y="3913"/>
                  <a:pt x="4765" y="3876"/>
                  <a:pt x="4778" y="3814"/>
                </a:cubicBezTo>
                <a:cubicBezTo>
                  <a:pt x="4815" y="3728"/>
                  <a:pt x="4877" y="3642"/>
                  <a:pt x="4938" y="3555"/>
                </a:cubicBezTo>
                <a:cubicBezTo>
                  <a:pt x="5037" y="3407"/>
                  <a:pt x="4914" y="3247"/>
                  <a:pt x="4802" y="3136"/>
                </a:cubicBezTo>
                <a:cubicBezTo>
                  <a:pt x="4753" y="3099"/>
                  <a:pt x="4716" y="3062"/>
                  <a:pt x="4691" y="3024"/>
                </a:cubicBezTo>
                <a:close/>
                <a:moveTo>
                  <a:pt x="3469" y="1259"/>
                </a:moveTo>
                <a:cubicBezTo>
                  <a:pt x="3124" y="1235"/>
                  <a:pt x="2790" y="1284"/>
                  <a:pt x="2469" y="1395"/>
                </a:cubicBezTo>
                <a:cubicBezTo>
                  <a:pt x="1605" y="1741"/>
                  <a:pt x="939" y="2432"/>
                  <a:pt x="630" y="3296"/>
                </a:cubicBezTo>
                <a:cubicBezTo>
                  <a:pt x="643" y="3444"/>
                  <a:pt x="729" y="3580"/>
                  <a:pt x="865" y="3654"/>
                </a:cubicBezTo>
                <a:cubicBezTo>
                  <a:pt x="914" y="3679"/>
                  <a:pt x="964" y="3703"/>
                  <a:pt x="1013" y="3740"/>
                </a:cubicBezTo>
                <a:cubicBezTo>
                  <a:pt x="1099" y="3814"/>
                  <a:pt x="1161" y="3926"/>
                  <a:pt x="1173" y="4037"/>
                </a:cubicBezTo>
                <a:cubicBezTo>
                  <a:pt x="1173" y="4111"/>
                  <a:pt x="1173" y="4185"/>
                  <a:pt x="1173" y="4259"/>
                </a:cubicBezTo>
                <a:cubicBezTo>
                  <a:pt x="1186" y="4284"/>
                  <a:pt x="1198" y="4296"/>
                  <a:pt x="1223" y="4308"/>
                </a:cubicBezTo>
                <a:cubicBezTo>
                  <a:pt x="1223" y="4296"/>
                  <a:pt x="1223" y="4296"/>
                  <a:pt x="1223" y="4284"/>
                </a:cubicBezTo>
                <a:lnTo>
                  <a:pt x="1223" y="4271"/>
                </a:lnTo>
                <a:lnTo>
                  <a:pt x="1247" y="4209"/>
                </a:lnTo>
                <a:cubicBezTo>
                  <a:pt x="1284" y="4098"/>
                  <a:pt x="1321" y="3987"/>
                  <a:pt x="1383" y="3889"/>
                </a:cubicBezTo>
                <a:cubicBezTo>
                  <a:pt x="1507" y="3716"/>
                  <a:pt x="1815" y="3666"/>
                  <a:pt x="1939" y="3864"/>
                </a:cubicBezTo>
                <a:cubicBezTo>
                  <a:pt x="2013" y="4000"/>
                  <a:pt x="2124" y="4111"/>
                  <a:pt x="2272" y="4185"/>
                </a:cubicBezTo>
                <a:cubicBezTo>
                  <a:pt x="2371" y="4222"/>
                  <a:pt x="2457" y="4308"/>
                  <a:pt x="2494" y="4419"/>
                </a:cubicBezTo>
                <a:cubicBezTo>
                  <a:pt x="2519" y="4370"/>
                  <a:pt x="2531" y="4333"/>
                  <a:pt x="2544" y="4284"/>
                </a:cubicBezTo>
                <a:cubicBezTo>
                  <a:pt x="2568" y="4222"/>
                  <a:pt x="2568" y="4160"/>
                  <a:pt x="2568" y="4098"/>
                </a:cubicBezTo>
                <a:cubicBezTo>
                  <a:pt x="2556" y="4012"/>
                  <a:pt x="2556" y="3926"/>
                  <a:pt x="2568" y="3852"/>
                </a:cubicBezTo>
                <a:cubicBezTo>
                  <a:pt x="2593" y="3716"/>
                  <a:pt x="2642" y="3605"/>
                  <a:pt x="2729" y="3494"/>
                </a:cubicBezTo>
                <a:cubicBezTo>
                  <a:pt x="2864" y="3345"/>
                  <a:pt x="3013" y="3210"/>
                  <a:pt x="3185" y="3099"/>
                </a:cubicBezTo>
                <a:cubicBezTo>
                  <a:pt x="3383" y="2963"/>
                  <a:pt x="3642" y="2790"/>
                  <a:pt x="3704" y="2543"/>
                </a:cubicBezTo>
                <a:cubicBezTo>
                  <a:pt x="3778" y="2259"/>
                  <a:pt x="3753" y="1975"/>
                  <a:pt x="3630" y="1716"/>
                </a:cubicBezTo>
                <a:cubicBezTo>
                  <a:pt x="3543" y="1605"/>
                  <a:pt x="3482" y="1481"/>
                  <a:pt x="3445" y="1346"/>
                </a:cubicBezTo>
                <a:cubicBezTo>
                  <a:pt x="3445" y="1321"/>
                  <a:pt x="3445" y="1284"/>
                  <a:pt x="3445" y="1259"/>
                </a:cubicBezTo>
                <a:close/>
                <a:moveTo>
                  <a:pt x="3087" y="8357"/>
                </a:moveTo>
                <a:cubicBezTo>
                  <a:pt x="2827" y="8357"/>
                  <a:pt x="2568" y="8332"/>
                  <a:pt x="2297" y="8320"/>
                </a:cubicBezTo>
                <a:lnTo>
                  <a:pt x="2297" y="8604"/>
                </a:lnTo>
                <a:lnTo>
                  <a:pt x="2408" y="8604"/>
                </a:lnTo>
                <a:lnTo>
                  <a:pt x="2667" y="8616"/>
                </a:lnTo>
                <a:lnTo>
                  <a:pt x="2988" y="8629"/>
                </a:lnTo>
                <a:lnTo>
                  <a:pt x="3087" y="8629"/>
                </a:lnTo>
                <a:lnTo>
                  <a:pt x="3087" y="8357"/>
                </a:lnTo>
                <a:close/>
                <a:moveTo>
                  <a:pt x="4222" y="11628"/>
                </a:moveTo>
                <a:cubicBezTo>
                  <a:pt x="4654" y="11924"/>
                  <a:pt x="5309" y="11863"/>
                  <a:pt x="5778" y="11715"/>
                </a:cubicBezTo>
                <a:cubicBezTo>
                  <a:pt x="6099" y="11628"/>
                  <a:pt x="6395" y="11468"/>
                  <a:pt x="6654" y="11258"/>
                </a:cubicBezTo>
                <a:cubicBezTo>
                  <a:pt x="6876" y="11097"/>
                  <a:pt x="7024" y="10850"/>
                  <a:pt x="7086" y="10591"/>
                </a:cubicBezTo>
                <a:cubicBezTo>
                  <a:pt x="7086" y="10567"/>
                  <a:pt x="7086" y="10554"/>
                  <a:pt x="7086" y="10530"/>
                </a:cubicBezTo>
                <a:cubicBezTo>
                  <a:pt x="7012" y="10455"/>
                  <a:pt x="6950" y="10369"/>
                  <a:pt x="6876" y="10283"/>
                </a:cubicBezTo>
                <a:cubicBezTo>
                  <a:pt x="6876" y="10369"/>
                  <a:pt x="6852" y="10455"/>
                  <a:pt x="6839" y="10530"/>
                </a:cubicBezTo>
                <a:cubicBezTo>
                  <a:pt x="6691" y="11060"/>
                  <a:pt x="6123" y="11431"/>
                  <a:pt x="5617" y="11529"/>
                </a:cubicBezTo>
                <a:cubicBezTo>
                  <a:pt x="5296" y="11603"/>
                  <a:pt x="4975" y="11603"/>
                  <a:pt x="4654" y="11554"/>
                </a:cubicBezTo>
                <a:cubicBezTo>
                  <a:pt x="4494" y="11517"/>
                  <a:pt x="4333" y="11455"/>
                  <a:pt x="4185" y="11381"/>
                </a:cubicBezTo>
                <a:cubicBezTo>
                  <a:pt x="4198" y="11455"/>
                  <a:pt x="4210" y="11542"/>
                  <a:pt x="4222" y="11628"/>
                </a:cubicBezTo>
                <a:close/>
                <a:moveTo>
                  <a:pt x="5876" y="9962"/>
                </a:moveTo>
                <a:lnTo>
                  <a:pt x="5889" y="9986"/>
                </a:lnTo>
                <a:cubicBezTo>
                  <a:pt x="5926" y="10048"/>
                  <a:pt x="6000" y="10159"/>
                  <a:pt x="5950" y="10246"/>
                </a:cubicBezTo>
                <a:cubicBezTo>
                  <a:pt x="5716" y="10604"/>
                  <a:pt x="5247" y="10641"/>
                  <a:pt x="4852" y="10690"/>
                </a:cubicBezTo>
                <a:cubicBezTo>
                  <a:pt x="4802" y="10690"/>
                  <a:pt x="4753" y="10678"/>
                  <a:pt x="4716" y="10653"/>
                </a:cubicBezTo>
                <a:cubicBezTo>
                  <a:pt x="4679" y="10616"/>
                  <a:pt x="4642" y="10567"/>
                  <a:pt x="4642" y="10517"/>
                </a:cubicBezTo>
                <a:cubicBezTo>
                  <a:pt x="4630" y="10480"/>
                  <a:pt x="4617" y="10455"/>
                  <a:pt x="4617" y="10418"/>
                </a:cubicBezTo>
                <a:cubicBezTo>
                  <a:pt x="4531" y="10443"/>
                  <a:pt x="4457" y="10480"/>
                  <a:pt x="4395" y="10542"/>
                </a:cubicBezTo>
                <a:cubicBezTo>
                  <a:pt x="4284" y="10653"/>
                  <a:pt x="4198" y="10801"/>
                  <a:pt x="4296" y="10949"/>
                </a:cubicBezTo>
                <a:cubicBezTo>
                  <a:pt x="4556" y="11171"/>
                  <a:pt x="5074" y="11221"/>
                  <a:pt x="5395" y="11159"/>
                </a:cubicBezTo>
                <a:cubicBezTo>
                  <a:pt x="5716" y="11110"/>
                  <a:pt x="6136" y="10986"/>
                  <a:pt x="6358" y="10715"/>
                </a:cubicBezTo>
                <a:cubicBezTo>
                  <a:pt x="6580" y="10443"/>
                  <a:pt x="6605" y="9962"/>
                  <a:pt x="6247" y="9826"/>
                </a:cubicBezTo>
                <a:cubicBezTo>
                  <a:pt x="6111" y="9851"/>
                  <a:pt x="5988" y="9900"/>
                  <a:pt x="5876" y="9962"/>
                </a:cubicBezTo>
                <a:close/>
                <a:moveTo>
                  <a:pt x="5123" y="8888"/>
                </a:moveTo>
                <a:cubicBezTo>
                  <a:pt x="4951" y="8950"/>
                  <a:pt x="4765" y="8987"/>
                  <a:pt x="4580" y="9011"/>
                </a:cubicBezTo>
                <a:cubicBezTo>
                  <a:pt x="4593" y="9061"/>
                  <a:pt x="4617" y="9122"/>
                  <a:pt x="4630" y="9172"/>
                </a:cubicBezTo>
                <a:cubicBezTo>
                  <a:pt x="4667" y="9320"/>
                  <a:pt x="4716" y="9480"/>
                  <a:pt x="4753" y="9628"/>
                </a:cubicBezTo>
                <a:cubicBezTo>
                  <a:pt x="4802" y="9764"/>
                  <a:pt x="4840" y="9900"/>
                  <a:pt x="4877" y="10048"/>
                </a:cubicBezTo>
                <a:cubicBezTo>
                  <a:pt x="4901" y="10135"/>
                  <a:pt x="4938" y="10233"/>
                  <a:pt x="4963" y="10320"/>
                </a:cubicBezTo>
                <a:cubicBezTo>
                  <a:pt x="5062" y="10307"/>
                  <a:pt x="5160" y="10295"/>
                  <a:pt x="5259" y="10270"/>
                </a:cubicBezTo>
                <a:cubicBezTo>
                  <a:pt x="5383" y="10246"/>
                  <a:pt x="5494" y="10196"/>
                  <a:pt x="5593" y="10110"/>
                </a:cubicBezTo>
                <a:lnTo>
                  <a:pt x="5593" y="10110"/>
                </a:lnTo>
                <a:lnTo>
                  <a:pt x="5531" y="9949"/>
                </a:lnTo>
                <a:cubicBezTo>
                  <a:pt x="5469" y="9801"/>
                  <a:pt x="5407" y="9641"/>
                  <a:pt x="5346" y="9493"/>
                </a:cubicBezTo>
                <a:cubicBezTo>
                  <a:pt x="5284" y="9332"/>
                  <a:pt x="5235" y="9196"/>
                  <a:pt x="5185" y="9048"/>
                </a:cubicBezTo>
                <a:cubicBezTo>
                  <a:pt x="5160" y="8987"/>
                  <a:pt x="5148" y="8937"/>
                  <a:pt x="5123" y="8888"/>
                </a:cubicBezTo>
                <a:close/>
                <a:moveTo>
                  <a:pt x="3420" y="8703"/>
                </a:moveTo>
                <a:cubicBezTo>
                  <a:pt x="3852" y="8715"/>
                  <a:pt x="4272" y="8690"/>
                  <a:pt x="4691" y="8629"/>
                </a:cubicBezTo>
                <a:cubicBezTo>
                  <a:pt x="5420" y="8406"/>
                  <a:pt x="6074" y="7987"/>
                  <a:pt x="6568" y="7419"/>
                </a:cubicBezTo>
                <a:cubicBezTo>
                  <a:pt x="6852" y="7086"/>
                  <a:pt x="7098" y="6728"/>
                  <a:pt x="7284" y="6333"/>
                </a:cubicBezTo>
                <a:cubicBezTo>
                  <a:pt x="7876" y="5074"/>
                  <a:pt x="7975" y="3469"/>
                  <a:pt x="7271" y="2222"/>
                </a:cubicBezTo>
                <a:cubicBezTo>
                  <a:pt x="7086" y="1901"/>
                  <a:pt x="6839" y="1617"/>
                  <a:pt x="6568" y="1370"/>
                </a:cubicBezTo>
                <a:cubicBezTo>
                  <a:pt x="6012" y="901"/>
                  <a:pt x="5346" y="568"/>
                  <a:pt x="4642" y="432"/>
                </a:cubicBezTo>
                <a:cubicBezTo>
                  <a:pt x="4630" y="543"/>
                  <a:pt x="4617" y="654"/>
                  <a:pt x="4617" y="778"/>
                </a:cubicBezTo>
                <a:cubicBezTo>
                  <a:pt x="4617" y="877"/>
                  <a:pt x="4519" y="963"/>
                  <a:pt x="4420" y="951"/>
                </a:cubicBezTo>
                <a:lnTo>
                  <a:pt x="4296" y="951"/>
                </a:lnTo>
                <a:cubicBezTo>
                  <a:pt x="4543" y="1012"/>
                  <a:pt x="4765" y="1074"/>
                  <a:pt x="5000" y="1161"/>
                </a:cubicBezTo>
                <a:cubicBezTo>
                  <a:pt x="5839" y="1444"/>
                  <a:pt x="6543" y="1876"/>
                  <a:pt x="6889" y="2728"/>
                </a:cubicBezTo>
                <a:cubicBezTo>
                  <a:pt x="7247" y="3580"/>
                  <a:pt x="7296" y="4530"/>
                  <a:pt x="7037" y="5419"/>
                </a:cubicBezTo>
                <a:cubicBezTo>
                  <a:pt x="6765" y="6345"/>
                  <a:pt x="6321" y="7172"/>
                  <a:pt x="5407" y="7592"/>
                </a:cubicBezTo>
                <a:cubicBezTo>
                  <a:pt x="4778" y="7888"/>
                  <a:pt x="4099" y="8048"/>
                  <a:pt x="3408" y="8073"/>
                </a:cubicBezTo>
                <a:cubicBezTo>
                  <a:pt x="3408" y="8073"/>
                  <a:pt x="3420" y="8085"/>
                  <a:pt x="3420" y="8098"/>
                </a:cubicBezTo>
                <a:cubicBezTo>
                  <a:pt x="3432" y="8123"/>
                  <a:pt x="3445" y="8147"/>
                  <a:pt x="3445" y="8184"/>
                </a:cubicBezTo>
                <a:cubicBezTo>
                  <a:pt x="3445" y="8357"/>
                  <a:pt x="3445" y="8530"/>
                  <a:pt x="3432" y="8703"/>
                </a:cubicBezTo>
                <a:close/>
                <a:moveTo>
                  <a:pt x="4296" y="408"/>
                </a:moveTo>
                <a:cubicBezTo>
                  <a:pt x="3975" y="371"/>
                  <a:pt x="3642" y="346"/>
                  <a:pt x="3309" y="334"/>
                </a:cubicBezTo>
                <a:cubicBezTo>
                  <a:pt x="3309" y="395"/>
                  <a:pt x="3309" y="457"/>
                  <a:pt x="3309" y="506"/>
                </a:cubicBezTo>
                <a:lnTo>
                  <a:pt x="3469" y="531"/>
                </a:lnTo>
                <a:cubicBezTo>
                  <a:pt x="3568" y="543"/>
                  <a:pt x="3655" y="543"/>
                  <a:pt x="3753" y="556"/>
                </a:cubicBezTo>
                <a:lnTo>
                  <a:pt x="4161" y="580"/>
                </a:lnTo>
                <a:lnTo>
                  <a:pt x="4284" y="580"/>
                </a:lnTo>
                <a:cubicBezTo>
                  <a:pt x="4296" y="531"/>
                  <a:pt x="4296" y="469"/>
                  <a:pt x="4296"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8" name="Google Shape;6808;p121"/>
          <p:cNvSpPr/>
          <p:nvPr/>
        </p:nvSpPr>
        <p:spPr>
          <a:xfrm>
            <a:off x="3355386" y="2744625"/>
            <a:ext cx="247853" cy="185570"/>
          </a:xfrm>
          <a:custGeom>
            <a:avLst/>
            <a:gdLst/>
            <a:ahLst/>
            <a:cxnLst/>
            <a:rect l="l" t="t" r="r" b="b"/>
            <a:pathLst>
              <a:path w="7370" h="5518" extrusionOk="0">
                <a:moveTo>
                  <a:pt x="4160" y="99"/>
                </a:moveTo>
                <a:cubicBezTo>
                  <a:pt x="5851" y="296"/>
                  <a:pt x="6937" y="1309"/>
                  <a:pt x="7246" y="2975"/>
                </a:cubicBezTo>
                <a:cubicBezTo>
                  <a:pt x="7357" y="3543"/>
                  <a:pt x="7369" y="4123"/>
                  <a:pt x="7271" y="4691"/>
                </a:cubicBezTo>
                <a:cubicBezTo>
                  <a:pt x="7258" y="4851"/>
                  <a:pt x="7123" y="5518"/>
                  <a:pt x="6876" y="5468"/>
                </a:cubicBezTo>
                <a:cubicBezTo>
                  <a:pt x="6308" y="5333"/>
                  <a:pt x="5752" y="5160"/>
                  <a:pt x="5197" y="4962"/>
                </a:cubicBezTo>
                <a:cubicBezTo>
                  <a:pt x="4580" y="4752"/>
                  <a:pt x="3963" y="4518"/>
                  <a:pt x="3345" y="4271"/>
                </a:cubicBezTo>
                <a:cubicBezTo>
                  <a:pt x="2259" y="3839"/>
                  <a:pt x="1197" y="3382"/>
                  <a:pt x="124" y="2938"/>
                </a:cubicBezTo>
                <a:cubicBezTo>
                  <a:pt x="37" y="2913"/>
                  <a:pt x="0" y="2802"/>
                  <a:pt x="49" y="2716"/>
                </a:cubicBezTo>
                <a:cubicBezTo>
                  <a:pt x="198" y="2494"/>
                  <a:pt x="333" y="2271"/>
                  <a:pt x="494" y="2062"/>
                </a:cubicBezTo>
                <a:cubicBezTo>
                  <a:pt x="704" y="1778"/>
                  <a:pt x="926" y="1506"/>
                  <a:pt x="1160" y="1247"/>
                </a:cubicBezTo>
                <a:cubicBezTo>
                  <a:pt x="1963" y="346"/>
                  <a:pt x="2950" y="0"/>
                  <a:pt x="4148" y="111"/>
                </a:cubicBezTo>
                <a:close/>
                <a:moveTo>
                  <a:pt x="2531" y="605"/>
                </a:moveTo>
                <a:cubicBezTo>
                  <a:pt x="2222" y="716"/>
                  <a:pt x="1938" y="889"/>
                  <a:pt x="1704" y="1111"/>
                </a:cubicBezTo>
                <a:cubicBezTo>
                  <a:pt x="1716" y="1136"/>
                  <a:pt x="1741" y="1148"/>
                  <a:pt x="1753" y="1173"/>
                </a:cubicBezTo>
                <a:cubicBezTo>
                  <a:pt x="1950" y="1333"/>
                  <a:pt x="1741" y="1555"/>
                  <a:pt x="1555" y="1395"/>
                </a:cubicBezTo>
                <a:lnTo>
                  <a:pt x="1543" y="1395"/>
                </a:lnTo>
                <a:lnTo>
                  <a:pt x="1494" y="1346"/>
                </a:lnTo>
                <a:cubicBezTo>
                  <a:pt x="1333" y="1518"/>
                  <a:pt x="1173" y="1704"/>
                  <a:pt x="1025" y="1889"/>
                </a:cubicBezTo>
                <a:cubicBezTo>
                  <a:pt x="1074" y="1913"/>
                  <a:pt x="1111" y="1950"/>
                  <a:pt x="1160" y="1975"/>
                </a:cubicBezTo>
                <a:cubicBezTo>
                  <a:pt x="1197" y="1987"/>
                  <a:pt x="1234" y="2037"/>
                  <a:pt x="1234" y="2086"/>
                </a:cubicBezTo>
                <a:cubicBezTo>
                  <a:pt x="1259" y="2210"/>
                  <a:pt x="1123" y="2296"/>
                  <a:pt x="1012" y="2234"/>
                </a:cubicBezTo>
                <a:cubicBezTo>
                  <a:pt x="951" y="2210"/>
                  <a:pt x="901" y="2173"/>
                  <a:pt x="852" y="2136"/>
                </a:cubicBezTo>
                <a:cubicBezTo>
                  <a:pt x="753" y="2259"/>
                  <a:pt x="654" y="2395"/>
                  <a:pt x="556" y="2518"/>
                </a:cubicBezTo>
                <a:cubicBezTo>
                  <a:pt x="506" y="2568"/>
                  <a:pt x="469" y="2617"/>
                  <a:pt x="432" y="2679"/>
                </a:cubicBezTo>
                <a:cubicBezTo>
                  <a:pt x="556" y="2790"/>
                  <a:pt x="1333" y="3086"/>
                  <a:pt x="1457" y="3135"/>
                </a:cubicBezTo>
                <a:cubicBezTo>
                  <a:pt x="2173" y="3419"/>
                  <a:pt x="2889" y="3679"/>
                  <a:pt x="3605" y="3938"/>
                </a:cubicBezTo>
                <a:cubicBezTo>
                  <a:pt x="4320" y="4185"/>
                  <a:pt x="5012" y="4432"/>
                  <a:pt x="5715" y="4678"/>
                </a:cubicBezTo>
                <a:cubicBezTo>
                  <a:pt x="6073" y="4802"/>
                  <a:pt x="6431" y="4925"/>
                  <a:pt x="6802" y="5036"/>
                </a:cubicBezTo>
                <a:cubicBezTo>
                  <a:pt x="6863" y="4864"/>
                  <a:pt x="6900" y="4678"/>
                  <a:pt x="6937" y="4493"/>
                </a:cubicBezTo>
                <a:cubicBezTo>
                  <a:pt x="6888" y="4444"/>
                  <a:pt x="6826" y="4407"/>
                  <a:pt x="6765" y="4382"/>
                </a:cubicBezTo>
                <a:cubicBezTo>
                  <a:pt x="6728" y="4357"/>
                  <a:pt x="6703" y="4308"/>
                  <a:pt x="6691" y="4271"/>
                </a:cubicBezTo>
                <a:cubicBezTo>
                  <a:pt x="6678" y="4148"/>
                  <a:pt x="6802" y="4049"/>
                  <a:pt x="6913" y="4111"/>
                </a:cubicBezTo>
                <a:cubicBezTo>
                  <a:pt x="6937" y="4123"/>
                  <a:pt x="6962" y="4135"/>
                  <a:pt x="6987" y="4148"/>
                </a:cubicBezTo>
                <a:cubicBezTo>
                  <a:pt x="7011" y="3913"/>
                  <a:pt x="7011" y="3679"/>
                  <a:pt x="6999" y="3444"/>
                </a:cubicBezTo>
                <a:cubicBezTo>
                  <a:pt x="6925" y="3432"/>
                  <a:pt x="6851" y="3419"/>
                  <a:pt x="6777" y="3407"/>
                </a:cubicBezTo>
                <a:cubicBezTo>
                  <a:pt x="6579" y="3407"/>
                  <a:pt x="6579" y="3098"/>
                  <a:pt x="6777" y="3098"/>
                </a:cubicBezTo>
                <a:cubicBezTo>
                  <a:pt x="6839" y="3111"/>
                  <a:pt x="6900" y="3111"/>
                  <a:pt x="6962" y="3123"/>
                </a:cubicBezTo>
                <a:cubicBezTo>
                  <a:pt x="6925" y="2876"/>
                  <a:pt x="6851" y="2629"/>
                  <a:pt x="6765" y="2395"/>
                </a:cubicBezTo>
                <a:cubicBezTo>
                  <a:pt x="6728" y="2407"/>
                  <a:pt x="6691" y="2432"/>
                  <a:pt x="6653" y="2444"/>
                </a:cubicBezTo>
                <a:cubicBezTo>
                  <a:pt x="6579" y="2469"/>
                  <a:pt x="6493" y="2432"/>
                  <a:pt x="6456" y="2370"/>
                </a:cubicBezTo>
                <a:lnTo>
                  <a:pt x="6456" y="2358"/>
                </a:lnTo>
                <a:cubicBezTo>
                  <a:pt x="6394" y="2222"/>
                  <a:pt x="6542" y="2160"/>
                  <a:pt x="6641" y="2123"/>
                </a:cubicBezTo>
                <a:lnTo>
                  <a:pt x="6653" y="2123"/>
                </a:lnTo>
                <a:cubicBezTo>
                  <a:pt x="6530" y="1839"/>
                  <a:pt x="6357" y="1568"/>
                  <a:pt x="6147" y="1333"/>
                </a:cubicBezTo>
                <a:cubicBezTo>
                  <a:pt x="6098" y="1358"/>
                  <a:pt x="6061" y="1395"/>
                  <a:pt x="6024" y="1432"/>
                </a:cubicBezTo>
                <a:cubicBezTo>
                  <a:pt x="5876" y="1531"/>
                  <a:pt x="5703" y="1358"/>
                  <a:pt x="5802" y="1222"/>
                </a:cubicBezTo>
                <a:cubicBezTo>
                  <a:pt x="5839" y="1185"/>
                  <a:pt x="5888" y="1148"/>
                  <a:pt x="5925" y="1111"/>
                </a:cubicBezTo>
                <a:cubicBezTo>
                  <a:pt x="5654" y="864"/>
                  <a:pt x="5320" y="679"/>
                  <a:pt x="4962" y="568"/>
                </a:cubicBezTo>
                <a:cubicBezTo>
                  <a:pt x="4901" y="667"/>
                  <a:pt x="4777" y="827"/>
                  <a:pt x="4654" y="802"/>
                </a:cubicBezTo>
                <a:cubicBezTo>
                  <a:pt x="4580" y="778"/>
                  <a:pt x="4530" y="679"/>
                  <a:pt x="4555" y="605"/>
                </a:cubicBezTo>
                <a:cubicBezTo>
                  <a:pt x="4580" y="556"/>
                  <a:pt x="4592" y="519"/>
                  <a:pt x="4617" y="482"/>
                </a:cubicBezTo>
                <a:lnTo>
                  <a:pt x="4580" y="482"/>
                </a:lnTo>
                <a:cubicBezTo>
                  <a:pt x="4370" y="432"/>
                  <a:pt x="4148" y="420"/>
                  <a:pt x="3925" y="407"/>
                </a:cubicBezTo>
                <a:cubicBezTo>
                  <a:pt x="3913" y="444"/>
                  <a:pt x="3888" y="494"/>
                  <a:pt x="3888" y="531"/>
                </a:cubicBezTo>
                <a:cubicBezTo>
                  <a:pt x="3814" y="691"/>
                  <a:pt x="3580" y="630"/>
                  <a:pt x="3592" y="457"/>
                </a:cubicBezTo>
                <a:cubicBezTo>
                  <a:pt x="3592" y="444"/>
                  <a:pt x="3592" y="420"/>
                  <a:pt x="3605" y="407"/>
                </a:cubicBezTo>
                <a:cubicBezTo>
                  <a:pt x="3345" y="420"/>
                  <a:pt x="3074" y="457"/>
                  <a:pt x="2827" y="519"/>
                </a:cubicBezTo>
                <a:lnTo>
                  <a:pt x="2827" y="691"/>
                </a:lnTo>
                <a:cubicBezTo>
                  <a:pt x="2827" y="901"/>
                  <a:pt x="2518" y="901"/>
                  <a:pt x="2518" y="691"/>
                </a:cubicBezTo>
                <a:lnTo>
                  <a:pt x="2518" y="617"/>
                </a:lnTo>
                <a:close/>
                <a:moveTo>
                  <a:pt x="3679" y="2839"/>
                </a:moveTo>
                <a:lnTo>
                  <a:pt x="3679" y="2839"/>
                </a:lnTo>
                <a:cubicBezTo>
                  <a:pt x="3814" y="2679"/>
                  <a:pt x="4432" y="1284"/>
                  <a:pt x="4456" y="1099"/>
                </a:cubicBezTo>
                <a:cubicBezTo>
                  <a:pt x="4456" y="1012"/>
                  <a:pt x="4432" y="926"/>
                  <a:pt x="4370" y="864"/>
                </a:cubicBezTo>
                <a:cubicBezTo>
                  <a:pt x="4197" y="679"/>
                  <a:pt x="3814" y="778"/>
                  <a:pt x="3605" y="839"/>
                </a:cubicBezTo>
                <a:cubicBezTo>
                  <a:pt x="3382" y="901"/>
                  <a:pt x="3160" y="975"/>
                  <a:pt x="2963" y="1074"/>
                </a:cubicBezTo>
                <a:cubicBezTo>
                  <a:pt x="2642" y="1234"/>
                  <a:pt x="1630" y="1704"/>
                  <a:pt x="1679" y="2136"/>
                </a:cubicBezTo>
                <a:cubicBezTo>
                  <a:pt x="1679" y="2197"/>
                  <a:pt x="1716" y="2271"/>
                  <a:pt x="1765" y="2321"/>
                </a:cubicBezTo>
                <a:lnTo>
                  <a:pt x="1765" y="2321"/>
                </a:lnTo>
                <a:cubicBezTo>
                  <a:pt x="1864" y="2382"/>
                  <a:pt x="1975" y="2444"/>
                  <a:pt x="2086" y="2494"/>
                </a:cubicBezTo>
                <a:cubicBezTo>
                  <a:pt x="2271" y="2580"/>
                  <a:pt x="2457" y="2654"/>
                  <a:pt x="2642" y="2728"/>
                </a:cubicBezTo>
                <a:cubicBezTo>
                  <a:pt x="2827" y="2790"/>
                  <a:pt x="3493" y="3037"/>
                  <a:pt x="3679" y="2839"/>
                </a:cubicBezTo>
                <a:close/>
                <a:moveTo>
                  <a:pt x="6073" y="3790"/>
                </a:moveTo>
                <a:cubicBezTo>
                  <a:pt x="6246" y="3395"/>
                  <a:pt x="6123" y="2728"/>
                  <a:pt x="5987" y="2333"/>
                </a:cubicBezTo>
                <a:cubicBezTo>
                  <a:pt x="5901" y="2025"/>
                  <a:pt x="5752" y="1741"/>
                  <a:pt x="5555" y="1494"/>
                </a:cubicBezTo>
                <a:cubicBezTo>
                  <a:pt x="5394" y="1296"/>
                  <a:pt x="4962" y="839"/>
                  <a:pt x="4678" y="938"/>
                </a:cubicBezTo>
                <a:cubicBezTo>
                  <a:pt x="4604" y="975"/>
                  <a:pt x="4543" y="1037"/>
                  <a:pt x="4518" y="1123"/>
                </a:cubicBezTo>
                <a:cubicBezTo>
                  <a:pt x="4358" y="1592"/>
                  <a:pt x="4148" y="2049"/>
                  <a:pt x="3950" y="2506"/>
                </a:cubicBezTo>
                <a:cubicBezTo>
                  <a:pt x="3851" y="2716"/>
                  <a:pt x="3777" y="2926"/>
                  <a:pt x="4024" y="3074"/>
                </a:cubicBezTo>
                <a:cubicBezTo>
                  <a:pt x="4135" y="3135"/>
                  <a:pt x="4259" y="3185"/>
                  <a:pt x="4382" y="3234"/>
                </a:cubicBezTo>
                <a:cubicBezTo>
                  <a:pt x="4580" y="3321"/>
                  <a:pt x="4790" y="3382"/>
                  <a:pt x="4999" y="3469"/>
                </a:cubicBezTo>
                <a:cubicBezTo>
                  <a:pt x="5209" y="3555"/>
                  <a:pt x="5456" y="3642"/>
                  <a:pt x="5678" y="3716"/>
                </a:cubicBezTo>
                <a:lnTo>
                  <a:pt x="5913" y="3790"/>
                </a:lnTo>
                <a:cubicBezTo>
                  <a:pt x="5962" y="3814"/>
                  <a:pt x="6049" y="3851"/>
                  <a:pt x="6086" y="3777"/>
                </a:cubicBezTo>
                <a:close/>
                <a:moveTo>
                  <a:pt x="2099" y="2037"/>
                </a:moveTo>
                <a:cubicBezTo>
                  <a:pt x="2185" y="2074"/>
                  <a:pt x="2259" y="2111"/>
                  <a:pt x="2333" y="2148"/>
                </a:cubicBezTo>
                <a:cubicBezTo>
                  <a:pt x="2481" y="2210"/>
                  <a:pt x="2617" y="2271"/>
                  <a:pt x="2753" y="2333"/>
                </a:cubicBezTo>
                <a:cubicBezTo>
                  <a:pt x="2926" y="2407"/>
                  <a:pt x="3111" y="2469"/>
                  <a:pt x="3296" y="2506"/>
                </a:cubicBezTo>
                <a:cubicBezTo>
                  <a:pt x="3543" y="2543"/>
                  <a:pt x="3777" y="1987"/>
                  <a:pt x="3851" y="1815"/>
                </a:cubicBezTo>
                <a:cubicBezTo>
                  <a:pt x="3925" y="1605"/>
                  <a:pt x="4000" y="1395"/>
                  <a:pt x="4037" y="1185"/>
                </a:cubicBezTo>
                <a:cubicBezTo>
                  <a:pt x="4037" y="1148"/>
                  <a:pt x="4061" y="1086"/>
                  <a:pt x="4037" y="1062"/>
                </a:cubicBezTo>
                <a:cubicBezTo>
                  <a:pt x="4024" y="1037"/>
                  <a:pt x="3864" y="1062"/>
                  <a:pt x="3827" y="1062"/>
                </a:cubicBezTo>
                <a:cubicBezTo>
                  <a:pt x="3580" y="1148"/>
                  <a:pt x="3345" y="1247"/>
                  <a:pt x="3111" y="1370"/>
                </a:cubicBezTo>
                <a:cubicBezTo>
                  <a:pt x="2864" y="1506"/>
                  <a:pt x="2629" y="1654"/>
                  <a:pt x="2395" y="1815"/>
                </a:cubicBezTo>
                <a:cubicBezTo>
                  <a:pt x="2296" y="1876"/>
                  <a:pt x="2197" y="1963"/>
                  <a:pt x="2111" y="2049"/>
                </a:cubicBezTo>
                <a:close/>
                <a:moveTo>
                  <a:pt x="5826" y="3407"/>
                </a:moveTo>
                <a:cubicBezTo>
                  <a:pt x="5913" y="2518"/>
                  <a:pt x="5654" y="1790"/>
                  <a:pt x="4864" y="1321"/>
                </a:cubicBezTo>
                <a:cubicBezTo>
                  <a:pt x="4703" y="1580"/>
                  <a:pt x="4567" y="1852"/>
                  <a:pt x="4444" y="2123"/>
                </a:cubicBezTo>
                <a:lnTo>
                  <a:pt x="4296" y="2469"/>
                </a:lnTo>
                <a:cubicBezTo>
                  <a:pt x="4283" y="2494"/>
                  <a:pt x="4259" y="2531"/>
                  <a:pt x="4246" y="2555"/>
                </a:cubicBezTo>
                <a:cubicBezTo>
                  <a:pt x="4209" y="2629"/>
                  <a:pt x="4185" y="2703"/>
                  <a:pt x="4185" y="2790"/>
                </a:cubicBezTo>
                <a:cubicBezTo>
                  <a:pt x="4197" y="2815"/>
                  <a:pt x="4222" y="2852"/>
                  <a:pt x="4259" y="2852"/>
                </a:cubicBezTo>
                <a:cubicBezTo>
                  <a:pt x="4765" y="3086"/>
                  <a:pt x="5283" y="3271"/>
                  <a:pt x="5826" y="3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9" name="Google Shape;6809;p121"/>
          <p:cNvSpPr/>
          <p:nvPr/>
        </p:nvSpPr>
        <p:spPr>
          <a:xfrm>
            <a:off x="5060459" y="2078615"/>
            <a:ext cx="302233" cy="306806"/>
          </a:xfrm>
          <a:custGeom>
            <a:avLst/>
            <a:gdLst/>
            <a:ahLst/>
            <a:cxnLst/>
            <a:rect l="l" t="t" r="r" b="b"/>
            <a:pathLst>
              <a:path w="8987" h="9123" extrusionOk="0">
                <a:moveTo>
                  <a:pt x="7728" y="6394"/>
                </a:moveTo>
                <a:cubicBezTo>
                  <a:pt x="7567" y="6209"/>
                  <a:pt x="7851" y="5938"/>
                  <a:pt x="8012" y="6135"/>
                </a:cubicBezTo>
                <a:cubicBezTo>
                  <a:pt x="8123" y="6234"/>
                  <a:pt x="8259" y="6320"/>
                  <a:pt x="8394" y="6394"/>
                </a:cubicBezTo>
                <a:cubicBezTo>
                  <a:pt x="8456" y="6419"/>
                  <a:pt x="8493" y="6481"/>
                  <a:pt x="8493" y="6542"/>
                </a:cubicBezTo>
                <a:cubicBezTo>
                  <a:pt x="8493" y="6703"/>
                  <a:pt x="8333" y="6802"/>
                  <a:pt x="8197" y="6728"/>
                </a:cubicBezTo>
                <a:cubicBezTo>
                  <a:pt x="8024" y="6641"/>
                  <a:pt x="7864" y="6530"/>
                  <a:pt x="7728" y="6394"/>
                </a:cubicBezTo>
                <a:close/>
                <a:moveTo>
                  <a:pt x="7999" y="4098"/>
                </a:moveTo>
                <a:cubicBezTo>
                  <a:pt x="7765" y="4086"/>
                  <a:pt x="7765" y="3728"/>
                  <a:pt x="7999" y="3703"/>
                </a:cubicBezTo>
                <a:cubicBezTo>
                  <a:pt x="8246" y="3728"/>
                  <a:pt x="8493" y="3777"/>
                  <a:pt x="8740" y="3851"/>
                </a:cubicBezTo>
                <a:cubicBezTo>
                  <a:pt x="8987" y="3913"/>
                  <a:pt x="8888" y="4296"/>
                  <a:pt x="8641" y="4222"/>
                </a:cubicBezTo>
                <a:cubicBezTo>
                  <a:pt x="8432" y="4160"/>
                  <a:pt x="8209" y="4123"/>
                  <a:pt x="7999" y="4098"/>
                </a:cubicBezTo>
                <a:close/>
                <a:moveTo>
                  <a:pt x="6740" y="1457"/>
                </a:moveTo>
                <a:cubicBezTo>
                  <a:pt x="6716" y="1506"/>
                  <a:pt x="6654" y="1543"/>
                  <a:pt x="6605" y="1555"/>
                </a:cubicBezTo>
                <a:cubicBezTo>
                  <a:pt x="6444" y="1568"/>
                  <a:pt x="6321" y="1407"/>
                  <a:pt x="6395" y="1259"/>
                </a:cubicBezTo>
                <a:cubicBezTo>
                  <a:pt x="6506" y="1099"/>
                  <a:pt x="6629" y="938"/>
                  <a:pt x="6777" y="802"/>
                </a:cubicBezTo>
                <a:cubicBezTo>
                  <a:pt x="6926" y="605"/>
                  <a:pt x="7222" y="864"/>
                  <a:pt x="7061" y="1062"/>
                </a:cubicBezTo>
                <a:cubicBezTo>
                  <a:pt x="6938" y="1185"/>
                  <a:pt x="6839" y="1309"/>
                  <a:pt x="6740" y="1457"/>
                </a:cubicBezTo>
                <a:close/>
                <a:moveTo>
                  <a:pt x="4481" y="852"/>
                </a:moveTo>
                <a:cubicBezTo>
                  <a:pt x="4568" y="1086"/>
                  <a:pt x="4185" y="1210"/>
                  <a:pt x="4099" y="963"/>
                </a:cubicBezTo>
                <a:cubicBezTo>
                  <a:pt x="4037" y="765"/>
                  <a:pt x="3988" y="556"/>
                  <a:pt x="3938" y="346"/>
                </a:cubicBezTo>
                <a:cubicBezTo>
                  <a:pt x="3877" y="99"/>
                  <a:pt x="4259" y="0"/>
                  <a:pt x="4321" y="247"/>
                </a:cubicBezTo>
                <a:cubicBezTo>
                  <a:pt x="4358" y="457"/>
                  <a:pt x="4420" y="654"/>
                  <a:pt x="4481" y="852"/>
                </a:cubicBezTo>
                <a:close/>
                <a:moveTo>
                  <a:pt x="2297" y="1555"/>
                </a:moveTo>
                <a:cubicBezTo>
                  <a:pt x="2346" y="1592"/>
                  <a:pt x="2383" y="1654"/>
                  <a:pt x="2395" y="1716"/>
                </a:cubicBezTo>
                <a:cubicBezTo>
                  <a:pt x="2408" y="1876"/>
                  <a:pt x="2235" y="1975"/>
                  <a:pt x="2099" y="1901"/>
                </a:cubicBezTo>
                <a:cubicBezTo>
                  <a:pt x="1840" y="1753"/>
                  <a:pt x="1618" y="1543"/>
                  <a:pt x="1445" y="1309"/>
                </a:cubicBezTo>
                <a:cubicBezTo>
                  <a:pt x="1297" y="1111"/>
                  <a:pt x="1618" y="889"/>
                  <a:pt x="1778" y="1086"/>
                </a:cubicBezTo>
                <a:cubicBezTo>
                  <a:pt x="1914" y="1284"/>
                  <a:pt x="2087" y="1432"/>
                  <a:pt x="2297" y="1555"/>
                </a:cubicBezTo>
                <a:close/>
                <a:moveTo>
                  <a:pt x="1087" y="3284"/>
                </a:moveTo>
                <a:cubicBezTo>
                  <a:pt x="1321" y="3308"/>
                  <a:pt x="1321" y="3654"/>
                  <a:pt x="1087" y="3679"/>
                </a:cubicBezTo>
                <a:cubicBezTo>
                  <a:pt x="791" y="3679"/>
                  <a:pt x="482" y="3740"/>
                  <a:pt x="210" y="3567"/>
                </a:cubicBezTo>
                <a:cubicBezTo>
                  <a:pt x="1" y="3432"/>
                  <a:pt x="198" y="3098"/>
                  <a:pt x="408" y="3234"/>
                </a:cubicBezTo>
                <a:cubicBezTo>
                  <a:pt x="593" y="3345"/>
                  <a:pt x="877" y="3284"/>
                  <a:pt x="1075" y="3284"/>
                </a:cubicBezTo>
                <a:close/>
                <a:moveTo>
                  <a:pt x="1112" y="5789"/>
                </a:moveTo>
                <a:cubicBezTo>
                  <a:pt x="1346" y="5728"/>
                  <a:pt x="1457" y="6086"/>
                  <a:pt x="1210" y="6160"/>
                </a:cubicBezTo>
                <a:cubicBezTo>
                  <a:pt x="926" y="6271"/>
                  <a:pt x="630" y="6308"/>
                  <a:pt x="322" y="6271"/>
                </a:cubicBezTo>
                <a:cubicBezTo>
                  <a:pt x="62" y="6234"/>
                  <a:pt x="161" y="5851"/>
                  <a:pt x="408" y="5888"/>
                </a:cubicBezTo>
                <a:cubicBezTo>
                  <a:pt x="642" y="5900"/>
                  <a:pt x="889" y="5876"/>
                  <a:pt x="1112" y="5789"/>
                </a:cubicBezTo>
                <a:close/>
                <a:moveTo>
                  <a:pt x="5247" y="7826"/>
                </a:moveTo>
                <a:cubicBezTo>
                  <a:pt x="5185" y="7567"/>
                  <a:pt x="5555" y="7468"/>
                  <a:pt x="5617" y="7727"/>
                </a:cubicBezTo>
                <a:cubicBezTo>
                  <a:pt x="5642" y="7863"/>
                  <a:pt x="5691" y="7987"/>
                  <a:pt x="5765" y="8098"/>
                </a:cubicBezTo>
                <a:cubicBezTo>
                  <a:pt x="5790" y="8159"/>
                  <a:pt x="5790" y="8221"/>
                  <a:pt x="5765" y="8283"/>
                </a:cubicBezTo>
                <a:cubicBezTo>
                  <a:pt x="5691" y="8419"/>
                  <a:pt x="5494" y="8431"/>
                  <a:pt x="5420" y="8295"/>
                </a:cubicBezTo>
                <a:cubicBezTo>
                  <a:pt x="5333" y="8147"/>
                  <a:pt x="5271" y="7987"/>
                  <a:pt x="5234" y="7826"/>
                </a:cubicBezTo>
                <a:close/>
                <a:moveTo>
                  <a:pt x="1272" y="8011"/>
                </a:moveTo>
                <a:cubicBezTo>
                  <a:pt x="1124" y="8320"/>
                  <a:pt x="1210" y="8690"/>
                  <a:pt x="1482" y="8912"/>
                </a:cubicBezTo>
                <a:cubicBezTo>
                  <a:pt x="1766" y="9122"/>
                  <a:pt x="2161" y="9110"/>
                  <a:pt x="2432" y="8875"/>
                </a:cubicBezTo>
                <a:lnTo>
                  <a:pt x="2432" y="8875"/>
                </a:lnTo>
                <a:cubicBezTo>
                  <a:pt x="2655" y="8912"/>
                  <a:pt x="2877" y="8851"/>
                  <a:pt x="3062" y="8703"/>
                </a:cubicBezTo>
                <a:cubicBezTo>
                  <a:pt x="3642" y="8221"/>
                  <a:pt x="3877" y="7271"/>
                  <a:pt x="4667" y="7024"/>
                </a:cubicBezTo>
                <a:cubicBezTo>
                  <a:pt x="5012" y="6925"/>
                  <a:pt x="5383" y="6925"/>
                  <a:pt x="5728" y="6826"/>
                </a:cubicBezTo>
                <a:cubicBezTo>
                  <a:pt x="6271" y="6666"/>
                  <a:pt x="6753" y="6333"/>
                  <a:pt x="7074" y="5863"/>
                </a:cubicBezTo>
                <a:cubicBezTo>
                  <a:pt x="7530" y="5197"/>
                  <a:pt x="7530" y="4320"/>
                  <a:pt x="7247" y="3592"/>
                </a:cubicBezTo>
                <a:cubicBezTo>
                  <a:pt x="7061" y="3123"/>
                  <a:pt x="6753" y="2716"/>
                  <a:pt x="6358" y="2407"/>
                </a:cubicBezTo>
                <a:cubicBezTo>
                  <a:pt x="5234" y="1568"/>
                  <a:pt x="3482" y="1494"/>
                  <a:pt x="2580" y="2691"/>
                </a:cubicBezTo>
                <a:cubicBezTo>
                  <a:pt x="2111" y="3308"/>
                  <a:pt x="2235" y="4049"/>
                  <a:pt x="2321" y="4753"/>
                </a:cubicBezTo>
                <a:cubicBezTo>
                  <a:pt x="2371" y="5222"/>
                  <a:pt x="2482" y="5765"/>
                  <a:pt x="2210" y="6184"/>
                </a:cubicBezTo>
                <a:cubicBezTo>
                  <a:pt x="2161" y="6258"/>
                  <a:pt x="2099" y="6357"/>
                  <a:pt x="2037" y="6431"/>
                </a:cubicBezTo>
                <a:cubicBezTo>
                  <a:pt x="1926" y="6579"/>
                  <a:pt x="1815" y="6715"/>
                  <a:pt x="1704" y="6863"/>
                </a:cubicBezTo>
                <a:cubicBezTo>
                  <a:pt x="1605" y="7011"/>
                  <a:pt x="1470" y="7184"/>
                  <a:pt x="1358" y="7345"/>
                </a:cubicBezTo>
                <a:cubicBezTo>
                  <a:pt x="1173" y="7616"/>
                  <a:pt x="1149" y="7727"/>
                  <a:pt x="1272" y="8011"/>
                </a:cubicBezTo>
                <a:close/>
                <a:moveTo>
                  <a:pt x="2692" y="7086"/>
                </a:moveTo>
                <a:cubicBezTo>
                  <a:pt x="2716" y="7048"/>
                  <a:pt x="2741" y="6999"/>
                  <a:pt x="2753" y="6974"/>
                </a:cubicBezTo>
                <a:cubicBezTo>
                  <a:pt x="2840" y="6851"/>
                  <a:pt x="2914" y="6715"/>
                  <a:pt x="2988" y="6592"/>
                </a:cubicBezTo>
                <a:cubicBezTo>
                  <a:pt x="3210" y="6209"/>
                  <a:pt x="3420" y="5814"/>
                  <a:pt x="3605" y="5431"/>
                </a:cubicBezTo>
                <a:cubicBezTo>
                  <a:pt x="3704" y="5234"/>
                  <a:pt x="3803" y="5036"/>
                  <a:pt x="3889" y="4839"/>
                </a:cubicBezTo>
                <a:lnTo>
                  <a:pt x="4099" y="4999"/>
                </a:lnTo>
                <a:lnTo>
                  <a:pt x="4333" y="5172"/>
                </a:lnTo>
                <a:cubicBezTo>
                  <a:pt x="3864" y="5863"/>
                  <a:pt x="3358" y="6518"/>
                  <a:pt x="2914" y="7221"/>
                </a:cubicBezTo>
                <a:lnTo>
                  <a:pt x="2889" y="7209"/>
                </a:lnTo>
                <a:cubicBezTo>
                  <a:pt x="2827" y="7172"/>
                  <a:pt x="2753" y="7123"/>
                  <a:pt x="2692" y="7086"/>
                </a:cubicBezTo>
                <a:close/>
                <a:moveTo>
                  <a:pt x="3827" y="4209"/>
                </a:moveTo>
                <a:cubicBezTo>
                  <a:pt x="3803" y="4172"/>
                  <a:pt x="3790" y="4148"/>
                  <a:pt x="3766" y="4123"/>
                </a:cubicBezTo>
                <a:cubicBezTo>
                  <a:pt x="3716" y="4074"/>
                  <a:pt x="3716" y="3987"/>
                  <a:pt x="3766" y="3938"/>
                </a:cubicBezTo>
                <a:cubicBezTo>
                  <a:pt x="3790" y="3913"/>
                  <a:pt x="3852" y="3876"/>
                  <a:pt x="3889" y="3888"/>
                </a:cubicBezTo>
                <a:cubicBezTo>
                  <a:pt x="3926" y="3913"/>
                  <a:pt x="3901" y="4000"/>
                  <a:pt x="3901" y="4024"/>
                </a:cubicBezTo>
                <a:cubicBezTo>
                  <a:pt x="3889" y="4086"/>
                  <a:pt x="3864" y="4148"/>
                  <a:pt x="3827" y="4197"/>
                </a:cubicBezTo>
                <a:close/>
                <a:moveTo>
                  <a:pt x="4876" y="5061"/>
                </a:moveTo>
                <a:cubicBezTo>
                  <a:pt x="4963" y="4913"/>
                  <a:pt x="5062" y="4777"/>
                  <a:pt x="5173" y="4654"/>
                </a:cubicBezTo>
                <a:lnTo>
                  <a:pt x="5173" y="4654"/>
                </a:lnTo>
                <a:cubicBezTo>
                  <a:pt x="5185" y="4641"/>
                  <a:pt x="5210" y="4592"/>
                  <a:pt x="5234" y="4592"/>
                </a:cubicBezTo>
                <a:cubicBezTo>
                  <a:pt x="5296" y="4592"/>
                  <a:pt x="5395" y="4740"/>
                  <a:pt x="5420" y="4814"/>
                </a:cubicBezTo>
                <a:cubicBezTo>
                  <a:pt x="5383" y="4975"/>
                  <a:pt x="5197" y="5172"/>
                  <a:pt x="5025" y="5123"/>
                </a:cubicBezTo>
                <a:cubicBezTo>
                  <a:pt x="4975" y="5098"/>
                  <a:pt x="4914" y="5086"/>
                  <a:pt x="4864" y="5061"/>
                </a:cubicBezTo>
                <a:close/>
                <a:moveTo>
                  <a:pt x="2371" y="6789"/>
                </a:moveTo>
                <a:cubicBezTo>
                  <a:pt x="2358" y="6777"/>
                  <a:pt x="2346" y="6765"/>
                  <a:pt x="2334" y="6740"/>
                </a:cubicBezTo>
                <a:cubicBezTo>
                  <a:pt x="2395" y="6616"/>
                  <a:pt x="2469" y="6493"/>
                  <a:pt x="2556" y="6382"/>
                </a:cubicBezTo>
                <a:cubicBezTo>
                  <a:pt x="2790" y="6036"/>
                  <a:pt x="2790" y="5666"/>
                  <a:pt x="2778" y="5259"/>
                </a:cubicBezTo>
                <a:cubicBezTo>
                  <a:pt x="2741" y="4629"/>
                  <a:pt x="2556" y="3963"/>
                  <a:pt x="2679" y="3333"/>
                </a:cubicBezTo>
                <a:cubicBezTo>
                  <a:pt x="2840" y="2580"/>
                  <a:pt x="3852" y="2185"/>
                  <a:pt x="4531" y="2160"/>
                </a:cubicBezTo>
                <a:cubicBezTo>
                  <a:pt x="5210" y="2136"/>
                  <a:pt x="5839" y="2457"/>
                  <a:pt x="6321" y="2901"/>
                </a:cubicBezTo>
                <a:cubicBezTo>
                  <a:pt x="7259" y="3753"/>
                  <a:pt x="7321" y="5394"/>
                  <a:pt x="6234" y="6160"/>
                </a:cubicBezTo>
                <a:cubicBezTo>
                  <a:pt x="5778" y="6481"/>
                  <a:pt x="5234" y="6505"/>
                  <a:pt x="4704" y="6616"/>
                </a:cubicBezTo>
                <a:cubicBezTo>
                  <a:pt x="4173" y="6740"/>
                  <a:pt x="3877" y="7048"/>
                  <a:pt x="3556" y="7456"/>
                </a:cubicBezTo>
                <a:cubicBezTo>
                  <a:pt x="3543" y="7456"/>
                  <a:pt x="3543" y="7456"/>
                  <a:pt x="3531" y="7456"/>
                </a:cubicBezTo>
                <a:cubicBezTo>
                  <a:pt x="3432" y="7456"/>
                  <a:pt x="3346" y="7431"/>
                  <a:pt x="3272" y="7406"/>
                </a:cubicBezTo>
                <a:cubicBezTo>
                  <a:pt x="3704" y="6715"/>
                  <a:pt x="4210" y="6073"/>
                  <a:pt x="4667" y="5394"/>
                </a:cubicBezTo>
                <a:cubicBezTo>
                  <a:pt x="4938" y="5530"/>
                  <a:pt x="5222" y="5592"/>
                  <a:pt x="5494" y="5394"/>
                </a:cubicBezTo>
                <a:cubicBezTo>
                  <a:pt x="5852" y="5135"/>
                  <a:pt x="6012" y="4444"/>
                  <a:pt x="5568" y="4185"/>
                </a:cubicBezTo>
                <a:cubicBezTo>
                  <a:pt x="5271" y="4012"/>
                  <a:pt x="4988" y="4246"/>
                  <a:pt x="4802" y="4469"/>
                </a:cubicBezTo>
                <a:cubicBezTo>
                  <a:pt x="4704" y="4604"/>
                  <a:pt x="4617" y="4728"/>
                  <a:pt x="4543" y="4864"/>
                </a:cubicBezTo>
                <a:cubicBezTo>
                  <a:pt x="4370" y="4740"/>
                  <a:pt x="4210" y="4604"/>
                  <a:pt x="4062" y="4469"/>
                </a:cubicBezTo>
                <a:lnTo>
                  <a:pt x="4062" y="4469"/>
                </a:lnTo>
                <a:cubicBezTo>
                  <a:pt x="4161" y="4222"/>
                  <a:pt x="4358" y="3716"/>
                  <a:pt x="4235" y="3506"/>
                </a:cubicBezTo>
                <a:cubicBezTo>
                  <a:pt x="3963" y="2975"/>
                  <a:pt x="3457" y="3555"/>
                  <a:pt x="3371" y="3888"/>
                </a:cubicBezTo>
                <a:cubicBezTo>
                  <a:pt x="3296" y="4172"/>
                  <a:pt x="3445" y="4419"/>
                  <a:pt x="3630" y="4617"/>
                </a:cubicBezTo>
                <a:cubicBezTo>
                  <a:pt x="3457" y="4925"/>
                  <a:pt x="3284" y="5234"/>
                  <a:pt x="3111" y="5543"/>
                </a:cubicBezTo>
                <a:cubicBezTo>
                  <a:pt x="2864" y="5962"/>
                  <a:pt x="2630" y="6394"/>
                  <a:pt x="2371" y="6814"/>
                </a:cubicBezTo>
                <a:close/>
                <a:moveTo>
                  <a:pt x="1828" y="8641"/>
                </a:moveTo>
                <a:cubicBezTo>
                  <a:pt x="1753" y="8628"/>
                  <a:pt x="1692" y="8579"/>
                  <a:pt x="1642" y="8517"/>
                </a:cubicBezTo>
                <a:cubicBezTo>
                  <a:pt x="1704" y="8567"/>
                  <a:pt x="1766" y="8604"/>
                  <a:pt x="1828" y="8641"/>
                </a:cubicBezTo>
                <a:close/>
                <a:moveTo>
                  <a:pt x="3222" y="7801"/>
                </a:moveTo>
                <a:cubicBezTo>
                  <a:pt x="3062" y="8061"/>
                  <a:pt x="2901" y="8406"/>
                  <a:pt x="2605" y="8456"/>
                </a:cubicBezTo>
                <a:cubicBezTo>
                  <a:pt x="2210" y="8517"/>
                  <a:pt x="1704" y="8147"/>
                  <a:pt x="1605" y="7777"/>
                </a:cubicBezTo>
                <a:cubicBezTo>
                  <a:pt x="1753" y="7530"/>
                  <a:pt x="1914" y="7295"/>
                  <a:pt x="2087" y="7061"/>
                </a:cubicBezTo>
                <a:cubicBezTo>
                  <a:pt x="2223" y="7221"/>
                  <a:pt x="2383" y="7369"/>
                  <a:pt x="2568" y="7481"/>
                </a:cubicBezTo>
                <a:cubicBezTo>
                  <a:pt x="2778" y="7616"/>
                  <a:pt x="2988" y="7727"/>
                  <a:pt x="3222" y="78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0" name="Google Shape;6810;p121"/>
          <p:cNvSpPr/>
          <p:nvPr/>
        </p:nvSpPr>
        <p:spPr>
          <a:xfrm>
            <a:off x="2896352" y="3362307"/>
            <a:ext cx="296852" cy="240824"/>
          </a:xfrm>
          <a:custGeom>
            <a:avLst/>
            <a:gdLst/>
            <a:ahLst/>
            <a:cxnLst/>
            <a:rect l="l" t="t" r="r" b="b"/>
            <a:pathLst>
              <a:path w="8827" h="7161" extrusionOk="0">
                <a:moveTo>
                  <a:pt x="5444" y="3259"/>
                </a:moveTo>
                <a:cubicBezTo>
                  <a:pt x="5469" y="3333"/>
                  <a:pt x="5481" y="3408"/>
                  <a:pt x="5481" y="3494"/>
                </a:cubicBezTo>
                <a:cubicBezTo>
                  <a:pt x="5481" y="3728"/>
                  <a:pt x="5296" y="3889"/>
                  <a:pt x="5111" y="4000"/>
                </a:cubicBezTo>
                <a:cubicBezTo>
                  <a:pt x="5382" y="4630"/>
                  <a:pt x="5481" y="5234"/>
                  <a:pt x="5024" y="5815"/>
                </a:cubicBezTo>
                <a:cubicBezTo>
                  <a:pt x="4605" y="6321"/>
                  <a:pt x="4061" y="6703"/>
                  <a:pt x="3432" y="6926"/>
                </a:cubicBezTo>
                <a:cubicBezTo>
                  <a:pt x="2950" y="7074"/>
                  <a:pt x="2432" y="7160"/>
                  <a:pt x="1926" y="7148"/>
                </a:cubicBezTo>
                <a:cubicBezTo>
                  <a:pt x="1728" y="7148"/>
                  <a:pt x="1543" y="7111"/>
                  <a:pt x="1358" y="7037"/>
                </a:cubicBezTo>
                <a:cubicBezTo>
                  <a:pt x="593" y="6728"/>
                  <a:pt x="0" y="5753"/>
                  <a:pt x="0" y="4926"/>
                </a:cubicBezTo>
                <a:cubicBezTo>
                  <a:pt x="62" y="3000"/>
                  <a:pt x="2099" y="1790"/>
                  <a:pt x="3827" y="2667"/>
                </a:cubicBezTo>
                <a:cubicBezTo>
                  <a:pt x="3864" y="2692"/>
                  <a:pt x="3913" y="2716"/>
                  <a:pt x="3950" y="2741"/>
                </a:cubicBezTo>
                <a:cubicBezTo>
                  <a:pt x="4148" y="2593"/>
                  <a:pt x="4345" y="2469"/>
                  <a:pt x="4555" y="2346"/>
                </a:cubicBezTo>
                <a:cubicBezTo>
                  <a:pt x="4654" y="2284"/>
                  <a:pt x="4753" y="2371"/>
                  <a:pt x="4827" y="2445"/>
                </a:cubicBezTo>
                <a:cubicBezTo>
                  <a:pt x="4864" y="2408"/>
                  <a:pt x="4901" y="2383"/>
                  <a:pt x="4925" y="2371"/>
                </a:cubicBezTo>
                <a:cubicBezTo>
                  <a:pt x="5037" y="2272"/>
                  <a:pt x="5160" y="2173"/>
                  <a:pt x="5283" y="2087"/>
                </a:cubicBezTo>
                <a:cubicBezTo>
                  <a:pt x="5629" y="1803"/>
                  <a:pt x="5999" y="1519"/>
                  <a:pt x="6357" y="1247"/>
                </a:cubicBezTo>
                <a:cubicBezTo>
                  <a:pt x="6703" y="1000"/>
                  <a:pt x="7036" y="741"/>
                  <a:pt x="7382" y="494"/>
                </a:cubicBezTo>
                <a:cubicBezTo>
                  <a:pt x="7505" y="408"/>
                  <a:pt x="7629" y="309"/>
                  <a:pt x="7752" y="223"/>
                </a:cubicBezTo>
                <a:cubicBezTo>
                  <a:pt x="7826" y="173"/>
                  <a:pt x="7900" y="124"/>
                  <a:pt x="7974" y="87"/>
                </a:cubicBezTo>
                <a:cubicBezTo>
                  <a:pt x="8160" y="1"/>
                  <a:pt x="8419" y="198"/>
                  <a:pt x="8542" y="322"/>
                </a:cubicBezTo>
                <a:cubicBezTo>
                  <a:pt x="8666" y="433"/>
                  <a:pt x="8826" y="667"/>
                  <a:pt x="8777" y="865"/>
                </a:cubicBezTo>
                <a:cubicBezTo>
                  <a:pt x="8740" y="988"/>
                  <a:pt x="8382" y="1223"/>
                  <a:pt x="8283" y="1284"/>
                </a:cubicBezTo>
                <a:cubicBezTo>
                  <a:pt x="7950" y="1507"/>
                  <a:pt x="7604" y="1716"/>
                  <a:pt x="7271" y="1926"/>
                </a:cubicBezTo>
                <a:cubicBezTo>
                  <a:pt x="6999" y="2099"/>
                  <a:pt x="6715" y="2272"/>
                  <a:pt x="6444" y="2445"/>
                </a:cubicBezTo>
                <a:cubicBezTo>
                  <a:pt x="6259" y="2556"/>
                  <a:pt x="6073" y="2679"/>
                  <a:pt x="5901" y="2815"/>
                </a:cubicBezTo>
                <a:cubicBezTo>
                  <a:pt x="5876" y="2840"/>
                  <a:pt x="5851" y="2864"/>
                  <a:pt x="5827" y="2877"/>
                </a:cubicBezTo>
                <a:cubicBezTo>
                  <a:pt x="5691" y="2988"/>
                  <a:pt x="5567" y="3111"/>
                  <a:pt x="5456" y="3247"/>
                </a:cubicBezTo>
                <a:lnTo>
                  <a:pt x="5444" y="3259"/>
                </a:lnTo>
                <a:close/>
                <a:moveTo>
                  <a:pt x="803" y="3593"/>
                </a:moveTo>
                <a:cubicBezTo>
                  <a:pt x="494" y="4000"/>
                  <a:pt x="346" y="4494"/>
                  <a:pt x="383" y="5000"/>
                </a:cubicBezTo>
                <a:cubicBezTo>
                  <a:pt x="494" y="6148"/>
                  <a:pt x="1482" y="6518"/>
                  <a:pt x="2506" y="6296"/>
                </a:cubicBezTo>
                <a:cubicBezTo>
                  <a:pt x="3395" y="6111"/>
                  <a:pt x="4777" y="5494"/>
                  <a:pt x="4666" y="4370"/>
                </a:cubicBezTo>
                <a:cubicBezTo>
                  <a:pt x="4617" y="3877"/>
                  <a:pt x="4308" y="3296"/>
                  <a:pt x="3876" y="3050"/>
                </a:cubicBezTo>
                <a:cubicBezTo>
                  <a:pt x="2852" y="2420"/>
                  <a:pt x="1531" y="2655"/>
                  <a:pt x="790" y="3593"/>
                </a:cubicBezTo>
                <a:close/>
                <a:moveTo>
                  <a:pt x="827" y="5370"/>
                </a:moveTo>
                <a:cubicBezTo>
                  <a:pt x="1037" y="5790"/>
                  <a:pt x="1494" y="5889"/>
                  <a:pt x="1926" y="5876"/>
                </a:cubicBezTo>
                <a:cubicBezTo>
                  <a:pt x="2592" y="5852"/>
                  <a:pt x="3234" y="5617"/>
                  <a:pt x="3765" y="5210"/>
                </a:cubicBezTo>
                <a:cubicBezTo>
                  <a:pt x="4617" y="4531"/>
                  <a:pt x="4222" y="3358"/>
                  <a:pt x="3259" y="3037"/>
                </a:cubicBezTo>
                <a:cubicBezTo>
                  <a:pt x="2679" y="2877"/>
                  <a:pt x="2049" y="2926"/>
                  <a:pt x="1494" y="3173"/>
                </a:cubicBezTo>
                <a:cubicBezTo>
                  <a:pt x="1111" y="3346"/>
                  <a:pt x="827" y="3667"/>
                  <a:pt x="679" y="4049"/>
                </a:cubicBezTo>
                <a:cubicBezTo>
                  <a:pt x="556" y="4494"/>
                  <a:pt x="605" y="4963"/>
                  <a:pt x="827" y="5370"/>
                </a:cubicBezTo>
                <a:close/>
                <a:moveTo>
                  <a:pt x="3000" y="3284"/>
                </a:moveTo>
                <a:cubicBezTo>
                  <a:pt x="2284" y="3210"/>
                  <a:pt x="1111" y="3420"/>
                  <a:pt x="938" y="4259"/>
                </a:cubicBezTo>
                <a:cubicBezTo>
                  <a:pt x="877" y="4617"/>
                  <a:pt x="938" y="4975"/>
                  <a:pt x="1124" y="5284"/>
                </a:cubicBezTo>
                <a:cubicBezTo>
                  <a:pt x="1161" y="5346"/>
                  <a:pt x="1222" y="5395"/>
                  <a:pt x="1284" y="5444"/>
                </a:cubicBezTo>
                <a:cubicBezTo>
                  <a:pt x="1839" y="5827"/>
                  <a:pt x="3000" y="5432"/>
                  <a:pt x="3469" y="5049"/>
                </a:cubicBezTo>
                <a:cubicBezTo>
                  <a:pt x="3815" y="4778"/>
                  <a:pt x="4086" y="4358"/>
                  <a:pt x="3876" y="3914"/>
                </a:cubicBezTo>
                <a:cubicBezTo>
                  <a:pt x="3703" y="3568"/>
                  <a:pt x="3382" y="3333"/>
                  <a:pt x="3000" y="3284"/>
                </a:cubicBezTo>
                <a:close/>
                <a:moveTo>
                  <a:pt x="1235" y="6592"/>
                </a:moveTo>
                <a:cubicBezTo>
                  <a:pt x="1543" y="6864"/>
                  <a:pt x="1778" y="6876"/>
                  <a:pt x="2321" y="6827"/>
                </a:cubicBezTo>
                <a:cubicBezTo>
                  <a:pt x="2654" y="6814"/>
                  <a:pt x="3000" y="6753"/>
                  <a:pt x="3321" y="6642"/>
                </a:cubicBezTo>
                <a:cubicBezTo>
                  <a:pt x="3839" y="6444"/>
                  <a:pt x="4370" y="6148"/>
                  <a:pt x="4716" y="5716"/>
                </a:cubicBezTo>
                <a:cubicBezTo>
                  <a:pt x="5012" y="5383"/>
                  <a:pt x="5098" y="4914"/>
                  <a:pt x="4963" y="4494"/>
                </a:cubicBezTo>
                <a:cubicBezTo>
                  <a:pt x="4913" y="5654"/>
                  <a:pt x="3703" y="6345"/>
                  <a:pt x="2654" y="6580"/>
                </a:cubicBezTo>
                <a:cubicBezTo>
                  <a:pt x="2210" y="6679"/>
                  <a:pt x="1679" y="6740"/>
                  <a:pt x="1235" y="6592"/>
                </a:cubicBezTo>
                <a:close/>
                <a:moveTo>
                  <a:pt x="4864" y="3815"/>
                </a:moveTo>
                <a:cubicBezTo>
                  <a:pt x="5012" y="3753"/>
                  <a:pt x="5222" y="3630"/>
                  <a:pt x="5185" y="3469"/>
                </a:cubicBezTo>
                <a:cubicBezTo>
                  <a:pt x="5086" y="3148"/>
                  <a:pt x="4888" y="2864"/>
                  <a:pt x="4605" y="2679"/>
                </a:cubicBezTo>
                <a:cubicBezTo>
                  <a:pt x="4530" y="2716"/>
                  <a:pt x="4456" y="2766"/>
                  <a:pt x="4382" y="2803"/>
                </a:cubicBezTo>
                <a:cubicBezTo>
                  <a:pt x="4358" y="2827"/>
                  <a:pt x="4259" y="2889"/>
                  <a:pt x="4210" y="2926"/>
                </a:cubicBezTo>
                <a:cubicBezTo>
                  <a:pt x="4308" y="3000"/>
                  <a:pt x="4395" y="3087"/>
                  <a:pt x="4481" y="3185"/>
                </a:cubicBezTo>
                <a:cubicBezTo>
                  <a:pt x="4642" y="3358"/>
                  <a:pt x="4777" y="3580"/>
                  <a:pt x="4864" y="3815"/>
                </a:cubicBezTo>
                <a:close/>
                <a:moveTo>
                  <a:pt x="5345" y="2432"/>
                </a:moveTo>
                <a:cubicBezTo>
                  <a:pt x="5271" y="2494"/>
                  <a:pt x="5197" y="2543"/>
                  <a:pt x="5123" y="2605"/>
                </a:cubicBezTo>
                <a:cubicBezTo>
                  <a:pt x="5111" y="2618"/>
                  <a:pt x="5074" y="2642"/>
                  <a:pt x="5049" y="2667"/>
                </a:cubicBezTo>
                <a:cubicBezTo>
                  <a:pt x="5135" y="2753"/>
                  <a:pt x="5222" y="2864"/>
                  <a:pt x="5296" y="2976"/>
                </a:cubicBezTo>
                <a:cubicBezTo>
                  <a:pt x="5382" y="2877"/>
                  <a:pt x="5469" y="2790"/>
                  <a:pt x="5555" y="2716"/>
                </a:cubicBezTo>
                <a:cubicBezTo>
                  <a:pt x="5481" y="2618"/>
                  <a:pt x="5419" y="2531"/>
                  <a:pt x="5345" y="2432"/>
                </a:cubicBezTo>
                <a:close/>
                <a:moveTo>
                  <a:pt x="5777" y="2519"/>
                </a:moveTo>
                <a:cubicBezTo>
                  <a:pt x="5938" y="2408"/>
                  <a:pt x="6111" y="2297"/>
                  <a:pt x="6271" y="2198"/>
                </a:cubicBezTo>
                <a:cubicBezTo>
                  <a:pt x="6543" y="2025"/>
                  <a:pt x="6814" y="1852"/>
                  <a:pt x="7086" y="1679"/>
                </a:cubicBezTo>
                <a:cubicBezTo>
                  <a:pt x="7258" y="1568"/>
                  <a:pt x="8332" y="889"/>
                  <a:pt x="8456" y="754"/>
                </a:cubicBezTo>
                <a:cubicBezTo>
                  <a:pt x="8431" y="680"/>
                  <a:pt x="8382" y="605"/>
                  <a:pt x="8332" y="544"/>
                </a:cubicBezTo>
                <a:cubicBezTo>
                  <a:pt x="8295" y="507"/>
                  <a:pt x="8172" y="383"/>
                  <a:pt x="8135" y="383"/>
                </a:cubicBezTo>
                <a:cubicBezTo>
                  <a:pt x="8086" y="408"/>
                  <a:pt x="8024" y="445"/>
                  <a:pt x="7962" y="494"/>
                </a:cubicBezTo>
                <a:cubicBezTo>
                  <a:pt x="7863" y="556"/>
                  <a:pt x="7765" y="630"/>
                  <a:pt x="7653" y="704"/>
                </a:cubicBezTo>
                <a:cubicBezTo>
                  <a:pt x="7382" y="902"/>
                  <a:pt x="7098" y="1099"/>
                  <a:pt x="6814" y="1309"/>
                </a:cubicBezTo>
                <a:cubicBezTo>
                  <a:pt x="6543" y="1507"/>
                  <a:pt x="6246" y="1729"/>
                  <a:pt x="5962" y="1939"/>
                </a:cubicBezTo>
                <a:cubicBezTo>
                  <a:pt x="5864" y="2013"/>
                  <a:pt x="5765" y="2099"/>
                  <a:pt x="5666" y="2173"/>
                </a:cubicBezTo>
                <a:cubicBezTo>
                  <a:pt x="5641" y="2198"/>
                  <a:pt x="5592" y="2235"/>
                  <a:pt x="5555" y="2260"/>
                </a:cubicBezTo>
                <a:cubicBezTo>
                  <a:pt x="5592" y="2309"/>
                  <a:pt x="5654" y="2371"/>
                  <a:pt x="5678" y="2395"/>
                </a:cubicBezTo>
                <a:cubicBezTo>
                  <a:pt x="5703" y="2432"/>
                  <a:pt x="5740" y="2482"/>
                  <a:pt x="5777" y="25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1" name="Google Shape;6811;p121"/>
          <p:cNvSpPr/>
          <p:nvPr/>
        </p:nvSpPr>
        <p:spPr>
          <a:xfrm>
            <a:off x="2886381" y="4361645"/>
            <a:ext cx="197240" cy="175649"/>
          </a:xfrm>
          <a:custGeom>
            <a:avLst/>
            <a:gdLst/>
            <a:ahLst/>
            <a:cxnLst/>
            <a:rect l="l" t="t" r="r" b="b"/>
            <a:pathLst>
              <a:path w="5865" h="5223" extrusionOk="0">
                <a:moveTo>
                  <a:pt x="2655" y="3963"/>
                </a:moveTo>
                <a:cubicBezTo>
                  <a:pt x="2568" y="4148"/>
                  <a:pt x="2470" y="4309"/>
                  <a:pt x="2334" y="4469"/>
                </a:cubicBezTo>
                <a:cubicBezTo>
                  <a:pt x="2112" y="4704"/>
                  <a:pt x="1828" y="4753"/>
                  <a:pt x="1643" y="4531"/>
                </a:cubicBezTo>
                <a:cubicBezTo>
                  <a:pt x="1482" y="4901"/>
                  <a:pt x="1211" y="5222"/>
                  <a:pt x="766" y="5185"/>
                </a:cubicBezTo>
                <a:cubicBezTo>
                  <a:pt x="655" y="5173"/>
                  <a:pt x="544" y="5136"/>
                  <a:pt x="458" y="5074"/>
                </a:cubicBezTo>
                <a:cubicBezTo>
                  <a:pt x="100" y="4827"/>
                  <a:pt x="1" y="4185"/>
                  <a:pt x="149" y="3803"/>
                </a:cubicBezTo>
                <a:cubicBezTo>
                  <a:pt x="322" y="3296"/>
                  <a:pt x="914" y="2531"/>
                  <a:pt x="1507" y="2951"/>
                </a:cubicBezTo>
                <a:cubicBezTo>
                  <a:pt x="1729" y="3099"/>
                  <a:pt x="1815" y="3383"/>
                  <a:pt x="1704" y="3617"/>
                </a:cubicBezTo>
                <a:cubicBezTo>
                  <a:pt x="1766" y="3630"/>
                  <a:pt x="1828" y="3704"/>
                  <a:pt x="1815" y="3778"/>
                </a:cubicBezTo>
                <a:cubicBezTo>
                  <a:pt x="1803" y="3901"/>
                  <a:pt x="1791" y="4012"/>
                  <a:pt x="1766" y="4136"/>
                </a:cubicBezTo>
                <a:cubicBezTo>
                  <a:pt x="1766" y="4185"/>
                  <a:pt x="1791" y="4235"/>
                  <a:pt x="1815" y="4272"/>
                </a:cubicBezTo>
                <a:cubicBezTo>
                  <a:pt x="1976" y="4333"/>
                  <a:pt x="2149" y="4259"/>
                  <a:pt x="2223" y="4111"/>
                </a:cubicBezTo>
                <a:lnTo>
                  <a:pt x="2223" y="4111"/>
                </a:lnTo>
                <a:cubicBezTo>
                  <a:pt x="2260" y="4037"/>
                  <a:pt x="2309" y="3963"/>
                  <a:pt x="2334" y="3901"/>
                </a:cubicBezTo>
                <a:cubicBezTo>
                  <a:pt x="2396" y="3765"/>
                  <a:pt x="2457" y="3630"/>
                  <a:pt x="2519" y="3494"/>
                </a:cubicBezTo>
                <a:cubicBezTo>
                  <a:pt x="2482" y="3333"/>
                  <a:pt x="2445" y="3161"/>
                  <a:pt x="2420" y="3000"/>
                </a:cubicBezTo>
                <a:cubicBezTo>
                  <a:pt x="2359" y="2655"/>
                  <a:pt x="2309" y="2297"/>
                  <a:pt x="2284" y="1951"/>
                </a:cubicBezTo>
                <a:cubicBezTo>
                  <a:pt x="2260" y="1716"/>
                  <a:pt x="2247" y="1494"/>
                  <a:pt x="2260" y="1272"/>
                </a:cubicBezTo>
                <a:cubicBezTo>
                  <a:pt x="2272" y="1087"/>
                  <a:pt x="2297" y="902"/>
                  <a:pt x="2346" y="717"/>
                </a:cubicBezTo>
                <a:cubicBezTo>
                  <a:pt x="2445" y="396"/>
                  <a:pt x="2655" y="1"/>
                  <a:pt x="3050" y="210"/>
                </a:cubicBezTo>
                <a:cubicBezTo>
                  <a:pt x="3482" y="445"/>
                  <a:pt x="3470" y="1371"/>
                  <a:pt x="3432" y="1790"/>
                </a:cubicBezTo>
                <a:cubicBezTo>
                  <a:pt x="3395" y="2087"/>
                  <a:pt x="3321" y="2371"/>
                  <a:pt x="3210" y="2642"/>
                </a:cubicBezTo>
                <a:cubicBezTo>
                  <a:pt x="3371" y="2519"/>
                  <a:pt x="3581" y="2506"/>
                  <a:pt x="3815" y="2729"/>
                </a:cubicBezTo>
                <a:cubicBezTo>
                  <a:pt x="3852" y="2766"/>
                  <a:pt x="3877" y="2803"/>
                  <a:pt x="3914" y="2852"/>
                </a:cubicBezTo>
                <a:cubicBezTo>
                  <a:pt x="3988" y="2741"/>
                  <a:pt x="4087" y="2642"/>
                  <a:pt x="4222" y="2593"/>
                </a:cubicBezTo>
                <a:cubicBezTo>
                  <a:pt x="4506" y="2469"/>
                  <a:pt x="4840" y="2494"/>
                  <a:pt x="5099" y="2655"/>
                </a:cubicBezTo>
                <a:cubicBezTo>
                  <a:pt x="5358" y="2630"/>
                  <a:pt x="5494" y="2803"/>
                  <a:pt x="5457" y="3050"/>
                </a:cubicBezTo>
                <a:cubicBezTo>
                  <a:pt x="5420" y="3161"/>
                  <a:pt x="5284" y="3210"/>
                  <a:pt x="5198" y="3124"/>
                </a:cubicBezTo>
                <a:cubicBezTo>
                  <a:pt x="5148" y="3074"/>
                  <a:pt x="5099" y="3025"/>
                  <a:pt x="5037" y="2988"/>
                </a:cubicBezTo>
                <a:cubicBezTo>
                  <a:pt x="4926" y="3037"/>
                  <a:pt x="4827" y="3111"/>
                  <a:pt x="4729" y="3198"/>
                </a:cubicBezTo>
                <a:cubicBezTo>
                  <a:pt x="4630" y="3333"/>
                  <a:pt x="4568" y="3506"/>
                  <a:pt x="4556" y="3691"/>
                </a:cubicBezTo>
                <a:cubicBezTo>
                  <a:pt x="4580" y="3877"/>
                  <a:pt x="4803" y="4062"/>
                  <a:pt x="4988" y="3951"/>
                </a:cubicBezTo>
                <a:cubicBezTo>
                  <a:pt x="5321" y="3691"/>
                  <a:pt x="5531" y="3309"/>
                  <a:pt x="5556" y="2889"/>
                </a:cubicBezTo>
                <a:cubicBezTo>
                  <a:pt x="5556" y="2692"/>
                  <a:pt x="5864" y="2692"/>
                  <a:pt x="5864" y="2889"/>
                </a:cubicBezTo>
                <a:cubicBezTo>
                  <a:pt x="5840" y="3370"/>
                  <a:pt x="5605" y="3827"/>
                  <a:pt x="5247" y="4148"/>
                </a:cubicBezTo>
                <a:cubicBezTo>
                  <a:pt x="4901" y="4395"/>
                  <a:pt x="4408" y="4247"/>
                  <a:pt x="4284" y="3840"/>
                </a:cubicBezTo>
                <a:cubicBezTo>
                  <a:pt x="4148" y="3469"/>
                  <a:pt x="4395" y="3062"/>
                  <a:pt x="4704" y="2827"/>
                </a:cubicBezTo>
                <a:cubicBezTo>
                  <a:pt x="4494" y="2766"/>
                  <a:pt x="4260" y="2852"/>
                  <a:pt x="4148" y="3037"/>
                </a:cubicBezTo>
                <a:cubicBezTo>
                  <a:pt x="4111" y="3099"/>
                  <a:pt x="4074" y="3161"/>
                  <a:pt x="4037" y="3222"/>
                </a:cubicBezTo>
                <a:cubicBezTo>
                  <a:pt x="4111" y="3605"/>
                  <a:pt x="4037" y="4222"/>
                  <a:pt x="3766" y="4494"/>
                </a:cubicBezTo>
                <a:cubicBezTo>
                  <a:pt x="3630" y="4642"/>
                  <a:pt x="3445" y="4716"/>
                  <a:pt x="3247" y="4704"/>
                </a:cubicBezTo>
                <a:cubicBezTo>
                  <a:pt x="2951" y="4642"/>
                  <a:pt x="2766" y="4259"/>
                  <a:pt x="2667" y="3963"/>
                </a:cubicBezTo>
                <a:close/>
                <a:moveTo>
                  <a:pt x="1470" y="3827"/>
                </a:moveTo>
                <a:cubicBezTo>
                  <a:pt x="1420" y="3852"/>
                  <a:pt x="1346" y="3877"/>
                  <a:pt x="1285" y="3877"/>
                </a:cubicBezTo>
                <a:cubicBezTo>
                  <a:pt x="1087" y="3901"/>
                  <a:pt x="1075" y="3593"/>
                  <a:pt x="1272" y="3568"/>
                </a:cubicBezTo>
                <a:cubicBezTo>
                  <a:pt x="1334" y="3568"/>
                  <a:pt x="1383" y="3543"/>
                  <a:pt x="1420" y="3494"/>
                </a:cubicBezTo>
                <a:cubicBezTo>
                  <a:pt x="1445" y="3383"/>
                  <a:pt x="1408" y="3272"/>
                  <a:pt x="1322" y="3198"/>
                </a:cubicBezTo>
                <a:cubicBezTo>
                  <a:pt x="1260" y="3136"/>
                  <a:pt x="1161" y="3111"/>
                  <a:pt x="1075" y="3136"/>
                </a:cubicBezTo>
                <a:cubicBezTo>
                  <a:pt x="877" y="3210"/>
                  <a:pt x="704" y="3358"/>
                  <a:pt x="593" y="3543"/>
                </a:cubicBezTo>
                <a:cubicBezTo>
                  <a:pt x="408" y="3803"/>
                  <a:pt x="346" y="4123"/>
                  <a:pt x="408" y="4432"/>
                </a:cubicBezTo>
                <a:cubicBezTo>
                  <a:pt x="519" y="4864"/>
                  <a:pt x="988" y="5074"/>
                  <a:pt x="1248" y="4617"/>
                </a:cubicBezTo>
                <a:cubicBezTo>
                  <a:pt x="1346" y="4444"/>
                  <a:pt x="1420" y="4247"/>
                  <a:pt x="1457" y="4062"/>
                </a:cubicBezTo>
                <a:cubicBezTo>
                  <a:pt x="1457" y="3975"/>
                  <a:pt x="1457" y="3901"/>
                  <a:pt x="1470" y="3827"/>
                </a:cubicBezTo>
                <a:close/>
                <a:moveTo>
                  <a:pt x="2976" y="3173"/>
                </a:moveTo>
                <a:cubicBezTo>
                  <a:pt x="2963" y="3198"/>
                  <a:pt x="2951" y="3222"/>
                  <a:pt x="2939" y="3247"/>
                </a:cubicBezTo>
                <a:cubicBezTo>
                  <a:pt x="2902" y="3333"/>
                  <a:pt x="2865" y="3432"/>
                  <a:pt x="2828" y="3519"/>
                </a:cubicBezTo>
                <a:lnTo>
                  <a:pt x="2877" y="3691"/>
                </a:lnTo>
                <a:cubicBezTo>
                  <a:pt x="2926" y="3901"/>
                  <a:pt x="2988" y="4185"/>
                  <a:pt x="3149" y="4333"/>
                </a:cubicBezTo>
                <a:cubicBezTo>
                  <a:pt x="3210" y="4383"/>
                  <a:pt x="3284" y="4420"/>
                  <a:pt x="3358" y="4407"/>
                </a:cubicBezTo>
                <a:cubicBezTo>
                  <a:pt x="3568" y="4358"/>
                  <a:pt x="3704" y="3914"/>
                  <a:pt x="3716" y="3728"/>
                </a:cubicBezTo>
                <a:lnTo>
                  <a:pt x="3716" y="3617"/>
                </a:lnTo>
                <a:cubicBezTo>
                  <a:pt x="3494" y="3778"/>
                  <a:pt x="3186" y="3827"/>
                  <a:pt x="3037" y="3519"/>
                </a:cubicBezTo>
                <a:cubicBezTo>
                  <a:pt x="2988" y="3420"/>
                  <a:pt x="2963" y="3309"/>
                  <a:pt x="2963" y="3198"/>
                </a:cubicBezTo>
                <a:lnTo>
                  <a:pt x="2963" y="3173"/>
                </a:lnTo>
                <a:close/>
                <a:moveTo>
                  <a:pt x="3692" y="3173"/>
                </a:moveTo>
                <a:cubicBezTo>
                  <a:pt x="3679" y="3136"/>
                  <a:pt x="3667" y="3099"/>
                  <a:pt x="3655" y="3062"/>
                </a:cubicBezTo>
                <a:lnTo>
                  <a:pt x="3655" y="3050"/>
                </a:lnTo>
                <a:cubicBezTo>
                  <a:pt x="3642" y="3013"/>
                  <a:pt x="3618" y="2963"/>
                  <a:pt x="3581" y="2938"/>
                </a:cubicBezTo>
                <a:cubicBezTo>
                  <a:pt x="3507" y="2889"/>
                  <a:pt x="3371" y="2951"/>
                  <a:pt x="3284" y="3000"/>
                </a:cubicBezTo>
                <a:cubicBezTo>
                  <a:pt x="3247" y="3050"/>
                  <a:pt x="3235" y="3124"/>
                  <a:pt x="3260" y="3185"/>
                </a:cubicBezTo>
                <a:cubicBezTo>
                  <a:pt x="3297" y="3284"/>
                  <a:pt x="3482" y="3321"/>
                  <a:pt x="3593" y="3333"/>
                </a:cubicBezTo>
                <a:cubicBezTo>
                  <a:pt x="3630" y="3284"/>
                  <a:pt x="3667" y="3235"/>
                  <a:pt x="3692" y="3173"/>
                </a:cubicBezTo>
                <a:close/>
                <a:moveTo>
                  <a:pt x="2717" y="3025"/>
                </a:moveTo>
                <a:lnTo>
                  <a:pt x="2717" y="3000"/>
                </a:lnTo>
                <a:cubicBezTo>
                  <a:pt x="2976" y="2420"/>
                  <a:pt x="3198" y="1815"/>
                  <a:pt x="3112" y="1173"/>
                </a:cubicBezTo>
                <a:cubicBezTo>
                  <a:pt x="3099" y="951"/>
                  <a:pt x="3037" y="729"/>
                  <a:pt x="2939" y="531"/>
                </a:cubicBezTo>
                <a:cubicBezTo>
                  <a:pt x="2926" y="507"/>
                  <a:pt x="2877" y="445"/>
                  <a:pt x="2840" y="445"/>
                </a:cubicBezTo>
                <a:cubicBezTo>
                  <a:pt x="2766" y="457"/>
                  <a:pt x="2679" y="667"/>
                  <a:pt x="2655" y="729"/>
                </a:cubicBezTo>
                <a:cubicBezTo>
                  <a:pt x="2618" y="840"/>
                  <a:pt x="2581" y="951"/>
                  <a:pt x="2568" y="1075"/>
                </a:cubicBezTo>
                <a:cubicBezTo>
                  <a:pt x="2519" y="1581"/>
                  <a:pt x="2531" y="2099"/>
                  <a:pt x="2630" y="2618"/>
                </a:cubicBezTo>
                <a:cubicBezTo>
                  <a:pt x="2655" y="2753"/>
                  <a:pt x="2679" y="2889"/>
                  <a:pt x="2717" y="30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2" name="Google Shape;6812;p121"/>
          <p:cNvSpPr/>
          <p:nvPr/>
        </p:nvSpPr>
        <p:spPr>
          <a:xfrm>
            <a:off x="2488240" y="1555019"/>
            <a:ext cx="358294" cy="289386"/>
          </a:xfrm>
          <a:custGeom>
            <a:avLst/>
            <a:gdLst/>
            <a:ahLst/>
            <a:cxnLst/>
            <a:rect l="l" t="t" r="r" b="b"/>
            <a:pathLst>
              <a:path w="10654" h="8605" extrusionOk="0">
                <a:moveTo>
                  <a:pt x="9357" y="4950"/>
                </a:moveTo>
                <a:cubicBezTo>
                  <a:pt x="9752" y="5098"/>
                  <a:pt x="10135" y="5284"/>
                  <a:pt x="10530" y="5432"/>
                </a:cubicBezTo>
                <a:cubicBezTo>
                  <a:pt x="10604" y="5456"/>
                  <a:pt x="10641" y="5518"/>
                  <a:pt x="10653" y="5592"/>
                </a:cubicBezTo>
                <a:cubicBezTo>
                  <a:pt x="10653" y="5679"/>
                  <a:pt x="10480" y="5802"/>
                  <a:pt x="10418" y="5864"/>
                </a:cubicBezTo>
                <a:cubicBezTo>
                  <a:pt x="10246" y="6000"/>
                  <a:pt x="10061" y="6123"/>
                  <a:pt x="9888" y="6246"/>
                </a:cubicBezTo>
                <a:cubicBezTo>
                  <a:pt x="9357" y="6604"/>
                  <a:pt x="8801" y="6938"/>
                  <a:pt x="8258" y="7259"/>
                </a:cubicBezTo>
                <a:cubicBezTo>
                  <a:pt x="7950" y="7444"/>
                  <a:pt x="5987" y="8604"/>
                  <a:pt x="5703" y="8592"/>
                </a:cubicBezTo>
                <a:cubicBezTo>
                  <a:pt x="5382" y="8592"/>
                  <a:pt x="4493" y="7777"/>
                  <a:pt x="4222" y="7543"/>
                </a:cubicBezTo>
                <a:cubicBezTo>
                  <a:pt x="2815" y="6395"/>
                  <a:pt x="1494" y="5173"/>
                  <a:pt x="173" y="3938"/>
                </a:cubicBezTo>
                <a:cubicBezTo>
                  <a:pt x="0" y="3790"/>
                  <a:pt x="111" y="3358"/>
                  <a:pt x="161" y="3185"/>
                </a:cubicBezTo>
                <a:cubicBezTo>
                  <a:pt x="222" y="2963"/>
                  <a:pt x="296" y="2765"/>
                  <a:pt x="408" y="2568"/>
                </a:cubicBezTo>
                <a:cubicBezTo>
                  <a:pt x="654" y="2111"/>
                  <a:pt x="4111" y="408"/>
                  <a:pt x="4802" y="37"/>
                </a:cubicBezTo>
                <a:cubicBezTo>
                  <a:pt x="4864" y="0"/>
                  <a:pt x="4950" y="13"/>
                  <a:pt x="4999" y="74"/>
                </a:cubicBezTo>
                <a:cubicBezTo>
                  <a:pt x="5012" y="87"/>
                  <a:pt x="5024" y="99"/>
                  <a:pt x="5037" y="112"/>
                </a:cubicBezTo>
                <a:cubicBezTo>
                  <a:pt x="5135" y="247"/>
                  <a:pt x="5246" y="371"/>
                  <a:pt x="5357" y="482"/>
                </a:cubicBezTo>
                <a:cubicBezTo>
                  <a:pt x="5530" y="667"/>
                  <a:pt x="5715" y="840"/>
                  <a:pt x="5901" y="1000"/>
                </a:cubicBezTo>
                <a:cubicBezTo>
                  <a:pt x="6382" y="1445"/>
                  <a:pt x="6876" y="1852"/>
                  <a:pt x="7382" y="2259"/>
                </a:cubicBezTo>
                <a:cubicBezTo>
                  <a:pt x="7888" y="2667"/>
                  <a:pt x="8357" y="3037"/>
                  <a:pt x="8863" y="3383"/>
                </a:cubicBezTo>
                <a:cubicBezTo>
                  <a:pt x="9061" y="3518"/>
                  <a:pt x="9270" y="3654"/>
                  <a:pt x="9480" y="3790"/>
                </a:cubicBezTo>
                <a:cubicBezTo>
                  <a:pt x="9628" y="3876"/>
                  <a:pt x="9777" y="3963"/>
                  <a:pt x="9937" y="4025"/>
                </a:cubicBezTo>
                <a:lnTo>
                  <a:pt x="9962" y="4037"/>
                </a:lnTo>
                <a:cubicBezTo>
                  <a:pt x="10122" y="4037"/>
                  <a:pt x="10184" y="4259"/>
                  <a:pt x="10036" y="4345"/>
                </a:cubicBezTo>
                <a:cubicBezTo>
                  <a:pt x="9826" y="4481"/>
                  <a:pt x="9591" y="4592"/>
                  <a:pt x="9345" y="4666"/>
                </a:cubicBezTo>
                <a:lnTo>
                  <a:pt x="9345" y="4679"/>
                </a:lnTo>
                <a:cubicBezTo>
                  <a:pt x="9332" y="4765"/>
                  <a:pt x="9332" y="4864"/>
                  <a:pt x="9357" y="4950"/>
                </a:cubicBezTo>
                <a:close/>
                <a:moveTo>
                  <a:pt x="5160" y="5691"/>
                </a:moveTo>
                <a:cubicBezTo>
                  <a:pt x="5320" y="5839"/>
                  <a:pt x="5481" y="5987"/>
                  <a:pt x="5641" y="6148"/>
                </a:cubicBezTo>
                <a:cubicBezTo>
                  <a:pt x="6135" y="5654"/>
                  <a:pt x="6814" y="5308"/>
                  <a:pt x="7431" y="5024"/>
                </a:cubicBezTo>
                <a:cubicBezTo>
                  <a:pt x="7814" y="4852"/>
                  <a:pt x="8209" y="4703"/>
                  <a:pt x="8592" y="4543"/>
                </a:cubicBezTo>
                <a:cubicBezTo>
                  <a:pt x="8888" y="4420"/>
                  <a:pt x="9172" y="4308"/>
                  <a:pt x="9456" y="4173"/>
                </a:cubicBezTo>
                <a:cubicBezTo>
                  <a:pt x="9196" y="4049"/>
                  <a:pt x="8962" y="3901"/>
                  <a:pt x="8727" y="3728"/>
                </a:cubicBezTo>
                <a:cubicBezTo>
                  <a:pt x="8048" y="3987"/>
                  <a:pt x="7419" y="4432"/>
                  <a:pt x="6789" y="4778"/>
                </a:cubicBezTo>
                <a:cubicBezTo>
                  <a:pt x="6382" y="5012"/>
                  <a:pt x="5975" y="5247"/>
                  <a:pt x="5567" y="5481"/>
                </a:cubicBezTo>
                <a:cubicBezTo>
                  <a:pt x="5444" y="5555"/>
                  <a:pt x="5283" y="5617"/>
                  <a:pt x="5160" y="5691"/>
                </a:cubicBezTo>
                <a:close/>
                <a:moveTo>
                  <a:pt x="8419" y="3506"/>
                </a:moveTo>
                <a:cubicBezTo>
                  <a:pt x="7814" y="3074"/>
                  <a:pt x="7221" y="2617"/>
                  <a:pt x="6654" y="2148"/>
                </a:cubicBezTo>
                <a:cubicBezTo>
                  <a:pt x="6283" y="1852"/>
                  <a:pt x="5938" y="1543"/>
                  <a:pt x="5592" y="1222"/>
                </a:cubicBezTo>
                <a:cubicBezTo>
                  <a:pt x="5320" y="963"/>
                  <a:pt x="5061" y="692"/>
                  <a:pt x="4839" y="395"/>
                </a:cubicBezTo>
                <a:cubicBezTo>
                  <a:pt x="4296" y="692"/>
                  <a:pt x="3740" y="976"/>
                  <a:pt x="3197" y="1272"/>
                </a:cubicBezTo>
                <a:cubicBezTo>
                  <a:pt x="2555" y="1605"/>
                  <a:pt x="1901" y="1963"/>
                  <a:pt x="1284" y="2346"/>
                </a:cubicBezTo>
                <a:lnTo>
                  <a:pt x="1321" y="2383"/>
                </a:lnTo>
                <a:lnTo>
                  <a:pt x="1630" y="2630"/>
                </a:lnTo>
                <a:lnTo>
                  <a:pt x="2555" y="3383"/>
                </a:lnTo>
                <a:lnTo>
                  <a:pt x="3444" y="4099"/>
                </a:lnTo>
                <a:lnTo>
                  <a:pt x="3753" y="4358"/>
                </a:lnTo>
                <a:cubicBezTo>
                  <a:pt x="3802" y="4395"/>
                  <a:pt x="3864" y="4444"/>
                  <a:pt x="3913" y="4494"/>
                </a:cubicBezTo>
                <a:cubicBezTo>
                  <a:pt x="4061" y="4642"/>
                  <a:pt x="3827" y="4876"/>
                  <a:pt x="3679" y="4728"/>
                </a:cubicBezTo>
                <a:cubicBezTo>
                  <a:pt x="3531" y="4568"/>
                  <a:pt x="3333" y="4420"/>
                  <a:pt x="3160" y="4271"/>
                </a:cubicBezTo>
                <a:cubicBezTo>
                  <a:pt x="2889" y="4049"/>
                  <a:pt x="2605" y="3827"/>
                  <a:pt x="2321" y="3592"/>
                </a:cubicBezTo>
                <a:cubicBezTo>
                  <a:pt x="2037" y="3370"/>
                  <a:pt x="1753" y="3148"/>
                  <a:pt x="1469" y="2938"/>
                </a:cubicBezTo>
                <a:cubicBezTo>
                  <a:pt x="1358" y="2852"/>
                  <a:pt x="1247" y="2765"/>
                  <a:pt x="1136" y="2691"/>
                </a:cubicBezTo>
                <a:cubicBezTo>
                  <a:pt x="1074" y="2654"/>
                  <a:pt x="1012" y="2605"/>
                  <a:pt x="963" y="2568"/>
                </a:cubicBezTo>
                <a:cubicBezTo>
                  <a:pt x="753" y="2765"/>
                  <a:pt x="605" y="3025"/>
                  <a:pt x="543" y="3309"/>
                </a:cubicBezTo>
                <a:cubicBezTo>
                  <a:pt x="494" y="3457"/>
                  <a:pt x="482" y="3630"/>
                  <a:pt x="494" y="3790"/>
                </a:cubicBezTo>
                <a:cubicBezTo>
                  <a:pt x="1395" y="4506"/>
                  <a:pt x="2222" y="5308"/>
                  <a:pt x="3061" y="6098"/>
                </a:cubicBezTo>
                <a:cubicBezTo>
                  <a:pt x="3444" y="6456"/>
                  <a:pt x="3839" y="6802"/>
                  <a:pt x="4234" y="7135"/>
                </a:cubicBezTo>
                <a:cubicBezTo>
                  <a:pt x="4086" y="6728"/>
                  <a:pt x="4037" y="6283"/>
                  <a:pt x="4321" y="5925"/>
                </a:cubicBezTo>
                <a:cubicBezTo>
                  <a:pt x="4580" y="5580"/>
                  <a:pt x="5037" y="5407"/>
                  <a:pt x="5407" y="5197"/>
                </a:cubicBezTo>
                <a:cubicBezTo>
                  <a:pt x="5839" y="4950"/>
                  <a:pt x="6271" y="4703"/>
                  <a:pt x="6715" y="4457"/>
                </a:cubicBezTo>
                <a:cubicBezTo>
                  <a:pt x="7283" y="4148"/>
                  <a:pt x="7826" y="3778"/>
                  <a:pt x="8406" y="3518"/>
                </a:cubicBezTo>
                <a:close/>
                <a:moveTo>
                  <a:pt x="5074" y="2938"/>
                </a:moveTo>
                <a:lnTo>
                  <a:pt x="5543" y="2642"/>
                </a:lnTo>
                <a:cubicBezTo>
                  <a:pt x="5678" y="2568"/>
                  <a:pt x="5814" y="2482"/>
                  <a:pt x="5950" y="2407"/>
                </a:cubicBezTo>
                <a:cubicBezTo>
                  <a:pt x="6061" y="2346"/>
                  <a:pt x="6061" y="2185"/>
                  <a:pt x="5950" y="2124"/>
                </a:cubicBezTo>
                <a:cubicBezTo>
                  <a:pt x="5901" y="2099"/>
                  <a:pt x="5839" y="2099"/>
                  <a:pt x="5789" y="2124"/>
                </a:cubicBezTo>
                <a:cubicBezTo>
                  <a:pt x="5666" y="2198"/>
                  <a:pt x="5530" y="2284"/>
                  <a:pt x="5394" y="2358"/>
                </a:cubicBezTo>
                <a:lnTo>
                  <a:pt x="4753" y="2753"/>
                </a:lnTo>
                <a:lnTo>
                  <a:pt x="4061" y="3173"/>
                </a:lnTo>
                <a:lnTo>
                  <a:pt x="3814" y="3333"/>
                </a:lnTo>
                <a:cubicBezTo>
                  <a:pt x="3777" y="3346"/>
                  <a:pt x="3740" y="3370"/>
                  <a:pt x="3703" y="3395"/>
                </a:cubicBezTo>
                <a:lnTo>
                  <a:pt x="3691" y="3395"/>
                </a:lnTo>
                <a:cubicBezTo>
                  <a:pt x="3494" y="3531"/>
                  <a:pt x="3666" y="3790"/>
                  <a:pt x="3839" y="3679"/>
                </a:cubicBezTo>
                <a:cubicBezTo>
                  <a:pt x="3963" y="3617"/>
                  <a:pt x="4111" y="3531"/>
                  <a:pt x="4234" y="3457"/>
                </a:cubicBezTo>
                <a:lnTo>
                  <a:pt x="4493" y="3296"/>
                </a:lnTo>
                <a:cubicBezTo>
                  <a:pt x="4456" y="3383"/>
                  <a:pt x="4481" y="3481"/>
                  <a:pt x="4567" y="3518"/>
                </a:cubicBezTo>
                <a:cubicBezTo>
                  <a:pt x="4617" y="3543"/>
                  <a:pt x="4666" y="3543"/>
                  <a:pt x="4716" y="3518"/>
                </a:cubicBezTo>
                <a:lnTo>
                  <a:pt x="5777" y="2926"/>
                </a:lnTo>
                <a:cubicBezTo>
                  <a:pt x="5888" y="2864"/>
                  <a:pt x="5888" y="2704"/>
                  <a:pt x="5777" y="2642"/>
                </a:cubicBezTo>
                <a:cubicBezTo>
                  <a:pt x="5728" y="2617"/>
                  <a:pt x="5666" y="2617"/>
                  <a:pt x="5629" y="2642"/>
                </a:cubicBezTo>
                <a:cubicBezTo>
                  <a:pt x="5444" y="2741"/>
                  <a:pt x="5271" y="2840"/>
                  <a:pt x="5086" y="2938"/>
                </a:cubicBezTo>
                <a:close/>
                <a:moveTo>
                  <a:pt x="3481" y="3358"/>
                </a:moveTo>
                <a:cubicBezTo>
                  <a:pt x="4160" y="2901"/>
                  <a:pt x="4876" y="2494"/>
                  <a:pt x="5592" y="2087"/>
                </a:cubicBezTo>
                <a:cubicBezTo>
                  <a:pt x="5777" y="2000"/>
                  <a:pt x="5678" y="1704"/>
                  <a:pt x="5481" y="1778"/>
                </a:cubicBezTo>
                <a:lnTo>
                  <a:pt x="5481" y="1778"/>
                </a:lnTo>
                <a:cubicBezTo>
                  <a:pt x="4716" y="2198"/>
                  <a:pt x="3950" y="2580"/>
                  <a:pt x="3271" y="3111"/>
                </a:cubicBezTo>
                <a:lnTo>
                  <a:pt x="3271" y="3111"/>
                </a:lnTo>
                <a:cubicBezTo>
                  <a:pt x="3123" y="3259"/>
                  <a:pt x="3333" y="3481"/>
                  <a:pt x="3494" y="3346"/>
                </a:cubicBezTo>
                <a:close/>
                <a:moveTo>
                  <a:pt x="5740" y="3383"/>
                </a:moveTo>
                <a:cubicBezTo>
                  <a:pt x="5382" y="3383"/>
                  <a:pt x="5283" y="3790"/>
                  <a:pt x="5394" y="4074"/>
                </a:cubicBezTo>
                <a:cubicBezTo>
                  <a:pt x="5506" y="4358"/>
                  <a:pt x="5851" y="4481"/>
                  <a:pt x="6110" y="4308"/>
                </a:cubicBezTo>
                <a:cubicBezTo>
                  <a:pt x="6308" y="4160"/>
                  <a:pt x="6382" y="3901"/>
                  <a:pt x="6308" y="3667"/>
                </a:cubicBezTo>
                <a:cubicBezTo>
                  <a:pt x="6234" y="3432"/>
                  <a:pt x="5987" y="3309"/>
                  <a:pt x="5740" y="3383"/>
                </a:cubicBezTo>
                <a:close/>
                <a:moveTo>
                  <a:pt x="5691" y="3728"/>
                </a:moveTo>
                <a:cubicBezTo>
                  <a:pt x="5641" y="3790"/>
                  <a:pt x="5678" y="3938"/>
                  <a:pt x="5715" y="3987"/>
                </a:cubicBezTo>
                <a:cubicBezTo>
                  <a:pt x="5777" y="4074"/>
                  <a:pt x="5876" y="4086"/>
                  <a:pt x="5950" y="4025"/>
                </a:cubicBezTo>
                <a:cubicBezTo>
                  <a:pt x="6012" y="3950"/>
                  <a:pt x="6024" y="3839"/>
                  <a:pt x="5987" y="3753"/>
                </a:cubicBezTo>
                <a:cubicBezTo>
                  <a:pt x="5975" y="3691"/>
                  <a:pt x="5913" y="3679"/>
                  <a:pt x="5864" y="3691"/>
                </a:cubicBezTo>
                <a:cubicBezTo>
                  <a:pt x="5839" y="3704"/>
                  <a:pt x="5802" y="3716"/>
                  <a:pt x="5777" y="3704"/>
                </a:cubicBezTo>
                <a:lnTo>
                  <a:pt x="5740" y="3716"/>
                </a:lnTo>
                <a:cubicBezTo>
                  <a:pt x="5728" y="3728"/>
                  <a:pt x="5715" y="3728"/>
                  <a:pt x="5691" y="3728"/>
                </a:cubicBezTo>
                <a:close/>
                <a:moveTo>
                  <a:pt x="4765" y="7580"/>
                </a:moveTo>
                <a:cubicBezTo>
                  <a:pt x="4901" y="7678"/>
                  <a:pt x="5037" y="7777"/>
                  <a:pt x="5172" y="7876"/>
                </a:cubicBezTo>
                <a:cubicBezTo>
                  <a:pt x="5345" y="8012"/>
                  <a:pt x="5530" y="8135"/>
                  <a:pt x="5728" y="8246"/>
                </a:cubicBezTo>
                <a:cubicBezTo>
                  <a:pt x="5740" y="8234"/>
                  <a:pt x="5765" y="8234"/>
                  <a:pt x="5789" y="8221"/>
                </a:cubicBezTo>
                <a:cubicBezTo>
                  <a:pt x="5283" y="7851"/>
                  <a:pt x="5197" y="6975"/>
                  <a:pt x="5456" y="6432"/>
                </a:cubicBezTo>
                <a:cubicBezTo>
                  <a:pt x="5271" y="6234"/>
                  <a:pt x="5074" y="6061"/>
                  <a:pt x="4876" y="5888"/>
                </a:cubicBezTo>
                <a:cubicBezTo>
                  <a:pt x="4555" y="6123"/>
                  <a:pt x="4395" y="6530"/>
                  <a:pt x="4493" y="6913"/>
                </a:cubicBezTo>
                <a:cubicBezTo>
                  <a:pt x="4530" y="7073"/>
                  <a:pt x="4580" y="7222"/>
                  <a:pt x="4654" y="7357"/>
                </a:cubicBezTo>
                <a:cubicBezTo>
                  <a:pt x="4679" y="7407"/>
                  <a:pt x="4703" y="7456"/>
                  <a:pt x="4728" y="7506"/>
                </a:cubicBezTo>
                <a:cubicBezTo>
                  <a:pt x="4740" y="7530"/>
                  <a:pt x="4753" y="7555"/>
                  <a:pt x="4765" y="7580"/>
                </a:cubicBezTo>
                <a:close/>
                <a:moveTo>
                  <a:pt x="6123" y="8012"/>
                </a:moveTo>
                <a:cubicBezTo>
                  <a:pt x="7209" y="7320"/>
                  <a:pt x="8332" y="6703"/>
                  <a:pt x="9443" y="6074"/>
                </a:cubicBezTo>
                <a:cubicBezTo>
                  <a:pt x="9443" y="6061"/>
                  <a:pt x="9431" y="6061"/>
                  <a:pt x="9431" y="6049"/>
                </a:cubicBezTo>
                <a:cubicBezTo>
                  <a:pt x="9283" y="5777"/>
                  <a:pt x="9159" y="5481"/>
                  <a:pt x="9061" y="5185"/>
                </a:cubicBezTo>
                <a:cubicBezTo>
                  <a:pt x="9024" y="5135"/>
                  <a:pt x="9011" y="5086"/>
                  <a:pt x="9024" y="5024"/>
                </a:cubicBezTo>
                <a:cubicBezTo>
                  <a:pt x="9011" y="4950"/>
                  <a:pt x="9011" y="4864"/>
                  <a:pt x="8999" y="4790"/>
                </a:cubicBezTo>
                <a:cubicBezTo>
                  <a:pt x="8073" y="5086"/>
                  <a:pt x="6481" y="5814"/>
                  <a:pt x="5913" y="6518"/>
                </a:cubicBezTo>
                <a:cubicBezTo>
                  <a:pt x="5506" y="7036"/>
                  <a:pt x="5715" y="7580"/>
                  <a:pt x="6123" y="8012"/>
                </a:cubicBezTo>
                <a:close/>
                <a:moveTo>
                  <a:pt x="9727" y="5913"/>
                </a:moveTo>
                <a:lnTo>
                  <a:pt x="10184" y="5642"/>
                </a:lnTo>
                <a:cubicBezTo>
                  <a:pt x="9962" y="5543"/>
                  <a:pt x="9715" y="5444"/>
                  <a:pt x="9493" y="5358"/>
                </a:cubicBezTo>
                <a:cubicBezTo>
                  <a:pt x="9554" y="5543"/>
                  <a:pt x="9628" y="5716"/>
                  <a:pt x="9715" y="58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3" name="Google Shape;6813;p121"/>
          <p:cNvSpPr/>
          <p:nvPr/>
        </p:nvSpPr>
        <p:spPr>
          <a:xfrm>
            <a:off x="2377163" y="3979024"/>
            <a:ext cx="381129" cy="352039"/>
          </a:xfrm>
          <a:custGeom>
            <a:avLst/>
            <a:gdLst/>
            <a:ahLst/>
            <a:cxnLst/>
            <a:rect l="l" t="t" r="r" b="b"/>
            <a:pathLst>
              <a:path w="11333" h="10468" extrusionOk="0">
                <a:moveTo>
                  <a:pt x="6394" y="1580"/>
                </a:moveTo>
                <a:cubicBezTo>
                  <a:pt x="7073" y="1420"/>
                  <a:pt x="7777" y="1309"/>
                  <a:pt x="8481" y="1247"/>
                </a:cubicBezTo>
                <a:cubicBezTo>
                  <a:pt x="8962" y="1222"/>
                  <a:pt x="9308" y="1272"/>
                  <a:pt x="9505" y="1741"/>
                </a:cubicBezTo>
                <a:cubicBezTo>
                  <a:pt x="9888" y="2518"/>
                  <a:pt x="10098" y="3358"/>
                  <a:pt x="10320" y="4185"/>
                </a:cubicBezTo>
                <a:cubicBezTo>
                  <a:pt x="10554" y="4999"/>
                  <a:pt x="10826" y="5802"/>
                  <a:pt x="11048" y="6616"/>
                </a:cubicBezTo>
                <a:cubicBezTo>
                  <a:pt x="11172" y="7061"/>
                  <a:pt x="11332" y="7777"/>
                  <a:pt x="10962" y="8147"/>
                </a:cubicBezTo>
                <a:cubicBezTo>
                  <a:pt x="9641" y="9443"/>
                  <a:pt x="4691" y="10283"/>
                  <a:pt x="2815" y="10418"/>
                </a:cubicBezTo>
                <a:cubicBezTo>
                  <a:pt x="2123" y="10468"/>
                  <a:pt x="1815" y="10196"/>
                  <a:pt x="1630" y="9542"/>
                </a:cubicBezTo>
                <a:cubicBezTo>
                  <a:pt x="1506" y="9135"/>
                  <a:pt x="1358" y="8727"/>
                  <a:pt x="1222" y="8320"/>
                </a:cubicBezTo>
                <a:cubicBezTo>
                  <a:pt x="1062" y="7826"/>
                  <a:pt x="889" y="7345"/>
                  <a:pt x="741" y="6851"/>
                </a:cubicBezTo>
                <a:cubicBezTo>
                  <a:pt x="457" y="5937"/>
                  <a:pt x="0" y="4357"/>
                  <a:pt x="334" y="3432"/>
                </a:cubicBezTo>
                <a:cubicBezTo>
                  <a:pt x="593" y="2691"/>
                  <a:pt x="1432" y="2345"/>
                  <a:pt x="2136" y="2185"/>
                </a:cubicBezTo>
                <a:cubicBezTo>
                  <a:pt x="2025" y="1864"/>
                  <a:pt x="2198" y="1370"/>
                  <a:pt x="2370" y="1123"/>
                </a:cubicBezTo>
                <a:cubicBezTo>
                  <a:pt x="2728" y="617"/>
                  <a:pt x="3346" y="333"/>
                  <a:pt x="3938" y="198"/>
                </a:cubicBezTo>
                <a:cubicBezTo>
                  <a:pt x="4469" y="62"/>
                  <a:pt x="5098" y="0"/>
                  <a:pt x="5604" y="259"/>
                </a:cubicBezTo>
                <a:cubicBezTo>
                  <a:pt x="6148" y="543"/>
                  <a:pt x="6345" y="1012"/>
                  <a:pt x="6394" y="1592"/>
                </a:cubicBezTo>
                <a:close/>
                <a:moveTo>
                  <a:pt x="2161" y="6283"/>
                </a:moveTo>
                <a:cubicBezTo>
                  <a:pt x="1938" y="6419"/>
                  <a:pt x="1926" y="6826"/>
                  <a:pt x="1975" y="7048"/>
                </a:cubicBezTo>
                <a:cubicBezTo>
                  <a:pt x="2049" y="7357"/>
                  <a:pt x="2358" y="7690"/>
                  <a:pt x="2679" y="7468"/>
                </a:cubicBezTo>
                <a:cubicBezTo>
                  <a:pt x="2889" y="7332"/>
                  <a:pt x="2913" y="6987"/>
                  <a:pt x="2852" y="6765"/>
                </a:cubicBezTo>
                <a:cubicBezTo>
                  <a:pt x="2802" y="6493"/>
                  <a:pt x="2556" y="6308"/>
                  <a:pt x="2284" y="6332"/>
                </a:cubicBezTo>
                <a:cubicBezTo>
                  <a:pt x="2235" y="6332"/>
                  <a:pt x="2185" y="6320"/>
                  <a:pt x="2161" y="6283"/>
                </a:cubicBezTo>
                <a:close/>
                <a:moveTo>
                  <a:pt x="6765" y="5814"/>
                </a:moveTo>
                <a:cubicBezTo>
                  <a:pt x="6432" y="5826"/>
                  <a:pt x="6333" y="6073"/>
                  <a:pt x="6333" y="6382"/>
                </a:cubicBezTo>
                <a:cubicBezTo>
                  <a:pt x="6320" y="6789"/>
                  <a:pt x="6481" y="6974"/>
                  <a:pt x="6888" y="6851"/>
                </a:cubicBezTo>
                <a:cubicBezTo>
                  <a:pt x="7209" y="6629"/>
                  <a:pt x="7370" y="5789"/>
                  <a:pt x="6814" y="5814"/>
                </a:cubicBezTo>
                <a:cubicBezTo>
                  <a:pt x="6802" y="5814"/>
                  <a:pt x="6777" y="5814"/>
                  <a:pt x="6765" y="5814"/>
                </a:cubicBezTo>
                <a:close/>
                <a:moveTo>
                  <a:pt x="8345" y="5728"/>
                </a:moveTo>
                <a:cubicBezTo>
                  <a:pt x="8123" y="4641"/>
                  <a:pt x="7555" y="3518"/>
                  <a:pt x="7913" y="2382"/>
                </a:cubicBezTo>
                <a:cubicBezTo>
                  <a:pt x="8012" y="2074"/>
                  <a:pt x="8197" y="1802"/>
                  <a:pt x="8444" y="1580"/>
                </a:cubicBezTo>
                <a:cubicBezTo>
                  <a:pt x="8061" y="1617"/>
                  <a:pt x="7678" y="1679"/>
                  <a:pt x="7296" y="1778"/>
                </a:cubicBezTo>
                <a:cubicBezTo>
                  <a:pt x="5962" y="2024"/>
                  <a:pt x="4629" y="2296"/>
                  <a:pt x="3271" y="2419"/>
                </a:cubicBezTo>
                <a:cubicBezTo>
                  <a:pt x="2543" y="2494"/>
                  <a:pt x="1741" y="2518"/>
                  <a:pt x="1136" y="2987"/>
                </a:cubicBezTo>
                <a:cubicBezTo>
                  <a:pt x="1037" y="3061"/>
                  <a:pt x="951" y="3160"/>
                  <a:pt x="877" y="3259"/>
                </a:cubicBezTo>
                <a:cubicBezTo>
                  <a:pt x="543" y="3716"/>
                  <a:pt x="531" y="4395"/>
                  <a:pt x="605" y="4950"/>
                </a:cubicBezTo>
                <a:cubicBezTo>
                  <a:pt x="655" y="5419"/>
                  <a:pt x="778" y="5876"/>
                  <a:pt x="938" y="6320"/>
                </a:cubicBezTo>
                <a:cubicBezTo>
                  <a:pt x="975" y="6419"/>
                  <a:pt x="1173" y="6888"/>
                  <a:pt x="1272" y="6974"/>
                </a:cubicBezTo>
                <a:cubicBezTo>
                  <a:pt x="1383" y="6962"/>
                  <a:pt x="1494" y="6962"/>
                  <a:pt x="1593" y="6950"/>
                </a:cubicBezTo>
                <a:cubicBezTo>
                  <a:pt x="1593" y="6900"/>
                  <a:pt x="1593" y="6863"/>
                  <a:pt x="1593" y="6826"/>
                </a:cubicBezTo>
                <a:cubicBezTo>
                  <a:pt x="1605" y="6727"/>
                  <a:pt x="1630" y="6616"/>
                  <a:pt x="1654" y="6518"/>
                </a:cubicBezTo>
                <a:cubicBezTo>
                  <a:pt x="1790" y="6086"/>
                  <a:pt x="2136" y="5752"/>
                  <a:pt x="2605" y="5975"/>
                </a:cubicBezTo>
                <a:cubicBezTo>
                  <a:pt x="2642" y="5987"/>
                  <a:pt x="2667" y="6012"/>
                  <a:pt x="2679" y="6036"/>
                </a:cubicBezTo>
                <a:cubicBezTo>
                  <a:pt x="2926" y="6147"/>
                  <a:pt x="3099" y="6357"/>
                  <a:pt x="3173" y="6604"/>
                </a:cubicBezTo>
                <a:cubicBezTo>
                  <a:pt x="3370" y="6592"/>
                  <a:pt x="3555" y="6567"/>
                  <a:pt x="3753" y="6530"/>
                </a:cubicBezTo>
                <a:cubicBezTo>
                  <a:pt x="4037" y="6493"/>
                  <a:pt x="4333" y="6431"/>
                  <a:pt x="4617" y="6370"/>
                </a:cubicBezTo>
                <a:cubicBezTo>
                  <a:pt x="5061" y="6283"/>
                  <a:pt x="5493" y="6172"/>
                  <a:pt x="5925" y="6086"/>
                </a:cubicBezTo>
                <a:cubicBezTo>
                  <a:pt x="6061" y="5567"/>
                  <a:pt x="6456" y="5345"/>
                  <a:pt x="6999" y="5468"/>
                </a:cubicBezTo>
                <a:cubicBezTo>
                  <a:pt x="7012" y="5468"/>
                  <a:pt x="7024" y="5481"/>
                  <a:pt x="7036" y="5481"/>
                </a:cubicBezTo>
                <a:cubicBezTo>
                  <a:pt x="7246" y="5542"/>
                  <a:pt x="7407" y="5691"/>
                  <a:pt x="7481" y="5900"/>
                </a:cubicBezTo>
                <a:cubicBezTo>
                  <a:pt x="7777" y="5900"/>
                  <a:pt x="8061" y="5851"/>
                  <a:pt x="8345" y="5740"/>
                </a:cubicBezTo>
                <a:close/>
                <a:moveTo>
                  <a:pt x="2938" y="4851"/>
                </a:moveTo>
                <a:cubicBezTo>
                  <a:pt x="3099" y="4851"/>
                  <a:pt x="3271" y="4827"/>
                  <a:pt x="3432" y="4814"/>
                </a:cubicBezTo>
                <a:cubicBezTo>
                  <a:pt x="3716" y="4790"/>
                  <a:pt x="3987" y="4752"/>
                  <a:pt x="4271" y="4715"/>
                </a:cubicBezTo>
                <a:cubicBezTo>
                  <a:pt x="4580" y="4678"/>
                  <a:pt x="4901" y="4629"/>
                  <a:pt x="5209" y="4567"/>
                </a:cubicBezTo>
                <a:cubicBezTo>
                  <a:pt x="5321" y="4543"/>
                  <a:pt x="5728" y="4456"/>
                  <a:pt x="5654" y="4271"/>
                </a:cubicBezTo>
                <a:cubicBezTo>
                  <a:pt x="5592" y="4074"/>
                  <a:pt x="5543" y="3864"/>
                  <a:pt x="5530" y="3654"/>
                </a:cubicBezTo>
                <a:cubicBezTo>
                  <a:pt x="5518" y="3543"/>
                  <a:pt x="5506" y="3321"/>
                  <a:pt x="5382" y="3259"/>
                </a:cubicBezTo>
                <a:cubicBezTo>
                  <a:pt x="5358" y="3247"/>
                  <a:pt x="5321" y="3247"/>
                  <a:pt x="5296" y="3247"/>
                </a:cubicBezTo>
                <a:cubicBezTo>
                  <a:pt x="4851" y="3284"/>
                  <a:pt x="4407" y="3358"/>
                  <a:pt x="3963" y="3419"/>
                </a:cubicBezTo>
                <a:cubicBezTo>
                  <a:pt x="3654" y="3469"/>
                  <a:pt x="3333" y="3518"/>
                  <a:pt x="3037" y="3604"/>
                </a:cubicBezTo>
                <a:cubicBezTo>
                  <a:pt x="2926" y="3629"/>
                  <a:pt x="2556" y="3716"/>
                  <a:pt x="2580" y="3888"/>
                </a:cubicBezTo>
                <a:cubicBezTo>
                  <a:pt x="2580" y="3938"/>
                  <a:pt x="2605" y="4000"/>
                  <a:pt x="2617" y="4049"/>
                </a:cubicBezTo>
                <a:cubicBezTo>
                  <a:pt x="2630" y="4148"/>
                  <a:pt x="2654" y="4246"/>
                  <a:pt x="2691" y="4345"/>
                </a:cubicBezTo>
                <a:cubicBezTo>
                  <a:pt x="2716" y="4456"/>
                  <a:pt x="2741" y="4555"/>
                  <a:pt x="2778" y="4654"/>
                </a:cubicBezTo>
                <a:cubicBezTo>
                  <a:pt x="2815" y="4728"/>
                  <a:pt x="2864" y="4839"/>
                  <a:pt x="2951" y="4839"/>
                </a:cubicBezTo>
                <a:close/>
                <a:moveTo>
                  <a:pt x="5234" y="4148"/>
                </a:moveTo>
                <a:cubicBezTo>
                  <a:pt x="5172" y="3987"/>
                  <a:pt x="5135" y="3814"/>
                  <a:pt x="5123" y="3642"/>
                </a:cubicBezTo>
                <a:cubicBezTo>
                  <a:pt x="4802" y="3728"/>
                  <a:pt x="4481" y="3802"/>
                  <a:pt x="4148" y="3864"/>
                </a:cubicBezTo>
                <a:cubicBezTo>
                  <a:pt x="3753" y="3938"/>
                  <a:pt x="3358" y="4000"/>
                  <a:pt x="2975" y="4074"/>
                </a:cubicBezTo>
                <a:cubicBezTo>
                  <a:pt x="3012" y="4209"/>
                  <a:pt x="3049" y="4345"/>
                  <a:pt x="3099" y="4481"/>
                </a:cubicBezTo>
                <a:cubicBezTo>
                  <a:pt x="3815" y="4407"/>
                  <a:pt x="4531" y="4283"/>
                  <a:pt x="5234" y="4148"/>
                </a:cubicBezTo>
                <a:close/>
                <a:moveTo>
                  <a:pt x="4963" y="1839"/>
                </a:moveTo>
                <a:cubicBezTo>
                  <a:pt x="4889" y="1407"/>
                  <a:pt x="4506" y="1012"/>
                  <a:pt x="4037" y="1173"/>
                </a:cubicBezTo>
                <a:cubicBezTo>
                  <a:pt x="3642" y="1309"/>
                  <a:pt x="3592" y="1667"/>
                  <a:pt x="3605" y="2024"/>
                </a:cubicBezTo>
                <a:cubicBezTo>
                  <a:pt x="4061" y="1975"/>
                  <a:pt x="4518" y="1913"/>
                  <a:pt x="4963" y="1839"/>
                </a:cubicBezTo>
                <a:close/>
                <a:moveTo>
                  <a:pt x="5321" y="1790"/>
                </a:moveTo>
                <a:cubicBezTo>
                  <a:pt x="5567" y="1741"/>
                  <a:pt x="5802" y="1704"/>
                  <a:pt x="6049" y="1654"/>
                </a:cubicBezTo>
                <a:cubicBezTo>
                  <a:pt x="6012" y="1148"/>
                  <a:pt x="5827" y="654"/>
                  <a:pt x="5271" y="506"/>
                </a:cubicBezTo>
                <a:cubicBezTo>
                  <a:pt x="4901" y="420"/>
                  <a:pt x="4518" y="420"/>
                  <a:pt x="4148" y="506"/>
                </a:cubicBezTo>
                <a:cubicBezTo>
                  <a:pt x="3765" y="593"/>
                  <a:pt x="3407" y="728"/>
                  <a:pt x="3074" y="938"/>
                </a:cubicBezTo>
                <a:cubicBezTo>
                  <a:pt x="2716" y="1185"/>
                  <a:pt x="2370" y="1667"/>
                  <a:pt x="2531" y="2111"/>
                </a:cubicBezTo>
                <a:cubicBezTo>
                  <a:pt x="2778" y="2074"/>
                  <a:pt x="3012" y="2074"/>
                  <a:pt x="3247" y="2062"/>
                </a:cubicBezTo>
                <a:cubicBezTo>
                  <a:pt x="3222" y="1432"/>
                  <a:pt x="3444" y="901"/>
                  <a:pt x="4123" y="790"/>
                </a:cubicBezTo>
                <a:cubicBezTo>
                  <a:pt x="4777" y="679"/>
                  <a:pt x="5209" y="1210"/>
                  <a:pt x="5321" y="1790"/>
                </a:cubicBezTo>
                <a:close/>
                <a:moveTo>
                  <a:pt x="7049" y="7764"/>
                </a:moveTo>
                <a:cubicBezTo>
                  <a:pt x="7073" y="7752"/>
                  <a:pt x="7098" y="7740"/>
                  <a:pt x="7123" y="7727"/>
                </a:cubicBezTo>
                <a:lnTo>
                  <a:pt x="7172" y="7727"/>
                </a:lnTo>
                <a:cubicBezTo>
                  <a:pt x="7110" y="7555"/>
                  <a:pt x="7049" y="7382"/>
                  <a:pt x="6999" y="7197"/>
                </a:cubicBezTo>
                <a:cubicBezTo>
                  <a:pt x="6962" y="7221"/>
                  <a:pt x="6925" y="7234"/>
                  <a:pt x="6888" y="7234"/>
                </a:cubicBezTo>
                <a:cubicBezTo>
                  <a:pt x="6950" y="7406"/>
                  <a:pt x="7012" y="7579"/>
                  <a:pt x="7049" y="7764"/>
                </a:cubicBezTo>
                <a:close/>
                <a:moveTo>
                  <a:pt x="2827" y="8419"/>
                </a:moveTo>
                <a:cubicBezTo>
                  <a:pt x="2802" y="8221"/>
                  <a:pt x="2741" y="8036"/>
                  <a:pt x="2642" y="7851"/>
                </a:cubicBezTo>
                <a:lnTo>
                  <a:pt x="2642" y="7851"/>
                </a:lnTo>
                <a:cubicBezTo>
                  <a:pt x="2667" y="8011"/>
                  <a:pt x="2704" y="8172"/>
                  <a:pt x="2728" y="8332"/>
                </a:cubicBezTo>
                <a:cubicBezTo>
                  <a:pt x="2728" y="8357"/>
                  <a:pt x="2741" y="8406"/>
                  <a:pt x="2753" y="8456"/>
                </a:cubicBezTo>
                <a:lnTo>
                  <a:pt x="2778" y="8443"/>
                </a:lnTo>
                <a:lnTo>
                  <a:pt x="2839" y="8419"/>
                </a:lnTo>
                <a:close/>
                <a:moveTo>
                  <a:pt x="2272" y="7826"/>
                </a:moveTo>
                <a:cubicBezTo>
                  <a:pt x="2012" y="7740"/>
                  <a:pt x="1803" y="7542"/>
                  <a:pt x="1691" y="7283"/>
                </a:cubicBezTo>
                <a:cubicBezTo>
                  <a:pt x="1580" y="7308"/>
                  <a:pt x="1482" y="7320"/>
                  <a:pt x="1383" y="7320"/>
                </a:cubicBezTo>
                <a:cubicBezTo>
                  <a:pt x="1408" y="7555"/>
                  <a:pt x="1605" y="8221"/>
                  <a:pt x="1654" y="8369"/>
                </a:cubicBezTo>
                <a:cubicBezTo>
                  <a:pt x="1753" y="8740"/>
                  <a:pt x="1877" y="9098"/>
                  <a:pt x="1988" y="9468"/>
                </a:cubicBezTo>
                <a:cubicBezTo>
                  <a:pt x="2111" y="9826"/>
                  <a:pt x="2370" y="10085"/>
                  <a:pt x="2765" y="10060"/>
                </a:cubicBezTo>
                <a:cubicBezTo>
                  <a:pt x="3222" y="10023"/>
                  <a:pt x="3703" y="9962"/>
                  <a:pt x="4160" y="9900"/>
                </a:cubicBezTo>
                <a:cubicBezTo>
                  <a:pt x="4753" y="9813"/>
                  <a:pt x="5345" y="9702"/>
                  <a:pt x="5938" y="9579"/>
                </a:cubicBezTo>
                <a:cubicBezTo>
                  <a:pt x="6382" y="9480"/>
                  <a:pt x="6827" y="9369"/>
                  <a:pt x="7271" y="9246"/>
                </a:cubicBezTo>
                <a:cubicBezTo>
                  <a:pt x="7654" y="9135"/>
                  <a:pt x="8036" y="8999"/>
                  <a:pt x="8419" y="8838"/>
                </a:cubicBezTo>
                <a:cubicBezTo>
                  <a:pt x="8913" y="8616"/>
                  <a:pt x="8913" y="7974"/>
                  <a:pt x="8851" y="7518"/>
                </a:cubicBezTo>
                <a:cubicBezTo>
                  <a:pt x="8802" y="7098"/>
                  <a:pt x="8715" y="6690"/>
                  <a:pt x="8604" y="6283"/>
                </a:cubicBezTo>
                <a:cubicBezTo>
                  <a:pt x="8579" y="6197"/>
                  <a:pt x="8542" y="6123"/>
                  <a:pt x="8505" y="6049"/>
                </a:cubicBezTo>
                <a:cubicBezTo>
                  <a:pt x="8197" y="6172"/>
                  <a:pt x="7863" y="6246"/>
                  <a:pt x="7530" y="6246"/>
                </a:cubicBezTo>
                <a:cubicBezTo>
                  <a:pt x="7542" y="6505"/>
                  <a:pt x="7456" y="6752"/>
                  <a:pt x="7296" y="6962"/>
                </a:cubicBezTo>
                <a:lnTo>
                  <a:pt x="7296" y="6962"/>
                </a:lnTo>
                <a:cubicBezTo>
                  <a:pt x="7382" y="7258"/>
                  <a:pt x="7493" y="7542"/>
                  <a:pt x="7592" y="7826"/>
                </a:cubicBezTo>
                <a:cubicBezTo>
                  <a:pt x="7617" y="7950"/>
                  <a:pt x="7530" y="8061"/>
                  <a:pt x="7407" y="8061"/>
                </a:cubicBezTo>
                <a:cubicBezTo>
                  <a:pt x="7296" y="8048"/>
                  <a:pt x="7172" y="8073"/>
                  <a:pt x="7073" y="8122"/>
                </a:cubicBezTo>
                <a:cubicBezTo>
                  <a:pt x="7024" y="8159"/>
                  <a:pt x="6962" y="8184"/>
                  <a:pt x="6901" y="8184"/>
                </a:cubicBezTo>
                <a:cubicBezTo>
                  <a:pt x="6814" y="8184"/>
                  <a:pt x="6728" y="8110"/>
                  <a:pt x="6728" y="8011"/>
                </a:cubicBezTo>
                <a:cubicBezTo>
                  <a:pt x="6678" y="7740"/>
                  <a:pt x="6604" y="7468"/>
                  <a:pt x="6481" y="7209"/>
                </a:cubicBezTo>
                <a:cubicBezTo>
                  <a:pt x="6481" y="7209"/>
                  <a:pt x="6481" y="7209"/>
                  <a:pt x="6481" y="7197"/>
                </a:cubicBezTo>
                <a:cubicBezTo>
                  <a:pt x="6172" y="7061"/>
                  <a:pt x="5950" y="6777"/>
                  <a:pt x="5901" y="6444"/>
                </a:cubicBezTo>
                <a:cubicBezTo>
                  <a:pt x="5506" y="6518"/>
                  <a:pt x="5098" y="6616"/>
                  <a:pt x="4703" y="6703"/>
                </a:cubicBezTo>
                <a:cubicBezTo>
                  <a:pt x="4419" y="6765"/>
                  <a:pt x="4148" y="6826"/>
                  <a:pt x="3864" y="6876"/>
                </a:cubicBezTo>
                <a:cubicBezTo>
                  <a:pt x="3654" y="6913"/>
                  <a:pt x="3444" y="6937"/>
                  <a:pt x="3234" y="6950"/>
                </a:cubicBezTo>
                <a:cubicBezTo>
                  <a:pt x="3247" y="7221"/>
                  <a:pt x="3148" y="7480"/>
                  <a:pt x="2963" y="7690"/>
                </a:cubicBezTo>
                <a:cubicBezTo>
                  <a:pt x="3099" y="7962"/>
                  <a:pt x="3173" y="8258"/>
                  <a:pt x="3197" y="8554"/>
                </a:cubicBezTo>
                <a:cubicBezTo>
                  <a:pt x="3197" y="8628"/>
                  <a:pt x="3136" y="8665"/>
                  <a:pt x="3086" y="8690"/>
                </a:cubicBezTo>
                <a:cubicBezTo>
                  <a:pt x="3025" y="8727"/>
                  <a:pt x="2963" y="8752"/>
                  <a:pt x="2889" y="8777"/>
                </a:cubicBezTo>
                <a:cubicBezTo>
                  <a:pt x="2753" y="8838"/>
                  <a:pt x="2481" y="8888"/>
                  <a:pt x="2469" y="8665"/>
                </a:cubicBezTo>
                <a:cubicBezTo>
                  <a:pt x="2444" y="8382"/>
                  <a:pt x="2383" y="8085"/>
                  <a:pt x="2272" y="7826"/>
                </a:cubicBezTo>
                <a:close/>
                <a:moveTo>
                  <a:pt x="9098" y="8764"/>
                </a:moveTo>
                <a:cubicBezTo>
                  <a:pt x="9357" y="8678"/>
                  <a:pt x="9604" y="8567"/>
                  <a:pt x="9838" y="8443"/>
                </a:cubicBezTo>
                <a:cubicBezTo>
                  <a:pt x="9616" y="7777"/>
                  <a:pt x="9431" y="7098"/>
                  <a:pt x="9308" y="6407"/>
                </a:cubicBezTo>
                <a:cubicBezTo>
                  <a:pt x="9098" y="5271"/>
                  <a:pt x="8950" y="4074"/>
                  <a:pt x="8616" y="2963"/>
                </a:cubicBezTo>
                <a:cubicBezTo>
                  <a:pt x="8456" y="3037"/>
                  <a:pt x="8308" y="3123"/>
                  <a:pt x="8172" y="3209"/>
                </a:cubicBezTo>
                <a:cubicBezTo>
                  <a:pt x="8172" y="3284"/>
                  <a:pt x="8172" y="3370"/>
                  <a:pt x="8172" y="3456"/>
                </a:cubicBezTo>
                <a:cubicBezTo>
                  <a:pt x="8246" y="4061"/>
                  <a:pt x="8394" y="4666"/>
                  <a:pt x="8604" y="5246"/>
                </a:cubicBezTo>
                <a:cubicBezTo>
                  <a:pt x="8913" y="6172"/>
                  <a:pt x="9295" y="7147"/>
                  <a:pt x="9246" y="8135"/>
                </a:cubicBezTo>
                <a:cubicBezTo>
                  <a:pt x="9234" y="8357"/>
                  <a:pt x="9184" y="8567"/>
                  <a:pt x="9085" y="8777"/>
                </a:cubicBezTo>
                <a:close/>
                <a:moveTo>
                  <a:pt x="10147" y="8258"/>
                </a:moveTo>
                <a:cubicBezTo>
                  <a:pt x="10357" y="8122"/>
                  <a:pt x="10554" y="7950"/>
                  <a:pt x="10715" y="7764"/>
                </a:cubicBezTo>
                <a:cubicBezTo>
                  <a:pt x="11085" y="7308"/>
                  <a:pt x="10579" y="6345"/>
                  <a:pt x="10431" y="5876"/>
                </a:cubicBezTo>
                <a:cubicBezTo>
                  <a:pt x="10196" y="5172"/>
                  <a:pt x="10048" y="4444"/>
                  <a:pt x="9826" y="3740"/>
                </a:cubicBezTo>
                <a:cubicBezTo>
                  <a:pt x="9715" y="3395"/>
                  <a:pt x="9616" y="3037"/>
                  <a:pt x="9493" y="2691"/>
                </a:cubicBezTo>
                <a:cubicBezTo>
                  <a:pt x="9493" y="2679"/>
                  <a:pt x="9493" y="2666"/>
                  <a:pt x="9480" y="2654"/>
                </a:cubicBezTo>
                <a:cubicBezTo>
                  <a:pt x="9295" y="2666"/>
                  <a:pt x="9110" y="2716"/>
                  <a:pt x="8937" y="2814"/>
                </a:cubicBezTo>
                <a:cubicBezTo>
                  <a:pt x="9295" y="3913"/>
                  <a:pt x="9443" y="5110"/>
                  <a:pt x="9653" y="6246"/>
                </a:cubicBezTo>
                <a:cubicBezTo>
                  <a:pt x="9764" y="6925"/>
                  <a:pt x="9937" y="7604"/>
                  <a:pt x="10147" y="8258"/>
                </a:cubicBezTo>
                <a:close/>
                <a:moveTo>
                  <a:pt x="8999" y="1704"/>
                </a:moveTo>
                <a:cubicBezTo>
                  <a:pt x="8690" y="1741"/>
                  <a:pt x="8382" y="2086"/>
                  <a:pt x="8295" y="2358"/>
                </a:cubicBezTo>
                <a:cubicBezTo>
                  <a:pt x="8246" y="2481"/>
                  <a:pt x="8209" y="2629"/>
                  <a:pt x="8197" y="2765"/>
                </a:cubicBezTo>
                <a:cubicBezTo>
                  <a:pt x="8345" y="2703"/>
                  <a:pt x="8493" y="2629"/>
                  <a:pt x="8629" y="2543"/>
                </a:cubicBezTo>
                <a:cubicBezTo>
                  <a:pt x="8851" y="2419"/>
                  <a:pt x="9110" y="2333"/>
                  <a:pt x="9369" y="2308"/>
                </a:cubicBezTo>
                <a:cubicBezTo>
                  <a:pt x="9320" y="2111"/>
                  <a:pt x="9221" y="1926"/>
                  <a:pt x="9085" y="1778"/>
                </a:cubicBezTo>
                <a:cubicBezTo>
                  <a:pt x="9061" y="1753"/>
                  <a:pt x="9024" y="1728"/>
                  <a:pt x="8999" y="17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4" name="Google Shape;6814;p121"/>
          <p:cNvSpPr/>
          <p:nvPr/>
        </p:nvSpPr>
        <p:spPr>
          <a:xfrm>
            <a:off x="4091905" y="3936953"/>
            <a:ext cx="331323" cy="170672"/>
          </a:xfrm>
          <a:custGeom>
            <a:avLst/>
            <a:gdLst/>
            <a:ahLst/>
            <a:cxnLst/>
            <a:rect l="l" t="t" r="r" b="b"/>
            <a:pathLst>
              <a:path w="9852" h="5075" extrusionOk="0">
                <a:moveTo>
                  <a:pt x="3111" y="2556"/>
                </a:moveTo>
                <a:cubicBezTo>
                  <a:pt x="3099" y="2643"/>
                  <a:pt x="3074" y="2729"/>
                  <a:pt x="3074" y="2815"/>
                </a:cubicBezTo>
                <a:cubicBezTo>
                  <a:pt x="3050" y="3001"/>
                  <a:pt x="3013" y="3186"/>
                  <a:pt x="2963" y="3371"/>
                </a:cubicBezTo>
                <a:cubicBezTo>
                  <a:pt x="2827" y="3865"/>
                  <a:pt x="2556" y="4260"/>
                  <a:pt x="2062" y="4445"/>
                </a:cubicBezTo>
                <a:lnTo>
                  <a:pt x="2062" y="4445"/>
                </a:lnTo>
                <a:cubicBezTo>
                  <a:pt x="1679" y="4556"/>
                  <a:pt x="1272" y="4482"/>
                  <a:pt x="951" y="4247"/>
                </a:cubicBezTo>
                <a:cubicBezTo>
                  <a:pt x="642" y="4025"/>
                  <a:pt x="420" y="3716"/>
                  <a:pt x="297" y="3359"/>
                </a:cubicBezTo>
                <a:cubicBezTo>
                  <a:pt x="112" y="2889"/>
                  <a:pt x="1" y="2297"/>
                  <a:pt x="371" y="1877"/>
                </a:cubicBezTo>
                <a:cubicBezTo>
                  <a:pt x="741" y="1458"/>
                  <a:pt x="1445" y="1371"/>
                  <a:pt x="1889" y="1013"/>
                </a:cubicBezTo>
                <a:cubicBezTo>
                  <a:pt x="2321" y="655"/>
                  <a:pt x="3420" y="1"/>
                  <a:pt x="3975" y="1"/>
                </a:cubicBezTo>
                <a:cubicBezTo>
                  <a:pt x="4259" y="1"/>
                  <a:pt x="4593" y="50"/>
                  <a:pt x="4802" y="260"/>
                </a:cubicBezTo>
                <a:cubicBezTo>
                  <a:pt x="4926" y="408"/>
                  <a:pt x="4975" y="606"/>
                  <a:pt x="4951" y="791"/>
                </a:cubicBezTo>
                <a:cubicBezTo>
                  <a:pt x="4926" y="1038"/>
                  <a:pt x="4556" y="1026"/>
                  <a:pt x="4568" y="779"/>
                </a:cubicBezTo>
                <a:cubicBezTo>
                  <a:pt x="4630" y="223"/>
                  <a:pt x="3778" y="334"/>
                  <a:pt x="3469" y="495"/>
                </a:cubicBezTo>
                <a:cubicBezTo>
                  <a:pt x="2988" y="742"/>
                  <a:pt x="2531" y="1050"/>
                  <a:pt x="2099" y="1383"/>
                </a:cubicBezTo>
                <a:cubicBezTo>
                  <a:pt x="2519" y="1507"/>
                  <a:pt x="2864" y="1791"/>
                  <a:pt x="3074" y="2186"/>
                </a:cubicBezTo>
                <a:cubicBezTo>
                  <a:pt x="3247" y="2186"/>
                  <a:pt x="3432" y="2211"/>
                  <a:pt x="3605" y="2272"/>
                </a:cubicBezTo>
                <a:cubicBezTo>
                  <a:pt x="3914" y="1741"/>
                  <a:pt x="4864" y="1729"/>
                  <a:pt x="5395" y="1778"/>
                </a:cubicBezTo>
                <a:cubicBezTo>
                  <a:pt x="5889" y="1828"/>
                  <a:pt x="6395" y="2013"/>
                  <a:pt x="6617" y="2457"/>
                </a:cubicBezTo>
                <a:cubicBezTo>
                  <a:pt x="7160" y="1840"/>
                  <a:pt x="7777" y="1112"/>
                  <a:pt x="8543" y="816"/>
                </a:cubicBezTo>
                <a:cubicBezTo>
                  <a:pt x="9160" y="569"/>
                  <a:pt x="9851" y="914"/>
                  <a:pt x="9641" y="1655"/>
                </a:cubicBezTo>
                <a:cubicBezTo>
                  <a:pt x="9555" y="1877"/>
                  <a:pt x="9234" y="1778"/>
                  <a:pt x="9271" y="1544"/>
                </a:cubicBezTo>
                <a:cubicBezTo>
                  <a:pt x="9308" y="1445"/>
                  <a:pt x="9357" y="1223"/>
                  <a:pt x="9259" y="1149"/>
                </a:cubicBezTo>
                <a:cubicBezTo>
                  <a:pt x="9061" y="988"/>
                  <a:pt x="8469" y="1272"/>
                  <a:pt x="8308" y="1396"/>
                </a:cubicBezTo>
                <a:cubicBezTo>
                  <a:pt x="8098" y="1532"/>
                  <a:pt x="7913" y="1692"/>
                  <a:pt x="7728" y="1853"/>
                </a:cubicBezTo>
                <a:cubicBezTo>
                  <a:pt x="7370" y="2186"/>
                  <a:pt x="7049" y="2544"/>
                  <a:pt x="6728" y="2914"/>
                </a:cubicBezTo>
                <a:cubicBezTo>
                  <a:pt x="6728" y="3013"/>
                  <a:pt x="6728" y="3124"/>
                  <a:pt x="6716" y="3235"/>
                </a:cubicBezTo>
                <a:cubicBezTo>
                  <a:pt x="6679" y="3457"/>
                  <a:pt x="6617" y="3667"/>
                  <a:pt x="6543" y="3877"/>
                </a:cubicBezTo>
                <a:cubicBezTo>
                  <a:pt x="6284" y="4568"/>
                  <a:pt x="5765" y="5074"/>
                  <a:pt x="4975" y="4988"/>
                </a:cubicBezTo>
                <a:cubicBezTo>
                  <a:pt x="4778" y="4963"/>
                  <a:pt x="4580" y="4901"/>
                  <a:pt x="4407" y="4803"/>
                </a:cubicBezTo>
                <a:cubicBezTo>
                  <a:pt x="3691" y="4395"/>
                  <a:pt x="3432" y="3445"/>
                  <a:pt x="3506" y="2667"/>
                </a:cubicBezTo>
                <a:lnTo>
                  <a:pt x="3506" y="2630"/>
                </a:lnTo>
                <a:cubicBezTo>
                  <a:pt x="3457" y="2618"/>
                  <a:pt x="3408" y="2606"/>
                  <a:pt x="3370" y="2606"/>
                </a:cubicBezTo>
                <a:cubicBezTo>
                  <a:pt x="3284" y="2581"/>
                  <a:pt x="3210" y="2569"/>
                  <a:pt x="3124" y="2556"/>
                </a:cubicBezTo>
                <a:close/>
                <a:moveTo>
                  <a:pt x="5185" y="2149"/>
                </a:moveTo>
                <a:cubicBezTo>
                  <a:pt x="4839" y="2136"/>
                  <a:pt x="4185" y="2149"/>
                  <a:pt x="3963" y="2482"/>
                </a:cubicBezTo>
                <a:cubicBezTo>
                  <a:pt x="3741" y="2828"/>
                  <a:pt x="3914" y="3408"/>
                  <a:pt x="4049" y="3729"/>
                </a:cubicBezTo>
                <a:cubicBezTo>
                  <a:pt x="4222" y="4124"/>
                  <a:pt x="4568" y="4581"/>
                  <a:pt x="5037" y="4556"/>
                </a:cubicBezTo>
                <a:lnTo>
                  <a:pt x="5049" y="4556"/>
                </a:lnTo>
                <a:cubicBezTo>
                  <a:pt x="5173" y="4568"/>
                  <a:pt x="5284" y="4544"/>
                  <a:pt x="5395" y="4506"/>
                </a:cubicBezTo>
                <a:cubicBezTo>
                  <a:pt x="5654" y="4395"/>
                  <a:pt x="5864" y="4210"/>
                  <a:pt x="6012" y="3976"/>
                </a:cubicBezTo>
                <a:cubicBezTo>
                  <a:pt x="6222" y="3692"/>
                  <a:pt x="6333" y="3346"/>
                  <a:pt x="6345" y="2988"/>
                </a:cubicBezTo>
                <a:cubicBezTo>
                  <a:pt x="6321" y="2309"/>
                  <a:pt x="5765" y="2161"/>
                  <a:pt x="5185" y="2149"/>
                </a:cubicBezTo>
                <a:close/>
                <a:moveTo>
                  <a:pt x="5815" y="3791"/>
                </a:moveTo>
                <a:cubicBezTo>
                  <a:pt x="5926" y="3926"/>
                  <a:pt x="6148" y="3840"/>
                  <a:pt x="6148" y="3667"/>
                </a:cubicBezTo>
                <a:cubicBezTo>
                  <a:pt x="6148" y="3544"/>
                  <a:pt x="6049" y="3445"/>
                  <a:pt x="5938" y="3457"/>
                </a:cubicBezTo>
                <a:cubicBezTo>
                  <a:pt x="5753" y="3457"/>
                  <a:pt x="5679" y="3679"/>
                  <a:pt x="5815" y="3791"/>
                </a:cubicBezTo>
                <a:close/>
                <a:moveTo>
                  <a:pt x="5605" y="2606"/>
                </a:moveTo>
                <a:cubicBezTo>
                  <a:pt x="5827" y="2544"/>
                  <a:pt x="5913" y="3025"/>
                  <a:pt x="5876" y="3173"/>
                </a:cubicBezTo>
                <a:cubicBezTo>
                  <a:pt x="5839" y="3408"/>
                  <a:pt x="6197" y="3494"/>
                  <a:pt x="6247" y="3247"/>
                </a:cubicBezTo>
                <a:cubicBezTo>
                  <a:pt x="6321" y="2815"/>
                  <a:pt x="6061" y="2099"/>
                  <a:pt x="5506" y="2235"/>
                </a:cubicBezTo>
                <a:cubicBezTo>
                  <a:pt x="5284" y="2309"/>
                  <a:pt x="5370" y="2643"/>
                  <a:pt x="5605" y="2606"/>
                </a:cubicBezTo>
                <a:close/>
                <a:moveTo>
                  <a:pt x="741" y="3457"/>
                </a:moveTo>
                <a:cubicBezTo>
                  <a:pt x="976" y="3791"/>
                  <a:pt x="1358" y="4173"/>
                  <a:pt x="1803" y="4074"/>
                </a:cubicBezTo>
                <a:cubicBezTo>
                  <a:pt x="1951" y="4050"/>
                  <a:pt x="2087" y="3963"/>
                  <a:pt x="2185" y="3865"/>
                </a:cubicBezTo>
                <a:cubicBezTo>
                  <a:pt x="2531" y="3519"/>
                  <a:pt x="2655" y="2877"/>
                  <a:pt x="2679" y="2408"/>
                </a:cubicBezTo>
                <a:cubicBezTo>
                  <a:pt x="2692" y="2149"/>
                  <a:pt x="2432" y="1927"/>
                  <a:pt x="2223" y="1816"/>
                </a:cubicBezTo>
                <a:cubicBezTo>
                  <a:pt x="1914" y="1655"/>
                  <a:pt x="1544" y="1630"/>
                  <a:pt x="1210" y="1741"/>
                </a:cubicBezTo>
                <a:cubicBezTo>
                  <a:pt x="420" y="2050"/>
                  <a:pt x="346" y="2778"/>
                  <a:pt x="741" y="3457"/>
                </a:cubicBezTo>
                <a:close/>
                <a:moveTo>
                  <a:pt x="2260" y="3198"/>
                </a:moveTo>
                <a:lnTo>
                  <a:pt x="2210" y="3198"/>
                </a:lnTo>
                <a:cubicBezTo>
                  <a:pt x="1976" y="3223"/>
                  <a:pt x="1976" y="3556"/>
                  <a:pt x="2210" y="3581"/>
                </a:cubicBezTo>
                <a:lnTo>
                  <a:pt x="2260" y="3581"/>
                </a:lnTo>
                <a:cubicBezTo>
                  <a:pt x="2494" y="3556"/>
                  <a:pt x="2494" y="3223"/>
                  <a:pt x="2260" y="3198"/>
                </a:cubicBezTo>
                <a:close/>
                <a:moveTo>
                  <a:pt x="2025" y="2272"/>
                </a:moveTo>
                <a:cubicBezTo>
                  <a:pt x="2074" y="2260"/>
                  <a:pt x="2161" y="2470"/>
                  <a:pt x="2173" y="2507"/>
                </a:cubicBezTo>
                <a:cubicBezTo>
                  <a:pt x="2223" y="2618"/>
                  <a:pt x="2223" y="2754"/>
                  <a:pt x="2185" y="2877"/>
                </a:cubicBezTo>
                <a:cubicBezTo>
                  <a:pt x="2099" y="3099"/>
                  <a:pt x="2457" y="3223"/>
                  <a:pt x="2543" y="2988"/>
                </a:cubicBezTo>
                <a:cubicBezTo>
                  <a:pt x="2679" y="2680"/>
                  <a:pt x="2531" y="2075"/>
                  <a:pt x="2198" y="1927"/>
                </a:cubicBezTo>
                <a:cubicBezTo>
                  <a:pt x="2111" y="1902"/>
                  <a:pt x="2025" y="1890"/>
                  <a:pt x="1939" y="1902"/>
                </a:cubicBezTo>
                <a:cubicBezTo>
                  <a:pt x="1692" y="1951"/>
                  <a:pt x="1790" y="2322"/>
                  <a:pt x="2025" y="2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5" name="Google Shape;6815;p121"/>
          <p:cNvSpPr/>
          <p:nvPr/>
        </p:nvSpPr>
        <p:spPr>
          <a:xfrm>
            <a:off x="4009421" y="2478598"/>
            <a:ext cx="310943" cy="246205"/>
          </a:xfrm>
          <a:custGeom>
            <a:avLst/>
            <a:gdLst/>
            <a:ahLst/>
            <a:cxnLst/>
            <a:rect l="l" t="t" r="r" b="b"/>
            <a:pathLst>
              <a:path w="9246" h="7321" extrusionOk="0">
                <a:moveTo>
                  <a:pt x="3370" y="2976"/>
                </a:moveTo>
                <a:cubicBezTo>
                  <a:pt x="3703" y="2433"/>
                  <a:pt x="4061" y="1914"/>
                  <a:pt x="4432" y="1396"/>
                </a:cubicBezTo>
                <a:cubicBezTo>
                  <a:pt x="4506" y="1025"/>
                  <a:pt x="4543" y="655"/>
                  <a:pt x="4518" y="272"/>
                </a:cubicBezTo>
                <a:cubicBezTo>
                  <a:pt x="4493" y="75"/>
                  <a:pt x="4814" y="1"/>
                  <a:pt x="4901" y="124"/>
                </a:cubicBezTo>
                <a:cubicBezTo>
                  <a:pt x="5234" y="532"/>
                  <a:pt x="5654" y="890"/>
                  <a:pt x="5975" y="1309"/>
                </a:cubicBezTo>
                <a:cubicBezTo>
                  <a:pt x="6049" y="1420"/>
                  <a:pt x="5975" y="1581"/>
                  <a:pt x="5839" y="1581"/>
                </a:cubicBezTo>
                <a:cubicBezTo>
                  <a:pt x="5654" y="1593"/>
                  <a:pt x="5481" y="1569"/>
                  <a:pt x="5308" y="1544"/>
                </a:cubicBezTo>
                <a:cubicBezTo>
                  <a:pt x="5209" y="1519"/>
                  <a:pt x="5086" y="1507"/>
                  <a:pt x="4962" y="1507"/>
                </a:cubicBezTo>
                <a:cubicBezTo>
                  <a:pt x="5333" y="1988"/>
                  <a:pt x="5518" y="2642"/>
                  <a:pt x="5715" y="3210"/>
                </a:cubicBezTo>
                <a:cubicBezTo>
                  <a:pt x="6197" y="3556"/>
                  <a:pt x="6863" y="3790"/>
                  <a:pt x="7419" y="3963"/>
                </a:cubicBezTo>
                <a:cubicBezTo>
                  <a:pt x="7937" y="4136"/>
                  <a:pt x="8480" y="4284"/>
                  <a:pt x="8999" y="4469"/>
                </a:cubicBezTo>
                <a:cubicBezTo>
                  <a:pt x="9246" y="4556"/>
                  <a:pt x="8912" y="4975"/>
                  <a:pt x="8851" y="5074"/>
                </a:cubicBezTo>
                <a:cubicBezTo>
                  <a:pt x="8604" y="5383"/>
                  <a:pt x="8345" y="5691"/>
                  <a:pt x="8061" y="5975"/>
                </a:cubicBezTo>
                <a:cubicBezTo>
                  <a:pt x="7826" y="6222"/>
                  <a:pt x="7592" y="6457"/>
                  <a:pt x="7345" y="6679"/>
                </a:cubicBezTo>
                <a:cubicBezTo>
                  <a:pt x="7184" y="6827"/>
                  <a:pt x="7011" y="6963"/>
                  <a:pt x="6826" y="7062"/>
                </a:cubicBezTo>
                <a:cubicBezTo>
                  <a:pt x="6308" y="7321"/>
                  <a:pt x="4851" y="6988"/>
                  <a:pt x="4259" y="6901"/>
                </a:cubicBezTo>
                <a:cubicBezTo>
                  <a:pt x="4086" y="6876"/>
                  <a:pt x="3901" y="6827"/>
                  <a:pt x="3728" y="6790"/>
                </a:cubicBezTo>
                <a:lnTo>
                  <a:pt x="2802" y="6593"/>
                </a:lnTo>
                <a:cubicBezTo>
                  <a:pt x="2382" y="6494"/>
                  <a:pt x="1950" y="6407"/>
                  <a:pt x="1518" y="6309"/>
                </a:cubicBezTo>
                <a:cubicBezTo>
                  <a:pt x="1370" y="6296"/>
                  <a:pt x="1247" y="6198"/>
                  <a:pt x="1197" y="6062"/>
                </a:cubicBezTo>
                <a:cubicBezTo>
                  <a:pt x="1111" y="5877"/>
                  <a:pt x="1025" y="5691"/>
                  <a:pt x="938" y="5506"/>
                </a:cubicBezTo>
                <a:cubicBezTo>
                  <a:pt x="815" y="5210"/>
                  <a:pt x="691" y="4914"/>
                  <a:pt x="568" y="4630"/>
                </a:cubicBezTo>
                <a:cubicBezTo>
                  <a:pt x="432" y="4321"/>
                  <a:pt x="309" y="4013"/>
                  <a:pt x="198" y="3704"/>
                </a:cubicBezTo>
                <a:cubicBezTo>
                  <a:pt x="148" y="3581"/>
                  <a:pt x="111" y="3470"/>
                  <a:pt x="62" y="3346"/>
                </a:cubicBezTo>
                <a:cubicBezTo>
                  <a:pt x="37" y="3272"/>
                  <a:pt x="25" y="3198"/>
                  <a:pt x="0" y="3112"/>
                </a:cubicBezTo>
                <a:cubicBezTo>
                  <a:pt x="0" y="3013"/>
                  <a:pt x="86" y="2926"/>
                  <a:pt x="185" y="2926"/>
                </a:cubicBezTo>
                <a:cubicBezTo>
                  <a:pt x="1123" y="2926"/>
                  <a:pt x="2061" y="2976"/>
                  <a:pt x="3000" y="2976"/>
                </a:cubicBezTo>
                <a:close/>
                <a:moveTo>
                  <a:pt x="4901" y="667"/>
                </a:moveTo>
                <a:cubicBezTo>
                  <a:pt x="4888" y="828"/>
                  <a:pt x="4864" y="988"/>
                  <a:pt x="4839" y="1149"/>
                </a:cubicBezTo>
                <a:cubicBezTo>
                  <a:pt x="5036" y="1161"/>
                  <a:pt x="5246" y="1186"/>
                  <a:pt x="5456" y="1223"/>
                </a:cubicBezTo>
                <a:cubicBezTo>
                  <a:pt x="5271" y="1025"/>
                  <a:pt x="5073" y="853"/>
                  <a:pt x="4901" y="667"/>
                </a:cubicBezTo>
                <a:close/>
                <a:moveTo>
                  <a:pt x="6147" y="6741"/>
                </a:moveTo>
                <a:cubicBezTo>
                  <a:pt x="5542" y="6247"/>
                  <a:pt x="5024" y="5617"/>
                  <a:pt x="4333" y="5247"/>
                </a:cubicBezTo>
                <a:cubicBezTo>
                  <a:pt x="3876" y="5309"/>
                  <a:pt x="3395" y="5383"/>
                  <a:pt x="2926" y="5469"/>
                </a:cubicBezTo>
                <a:cubicBezTo>
                  <a:pt x="2605" y="5519"/>
                  <a:pt x="2271" y="5593"/>
                  <a:pt x="1950" y="5691"/>
                </a:cubicBezTo>
                <a:cubicBezTo>
                  <a:pt x="1802" y="5728"/>
                  <a:pt x="1654" y="5803"/>
                  <a:pt x="1518" y="5889"/>
                </a:cubicBezTo>
                <a:lnTo>
                  <a:pt x="1518" y="5889"/>
                </a:lnTo>
                <a:lnTo>
                  <a:pt x="1592" y="5901"/>
                </a:lnTo>
                <a:cubicBezTo>
                  <a:pt x="2456" y="6074"/>
                  <a:pt x="3296" y="6370"/>
                  <a:pt x="4160" y="6518"/>
                </a:cubicBezTo>
                <a:cubicBezTo>
                  <a:pt x="4530" y="6568"/>
                  <a:pt x="4888" y="6654"/>
                  <a:pt x="5259" y="6704"/>
                </a:cubicBezTo>
                <a:cubicBezTo>
                  <a:pt x="5555" y="6741"/>
                  <a:pt x="5851" y="6753"/>
                  <a:pt x="6147" y="6741"/>
                </a:cubicBezTo>
                <a:close/>
                <a:moveTo>
                  <a:pt x="6505" y="6568"/>
                </a:moveTo>
                <a:cubicBezTo>
                  <a:pt x="6962" y="6272"/>
                  <a:pt x="7394" y="5914"/>
                  <a:pt x="7789" y="5531"/>
                </a:cubicBezTo>
                <a:cubicBezTo>
                  <a:pt x="7999" y="5309"/>
                  <a:pt x="8209" y="5062"/>
                  <a:pt x="8431" y="4840"/>
                </a:cubicBezTo>
                <a:cubicBezTo>
                  <a:pt x="7826" y="4889"/>
                  <a:pt x="7234" y="4938"/>
                  <a:pt x="6629" y="5000"/>
                </a:cubicBezTo>
                <a:cubicBezTo>
                  <a:pt x="6049" y="5050"/>
                  <a:pt x="5481" y="5111"/>
                  <a:pt x="4901" y="5185"/>
                </a:cubicBezTo>
                <a:cubicBezTo>
                  <a:pt x="5481" y="5593"/>
                  <a:pt x="5937" y="6148"/>
                  <a:pt x="6505" y="6568"/>
                </a:cubicBezTo>
                <a:close/>
                <a:moveTo>
                  <a:pt x="4234" y="4803"/>
                </a:moveTo>
                <a:cubicBezTo>
                  <a:pt x="4641" y="4889"/>
                  <a:pt x="5357" y="4790"/>
                  <a:pt x="5802" y="4716"/>
                </a:cubicBezTo>
                <a:cubicBezTo>
                  <a:pt x="5666" y="4346"/>
                  <a:pt x="5530" y="3963"/>
                  <a:pt x="5394" y="3593"/>
                </a:cubicBezTo>
                <a:cubicBezTo>
                  <a:pt x="5209" y="3037"/>
                  <a:pt x="5012" y="2470"/>
                  <a:pt x="4777" y="1939"/>
                </a:cubicBezTo>
                <a:cubicBezTo>
                  <a:pt x="4752" y="2112"/>
                  <a:pt x="4715" y="2297"/>
                  <a:pt x="4678" y="2470"/>
                </a:cubicBezTo>
                <a:cubicBezTo>
                  <a:pt x="4506" y="3247"/>
                  <a:pt x="4333" y="4000"/>
                  <a:pt x="4234" y="4803"/>
                </a:cubicBezTo>
                <a:close/>
                <a:moveTo>
                  <a:pt x="3555" y="4951"/>
                </a:moveTo>
                <a:cubicBezTo>
                  <a:pt x="3321" y="4864"/>
                  <a:pt x="3086" y="4753"/>
                  <a:pt x="2876" y="4630"/>
                </a:cubicBezTo>
                <a:cubicBezTo>
                  <a:pt x="2444" y="4395"/>
                  <a:pt x="2049" y="4136"/>
                  <a:pt x="1642" y="3877"/>
                </a:cubicBezTo>
                <a:cubicBezTo>
                  <a:pt x="1321" y="3655"/>
                  <a:pt x="975" y="3470"/>
                  <a:pt x="617" y="3334"/>
                </a:cubicBezTo>
                <a:cubicBezTo>
                  <a:pt x="568" y="3321"/>
                  <a:pt x="531" y="3321"/>
                  <a:pt x="481" y="3321"/>
                </a:cubicBezTo>
                <a:lnTo>
                  <a:pt x="407" y="3321"/>
                </a:lnTo>
                <a:cubicBezTo>
                  <a:pt x="444" y="3445"/>
                  <a:pt x="506" y="3593"/>
                  <a:pt x="543" y="3704"/>
                </a:cubicBezTo>
                <a:cubicBezTo>
                  <a:pt x="654" y="3951"/>
                  <a:pt x="765" y="4210"/>
                  <a:pt x="876" y="4469"/>
                </a:cubicBezTo>
                <a:cubicBezTo>
                  <a:pt x="1025" y="4827"/>
                  <a:pt x="1185" y="5173"/>
                  <a:pt x="1333" y="5519"/>
                </a:cubicBezTo>
                <a:cubicBezTo>
                  <a:pt x="1518" y="5383"/>
                  <a:pt x="1741" y="5284"/>
                  <a:pt x="1975" y="5235"/>
                </a:cubicBezTo>
                <a:cubicBezTo>
                  <a:pt x="2419" y="5124"/>
                  <a:pt x="2864" y="5037"/>
                  <a:pt x="3321" y="4988"/>
                </a:cubicBezTo>
                <a:lnTo>
                  <a:pt x="3555" y="4963"/>
                </a:lnTo>
                <a:close/>
                <a:moveTo>
                  <a:pt x="3888" y="4679"/>
                </a:moveTo>
                <a:cubicBezTo>
                  <a:pt x="4049" y="3827"/>
                  <a:pt x="4172" y="2951"/>
                  <a:pt x="4370" y="2112"/>
                </a:cubicBezTo>
                <a:cubicBezTo>
                  <a:pt x="3876" y="2815"/>
                  <a:pt x="3407" y="3544"/>
                  <a:pt x="2913" y="4247"/>
                </a:cubicBezTo>
                <a:cubicBezTo>
                  <a:pt x="3234" y="4408"/>
                  <a:pt x="3555" y="4543"/>
                  <a:pt x="3888" y="4679"/>
                </a:cubicBezTo>
                <a:close/>
                <a:moveTo>
                  <a:pt x="5814" y="3741"/>
                </a:moveTo>
                <a:lnTo>
                  <a:pt x="5925" y="4050"/>
                </a:lnTo>
                <a:cubicBezTo>
                  <a:pt x="5975" y="4185"/>
                  <a:pt x="6049" y="4543"/>
                  <a:pt x="6147" y="4667"/>
                </a:cubicBezTo>
                <a:cubicBezTo>
                  <a:pt x="6703" y="4580"/>
                  <a:pt x="7246" y="4531"/>
                  <a:pt x="7801" y="4445"/>
                </a:cubicBezTo>
                <a:cubicBezTo>
                  <a:pt x="7493" y="4334"/>
                  <a:pt x="7184" y="4222"/>
                  <a:pt x="6876" y="4136"/>
                </a:cubicBezTo>
                <a:cubicBezTo>
                  <a:pt x="6505" y="4037"/>
                  <a:pt x="6147" y="3902"/>
                  <a:pt x="5814" y="3729"/>
                </a:cubicBezTo>
                <a:close/>
                <a:moveTo>
                  <a:pt x="3148" y="3321"/>
                </a:moveTo>
                <a:cubicBezTo>
                  <a:pt x="2926" y="3321"/>
                  <a:pt x="2703" y="3334"/>
                  <a:pt x="2481" y="3334"/>
                </a:cubicBezTo>
                <a:cubicBezTo>
                  <a:pt x="2148" y="3346"/>
                  <a:pt x="1815" y="3371"/>
                  <a:pt x="1469" y="3371"/>
                </a:cubicBezTo>
                <a:cubicBezTo>
                  <a:pt x="1839" y="3605"/>
                  <a:pt x="2197" y="3877"/>
                  <a:pt x="2580" y="4087"/>
                </a:cubicBezTo>
                <a:cubicBezTo>
                  <a:pt x="2753" y="3815"/>
                  <a:pt x="2950" y="3568"/>
                  <a:pt x="3148" y="33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6" name="Google Shape;6816;p121"/>
          <p:cNvSpPr/>
          <p:nvPr/>
        </p:nvSpPr>
        <p:spPr>
          <a:xfrm>
            <a:off x="400038" y="1158132"/>
            <a:ext cx="519785" cy="406049"/>
          </a:xfrm>
          <a:custGeom>
            <a:avLst/>
            <a:gdLst/>
            <a:ahLst/>
            <a:cxnLst/>
            <a:rect l="l" t="t" r="r" b="b"/>
            <a:pathLst>
              <a:path w="15456" h="12074" extrusionOk="0">
                <a:moveTo>
                  <a:pt x="951" y="7432"/>
                </a:moveTo>
                <a:cubicBezTo>
                  <a:pt x="705" y="7617"/>
                  <a:pt x="544" y="7889"/>
                  <a:pt x="495" y="8197"/>
                </a:cubicBezTo>
                <a:cubicBezTo>
                  <a:pt x="445" y="8493"/>
                  <a:pt x="1" y="8419"/>
                  <a:pt x="50" y="8123"/>
                </a:cubicBezTo>
                <a:cubicBezTo>
                  <a:pt x="186" y="7284"/>
                  <a:pt x="1062" y="6568"/>
                  <a:pt x="1927" y="6741"/>
                </a:cubicBezTo>
                <a:cubicBezTo>
                  <a:pt x="2173" y="6271"/>
                  <a:pt x="2544" y="6000"/>
                  <a:pt x="3099" y="6037"/>
                </a:cubicBezTo>
                <a:cubicBezTo>
                  <a:pt x="3482" y="6049"/>
                  <a:pt x="3877" y="6148"/>
                  <a:pt x="4272" y="6123"/>
                </a:cubicBezTo>
                <a:cubicBezTo>
                  <a:pt x="4556" y="6099"/>
                  <a:pt x="4827" y="6012"/>
                  <a:pt x="5074" y="5852"/>
                </a:cubicBezTo>
                <a:cubicBezTo>
                  <a:pt x="4482" y="5395"/>
                  <a:pt x="3889" y="4938"/>
                  <a:pt x="3297" y="4482"/>
                </a:cubicBezTo>
                <a:cubicBezTo>
                  <a:pt x="3099" y="4333"/>
                  <a:pt x="2902" y="4173"/>
                  <a:pt x="2704" y="4025"/>
                </a:cubicBezTo>
                <a:cubicBezTo>
                  <a:pt x="2618" y="3951"/>
                  <a:pt x="2507" y="3864"/>
                  <a:pt x="2408" y="3815"/>
                </a:cubicBezTo>
                <a:cubicBezTo>
                  <a:pt x="2309" y="3753"/>
                  <a:pt x="2260" y="3630"/>
                  <a:pt x="2309" y="3519"/>
                </a:cubicBezTo>
                <a:cubicBezTo>
                  <a:pt x="2383" y="3358"/>
                  <a:pt x="2507" y="3025"/>
                  <a:pt x="2655" y="2926"/>
                </a:cubicBezTo>
                <a:cubicBezTo>
                  <a:pt x="2778" y="2828"/>
                  <a:pt x="2914" y="2741"/>
                  <a:pt x="3050" y="2667"/>
                </a:cubicBezTo>
                <a:cubicBezTo>
                  <a:pt x="3272" y="2544"/>
                  <a:pt x="3519" y="2420"/>
                  <a:pt x="3741" y="2309"/>
                </a:cubicBezTo>
                <a:cubicBezTo>
                  <a:pt x="4358" y="2000"/>
                  <a:pt x="4988" y="1692"/>
                  <a:pt x="5617" y="1396"/>
                </a:cubicBezTo>
                <a:cubicBezTo>
                  <a:pt x="6309" y="1062"/>
                  <a:pt x="7012" y="741"/>
                  <a:pt x="7716" y="433"/>
                </a:cubicBezTo>
                <a:cubicBezTo>
                  <a:pt x="7815" y="396"/>
                  <a:pt x="8666" y="1"/>
                  <a:pt x="8740" y="1"/>
                </a:cubicBezTo>
                <a:cubicBezTo>
                  <a:pt x="9209" y="13"/>
                  <a:pt x="9271" y="100"/>
                  <a:pt x="9654" y="322"/>
                </a:cubicBezTo>
                <a:cubicBezTo>
                  <a:pt x="10567" y="840"/>
                  <a:pt x="11468" y="1371"/>
                  <a:pt x="12394" y="1877"/>
                </a:cubicBezTo>
                <a:cubicBezTo>
                  <a:pt x="13308" y="2383"/>
                  <a:pt x="14209" y="2865"/>
                  <a:pt x="15147" y="3284"/>
                </a:cubicBezTo>
                <a:cubicBezTo>
                  <a:pt x="15184" y="3297"/>
                  <a:pt x="15221" y="3321"/>
                  <a:pt x="15246" y="3358"/>
                </a:cubicBezTo>
                <a:cubicBezTo>
                  <a:pt x="15320" y="3371"/>
                  <a:pt x="15369" y="3432"/>
                  <a:pt x="15381" y="3494"/>
                </a:cubicBezTo>
                <a:cubicBezTo>
                  <a:pt x="15456" y="3840"/>
                  <a:pt x="15443" y="4198"/>
                  <a:pt x="15357" y="4543"/>
                </a:cubicBezTo>
                <a:cubicBezTo>
                  <a:pt x="15147" y="4988"/>
                  <a:pt x="14875" y="5395"/>
                  <a:pt x="14554" y="5765"/>
                </a:cubicBezTo>
                <a:cubicBezTo>
                  <a:pt x="14172" y="6222"/>
                  <a:pt x="13740" y="6666"/>
                  <a:pt x="13320" y="7099"/>
                </a:cubicBezTo>
                <a:cubicBezTo>
                  <a:pt x="13172" y="7234"/>
                  <a:pt x="13036" y="7370"/>
                  <a:pt x="12888" y="7506"/>
                </a:cubicBezTo>
                <a:lnTo>
                  <a:pt x="13036" y="10184"/>
                </a:lnTo>
                <a:cubicBezTo>
                  <a:pt x="13036" y="10209"/>
                  <a:pt x="13024" y="10234"/>
                  <a:pt x="13011" y="10259"/>
                </a:cubicBezTo>
                <a:lnTo>
                  <a:pt x="12974" y="10296"/>
                </a:lnTo>
                <a:cubicBezTo>
                  <a:pt x="12518" y="10740"/>
                  <a:pt x="11999" y="11098"/>
                  <a:pt x="11431" y="11382"/>
                </a:cubicBezTo>
                <a:cubicBezTo>
                  <a:pt x="10246" y="11974"/>
                  <a:pt x="8876" y="12073"/>
                  <a:pt x="7642" y="11629"/>
                </a:cubicBezTo>
                <a:cubicBezTo>
                  <a:pt x="7518" y="11592"/>
                  <a:pt x="7407" y="11555"/>
                  <a:pt x="7296" y="11505"/>
                </a:cubicBezTo>
                <a:cubicBezTo>
                  <a:pt x="6346" y="11135"/>
                  <a:pt x="5284" y="10579"/>
                  <a:pt x="4605" y="9802"/>
                </a:cubicBezTo>
                <a:cubicBezTo>
                  <a:pt x="4260" y="9394"/>
                  <a:pt x="3889" y="8753"/>
                  <a:pt x="4087" y="8197"/>
                </a:cubicBezTo>
                <a:lnTo>
                  <a:pt x="4087" y="8197"/>
                </a:lnTo>
                <a:cubicBezTo>
                  <a:pt x="4087" y="8185"/>
                  <a:pt x="4087" y="8185"/>
                  <a:pt x="4087" y="8172"/>
                </a:cubicBezTo>
                <a:cubicBezTo>
                  <a:pt x="4235" y="7790"/>
                  <a:pt x="4395" y="7407"/>
                  <a:pt x="4568" y="7037"/>
                </a:cubicBezTo>
                <a:lnTo>
                  <a:pt x="4803" y="6494"/>
                </a:lnTo>
                <a:cubicBezTo>
                  <a:pt x="4593" y="6555"/>
                  <a:pt x="4371" y="6580"/>
                  <a:pt x="4148" y="6580"/>
                </a:cubicBezTo>
                <a:cubicBezTo>
                  <a:pt x="3815" y="6568"/>
                  <a:pt x="3494" y="6506"/>
                  <a:pt x="3161" y="6494"/>
                </a:cubicBezTo>
                <a:cubicBezTo>
                  <a:pt x="2828" y="6444"/>
                  <a:pt x="2494" y="6617"/>
                  <a:pt x="2334" y="6913"/>
                </a:cubicBezTo>
                <a:cubicBezTo>
                  <a:pt x="2828" y="7271"/>
                  <a:pt x="2926" y="8777"/>
                  <a:pt x="2445" y="9111"/>
                </a:cubicBezTo>
                <a:cubicBezTo>
                  <a:pt x="2334" y="9197"/>
                  <a:pt x="2161" y="9135"/>
                  <a:pt x="2112" y="8999"/>
                </a:cubicBezTo>
                <a:cubicBezTo>
                  <a:pt x="2099" y="9024"/>
                  <a:pt x="2075" y="9061"/>
                  <a:pt x="2050" y="9098"/>
                </a:cubicBezTo>
                <a:cubicBezTo>
                  <a:pt x="2001" y="9148"/>
                  <a:pt x="1939" y="9185"/>
                  <a:pt x="1865" y="9172"/>
                </a:cubicBezTo>
                <a:cubicBezTo>
                  <a:pt x="1692" y="9160"/>
                  <a:pt x="1593" y="8962"/>
                  <a:pt x="1704" y="8814"/>
                </a:cubicBezTo>
                <a:cubicBezTo>
                  <a:pt x="1877" y="8592"/>
                  <a:pt x="1964" y="8321"/>
                  <a:pt x="1951" y="8049"/>
                </a:cubicBezTo>
                <a:cubicBezTo>
                  <a:pt x="1902" y="8049"/>
                  <a:pt x="1852" y="8061"/>
                  <a:pt x="1803" y="8049"/>
                </a:cubicBezTo>
                <a:cubicBezTo>
                  <a:pt x="1680" y="8259"/>
                  <a:pt x="1593" y="8493"/>
                  <a:pt x="1556" y="8728"/>
                </a:cubicBezTo>
                <a:cubicBezTo>
                  <a:pt x="1482" y="8999"/>
                  <a:pt x="1087" y="8925"/>
                  <a:pt x="1112" y="8654"/>
                </a:cubicBezTo>
                <a:cubicBezTo>
                  <a:pt x="1174" y="8358"/>
                  <a:pt x="1272" y="8074"/>
                  <a:pt x="1420" y="7814"/>
                </a:cubicBezTo>
                <a:cubicBezTo>
                  <a:pt x="1408" y="7777"/>
                  <a:pt x="1396" y="7753"/>
                  <a:pt x="1383" y="7716"/>
                </a:cubicBezTo>
                <a:cubicBezTo>
                  <a:pt x="1371" y="7691"/>
                  <a:pt x="1359" y="7654"/>
                  <a:pt x="1346" y="7617"/>
                </a:cubicBezTo>
                <a:cubicBezTo>
                  <a:pt x="1186" y="7814"/>
                  <a:pt x="1087" y="8061"/>
                  <a:pt x="1062" y="8321"/>
                </a:cubicBezTo>
                <a:cubicBezTo>
                  <a:pt x="1075" y="8604"/>
                  <a:pt x="630" y="8641"/>
                  <a:pt x="618" y="8345"/>
                </a:cubicBezTo>
                <a:cubicBezTo>
                  <a:pt x="630" y="8012"/>
                  <a:pt x="742" y="7691"/>
                  <a:pt x="939" y="7419"/>
                </a:cubicBezTo>
                <a:close/>
                <a:moveTo>
                  <a:pt x="14715" y="3605"/>
                </a:moveTo>
                <a:cubicBezTo>
                  <a:pt x="14567" y="3543"/>
                  <a:pt x="14394" y="3469"/>
                  <a:pt x="14233" y="3395"/>
                </a:cubicBezTo>
                <a:cubicBezTo>
                  <a:pt x="13987" y="3272"/>
                  <a:pt x="13727" y="3148"/>
                  <a:pt x="13480" y="3013"/>
                </a:cubicBezTo>
                <a:cubicBezTo>
                  <a:pt x="12863" y="2692"/>
                  <a:pt x="12246" y="2346"/>
                  <a:pt x="11629" y="2000"/>
                </a:cubicBezTo>
                <a:cubicBezTo>
                  <a:pt x="10888" y="1581"/>
                  <a:pt x="10148" y="1161"/>
                  <a:pt x="9407" y="729"/>
                </a:cubicBezTo>
                <a:cubicBezTo>
                  <a:pt x="9197" y="606"/>
                  <a:pt x="8864" y="371"/>
                  <a:pt x="8629" y="569"/>
                </a:cubicBezTo>
                <a:cubicBezTo>
                  <a:pt x="8518" y="667"/>
                  <a:pt x="8395" y="754"/>
                  <a:pt x="8259" y="815"/>
                </a:cubicBezTo>
                <a:cubicBezTo>
                  <a:pt x="8037" y="927"/>
                  <a:pt x="7815" y="1038"/>
                  <a:pt x="7605" y="1136"/>
                </a:cubicBezTo>
                <a:cubicBezTo>
                  <a:pt x="7012" y="1408"/>
                  <a:pt x="6420" y="1655"/>
                  <a:pt x="5815" y="1902"/>
                </a:cubicBezTo>
                <a:cubicBezTo>
                  <a:pt x="5222" y="2149"/>
                  <a:pt x="4581" y="2420"/>
                  <a:pt x="3976" y="2692"/>
                </a:cubicBezTo>
                <a:cubicBezTo>
                  <a:pt x="3753" y="2791"/>
                  <a:pt x="3544" y="2889"/>
                  <a:pt x="3321" y="3000"/>
                </a:cubicBezTo>
                <a:cubicBezTo>
                  <a:pt x="3272" y="3025"/>
                  <a:pt x="3173" y="3062"/>
                  <a:pt x="3099" y="3111"/>
                </a:cubicBezTo>
                <a:cubicBezTo>
                  <a:pt x="3482" y="3358"/>
                  <a:pt x="3865" y="3630"/>
                  <a:pt x="4235" y="3889"/>
                </a:cubicBezTo>
                <a:cubicBezTo>
                  <a:pt x="4778" y="4259"/>
                  <a:pt x="5296" y="4642"/>
                  <a:pt x="5827" y="5025"/>
                </a:cubicBezTo>
                <a:lnTo>
                  <a:pt x="5840" y="5025"/>
                </a:lnTo>
                <a:cubicBezTo>
                  <a:pt x="6296" y="5111"/>
                  <a:pt x="7049" y="4531"/>
                  <a:pt x="7383" y="4259"/>
                </a:cubicBezTo>
                <a:cubicBezTo>
                  <a:pt x="7654" y="4037"/>
                  <a:pt x="7913" y="3815"/>
                  <a:pt x="8173" y="3581"/>
                </a:cubicBezTo>
                <a:cubicBezTo>
                  <a:pt x="8345" y="3420"/>
                  <a:pt x="8531" y="3260"/>
                  <a:pt x="8716" y="3124"/>
                </a:cubicBezTo>
                <a:cubicBezTo>
                  <a:pt x="8753" y="3099"/>
                  <a:pt x="8790" y="3099"/>
                  <a:pt x="8827" y="3124"/>
                </a:cubicBezTo>
                <a:cubicBezTo>
                  <a:pt x="8864" y="3161"/>
                  <a:pt x="8901" y="3210"/>
                  <a:pt x="8938" y="3260"/>
                </a:cubicBezTo>
                <a:cubicBezTo>
                  <a:pt x="8987" y="3321"/>
                  <a:pt x="9135" y="3506"/>
                  <a:pt x="9037" y="3593"/>
                </a:cubicBezTo>
                <a:cubicBezTo>
                  <a:pt x="9012" y="3605"/>
                  <a:pt x="8975" y="3618"/>
                  <a:pt x="8938" y="3593"/>
                </a:cubicBezTo>
                <a:cubicBezTo>
                  <a:pt x="8876" y="3630"/>
                  <a:pt x="8814" y="3667"/>
                  <a:pt x="8765" y="3716"/>
                </a:cubicBezTo>
                <a:cubicBezTo>
                  <a:pt x="8642" y="3803"/>
                  <a:pt x="8531" y="3889"/>
                  <a:pt x="8419" y="3976"/>
                </a:cubicBezTo>
                <a:cubicBezTo>
                  <a:pt x="8111" y="4210"/>
                  <a:pt x="7815" y="4445"/>
                  <a:pt x="7506" y="4654"/>
                </a:cubicBezTo>
                <a:cubicBezTo>
                  <a:pt x="7136" y="4938"/>
                  <a:pt x="6728" y="5173"/>
                  <a:pt x="6296" y="5370"/>
                </a:cubicBezTo>
                <a:lnTo>
                  <a:pt x="6531" y="5543"/>
                </a:lnTo>
                <a:cubicBezTo>
                  <a:pt x="7407" y="6185"/>
                  <a:pt x="8271" y="6827"/>
                  <a:pt x="9148" y="7481"/>
                </a:cubicBezTo>
                <a:cubicBezTo>
                  <a:pt x="9456" y="7703"/>
                  <a:pt x="9753" y="7938"/>
                  <a:pt x="10061" y="8160"/>
                </a:cubicBezTo>
                <a:cubicBezTo>
                  <a:pt x="10172" y="8246"/>
                  <a:pt x="10296" y="8345"/>
                  <a:pt x="10419" y="8432"/>
                </a:cubicBezTo>
                <a:cubicBezTo>
                  <a:pt x="10678" y="8086"/>
                  <a:pt x="10962" y="7765"/>
                  <a:pt x="11259" y="7456"/>
                </a:cubicBezTo>
                <a:cubicBezTo>
                  <a:pt x="11666" y="7012"/>
                  <a:pt x="12086" y="6580"/>
                  <a:pt x="12493" y="6148"/>
                </a:cubicBezTo>
                <a:cubicBezTo>
                  <a:pt x="12999" y="5617"/>
                  <a:pt x="13505" y="5099"/>
                  <a:pt x="13987" y="4556"/>
                </a:cubicBezTo>
                <a:cubicBezTo>
                  <a:pt x="14159" y="4358"/>
                  <a:pt x="14579" y="3877"/>
                  <a:pt x="14715" y="3593"/>
                </a:cubicBezTo>
                <a:close/>
                <a:moveTo>
                  <a:pt x="1914" y="7506"/>
                </a:moveTo>
                <a:cubicBezTo>
                  <a:pt x="1877" y="7506"/>
                  <a:pt x="1840" y="7481"/>
                  <a:pt x="1815" y="7469"/>
                </a:cubicBezTo>
                <a:lnTo>
                  <a:pt x="1778" y="7444"/>
                </a:lnTo>
                <a:cubicBezTo>
                  <a:pt x="1778" y="7506"/>
                  <a:pt x="1803" y="7568"/>
                  <a:pt x="1840" y="7617"/>
                </a:cubicBezTo>
                <a:lnTo>
                  <a:pt x="1840" y="7617"/>
                </a:lnTo>
                <a:cubicBezTo>
                  <a:pt x="1865" y="7617"/>
                  <a:pt x="1902" y="7605"/>
                  <a:pt x="1927" y="7580"/>
                </a:cubicBezTo>
                <a:lnTo>
                  <a:pt x="1927" y="7580"/>
                </a:lnTo>
                <a:lnTo>
                  <a:pt x="1914" y="7506"/>
                </a:lnTo>
                <a:close/>
                <a:moveTo>
                  <a:pt x="5383" y="5580"/>
                </a:moveTo>
                <a:cubicBezTo>
                  <a:pt x="5445" y="5518"/>
                  <a:pt x="5494" y="5457"/>
                  <a:pt x="5543" y="5383"/>
                </a:cubicBezTo>
                <a:cubicBezTo>
                  <a:pt x="5025" y="5000"/>
                  <a:pt x="4494" y="4617"/>
                  <a:pt x="3976" y="4235"/>
                </a:cubicBezTo>
                <a:cubicBezTo>
                  <a:pt x="3618" y="3976"/>
                  <a:pt x="3260" y="3716"/>
                  <a:pt x="2902" y="3482"/>
                </a:cubicBezTo>
                <a:cubicBezTo>
                  <a:pt x="2889" y="3506"/>
                  <a:pt x="2877" y="3543"/>
                  <a:pt x="2889" y="3581"/>
                </a:cubicBezTo>
                <a:cubicBezTo>
                  <a:pt x="3704" y="4259"/>
                  <a:pt x="4531" y="4926"/>
                  <a:pt x="5371" y="5593"/>
                </a:cubicBezTo>
                <a:close/>
                <a:moveTo>
                  <a:pt x="10740" y="9629"/>
                </a:moveTo>
                <a:cubicBezTo>
                  <a:pt x="10703" y="9789"/>
                  <a:pt x="10518" y="9950"/>
                  <a:pt x="10370" y="9827"/>
                </a:cubicBezTo>
                <a:cubicBezTo>
                  <a:pt x="10160" y="9715"/>
                  <a:pt x="9962" y="9567"/>
                  <a:pt x="9765" y="9432"/>
                </a:cubicBezTo>
                <a:cubicBezTo>
                  <a:pt x="9456" y="9209"/>
                  <a:pt x="9135" y="8975"/>
                  <a:pt x="8827" y="8740"/>
                </a:cubicBezTo>
                <a:cubicBezTo>
                  <a:pt x="8024" y="8135"/>
                  <a:pt x="7210" y="7531"/>
                  <a:pt x="6420" y="6901"/>
                </a:cubicBezTo>
                <a:lnTo>
                  <a:pt x="5445" y="6160"/>
                </a:lnTo>
                <a:cubicBezTo>
                  <a:pt x="5296" y="6506"/>
                  <a:pt x="5136" y="6864"/>
                  <a:pt x="4988" y="7210"/>
                </a:cubicBezTo>
                <a:cubicBezTo>
                  <a:pt x="4827" y="7580"/>
                  <a:pt x="4655" y="7963"/>
                  <a:pt x="4506" y="8333"/>
                </a:cubicBezTo>
                <a:lnTo>
                  <a:pt x="4506" y="8358"/>
                </a:lnTo>
                <a:cubicBezTo>
                  <a:pt x="4383" y="8716"/>
                  <a:pt x="4729" y="9234"/>
                  <a:pt x="4951" y="9493"/>
                </a:cubicBezTo>
                <a:cubicBezTo>
                  <a:pt x="5568" y="10222"/>
                  <a:pt x="6580" y="10728"/>
                  <a:pt x="7457" y="11073"/>
                </a:cubicBezTo>
                <a:cubicBezTo>
                  <a:pt x="7568" y="11123"/>
                  <a:pt x="7666" y="11160"/>
                  <a:pt x="7778" y="11197"/>
                </a:cubicBezTo>
                <a:lnTo>
                  <a:pt x="7778" y="11197"/>
                </a:lnTo>
                <a:cubicBezTo>
                  <a:pt x="8839" y="11567"/>
                  <a:pt x="9987" y="11518"/>
                  <a:pt x="11012" y="11049"/>
                </a:cubicBezTo>
                <a:cubicBezTo>
                  <a:pt x="11580" y="10802"/>
                  <a:pt x="12098" y="10468"/>
                  <a:pt x="12567" y="10049"/>
                </a:cubicBezTo>
                <a:lnTo>
                  <a:pt x="12444" y="7950"/>
                </a:lnTo>
                <a:cubicBezTo>
                  <a:pt x="12110" y="8259"/>
                  <a:pt x="11777" y="8567"/>
                  <a:pt x="11444" y="8888"/>
                </a:cubicBezTo>
                <a:cubicBezTo>
                  <a:pt x="11308" y="9024"/>
                  <a:pt x="11160" y="9160"/>
                  <a:pt x="11024" y="9308"/>
                </a:cubicBezTo>
                <a:cubicBezTo>
                  <a:pt x="10925" y="9407"/>
                  <a:pt x="10839" y="9506"/>
                  <a:pt x="10752" y="9617"/>
                </a:cubicBezTo>
                <a:lnTo>
                  <a:pt x="10740" y="9641"/>
                </a:lnTo>
                <a:close/>
                <a:moveTo>
                  <a:pt x="5728" y="5852"/>
                </a:moveTo>
                <a:lnTo>
                  <a:pt x="6259" y="6259"/>
                </a:lnTo>
                <a:cubicBezTo>
                  <a:pt x="7000" y="6827"/>
                  <a:pt x="7753" y="7395"/>
                  <a:pt x="8518" y="7938"/>
                </a:cubicBezTo>
                <a:cubicBezTo>
                  <a:pt x="9160" y="8395"/>
                  <a:pt x="9802" y="8851"/>
                  <a:pt x="10456" y="9271"/>
                </a:cubicBezTo>
                <a:cubicBezTo>
                  <a:pt x="10555" y="9148"/>
                  <a:pt x="10678" y="9024"/>
                  <a:pt x="10777" y="8913"/>
                </a:cubicBezTo>
                <a:cubicBezTo>
                  <a:pt x="10975" y="8716"/>
                  <a:pt x="11172" y="8530"/>
                  <a:pt x="11382" y="8345"/>
                </a:cubicBezTo>
                <a:cubicBezTo>
                  <a:pt x="11888" y="7851"/>
                  <a:pt x="12419" y="7370"/>
                  <a:pt x="12925" y="6864"/>
                </a:cubicBezTo>
                <a:cubicBezTo>
                  <a:pt x="13357" y="6432"/>
                  <a:pt x="13801" y="5988"/>
                  <a:pt x="14196" y="5518"/>
                </a:cubicBezTo>
                <a:cubicBezTo>
                  <a:pt x="14517" y="5185"/>
                  <a:pt x="14777" y="4803"/>
                  <a:pt x="14986" y="4395"/>
                </a:cubicBezTo>
                <a:cubicBezTo>
                  <a:pt x="15023" y="4259"/>
                  <a:pt x="15036" y="4124"/>
                  <a:pt x="15011" y="3988"/>
                </a:cubicBezTo>
                <a:cubicBezTo>
                  <a:pt x="14641" y="4469"/>
                  <a:pt x="14233" y="4938"/>
                  <a:pt x="13838" y="5383"/>
                </a:cubicBezTo>
                <a:cubicBezTo>
                  <a:pt x="13332" y="5938"/>
                  <a:pt x="12814" y="6469"/>
                  <a:pt x="12308" y="7012"/>
                </a:cubicBezTo>
                <a:cubicBezTo>
                  <a:pt x="11765" y="7580"/>
                  <a:pt x="11234" y="8160"/>
                  <a:pt x="10728" y="8765"/>
                </a:cubicBezTo>
                <a:cubicBezTo>
                  <a:pt x="10604" y="8888"/>
                  <a:pt x="10432" y="8938"/>
                  <a:pt x="10259" y="8901"/>
                </a:cubicBezTo>
                <a:lnTo>
                  <a:pt x="10246" y="8901"/>
                </a:lnTo>
                <a:cubicBezTo>
                  <a:pt x="9716" y="8530"/>
                  <a:pt x="9197" y="8135"/>
                  <a:pt x="8679" y="7753"/>
                </a:cubicBezTo>
                <a:cubicBezTo>
                  <a:pt x="7987" y="7234"/>
                  <a:pt x="7296" y="6716"/>
                  <a:pt x="6605" y="6197"/>
                </a:cubicBezTo>
                <a:lnTo>
                  <a:pt x="5889" y="5654"/>
                </a:lnTo>
                <a:cubicBezTo>
                  <a:pt x="5840" y="5716"/>
                  <a:pt x="5790" y="5790"/>
                  <a:pt x="5728" y="5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7" name="Google Shape;6817;p121"/>
          <p:cNvSpPr/>
          <p:nvPr/>
        </p:nvSpPr>
        <p:spPr>
          <a:xfrm>
            <a:off x="3374027" y="2246586"/>
            <a:ext cx="87606" cy="236251"/>
          </a:xfrm>
          <a:custGeom>
            <a:avLst/>
            <a:gdLst/>
            <a:ahLst/>
            <a:cxnLst/>
            <a:rect l="l" t="t" r="r" b="b"/>
            <a:pathLst>
              <a:path w="2605" h="7025" extrusionOk="0">
                <a:moveTo>
                  <a:pt x="13" y="1149"/>
                </a:moveTo>
                <a:cubicBezTo>
                  <a:pt x="0" y="1038"/>
                  <a:pt x="13" y="927"/>
                  <a:pt x="50" y="828"/>
                </a:cubicBezTo>
                <a:cubicBezTo>
                  <a:pt x="408" y="1"/>
                  <a:pt x="2592" y="26"/>
                  <a:pt x="2605" y="1137"/>
                </a:cubicBezTo>
                <a:cubicBezTo>
                  <a:pt x="2605" y="1359"/>
                  <a:pt x="2592" y="1803"/>
                  <a:pt x="2370" y="1951"/>
                </a:cubicBezTo>
                <a:lnTo>
                  <a:pt x="2370" y="1964"/>
                </a:lnTo>
                <a:cubicBezTo>
                  <a:pt x="2370" y="2001"/>
                  <a:pt x="2370" y="2050"/>
                  <a:pt x="2383" y="2087"/>
                </a:cubicBezTo>
                <a:cubicBezTo>
                  <a:pt x="2395" y="2235"/>
                  <a:pt x="2395" y="2383"/>
                  <a:pt x="2407" y="2519"/>
                </a:cubicBezTo>
                <a:cubicBezTo>
                  <a:pt x="2432" y="2963"/>
                  <a:pt x="2457" y="3396"/>
                  <a:pt x="2469" y="3828"/>
                </a:cubicBezTo>
                <a:cubicBezTo>
                  <a:pt x="2494" y="4235"/>
                  <a:pt x="2506" y="4630"/>
                  <a:pt x="2518" y="5025"/>
                </a:cubicBezTo>
                <a:cubicBezTo>
                  <a:pt x="2518" y="5173"/>
                  <a:pt x="2531" y="5321"/>
                  <a:pt x="2531" y="5469"/>
                </a:cubicBezTo>
                <a:cubicBezTo>
                  <a:pt x="2531" y="5556"/>
                  <a:pt x="2531" y="5642"/>
                  <a:pt x="2518" y="5729"/>
                </a:cubicBezTo>
                <a:cubicBezTo>
                  <a:pt x="2481" y="6037"/>
                  <a:pt x="2370" y="6333"/>
                  <a:pt x="2210" y="6605"/>
                </a:cubicBezTo>
                <a:cubicBezTo>
                  <a:pt x="2074" y="6827"/>
                  <a:pt x="1864" y="6975"/>
                  <a:pt x="1605" y="7025"/>
                </a:cubicBezTo>
                <a:lnTo>
                  <a:pt x="1593" y="7025"/>
                </a:lnTo>
                <a:cubicBezTo>
                  <a:pt x="1049" y="7000"/>
                  <a:pt x="642" y="6309"/>
                  <a:pt x="519" y="5852"/>
                </a:cubicBezTo>
                <a:cubicBezTo>
                  <a:pt x="482" y="5729"/>
                  <a:pt x="457" y="5605"/>
                  <a:pt x="445" y="5482"/>
                </a:cubicBezTo>
                <a:cubicBezTo>
                  <a:pt x="420" y="5309"/>
                  <a:pt x="408" y="5136"/>
                  <a:pt x="395" y="4976"/>
                </a:cubicBezTo>
                <a:cubicBezTo>
                  <a:pt x="371" y="4556"/>
                  <a:pt x="358" y="4136"/>
                  <a:pt x="346" y="3716"/>
                </a:cubicBezTo>
                <a:cubicBezTo>
                  <a:pt x="334" y="3396"/>
                  <a:pt x="334" y="3062"/>
                  <a:pt x="321" y="2729"/>
                </a:cubicBezTo>
                <a:cubicBezTo>
                  <a:pt x="309" y="2470"/>
                  <a:pt x="309" y="2198"/>
                  <a:pt x="284" y="1927"/>
                </a:cubicBezTo>
                <a:cubicBezTo>
                  <a:pt x="13" y="1816"/>
                  <a:pt x="25" y="1383"/>
                  <a:pt x="13" y="1137"/>
                </a:cubicBezTo>
                <a:close/>
                <a:moveTo>
                  <a:pt x="864" y="5778"/>
                </a:moveTo>
                <a:cubicBezTo>
                  <a:pt x="901" y="5778"/>
                  <a:pt x="951" y="5778"/>
                  <a:pt x="988" y="5790"/>
                </a:cubicBezTo>
                <a:cubicBezTo>
                  <a:pt x="1074" y="5803"/>
                  <a:pt x="1148" y="5803"/>
                  <a:pt x="1235" y="5790"/>
                </a:cubicBezTo>
                <a:cubicBezTo>
                  <a:pt x="1420" y="5741"/>
                  <a:pt x="1506" y="6037"/>
                  <a:pt x="1309" y="6074"/>
                </a:cubicBezTo>
                <a:cubicBezTo>
                  <a:pt x="1210" y="6099"/>
                  <a:pt x="1111" y="6111"/>
                  <a:pt x="1000" y="6099"/>
                </a:cubicBezTo>
                <a:cubicBezTo>
                  <a:pt x="1049" y="6173"/>
                  <a:pt x="1099" y="6259"/>
                  <a:pt x="1161" y="6321"/>
                </a:cubicBezTo>
                <a:lnTo>
                  <a:pt x="1161" y="6321"/>
                </a:lnTo>
                <a:cubicBezTo>
                  <a:pt x="1432" y="6716"/>
                  <a:pt x="1753" y="6852"/>
                  <a:pt x="1975" y="6358"/>
                </a:cubicBezTo>
                <a:cubicBezTo>
                  <a:pt x="2148" y="5963"/>
                  <a:pt x="2173" y="5334"/>
                  <a:pt x="2173" y="4901"/>
                </a:cubicBezTo>
                <a:cubicBezTo>
                  <a:pt x="2160" y="4346"/>
                  <a:pt x="2148" y="3791"/>
                  <a:pt x="2123" y="3247"/>
                </a:cubicBezTo>
                <a:cubicBezTo>
                  <a:pt x="1753" y="3408"/>
                  <a:pt x="1062" y="3383"/>
                  <a:pt x="667" y="3309"/>
                </a:cubicBezTo>
                <a:lnTo>
                  <a:pt x="679" y="3741"/>
                </a:lnTo>
                <a:cubicBezTo>
                  <a:pt x="729" y="3753"/>
                  <a:pt x="778" y="3753"/>
                  <a:pt x="827" y="3766"/>
                </a:cubicBezTo>
                <a:cubicBezTo>
                  <a:pt x="914" y="3778"/>
                  <a:pt x="1000" y="3778"/>
                  <a:pt x="1074" y="3766"/>
                </a:cubicBezTo>
                <a:cubicBezTo>
                  <a:pt x="1272" y="3716"/>
                  <a:pt x="1346" y="4013"/>
                  <a:pt x="1161" y="4050"/>
                </a:cubicBezTo>
                <a:cubicBezTo>
                  <a:pt x="1012" y="4074"/>
                  <a:pt x="877" y="4074"/>
                  <a:pt x="741" y="4050"/>
                </a:cubicBezTo>
                <a:lnTo>
                  <a:pt x="691" y="4037"/>
                </a:lnTo>
                <a:cubicBezTo>
                  <a:pt x="691" y="4173"/>
                  <a:pt x="691" y="4284"/>
                  <a:pt x="704" y="4408"/>
                </a:cubicBezTo>
                <a:cubicBezTo>
                  <a:pt x="741" y="4420"/>
                  <a:pt x="790" y="4432"/>
                  <a:pt x="840" y="4432"/>
                </a:cubicBezTo>
                <a:cubicBezTo>
                  <a:pt x="914" y="4445"/>
                  <a:pt x="1000" y="4445"/>
                  <a:pt x="1087" y="4432"/>
                </a:cubicBezTo>
                <a:cubicBezTo>
                  <a:pt x="1272" y="4383"/>
                  <a:pt x="1358" y="4679"/>
                  <a:pt x="1161" y="4716"/>
                </a:cubicBezTo>
                <a:cubicBezTo>
                  <a:pt x="1025" y="4753"/>
                  <a:pt x="889" y="4753"/>
                  <a:pt x="741" y="4716"/>
                </a:cubicBezTo>
                <a:cubicBezTo>
                  <a:pt x="741" y="4716"/>
                  <a:pt x="729" y="4716"/>
                  <a:pt x="716" y="4716"/>
                </a:cubicBezTo>
                <a:lnTo>
                  <a:pt x="716" y="4753"/>
                </a:lnTo>
                <a:cubicBezTo>
                  <a:pt x="716" y="4877"/>
                  <a:pt x="729" y="5000"/>
                  <a:pt x="741" y="5124"/>
                </a:cubicBezTo>
                <a:cubicBezTo>
                  <a:pt x="790" y="5136"/>
                  <a:pt x="840" y="5136"/>
                  <a:pt x="901" y="5136"/>
                </a:cubicBezTo>
                <a:cubicBezTo>
                  <a:pt x="975" y="5148"/>
                  <a:pt x="1062" y="5148"/>
                  <a:pt x="1136" y="5136"/>
                </a:cubicBezTo>
                <a:cubicBezTo>
                  <a:pt x="1333" y="5099"/>
                  <a:pt x="1407" y="5383"/>
                  <a:pt x="1222" y="5432"/>
                </a:cubicBezTo>
                <a:cubicBezTo>
                  <a:pt x="1087" y="5457"/>
                  <a:pt x="938" y="5457"/>
                  <a:pt x="803" y="5432"/>
                </a:cubicBezTo>
                <a:lnTo>
                  <a:pt x="790" y="5432"/>
                </a:lnTo>
                <a:cubicBezTo>
                  <a:pt x="815" y="5556"/>
                  <a:pt x="840" y="5667"/>
                  <a:pt x="877" y="5778"/>
                </a:cubicBezTo>
                <a:close/>
                <a:moveTo>
                  <a:pt x="334" y="1038"/>
                </a:moveTo>
                <a:cubicBezTo>
                  <a:pt x="580" y="1211"/>
                  <a:pt x="1049" y="1272"/>
                  <a:pt x="1333" y="1272"/>
                </a:cubicBezTo>
                <a:cubicBezTo>
                  <a:pt x="1617" y="1272"/>
                  <a:pt x="2025" y="1211"/>
                  <a:pt x="2259" y="1025"/>
                </a:cubicBezTo>
                <a:cubicBezTo>
                  <a:pt x="1938" y="445"/>
                  <a:pt x="580" y="371"/>
                  <a:pt x="334" y="1038"/>
                </a:cubicBezTo>
                <a:close/>
                <a:moveTo>
                  <a:pt x="2086" y="2038"/>
                </a:moveTo>
                <a:cubicBezTo>
                  <a:pt x="1593" y="2124"/>
                  <a:pt x="1087" y="2112"/>
                  <a:pt x="593" y="2001"/>
                </a:cubicBezTo>
                <a:cubicBezTo>
                  <a:pt x="605" y="2198"/>
                  <a:pt x="617" y="2396"/>
                  <a:pt x="630" y="2606"/>
                </a:cubicBezTo>
                <a:cubicBezTo>
                  <a:pt x="877" y="2494"/>
                  <a:pt x="1148" y="2420"/>
                  <a:pt x="1432" y="2408"/>
                </a:cubicBezTo>
                <a:cubicBezTo>
                  <a:pt x="1654" y="2383"/>
                  <a:pt x="1877" y="2408"/>
                  <a:pt x="2099" y="2470"/>
                </a:cubicBezTo>
                <a:cubicBezTo>
                  <a:pt x="2099" y="2322"/>
                  <a:pt x="2099" y="2186"/>
                  <a:pt x="2086" y="2038"/>
                </a:cubicBezTo>
                <a:close/>
                <a:moveTo>
                  <a:pt x="383" y="1618"/>
                </a:moveTo>
                <a:cubicBezTo>
                  <a:pt x="938" y="1803"/>
                  <a:pt x="1531" y="1840"/>
                  <a:pt x="2111" y="1729"/>
                </a:cubicBezTo>
                <a:cubicBezTo>
                  <a:pt x="2136" y="1717"/>
                  <a:pt x="2160" y="1704"/>
                  <a:pt x="2185" y="1704"/>
                </a:cubicBezTo>
                <a:cubicBezTo>
                  <a:pt x="2259" y="1704"/>
                  <a:pt x="2296" y="1519"/>
                  <a:pt x="2309" y="1371"/>
                </a:cubicBezTo>
                <a:cubicBezTo>
                  <a:pt x="2037" y="1507"/>
                  <a:pt x="1741" y="1593"/>
                  <a:pt x="1432" y="1593"/>
                </a:cubicBezTo>
                <a:cubicBezTo>
                  <a:pt x="1049" y="1618"/>
                  <a:pt x="679" y="1544"/>
                  <a:pt x="334" y="1383"/>
                </a:cubicBezTo>
                <a:cubicBezTo>
                  <a:pt x="334" y="1470"/>
                  <a:pt x="346" y="1544"/>
                  <a:pt x="383" y="1618"/>
                </a:cubicBezTo>
                <a:close/>
                <a:moveTo>
                  <a:pt x="2111" y="2815"/>
                </a:moveTo>
                <a:lnTo>
                  <a:pt x="2062" y="2778"/>
                </a:lnTo>
                <a:cubicBezTo>
                  <a:pt x="1877" y="2680"/>
                  <a:pt x="1654" y="2729"/>
                  <a:pt x="1444" y="2729"/>
                </a:cubicBezTo>
                <a:cubicBezTo>
                  <a:pt x="1161" y="2741"/>
                  <a:pt x="889" y="2815"/>
                  <a:pt x="642" y="2951"/>
                </a:cubicBezTo>
                <a:lnTo>
                  <a:pt x="642" y="3001"/>
                </a:lnTo>
                <a:cubicBezTo>
                  <a:pt x="840" y="3038"/>
                  <a:pt x="1037" y="3062"/>
                  <a:pt x="1247" y="3062"/>
                </a:cubicBezTo>
                <a:cubicBezTo>
                  <a:pt x="1407" y="3062"/>
                  <a:pt x="1951" y="3062"/>
                  <a:pt x="2111" y="29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8" name="Google Shape;6818;p121"/>
          <p:cNvSpPr/>
          <p:nvPr/>
        </p:nvSpPr>
        <p:spPr>
          <a:xfrm>
            <a:off x="2356413" y="2984985"/>
            <a:ext cx="332130" cy="357857"/>
          </a:xfrm>
          <a:custGeom>
            <a:avLst/>
            <a:gdLst/>
            <a:ahLst/>
            <a:cxnLst/>
            <a:rect l="l" t="t" r="r" b="b"/>
            <a:pathLst>
              <a:path w="9876" h="10641" extrusionOk="0">
                <a:moveTo>
                  <a:pt x="9036" y="1618"/>
                </a:moveTo>
                <a:lnTo>
                  <a:pt x="9049" y="1630"/>
                </a:lnTo>
                <a:cubicBezTo>
                  <a:pt x="9394" y="2025"/>
                  <a:pt x="9641" y="2506"/>
                  <a:pt x="9777" y="3012"/>
                </a:cubicBezTo>
                <a:cubicBezTo>
                  <a:pt x="9876" y="3432"/>
                  <a:pt x="9839" y="3864"/>
                  <a:pt x="9641" y="4259"/>
                </a:cubicBezTo>
                <a:cubicBezTo>
                  <a:pt x="9493" y="4543"/>
                  <a:pt x="9333" y="4815"/>
                  <a:pt x="9148" y="5074"/>
                </a:cubicBezTo>
                <a:cubicBezTo>
                  <a:pt x="8827" y="5568"/>
                  <a:pt x="8604" y="5926"/>
                  <a:pt x="8530" y="6543"/>
                </a:cubicBezTo>
                <a:cubicBezTo>
                  <a:pt x="8419" y="7419"/>
                  <a:pt x="8185" y="8357"/>
                  <a:pt x="7728" y="9110"/>
                </a:cubicBezTo>
                <a:cubicBezTo>
                  <a:pt x="7444" y="9592"/>
                  <a:pt x="7049" y="9999"/>
                  <a:pt x="6568" y="10271"/>
                </a:cubicBezTo>
                <a:cubicBezTo>
                  <a:pt x="6049" y="10542"/>
                  <a:pt x="5457" y="10641"/>
                  <a:pt x="4877" y="10567"/>
                </a:cubicBezTo>
                <a:cubicBezTo>
                  <a:pt x="4124" y="10443"/>
                  <a:pt x="3408" y="10172"/>
                  <a:pt x="2766" y="9777"/>
                </a:cubicBezTo>
                <a:cubicBezTo>
                  <a:pt x="1976" y="9382"/>
                  <a:pt x="1321" y="8752"/>
                  <a:pt x="889" y="7987"/>
                </a:cubicBezTo>
                <a:cubicBezTo>
                  <a:pt x="383" y="7024"/>
                  <a:pt x="1" y="5963"/>
                  <a:pt x="149" y="4864"/>
                </a:cubicBezTo>
                <a:cubicBezTo>
                  <a:pt x="248" y="4074"/>
                  <a:pt x="704" y="3333"/>
                  <a:pt x="1223" y="2753"/>
                </a:cubicBezTo>
                <a:cubicBezTo>
                  <a:pt x="1852" y="2074"/>
                  <a:pt x="2605" y="1531"/>
                  <a:pt x="3432" y="1136"/>
                </a:cubicBezTo>
                <a:cubicBezTo>
                  <a:pt x="5111" y="321"/>
                  <a:pt x="7358" y="1"/>
                  <a:pt x="8851" y="1395"/>
                </a:cubicBezTo>
                <a:lnTo>
                  <a:pt x="8851" y="1395"/>
                </a:lnTo>
                <a:cubicBezTo>
                  <a:pt x="8913" y="1457"/>
                  <a:pt x="8975" y="1531"/>
                  <a:pt x="9036" y="1618"/>
                </a:cubicBezTo>
                <a:close/>
                <a:moveTo>
                  <a:pt x="5444" y="10234"/>
                </a:moveTo>
                <a:cubicBezTo>
                  <a:pt x="5778" y="10209"/>
                  <a:pt x="6099" y="10123"/>
                  <a:pt x="6395" y="9962"/>
                </a:cubicBezTo>
                <a:cubicBezTo>
                  <a:pt x="6815" y="9715"/>
                  <a:pt x="7173" y="9357"/>
                  <a:pt x="7407" y="8938"/>
                </a:cubicBezTo>
                <a:cubicBezTo>
                  <a:pt x="7839" y="8222"/>
                  <a:pt x="8074" y="7333"/>
                  <a:pt x="8172" y="6506"/>
                </a:cubicBezTo>
                <a:cubicBezTo>
                  <a:pt x="8259" y="5827"/>
                  <a:pt x="8493" y="5432"/>
                  <a:pt x="8851" y="4889"/>
                </a:cubicBezTo>
                <a:cubicBezTo>
                  <a:pt x="9024" y="4629"/>
                  <a:pt x="9185" y="4370"/>
                  <a:pt x="9333" y="4099"/>
                </a:cubicBezTo>
                <a:cubicBezTo>
                  <a:pt x="9444" y="3864"/>
                  <a:pt x="9493" y="3605"/>
                  <a:pt x="9456" y="3346"/>
                </a:cubicBezTo>
                <a:cubicBezTo>
                  <a:pt x="9407" y="3580"/>
                  <a:pt x="9320" y="3802"/>
                  <a:pt x="9197" y="4000"/>
                </a:cubicBezTo>
                <a:cubicBezTo>
                  <a:pt x="8802" y="4642"/>
                  <a:pt x="8333" y="5247"/>
                  <a:pt x="8086" y="5963"/>
                </a:cubicBezTo>
                <a:cubicBezTo>
                  <a:pt x="7888" y="6530"/>
                  <a:pt x="7827" y="7123"/>
                  <a:pt x="7691" y="7715"/>
                </a:cubicBezTo>
                <a:cubicBezTo>
                  <a:pt x="7493" y="8604"/>
                  <a:pt x="7012" y="9542"/>
                  <a:pt x="6148" y="9974"/>
                </a:cubicBezTo>
                <a:cubicBezTo>
                  <a:pt x="5926" y="10098"/>
                  <a:pt x="5679" y="10172"/>
                  <a:pt x="5432" y="10234"/>
                </a:cubicBezTo>
                <a:close/>
                <a:moveTo>
                  <a:pt x="9148" y="2593"/>
                </a:moveTo>
                <a:cubicBezTo>
                  <a:pt x="9036" y="2111"/>
                  <a:pt x="8740" y="1692"/>
                  <a:pt x="8345" y="1408"/>
                </a:cubicBezTo>
                <a:cubicBezTo>
                  <a:pt x="8061" y="1210"/>
                  <a:pt x="7740" y="1062"/>
                  <a:pt x="7395" y="963"/>
                </a:cubicBezTo>
                <a:cubicBezTo>
                  <a:pt x="6666" y="778"/>
                  <a:pt x="5913" y="754"/>
                  <a:pt x="5173" y="889"/>
                </a:cubicBezTo>
                <a:cubicBezTo>
                  <a:pt x="4765" y="963"/>
                  <a:pt x="4370" y="1087"/>
                  <a:pt x="3988" y="1260"/>
                </a:cubicBezTo>
                <a:cubicBezTo>
                  <a:pt x="2877" y="1790"/>
                  <a:pt x="1679" y="2593"/>
                  <a:pt x="988" y="3642"/>
                </a:cubicBezTo>
                <a:cubicBezTo>
                  <a:pt x="766" y="3988"/>
                  <a:pt x="618" y="4370"/>
                  <a:pt x="544" y="4778"/>
                </a:cubicBezTo>
                <a:cubicBezTo>
                  <a:pt x="173" y="6703"/>
                  <a:pt x="1470" y="8975"/>
                  <a:pt x="3309" y="9641"/>
                </a:cubicBezTo>
                <a:cubicBezTo>
                  <a:pt x="4346" y="10011"/>
                  <a:pt x="5679" y="10160"/>
                  <a:pt x="6518" y="9271"/>
                </a:cubicBezTo>
                <a:cubicBezTo>
                  <a:pt x="6889" y="8876"/>
                  <a:pt x="7148" y="8394"/>
                  <a:pt x="7284" y="7864"/>
                </a:cubicBezTo>
                <a:cubicBezTo>
                  <a:pt x="7432" y="7296"/>
                  <a:pt x="7456" y="6716"/>
                  <a:pt x="7642" y="6160"/>
                </a:cubicBezTo>
                <a:cubicBezTo>
                  <a:pt x="7827" y="5580"/>
                  <a:pt x="8098" y="5037"/>
                  <a:pt x="8444" y="4531"/>
                </a:cubicBezTo>
                <a:cubicBezTo>
                  <a:pt x="8567" y="4346"/>
                  <a:pt x="8691" y="4173"/>
                  <a:pt x="8802" y="3988"/>
                </a:cubicBezTo>
                <a:cubicBezTo>
                  <a:pt x="9061" y="3568"/>
                  <a:pt x="9271" y="3099"/>
                  <a:pt x="9148" y="2593"/>
                </a:cubicBezTo>
                <a:close/>
                <a:moveTo>
                  <a:pt x="5037" y="1457"/>
                </a:moveTo>
                <a:cubicBezTo>
                  <a:pt x="4716" y="2050"/>
                  <a:pt x="5333" y="2519"/>
                  <a:pt x="5864" y="2568"/>
                </a:cubicBezTo>
                <a:cubicBezTo>
                  <a:pt x="6395" y="2630"/>
                  <a:pt x="7210" y="2321"/>
                  <a:pt x="7197" y="1704"/>
                </a:cubicBezTo>
                <a:cubicBezTo>
                  <a:pt x="7197" y="1679"/>
                  <a:pt x="7197" y="1655"/>
                  <a:pt x="7185" y="1630"/>
                </a:cubicBezTo>
                <a:cubicBezTo>
                  <a:pt x="7135" y="1395"/>
                  <a:pt x="6987" y="1210"/>
                  <a:pt x="6778" y="1111"/>
                </a:cubicBezTo>
                <a:cubicBezTo>
                  <a:pt x="6555" y="976"/>
                  <a:pt x="6296" y="914"/>
                  <a:pt x="6037" y="914"/>
                </a:cubicBezTo>
                <a:cubicBezTo>
                  <a:pt x="5901" y="902"/>
                  <a:pt x="5765" y="926"/>
                  <a:pt x="5630" y="963"/>
                </a:cubicBezTo>
                <a:cubicBezTo>
                  <a:pt x="5383" y="1050"/>
                  <a:pt x="5160" y="1223"/>
                  <a:pt x="5037" y="1457"/>
                </a:cubicBezTo>
                <a:close/>
                <a:moveTo>
                  <a:pt x="4025" y="2247"/>
                </a:moveTo>
                <a:lnTo>
                  <a:pt x="4012" y="2235"/>
                </a:lnTo>
                <a:lnTo>
                  <a:pt x="4012" y="2235"/>
                </a:lnTo>
                <a:lnTo>
                  <a:pt x="3988" y="2235"/>
                </a:lnTo>
                <a:cubicBezTo>
                  <a:pt x="3840" y="2185"/>
                  <a:pt x="3679" y="2185"/>
                  <a:pt x="3531" y="2210"/>
                </a:cubicBezTo>
                <a:cubicBezTo>
                  <a:pt x="3185" y="2259"/>
                  <a:pt x="2889" y="2445"/>
                  <a:pt x="2692" y="2729"/>
                </a:cubicBezTo>
                <a:cubicBezTo>
                  <a:pt x="2432" y="3136"/>
                  <a:pt x="2692" y="3580"/>
                  <a:pt x="3161" y="3642"/>
                </a:cubicBezTo>
                <a:cubicBezTo>
                  <a:pt x="3617" y="3704"/>
                  <a:pt x="4161" y="3543"/>
                  <a:pt x="4395" y="3087"/>
                </a:cubicBezTo>
                <a:cubicBezTo>
                  <a:pt x="4494" y="2852"/>
                  <a:pt x="4444" y="2568"/>
                  <a:pt x="4247" y="2395"/>
                </a:cubicBezTo>
                <a:cubicBezTo>
                  <a:pt x="4185" y="2334"/>
                  <a:pt x="4111" y="2284"/>
                  <a:pt x="4025" y="2247"/>
                </a:cubicBezTo>
                <a:close/>
                <a:moveTo>
                  <a:pt x="2210" y="4716"/>
                </a:moveTo>
                <a:lnTo>
                  <a:pt x="2198" y="4716"/>
                </a:lnTo>
                <a:lnTo>
                  <a:pt x="2186" y="4716"/>
                </a:lnTo>
                <a:cubicBezTo>
                  <a:pt x="2050" y="4691"/>
                  <a:pt x="1902" y="4716"/>
                  <a:pt x="1778" y="4778"/>
                </a:cubicBezTo>
                <a:lnTo>
                  <a:pt x="1754" y="4790"/>
                </a:lnTo>
                <a:cubicBezTo>
                  <a:pt x="1346" y="5012"/>
                  <a:pt x="1124" y="5642"/>
                  <a:pt x="1062" y="6086"/>
                </a:cubicBezTo>
                <a:cubicBezTo>
                  <a:pt x="964" y="6765"/>
                  <a:pt x="1494" y="7296"/>
                  <a:pt x="2173" y="7049"/>
                </a:cubicBezTo>
                <a:cubicBezTo>
                  <a:pt x="3148" y="6691"/>
                  <a:pt x="3272" y="4790"/>
                  <a:pt x="2210" y="4716"/>
                </a:cubicBezTo>
                <a:close/>
                <a:moveTo>
                  <a:pt x="4210" y="7123"/>
                </a:moveTo>
                <a:lnTo>
                  <a:pt x="4198" y="7123"/>
                </a:lnTo>
                <a:cubicBezTo>
                  <a:pt x="3408" y="7259"/>
                  <a:pt x="3334" y="8888"/>
                  <a:pt x="3975" y="9258"/>
                </a:cubicBezTo>
                <a:cubicBezTo>
                  <a:pt x="4148" y="9345"/>
                  <a:pt x="4358" y="9357"/>
                  <a:pt x="4531" y="9283"/>
                </a:cubicBezTo>
                <a:cubicBezTo>
                  <a:pt x="5531" y="8938"/>
                  <a:pt x="5346" y="7172"/>
                  <a:pt x="4272" y="7111"/>
                </a:cubicBezTo>
                <a:cubicBezTo>
                  <a:pt x="4247" y="7111"/>
                  <a:pt x="4235" y="7111"/>
                  <a:pt x="4210" y="7111"/>
                </a:cubicBezTo>
                <a:close/>
                <a:moveTo>
                  <a:pt x="8098" y="2778"/>
                </a:moveTo>
                <a:lnTo>
                  <a:pt x="8074" y="2778"/>
                </a:lnTo>
                <a:cubicBezTo>
                  <a:pt x="7790" y="2704"/>
                  <a:pt x="7493" y="2692"/>
                  <a:pt x="7210" y="2766"/>
                </a:cubicBezTo>
                <a:cubicBezTo>
                  <a:pt x="6666" y="2889"/>
                  <a:pt x="6074" y="3284"/>
                  <a:pt x="5901" y="3839"/>
                </a:cubicBezTo>
                <a:cubicBezTo>
                  <a:pt x="5790" y="4173"/>
                  <a:pt x="5864" y="4543"/>
                  <a:pt x="6099" y="4802"/>
                </a:cubicBezTo>
                <a:cubicBezTo>
                  <a:pt x="6358" y="5086"/>
                  <a:pt x="6740" y="5197"/>
                  <a:pt x="7111" y="5111"/>
                </a:cubicBezTo>
                <a:cubicBezTo>
                  <a:pt x="7839" y="4963"/>
                  <a:pt x="8419" y="4457"/>
                  <a:pt x="8666" y="3765"/>
                </a:cubicBezTo>
                <a:cubicBezTo>
                  <a:pt x="8839" y="3259"/>
                  <a:pt x="8555" y="2914"/>
                  <a:pt x="8086" y="2778"/>
                </a:cubicBezTo>
                <a:close/>
                <a:moveTo>
                  <a:pt x="1951" y="2815"/>
                </a:moveTo>
                <a:cubicBezTo>
                  <a:pt x="1482" y="2938"/>
                  <a:pt x="1198" y="3457"/>
                  <a:pt x="988" y="3852"/>
                </a:cubicBezTo>
                <a:cubicBezTo>
                  <a:pt x="655" y="4432"/>
                  <a:pt x="531" y="5086"/>
                  <a:pt x="630" y="5740"/>
                </a:cubicBezTo>
                <a:cubicBezTo>
                  <a:pt x="667" y="5963"/>
                  <a:pt x="1001" y="5889"/>
                  <a:pt x="964" y="5666"/>
                </a:cubicBezTo>
                <a:cubicBezTo>
                  <a:pt x="852" y="5099"/>
                  <a:pt x="1025" y="4531"/>
                  <a:pt x="1284" y="4037"/>
                </a:cubicBezTo>
                <a:cubicBezTo>
                  <a:pt x="1445" y="3728"/>
                  <a:pt x="1679" y="3247"/>
                  <a:pt x="2037" y="3161"/>
                </a:cubicBezTo>
                <a:cubicBezTo>
                  <a:pt x="2260" y="3099"/>
                  <a:pt x="2161" y="2766"/>
                  <a:pt x="1939" y="2827"/>
                </a:cubicBezTo>
                <a:close/>
                <a:moveTo>
                  <a:pt x="1284" y="7802"/>
                </a:moveTo>
                <a:cubicBezTo>
                  <a:pt x="1568" y="8024"/>
                  <a:pt x="1667" y="8419"/>
                  <a:pt x="1939" y="8666"/>
                </a:cubicBezTo>
                <a:cubicBezTo>
                  <a:pt x="2111" y="8814"/>
                  <a:pt x="2346" y="8567"/>
                  <a:pt x="2173" y="8407"/>
                </a:cubicBezTo>
                <a:cubicBezTo>
                  <a:pt x="1902" y="8172"/>
                  <a:pt x="1815" y="7790"/>
                  <a:pt x="1519" y="7543"/>
                </a:cubicBezTo>
                <a:cubicBezTo>
                  <a:pt x="1346" y="7407"/>
                  <a:pt x="1112" y="7654"/>
                  <a:pt x="1284" y="7802"/>
                </a:cubicBezTo>
                <a:close/>
                <a:moveTo>
                  <a:pt x="6679" y="2000"/>
                </a:moveTo>
                <a:cubicBezTo>
                  <a:pt x="6765" y="1926"/>
                  <a:pt x="6815" y="1815"/>
                  <a:pt x="6802" y="1692"/>
                </a:cubicBezTo>
                <a:cubicBezTo>
                  <a:pt x="6703" y="1284"/>
                  <a:pt x="5407" y="1099"/>
                  <a:pt x="5321" y="1704"/>
                </a:cubicBezTo>
                <a:cubicBezTo>
                  <a:pt x="5296" y="1803"/>
                  <a:pt x="5321" y="1914"/>
                  <a:pt x="5383" y="1988"/>
                </a:cubicBezTo>
                <a:cubicBezTo>
                  <a:pt x="5531" y="2210"/>
                  <a:pt x="5950" y="2259"/>
                  <a:pt x="6197" y="2210"/>
                </a:cubicBezTo>
                <a:cubicBezTo>
                  <a:pt x="6370" y="2185"/>
                  <a:pt x="6543" y="2111"/>
                  <a:pt x="6679" y="2000"/>
                </a:cubicBezTo>
                <a:close/>
                <a:moveTo>
                  <a:pt x="3383" y="2580"/>
                </a:moveTo>
                <a:cubicBezTo>
                  <a:pt x="3259" y="2617"/>
                  <a:pt x="3161" y="2692"/>
                  <a:pt x="3074" y="2790"/>
                </a:cubicBezTo>
                <a:cubicBezTo>
                  <a:pt x="2889" y="3000"/>
                  <a:pt x="2902" y="3259"/>
                  <a:pt x="3222" y="3296"/>
                </a:cubicBezTo>
                <a:cubicBezTo>
                  <a:pt x="3457" y="3321"/>
                  <a:pt x="3692" y="3272"/>
                  <a:pt x="3901" y="3148"/>
                </a:cubicBezTo>
                <a:cubicBezTo>
                  <a:pt x="4049" y="3037"/>
                  <a:pt x="4210" y="2790"/>
                  <a:pt x="4012" y="2642"/>
                </a:cubicBezTo>
                <a:cubicBezTo>
                  <a:pt x="3988" y="2617"/>
                  <a:pt x="3975" y="2605"/>
                  <a:pt x="3951" y="2593"/>
                </a:cubicBezTo>
                <a:cubicBezTo>
                  <a:pt x="3926" y="2593"/>
                  <a:pt x="3914" y="2593"/>
                  <a:pt x="3889" y="2580"/>
                </a:cubicBezTo>
                <a:cubicBezTo>
                  <a:pt x="3815" y="2556"/>
                  <a:pt x="3741" y="2531"/>
                  <a:pt x="3667" y="2531"/>
                </a:cubicBezTo>
                <a:cubicBezTo>
                  <a:pt x="3593" y="2543"/>
                  <a:pt x="3531" y="2543"/>
                  <a:pt x="3469" y="2568"/>
                </a:cubicBezTo>
                <a:cubicBezTo>
                  <a:pt x="3445" y="2580"/>
                  <a:pt x="3408" y="2580"/>
                  <a:pt x="3383" y="2568"/>
                </a:cubicBezTo>
                <a:close/>
                <a:moveTo>
                  <a:pt x="1914" y="5099"/>
                </a:moveTo>
                <a:cubicBezTo>
                  <a:pt x="1655" y="5271"/>
                  <a:pt x="1408" y="5901"/>
                  <a:pt x="1396" y="6197"/>
                </a:cubicBezTo>
                <a:cubicBezTo>
                  <a:pt x="1297" y="6679"/>
                  <a:pt x="1902" y="6975"/>
                  <a:pt x="2235" y="6617"/>
                </a:cubicBezTo>
                <a:cubicBezTo>
                  <a:pt x="2383" y="6456"/>
                  <a:pt x="2494" y="6259"/>
                  <a:pt x="2544" y="6037"/>
                </a:cubicBezTo>
                <a:cubicBezTo>
                  <a:pt x="2679" y="5531"/>
                  <a:pt x="2568" y="4913"/>
                  <a:pt x="1902" y="5099"/>
                </a:cubicBezTo>
                <a:close/>
                <a:moveTo>
                  <a:pt x="4259" y="7469"/>
                </a:moveTo>
                <a:lnTo>
                  <a:pt x="4259" y="7469"/>
                </a:lnTo>
                <a:cubicBezTo>
                  <a:pt x="4222" y="7481"/>
                  <a:pt x="4185" y="7481"/>
                  <a:pt x="4161" y="7506"/>
                </a:cubicBezTo>
                <a:cubicBezTo>
                  <a:pt x="3938" y="7629"/>
                  <a:pt x="3877" y="8012"/>
                  <a:pt x="3889" y="8246"/>
                </a:cubicBezTo>
                <a:cubicBezTo>
                  <a:pt x="3889" y="8555"/>
                  <a:pt x="4037" y="9234"/>
                  <a:pt x="4482" y="8925"/>
                </a:cubicBezTo>
                <a:cubicBezTo>
                  <a:pt x="4988" y="8592"/>
                  <a:pt x="4988" y="7506"/>
                  <a:pt x="4259" y="7469"/>
                </a:cubicBezTo>
                <a:close/>
                <a:moveTo>
                  <a:pt x="6222" y="4000"/>
                </a:moveTo>
                <a:cubicBezTo>
                  <a:pt x="6420" y="3704"/>
                  <a:pt x="6703" y="3469"/>
                  <a:pt x="7037" y="3333"/>
                </a:cubicBezTo>
                <a:cubicBezTo>
                  <a:pt x="7259" y="3210"/>
                  <a:pt x="7506" y="3136"/>
                  <a:pt x="7765" y="3099"/>
                </a:cubicBezTo>
                <a:cubicBezTo>
                  <a:pt x="7419" y="3087"/>
                  <a:pt x="7074" y="3161"/>
                  <a:pt x="6765" y="3321"/>
                </a:cubicBezTo>
                <a:cubicBezTo>
                  <a:pt x="6506" y="3469"/>
                  <a:pt x="6259" y="3704"/>
                  <a:pt x="6222" y="4000"/>
                </a:cubicBezTo>
                <a:close/>
                <a:moveTo>
                  <a:pt x="6469" y="4691"/>
                </a:moveTo>
                <a:cubicBezTo>
                  <a:pt x="6691" y="4852"/>
                  <a:pt x="7012" y="4815"/>
                  <a:pt x="7259" y="4716"/>
                </a:cubicBezTo>
                <a:cubicBezTo>
                  <a:pt x="7666" y="4580"/>
                  <a:pt x="8012" y="4296"/>
                  <a:pt x="8234" y="3914"/>
                </a:cubicBezTo>
                <a:cubicBezTo>
                  <a:pt x="8296" y="3802"/>
                  <a:pt x="8345" y="3679"/>
                  <a:pt x="8370" y="3556"/>
                </a:cubicBezTo>
                <a:lnTo>
                  <a:pt x="8358" y="3543"/>
                </a:lnTo>
                <a:cubicBezTo>
                  <a:pt x="8259" y="3420"/>
                  <a:pt x="8037" y="3420"/>
                  <a:pt x="7901" y="3432"/>
                </a:cubicBezTo>
                <a:cubicBezTo>
                  <a:pt x="7654" y="3457"/>
                  <a:pt x="7407" y="3531"/>
                  <a:pt x="7185" y="3642"/>
                </a:cubicBezTo>
                <a:cubicBezTo>
                  <a:pt x="6827" y="3827"/>
                  <a:pt x="6296" y="4222"/>
                  <a:pt x="6469" y="46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9" name="Google Shape;6819;p121"/>
          <p:cNvSpPr/>
          <p:nvPr/>
        </p:nvSpPr>
        <p:spPr>
          <a:xfrm>
            <a:off x="1076755" y="1671504"/>
            <a:ext cx="211331" cy="265273"/>
          </a:xfrm>
          <a:custGeom>
            <a:avLst/>
            <a:gdLst/>
            <a:ahLst/>
            <a:cxnLst/>
            <a:rect l="l" t="t" r="r" b="b"/>
            <a:pathLst>
              <a:path w="6284" h="7888" extrusionOk="0">
                <a:moveTo>
                  <a:pt x="741" y="6666"/>
                </a:moveTo>
                <a:cubicBezTo>
                  <a:pt x="0" y="5740"/>
                  <a:pt x="1222" y="2049"/>
                  <a:pt x="1667" y="1025"/>
                </a:cubicBezTo>
                <a:cubicBezTo>
                  <a:pt x="1803" y="704"/>
                  <a:pt x="1975" y="272"/>
                  <a:pt x="2296" y="74"/>
                </a:cubicBezTo>
                <a:cubicBezTo>
                  <a:pt x="2432" y="12"/>
                  <a:pt x="2580" y="0"/>
                  <a:pt x="2728" y="49"/>
                </a:cubicBezTo>
                <a:cubicBezTo>
                  <a:pt x="3271" y="148"/>
                  <a:pt x="5691" y="568"/>
                  <a:pt x="5962" y="963"/>
                </a:cubicBezTo>
                <a:cubicBezTo>
                  <a:pt x="6148" y="1345"/>
                  <a:pt x="6259" y="1753"/>
                  <a:pt x="6283" y="2185"/>
                </a:cubicBezTo>
                <a:cubicBezTo>
                  <a:pt x="6246" y="2555"/>
                  <a:pt x="6185" y="2913"/>
                  <a:pt x="6098" y="3271"/>
                </a:cubicBezTo>
                <a:cubicBezTo>
                  <a:pt x="5901" y="4073"/>
                  <a:pt x="5691" y="4863"/>
                  <a:pt x="5456" y="5653"/>
                </a:cubicBezTo>
                <a:cubicBezTo>
                  <a:pt x="5382" y="5888"/>
                  <a:pt x="5321" y="6135"/>
                  <a:pt x="5259" y="6382"/>
                </a:cubicBezTo>
                <a:cubicBezTo>
                  <a:pt x="5209" y="6579"/>
                  <a:pt x="5160" y="6777"/>
                  <a:pt x="5111" y="6974"/>
                </a:cubicBezTo>
                <a:cubicBezTo>
                  <a:pt x="5037" y="7234"/>
                  <a:pt x="4938" y="7542"/>
                  <a:pt x="4716" y="7715"/>
                </a:cubicBezTo>
                <a:cubicBezTo>
                  <a:pt x="4543" y="7826"/>
                  <a:pt x="4345" y="7888"/>
                  <a:pt x="4148" y="7875"/>
                </a:cubicBezTo>
                <a:cubicBezTo>
                  <a:pt x="3827" y="7863"/>
                  <a:pt x="3518" y="7814"/>
                  <a:pt x="3210" y="7727"/>
                </a:cubicBezTo>
                <a:cubicBezTo>
                  <a:pt x="2593" y="7579"/>
                  <a:pt x="1111" y="7135"/>
                  <a:pt x="729" y="6653"/>
                </a:cubicBezTo>
                <a:close/>
                <a:moveTo>
                  <a:pt x="1111" y="6530"/>
                </a:moveTo>
                <a:cubicBezTo>
                  <a:pt x="1222" y="6629"/>
                  <a:pt x="1333" y="6703"/>
                  <a:pt x="1457" y="6764"/>
                </a:cubicBezTo>
                <a:cubicBezTo>
                  <a:pt x="1803" y="6937"/>
                  <a:pt x="2173" y="7073"/>
                  <a:pt x="2543" y="7184"/>
                </a:cubicBezTo>
                <a:cubicBezTo>
                  <a:pt x="2876" y="7271"/>
                  <a:pt x="3210" y="7357"/>
                  <a:pt x="3543" y="7468"/>
                </a:cubicBezTo>
                <a:cubicBezTo>
                  <a:pt x="3802" y="7517"/>
                  <a:pt x="4173" y="7591"/>
                  <a:pt x="4407" y="7443"/>
                </a:cubicBezTo>
                <a:cubicBezTo>
                  <a:pt x="4531" y="7357"/>
                  <a:pt x="4629" y="7234"/>
                  <a:pt x="4679" y="7098"/>
                </a:cubicBezTo>
                <a:cubicBezTo>
                  <a:pt x="4777" y="6876"/>
                  <a:pt x="4864" y="6641"/>
                  <a:pt x="4926" y="6394"/>
                </a:cubicBezTo>
                <a:cubicBezTo>
                  <a:pt x="5074" y="5925"/>
                  <a:pt x="5209" y="5456"/>
                  <a:pt x="5345" y="4975"/>
                </a:cubicBezTo>
                <a:cubicBezTo>
                  <a:pt x="5530" y="4283"/>
                  <a:pt x="5716" y="3592"/>
                  <a:pt x="5876" y="2888"/>
                </a:cubicBezTo>
                <a:cubicBezTo>
                  <a:pt x="5950" y="2617"/>
                  <a:pt x="5975" y="2333"/>
                  <a:pt x="5975" y="2049"/>
                </a:cubicBezTo>
                <a:cubicBezTo>
                  <a:pt x="5851" y="2765"/>
                  <a:pt x="5691" y="3493"/>
                  <a:pt x="5518" y="4209"/>
                </a:cubicBezTo>
                <a:cubicBezTo>
                  <a:pt x="5308" y="5086"/>
                  <a:pt x="5049" y="5937"/>
                  <a:pt x="4728" y="6777"/>
                </a:cubicBezTo>
                <a:cubicBezTo>
                  <a:pt x="4642" y="7048"/>
                  <a:pt x="4419" y="7246"/>
                  <a:pt x="4136" y="7283"/>
                </a:cubicBezTo>
                <a:cubicBezTo>
                  <a:pt x="3654" y="7345"/>
                  <a:pt x="2950" y="7196"/>
                  <a:pt x="2469" y="7061"/>
                </a:cubicBezTo>
                <a:cubicBezTo>
                  <a:pt x="2000" y="6925"/>
                  <a:pt x="1543" y="6752"/>
                  <a:pt x="1111" y="6530"/>
                </a:cubicBezTo>
                <a:close/>
                <a:moveTo>
                  <a:pt x="4395" y="6740"/>
                </a:moveTo>
                <a:cubicBezTo>
                  <a:pt x="4666" y="5900"/>
                  <a:pt x="4938" y="5049"/>
                  <a:pt x="5185" y="4197"/>
                </a:cubicBezTo>
                <a:cubicBezTo>
                  <a:pt x="5296" y="3790"/>
                  <a:pt x="5407" y="3382"/>
                  <a:pt x="5506" y="2975"/>
                </a:cubicBezTo>
                <a:cubicBezTo>
                  <a:pt x="5580" y="2629"/>
                  <a:pt x="5654" y="2271"/>
                  <a:pt x="5703" y="1913"/>
                </a:cubicBezTo>
                <a:cubicBezTo>
                  <a:pt x="5716" y="1815"/>
                  <a:pt x="5740" y="1716"/>
                  <a:pt x="5753" y="1605"/>
                </a:cubicBezTo>
                <a:cubicBezTo>
                  <a:pt x="5790" y="1407"/>
                  <a:pt x="5814" y="1185"/>
                  <a:pt x="5580" y="1086"/>
                </a:cubicBezTo>
                <a:cubicBezTo>
                  <a:pt x="5370" y="1000"/>
                  <a:pt x="5160" y="926"/>
                  <a:pt x="4938" y="864"/>
                </a:cubicBezTo>
                <a:cubicBezTo>
                  <a:pt x="4654" y="778"/>
                  <a:pt x="4382" y="716"/>
                  <a:pt x="4098" y="642"/>
                </a:cubicBezTo>
                <a:cubicBezTo>
                  <a:pt x="3605" y="531"/>
                  <a:pt x="3111" y="420"/>
                  <a:pt x="2605" y="333"/>
                </a:cubicBezTo>
                <a:cubicBezTo>
                  <a:pt x="2543" y="321"/>
                  <a:pt x="2469" y="333"/>
                  <a:pt x="2420" y="358"/>
                </a:cubicBezTo>
                <a:cubicBezTo>
                  <a:pt x="2086" y="543"/>
                  <a:pt x="1914" y="1185"/>
                  <a:pt x="1803" y="1518"/>
                </a:cubicBezTo>
                <a:cubicBezTo>
                  <a:pt x="1691" y="1802"/>
                  <a:pt x="1605" y="2111"/>
                  <a:pt x="1519" y="2407"/>
                </a:cubicBezTo>
                <a:cubicBezTo>
                  <a:pt x="1408" y="2814"/>
                  <a:pt x="1296" y="3209"/>
                  <a:pt x="1198" y="3617"/>
                </a:cubicBezTo>
                <a:cubicBezTo>
                  <a:pt x="1087" y="4086"/>
                  <a:pt x="988" y="4567"/>
                  <a:pt x="901" y="5036"/>
                </a:cubicBezTo>
                <a:cubicBezTo>
                  <a:pt x="840" y="5333"/>
                  <a:pt x="827" y="5629"/>
                  <a:pt x="840" y="5937"/>
                </a:cubicBezTo>
                <a:cubicBezTo>
                  <a:pt x="901" y="5999"/>
                  <a:pt x="975" y="6061"/>
                  <a:pt x="1062" y="6110"/>
                </a:cubicBezTo>
                <a:cubicBezTo>
                  <a:pt x="1124" y="6160"/>
                  <a:pt x="1198" y="6209"/>
                  <a:pt x="1259" y="6258"/>
                </a:cubicBezTo>
                <a:cubicBezTo>
                  <a:pt x="1296" y="6283"/>
                  <a:pt x="1333" y="6308"/>
                  <a:pt x="1383" y="6332"/>
                </a:cubicBezTo>
                <a:cubicBezTo>
                  <a:pt x="1741" y="6493"/>
                  <a:pt x="2111" y="6641"/>
                  <a:pt x="2481" y="6752"/>
                </a:cubicBezTo>
                <a:cubicBezTo>
                  <a:pt x="2790" y="6839"/>
                  <a:pt x="3111" y="6913"/>
                  <a:pt x="3432" y="6962"/>
                </a:cubicBezTo>
                <a:cubicBezTo>
                  <a:pt x="3580" y="6987"/>
                  <a:pt x="3728" y="6999"/>
                  <a:pt x="3876" y="6999"/>
                </a:cubicBezTo>
                <a:cubicBezTo>
                  <a:pt x="4000" y="7011"/>
                  <a:pt x="4123" y="6999"/>
                  <a:pt x="4247" y="6962"/>
                </a:cubicBezTo>
                <a:cubicBezTo>
                  <a:pt x="4308" y="6900"/>
                  <a:pt x="4370" y="6826"/>
                  <a:pt x="4395" y="6740"/>
                </a:cubicBezTo>
                <a:close/>
                <a:moveTo>
                  <a:pt x="3074" y="4259"/>
                </a:moveTo>
                <a:cubicBezTo>
                  <a:pt x="3111" y="4271"/>
                  <a:pt x="3136" y="4271"/>
                  <a:pt x="3173" y="4259"/>
                </a:cubicBezTo>
                <a:cubicBezTo>
                  <a:pt x="3691" y="4222"/>
                  <a:pt x="3852" y="3234"/>
                  <a:pt x="3259" y="3160"/>
                </a:cubicBezTo>
                <a:cubicBezTo>
                  <a:pt x="3025" y="3111"/>
                  <a:pt x="2802" y="3419"/>
                  <a:pt x="2741" y="3617"/>
                </a:cubicBezTo>
                <a:cubicBezTo>
                  <a:pt x="2667" y="3851"/>
                  <a:pt x="2765" y="4111"/>
                  <a:pt x="2988" y="4222"/>
                </a:cubicBezTo>
                <a:lnTo>
                  <a:pt x="2950" y="4222"/>
                </a:lnTo>
                <a:cubicBezTo>
                  <a:pt x="2704" y="4172"/>
                  <a:pt x="2481" y="4481"/>
                  <a:pt x="2420" y="4678"/>
                </a:cubicBezTo>
                <a:cubicBezTo>
                  <a:pt x="2333" y="4962"/>
                  <a:pt x="2518" y="5345"/>
                  <a:pt x="2852" y="5320"/>
                </a:cubicBezTo>
                <a:cubicBezTo>
                  <a:pt x="3321" y="5296"/>
                  <a:pt x="3506" y="4456"/>
                  <a:pt x="3074" y="4259"/>
                </a:cubicBezTo>
                <a:close/>
                <a:moveTo>
                  <a:pt x="2630" y="543"/>
                </a:moveTo>
                <a:cubicBezTo>
                  <a:pt x="2555" y="531"/>
                  <a:pt x="2481" y="531"/>
                  <a:pt x="2420" y="555"/>
                </a:cubicBezTo>
                <a:cubicBezTo>
                  <a:pt x="1988" y="716"/>
                  <a:pt x="1827" y="1716"/>
                  <a:pt x="1815" y="2123"/>
                </a:cubicBezTo>
                <a:cubicBezTo>
                  <a:pt x="1815" y="2135"/>
                  <a:pt x="1815" y="2135"/>
                  <a:pt x="1815" y="2148"/>
                </a:cubicBezTo>
                <a:cubicBezTo>
                  <a:pt x="1926" y="2605"/>
                  <a:pt x="2889" y="2888"/>
                  <a:pt x="3284" y="3000"/>
                </a:cubicBezTo>
                <a:cubicBezTo>
                  <a:pt x="3605" y="3086"/>
                  <a:pt x="3926" y="3160"/>
                  <a:pt x="4259" y="3222"/>
                </a:cubicBezTo>
                <a:cubicBezTo>
                  <a:pt x="4382" y="3246"/>
                  <a:pt x="4506" y="3259"/>
                  <a:pt x="4629" y="3283"/>
                </a:cubicBezTo>
                <a:cubicBezTo>
                  <a:pt x="4703" y="3296"/>
                  <a:pt x="4765" y="3296"/>
                  <a:pt x="4839" y="3308"/>
                </a:cubicBezTo>
                <a:cubicBezTo>
                  <a:pt x="5000" y="3333"/>
                  <a:pt x="5148" y="3148"/>
                  <a:pt x="5222" y="3049"/>
                </a:cubicBezTo>
                <a:cubicBezTo>
                  <a:pt x="5358" y="2864"/>
                  <a:pt x="5456" y="2654"/>
                  <a:pt x="5518" y="2444"/>
                </a:cubicBezTo>
                <a:cubicBezTo>
                  <a:pt x="5592" y="2160"/>
                  <a:pt x="5629" y="1802"/>
                  <a:pt x="5469" y="1543"/>
                </a:cubicBezTo>
                <a:cubicBezTo>
                  <a:pt x="5444" y="1481"/>
                  <a:pt x="5395" y="1432"/>
                  <a:pt x="5345" y="1395"/>
                </a:cubicBezTo>
                <a:cubicBezTo>
                  <a:pt x="4790" y="901"/>
                  <a:pt x="3370" y="679"/>
                  <a:pt x="2630" y="543"/>
                </a:cubicBezTo>
                <a:close/>
                <a:moveTo>
                  <a:pt x="2160" y="2814"/>
                </a:moveTo>
                <a:cubicBezTo>
                  <a:pt x="1914" y="2753"/>
                  <a:pt x="1691" y="3074"/>
                  <a:pt x="1630" y="3271"/>
                </a:cubicBezTo>
                <a:cubicBezTo>
                  <a:pt x="1543" y="3567"/>
                  <a:pt x="1741" y="3938"/>
                  <a:pt x="2062" y="3925"/>
                </a:cubicBezTo>
                <a:cubicBezTo>
                  <a:pt x="2580" y="3888"/>
                  <a:pt x="2741" y="2888"/>
                  <a:pt x="2160" y="2827"/>
                </a:cubicBezTo>
                <a:close/>
                <a:moveTo>
                  <a:pt x="4456" y="3469"/>
                </a:moveTo>
                <a:cubicBezTo>
                  <a:pt x="4210" y="3407"/>
                  <a:pt x="3987" y="3728"/>
                  <a:pt x="3926" y="3925"/>
                </a:cubicBezTo>
                <a:cubicBezTo>
                  <a:pt x="3839" y="4209"/>
                  <a:pt x="4037" y="4580"/>
                  <a:pt x="4370" y="4567"/>
                </a:cubicBezTo>
                <a:cubicBezTo>
                  <a:pt x="4876" y="4530"/>
                  <a:pt x="5037" y="3530"/>
                  <a:pt x="4456" y="3469"/>
                </a:cubicBezTo>
                <a:close/>
                <a:moveTo>
                  <a:pt x="4210" y="4592"/>
                </a:moveTo>
                <a:cubicBezTo>
                  <a:pt x="3975" y="4543"/>
                  <a:pt x="3753" y="4851"/>
                  <a:pt x="3679" y="5049"/>
                </a:cubicBezTo>
                <a:cubicBezTo>
                  <a:pt x="3592" y="5333"/>
                  <a:pt x="3790" y="5715"/>
                  <a:pt x="4123" y="5691"/>
                </a:cubicBezTo>
                <a:cubicBezTo>
                  <a:pt x="4629" y="5653"/>
                  <a:pt x="4790" y="4666"/>
                  <a:pt x="4210" y="4592"/>
                </a:cubicBezTo>
                <a:close/>
                <a:moveTo>
                  <a:pt x="1765" y="3938"/>
                </a:moveTo>
                <a:cubicBezTo>
                  <a:pt x="1531" y="3876"/>
                  <a:pt x="1309" y="4185"/>
                  <a:pt x="1235" y="4394"/>
                </a:cubicBezTo>
                <a:cubicBezTo>
                  <a:pt x="1148" y="4678"/>
                  <a:pt x="1346" y="5061"/>
                  <a:pt x="1679" y="5036"/>
                </a:cubicBezTo>
                <a:cubicBezTo>
                  <a:pt x="2185" y="4999"/>
                  <a:pt x="2346" y="4012"/>
                  <a:pt x="1765" y="3938"/>
                </a:cubicBezTo>
                <a:close/>
                <a:moveTo>
                  <a:pt x="1494" y="5024"/>
                </a:moveTo>
                <a:cubicBezTo>
                  <a:pt x="1259" y="4975"/>
                  <a:pt x="1037" y="5283"/>
                  <a:pt x="963" y="5481"/>
                </a:cubicBezTo>
                <a:cubicBezTo>
                  <a:pt x="877" y="5765"/>
                  <a:pt x="1074" y="6147"/>
                  <a:pt x="1408" y="6123"/>
                </a:cubicBezTo>
                <a:cubicBezTo>
                  <a:pt x="1914" y="6086"/>
                  <a:pt x="2074" y="5098"/>
                  <a:pt x="1494" y="5024"/>
                </a:cubicBezTo>
                <a:close/>
                <a:moveTo>
                  <a:pt x="2605" y="5394"/>
                </a:moveTo>
                <a:cubicBezTo>
                  <a:pt x="2358" y="5333"/>
                  <a:pt x="2136" y="5653"/>
                  <a:pt x="2074" y="5851"/>
                </a:cubicBezTo>
                <a:cubicBezTo>
                  <a:pt x="1988" y="6135"/>
                  <a:pt x="2185" y="6518"/>
                  <a:pt x="2506" y="6493"/>
                </a:cubicBezTo>
                <a:cubicBezTo>
                  <a:pt x="3025" y="6456"/>
                  <a:pt x="3185" y="5468"/>
                  <a:pt x="2605" y="5394"/>
                </a:cubicBezTo>
                <a:close/>
                <a:moveTo>
                  <a:pt x="3839" y="5740"/>
                </a:moveTo>
                <a:cubicBezTo>
                  <a:pt x="3592" y="5678"/>
                  <a:pt x="3370" y="5999"/>
                  <a:pt x="3308" y="6197"/>
                </a:cubicBezTo>
                <a:cubicBezTo>
                  <a:pt x="3222" y="6481"/>
                  <a:pt x="3420" y="6863"/>
                  <a:pt x="3741" y="6839"/>
                </a:cubicBezTo>
                <a:cubicBezTo>
                  <a:pt x="4259" y="6801"/>
                  <a:pt x="4419" y="5814"/>
                  <a:pt x="3839" y="5740"/>
                </a:cubicBezTo>
                <a:close/>
                <a:moveTo>
                  <a:pt x="2506" y="864"/>
                </a:moveTo>
                <a:cubicBezTo>
                  <a:pt x="2296" y="1012"/>
                  <a:pt x="2136" y="1790"/>
                  <a:pt x="2160" y="2049"/>
                </a:cubicBezTo>
                <a:cubicBezTo>
                  <a:pt x="2457" y="2555"/>
                  <a:pt x="4259" y="2888"/>
                  <a:pt x="4851" y="2963"/>
                </a:cubicBezTo>
                <a:cubicBezTo>
                  <a:pt x="5123" y="2740"/>
                  <a:pt x="5271" y="2210"/>
                  <a:pt x="5259" y="1876"/>
                </a:cubicBezTo>
                <a:cubicBezTo>
                  <a:pt x="5259" y="1568"/>
                  <a:pt x="4938" y="1494"/>
                  <a:pt x="4703" y="1407"/>
                </a:cubicBezTo>
                <a:cubicBezTo>
                  <a:pt x="4568" y="1345"/>
                  <a:pt x="4419" y="1296"/>
                  <a:pt x="4284" y="1259"/>
                </a:cubicBezTo>
                <a:cubicBezTo>
                  <a:pt x="4049" y="1185"/>
                  <a:pt x="3815" y="1123"/>
                  <a:pt x="3580" y="1062"/>
                </a:cubicBezTo>
                <a:cubicBezTo>
                  <a:pt x="3333" y="1000"/>
                  <a:pt x="3148" y="950"/>
                  <a:pt x="2926" y="901"/>
                </a:cubicBezTo>
                <a:cubicBezTo>
                  <a:pt x="2790" y="876"/>
                  <a:pt x="2642" y="852"/>
                  <a:pt x="2506" y="852"/>
                </a:cubicBezTo>
                <a:close/>
                <a:moveTo>
                  <a:pt x="4160" y="1580"/>
                </a:moveTo>
                <a:cubicBezTo>
                  <a:pt x="4456" y="1617"/>
                  <a:pt x="4753" y="1765"/>
                  <a:pt x="4814" y="2074"/>
                </a:cubicBezTo>
                <a:cubicBezTo>
                  <a:pt x="4851" y="2271"/>
                  <a:pt x="5148" y="2197"/>
                  <a:pt x="5111" y="2000"/>
                </a:cubicBezTo>
                <a:cubicBezTo>
                  <a:pt x="5012" y="1555"/>
                  <a:pt x="4605" y="1333"/>
                  <a:pt x="4185" y="1284"/>
                </a:cubicBezTo>
                <a:cubicBezTo>
                  <a:pt x="3987" y="1259"/>
                  <a:pt x="3975" y="1555"/>
                  <a:pt x="4173" y="1592"/>
                </a:cubicBezTo>
                <a:close/>
                <a:moveTo>
                  <a:pt x="2160" y="3148"/>
                </a:moveTo>
                <a:lnTo>
                  <a:pt x="2136" y="3148"/>
                </a:lnTo>
                <a:lnTo>
                  <a:pt x="2123" y="3148"/>
                </a:lnTo>
                <a:cubicBezTo>
                  <a:pt x="2025" y="3111"/>
                  <a:pt x="1914" y="3345"/>
                  <a:pt x="1914" y="3419"/>
                </a:cubicBezTo>
                <a:cubicBezTo>
                  <a:pt x="1914" y="3481"/>
                  <a:pt x="1975" y="3654"/>
                  <a:pt x="2062" y="3617"/>
                </a:cubicBezTo>
                <a:cubicBezTo>
                  <a:pt x="2210" y="3555"/>
                  <a:pt x="2321" y="3246"/>
                  <a:pt x="2148" y="3160"/>
                </a:cubicBezTo>
                <a:close/>
                <a:moveTo>
                  <a:pt x="3259" y="3506"/>
                </a:moveTo>
                <a:lnTo>
                  <a:pt x="3234" y="3506"/>
                </a:lnTo>
                <a:lnTo>
                  <a:pt x="3234" y="3506"/>
                </a:lnTo>
                <a:cubicBezTo>
                  <a:pt x="3136" y="3469"/>
                  <a:pt x="3025" y="3703"/>
                  <a:pt x="3012" y="3777"/>
                </a:cubicBezTo>
                <a:cubicBezTo>
                  <a:pt x="3012" y="3839"/>
                  <a:pt x="3074" y="4012"/>
                  <a:pt x="3173" y="3975"/>
                </a:cubicBezTo>
                <a:cubicBezTo>
                  <a:pt x="3308" y="3913"/>
                  <a:pt x="3432" y="3604"/>
                  <a:pt x="3259" y="3518"/>
                </a:cubicBezTo>
                <a:close/>
                <a:moveTo>
                  <a:pt x="4456" y="3802"/>
                </a:moveTo>
                <a:lnTo>
                  <a:pt x="4432" y="3802"/>
                </a:lnTo>
                <a:lnTo>
                  <a:pt x="4419" y="3802"/>
                </a:lnTo>
                <a:cubicBezTo>
                  <a:pt x="4321" y="3765"/>
                  <a:pt x="4210" y="3999"/>
                  <a:pt x="4210" y="4073"/>
                </a:cubicBezTo>
                <a:cubicBezTo>
                  <a:pt x="4210" y="4135"/>
                  <a:pt x="4271" y="4308"/>
                  <a:pt x="4358" y="4259"/>
                </a:cubicBezTo>
                <a:cubicBezTo>
                  <a:pt x="4493" y="4209"/>
                  <a:pt x="4617" y="3901"/>
                  <a:pt x="4444" y="3814"/>
                </a:cubicBezTo>
                <a:close/>
                <a:moveTo>
                  <a:pt x="4210" y="4925"/>
                </a:moveTo>
                <a:lnTo>
                  <a:pt x="4185" y="4925"/>
                </a:lnTo>
                <a:lnTo>
                  <a:pt x="4173" y="4925"/>
                </a:lnTo>
                <a:cubicBezTo>
                  <a:pt x="4074" y="4888"/>
                  <a:pt x="3963" y="5123"/>
                  <a:pt x="3963" y="5197"/>
                </a:cubicBezTo>
                <a:cubicBezTo>
                  <a:pt x="3963" y="5271"/>
                  <a:pt x="4024" y="5431"/>
                  <a:pt x="4111" y="5394"/>
                </a:cubicBezTo>
                <a:cubicBezTo>
                  <a:pt x="4259" y="5345"/>
                  <a:pt x="4370" y="5024"/>
                  <a:pt x="4197" y="4938"/>
                </a:cubicBezTo>
                <a:close/>
                <a:moveTo>
                  <a:pt x="2938" y="4567"/>
                </a:moveTo>
                <a:lnTo>
                  <a:pt x="2913" y="4567"/>
                </a:lnTo>
                <a:lnTo>
                  <a:pt x="2913" y="4567"/>
                </a:lnTo>
                <a:cubicBezTo>
                  <a:pt x="2815" y="4518"/>
                  <a:pt x="2704" y="4765"/>
                  <a:pt x="2691" y="4826"/>
                </a:cubicBezTo>
                <a:cubicBezTo>
                  <a:pt x="2691" y="4901"/>
                  <a:pt x="2753" y="5061"/>
                  <a:pt x="2852" y="5024"/>
                </a:cubicBezTo>
                <a:cubicBezTo>
                  <a:pt x="2988" y="4975"/>
                  <a:pt x="3099" y="4666"/>
                  <a:pt x="2938" y="4567"/>
                </a:cubicBezTo>
                <a:close/>
                <a:moveTo>
                  <a:pt x="1765" y="4271"/>
                </a:moveTo>
                <a:lnTo>
                  <a:pt x="1741" y="4271"/>
                </a:lnTo>
                <a:lnTo>
                  <a:pt x="1728" y="4271"/>
                </a:lnTo>
                <a:cubicBezTo>
                  <a:pt x="1630" y="4222"/>
                  <a:pt x="1519" y="4468"/>
                  <a:pt x="1519" y="4530"/>
                </a:cubicBezTo>
                <a:cubicBezTo>
                  <a:pt x="1519" y="4604"/>
                  <a:pt x="1580" y="4765"/>
                  <a:pt x="1667" y="4728"/>
                </a:cubicBezTo>
                <a:cubicBezTo>
                  <a:pt x="1803" y="4678"/>
                  <a:pt x="1926" y="4370"/>
                  <a:pt x="1753" y="4271"/>
                </a:cubicBezTo>
                <a:close/>
                <a:moveTo>
                  <a:pt x="1494" y="5357"/>
                </a:moveTo>
                <a:lnTo>
                  <a:pt x="1469" y="5357"/>
                </a:lnTo>
                <a:lnTo>
                  <a:pt x="1457" y="5357"/>
                </a:lnTo>
                <a:cubicBezTo>
                  <a:pt x="1358" y="5308"/>
                  <a:pt x="1247" y="5555"/>
                  <a:pt x="1247" y="5616"/>
                </a:cubicBezTo>
                <a:cubicBezTo>
                  <a:pt x="1247" y="5691"/>
                  <a:pt x="1309" y="5851"/>
                  <a:pt x="1408" y="5814"/>
                </a:cubicBezTo>
                <a:cubicBezTo>
                  <a:pt x="1543" y="5765"/>
                  <a:pt x="1654" y="5456"/>
                  <a:pt x="1494" y="5357"/>
                </a:cubicBezTo>
                <a:close/>
                <a:moveTo>
                  <a:pt x="2605" y="5715"/>
                </a:moveTo>
                <a:lnTo>
                  <a:pt x="2568" y="5715"/>
                </a:lnTo>
                <a:lnTo>
                  <a:pt x="2568" y="5715"/>
                </a:lnTo>
                <a:cubicBezTo>
                  <a:pt x="2469" y="5678"/>
                  <a:pt x="2358" y="5913"/>
                  <a:pt x="2358" y="5987"/>
                </a:cubicBezTo>
                <a:cubicBezTo>
                  <a:pt x="2346" y="6061"/>
                  <a:pt x="2407" y="6221"/>
                  <a:pt x="2506" y="6184"/>
                </a:cubicBezTo>
                <a:cubicBezTo>
                  <a:pt x="2642" y="6135"/>
                  <a:pt x="2765" y="5826"/>
                  <a:pt x="2593" y="5728"/>
                </a:cubicBezTo>
                <a:close/>
                <a:moveTo>
                  <a:pt x="3839" y="6061"/>
                </a:moveTo>
                <a:lnTo>
                  <a:pt x="3802" y="6061"/>
                </a:lnTo>
                <a:lnTo>
                  <a:pt x="3802" y="6061"/>
                </a:lnTo>
                <a:cubicBezTo>
                  <a:pt x="3703" y="6024"/>
                  <a:pt x="3592" y="6258"/>
                  <a:pt x="3592" y="6332"/>
                </a:cubicBezTo>
                <a:cubicBezTo>
                  <a:pt x="3580" y="6406"/>
                  <a:pt x="3642" y="6567"/>
                  <a:pt x="3741" y="6530"/>
                </a:cubicBezTo>
                <a:cubicBezTo>
                  <a:pt x="3876" y="6468"/>
                  <a:pt x="4000" y="6160"/>
                  <a:pt x="3827" y="60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0" name="Google Shape;6820;p121"/>
          <p:cNvSpPr/>
          <p:nvPr/>
        </p:nvSpPr>
        <p:spPr>
          <a:xfrm>
            <a:off x="1046497" y="3508875"/>
            <a:ext cx="197240" cy="152378"/>
          </a:xfrm>
          <a:custGeom>
            <a:avLst/>
            <a:gdLst/>
            <a:ahLst/>
            <a:cxnLst/>
            <a:rect l="l" t="t" r="r" b="b"/>
            <a:pathLst>
              <a:path w="5865" h="4531" extrusionOk="0">
                <a:moveTo>
                  <a:pt x="4445" y="3605"/>
                </a:moveTo>
                <a:cubicBezTo>
                  <a:pt x="4309" y="3691"/>
                  <a:pt x="4173" y="3765"/>
                  <a:pt x="4037" y="3827"/>
                </a:cubicBezTo>
                <a:cubicBezTo>
                  <a:pt x="3173" y="4259"/>
                  <a:pt x="2198" y="4530"/>
                  <a:pt x="1297" y="4049"/>
                </a:cubicBezTo>
                <a:cubicBezTo>
                  <a:pt x="544" y="3654"/>
                  <a:pt x="1" y="2814"/>
                  <a:pt x="569" y="2024"/>
                </a:cubicBezTo>
                <a:cubicBezTo>
                  <a:pt x="692" y="1839"/>
                  <a:pt x="840" y="1654"/>
                  <a:pt x="1013" y="1506"/>
                </a:cubicBezTo>
                <a:cubicBezTo>
                  <a:pt x="1248" y="1272"/>
                  <a:pt x="1494" y="1049"/>
                  <a:pt x="1754" y="839"/>
                </a:cubicBezTo>
                <a:cubicBezTo>
                  <a:pt x="2309" y="395"/>
                  <a:pt x="3062" y="37"/>
                  <a:pt x="3790" y="12"/>
                </a:cubicBezTo>
                <a:cubicBezTo>
                  <a:pt x="3988" y="0"/>
                  <a:pt x="4198" y="12"/>
                  <a:pt x="4408" y="37"/>
                </a:cubicBezTo>
                <a:cubicBezTo>
                  <a:pt x="4667" y="37"/>
                  <a:pt x="4926" y="124"/>
                  <a:pt x="5136" y="284"/>
                </a:cubicBezTo>
                <a:cubicBezTo>
                  <a:pt x="5605" y="630"/>
                  <a:pt x="5864" y="1210"/>
                  <a:pt x="5815" y="1790"/>
                </a:cubicBezTo>
                <a:cubicBezTo>
                  <a:pt x="5753" y="2543"/>
                  <a:pt x="5161" y="3135"/>
                  <a:pt x="4568" y="3530"/>
                </a:cubicBezTo>
                <a:lnTo>
                  <a:pt x="4568" y="3530"/>
                </a:lnTo>
                <a:cubicBezTo>
                  <a:pt x="4531" y="3567"/>
                  <a:pt x="4482" y="3592"/>
                  <a:pt x="4432" y="3605"/>
                </a:cubicBezTo>
                <a:close/>
                <a:moveTo>
                  <a:pt x="4321" y="2543"/>
                </a:moveTo>
                <a:cubicBezTo>
                  <a:pt x="3988" y="2777"/>
                  <a:pt x="3630" y="2987"/>
                  <a:pt x="3260" y="3148"/>
                </a:cubicBezTo>
                <a:cubicBezTo>
                  <a:pt x="2717" y="3370"/>
                  <a:pt x="2062" y="3567"/>
                  <a:pt x="1470" y="3506"/>
                </a:cubicBezTo>
                <a:cubicBezTo>
                  <a:pt x="1285" y="3481"/>
                  <a:pt x="1099" y="3432"/>
                  <a:pt x="939" y="3333"/>
                </a:cubicBezTo>
                <a:cubicBezTo>
                  <a:pt x="1211" y="3617"/>
                  <a:pt x="1556" y="3802"/>
                  <a:pt x="1951" y="3888"/>
                </a:cubicBezTo>
                <a:cubicBezTo>
                  <a:pt x="2593" y="4024"/>
                  <a:pt x="3284" y="3802"/>
                  <a:pt x="3865" y="3506"/>
                </a:cubicBezTo>
                <a:cubicBezTo>
                  <a:pt x="4013" y="3419"/>
                  <a:pt x="4161" y="3333"/>
                  <a:pt x="4309" y="3234"/>
                </a:cubicBezTo>
                <a:cubicBezTo>
                  <a:pt x="4395" y="3012"/>
                  <a:pt x="4408" y="2765"/>
                  <a:pt x="4321" y="2543"/>
                </a:cubicBezTo>
                <a:close/>
                <a:moveTo>
                  <a:pt x="2186" y="975"/>
                </a:moveTo>
                <a:cubicBezTo>
                  <a:pt x="2865" y="1086"/>
                  <a:pt x="3939" y="1432"/>
                  <a:pt x="4445" y="1839"/>
                </a:cubicBezTo>
                <a:cubicBezTo>
                  <a:pt x="4729" y="1592"/>
                  <a:pt x="5358" y="1012"/>
                  <a:pt x="4975" y="667"/>
                </a:cubicBezTo>
                <a:cubicBezTo>
                  <a:pt x="4914" y="630"/>
                  <a:pt x="4864" y="593"/>
                  <a:pt x="4803" y="556"/>
                </a:cubicBezTo>
                <a:lnTo>
                  <a:pt x="4766" y="543"/>
                </a:lnTo>
                <a:cubicBezTo>
                  <a:pt x="3926" y="173"/>
                  <a:pt x="2914" y="469"/>
                  <a:pt x="2186" y="975"/>
                </a:cubicBezTo>
                <a:close/>
                <a:moveTo>
                  <a:pt x="865" y="2259"/>
                </a:moveTo>
                <a:cubicBezTo>
                  <a:pt x="828" y="2469"/>
                  <a:pt x="877" y="2679"/>
                  <a:pt x="1025" y="2839"/>
                </a:cubicBezTo>
                <a:cubicBezTo>
                  <a:pt x="1309" y="3123"/>
                  <a:pt x="1914" y="3049"/>
                  <a:pt x="2272" y="2987"/>
                </a:cubicBezTo>
                <a:cubicBezTo>
                  <a:pt x="2642" y="2913"/>
                  <a:pt x="3000" y="2790"/>
                  <a:pt x="3334" y="2617"/>
                </a:cubicBezTo>
                <a:cubicBezTo>
                  <a:pt x="3581" y="2481"/>
                  <a:pt x="3827" y="2321"/>
                  <a:pt x="4050" y="2148"/>
                </a:cubicBezTo>
                <a:cubicBezTo>
                  <a:pt x="4013" y="2123"/>
                  <a:pt x="3976" y="2111"/>
                  <a:pt x="3951" y="2099"/>
                </a:cubicBezTo>
                <a:cubicBezTo>
                  <a:pt x="3593" y="1938"/>
                  <a:pt x="3210" y="1802"/>
                  <a:pt x="2840" y="1667"/>
                </a:cubicBezTo>
                <a:cubicBezTo>
                  <a:pt x="2618" y="1592"/>
                  <a:pt x="2396" y="1506"/>
                  <a:pt x="2161" y="1432"/>
                </a:cubicBezTo>
                <a:cubicBezTo>
                  <a:pt x="2025" y="1383"/>
                  <a:pt x="1889" y="1346"/>
                  <a:pt x="1754" y="1321"/>
                </a:cubicBezTo>
                <a:lnTo>
                  <a:pt x="1729" y="1333"/>
                </a:lnTo>
                <a:cubicBezTo>
                  <a:pt x="1569" y="1494"/>
                  <a:pt x="1408" y="1667"/>
                  <a:pt x="1248" y="1839"/>
                </a:cubicBezTo>
                <a:cubicBezTo>
                  <a:pt x="1124" y="1975"/>
                  <a:pt x="988" y="2111"/>
                  <a:pt x="865" y="2259"/>
                </a:cubicBezTo>
                <a:close/>
                <a:moveTo>
                  <a:pt x="4803" y="2864"/>
                </a:moveTo>
                <a:cubicBezTo>
                  <a:pt x="5087" y="2629"/>
                  <a:pt x="5296" y="2296"/>
                  <a:pt x="5408" y="1938"/>
                </a:cubicBezTo>
                <a:cubicBezTo>
                  <a:pt x="5457" y="1741"/>
                  <a:pt x="5457" y="1518"/>
                  <a:pt x="5408" y="1321"/>
                </a:cubicBezTo>
                <a:cubicBezTo>
                  <a:pt x="5259" y="1667"/>
                  <a:pt x="5025" y="1963"/>
                  <a:pt x="4729" y="2197"/>
                </a:cubicBezTo>
                <a:cubicBezTo>
                  <a:pt x="4803" y="2419"/>
                  <a:pt x="4815" y="2642"/>
                  <a:pt x="4803" y="28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1" name="Google Shape;6821;p121"/>
          <p:cNvSpPr/>
          <p:nvPr/>
        </p:nvSpPr>
        <p:spPr>
          <a:xfrm>
            <a:off x="2501149" y="2064829"/>
            <a:ext cx="325068" cy="366197"/>
          </a:xfrm>
          <a:custGeom>
            <a:avLst/>
            <a:gdLst/>
            <a:ahLst/>
            <a:cxnLst/>
            <a:rect l="l" t="t" r="r" b="b"/>
            <a:pathLst>
              <a:path w="9666" h="10889" extrusionOk="0">
                <a:moveTo>
                  <a:pt x="4913" y="10765"/>
                </a:moveTo>
                <a:cubicBezTo>
                  <a:pt x="3457" y="9469"/>
                  <a:pt x="2160" y="8000"/>
                  <a:pt x="654" y="6753"/>
                </a:cubicBezTo>
                <a:cubicBezTo>
                  <a:pt x="642" y="6728"/>
                  <a:pt x="630" y="6716"/>
                  <a:pt x="617" y="6691"/>
                </a:cubicBezTo>
                <a:cubicBezTo>
                  <a:pt x="0" y="6037"/>
                  <a:pt x="198" y="4309"/>
                  <a:pt x="321" y="3494"/>
                </a:cubicBezTo>
                <a:cubicBezTo>
                  <a:pt x="408" y="2914"/>
                  <a:pt x="519" y="2334"/>
                  <a:pt x="642" y="1754"/>
                </a:cubicBezTo>
                <a:cubicBezTo>
                  <a:pt x="729" y="1346"/>
                  <a:pt x="827" y="951"/>
                  <a:pt x="914" y="556"/>
                </a:cubicBezTo>
                <a:cubicBezTo>
                  <a:pt x="926" y="470"/>
                  <a:pt x="1012" y="421"/>
                  <a:pt x="1099" y="445"/>
                </a:cubicBezTo>
                <a:cubicBezTo>
                  <a:pt x="1185" y="495"/>
                  <a:pt x="1272" y="544"/>
                  <a:pt x="1358" y="606"/>
                </a:cubicBezTo>
                <a:cubicBezTo>
                  <a:pt x="1383" y="618"/>
                  <a:pt x="1593" y="742"/>
                  <a:pt x="1617" y="692"/>
                </a:cubicBezTo>
                <a:cubicBezTo>
                  <a:pt x="1642" y="606"/>
                  <a:pt x="1679" y="532"/>
                  <a:pt x="1741" y="470"/>
                </a:cubicBezTo>
                <a:cubicBezTo>
                  <a:pt x="1975" y="309"/>
                  <a:pt x="2173" y="433"/>
                  <a:pt x="2358" y="569"/>
                </a:cubicBezTo>
                <a:lnTo>
                  <a:pt x="2383" y="581"/>
                </a:lnTo>
                <a:cubicBezTo>
                  <a:pt x="2407" y="593"/>
                  <a:pt x="2420" y="593"/>
                  <a:pt x="2432" y="606"/>
                </a:cubicBezTo>
                <a:cubicBezTo>
                  <a:pt x="2580" y="630"/>
                  <a:pt x="2716" y="334"/>
                  <a:pt x="2950" y="322"/>
                </a:cubicBezTo>
                <a:cubicBezTo>
                  <a:pt x="3025" y="322"/>
                  <a:pt x="3086" y="334"/>
                  <a:pt x="3160" y="359"/>
                </a:cubicBezTo>
                <a:cubicBezTo>
                  <a:pt x="3247" y="396"/>
                  <a:pt x="3321" y="445"/>
                  <a:pt x="3383" y="519"/>
                </a:cubicBezTo>
                <a:cubicBezTo>
                  <a:pt x="3407" y="470"/>
                  <a:pt x="3469" y="445"/>
                  <a:pt x="3518" y="458"/>
                </a:cubicBezTo>
                <a:cubicBezTo>
                  <a:pt x="3703" y="495"/>
                  <a:pt x="3876" y="556"/>
                  <a:pt x="4049" y="618"/>
                </a:cubicBezTo>
                <a:cubicBezTo>
                  <a:pt x="4049" y="581"/>
                  <a:pt x="4061" y="532"/>
                  <a:pt x="4061" y="495"/>
                </a:cubicBezTo>
                <a:cubicBezTo>
                  <a:pt x="4074" y="359"/>
                  <a:pt x="4086" y="235"/>
                  <a:pt x="4123" y="112"/>
                </a:cubicBezTo>
                <a:cubicBezTo>
                  <a:pt x="4135" y="100"/>
                  <a:pt x="4135" y="87"/>
                  <a:pt x="4135" y="87"/>
                </a:cubicBezTo>
                <a:lnTo>
                  <a:pt x="4135" y="87"/>
                </a:lnTo>
                <a:cubicBezTo>
                  <a:pt x="4135" y="75"/>
                  <a:pt x="4148" y="63"/>
                  <a:pt x="4148" y="63"/>
                </a:cubicBezTo>
                <a:cubicBezTo>
                  <a:pt x="4160" y="50"/>
                  <a:pt x="4173" y="38"/>
                  <a:pt x="4185" y="26"/>
                </a:cubicBezTo>
                <a:cubicBezTo>
                  <a:pt x="4234" y="1"/>
                  <a:pt x="4296" y="1"/>
                  <a:pt x="4345" y="26"/>
                </a:cubicBezTo>
                <a:cubicBezTo>
                  <a:pt x="4790" y="285"/>
                  <a:pt x="5172" y="667"/>
                  <a:pt x="5543" y="1025"/>
                </a:cubicBezTo>
                <a:cubicBezTo>
                  <a:pt x="5962" y="1408"/>
                  <a:pt x="6419" y="1741"/>
                  <a:pt x="6901" y="2038"/>
                </a:cubicBezTo>
                <a:cubicBezTo>
                  <a:pt x="7888" y="2630"/>
                  <a:pt x="8666" y="3519"/>
                  <a:pt x="9579" y="4198"/>
                </a:cubicBezTo>
                <a:cubicBezTo>
                  <a:pt x="9641" y="4235"/>
                  <a:pt x="9666" y="4309"/>
                  <a:pt x="9666" y="4383"/>
                </a:cubicBezTo>
                <a:lnTo>
                  <a:pt x="9666" y="4408"/>
                </a:lnTo>
                <a:lnTo>
                  <a:pt x="9666" y="4408"/>
                </a:lnTo>
                <a:cubicBezTo>
                  <a:pt x="9283" y="5704"/>
                  <a:pt x="8826" y="6975"/>
                  <a:pt x="8295" y="8222"/>
                </a:cubicBezTo>
                <a:cubicBezTo>
                  <a:pt x="7937" y="9049"/>
                  <a:pt x="7567" y="9864"/>
                  <a:pt x="7197" y="10691"/>
                </a:cubicBezTo>
                <a:cubicBezTo>
                  <a:pt x="7172" y="10752"/>
                  <a:pt x="7110" y="10789"/>
                  <a:pt x="7036" y="10777"/>
                </a:cubicBezTo>
                <a:cubicBezTo>
                  <a:pt x="6394" y="10789"/>
                  <a:pt x="5753" y="10888"/>
                  <a:pt x="5098" y="10851"/>
                </a:cubicBezTo>
                <a:cubicBezTo>
                  <a:pt x="5074" y="10864"/>
                  <a:pt x="5037" y="10851"/>
                  <a:pt x="5012" y="10839"/>
                </a:cubicBezTo>
                <a:cubicBezTo>
                  <a:pt x="4975" y="10826"/>
                  <a:pt x="4938" y="10802"/>
                  <a:pt x="4913" y="10765"/>
                </a:cubicBezTo>
                <a:close/>
                <a:moveTo>
                  <a:pt x="8962" y="4124"/>
                </a:moveTo>
                <a:cubicBezTo>
                  <a:pt x="8802" y="4445"/>
                  <a:pt x="8653" y="4766"/>
                  <a:pt x="8493" y="5087"/>
                </a:cubicBezTo>
                <a:cubicBezTo>
                  <a:pt x="8234" y="5642"/>
                  <a:pt x="7974" y="6210"/>
                  <a:pt x="7715" y="6765"/>
                </a:cubicBezTo>
                <a:cubicBezTo>
                  <a:pt x="7419" y="7395"/>
                  <a:pt x="7135" y="8024"/>
                  <a:pt x="6839" y="8654"/>
                </a:cubicBezTo>
                <a:cubicBezTo>
                  <a:pt x="6740" y="8876"/>
                  <a:pt x="6641" y="9086"/>
                  <a:pt x="6543" y="9296"/>
                </a:cubicBezTo>
                <a:cubicBezTo>
                  <a:pt x="6518" y="9370"/>
                  <a:pt x="6493" y="9432"/>
                  <a:pt x="6468" y="9493"/>
                </a:cubicBezTo>
                <a:cubicBezTo>
                  <a:pt x="6456" y="9530"/>
                  <a:pt x="6444" y="9555"/>
                  <a:pt x="6431" y="9580"/>
                </a:cubicBezTo>
                <a:cubicBezTo>
                  <a:pt x="6431" y="9592"/>
                  <a:pt x="6431" y="9592"/>
                  <a:pt x="6431" y="9592"/>
                </a:cubicBezTo>
                <a:cubicBezTo>
                  <a:pt x="6629" y="9802"/>
                  <a:pt x="6826" y="10024"/>
                  <a:pt x="6999" y="10246"/>
                </a:cubicBezTo>
                <a:cubicBezTo>
                  <a:pt x="7296" y="9518"/>
                  <a:pt x="7604" y="8777"/>
                  <a:pt x="7913" y="8049"/>
                </a:cubicBezTo>
                <a:cubicBezTo>
                  <a:pt x="8160" y="7481"/>
                  <a:pt x="8394" y="6913"/>
                  <a:pt x="8616" y="6333"/>
                </a:cubicBezTo>
                <a:cubicBezTo>
                  <a:pt x="8863" y="5691"/>
                  <a:pt x="9098" y="5050"/>
                  <a:pt x="9308" y="4408"/>
                </a:cubicBezTo>
                <a:cubicBezTo>
                  <a:pt x="9184" y="4321"/>
                  <a:pt x="9073" y="4222"/>
                  <a:pt x="8962" y="4124"/>
                </a:cubicBezTo>
                <a:close/>
                <a:moveTo>
                  <a:pt x="6197" y="9814"/>
                </a:moveTo>
                <a:cubicBezTo>
                  <a:pt x="5678" y="9901"/>
                  <a:pt x="5160" y="10036"/>
                  <a:pt x="4642" y="10086"/>
                </a:cubicBezTo>
                <a:cubicBezTo>
                  <a:pt x="4790" y="10222"/>
                  <a:pt x="4950" y="10370"/>
                  <a:pt x="5098" y="10506"/>
                </a:cubicBezTo>
                <a:cubicBezTo>
                  <a:pt x="5654" y="10506"/>
                  <a:pt x="6197" y="10481"/>
                  <a:pt x="6740" y="10431"/>
                </a:cubicBezTo>
                <a:cubicBezTo>
                  <a:pt x="6567" y="10222"/>
                  <a:pt x="6382" y="10012"/>
                  <a:pt x="6185" y="9814"/>
                </a:cubicBezTo>
                <a:close/>
                <a:moveTo>
                  <a:pt x="4284" y="9740"/>
                </a:moveTo>
                <a:cubicBezTo>
                  <a:pt x="4814" y="9703"/>
                  <a:pt x="5345" y="9629"/>
                  <a:pt x="5876" y="9506"/>
                </a:cubicBezTo>
                <a:cubicBezTo>
                  <a:pt x="5407" y="9098"/>
                  <a:pt x="4926" y="8728"/>
                  <a:pt x="4419" y="8370"/>
                </a:cubicBezTo>
                <a:cubicBezTo>
                  <a:pt x="3802" y="7926"/>
                  <a:pt x="3222" y="7444"/>
                  <a:pt x="2679" y="6913"/>
                </a:cubicBezTo>
                <a:cubicBezTo>
                  <a:pt x="2346" y="7012"/>
                  <a:pt x="2025" y="7136"/>
                  <a:pt x="1691" y="7222"/>
                </a:cubicBezTo>
                <a:cubicBezTo>
                  <a:pt x="2580" y="8037"/>
                  <a:pt x="3407" y="8901"/>
                  <a:pt x="4284" y="9740"/>
                </a:cubicBezTo>
                <a:close/>
                <a:moveTo>
                  <a:pt x="1383" y="6950"/>
                </a:moveTo>
                <a:cubicBezTo>
                  <a:pt x="1716" y="6864"/>
                  <a:pt x="2037" y="6728"/>
                  <a:pt x="2370" y="6617"/>
                </a:cubicBezTo>
                <a:lnTo>
                  <a:pt x="2049" y="6296"/>
                </a:lnTo>
                <a:cubicBezTo>
                  <a:pt x="1877" y="6654"/>
                  <a:pt x="1494" y="6691"/>
                  <a:pt x="1136" y="6728"/>
                </a:cubicBezTo>
                <a:close/>
                <a:moveTo>
                  <a:pt x="8678" y="3877"/>
                </a:moveTo>
                <a:cubicBezTo>
                  <a:pt x="8073" y="3346"/>
                  <a:pt x="7468" y="2754"/>
                  <a:pt x="6777" y="2346"/>
                </a:cubicBezTo>
                <a:cubicBezTo>
                  <a:pt x="6308" y="2075"/>
                  <a:pt x="5864" y="1754"/>
                  <a:pt x="5469" y="1383"/>
                </a:cubicBezTo>
                <a:cubicBezTo>
                  <a:pt x="5345" y="1285"/>
                  <a:pt x="5234" y="1161"/>
                  <a:pt x="5123" y="1062"/>
                </a:cubicBezTo>
                <a:cubicBezTo>
                  <a:pt x="4271" y="2852"/>
                  <a:pt x="3679" y="4766"/>
                  <a:pt x="2876" y="6593"/>
                </a:cubicBezTo>
                <a:lnTo>
                  <a:pt x="3740" y="7333"/>
                </a:lnTo>
                <a:cubicBezTo>
                  <a:pt x="3987" y="7543"/>
                  <a:pt x="4234" y="7753"/>
                  <a:pt x="4493" y="7963"/>
                </a:cubicBezTo>
                <a:cubicBezTo>
                  <a:pt x="4679" y="8123"/>
                  <a:pt x="4864" y="8271"/>
                  <a:pt x="5061" y="8432"/>
                </a:cubicBezTo>
                <a:cubicBezTo>
                  <a:pt x="5456" y="8716"/>
                  <a:pt x="5814" y="9012"/>
                  <a:pt x="6172" y="9345"/>
                </a:cubicBezTo>
                <a:lnTo>
                  <a:pt x="6172" y="9345"/>
                </a:lnTo>
                <a:cubicBezTo>
                  <a:pt x="6197" y="9271"/>
                  <a:pt x="6234" y="9209"/>
                  <a:pt x="6259" y="9135"/>
                </a:cubicBezTo>
                <a:cubicBezTo>
                  <a:pt x="6357" y="8926"/>
                  <a:pt x="6456" y="8703"/>
                  <a:pt x="6555" y="8481"/>
                </a:cubicBezTo>
                <a:cubicBezTo>
                  <a:pt x="6839" y="7839"/>
                  <a:pt x="7123" y="7210"/>
                  <a:pt x="7419" y="6568"/>
                </a:cubicBezTo>
                <a:cubicBezTo>
                  <a:pt x="7678" y="6012"/>
                  <a:pt x="7937" y="5457"/>
                  <a:pt x="8197" y="4901"/>
                </a:cubicBezTo>
                <a:cubicBezTo>
                  <a:pt x="8345" y="4556"/>
                  <a:pt x="8505" y="4222"/>
                  <a:pt x="8666" y="3889"/>
                </a:cubicBezTo>
                <a:close/>
                <a:moveTo>
                  <a:pt x="4926" y="7123"/>
                </a:moveTo>
                <a:cubicBezTo>
                  <a:pt x="4938" y="7062"/>
                  <a:pt x="4963" y="7012"/>
                  <a:pt x="4987" y="6963"/>
                </a:cubicBezTo>
                <a:cubicBezTo>
                  <a:pt x="5024" y="6839"/>
                  <a:pt x="5074" y="6716"/>
                  <a:pt x="5123" y="6605"/>
                </a:cubicBezTo>
                <a:cubicBezTo>
                  <a:pt x="5259" y="6259"/>
                  <a:pt x="5395" y="5914"/>
                  <a:pt x="5543" y="5568"/>
                </a:cubicBezTo>
                <a:cubicBezTo>
                  <a:pt x="5678" y="5222"/>
                  <a:pt x="5802" y="4926"/>
                  <a:pt x="5950" y="4593"/>
                </a:cubicBezTo>
                <a:cubicBezTo>
                  <a:pt x="5999" y="4482"/>
                  <a:pt x="6049" y="4358"/>
                  <a:pt x="6098" y="4247"/>
                </a:cubicBezTo>
                <a:cubicBezTo>
                  <a:pt x="6135" y="4185"/>
                  <a:pt x="6160" y="4111"/>
                  <a:pt x="6197" y="4050"/>
                </a:cubicBezTo>
                <a:cubicBezTo>
                  <a:pt x="6296" y="3865"/>
                  <a:pt x="6036" y="3630"/>
                  <a:pt x="5925" y="3827"/>
                </a:cubicBezTo>
                <a:cubicBezTo>
                  <a:pt x="5888" y="3902"/>
                  <a:pt x="5864" y="3976"/>
                  <a:pt x="5827" y="4050"/>
                </a:cubicBezTo>
                <a:cubicBezTo>
                  <a:pt x="5765" y="4173"/>
                  <a:pt x="5716" y="4297"/>
                  <a:pt x="5666" y="4420"/>
                </a:cubicBezTo>
                <a:cubicBezTo>
                  <a:pt x="5530" y="4753"/>
                  <a:pt x="5382" y="5099"/>
                  <a:pt x="5246" y="5432"/>
                </a:cubicBezTo>
                <a:cubicBezTo>
                  <a:pt x="5098" y="5803"/>
                  <a:pt x="4963" y="6160"/>
                  <a:pt x="4814" y="6531"/>
                </a:cubicBezTo>
                <a:cubicBezTo>
                  <a:pt x="4740" y="6716"/>
                  <a:pt x="4666" y="6913"/>
                  <a:pt x="4617" y="7123"/>
                </a:cubicBezTo>
                <a:cubicBezTo>
                  <a:pt x="4617" y="7333"/>
                  <a:pt x="4926" y="7333"/>
                  <a:pt x="4926" y="7123"/>
                </a:cubicBezTo>
                <a:close/>
                <a:moveTo>
                  <a:pt x="3617" y="6617"/>
                </a:moveTo>
                <a:lnTo>
                  <a:pt x="3617" y="6617"/>
                </a:lnTo>
                <a:cubicBezTo>
                  <a:pt x="3790" y="6778"/>
                  <a:pt x="4049" y="7000"/>
                  <a:pt x="4296" y="6815"/>
                </a:cubicBezTo>
                <a:cubicBezTo>
                  <a:pt x="4654" y="6543"/>
                  <a:pt x="5000" y="5778"/>
                  <a:pt x="5172" y="5358"/>
                </a:cubicBezTo>
                <a:cubicBezTo>
                  <a:pt x="5308" y="5050"/>
                  <a:pt x="5432" y="4729"/>
                  <a:pt x="5543" y="4395"/>
                </a:cubicBezTo>
                <a:cubicBezTo>
                  <a:pt x="5617" y="4173"/>
                  <a:pt x="5678" y="3951"/>
                  <a:pt x="5728" y="3716"/>
                </a:cubicBezTo>
                <a:cubicBezTo>
                  <a:pt x="5765" y="3445"/>
                  <a:pt x="5407" y="3210"/>
                  <a:pt x="5246" y="3025"/>
                </a:cubicBezTo>
                <a:cubicBezTo>
                  <a:pt x="5197" y="2963"/>
                  <a:pt x="5061" y="2877"/>
                  <a:pt x="4987" y="2939"/>
                </a:cubicBezTo>
                <a:cubicBezTo>
                  <a:pt x="4827" y="3124"/>
                  <a:pt x="4691" y="3334"/>
                  <a:pt x="4580" y="3556"/>
                </a:cubicBezTo>
                <a:cubicBezTo>
                  <a:pt x="4395" y="3926"/>
                  <a:pt x="4210" y="4297"/>
                  <a:pt x="4049" y="4679"/>
                </a:cubicBezTo>
                <a:cubicBezTo>
                  <a:pt x="3876" y="5111"/>
                  <a:pt x="3506" y="6037"/>
                  <a:pt x="3555" y="6494"/>
                </a:cubicBezTo>
                <a:lnTo>
                  <a:pt x="3555" y="6494"/>
                </a:lnTo>
                <a:cubicBezTo>
                  <a:pt x="3555" y="6531"/>
                  <a:pt x="3580" y="6580"/>
                  <a:pt x="3617" y="6605"/>
                </a:cubicBezTo>
                <a:close/>
                <a:moveTo>
                  <a:pt x="3852" y="6383"/>
                </a:moveTo>
                <a:cubicBezTo>
                  <a:pt x="3913" y="6444"/>
                  <a:pt x="4049" y="6531"/>
                  <a:pt x="4123" y="6457"/>
                </a:cubicBezTo>
                <a:cubicBezTo>
                  <a:pt x="4419" y="6222"/>
                  <a:pt x="4728" y="5531"/>
                  <a:pt x="4864" y="5185"/>
                </a:cubicBezTo>
                <a:cubicBezTo>
                  <a:pt x="5012" y="4827"/>
                  <a:pt x="5123" y="4519"/>
                  <a:pt x="5222" y="4173"/>
                </a:cubicBezTo>
                <a:cubicBezTo>
                  <a:pt x="5271" y="4000"/>
                  <a:pt x="5321" y="3827"/>
                  <a:pt x="5345" y="3642"/>
                </a:cubicBezTo>
                <a:cubicBezTo>
                  <a:pt x="5333" y="3630"/>
                  <a:pt x="5321" y="3605"/>
                  <a:pt x="5296" y="3581"/>
                </a:cubicBezTo>
                <a:cubicBezTo>
                  <a:pt x="5283" y="3568"/>
                  <a:pt x="5234" y="3507"/>
                  <a:pt x="5197" y="3457"/>
                </a:cubicBezTo>
                <a:cubicBezTo>
                  <a:pt x="5172" y="3420"/>
                  <a:pt x="5135" y="3371"/>
                  <a:pt x="5086" y="3334"/>
                </a:cubicBezTo>
                <a:cubicBezTo>
                  <a:pt x="4839" y="3729"/>
                  <a:pt x="3876" y="6062"/>
                  <a:pt x="3852" y="6383"/>
                </a:cubicBezTo>
                <a:close/>
                <a:moveTo>
                  <a:pt x="4864" y="828"/>
                </a:moveTo>
                <a:cubicBezTo>
                  <a:pt x="4728" y="704"/>
                  <a:pt x="4580" y="581"/>
                  <a:pt x="4432" y="482"/>
                </a:cubicBezTo>
                <a:cubicBezTo>
                  <a:pt x="4407" y="618"/>
                  <a:pt x="4382" y="742"/>
                  <a:pt x="4370" y="877"/>
                </a:cubicBezTo>
                <a:cubicBezTo>
                  <a:pt x="4308" y="1248"/>
                  <a:pt x="4222" y="1606"/>
                  <a:pt x="4074" y="1951"/>
                </a:cubicBezTo>
                <a:cubicBezTo>
                  <a:pt x="3827" y="2655"/>
                  <a:pt x="3518" y="3346"/>
                  <a:pt x="3160" y="4013"/>
                </a:cubicBezTo>
                <a:cubicBezTo>
                  <a:pt x="2827" y="4667"/>
                  <a:pt x="2506" y="5333"/>
                  <a:pt x="2197" y="6000"/>
                </a:cubicBezTo>
                <a:cubicBezTo>
                  <a:pt x="2210" y="6012"/>
                  <a:pt x="2222" y="6025"/>
                  <a:pt x="2247" y="6049"/>
                </a:cubicBezTo>
                <a:cubicBezTo>
                  <a:pt x="2284" y="6074"/>
                  <a:pt x="2333" y="6123"/>
                  <a:pt x="2370" y="6160"/>
                </a:cubicBezTo>
                <a:lnTo>
                  <a:pt x="2617" y="6370"/>
                </a:lnTo>
                <a:cubicBezTo>
                  <a:pt x="3407" y="4543"/>
                  <a:pt x="4012" y="2630"/>
                  <a:pt x="4864" y="828"/>
                </a:cubicBezTo>
                <a:close/>
                <a:moveTo>
                  <a:pt x="4012" y="964"/>
                </a:moveTo>
                <a:lnTo>
                  <a:pt x="3926" y="927"/>
                </a:lnTo>
                <a:cubicBezTo>
                  <a:pt x="3876" y="914"/>
                  <a:pt x="3753" y="865"/>
                  <a:pt x="3703" y="890"/>
                </a:cubicBezTo>
                <a:cubicBezTo>
                  <a:pt x="3691" y="902"/>
                  <a:pt x="3679" y="914"/>
                  <a:pt x="3679" y="927"/>
                </a:cubicBezTo>
                <a:cubicBezTo>
                  <a:pt x="3679" y="951"/>
                  <a:pt x="3666" y="964"/>
                  <a:pt x="3654" y="976"/>
                </a:cubicBezTo>
                <a:cubicBezTo>
                  <a:pt x="3518" y="1359"/>
                  <a:pt x="3358" y="1741"/>
                  <a:pt x="3197" y="2112"/>
                </a:cubicBezTo>
                <a:cubicBezTo>
                  <a:pt x="3000" y="2531"/>
                  <a:pt x="2802" y="2951"/>
                  <a:pt x="2617" y="3383"/>
                </a:cubicBezTo>
                <a:cubicBezTo>
                  <a:pt x="2210" y="4284"/>
                  <a:pt x="1889" y="5247"/>
                  <a:pt x="1679" y="6222"/>
                </a:cubicBezTo>
                <a:cubicBezTo>
                  <a:pt x="1889" y="6025"/>
                  <a:pt x="2025" y="5531"/>
                  <a:pt x="2136" y="5309"/>
                </a:cubicBezTo>
                <a:cubicBezTo>
                  <a:pt x="2420" y="4692"/>
                  <a:pt x="2753" y="4099"/>
                  <a:pt x="3062" y="3494"/>
                </a:cubicBezTo>
                <a:cubicBezTo>
                  <a:pt x="3420" y="2791"/>
                  <a:pt x="3716" y="2050"/>
                  <a:pt x="3938" y="1297"/>
                </a:cubicBezTo>
                <a:cubicBezTo>
                  <a:pt x="3963" y="1186"/>
                  <a:pt x="3987" y="1075"/>
                  <a:pt x="4012" y="964"/>
                </a:cubicBezTo>
                <a:close/>
                <a:moveTo>
                  <a:pt x="1407" y="6049"/>
                </a:moveTo>
                <a:cubicBezTo>
                  <a:pt x="1654" y="5025"/>
                  <a:pt x="1975" y="4025"/>
                  <a:pt x="2370" y="3062"/>
                </a:cubicBezTo>
                <a:cubicBezTo>
                  <a:pt x="2543" y="2667"/>
                  <a:pt x="2728" y="2272"/>
                  <a:pt x="2913" y="1877"/>
                </a:cubicBezTo>
                <a:cubicBezTo>
                  <a:pt x="3062" y="1569"/>
                  <a:pt x="3210" y="1248"/>
                  <a:pt x="3358" y="927"/>
                </a:cubicBezTo>
                <a:cubicBezTo>
                  <a:pt x="3271" y="853"/>
                  <a:pt x="3123" y="717"/>
                  <a:pt x="3037" y="704"/>
                </a:cubicBezTo>
                <a:cubicBezTo>
                  <a:pt x="2938" y="704"/>
                  <a:pt x="2839" y="791"/>
                  <a:pt x="2778" y="853"/>
                </a:cubicBezTo>
                <a:cubicBezTo>
                  <a:pt x="2716" y="914"/>
                  <a:pt x="2667" y="1050"/>
                  <a:pt x="2531" y="1038"/>
                </a:cubicBezTo>
                <a:cubicBezTo>
                  <a:pt x="2284" y="1532"/>
                  <a:pt x="2086" y="2038"/>
                  <a:pt x="1963" y="2568"/>
                </a:cubicBezTo>
                <a:cubicBezTo>
                  <a:pt x="1765" y="3260"/>
                  <a:pt x="1630" y="3976"/>
                  <a:pt x="1531" y="4704"/>
                </a:cubicBezTo>
                <a:cubicBezTo>
                  <a:pt x="1469" y="5148"/>
                  <a:pt x="1432" y="5593"/>
                  <a:pt x="1407" y="6037"/>
                </a:cubicBezTo>
                <a:close/>
                <a:moveTo>
                  <a:pt x="1074" y="5593"/>
                </a:moveTo>
                <a:cubicBezTo>
                  <a:pt x="1087" y="5457"/>
                  <a:pt x="1099" y="5333"/>
                  <a:pt x="1111" y="5259"/>
                </a:cubicBezTo>
                <a:cubicBezTo>
                  <a:pt x="1185" y="4568"/>
                  <a:pt x="1296" y="3902"/>
                  <a:pt x="1445" y="3235"/>
                </a:cubicBezTo>
                <a:cubicBezTo>
                  <a:pt x="1543" y="2778"/>
                  <a:pt x="1654" y="2322"/>
                  <a:pt x="1790" y="1877"/>
                </a:cubicBezTo>
                <a:cubicBezTo>
                  <a:pt x="1889" y="1532"/>
                  <a:pt x="2025" y="1174"/>
                  <a:pt x="2185" y="840"/>
                </a:cubicBezTo>
                <a:cubicBezTo>
                  <a:pt x="2160" y="828"/>
                  <a:pt x="2148" y="816"/>
                  <a:pt x="2123" y="803"/>
                </a:cubicBezTo>
                <a:cubicBezTo>
                  <a:pt x="2086" y="779"/>
                  <a:pt x="2037" y="766"/>
                  <a:pt x="1988" y="779"/>
                </a:cubicBezTo>
                <a:cubicBezTo>
                  <a:pt x="1914" y="816"/>
                  <a:pt x="1840" y="1013"/>
                  <a:pt x="1790" y="1087"/>
                </a:cubicBezTo>
                <a:cubicBezTo>
                  <a:pt x="1790" y="1099"/>
                  <a:pt x="1778" y="1112"/>
                  <a:pt x="1765" y="1124"/>
                </a:cubicBezTo>
                <a:cubicBezTo>
                  <a:pt x="1667" y="1408"/>
                  <a:pt x="1568" y="1704"/>
                  <a:pt x="1457" y="2001"/>
                </a:cubicBezTo>
                <a:cubicBezTo>
                  <a:pt x="1407" y="2173"/>
                  <a:pt x="1358" y="2346"/>
                  <a:pt x="1309" y="2507"/>
                </a:cubicBezTo>
                <a:cubicBezTo>
                  <a:pt x="1272" y="2630"/>
                  <a:pt x="1235" y="2741"/>
                  <a:pt x="1222" y="2865"/>
                </a:cubicBezTo>
                <a:cubicBezTo>
                  <a:pt x="1050" y="3766"/>
                  <a:pt x="1000" y="4679"/>
                  <a:pt x="1074" y="5580"/>
                </a:cubicBezTo>
                <a:close/>
                <a:moveTo>
                  <a:pt x="852" y="6407"/>
                </a:moveTo>
                <a:lnTo>
                  <a:pt x="889" y="6407"/>
                </a:lnTo>
                <a:cubicBezTo>
                  <a:pt x="630" y="5173"/>
                  <a:pt x="642" y="3902"/>
                  <a:pt x="914" y="2680"/>
                </a:cubicBezTo>
                <a:cubicBezTo>
                  <a:pt x="988" y="2371"/>
                  <a:pt x="1074" y="2050"/>
                  <a:pt x="1161" y="1741"/>
                </a:cubicBezTo>
                <a:cubicBezTo>
                  <a:pt x="1235" y="1494"/>
                  <a:pt x="1309" y="1235"/>
                  <a:pt x="1395" y="1001"/>
                </a:cubicBezTo>
                <a:cubicBezTo>
                  <a:pt x="1333" y="964"/>
                  <a:pt x="1235" y="914"/>
                  <a:pt x="1198" y="927"/>
                </a:cubicBezTo>
                <a:cubicBezTo>
                  <a:pt x="1161" y="939"/>
                  <a:pt x="1136" y="1013"/>
                  <a:pt x="1136" y="1050"/>
                </a:cubicBezTo>
                <a:cubicBezTo>
                  <a:pt x="938" y="1890"/>
                  <a:pt x="753" y="2729"/>
                  <a:pt x="630" y="3593"/>
                </a:cubicBezTo>
                <a:cubicBezTo>
                  <a:pt x="531" y="4260"/>
                  <a:pt x="358" y="5840"/>
                  <a:pt x="852" y="6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2" name="Google Shape;6822;p121"/>
          <p:cNvSpPr/>
          <p:nvPr/>
        </p:nvSpPr>
        <p:spPr>
          <a:xfrm>
            <a:off x="1550260" y="1898052"/>
            <a:ext cx="365356" cy="367845"/>
          </a:xfrm>
          <a:custGeom>
            <a:avLst/>
            <a:gdLst/>
            <a:ahLst/>
            <a:cxnLst/>
            <a:rect l="l" t="t" r="r" b="b"/>
            <a:pathLst>
              <a:path w="10864" h="10938" extrusionOk="0">
                <a:moveTo>
                  <a:pt x="6617" y="9197"/>
                </a:moveTo>
                <a:cubicBezTo>
                  <a:pt x="6728" y="9148"/>
                  <a:pt x="6839" y="9123"/>
                  <a:pt x="6963" y="9110"/>
                </a:cubicBezTo>
                <a:cubicBezTo>
                  <a:pt x="7296" y="9061"/>
                  <a:pt x="7629" y="9160"/>
                  <a:pt x="7962" y="9036"/>
                </a:cubicBezTo>
                <a:cubicBezTo>
                  <a:pt x="8678" y="8765"/>
                  <a:pt x="9579" y="8469"/>
                  <a:pt x="10332" y="8802"/>
                </a:cubicBezTo>
                <a:cubicBezTo>
                  <a:pt x="10530" y="8888"/>
                  <a:pt x="10802" y="9024"/>
                  <a:pt x="10839" y="9271"/>
                </a:cubicBezTo>
                <a:cubicBezTo>
                  <a:pt x="10863" y="9456"/>
                  <a:pt x="10715" y="9629"/>
                  <a:pt x="10530" y="9641"/>
                </a:cubicBezTo>
                <a:cubicBezTo>
                  <a:pt x="10258" y="9666"/>
                  <a:pt x="9987" y="9666"/>
                  <a:pt x="9715" y="9641"/>
                </a:cubicBezTo>
                <a:cubicBezTo>
                  <a:pt x="9555" y="9641"/>
                  <a:pt x="9431" y="9629"/>
                  <a:pt x="9407" y="9802"/>
                </a:cubicBezTo>
                <a:cubicBezTo>
                  <a:pt x="9394" y="9888"/>
                  <a:pt x="9345" y="9975"/>
                  <a:pt x="9259" y="10012"/>
                </a:cubicBezTo>
                <a:cubicBezTo>
                  <a:pt x="9073" y="10135"/>
                  <a:pt x="9246" y="10357"/>
                  <a:pt x="8999" y="10505"/>
                </a:cubicBezTo>
                <a:cubicBezTo>
                  <a:pt x="8740" y="10641"/>
                  <a:pt x="8456" y="10728"/>
                  <a:pt x="8172" y="10740"/>
                </a:cubicBezTo>
                <a:cubicBezTo>
                  <a:pt x="7839" y="10789"/>
                  <a:pt x="7197" y="10937"/>
                  <a:pt x="6975" y="10604"/>
                </a:cubicBezTo>
                <a:cubicBezTo>
                  <a:pt x="6926" y="10555"/>
                  <a:pt x="6913" y="10468"/>
                  <a:pt x="6926" y="10394"/>
                </a:cubicBezTo>
                <a:cubicBezTo>
                  <a:pt x="6950" y="10345"/>
                  <a:pt x="6975" y="10283"/>
                  <a:pt x="7024" y="10246"/>
                </a:cubicBezTo>
                <a:cubicBezTo>
                  <a:pt x="7037" y="10221"/>
                  <a:pt x="7098" y="10172"/>
                  <a:pt x="7135" y="10135"/>
                </a:cubicBezTo>
                <a:cubicBezTo>
                  <a:pt x="7012" y="10123"/>
                  <a:pt x="6888" y="10110"/>
                  <a:pt x="6765" y="10110"/>
                </a:cubicBezTo>
                <a:cubicBezTo>
                  <a:pt x="6629" y="10110"/>
                  <a:pt x="6493" y="10036"/>
                  <a:pt x="6419" y="9913"/>
                </a:cubicBezTo>
                <a:cubicBezTo>
                  <a:pt x="6271" y="9666"/>
                  <a:pt x="6358" y="9345"/>
                  <a:pt x="6617" y="9197"/>
                </a:cubicBezTo>
                <a:lnTo>
                  <a:pt x="6629" y="9197"/>
                </a:lnTo>
                <a:close/>
                <a:moveTo>
                  <a:pt x="173" y="1112"/>
                </a:moveTo>
                <a:cubicBezTo>
                  <a:pt x="1" y="766"/>
                  <a:pt x="161" y="346"/>
                  <a:pt x="519" y="198"/>
                </a:cubicBezTo>
                <a:cubicBezTo>
                  <a:pt x="889" y="1"/>
                  <a:pt x="1346" y="161"/>
                  <a:pt x="1519" y="544"/>
                </a:cubicBezTo>
                <a:cubicBezTo>
                  <a:pt x="1531" y="556"/>
                  <a:pt x="1531" y="556"/>
                  <a:pt x="1544" y="569"/>
                </a:cubicBezTo>
                <a:cubicBezTo>
                  <a:pt x="1544" y="593"/>
                  <a:pt x="1556" y="606"/>
                  <a:pt x="1556" y="618"/>
                </a:cubicBezTo>
                <a:cubicBezTo>
                  <a:pt x="1642" y="803"/>
                  <a:pt x="1716" y="988"/>
                  <a:pt x="1790" y="1161"/>
                </a:cubicBezTo>
                <a:cubicBezTo>
                  <a:pt x="1902" y="1445"/>
                  <a:pt x="2013" y="1729"/>
                  <a:pt x="2124" y="2025"/>
                </a:cubicBezTo>
                <a:cubicBezTo>
                  <a:pt x="2247" y="2334"/>
                  <a:pt x="2371" y="2642"/>
                  <a:pt x="2494" y="2951"/>
                </a:cubicBezTo>
                <a:cubicBezTo>
                  <a:pt x="2556" y="3124"/>
                  <a:pt x="2630" y="3297"/>
                  <a:pt x="2704" y="3469"/>
                </a:cubicBezTo>
                <a:cubicBezTo>
                  <a:pt x="2815" y="3753"/>
                  <a:pt x="2938" y="4037"/>
                  <a:pt x="3050" y="4321"/>
                </a:cubicBezTo>
                <a:lnTo>
                  <a:pt x="3050" y="4321"/>
                </a:lnTo>
                <a:cubicBezTo>
                  <a:pt x="3383" y="5136"/>
                  <a:pt x="3691" y="5950"/>
                  <a:pt x="4049" y="6753"/>
                </a:cubicBezTo>
                <a:cubicBezTo>
                  <a:pt x="4444" y="6592"/>
                  <a:pt x="4988" y="7000"/>
                  <a:pt x="5234" y="7284"/>
                </a:cubicBezTo>
                <a:cubicBezTo>
                  <a:pt x="5531" y="7617"/>
                  <a:pt x="5654" y="8037"/>
                  <a:pt x="5790" y="8444"/>
                </a:cubicBezTo>
                <a:cubicBezTo>
                  <a:pt x="5802" y="8481"/>
                  <a:pt x="5827" y="8530"/>
                  <a:pt x="5839" y="8567"/>
                </a:cubicBezTo>
                <a:cubicBezTo>
                  <a:pt x="5876" y="8629"/>
                  <a:pt x="5901" y="8703"/>
                  <a:pt x="5926" y="8765"/>
                </a:cubicBezTo>
                <a:cubicBezTo>
                  <a:pt x="5975" y="8864"/>
                  <a:pt x="6098" y="9135"/>
                  <a:pt x="5987" y="9222"/>
                </a:cubicBezTo>
                <a:cubicBezTo>
                  <a:pt x="5938" y="9246"/>
                  <a:pt x="5876" y="9246"/>
                  <a:pt x="5839" y="9222"/>
                </a:cubicBezTo>
                <a:cubicBezTo>
                  <a:pt x="5753" y="9185"/>
                  <a:pt x="5679" y="9160"/>
                  <a:pt x="5592" y="9172"/>
                </a:cubicBezTo>
                <a:cubicBezTo>
                  <a:pt x="5469" y="9172"/>
                  <a:pt x="5346" y="9209"/>
                  <a:pt x="5222" y="9222"/>
                </a:cubicBezTo>
                <a:cubicBezTo>
                  <a:pt x="5049" y="9246"/>
                  <a:pt x="4876" y="9222"/>
                  <a:pt x="4716" y="9160"/>
                </a:cubicBezTo>
                <a:cubicBezTo>
                  <a:pt x="4370" y="9073"/>
                  <a:pt x="4049" y="8876"/>
                  <a:pt x="3815" y="8592"/>
                </a:cubicBezTo>
                <a:cubicBezTo>
                  <a:pt x="3556" y="8259"/>
                  <a:pt x="3222" y="7629"/>
                  <a:pt x="3469" y="7210"/>
                </a:cubicBezTo>
                <a:cubicBezTo>
                  <a:pt x="3420" y="7123"/>
                  <a:pt x="3358" y="7000"/>
                  <a:pt x="3333" y="6975"/>
                </a:cubicBezTo>
                <a:cubicBezTo>
                  <a:pt x="3210" y="6740"/>
                  <a:pt x="3087" y="6518"/>
                  <a:pt x="2951" y="6284"/>
                </a:cubicBezTo>
                <a:cubicBezTo>
                  <a:pt x="2568" y="5580"/>
                  <a:pt x="2185" y="4889"/>
                  <a:pt x="1803" y="4185"/>
                </a:cubicBezTo>
                <a:cubicBezTo>
                  <a:pt x="1457" y="3531"/>
                  <a:pt x="1099" y="2877"/>
                  <a:pt x="741" y="2223"/>
                </a:cubicBezTo>
                <a:cubicBezTo>
                  <a:pt x="618" y="1988"/>
                  <a:pt x="494" y="1766"/>
                  <a:pt x="371" y="1519"/>
                </a:cubicBezTo>
                <a:cubicBezTo>
                  <a:pt x="309" y="1396"/>
                  <a:pt x="235" y="1260"/>
                  <a:pt x="173" y="1136"/>
                </a:cubicBezTo>
                <a:cubicBezTo>
                  <a:pt x="173" y="1124"/>
                  <a:pt x="173" y="1112"/>
                  <a:pt x="161" y="1087"/>
                </a:cubicBezTo>
                <a:close/>
                <a:moveTo>
                  <a:pt x="6839" y="9592"/>
                </a:moveTo>
                <a:cubicBezTo>
                  <a:pt x="6839" y="9740"/>
                  <a:pt x="6963" y="9789"/>
                  <a:pt x="7111" y="9814"/>
                </a:cubicBezTo>
                <a:cubicBezTo>
                  <a:pt x="7197" y="9814"/>
                  <a:pt x="7284" y="9826"/>
                  <a:pt x="7370" y="9863"/>
                </a:cubicBezTo>
                <a:cubicBezTo>
                  <a:pt x="7456" y="9888"/>
                  <a:pt x="7518" y="9950"/>
                  <a:pt x="7555" y="10036"/>
                </a:cubicBezTo>
                <a:cubicBezTo>
                  <a:pt x="7604" y="10197"/>
                  <a:pt x="7493" y="10345"/>
                  <a:pt x="7395" y="10456"/>
                </a:cubicBezTo>
                <a:cubicBezTo>
                  <a:pt x="7518" y="10481"/>
                  <a:pt x="7629" y="10481"/>
                  <a:pt x="7753" y="10481"/>
                </a:cubicBezTo>
                <a:cubicBezTo>
                  <a:pt x="7987" y="10468"/>
                  <a:pt x="8222" y="10431"/>
                  <a:pt x="8456" y="10382"/>
                </a:cubicBezTo>
                <a:cubicBezTo>
                  <a:pt x="8567" y="10357"/>
                  <a:pt x="8678" y="10320"/>
                  <a:pt x="8789" y="10271"/>
                </a:cubicBezTo>
                <a:cubicBezTo>
                  <a:pt x="8802" y="10258"/>
                  <a:pt x="8826" y="10246"/>
                  <a:pt x="8826" y="10234"/>
                </a:cubicBezTo>
                <a:cubicBezTo>
                  <a:pt x="8826" y="10209"/>
                  <a:pt x="8826" y="10197"/>
                  <a:pt x="8826" y="10184"/>
                </a:cubicBezTo>
                <a:cubicBezTo>
                  <a:pt x="8814" y="10147"/>
                  <a:pt x="8814" y="10110"/>
                  <a:pt x="8814" y="10073"/>
                </a:cubicBezTo>
                <a:cubicBezTo>
                  <a:pt x="8814" y="9925"/>
                  <a:pt x="8901" y="9802"/>
                  <a:pt x="9036" y="9765"/>
                </a:cubicBezTo>
                <a:cubicBezTo>
                  <a:pt x="9110" y="9728"/>
                  <a:pt x="9172" y="9456"/>
                  <a:pt x="9320" y="9370"/>
                </a:cubicBezTo>
                <a:cubicBezTo>
                  <a:pt x="9468" y="9320"/>
                  <a:pt x="9629" y="9308"/>
                  <a:pt x="9789" y="9333"/>
                </a:cubicBezTo>
                <a:cubicBezTo>
                  <a:pt x="9999" y="9345"/>
                  <a:pt x="10258" y="9394"/>
                  <a:pt x="10468" y="9345"/>
                </a:cubicBezTo>
                <a:cubicBezTo>
                  <a:pt x="10493" y="9333"/>
                  <a:pt x="10518" y="9320"/>
                  <a:pt x="10542" y="9308"/>
                </a:cubicBezTo>
                <a:cubicBezTo>
                  <a:pt x="10530" y="9259"/>
                  <a:pt x="10382" y="9160"/>
                  <a:pt x="10345" y="9148"/>
                </a:cubicBezTo>
                <a:cubicBezTo>
                  <a:pt x="10258" y="9098"/>
                  <a:pt x="10172" y="9049"/>
                  <a:pt x="10073" y="9024"/>
                </a:cubicBezTo>
                <a:cubicBezTo>
                  <a:pt x="9419" y="8827"/>
                  <a:pt x="8666" y="9073"/>
                  <a:pt x="8074" y="9320"/>
                </a:cubicBezTo>
                <a:cubicBezTo>
                  <a:pt x="7864" y="9407"/>
                  <a:pt x="7641" y="9444"/>
                  <a:pt x="7419" y="9407"/>
                </a:cubicBezTo>
                <a:cubicBezTo>
                  <a:pt x="7296" y="9394"/>
                  <a:pt x="6926" y="9357"/>
                  <a:pt x="6888" y="9530"/>
                </a:cubicBezTo>
                <a:cubicBezTo>
                  <a:pt x="6876" y="9543"/>
                  <a:pt x="6864" y="9567"/>
                  <a:pt x="6851" y="9580"/>
                </a:cubicBezTo>
                <a:close/>
                <a:moveTo>
                  <a:pt x="5012" y="8925"/>
                </a:moveTo>
                <a:cubicBezTo>
                  <a:pt x="4691" y="8790"/>
                  <a:pt x="4407" y="8580"/>
                  <a:pt x="4185" y="8308"/>
                </a:cubicBezTo>
                <a:cubicBezTo>
                  <a:pt x="3988" y="8061"/>
                  <a:pt x="3753" y="7765"/>
                  <a:pt x="3704" y="7444"/>
                </a:cubicBezTo>
                <a:cubicBezTo>
                  <a:pt x="3543" y="7876"/>
                  <a:pt x="4148" y="8604"/>
                  <a:pt x="4469" y="8753"/>
                </a:cubicBezTo>
                <a:cubicBezTo>
                  <a:pt x="4642" y="8839"/>
                  <a:pt x="4815" y="8888"/>
                  <a:pt x="5000" y="8913"/>
                </a:cubicBezTo>
                <a:close/>
                <a:moveTo>
                  <a:pt x="5247" y="7851"/>
                </a:moveTo>
                <a:cubicBezTo>
                  <a:pt x="5222" y="7827"/>
                  <a:pt x="5210" y="7790"/>
                  <a:pt x="5185" y="7765"/>
                </a:cubicBezTo>
                <a:cubicBezTo>
                  <a:pt x="5074" y="7580"/>
                  <a:pt x="4938" y="7419"/>
                  <a:pt x="4790" y="7284"/>
                </a:cubicBezTo>
                <a:cubicBezTo>
                  <a:pt x="4654" y="7173"/>
                  <a:pt x="4420" y="7000"/>
                  <a:pt x="4222" y="7024"/>
                </a:cubicBezTo>
                <a:cubicBezTo>
                  <a:pt x="4642" y="7148"/>
                  <a:pt x="4975" y="7493"/>
                  <a:pt x="5247" y="7851"/>
                </a:cubicBezTo>
                <a:close/>
                <a:moveTo>
                  <a:pt x="4185" y="7333"/>
                </a:moveTo>
                <a:cubicBezTo>
                  <a:pt x="4383" y="7605"/>
                  <a:pt x="4654" y="7827"/>
                  <a:pt x="4864" y="8086"/>
                </a:cubicBezTo>
                <a:cubicBezTo>
                  <a:pt x="4988" y="8259"/>
                  <a:pt x="5123" y="8432"/>
                  <a:pt x="5271" y="8592"/>
                </a:cubicBezTo>
                <a:cubicBezTo>
                  <a:pt x="5321" y="8641"/>
                  <a:pt x="5383" y="8691"/>
                  <a:pt x="5457" y="8728"/>
                </a:cubicBezTo>
                <a:cubicBezTo>
                  <a:pt x="5346" y="8555"/>
                  <a:pt x="5234" y="8370"/>
                  <a:pt x="5123" y="8197"/>
                </a:cubicBezTo>
                <a:cubicBezTo>
                  <a:pt x="4889" y="7851"/>
                  <a:pt x="4593" y="7469"/>
                  <a:pt x="4198" y="7333"/>
                </a:cubicBezTo>
                <a:close/>
                <a:moveTo>
                  <a:pt x="4136" y="7740"/>
                </a:moveTo>
                <a:cubicBezTo>
                  <a:pt x="4259" y="7938"/>
                  <a:pt x="4395" y="8111"/>
                  <a:pt x="4543" y="8271"/>
                </a:cubicBezTo>
                <a:cubicBezTo>
                  <a:pt x="4617" y="8345"/>
                  <a:pt x="4704" y="8407"/>
                  <a:pt x="4790" y="8469"/>
                </a:cubicBezTo>
                <a:cubicBezTo>
                  <a:pt x="4716" y="8382"/>
                  <a:pt x="4642" y="8283"/>
                  <a:pt x="4568" y="8197"/>
                </a:cubicBezTo>
                <a:cubicBezTo>
                  <a:pt x="4420" y="8049"/>
                  <a:pt x="4272" y="7901"/>
                  <a:pt x="4136" y="7740"/>
                </a:cubicBezTo>
                <a:close/>
                <a:moveTo>
                  <a:pt x="2531" y="4827"/>
                </a:moveTo>
                <a:cubicBezTo>
                  <a:pt x="2593" y="4938"/>
                  <a:pt x="2642" y="5049"/>
                  <a:pt x="2704" y="5160"/>
                </a:cubicBezTo>
                <a:lnTo>
                  <a:pt x="3074" y="5889"/>
                </a:lnTo>
                <a:cubicBezTo>
                  <a:pt x="3210" y="6148"/>
                  <a:pt x="3333" y="6407"/>
                  <a:pt x="3469" y="6666"/>
                </a:cubicBezTo>
                <a:cubicBezTo>
                  <a:pt x="3519" y="6753"/>
                  <a:pt x="3568" y="6839"/>
                  <a:pt x="3617" y="6938"/>
                </a:cubicBezTo>
                <a:cubicBezTo>
                  <a:pt x="3630" y="6950"/>
                  <a:pt x="3654" y="7000"/>
                  <a:pt x="3667" y="7024"/>
                </a:cubicBezTo>
                <a:cubicBezTo>
                  <a:pt x="3716" y="7000"/>
                  <a:pt x="3753" y="6975"/>
                  <a:pt x="3790" y="6938"/>
                </a:cubicBezTo>
                <a:cubicBezTo>
                  <a:pt x="3457" y="6185"/>
                  <a:pt x="3173" y="5420"/>
                  <a:pt x="2864" y="4654"/>
                </a:cubicBezTo>
                <a:cubicBezTo>
                  <a:pt x="2766" y="4741"/>
                  <a:pt x="2655" y="4802"/>
                  <a:pt x="2531" y="4827"/>
                </a:cubicBezTo>
                <a:close/>
                <a:moveTo>
                  <a:pt x="2371" y="4531"/>
                </a:moveTo>
                <a:cubicBezTo>
                  <a:pt x="2519" y="4531"/>
                  <a:pt x="2655" y="4469"/>
                  <a:pt x="2741" y="4346"/>
                </a:cubicBezTo>
                <a:lnTo>
                  <a:pt x="2741" y="4321"/>
                </a:lnTo>
                <a:cubicBezTo>
                  <a:pt x="2630" y="4420"/>
                  <a:pt x="2506" y="4482"/>
                  <a:pt x="2371" y="4531"/>
                </a:cubicBezTo>
                <a:close/>
                <a:moveTo>
                  <a:pt x="2198" y="4247"/>
                </a:moveTo>
                <a:cubicBezTo>
                  <a:pt x="2358" y="4222"/>
                  <a:pt x="2506" y="4148"/>
                  <a:pt x="2605" y="4025"/>
                </a:cubicBezTo>
                <a:cubicBezTo>
                  <a:pt x="2494" y="3753"/>
                  <a:pt x="2371" y="3469"/>
                  <a:pt x="2247" y="3198"/>
                </a:cubicBezTo>
                <a:cubicBezTo>
                  <a:pt x="1939" y="2556"/>
                  <a:pt x="1716" y="1889"/>
                  <a:pt x="1470" y="1223"/>
                </a:cubicBezTo>
                <a:cubicBezTo>
                  <a:pt x="1272" y="1272"/>
                  <a:pt x="815" y="1383"/>
                  <a:pt x="679" y="1482"/>
                </a:cubicBezTo>
                <a:cubicBezTo>
                  <a:pt x="1136" y="2432"/>
                  <a:pt x="1667" y="3334"/>
                  <a:pt x="2198" y="4247"/>
                </a:cubicBezTo>
                <a:close/>
                <a:moveTo>
                  <a:pt x="1321" y="828"/>
                </a:moveTo>
                <a:cubicBezTo>
                  <a:pt x="1124" y="877"/>
                  <a:pt x="642" y="1001"/>
                  <a:pt x="507" y="1112"/>
                </a:cubicBezTo>
                <a:lnTo>
                  <a:pt x="556" y="1210"/>
                </a:lnTo>
                <a:cubicBezTo>
                  <a:pt x="803" y="1062"/>
                  <a:pt x="1075" y="964"/>
                  <a:pt x="1358" y="889"/>
                </a:cubicBezTo>
                <a:lnTo>
                  <a:pt x="1321" y="828"/>
                </a:lnTo>
                <a:close/>
                <a:moveTo>
                  <a:pt x="1173" y="544"/>
                </a:moveTo>
                <a:cubicBezTo>
                  <a:pt x="1013" y="433"/>
                  <a:pt x="815" y="396"/>
                  <a:pt x="630" y="470"/>
                </a:cubicBezTo>
                <a:cubicBezTo>
                  <a:pt x="494" y="532"/>
                  <a:pt x="408" y="667"/>
                  <a:pt x="408" y="828"/>
                </a:cubicBezTo>
                <a:cubicBezTo>
                  <a:pt x="655" y="704"/>
                  <a:pt x="902" y="606"/>
                  <a:pt x="1161"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3" name="Google Shape;6823;p121"/>
          <p:cNvSpPr/>
          <p:nvPr/>
        </p:nvSpPr>
        <p:spPr>
          <a:xfrm>
            <a:off x="3815447" y="2085969"/>
            <a:ext cx="352476" cy="291471"/>
          </a:xfrm>
          <a:custGeom>
            <a:avLst/>
            <a:gdLst/>
            <a:ahLst/>
            <a:cxnLst/>
            <a:rect l="l" t="t" r="r" b="b"/>
            <a:pathLst>
              <a:path w="10481" h="8667" extrusionOk="0">
                <a:moveTo>
                  <a:pt x="8147" y="285"/>
                </a:moveTo>
                <a:cubicBezTo>
                  <a:pt x="8370" y="346"/>
                  <a:pt x="8579" y="458"/>
                  <a:pt x="8765" y="593"/>
                </a:cubicBezTo>
                <a:cubicBezTo>
                  <a:pt x="9073" y="791"/>
                  <a:pt x="9345" y="1025"/>
                  <a:pt x="9579" y="1297"/>
                </a:cubicBezTo>
                <a:cubicBezTo>
                  <a:pt x="10196" y="2001"/>
                  <a:pt x="10480" y="2840"/>
                  <a:pt x="10271" y="3766"/>
                </a:cubicBezTo>
                <a:cubicBezTo>
                  <a:pt x="9913" y="5296"/>
                  <a:pt x="8900" y="6444"/>
                  <a:pt x="7592" y="7259"/>
                </a:cubicBezTo>
                <a:cubicBezTo>
                  <a:pt x="6740" y="7753"/>
                  <a:pt x="5827" y="8123"/>
                  <a:pt x="4852" y="8333"/>
                </a:cubicBezTo>
                <a:cubicBezTo>
                  <a:pt x="3642" y="8605"/>
                  <a:pt x="2062" y="8666"/>
                  <a:pt x="1074" y="7765"/>
                </a:cubicBezTo>
                <a:cubicBezTo>
                  <a:pt x="667" y="7395"/>
                  <a:pt x="482" y="6913"/>
                  <a:pt x="272" y="6407"/>
                </a:cubicBezTo>
                <a:cubicBezTo>
                  <a:pt x="62" y="5926"/>
                  <a:pt x="0" y="5383"/>
                  <a:pt x="111" y="4864"/>
                </a:cubicBezTo>
                <a:cubicBezTo>
                  <a:pt x="618" y="2099"/>
                  <a:pt x="4000" y="1"/>
                  <a:pt x="6678" y="13"/>
                </a:cubicBezTo>
                <a:cubicBezTo>
                  <a:pt x="7160" y="13"/>
                  <a:pt x="7641" y="87"/>
                  <a:pt x="8098" y="260"/>
                </a:cubicBezTo>
                <a:lnTo>
                  <a:pt x="8147" y="272"/>
                </a:lnTo>
                <a:close/>
                <a:moveTo>
                  <a:pt x="9962" y="2803"/>
                </a:moveTo>
                <a:cubicBezTo>
                  <a:pt x="9937" y="2531"/>
                  <a:pt x="9851" y="2272"/>
                  <a:pt x="9715" y="2025"/>
                </a:cubicBezTo>
                <a:cubicBezTo>
                  <a:pt x="9740" y="2099"/>
                  <a:pt x="9752" y="2161"/>
                  <a:pt x="9752" y="2235"/>
                </a:cubicBezTo>
                <a:cubicBezTo>
                  <a:pt x="9789" y="2383"/>
                  <a:pt x="9801" y="2544"/>
                  <a:pt x="9801" y="2692"/>
                </a:cubicBezTo>
                <a:cubicBezTo>
                  <a:pt x="9851" y="2729"/>
                  <a:pt x="9913" y="2766"/>
                  <a:pt x="9962" y="2803"/>
                </a:cubicBezTo>
                <a:close/>
                <a:moveTo>
                  <a:pt x="9913" y="3655"/>
                </a:moveTo>
                <a:cubicBezTo>
                  <a:pt x="9937" y="3531"/>
                  <a:pt x="9962" y="3408"/>
                  <a:pt x="9962" y="3284"/>
                </a:cubicBezTo>
                <a:cubicBezTo>
                  <a:pt x="9913" y="3210"/>
                  <a:pt x="9851" y="3161"/>
                  <a:pt x="9777" y="3112"/>
                </a:cubicBezTo>
                <a:cubicBezTo>
                  <a:pt x="9764" y="3235"/>
                  <a:pt x="9740" y="3346"/>
                  <a:pt x="9715" y="3469"/>
                </a:cubicBezTo>
                <a:cubicBezTo>
                  <a:pt x="9789" y="3531"/>
                  <a:pt x="9851" y="3593"/>
                  <a:pt x="9913" y="3655"/>
                </a:cubicBezTo>
                <a:close/>
                <a:moveTo>
                  <a:pt x="9653" y="4445"/>
                </a:moveTo>
                <a:cubicBezTo>
                  <a:pt x="9715" y="4309"/>
                  <a:pt x="9764" y="4173"/>
                  <a:pt x="9814" y="4037"/>
                </a:cubicBezTo>
                <a:cubicBezTo>
                  <a:pt x="9740" y="3976"/>
                  <a:pt x="9678" y="3902"/>
                  <a:pt x="9604" y="3840"/>
                </a:cubicBezTo>
                <a:cubicBezTo>
                  <a:pt x="9555" y="3963"/>
                  <a:pt x="9505" y="4087"/>
                  <a:pt x="9443" y="4198"/>
                </a:cubicBezTo>
                <a:cubicBezTo>
                  <a:pt x="9505" y="4297"/>
                  <a:pt x="9579" y="4371"/>
                  <a:pt x="9653" y="4445"/>
                </a:cubicBezTo>
                <a:close/>
                <a:moveTo>
                  <a:pt x="9073" y="5395"/>
                </a:moveTo>
                <a:cubicBezTo>
                  <a:pt x="9234" y="5198"/>
                  <a:pt x="9382" y="4988"/>
                  <a:pt x="9505" y="4766"/>
                </a:cubicBezTo>
                <a:cubicBezTo>
                  <a:pt x="9419" y="4704"/>
                  <a:pt x="9332" y="4630"/>
                  <a:pt x="9258" y="4556"/>
                </a:cubicBezTo>
                <a:cubicBezTo>
                  <a:pt x="9135" y="4753"/>
                  <a:pt x="8999" y="4951"/>
                  <a:pt x="8851" y="5136"/>
                </a:cubicBezTo>
                <a:cubicBezTo>
                  <a:pt x="8925" y="5222"/>
                  <a:pt x="8999" y="5309"/>
                  <a:pt x="9073" y="5395"/>
                </a:cubicBezTo>
                <a:close/>
                <a:moveTo>
                  <a:pt x="8320" y="6160"/>
                </a:moveTo>
                <a:cubicBezTo>
                  <a:pt x="8505" y="6012"/>
                  <a:pt x="8678" y="5840"/>
                  <a:pt x="8839" y="5667"/>
                </a:cubicBezTo>
                <a:cubicBezTo>
                  <a:pt x="8765" y="5580"/>
                  <a:pt x="8690" y="5494"/>
                  <a:pt x="8604" y="5395"/>
                </a:cubicBezTo>
                <a:cubicBezTo>
                  <a:pt x="8444" y="5568"/>
                  <a:pt x="8283" y="5716"/>
                  <a:pt x="8110" y="5877"/>
                </a:cubicBezTo>
                <a:lnTo>
                  <a:pt x="8110" y="5889"/>
                </a:lnTo>
                <a:cubicBezTo>
                  <a:pt x="8147" y="5938"/>
                  <a:pt x="8184" y="5975"/>
                  <a:pt x="8209" y="6025"/>
                </a:cubicBezTo>
                <a:cubicBezTo>
                  <a:pt x="8246" y="6074"/>
                  <a:pt x="8283" y="6111"/>
                  <a:pt x="8320" y="6160"/>
                </a:cubicBezTo>
                <a:close/>
                <a:moveTo>
                  <a:pt x="7666" y="6654"/>
                </a:moveTo>
                <a:cubicBezTo>
                  <a:pt x="7789" y="6568"/>
                  <a:pt x="7925" y="6481"/>
                  <a:pt x="8049" y="6383"/>
                </a:cubicBezTo>
                <a:cubicBezTo>
                  <a:pt x="7975" y="6296"/>
                  <a:pt x="7913" y="6197"/>
                  <a:pt x="7851" y="6111"/>
                </a:cubicBezTo>
                <a:lnTo>
                  <a:pt x="7839" y="6086"/>
                </a:lnTo>
                <a:cubicBezTo>
                  <a:pt x="7715" y="6185"/>
                  <a:pt x="7592" y="6272"/>
                  <a:pt x="7468" y="6358"/>
                </a:cubicBezTo>
                <a:cubicBezTo>
                  <a:pt x="7530" y="6457"/>
                  <a:pt x="7604" y="6555"/>
                  <a:pt x="7666" y="6654"/>
                </a:cubicBezTo>
                <a:close/>
                <a:moveTo>
                  <a:pt x="6790" y="7173"/>
                </a:moveTo>
                <a:cubicBezTo>
                  <a:pt x="6987" y="7074"/>
                  <a:pt x="7185" y="6963"/>
                  <a:pt x="7370" y="6839"/>
                </a:cubicBezTo>
                <a:cubicBezTo>
                  <a:pt x="7320" y="6765"/>
                  <a:pt x="7259" y="6691"/>
                  <a:pt x="7209" y="6617"/>
                </a:cubicBezTo>
                <a:lnTo>
                  <a:pt x="7172" y="6555"/>
                </a:lnTo>
                <a:cubicBezTo>
                  <a:pt x="6987" y="6667"/>
                  <a:pt x="6814" y="6765"/>
                  <a:pt x="6629" y="6864"/>
                </a:cubicBezTo>
                <a:cubicBezTo>
                  <a:pt x="6691" y="6963"/>
                  <a:pt x="6740" y="7062"/>
                  <a:pt x="6790" y="7173"/>
                </a:cubicBezTo>
                <a:close/>
                <a:moveTo>
                  <a:pt x="5814" y="7642"/>
                </a:moveTo>
                <a:cubicBezTo>
                  <a:pt x="6037" y="7543"/>
                  <a:pt x="6246" y="7457"/>
                  <a:pt x="6469" y="7345"/>
                </a:cubicBezTo>
                <a:cubicBezTo>
                  <a:pt x="6419" y="7247"/>
                  <a:pt x="6357" y="7148"/>
                  <a:pt x="6296" y="7037"/>
                </a:cubicBezTo>
                <a:cubicBezTo>
                  <a:pt x="6197" y="7086"/>
                  <a:pt x="6111" y="7123"/>
                  <a:pt x="6012" y="7160"/>
                </a:cubicBezTo>
                <a:cubicBezTo>
                  <a:pt x="5925" y="7210"/>
                  <a:pt x="5802" y="7259"/>
                  <a:pt x="5691" y="7296"/>
                </a:cubicBezTo>
                <a:cubicBezTo>
                  <a:pt x="5716" y="7407"/>
                  <a:pt x="5753" y="7518"/>
                  <a:pt x="5814" y="7629"/>
                </a:cubicBezTo>
                <a:close/>
                <a:moveTo>
                  <a:pt x="4987" y="7913"/>
                </a:moveTo>
                <a:cubicBezTo>
                  <a:pt x="5148" y="7864"/>
                  <a:pt x="5321" y="7815"/>
                  <a:pt x="5493" y="7765"/>
                </a:cubicBezTo>
                <a:cubicBezTo>
                  <a:pt x="5444" y="7654"/>
                  <a:pt x="5395" y="7543"/>
                  <a:pt x="5358" y="7420"/>
                </a:cubicBezTo>
                <a:cubicBezTo>
                  <a:pt x="5210" y="7481"/>
                  <a:pt x="5037" y="7531"/>
                  <a:pt x="4876" y="7580"/>
                </a:cubicBezTo>
                <a:cubicBezTo>
                  <a:pt x="4901" y="7691"/>
                  <a:pt x="4938" y="7815"/>
                  <a:pt x="4975" y="7926"/>
                </a:cubicBezTo>
                <a:close/>
                <a:moveTo>
                  <a:pt x="3852" y="8123"/>
                </a:moveTo>
                <a:cubicBezTo>
                  <a:pt x="4111" y="8098"/>
                  <a:pt x="4382" y="8061"/>
                  <a:pt x="4642" y="8000"/>
                </a:cubicBezTo>
                <a:cubicBezTo>
                  <a:pt x="4605" y="7889"/>
                  <a:pt x="4568" y="7778"/>
                  <a:pt x="4543" y="7654"/>
                </a:cubicBezTo>
                <a:cubicBezTo>
                  <a:pt x="4296" y="7716"/>
                  <a:pt x="4037" y="7753"/>
                  <a:pt x="3790" y="7790"/>
                </a:cubicBezTo>
                <a:cubicBezTo>
                  <a:pt x="3802" y="7901"/>
                  <a:pt x="3827" y="8012"/>
                  <a:pt x="3852" y="8123"/>
                </a:cubicBezTo>
                <a:close/>
                <a:moveTo>
                  <a:pt x="3444" y="7827"/>
                </a:moveTo>
                <a:cubicBezTo>
                  <a:pt x="3296" y="7827"/>
                  <a:pt x="3160" y="7839"/>
                  <a:pt x="3025" y="7839"/>
                </a:cubicBezTo>
                <a:cubicBezTo>
                  <a:pt x="3025" y="7926"/>
                  <a:pt x="3037" y="8024"/>
                  <a:pt x="3049" y="8111"/>
                </a:cubicBezTo>
                <a:cubicBezTo>
                  <a:pt x="3197" y="8135"/>
                  <a:pt x="3358" y="8135"/>
                  <a:pt x="3506" y="8135"/>
                </a:cubicBezTo>
                <a:cubicBezTo>
                  <a:pt x="3481" y="8037"/>
                  <a:pt x="3469" y="7926"/>
                  <a:pt x="3444" y="7827"/>
                </a:cubicBezTo>
                <a:close/>
                <a:moveTo>
                  <a:pt x="2679" y="7827"/>
                </a:moveTo>
                <a:cubicBezTo>
                  <a:pt x="2420" y="7802"/>
                  <a:pt x="2161" y="7753"/>
                  <a:pt x="1901" y="7691"/>
                </a:cubicBezTo>
                <a:cubicBezTo>
                  <a:pt x="1901" y="7716"/>
                  <a:pt x="1889" y="7740"/>
                  <a:pt x="1889" y="7765"/>
                </a:cubicBezTo>
                <a:cubicBezTo>
                  <a:pt x="2136" y="7901"/>
                  <a:pt x="2407" y="8000"/>
                  <a:pt x="2679" y="8061"/>
                </a:cubicBezTo>
                <a:cubicBezTo>
                  <a:pt x="2679" y="7987"/>
                  <a:pt x="2667" y="7901"/>
                  <a:pt x="2667" y="7827"/>
                </a:cubicBezTo>
                <a:close/>
                <a:moveTo>
                  <a:pt x="8950" y="1359"/>
                </a:moveTo>
                <a:cubicBezTo>
                  <a:pt x="8777" y="1174"/>
                  <a:pt x="8567" y="1013"/>
                  <a:pt x="8357" y="877"/>
                </a:cubicBezTo>
                <a:cubicBezTo>
                  <a:pt x="7629" y="458"/>
                  <a:pt x="6752" y="359"/>
                  <a:pt x="5938" y="445"/>
                </a:cubicBezTo>
                <a:cubicBezTo>
                  <a:pt x="5000" y="556"/>
                  <a:pt x="4086" y="865"/>
                  <a:pt x="3272" y="1346"/>
                </a:cubicBezTo>
                <a:cubicBezTo>
                  <a:pt x="1951" y="2112"/>
                  <a:pt x="667" y="3395"/>
                  <a:pt x="445" y="4975"/>
                </a:cubicBezTo>
                <a:cubicBezTo>
                  <a:pt x="260" y="6284"/>
                  <a:pt x="1087" y="7160"/>
                  <a:pt x="2321" y="7395"/>
                </a:cubicBezTo>
                <a:cubicBezTo>
                  <a:pt x="3432" y="7592"/>
                  <a:pt x="4555" y="7395"/>
                  <a:pt x="5592" y="6975"/>
                </a:cubicBezTo>
                <a:cubicBezTo>
                  <a:pt x="6752" y="6494"/>
                  <a:pt x="7999" y="5753"/>
                  <a:pt x="8728" y="4704"/>
                </a:cubicBezTo>
                <a:cubicBezTo>
                  <a:pt x="9394" y="3753"/>
                  <a:pt x="9863" y="2309"/>
                  <a:pt x="8950" y="1359"/>
                </a:cubicBezTo>
                <a:close/>
                <a:moveTo>
                  <a:pt x="5308" y="988"/>
                </a:moveTo>
                <a:cubicBezTo>
                  <a:pt x="4765" y="1099"/>
                  <a:pt x="4247" y="1297"/>
                  <a:pt x="3753" y="1544"/>
                </a:cubicBezTo>
                <a:cubicBezTo>
                  <a:pt x="2556" y="2161"/>
                  <a:pt x="1259" y="3297"/>
                  <a:pt x="1099" y="4704"/>
                </a:cubicBezTo>
                <a:cubicBezTo>
                  <a:pt x="1050" y="5210"/>
                  <a:pt x="1161" y="5728"/>
                  <a:pt x="1408" y="6173"/>
                </a:cubicBezTo>
                <a:lnTo>
                  <a:pt x="1420" y="6185"/>
                </a:lnTo>
                <a:cubicBezTo>
                  <a:pt x="2074" y="7000"/>
                  <a:pt x="3284" y="7049"/>
                  <a:pt x="4234" y="6950"/>
                </a:cubicBezTo>
                <a:cubicBezTo>
                  <a:pt x="5308" y="6839"/>
                  <a:pt x="6333" y="6346"/>
                  <a:pt x="7197" y="5716"/>
                </a:cubicBezTo>
                <a:cubicBezTo>
                  <a:pt x="7987" y="5148"/>
                  <a:pt x="8604" y="4383"/>
                  <a:pt x="8987" y="3482"/>
                </a:cubicBezTo>
                <a:cubicBezTo>
                  <a:pt x="9394" y="2482"/>
                  <a:pt x="9147" y="1704"/>
                  <a:pt x="8209" y="1149"/>
                </a:cubicBezTo>
                <a:cubicBezTo>
                  <a:pt x="7271" y="606"/>
                  <a:pt x="6308" y="704"/>
                  <a:pt x="5321" y="976"/>
                </a:cubicBezTo>
                <a:close/>
                <a:moveTo>
                  <a:pt x="7320" y="1186"/>
                </a:moveTo>
                <a:cubicBezTo>
                  <a:pt x="6715" y="1050"/>
                  <a:pt x="6037" y="1174"/>
                  <a:pt x="5444" y="1309"/>
                </a:cubicBezTo>
                <a:cubicBezTo>
                  <a:pt x="4062" y="1643"/>
                  <a:pt x="2358" y="2544"/>
                  <a:pt x="1790" y="3926"/>
                </a:cubicBezTo>
                <a:cubicBezTo>
                  <a:pt x="1642" y="4284"/>
                  <a:pt x="1432" y="4704"/>
                  <a:pt x="1432" y="5111"/>
                </a:cubicBezTo>
                <a:cubicBezTo>
                  <a:pt x="1445" y="5654"/>
                  <a:pt x="1864" y="6062"/>
                  <a:pt x="2309" y="6296"/>
                </a:cubicBezTo>
                <a:cubicBezTo>
                  <a:pt x="3901" y="7148"/>
                  <a:pt x="6012" y="6296"/>
                  <a:pt x="7271" y="5198"/>
                </a:cubicBezTo>
                <a:cubicBezTo>
                  <a:pt x="7888" y="4655"/>
                  <a:pt x="8493" y="3939"/>
                  <a:pt x="8728" y="3136"/>
                </a:cubicBezTo>
                <a:cubicBezTo>
                  <a:pt x="8876" y="2679"/>
                  <a:pt x="8900" y="2186"/>
                  <a:pt x="8505" y="1828"/>
                </a:cubicBezTo>
                <a:cubicBezTo>
                  <a:pt x="8172" y="1507"/>
                  <a:pt x="7765" y="1297"/>
                  <a:pt x="7320" y="1186"/>
                </a:cubicBezTo>
                <a:close/>
                <a:moveTo>
                  <a:pt x="5888" y="1988"/>
                </a:moveTo>
                <a:cubicBezTo>
                  <a:pt x="5938" y="2136"/>
                  <a:pt x="6012" y="2284"/>
                  <a:pt x="6098" y="2420"/>
                </a:cubicBezTo>
                <a:cubicBezTo>
                  <a:pt x="6222" y="2642"/>
                  <a:pt x="6357" y="2840"/>
                  <a:pt x="6481" y="3050"/>
                </a:cubicBezTo>
                <a:cubicBezTo>
                  <a:pt x="6703" y="3383"/>
                  <a:pt x="6925" y="3729"/>
                  <a:pt x="7160" y="4062"/>
                </a:cubicBezTo>
                <a:cubicBezTo>
                  <a:pt x="7209" y="4124"/>
                  <a:pt x="7296" y="4173"/>
                  <a:pt x="7382" y="4173"/>
                </a:cubicBezTo>
                <a:cubicBezTo>
                  <a:pt x="7654" y="4111"/>
                  <a:pt x="7876" y="3902"/>
                  <a:pt x="8073" y="3704"/>
                </a:cubicBezTo>
                <a:cubicBezTo>
                  <a:pt x="8135" y="3630"/>
                  <a:pt x="8147" y="3531"/>
                  <a:pt x="8098" y="3457"/>
                </a:cubicBezTo>
                <a:cubicBezTo>
                  <a:pt x="7666" y="2766"/>
                  <a:pt x="7382" y="2013"/>
                  <a:pt x="6790" y="1433"/>
                </a:cubicBezTo>
                <a:cubicBezTo>
                  <a:pt x="6444" y="927"/>
                  <a:pt x="5716" y="1507"/>
                  <a:pt x="5839" y="1889"/>
                </a:cubicBezTo>
                <a:cubicBezTo>
                  <a:pt x="5839" y="1927"/>
                  <a:pt x="5851" y="1964"/>
                  <a:pt x="5876" y="1988"/>
                </a:cubicBezTo>
                <a:close/>
                <a:moveTo>
                  <a:pt x="5962" y="3939"/>
                </a:moveTo>
                <a:cubicBezTo>
                  <a:pt x="5950" y="3827"/>
                  <a:pt x="5888" y="3741"/>
                  <a:pt x="5814" y="3667"/>
                </a:cubicBezTo>
                <a:cubicBezTo>
                  <a:pt x="5802" y="3655"/>
                  <a:pt x="5790" y="3642"/>
                  <a:pt x="5777" y="3630"/>
                </a:cubicBezTo>
                <a:cubicBezTo>
                  <a:pt x="5814" y="3593"/>
                  <a:pt x="5901" y="3581"/>
                  <a:pt x="5938" y="3494"/>
                </a:cubicBezTo>
                <a:cubicBezTo>
                  <a:pt x="6037" y="3272"/>
                  <a:pt x="5925" y="3037"/>
                  <a:pt x="5802" y="2840"/>
                </a:cubicBezTo>
                <a:cubicBezTo>
                  <a:pt x="5691" y="2655"/>
                  <a:pt x="5481" y="2556"/>
                  <a:pt x="5259" y="2618"/>
                </a:cubicBezTo>
                <a:cubicBezTo>
                  <a:pt x="5148" y="2642"/>
                  <a:pt x="5049" y="2667"/>
                  <a:pt x="5000" y="2544"/>
                </a:cubicBezTo>
                <a:cubicBezTo>
                  <a:pt x="4950" y="2420"/>
                  <a:pt x="4753" y="2346"/>
                  <a:pt x="4654" y="2334"/>
                </a:cubicBezTo>
                <a:cubicBezTo>
                  <a:pt x="4432" y="2297"/>
                  <a:pt x="3938" y="2568"/>
                  <a:pt x="3987" y="2828"/>
                </a:cubicBezTo>
                <a:cubicBezTo>
                  <a:pt x="3987" y="2865"/>
                  <a:pt x="4012" y="2914"/>
                  <a:pt x="4049" y="2939"/>
                </a:cubicBezTo>
                <a:cubicBezTo>
                  <a:pt x="4173" y="3074"/>
                  <a:pt x="4173" y="3272"/>
                  <a:pt x="4049" y="3408"/>
                </a:cubicBezTo>
                <a:cubicBezTo>
                  <a:pt x="4000" y="3445"/>
                  <a:pt x="3963" y="3494"/>
                  <a:pt x="3950" y="3556"/>
                </a:cubicBezTo>
                <a:cubicBezTo>
                  <a:pt x="3938" y="3704"/>
                  <a:pt x="3975" y="3852"/>
                  <a:pt x="4049" y="3976"/>
                </a:cubicBezTo>
                <a:cubicBezTo>
                  <a:pt x="4111" y="4111"/>
                  <a:pt x="4234" y="4222"/>
                  <a:pt x="4370" y="4259"/>
                </a:cubicBezTo>
                <a:cubicBezTo>
                  <a:pt x="4407" y="4259"/>
                  <a:pt x="4432" y="4259"/>
                  <a:pt x="4457" y="4259"/>
                </a:cubicBezTo>
                <a:cubicBezTo>
                  <a:pt x="4518" y="4259"/>
                  <a:pt x="4580" y="4247"/>
                  <a:pt x="4629" y="4210"/>
                </a:cubicBezTo>
                <a:cubicBezTo>
                  <a:pt x="4642" y="4198"/>
                  <a:pt x="4666" y="4173"/>
                  <a:pt x="4679" y="4161"/>
                </a:cubicBezTo>
                <a:cubicBezTo>
                  <a:pt x="4691" y="4161"/>
                  <a:pt x="4703" y="4161"/>
                  <a:pt x="4716" y="4173"/>
                </a:cubicBezTo>
                <a:cubicBezTo>
                  <a:pt x="4753" y="4210"/>
                  <a:pt x="4790" y="4247"/>
                  <a:pt x="4814" y="4297"/>
                </a:cubicBezTo>
                <a:cubicBezTo>
                  <a:pt x="4876" y="4383"/>
                  <a:pt x="4938" y="4469"/>
                  <a:pt x="5012" y="4543"/>
                </a:cubicBezTo>
                <a:cubicBezTo>
                  <a:pt x="5172" y="4704"/>
                  <a:pt x="5456" y="4655"/>
                  <a:pt x="5642" y="4568"/>
                </a:cubicBezTo>
                <a:cubicBezTo>
                  <a:pt x="5777" y="4519"/>
                  <a:pt x="5876" y="4408"/>
                  <a:pt x="5950" y="4284"/>
                </a:cubicBezTo>
                <a:cubicBezTo>
                  <a:pt x="6000" y="4173"/>
                  <a:pt x="6000" y="4050"/>
                  <a:pt x="5962" y="3939"/>
                </a:cubicBezTo>
                <a:close/>
                <a:moveTo>
                  <a:pt x="2074" y="4062"/>
                </a:moveTo>
                <a:cubicBezTo>
                  <a:pt x="2136" y="4210"/>
                  <a:pt x="2210" y="4358"/>
                  <a:pt x="2296" y="4494"/>
                </a:cubicBezTo>
                <a:cubicBezTo>
                  <a:pt x="2420" y="4716"/>
                  <a:pt x="2543" y="4926"/>
                  <a:pt x="2679" y="5124"/>
                </a:cubicBezTo>
                <a:cubicBezTo>
                  <a:pt x="2901" y="5469"/>
                  <a:pt x="3123" y="5802"/>
                  <a:pt x="3358" y="6136"/>
                </a:cubicBezTo>
                <a:cubicBezTo>
                  <a:pt x="3407" y="6210"/>
                  <a:pt x="3481" y="6247"/>
                  <a:pt x="3568" y="6247"/>
                </a:cubicBezTo>
                <a:cubicBezTo>
                  <a:pt x="3839" y="6148"/>
                  <a:pt x="4086" y="6000"/>
                  <a:pt x="4271" y="5778"/>
                </a:cubicBezTo>
                <a:cubicBezTo>
                  <a:pt x="4333" y="5704"/>
                  <a:pt x="4333" y="5605"/>
                  <a:pt x="4296" y="5531"/>
                </a:cubicBezTo>
                <a:cubicBezTo>
                  <a:pt x="3864" y="4852"/>
                  <a:pt x="3568" y="4087"/>
                  <a:pt x="2988" y="3507"/>
                </a:cubicBezTo>
                <a:cubicBezTo>
                  <a:pt x="2642" y="3000"/>
                  <a:pt x="1914" y="3581"/>
                  <a:pt x="2037" y="3963"/>
                </a:cubicBezTo>
                <a:cubicBezTo>
                  <a:pt x="2037" y="4000"/>
                  <a:pt x="2049" y="4037"/>
                  <a:pt x="2074" y="4062"/>
                </a:cubicBezTo>
                <a:close/>
                <a:moveTo>
                  <a:pt x="6555" y="1667"/>
                </a:moveTo>
                <a:cubicBezTo>
                  <a:pt x="6370" y="1606"/>
                  <a:pt x="6209" y="1593"/>
                  <a:pt x="6185" y="1803"/>
                </a:cubicBezTo>
                <a:cubicBezTo>
                  <a:pt x="6197" y="1815"/>
                  <a:pt x="6197" y="1840"/>
                  <a:pt x="6197" y="1852"/>
                </a:cubicBezTo>
                <a:cubicBezTo>
                  <a:pt x="6246" y="1976"/>
                  <a:pt x="6296" y="2099"/>
                  <a:pt x="6370" y="2210"/>
                </a:cubicBezTo>
                <a:cubicBezTo>
                  <a:pt x="6469" y="2383"/>
                  <a:pt x="6580" y="2556"/>
                  <a:pt x="6691" y="2717"/>
                </a:cubicBezTo>
                <a:cubicBezTo>
                  <a:pt x="6851" y="2988"/>
                  <a:pt x="7036" y="3235"/>
                  <a:pt x="7197" y="3494"/>
                </a:cubicBezTo>
                <a:cubicBezTo>
                  <a:pt x="7259" y="3581"/>
                  <a:pt x="7333" y="3655"/>
                  <a:pt x="7394" y="3753"/>
                </a:cubicBezTo>
                <a:cubicBezTo>
                  <a:pt x="7530" y="3704"/>
                  <a:pt x="7641" y="3618"/>
                  <a:pt x="7728" y="3507"/>
                </a:cubicBezTo>
                <a:cubicBezTo>
                  <a:pt x="7530" y="3198"/>
                  <a:pt x="7357" y="2889"/>
                  <a:pt x="7172" y="2581"/>
                </a:cubicBezTo>
                <a:cubicBezTo>
                  <a:pt x="7061" y="2396"/>
                  <a:pt x="6938" y="2198"/>
                  <a:pt x="6814" y="2025"/>
                </a:cubicBezTo>
                <a:cubicBezTo>
                  <a:pt x="6740" y="1889"/>
                  <a:pt x="6654" y="1778"/>
                  <a:pt x="6555" y="1667"/>
                </a:cubicBezTo>
                <a:close/>
                <a:moveTo>
                  <a:pt x="5210" y="4272"/>
                </a:moveTo>
                <a:cubicBezTo>
                  <a:pt x="5259" y="4272"/>
                  <a:pt x="5296" y="4259"/>
                  <a:pt x="5333" y="4259"/>
                </a:cubicBezTo>
                <a:cubicBezTo>
                  <a:pt x="5432" y="4235"/>
                  <a:pt x="5580" y="4173"/>
                  <a:pt x="5617" y="4074"/>
                </a:cubicBezTo>
                <a:cubicBezTo>
                  <a:pt x="5629" y="4000"/>
                  <a:pt x="5567" y="3914"/>
                  <a:pt x="5518" y="3864"/>
                </a:cubicBezTo>
                <a:cubicBezTo>
                  <a:pt x="5456" y="3803"/>
                  <a:pt x="5407" y="3716"/>
                  <a:pt x="5407" y="3618"/>
                </a:cubicBezTo>
                <a:cubicBezTo>
                  <a:pt x="5419" y="3519"/>
                  <a:pt x="5469" y="3432"/>
                  <a:pt x="5543" y="3371"/>
                </a:cubicBezTo>
                <a:cubicBezTo>
                  <a:pt x="5679" y="3272"/>
                  <a:pt x="5580" y="3074"/>
                  <a:pt x="5481" y="3000"/>
                </a:cubicBezTo>
                <a:cubicBezTo>
                  <a:pt x="5456" y="2963"/>
                  <a:pt x="5419" y="2951"/>
                  <a:pt x="5382" y="2963"/>
                </a:cubicBezTo>
                <a:cubicBezTo>
                  <a:pt x="5271" y="2963"/>
                  <a:pt x="5210" y="3037"/>
                  <a:pt x="5074" y="3025"/>
                </a:cubicBezTo>
                <a:cubicBezTo>
                  <a:pt x="4938" y="2976"/>
                  <a:pt x="4802" y="2889"/>
                  <a:pt x="4716" y="2778"/>
                </a:cubicBezTo>
                <a:cubicBezTo>
                  <a:pt x="4654" y="2729"/>
                  <a:pt x="4555" y="2679"/>
                  <a:pt x="4481" y="2729"/>
                </a:cubicBezTo>
                <a:cubicBezTo>
                  <a:pt x="4444" y="2754"/>
                  <a:pt x="4419" y="2803"/>
                  <a:pt x="4444" y="2852"/>
                </a:cubicBezTo>
                <a:cubicBezTo>
                  <a:pt x="4543" y="3025"/>
                  <a:pt x="4555" y="3223"/>
                  <a:pt x="4494" y="3408"/>
                </a:cubicBezTo>
                <a:cubicBezTo>
                  <a:pt x="4469" y="3482"/>
                  <a:pt x="4419" y="3544"/>
                  <a:pt x="4358" y="3605"/>
                </a:cubicBezTo>
                <a:cubicBezTo>
                  <a:pt x="4333" y="3630"/>
                  <a:pt x="4419" y="3778"/>
                  <a:pt x="4432" y="3815"/>
                </a:cubicBezTo>
                <a:cubicBezTo>
                  <a:pt x="4432" y="3840"/>
                  <a:pt x="4444" y="3852"/>
                  <a:pt x="4457" y="3877"/>
                </a:cubicBezTo>
                <a:lnTo>
                  <a:pt x="4518" y="3840"/>
                </a:lnTo>
                <a:cubicBezTo>
                  <a:pt x="4580" y="3803"/>
                  <a:pt x="4642" y="3790"/>
                  <a:pt x="4716" y="3803"/>
                </a:cubicBezTo>
                <a:cubicBezTo>
                  <a:pt x="4987" y="3864"/>
                  <a:pt x="5024" y="4087"/>
                  <a:pt x="5210" y="4259"/>
                </a:cubicBezTo>
                <a:lnTo>
                  <a:pt x="5210" y="4272"/>
                </a:lnTo>
                <a:close/>
                <a:moveTo>
                  <a:pt x="2741" y="3753"/>
                </a:moveTo>
                <a:cubicBezTo>
                  <a:pt x="2568" y="3692"/>
                  <a:pt x="2395" y="3667"/>
                  <a:pt x="2383" y="3877"/>
                </a:cubicBezTo>
                <a:cubicBezTo>
                  <a:pt x="2383" y="3902"/>
                  <a:pt x="2395" y="3914"/>
                  <a:pt x="2395" y="3926"/>
                </a:cubicBezTo>
                <a:cubicBezTo>
                  <a:pt x="2432" y="4050"/>
                  <a:pt x="2494" y="4173"/>
                  <a:pt x="2556" y="4284"/>
                </a:cubicBezTo>
                <a:cubicBezTo>
                  <a:pt x="2667" y="4457"/>
                  <a:pt x="2765" y="4630"/>
                  <a:pt x="2876" y="4803"/>
                </a:cubicBezTo>
                <a:cubicBezTo>
                  <a:pt x="3049" y="5062"/>
                  <a:pt x="3222" y="5309"/>
                  <a:pt x="3395" y="5568"/>
                </a:cubicBezTo>
                <a:cubicBezTo>
                  <a:pt x="3457" y="5667"/>
                  <a:pt x="3531" y="5728"/>
                  <a:pt x="3592" y="5827"/>
                </a:cubicBezTo>
                <a:cubicBezTo>
                  <a:pt x="3716" y="5778"/>
                  <a:pt x="3827" y="5691"/>
                  <a:pt x="3913" y="5593"/>
                </a:cubicBezTo>
                <a:cubicBezTo>
                  <a:pt x="3728" y="5284"/>
                  <a:pt x="3555" y="4975"/>
                  <a:pt x="3370" y="4655"/>
                </a:cubicBezTo>
                <a:cubicBezTo>
                  <a:pt x="3247" y="4469"/>
                  <a:pt x="3136" y="4284"/>
                  <a:pt x="3012" y="4099"/>
                </a:cubicBezTo>
                <a:cubicBezTo>
                  <a:pt x="2938" y="3976"/>
                  <a:pt x="2852" y="3852"/>
                  <a:pt x="2753"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4" name="Google Shape;6824;p121"/>
          <p:cNvSpPr/>
          <p:nvPr/>
        </p:nvSpPr>
        <p:spPr>
          <a:xfrm>
            <a:off x="2543904" y="1194269"/>
            <a:ext cx="240387" cy="140338"/>
          </a:xfrm>
          <a:custGeom>
            <a:avLst/>
            <a:gdLst/>
            <a:ahLst/>
            <a:cxnLst/>
            <a:rect l="l" t="t" r="r" b="b"/>
            <a:pathLst>
              <a:path w="7148" h="4173" extrusionOk="0">
                <a:moveTo>
                  <a:pt x="4061" y="3308"/>
                </a:moveTo>
                <a:cubicBezTo>
                  <a:pt x="4135" y="3370"/>
                  <a:pt x="4197" y="3444"/>
                  <a:pt x="4259" y="3530"/>
                </a:cubicBezTo>
                <a:cubicBezTo>
                  <a:pt x="4382" y="3444"/>
                  <a:pt x="4543" y="3432"/>
                  <a:pt x="4654" y="3518"/>
                </a:cubicBezTo>
                <a:cubicBezTo>
                  <a:pt x="4925" y="3691"/>
                  <a:pt x="4740" y="4049"/>
                  <a:pt x="4493" y="4086"/>
                </a:cubicBezTo>
                <a:cubicBezTo>
                  <a:pt x="4444" y="4160"/>
                  <a:pt x="4333" y="4172"/>
                  <a:pt x="4271" y="4098"/>
                </a:cubicBezTo>
                <a:cubicBezTo>
                  <a:pt x="4222" y="4049"/>
                  <a:pt x="4185" y="3987"/>
                  <a:pt x="4160" y="3913"/>
                </a:cubicBezTo>
                <a:cubicBezTo>
                  <a:pt x="4111" y="3827"/>
                  <a:pt x="4049" y="3740"/>
                  <a:pt x="3975" y="3654"/>
                </a:cubicBezTo>
                <a:cubicBezTo>
                  <a:pt x="3950" y="3654"/>
                  <a:pt x="3926" y="3642"/>
                  <a:pt x="3913" y="3617"/>
                </a:cubicBezTo>
                <a:cubicBezTo>
                  <a:pt x="3864" y="3567"/>
                  <a:pt x="3815" y="3506"/>
                  <a:pt x="3790" y="3444"/>
                </a:cubicBezTo>
                <a:cubicBezTo>
                  <a:pt x="3790" y="3419"/>
                  <a:pt x="3790" y="3395"/>
                  <a:pt x="3790" y="3370"/>
                </a:cubicBezTo>
                <a:lnTo>
                  <a:pt x="2889" y="3592"/>
                </a:lnTo>
                <a:lnTo>
                  <a:pt x="2284" y="3740"/>
                </a:lnTo>
                <a:cubicBezTo>
                  <a:pt x="2173" y="3777"/>
                  <a:pt x="2049" y="3802"/>
                  <a:pt x="1938" y="3839"/>
                </a:cubicBezTo>
                <a:cubicBezTo>
                  <a:pt x="1839" y="3876"/>
                  <a:pt x="1728" y="3814"/>
                  <a:pt x="1691" y="3716"/>
                </a:cubicBezTo>
                <a:cubicBezTo>
                  <a:pt x="1630" y="3530"/>
                  <a:pt x="1568" y="3333"/>
                  <a:pt x="1519" y="3135"/>
                </a:cubicBezTo>
                <a:cubicBezTo>
                  <a:pt x="1420" y="2802"/>
                  <a:pt x="1321" y="2481"/>
                  <a:pt x="1235" y="2148"/>
                </a:cubicBezTo>
                <a:cubicBezTo>
                  <a:pt x="1124" y="1790"/>
                  <a:pt x="1025" y="1432"/>
                  <a:pt x="926" y="1062"/>
                </a:cubicBezTo>
                <a:cubicBezTo>
                  <a:pt x="877" y="889"/>
                  <a:pt x="827" y="716"/>
                  <a:pt x="766" y="543"/>
                </a:cubicBezTo>
                <a:cubicBezTo>
                  <a:pt x="729" y="370"/>
                  <a:pt x="864" y="272"/>
                  <a:pt x="1012" y="333"/>
                </a:cubicBezTo>
                <a:lnTo>
                  <a:pt x="1025" y="333"/>
                </a:lnTo>
                <a:cubicBezTo>
                  <a:pt x="1148" y="383"/>
                  <a:pt x="1284" y="432"/>
                  <a:pt x="1407" y="469"/>
                </a:cubicBezTo>
                <a:cubicBezTo>
                  <a:pt x="1642" y="543"/>
                  <a:pt x="1877" y="617"/>
                  <a:pt x="2123" y="679"/>
                </a:cubicBezTo>
                <a:cubicBezTo>
                  <a:pt x="2765" y="864"/>
                  <a:pt x="3407" y="1049"/>
                  <a:pt x="4061" y="1234"/>
                </a:cubicBezTo>
                <a:cubicBezTo>
                  <a:pt x="4753" y="1444"/>
                  <a:pt x="5456" y="1654"/>
                  <a:pt x="6148" y="1889"/>
                </a:cubicBezTo>
                <a:cubicBezTo>
                  <a:pt x="6382" y="1975"/>
                  <a:pt x="6617" y="2062"/>
                  <a:pt x="6839" y="2173"/>
                </a:cubicBezTo>
                <a:cubicBezTo>
                  <a:pt x="6938" y="2210"/>
                  <a:pt x="7135" y="2308"/>
                  <a:pt x="7147" y="2432"/>
                </a:cubicBezTo>
                <a:cubicBezTo>
                  <a:pt x="7147" y="2494"/>
                  <a:pt x="7086" y="2518"/>
                  <a:pt x="7049" y="2531"/>
                </a:cubicBezTo>
                <a:cubicBezTo>
                  <a:pt x="6999" y="2543"/>
                  <a:pt x="6938" y="2568"/>
                  <a:pt x="6876" y="2592"/>
                </a:cubicBezTo>
                <a:cubicBezTo>
                  <a:pt x="6678" y="2642"/>
                  <a:pt x="6481" y="2703"/>
                  <a:pt x="6283" y="2753"/>
                </a:cubicBezTo>
                <a:cubicBezTo>
                  <a:pt x="5691" y="2913"/>
                  <a:pt x="5098" y="3061"/>
                  <a:pt x="4493" y="3210"/>
                </a:cubicBezTo>
                <a:lnTo>
                  <a:pt x="4074" y="3308"/>
                </a:lnTo>
                <a:close/>
                <a:moveTo>
                  <a:pt x="4098" y="383"/>
                </a:moveTo>
                <a:cubicBezTo>
                  <a:pt x="4172" y="432"/>
                  <a:pt x="4271" y="395"/>
                  <a:pt x="4308" y="321"/>
                </a:cubicBezTo>
                <a:cubicBezTo>
                  <a:pt x="4333" y="272"/>
                  <a:pt x="4333" y="222"/>
                  <a:pt x="4308" y="173"/>
                </a:cubicBezTo>
                <a:cubicBezTo>
                  <a:pt x="4197" y="0"/>
                  <a:pt x="4012" y="37"/>
                  <a:pt x="3889" y="161"/>
                </a:cubicBezTo>
                <a:cubicBezTo>
                  <a:pt x="3777" y="284"/>
                  <a:pt x="3728" y="444"/>
                  <a:pt x="3753" y="617"/>
                </a:cubicBezTo>
                <a:cubicBezTo>
                  <a:pt x="3802" y="963"/>
                  <a:pt x="4222" y="1185"/>
                  <a:pt x="4481" y="877"/>
                </a:cubicBezTo>
                <a:cubicBezTo>
                  <a:pt x="4605" y="728"/>
                  <a:pt x="4382" y="519"/>
                  <a:pt x="4259" y="679"/>
                </a:cubicBezTo>
                <a:cubicBezTo>
                  <a:pt x="4185" y="765"/>
                  <a:pt x="4111" y="704"/>
                  <a:pt x="4074" y="617"/>
                </a:cubicBezTo>
                <a:cubicBezTo>
                  <a:pt x="4049" y="568"/>
                  <a:pt x="4037" y="519"/>
                  <a:pt x="4049" y="457"/>
                </a:cubicBezTo>
                <a:cubicBezTo>
                  <a:pt x="4049" y="444"/>
                  <a:pt x="4086" y="420"/>
                  <a:pt x="4098" y="383"/>
                </a:cubicBezTo>
                <a:close/>
                <a:moveTo>
                  <a:pt x="605" y="2086"/>
                </a:moveTo>
                <a:cubicBezTo>
                  <a:pt x="296" y="2000"/>
                  <a:pt x="0" y="2605"/>
                  <a:pt x="371" y="2740"/>
                </a:cubicBezTo>
                <a:cubicBezTo>
                  <a:pt x="482" y="2777"/>
                  <a:pt x="593" y="2753"/>
                  <a:pt x="679" y="2679"/>
                </a:cubicBezTo>
                <a:cubicBezTo>
                  <a:pt x="729" y="2740"/>
                  <a:pt x="803" y="2790"/>
                  <a:pt x="889" y="2814"/>
                </a:cubicBezTo>
                <a:cubicBezTo>
                  <a:pt x="1049" y="2827"/>
                  <a:pt x="1111" y="2592"/>
                  <a:pt x="963" y="2518"/>
                </a:cubicBezTo>
                <a:cubicBezTo>
                  <a:pt x="914" y="2506"/>
                  <a:pt x="852" y="2407"/>
                  <a:pt x="840" y="2358"/>
                </a:cubicBezTo>
                <a:cubicBezTo>
                  <a:pt x="827" y="2284"/>
                  <a:pt x="803" y="2210"/>
                  <a:pt x="766" y="2148"/>
                </a:cubicBezTo>
                <a:cubicBezTo>
                  <a:pt x="729" y="2086"/>
                  <a:pt x="667" y="2062"/>
                  <a:pt x="593" y="2086"/>
                </a:cubicBezTo>
                <a:close/>
                <a:moveTo>
                  <a:pt x="2667" y="3321"/>
                </a:moveTo>
                <a:cubicBezTo>
                  <a:pt x="2518" y="3259"/>
                  <a:pt x="2531" y="3061"/>
                  <a:pt x="2679" y="3024"/>
                </a:cubicBezTo>
                <a:cubicBezTo>
                  <a:pt x="2827" y="2987"/>
                  <a:pt x="2926" y="3148"/>
                  <a:pt x="2839" y="3271"/>
                </a:cubicBezTo>
                <a:cubicBezTo>
                  <a:pt x="4012" y="2963"/>
                  <a:pt x="5197" y="2691"/>
                  <a:pt x="6382" y="2382"/>
                </a:cubicBezTo>
                <a:cubicBezTo>
                  <a:pt x="5617" y="2123"/>
                  <a:pt x="4839" y="1926"/>
                  <a:pt x="4061" y="1691"/>
                </a:cubicBezTo>
                <a:cubicBezTo>
                  <a:pt x="3506" y="1543"/>
                  <a:pt x="2950" y="1383"/>
                  <a:pt x="2395" y="1210"/>
                </a:cubicBezTo>
                <a:cubicBezTo>
                  <a:pt x="1988" y="1086"/>
                  <a:pt x="1556" y="951"/>
                  <a:pt x="1161" y="778"/>
                </a:cubicBezTo>
                <a:cubicBezTo>
                  <a:pt x="1395" y="1704"/>
                  <a:pt x="1617" y="2617"/>
                  <a:pt x="1926" y="3518"/>
                </a:cubicBezTo>
                <a:cubicBezTo>
                  <a:pt x="2160" y="3444"/>
                  <a:pt x="2407" y="3382"/>
                  <a:pt x="2654" y="3321"/>
                </a:cubicBezTo>
                <a:close/>
                <a:moveTo>
                  <a:pt x="2272" y="2395"/>
                </a:moveTo>
                <a:cubicBezTo>
                  <a:pt x="2234" y="2358"/>
                  <a:pt x="2197" y="2345"/>
                  <a:pt x="2160" y="2345"/>
                </a:cubicBezTo>
                <a:cubicBezTo>
                  <a:pt x="1951" y="2345"/>
                  <a:pt x="1951" y="2654"/>
                  <a:pt x="2160" y="2654"/>
                </a:cubicBezTo>
                <a:cubicBezTo>
                  <a:pt x="2222" y="2666"/>
                  <a:pt x="2284" y="2617"/>
                  <a:pt x="2296" y="2555"/>
                </a:cubicBezTo>
                <a:cubicBezTo>
                  <a:pt x="2333" y="2580"/>
                  <a:pt x="2370" y="2592"/>
                  <a:pt x="2407" y="2592"/>
                </a:cubicBezTo>
                <a:cubicBezTo>
                  <a:pt x="2617" y="2592"/>
                  <a:pt x="2617" y="2284"/>
                  <a:pt x="2407" y="2284"/>
                </a:cubicBezTo>
                <a:cubicBezTo>
                  <a:pt x="2346" y="2284"/>
                  <a:pt x="2284" y="2321"/>
                  <a:pt x="2272" y="2395"/>
                </a:cubicBezTo>
                <a:close/>
                <a:moveTo>
                  <a:pt x="1839" y="2432"/>
                </a:moveTo>
                <a:lnTo>
                  <a:pt x="1827" y="2432"/>
                </a:lnTo>
                <a:cubicBezTo>
                  <a:pt x="1630" y="2432"/>
                  <a:pt x="1630" y="2740"/>
                  <a:pt x="1827" y="2740"/>
                </a:cubicBezTo>
                <a:lnTo>
                  <a:pt x="1839" y="2740"/>
                </a:lnTo>
                <a:cubicBezTo>
                  <a:pt x="2049" y="2740"/>
                  <a:pt x="2049" y="2432"/>
                  <a:pt x="1839" y="2432"/>
                </a:cubicBezTo>
                <a:close/>
                <a:moveTo>
                  <a:pt x="2592" y="2691"/>
                </a:moveTo>
                <a:lnTo>
                  <a:pt x="2580" y="2691"/>
                </a:lnTo>
                <a:cubicBezTo>
                  <a:pt x="2370" y="2691"/>
                  <a:pt x="2370" y="3000"/>
                  <a:pt x="2580" y="3000"/>
                </a:cubicBezTo>
                <a:lnTo>
                  <a:pt x="2592" y="3000"/>
                </a:lnTo>
                <a:cubicBezTo>
                  <a:pt x="2802" y="3000"/>
                  <a:pt x="2802" y="2691"/>
                  <a:pt x="2592" y="2691"/>
                </a:cubicBezTo>
                <a:close/>
                <a:moveTo>
                  <a:pt x="4444" y="3777"/>
                </a:moveTo>
                <a:lnTo>
                  <a:pt x="4444" y="3777"/>
                </a:lnTo>
                <a:lnTo>
                  <a:pt x="4469" y="3765"/>
                </a:lnTo>
                <a:cubicBezTo>
                  <a:pt x="4456" y="3765"/>
                  <a:pt x="4444" y="3765"/>
                  <a:pt x="4444" y="3765"/>
                </a:cubicBezTo>
                <a:close/>
                <a:moveTo>
                  <a:pt x="519" y="2382"/>
                </a:moveTo>
                <a:lnTo>
                  <a:pt x="519" y="2382"/>
                </a:lnTo>
                <a:cubicBezTo>
                  <a:pt x="519" y="2407"/>
                  <a:pt x="519" y="2419"/>
                  <a:pt x="506" y="2419"/>
                </a:cubicBezTo>
                <a:cubicBezTo>
                  <a:pt x="506" y="2407"/>
                  <a:pt x="519" y="2395"/>
                  <a:pt x="531" y="23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5" name="Google Shape;6825;p121"/>
          <p:cNvSpPr/>
          <p:nvPr/>
        </p:nvSpPr>
        <p:spPr>
          <a:xfrm>
            <a:off x="2951827" y="1861012"/>
            <a:ext cx="205109" cy="252460"/>
          </a:xfrm>
          <a:custGeom>
            <a:avLst/>
            <a:gdLst/>
            <a:ahLst/>
            <a:cxnLst/>
            <a:rect l="l" t="t" r="r" b="b"/>
            <a:pathLst>
              <a:path w="6099" h="7507" extrusionOk="0">
                <a:moveTo>
                  <a:pt x="3087" y="87"/>
                </a:moveTo>
                <a:cubicBezTo>
                  <a:pt x="3124" y="13"/>
                  <a:pt x="3223" y="1"/>
                  <a:pt x="3284" y="63"/>
                </a:cubicBezTo>
                <a:cubicBezTo>
                  <a:pt x="3432" y="223"/>
                  <a:pt x="3556" y="408"/>
                  <a:pt x="3655" y="618"/>
                </a:cubicBezTo>
                <a:cubicBezTo>
                  <a:pt x="3865" y="964"/>
                  <a:pt x="4099" y="1297"/>
                  <a:pt x="4346" y="1618"/>
                </a:cubicBezTo>
                <a:cubicBezTo>
                  <a:pt x="4445" y="1741"/>
                  <a:pt x="4556" y="1865"/>
                  <a:pt x="4655" y="1976"/>
                </a:cubicBezTo>
                <a:cubicBezTo>
                  <a:pt x="4840" y="2161"/>
                  <a:pt x="5013" y="2359"/>
                  <a:pt x="5198" y="2556"/>
                </a:cubicBezTo>
                <a:lnTo>
                  <a:pt x="5753" y="3136"/>
                </a:lnTo>
                <a:cubicBezTo>
                  <a:pt x="5864" y="3247"/>
                  <a:pt x="5963" y="3358"/>
                  <a:pt x="6074" y="3482"/>
                </a:cubicBezTo>
                <a:cubicBezTo>
                  <a:pt x="6099" y="3507"/>
                  <a:pt x="6099" y="3556"/>
                  <a:pt x="6086" y="3593"/>
                </a:cubicBezTo>
                <a:cubicBezTo>
                  <a:pt x="6037" y="3679"/>
                  <a:pt x="5988" y="3778"/>
                  <a:pt x="5951" y="3877"/>
                </a:cubicBezTo>
                <a:cubicBezTo>
                  <a:pt x="5889" y="4013"/>
                  <a:pt x="5827" y="4161"/>
                  <a:pt x="5765" y="4297"/>
                </a:cubicBezTo>
                <a:cubicBezTo>
                  <a:pt x="5630" y="4667"/>
                  <a:pt x="5494" y="5037"/>
                  <a:pt x="5358" y="5395"/>
                </a:cubicBezTo>
                <a:cubicBezTo>
                  <a:pt x="5235" y="5741"/>
                  <a:pt x="5111" y="6086"/>
                  <a:pt x="4975" y="6432"/>
                </a:cubicBezTo>
                <a:cubicBezTo>
                  <a:pt x="4889" y="6667"/>
                  <a:pt x="4803" y="6914"/>
                  <a:pt x="4704" y="7160"/>
                </a:cubicBezTo>
                <a:cubicBezTo>
                  <a:pt x="4605" y="7370"/>
                  <a:pt x="4618" y="7383"/>
                  <a:pt x="4395" y="7321"/>
                </a:cubicBezTo>
                <a:cubicBezTo>
                  <a:pt x="4099" y="7234"/>
                  <a:pt x="3803" y="7123"/>
                  <a:pt x="3519" y="7012"/>
                </a:cubicBezTo>
                <a:cubicBezTo>
                  <a:pt x="3112" y="6852"/>
                  <a:pt x="2692" y="6691"/>
                  <a:pt x="2285" y="6531"/>
                </a:cubicBezTo>
                <a:cubicBezTo>
                  <a:pt x="1865" y="6358"/>
                  <a:pt x="1494" y="6210"/>
                  <a:pt x="1099" y="6037"/>
                </a:cubicBezTo>
                <a:cubicBezTo>
                  <a:pt x="816" y="5914"/>
                  <a:pt x="532" y="5803"/>
                  <a:pt x="260" y="5654"/>
                </a:cubicBezTo>
                <a:cubicBezTo>
                  <a:pt x="1" y="5519"/>
                  <a:pt x="13" y="5519"/>
                  <a:pt x="137" y="5247"/>
                </a:cubicBezTo>
                <a:cubicBezTo>
                  <a:pt x="297" y="4914"/>
                  <a:pt x="495" y="4568"/>
                  <a:pt x="667" y="4223"/>
                </a:cubicBezTo>
                <a:cubicBezTo>
                  <a:pt x="927" y="3741"/>
                  <a:pt x="1198" y="3247"/>
                  <a:pt x="1470" y="2766"/>
                </a:cubicBezTo>
                <a:cubicBezTo>
                  <a:pt x="1778" y="2198"/>
                  <a:pt x="2087" y="1630"/>
                  <a:pt x="2408" y="1063"/>
                </a:cubicBezTo>
                <a:cubicBezTo>
                  <a:pt x="2519" y="865"/>
                  <a:pt x="2642" y="655"/>
                  <a:pt x="2754" y="458"/>
                </a:cubicBezTo>
                <a:cubicBezTo>
                  <a:pt x="2815" y="359"/>
                  <a:pt x="2877" y="235"/>
                  <a:pt x="2951" y="137"/>
                </a:cubicBezTo>
                <a:cubicBezTo>
                  <a:pt x="2976" y="87"/>
                  <a:pt x="3037" y="75"/>
                  <a:pt x="3087" y="87"/>
                </a:cubicBezTo>
                <a:close/>
                <a:moveTo>
                  <a:pt x="2161" y="6654"/>
                </a:moveTo>
                <a:cubicBezTo>
                  <a:pt x="1865" y="6716"/>
                  <a:pt x="1815" y="7025"/>
                  <a:pt x="1988" y="7247"/>
                </a:cubicBezTo>
                <a:cubicBezTo>
                  <a:pt x="2149" y="7494"/>
                  <a:pt x="2507" y="7506"/>
                  <a:pt x="2692" y="7271"/>
                </a:cubicBezTo>
                <a:cubicBezTo>
                  <a:pt x="2803" y="7148"/>
                  <a:pt x="2605" y="6963"/>
                  <a:pt x="2507" y="7099"/>
                </a:cubicBezTo>
                <a:cubicBezTo>
                  <a:pt x="2433" y="7210"/>
                  <a:pt x="2272" y="7210"/>
                  <a:pt x="2198" y="7099"/>
                </a:cubicBezTo>
                <a:cubicBezTo>
                  <a:pt x="2161" y="7062"/>
                  <a:pt x="2136" y="7012"/>
                  <a:pt x="2136" y="6963"/>
                </a:cubicBezTo>
                <a:cubicBezTo>
                  <a:pt x="2136" y="6926"/>
                  <a:pt x="2186" y="6914"/>
                  <a:pt x="2223" y="6901"/>
                </a:cubicBezTo>
                <a:cubicBezTo>
                  <a:pt x="2383" y="6876"/>
                  <a:pt x="2322" y="6630"/>
                  <a:pt x="2161" y="6654"/>
                </a:cubicBezTo>
                <a:close/>
                <a:moveTo>
                  <a:pt x="766" y="2346"/>
                </a:moveTo>
                <a:cubicBezTo>
                  <a:pt x="704" y="2211"/>
                  <a:pt x="630" y="2075"/>
                  <a:pt x="532" y="1964"/>
                </a:cubicBezTo>
                <a:cubicBezTo>
                  <a:pt x="421" y="1828"/>
                  <a:pt x="235" y="2013"/>
                  <a:pt x="347" y="2136"/>
                </a:cubicBezTo>
                <a:cubicBezTo>
                  <a:pt x="482" y="2322"/>
                  <a:pt x="593" y="2531"/>
                  <a:pt x="680" y="2741"/>
                </a:cubicBezTo>
                <a:cubicBezTo>
                  <a:pt x="704" y="2803"/>
                  <a:pt x="779" y="2828"/>
                  <a:pt x="840" y="2803"/>
                </a:cubicBezTo>
                <a:cubicBezTo>
                  <a:pt x="939" y="2840"/>
                  <a:pt x="1050" y="2828"/>
                  <a:pt x="1149" y="2778"/>
                </a:cubicBezTo>
                <a:cubicBezTo>
                  <a:pt x="1309" y="2680"/>
                  <a:pt x="1359" y="2470"/>
                  <a:pt x="1272" y="2309"/>
                </a:cubicBezTo>
                <a:cubicBezTo>
                  <a:pt x="1198" y="2161"/>
                  <a:pt x="1013" y="2136"/>
                  <a:pt x="890" y="2235"/>
                </a:cubicBezTo>
                <a:cubicBezTo>
                  <a:pt x="853" y="2260"/>
                  <a:pt x="803" y="2297"/>
                  <a:pt x="779" y="2346"/>
                </a:cubicBezTo>
                <a:close/>
                <a:moveTo>
                  <a:pt x="5173" y="1334"/>
                </a:moveTo>
                <a:cubicBezTo>
                  <a:pt x="4889" y="1124"/>
                  <a:pt x="4580" y="1532"/>
                  <a:pt x="4692" y="1803"/>
                </a:cubicBezTo>
                <a:cubicBezTo>
                  <a:pt x="4704" y="1840"/>
                  <a:pt x="4729" y="1877"/>
                  <a:pt x="4766" y="1902"/>
                </a:cubicBezTo>
                <a:cubicBezTo>
                  <a:pt x="4951" y="2062"/>
                  <a:pt x="5136" y="1890"/>
                  <a:pt x="5235" y="1729"/>
                </a:cubicBezTo>
                <a:cubicBezTo>
                  <a:pt x="5284" y="1803"/>
                  <a:pt x="5333" y="1877"/>
                  <a:pt x="5383" y="1951"/>
                </a:cubicBezTo>
                <a:cubicBezTo>
                  <a:pt x="5494" y="2087"/>
                  <a:pt x="5679" y="1902"/>
                  <a:pt x="5568" y="1778"/>
                </a:cubicBezTo>
                <a:cubicBezTo>
                  <a:pt x="5469" y="1643"/>
                  <a:pt x="5395" y="1495"/>
                  <a:pt x="5284" y="1371"/>
                </a:cubicBezTo>
                <a:cubicBezTo>
                  <a:pt x="5259" y="1334"/>
                  <a:pt x="5210" y="1309"/>
                  <a:pt x="5161" y="1334"/>
                </a:cubicBezTo>
                <a:close/>
                <a:moveTo>
                  <a:pt x="5099" y="5222"/>
                </a:moveTo>
                <a:cubicBezTo>
                  <a:pt x="5074" y="5235"/>
                  <a:pt x="5050" y="5247"/>
                  <a:pt x="5013" y="5247"/>
                </a:cubicBezTo>
                <a:lnTo>
                  <a:pt x="4975" y="5247"/>
                </a:lnTo>
                <a:cubicBezTo>
                  <a:pt x="4803" y="5247"/>
                  <a:pt x="4803" y="4988"/>
                  <a:pt x="4975" y="4988"/>
                </a:cubicBezTo>
                <a:lnTo>
                  <a:pt x="5013" y="4988"/>
                </a:lnTo>
                <a:cubicBezTo>
                  <a:pt x="5074" y="4988"/>
                  <a:pt x="5124" y="5025"/>
                  <a:pt x="5136" y="5087"/>
                </a:cubicBezTo>
                <a:cubicBezTo>
                  <a:pt x="5309" y="4568"/>
                  <a:pt x="5519" y="4062"/>
                  <a:pt x="5778" y="3581"/>
                </a:cubicBezTo>
                <a:lnTo>
                  <a:pt x="5778" y="3581"/>
                </a:lnTo>
                <a:cubicBezTo>
                  <a:pt x="5222" y="3050"/>
                  <a:pt x="4716" y="2494"/>
                  <a:pt x="4235" y="1902"/>
                </a:cubicBezTo>
                <a:cubicBezTo>
                  <a:pt x="4013" y="1618"/>
                  <a:pt x="3790" y="1322"/>
                  <a:pt x="3581" y="1001"/>
                </a:cubicBezTo>
                <a:cubicBezTo>
                  <a:pt x="3494" y="853"/>
                  <a:pt x="3408" y="692"/>
                  <a:pt x="3321" y="532"/>
                </a:cubicBezTo>
                <a:cubicBezTo>
                  <a:pt x="3482" y="1544"/>
                  <a:pt x="3630" y="2568"/>
                  <a:pt x="3852" y="3568"/>
                </a:cubicBezTo>
                <a:lnTo>
                  <a:pt x="3865" y="3568"/>
                </a:lnTo>
                <a:cubicBezTo>
                  <a:pt x="3902" y="3568"/>
                  <a:pt x="3951" y="3581"/>
                  <a:pt x="3976" y="3630"/>
                </a:cubicBezTo>
                <a:cubicBezTo>
                  <a:pt x="3988" y="3581"/>
                  <a:pt x="4037" y="3544"/>
                  <a:pt x="4087" y="3544"/>
                </a:cubicBezTo>
                <a:cubicBezTo>
                  <a:pt x="4260" y="3544"/>
                  <a:pt x="4260" y="3803"/>
                  <a:pt x="4087" y="3803"/>
                </a:cubicBezTo>
                <a:cubicBezTo>
                  <a:pt x="4050" y="3803"/>
                  <a:pt x="4000" y="3778"/>
                  <a:pt x="3976" y="3741"/>
                </a:cubicBezTo>
                <a:cubicBezTo>
                  <a:pt x="3963" y="3778"/>
                  <a:pt x="3939" y="3803"/>
                  <a:pt x="3902" y="3815"/>
                </a:cubicBezTo>
                <a:lnTo>
                  <a:pt x="3914" y="3865"/>
                </a:lnTo>
                <a:cubicBezTo>
                  <a:pt x="3988" y="4186"/>
                  <a:pt x="4062" y="4506"/>
                  <a:pt x="4148" y="4827"/>
                </a:cubicBezTo>
                <a:cubicBezTo>
                  <a:pt x="4173" y="4815"/>
                  <a:pt x="4185" y="4815"/>
                  <a:pt x="4210" y="4815"/>
                </a:cubicBezTo>
                <a:lnTo>
                  <a:pt x="4235" y="4815"/>
                </a:lnTo>
                <a:cubicBezTo>
                  <a:pt x="4408" y="4815"/>
                  <a:pt x="4408" y="5074"/>
                  <a:pt x="4235" y="5074"/>
                </a:cubicBezTo>
                <a:lnTo>
                  <a:pt x="4210" y="5074"/>
                </a:lnTo>
                <a:cubicBezTo>
                  <a:pt x="4346" y="5617"/>
                  <a:pt x="4432" y="6161"/>
                  <a:pt x="4519" y="6716"/>
                </a:cubicBezTo>
                <a:lnTo>
                  <a:pt x="4519" y="6765"/>
                </a:lnTo>
                <a:lnTo>
                  <a:pt x="4543" y="6728"/>
                </a:lnTo>
                <a:cubicBezTo>
                  <a:pt x="4753" y="6247"/>
                  <a:pt x="4926" y="5741"/>
                  <a:pt x="5074" y="5235"/>
                </a:cubicBezTo>
                <a:close/>
                <a:moveTo>
                  <a:pt x="5346" y="3877"/>
                </a:moveTo>
                <a:cubicBezTo>
                  <a:pt x="5519" y="3877"/>
                  <a:pt x="5519" y="3618"/>
                  <a:pt x="5346" y="3618"/>
                </a:cubicBezTo>
                <a:cubicBezTo>
                  <a:pt x="5173" y="3618"/>
                  <a:pt x="5173" y="3877"/>
                  <a:pt x="5346" y="3877"/>
                </a:cubicBezTo>
                <a:close/>
                <a:moveTo>
                  <a:pt x="4901" y="3852"/>
                </a:moveTo>
                <a:cubicBezTo>
                  <a:pt x="5062" y="3852"/>
                  <a:pt x="5062" y="3593"/>
                  <a:pt x="4901" y="3593"/>
                </a:cubicBezTo>
                <a:cubicBezTo>
                  <a:pt x="4729" y="3605"/>
                  <a:pt x="4729" y="3852"/>
                  <a:pt x="4901" y="3852"/>
                </a:cubicBezTo>
                <a:close/>
                <a:moveTo>
                  <a:pt x="4408" y="3815"/>
                </a:moveTo>
                <a:lnTo>
                  <a:pt x="4420" y="3815"/>
                </a:lnTo>
                <a:cubicBezTo>
                  <a:pt x="4593" y="3815"/>
                  <a:pt x="4593" y="3556"/>
                  <a:pt x="4420" y="3556"/>
                </a:cubicBezTo>
                <a:lnTo>
                  <a:pt x="4408" y="3556"/>
                </a:lnTo>
                <a:cubicBezTo>
                  <a:pt x="4235" y="3556"/>
                  <a:pt x="4235" y="3815"/>
                  <a:pt x="4408" y="3815"/>
                </a:cubicBezTo>
                <a:close/>
                <a:moveTo>
                  <a:pt x="3247" y="1630"/>
                </a:moveTo>
                <a:cubicBezTo>
                  <a:pt x="3235" y="1630"/>
                  <a:pt x="3223" y="1643"/>
                  <a:pt x="3223" y="1643"/>
                </a:cubicBezTo>
                <a:cubicBezTo>
                  <a:pt x="3223" y="1680"/>
                  <a:pt x="3210" y="1704"/>
                  <a:pt x="3198" y="1729"/>
                </a:cubicBezTo>
                <a:cubicBezTo>
                  <a:pt x="3186" y="1754"/>
                  <a:pt x="3186" y="1766"/>
                  <a:pt x="3173" y="1778"/>
                </a:cubicBezTo>
                <a:cubicBezTo>
                  <a:pt x="3198" y="1803"/>
                  <a:pt x="3198" y="1840"/>
                  <a:pt x="3198" y="1865"/>
                </a:cubicBezTo>
                <a:lnTo>
                  <a:pt x="3198" y="1927"/>
                </a:lnTo>
                <a:cubicBezTo>
                  <a:pt x="3210" y="1976"/>
                  <a:pt x="3186" y="2013"/>
                  <a:pt x="3136" y="2038"/>
                </a:cubicBezTo>
                <a:cubicBezTo>
                  <a:pt x="3173" y="2050"/>
                  <a:pt x="3210" y="2087"/>
                  <a:pt x="3223" y="2124"/>
                </a:cubicBezTo>
                <a:cubicBezTo>
                  <a:pt x="3223" y="2173"/>
                  <a:pt x="3210" y="2235"/>
                  <a:pt x="3186" y="2272"/>
                </a:cubicBezTo>
                <a:cubicBezTo>
                  <a:pt x="3112" y="2396"/>
                  <a:pt x="2939" y="2334"/>
                  <a:pt x="2939" y="2198"/>
                </a:cubicBezTo>
                <a:cubicBezTo>
                  <a:pt x="2939" y="2136"/>
                  <a:pt x="2976" y="2075"/>
                  <a:pt x="3025" y="2050"/>
                </a:cubicBezTo>
                <a:cubicBezTo>
                  <a:pt x="2976" y="2025"/>
                  <a:pt x="2939" y="1988"/>
                  <a:pt x="2951" y="1927"/>
                </a:cubicBezTo>
                <a:lnTo>
                  <a:pt x="2951" y="1865"/>
                </a:lnTo>
                <a:cubicBezTo>
                  <a:pt x="2951" y="1840"/>
                  <a:pt x="2951" y="1815"/>
                  <a:pt x="2976" y="1791"/>
                </a:cubicBezTo>
                <a:cubicBezTo>
                  <a:pt x="2951" y="1766"/>
                  <a:pt x="2939" y="1729"/>
                  <a:pt x="2939" y="1704"/>
                </a:cubicBezTo>
                <a:cubicBezTo>
                  <a:pt x="2939" y="1643"/>
                  <a:pt x="2976" y="1581"/>
                  <a:pt x="3025" y="1544"/>
                </a:cubicBezTo>
                <a:lnTo>
                  <a:pt x="3025" y="1470"/>
                </a:lnTo>
                <a:cubicBezTo>
                  <a:pt x="3025" y="1458"/>
                  <a:pt x="3037" y="1433"/>
                  <a:pt x="3037" y="1408"/>
                </a:cubicBezTo>
                <a:cubicBezTo>
                  <a:pt x="2988" y="1408"/>
                  <a:pt x="2939" y="1346"/>
                  <a:pt x="2951" y="1285"/>
                </a:cubicBezTo>
                <a:cubicBezTo>
                  <a:pt x="2939" y="1235"/>
                  <a:pt x="2963" y="1174"/>
                  <a:pt x="3000" y="1137"/>
                </a:cubicBezTo>
                <a:lnTo>
                  <a:pt x="3000" y="1137"/>
                </a:lnTo>
                <a:lnTo>
                  <a:pt x="3000" y="1124"/>
                </a:lnTo>
                <a:cubicBezTo>
                  <a:pt x="3000" y="1075"/>
                  <a:pt x="3013" y="1013"/>
                  <a:pt x="3062" y="976"/>
                </a:cubicBezTo>
                <a:cubicBezTo>
                  <a:pt x="3062" y="964"/>
                  <a:pt x="3062" y="964"/>
                  <a:pt x="3075" y="951"/>
                </a:cubicBezTo>
                <a:cubicBezTo>
                  <a:pt x="3013" y="939"/>
                  <a:pt x="2976" y="890"/>
                  <a:pt x="2976" y="840"/>
                </a:cubicBezTo>
                <a:lnTo>
                  <a:pt x="2976" y="754"/>
                </a:lnTo>
                <a:cubicBezTo>
                  <a:pt x="2976" y="729"/>
                  <a:pt x="2988" y="705"/>
                  <a:pt x="3000" y="692"/>
                </a:cubicBezTo>
                <a:cubicBezTo>
                  <a:pt x="3000" y="630"/>
                  <a:pt x="3025" y="593"/>
                  <a:pt x="3075" y="569"/>
                </a:cubicBezTo>
                <a:lnTo>
                  <a:pt x="3062" y="495"/>
                </a:lnTo>
                <a:cubicBezTo>
                  <a:pt x="3050" y="495"/>
                  <a:pt x="3037" y="482"/>
                  <a:pt x="3037" y="470"/>
                </a:cubicBezTo>
                <a:cubicBezTo>
                  <a:pt x="2852" y="779"/>
                  <a:pt x="2667" y="1100"/>
                  <a:pt x="2494" y="1420"/>
                </a:cubicBezTo>
                <a:cubicBezTo>
                  <a:pt x="2223" y="1902"/>
                  <a:pt x="1964" y="2396"/>
                  <a:pt x="1704" y="2877"/>
                </a:cubicBezTo>
                <a:cubicBezTo>
                  <a:pt x="1457" y="3346"/>
                  <a:pt x="1223" y="3803"/>
                  <a:pt x="976" y="4260"/>
                </a:cubicBezTo>
                <a:cubicBezTo>
                  <a:pt x="877" y="4469"/>
                  <a:pt x="766" y="4679"/>
                  <a:pt x="655" y="4889"/>
                </a:cubicBezTo>
                <a:cubicBezTo>
                  <a:pt x="680" y="4889"/>
                  <a:pt x="704" y="4901"/>
                  <a:pt x="729" y="4901"/>
                </a:cubicBezTo>
                <a:cubicBezTo>
                  <a:pt x="742" y="4852"/>
                  <a:pt x="791" y="4803"/>
                  <a:pt x="853" y="4803"/>
                </a:cubicBezTo>
                <a:cubicBezTo>
                  <a:pt x="865" y="4741"/>
                  <a:pt x="914" y="4704"/>
                  <a:pt x="976" y="4704"/>
                </a:cubicBezTo>
                <a:cubicBezTo>
                  <a:pt x="1137" y="4716"/>
                  <a:pt x="1137" y="4951"/>
                  <a:pt x="976" y="4963"/>
                </a:cubicBezTo>
                <a:cubicBezTo>
                  <a:pt x="964" y="5037"/>
                  <a:pt x="877" y="5087"/>
                  <a:pt x="803" y="5050"/>
                </a:cubicBezTo>
                <a:cubicBezTo>
                  <a:pt x="779" y="5173"/>
                  <a:pt x="618" y="5210"/>
                  <a:pt x="556" y="5099"/>
                </a:cubicBezTo>
                <a:cubicBezTo>
                  <a:pt x="519" y="5173"/>
                  <a:pt x="495" y="5247"/>
                  <a:pt x="458" y="5321"/>
                </a:cubicBezTo>
                <a:cubicBezTo>
                  <a:pt x="458" y="5334"/>
                  <a:pt x="421" y="5383"/>
                  <a:pt x="408" y="5408"/>
                </a:cubicBezTo>
                <a:cubicBezTo>
                  <a:pt x="433" y="5420"/>
                  <a:pt x="495" y="5432"/>
                  <a:pt x="507" y="5445"/>
                </a:cubicBezTo>
                <a:cubicBezTo>
                  <a:pt x="791" y="5543"/>
                  <a:pt x="1075" y="5667"/>
                  <a:pt x="1359" y="5778"/>
                </a:cubicBezTo>
                <a:cubicBezTo>
                  <a:pt x="1667" y="5914"/>
                  <a:pt x="1976" y="6037"/>
                  <a:pt x="2297" y="6173"/>
                </a:cubicBezTo>
                <a:cubicBezTo>
                  <a:pt x="2247" y="6086"/>
                  <a:pt x="2285" y="5975"/>
                  <a:pt x="2371" y="5926"/>
                </a:cubicBezTo>
                <a:cubicBezTo>
                  <a:pt x="2482" y="5864"/>
                  <a:pt x="2605" y="6000"/>
                  <a:pt x="2544" y="6111"/>
                </a:cubicBezTo>
                <a:cubicBezTo>
                  <a:pt x="2544" y="6161"/>
                  <a:pt x="2519" y="6210"/>
                  <a:pt x="2482" y="6235"/>
                </a:cubicBezTo>
                <a:lnTo>
                  <a:pt x="2470" y="6235"/>
                </a:lnTo>
                <a:cubicBezTo>
                  <a:pt x="2791" y="6370"/>
                  <a:pt x="3124" y="6481"/>
                  <a:pt x="3470" y="6593"/>
                </a:cubicBezTo>
                <a:cubicBezTo>
                  <a:pt x="3716" y="6679"/>
                  <a:pt x="3988" y="6765"/>
                  <a:pt x="4235" y="6864"/>
                </a:cubicBezTo>
                <a:lnTo>
                  <a:pt x="4321" y="6901"/>
                </a:lnTo>
                <a:cubicBezTo>
                  <a:pt x="4309" y="6876"/>
                  <a:pt x="4297" y="6839"/>
                  <a:pt x="4297" y="6815"/>
                </a:cubicBezTo>
                <a:cubicBezTo>
                  <a:pt x="4185" y="6210"/>
                  <a:pt x="4062" y="5617"/>
                  <a:pt x="3926" y="5000"/>
                </a:cubicBezTo>
                <a:cubicBezTo>
                  <a:pt x="3902" y="5025"/>
                  <a:pt x="3865" y="5050"/>
                  <a:pt x="3840" y="5050"/>
                </a:cubicBezTo>
                <a:lnTo>
                  <a:pt x="3815" y="5050"/>
                </a:lnTo>
                <a:cubicBezTo>
                  <a:pt x="3655" y="5025"/>
                  <a:pt x="3655" y="4803"/>
                  <a:pt x="3815" y="4790"/>
                </a:cubicBezTo>
                <a:lnTo>
                  <a:pt x="3840" y="4790"/>
                </a:lnTo>
                <a:cubicBezTo>
                  <a:pt x="3852" y="4790"/>
                  <a:pt x="3865" y="4790"/>
                  <a:pt x="3877" y="4790"/>
                </a:cubicBezTo>
                <a:cubicBezTo>
                  <a:pt x="3827" y="4568"/>
                  <a:pt x="3778" y="4346"/>
                  <a:pt x="3729" y="4111"/>
                </a:cubicBezTo>
                <a:cubicBezTo>
                  <a:pt x="3716" y="4124"/>
                  <a:pt x="3704" y="4124"/>
                  <a:pt x="3692" y="4111"/>
                </a:cubicBezTo>
                <a:cubicBezTo>
                  <a:pt x="3605" y="4124"/>
                  <a:pt x="3531" y="4050"/>
                  <a:pt x="3531" y="3963"/>
                </a:cubicBezTo>
                <a:cubicBezTo>
                  <a:pt x="3531" y="3902"/>
                  <a:pt x="3593" y="3840"/>
                  <a:pt x="3655" y="3840"/>
                </a:cubicBezTo>
                <a:cubicBezTo>
                  <a:pt x="3655" y="3815"/>
                  <a:pt x="3642" y="3791"/>
                  <a:pt x="3642" y="3753"/>
                </a:cubicBezTo>
                <a:cubicBezTo>
                  <a:pt x="3581" y="3753"/>
                  <a:pt x="3531" y="3692"/>
                  <a:pt x="3531" y="3630"/>
                </a:cubicBezTo>
                <a:cubicBezTo>
                  <a:pt x="3531" y="3593"/>
                  <a:pt x="3556" y="3544"/>
                  <a:pt x="3593" y="3519"/>
                </a:cubicBezTo>
                <a:cubicBezTo>
                  <a:pt x="3457" y="2889"/>
                  <a:pt x="3346" y="2260"/>
                  <a:pt x="3247" y="1618"/>
                </a:cubicBezTo>
                <a:close/>
                <a:moveTo>
                  <a:pt x="3173" y="3482"/>
                </a:moveTo>
                <a:cubicBezTo>
                  <a:pt x="3099" y="3482"/>
                  <a:pt x="3050" y="3531"/>
                  <a:pt x="3050" y="3605"/>
                </a:cubicBezTo>
                <a:lnTo>
                  <a:pt x="3050" y="3630"/>
                </a:lnTo>
                <a:cubicBezTo>
                  <a:pt x="3050" y="3692"/>
                  <a:pt x="3099" y="3753"/>
                  <a:pt x="3161" y="3753"/>
                </a:cubicBezTo>
                <a:cubicBezTo>
                  <a:pt x="3223" y="3840"/>
                  <a:pt x="3358" y="3828"/>
                  <a:pt x="3395" y="3729"/>
                </a:cubicBezTo>
                <a:cubicBezTo>
                  <a:pt x="3420" y="3692"/>
                  <a:pt x="3432" y="3655"/>
                  <a:pt x="3420" y="3618"/>
                </a:cubicBezTo>
                <a:cubicBezTo>
                  <a:pt x="3408" y="3544"/>
                  <a:pt x="3334" y="3507"/>
                  <a:pt x="3272" y="3519"/>
                </a:cubicBezTo>
                <a:lnTo>
                  <a:pt x="3247" y="3507"/>
                </a:lnTo>
                <a:cubicBezTo>
                  <a:pt x="3309" y="3507"/>
                  <a:pt x="3358" y="3470"/>
                  <a:pt x="3371" y="3420"/>
                </a:cubicBezTo>
                <a:cubicBezTo>
                  <a:pt x="3395" y="3383"/>
                  <a:pt x="3408" y="3346"/>
                  <a:pt x="3395" y="3309"/>
                </a:cubicBezTo>
                <a:cubicBezTo>
                  <a:pt x="3383" y="3247"/>
                  <a:pt x="3321" y="3210"/>
                  <a:pt x="3272" y="3210"/>
                </a:cubicBezTo>
                <a:cubicBezTo>
                  <a:pt x="3235" y="3124"/>
                  <a:pt x="3124" y="3099"/>
                  <a:pt x="3062" y="3161"/>
                </a:cubicBezTo>
                <a:lnTo>
                  <a:pt x="3037" y="3186"/>
                </a:lnTo>
                <a:cubicBezTo>
                  <a:pt x="2963" y="3272"/>
                  <a:pt x="3013" y="3396"/>
                  <a:pt x="3124" y="3408"/>
                </a:cubicBezTo>
                <a:cubicBezTo>
                  <a:pt x="3136" y="3433"/>
                  <a:pt x="3149" y="3457"/>
                  <a:pt x="3173" y="3482"/>
                </a:cubicBezTo>
                <a:close/>
                <a:moveTo>
                  <a:pt x="3198" y="4605"/>
                </a:moveTo>
                <a:cubicBezTo>
                  <a:pt x="3173" y="4630"/>
                  <a:pt x="3173" y="4655"/>
                  <a:pt x="3173" y="4692"/>
                </a:cubicBezTo>
                <a:lnTo>
                  <a:pt x="3173" y="4716"/>
                </a:lnTo>
                <a:cubicBezTo>
                  <a:pt x="3173" y="4840"/>
                  <a:pt x="3346" y="4889"/>
                  <a:pt x="3408" y="4778"/>
                </a:cubicBezTo>
                <a:cubicBezTo>
                  <a:pt x="3346" y="4889"/>
                  <a:pt x="3482" y="5013"/>
                  <a:pt x="3593" y="4951"/>
                </a:cubicBezTo>
                <a:cubicBezTo>
                  <a:pt x="3704" y="4877"/>
                  <a:pt x="3655" y="4704"/>
                  <a:pt x="3519" y="4704"/>
                </a:cubicBezTo>
                <a:cubicBezTo>
                  <a:pt x="3482" y="4704"/>
                  <a:pt x="3432" y="4729"/>
                  <a:pt x="3408" y="4766"/>
                </a:cubicBezTo>
                <a:cubicBezTo>
                  <a:pt x="3420" y="4753"/>
                  <a:pt x="3432" y="4729"/>
                  <a:pt x="3432" y="4716"/>
                </a:cubicBezTo>
                <a:lnTo>
                  <a:pt x="3432" y="4692"/>
                </a:lnTo>
                <a:cubicBezTo>
                  <a:pt x="3432" y="4655"/>
                  <a:pt x="3420" y="4630"/>
                  <a:pt x="3408" y="4605"/>
                </a:cubicBezTo>
                <a:cubicBezTo>
                  <a:pt x="3568" y="4605"/>
                  <a:pt x="3568" y="4358"/>
                  <a:pt x="3408" y="4358"/>
                </a:cubicBezTo>
                <a:lnTo>
                  <a:pt x="3383" y="4358"/>
                </a:lnTo>
                <a:cubicBezTo>
                  <a:pt x="3346" y="4358"/>
                  <a:pt x="3309" y="4371"/>
                  <a:pt x="3284" y="4395"/>
                </a:cubicBezTo>
                <a:cubicBezTo>
                  <a:pt x="3186" y="4408"/>
                  <a:pt x="3136" y="4519"/>
                  <a:pt x="3198" y="4605"/>
                </a:cubicBezTo>
                <a:close/>
                <a:moveTo>
                  <a:pt x="2741" y="5654"/>
                </a:moveTo>
                <a:cubicBezTo>
                  <a:pt x="2815" y="5667"/>
                  <a:pt x="2889" y="5617"/>
                  <a:pt x="2889" y="5531"/>
                </a:cubicBezTo>
                <a:lnTo>
                  <a:pt x="2889" y="5519"/>
                </a:lnTo>
                <a:cubicBezTo>
                  <a:pt x="2914" y="5469"/>
                  <a:pt x="2914" y="5408"/>
                  <a:pt x="2865" y="5358"/>
                </a:cubicBezTo>
                <a:lnTo>
                  <a:pt x="2889" y="5371"/>
                </a:lnTo>
                <a:cubicBezTo>
                  <a:pt x="2963" y="5383"/>
                  <a:pt x="3025" y="5346"/>
                  <a:pt x="3050" y="5284"/>
                </a:cubicBezTo>
                <a:cubicBezTo>
                  <a:pt x="3062" y="5247"/>
                  <a:pt x="3050" y="5198"/>
                  <a:pt x="3025" y="5173"/>
                </a:cubicBezTo>
                <a:cubicBezTo>
                  <a:pt x="3025" y="5161"/>
                  <a:pt x="3025" y="5148"/>
                  <a:pt x="3013" y="5136"/>
                </a:cubicBezTo>
                <a:cubicBezTo>
                  <a:pt x="3025" y="5148"/>
                  <a:pt x="3050" y="5148"/>
                  <a:pt x="3062" y="5148"/>
                </a:cubicBezTo>
                <a:cubicBezTo>
                  <a:pt x="3198" y="5148"/>
                  <a:pt x="3247" y="4976"/>
                  <a:pt x="3124" y="4901"/>
                </a:cubicBezTo>
                <a:cubicBezTo>
                  <a:pt x="3013" y="4840"/>
                  <a:pt x="2889" y="4976"/>
                  <a:pt x="2963" y="5087"/>
                </a:cubicBezTo>
                <a:cubicBezTo>
                  <a:pt x="2877" y="5050"/>
                  <a:pt x="2778" y="5111"/>
                  <a:pt x="2778" y="5210"/>
                </a:cubicBezTo>
                <a:cubicBezTo>
                  <a:pt x="2778" y="5247"/>
                  <a:pt x="2791" y="5296"/>
                  <a:pt x="2815" y="5321"/>
                </a:cubicBezTo>
                <a:cubicBezTo>
                  <a:pt x="2766" y="5309"/>
                  <a:pt x="2717" y="5321"/>
                  <a:pt x="2692" y="5358"/>
                </a:cubicBezTo>
                <a:cubicBezTo>
                  <a:pt x="2642" y="5408"/>
                  <a:pt x="2630" y="5469"/>
                  <a:pt x="2630" y="5531"/>
                </a:cubicBezTo>
                <a:cubicBezTo>
                  <a:pt x="2630" y="5556"/>
                  <a:pt x="2642" y="5593"/>
                  <a:pt x="2655" y="5605"/>
                </a:cubicBezTo>
                <a:cubicBezTo>
                  <a:pt x="2618" y="5605"/>
                  <a:pt x="2568" y="5617"/>
                  <a:pt x="2544" y="5642"/>
                </a:cubicBezTo>
                <a:cubicBezTo>
                  <a:pt x="2507" y="5691"/>
                  <a:pt x="2482" y="5741"/>
                  <a:pt x="2482" y="5803"/>
                </a:cubicBezTo>
                <a:cubicBezTo>
                  <a:pt x="2581" y="5975"/>
                  <a:pt x="2840" y="5827"/>
                  <a:pt x="2741" y="5654"/>
                </a:cubicBezTo>
                <a:close/>
                <a:moveTo>
                  <a:pt x="1927" y="4136"/>
                </a:moveTo>
                <a:lnTo>
                  <a:pt x="1927" y="4136"/>
                </a:lnTo>
                <a:cubicBezTo>
                  <a:pt x="1754" y="4136"/>
                  <a:pt x="1754" y="4395"/>
                  <a:pt x="1927" y="4395"/>
                </a:cubicBezTo>
                <a:lnTo>
                  <a:pt x="1939" y="4395"/>
                </a:lnTo>
                <a:cubicBezTo>
                  <a:pt x="2112" y="4395"/>
                  <a:pt x="2112" y="4136"/>
                  <a:pt x="1939" y="4136"/>
                </a:cubicBezTo>
                <a:close/>
                <a:moveTo>
                  <a:pt x="2223" y="4260"/>
                </a:moveTo>
                <a:lnTo>
                  <a:pt x="2186" y="4260"/>
                </a:lnTo>
                <a:cubicBezTo>
                  <a:pt x="2038" y="4272"/>
                  <a:pt x="2038" y="4494"/>
                  <a:pt x="2186" y="4506"/>
                </a:cubicBezTo>
                <a:lnTo>
                  <a:pt x="2235" y="4506"/>
                </a:lnTo>
                <a:cubicBezTo>
                  <a:pt x="2383" y="4494"/>
                  <a:pt x="2383" y="4272"/>
                  <a:pt x="2235" y="4260"/>
                </a:cubicBezTo>
                <a:close/>
                <a:moveTo>
                  <a:pt x="2605" y="4383"/>
                </a:moveTo>
                <a:cubicBezTo>
                  <a:pt x="2581" y="4358"/>
                  <a:pt x="2531" y="4358"/>
                  <a:pt x="2494" y="4358"/>
                </a:cubicBezTo>
                <a:cubicBezTo>
                  <a:pt x="2433" y="4383"/>
                  <a:pt x="2396" y="4445"/>
                  <a:pt x="2408" y="4519"/>
                </a:cubicBezTo>
                <a:cubicBezTo>
                  <a:pt x="2433" y="4593"/>
                  <a:pt x="2494" y="4642"/>
                  <a:pt x="2581" y="4630"/>
                </a:cubicBezTo>
                <a:cubicBezTo>
                  <a:pt x="2729" y="4642"/>
                  <a:pt x="2754" y="4420"/>
                  <a:pt x="2605" y="4383"/>
                </a:cubicBezTo>
                <a:close/>
                <a:moveTo>
                  <a:pt x="2988" y="4605"/>
                </a:moveTo>
                <a:lnTo>
                  <a:pt x="2963" y="4605"/>
                </a:lnTo>
                <a:cubicBezTo>
                  <a:pt x="2791" y="4605"/>
                  <a:pt x="2791" y="4864"/>
                  <a:pt x="2963" y="4864"/>
                </a:cubicBezTo>
                <a:lnTo>
                  <a:pt x="2988" y="4864"/>
                </a:lnTo>
                <a:cubicBezTo>
                  <a:pt x="3149" y="4864"/>
                  <a:pt x="3149" y="4605"/>
                  <a:pt x="2988" y="4605"/>
                </a:cubicBezTo>
                <a:close/>
                <a:moveTo>
                  <a:pt x="3395" y="4074"/>
                </a:moveTo>
                <a:cubicBezTo>
                  <a:pt x="3420" y="4037"/>
                  <a:pt x="3432" y="4000"/>
                  <a:pt x="3420" y="3963"/>
                </a:cubicBezTo>
                <a:cubicBezTo>
                  <a:pt x="3408" y="3889"/>
                  <a:pt x="3334" y="3852"/>
                  <a:pt x="3272" y="3865"/>
                </a:cubicBezTo>
                <a:cubicBezTo>
                  <a:pt x="3198" y="3889"/>
                  <a:pt x="3136" y="3951"/>
                  <a:pt x="3149" y="4037"/>
                </a:cubicBezTo>
                <a:cubicBezTo>
                  <a:pt x="3149" y="4186"/>
                  <a:pt x="3358" y="4210"/>
                  <a:pt x="3395" y="4074"/>
                </a:cubicBezTo>
                <a:close/>
                <a:moveTo>
                  <a:pt x="2988" y="2865"/>
                </a:moveTo>
                <a:lnTo>
                  <a:pt x="2988" y="2902"/>
                </a:lnTo>
                <a:cubicBezTo>
                  <a:pt x="3000" y="3050"/>
                  <a:pt x="3223" y="3050"/>
                  <a:pt x="3235" y="2902"/>
                </a:cubicBezTo>
                <a:lnTo>
                  <a:pt x="3235" y="2865"/>
                </a:lnTo>
                <a:cubicBezTo>
                  <a:pt x="3223" y="2704"/>
                  <a:pt x="3000" y="2704"/>
                  <a:pt x="2988" y="2865"/>
                </a:cubicBezTo>
                <a:close/>
                <a:moveTo>
                  <a:pt x="2988" y="2482"/>
                </a:moveTo>
                <a:lnTo>
                  <a:pt x="2988" y="2531"/>
                </a:lnTo>
                <a:cubicBezTo>
                  <a:pt x="2988" y="2692"/>
                  <a:pt x="3235" y="2692"/>
                  <a:pt x="3235" y="2531"/>
                </a:cubicBezTo>
                <a:lnTo>
                  <a:pt x="3235" y="2482"/>
                </a:lnTo>
                <a:cubicBezTo>
                  <a:pt x="3235" y="2309"/>
                  <a:pt x="2988" y="2309"/>
                  <a:pt x="2988" y="2482"/>
                </a:cubicBezTo>
                <a:close/>
                <a:moveTo>
                  <a:pt x="2544" y="3679"/>
                </a:moveTo>
                <a:lnTo>
                  <a:pt x="2519" y="3679"/>
                </a:lnTo>
                <a:cubicBezTo>
                  <a:pt x="2346" y="3679"/>
                  <a:pt x="2346" y="3926"/>
                  <a:pt x="2519" y="3926"/>
                </a:cubicBezTo>
                <a:lnTo>
                  <a:pt x="2544" y="3926"/>
                </a:lnTo>
                <a:cubicBezTo>
                  <a:pt x="2704" y="3926"/>
                  <a:pt x="2704" y="3667"/>
                  <a:pt x="2544" y="3679"/>
                </a:cubicBezTo>
                <a:close/>
                <a:moveTo>
                  <a:pt x="2247" y="4111"/>
                </a:moveTo>
                <a:cubicBezTo>
                  <a:pt x="2420" y="4111"/>
                  <a:pt x="2420" y="3852"/>
                  <a:pt x="2247" y="3852"/>
                </a:cubicBezTo>
                <a:cubicBezTo>
                  <a:pt x="2075" y="3852"/>
                  <a:pt x="2075" y="4111"/>
                  <a:pt x="2247" y="4111"/>
                </a:cubicBezTo>
                <a:close/>
                <a:moveTo>
                  <a:pt x="2803" y="3766"/>
                </a:moveTo>
                <a:cubicBezTo>
                  <a:pt x="2963" y="3766"/>
                  <a:pt x="2963" y="3507"/>
                  <a:pt x="2803" y="3507"/>
                </a:cubicBezTo>
                <a:cubicBezTo>
                  <a:pt x="2630" y="3507"/>
                  <a:pt x="2630" y="3766"/>
                  <a:pt x="2803" y="3766"/>
                </a:cubicBezTo>
                <a:close/>
                <a:moveTo>
                  <a:pt x="1371" y="4494"/>
                </a:moveTo>
                <a:cubicBezTo>
                  <a:pt x="1371" y="4667"/>
                  <a:pt x="1630" y="4667"/>
                  <a:pt x="1630" y="4494"/>
                </a:cubicBezTo>
                <a:lnTo>
                  <a:pt x="1630" y="4469"/>
                </a:lnTo>
                <a:cubicBezTo>
                  <a:pt x="1630" y="4297"/>
                  <a:pt x="1371" y="4297"/>
                  <a:pt x="1371" y="4469"/>
                </a:cubicBezTo>
                <a:close/>
                <a:moveTo>
                  <a:pt x="1359" y="4716"/>
                </a:moveTo>
                <a:lnTo>
                  <a:pt x="1359" y="4692"/>
                </a:lnTo>
                <a:cubicBezTo>
                  <a:pt x="1359" y="4519"/>
                  <a:pt x="1099" y="4519"/>
                  <a:pt x="1099" y="4692"/>
                </a:cubicBezTo>
                <a:lnTo>
                  <a:pt x="1099" y="4704"/>
                </a:lnTo>
                <a:cubicBezTo>
                  <a:pt x="1099" y="4877"/>
                  <a:pt x="1359" y="4877"/>
                  <a:pt x="1359" y="4704"/>
                </a:cubicBezTo>
                <a:close/>
                <a:moveTo>
                  <a:pt x="3198" y="1359"/>
                </a:moveTo>
                <a:lnTo>
                  <a:pt x="3198" y="1334"/>
                </a:lnTo>
                <a:lnTo>
                  <a:pt x="3186" y="1359"/>
                </a:lnTo>
                <a:lnTo>
                  <a:pt x="3198" y="1359"/>
                </a:lnTo>
                <a:close/>
                <a:moveTo>
                  <a:pt x="927" y="2556"/>
                </a:moveTo>
                <a:cubicBezTo>
                  <a:pt x="951" y="2568"/>
                  <a:pt x="976" y="2568"/>
                  <a:pt x="1001" y="2556"/>
                </a:cubicBezTo>
                <a:cubicBezTo>
                  <a:pt x="1025" y="2519"/>
                  <a:pt x="1038" y="2482"/>
                  <a:pt x="1038" y="2433"/>
                </a:cubicBezTo>
                <a:cubicBezTo>
                  <a:pt x="988" y="2433"/>
                  <a:pt x="951" y="2507"/>
                  <a:pt x="927" y="2556"/>
                </a:cubicBezTo>
                <a:close/>
                <a:moveTo>
                  <a:pt x="5050" y="1556"/>
                </a:moveTo>
                <a:cubicBezTo>
                  <a:pt x="5037" y="1544"/>
                  <a:pt x="5025" y="1532"/>
                  <a:pt x="5013" y="1532"/>
                </a:cubicBezTo>
                <a:cubicBezTo>
                  <a:pt x="4963" y="1495"/>
                  <a:pt x="4926" y="1630"/>
                  <a:pt x="4926" y="1680"/>
                </a:cubicBezTo>
                <a:cubicBezTo>
                  <a:pt x="4975" y="1655"/>
                  <a:pt x="5025" y="1606"/>
                  <a:pt x="5050"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6" name="Google Shape;6826;p121"/>
          <p:cNvSpPr/>
          <p:nvPr/>
        </p:nvSpPr>
        <p:spPr>
          <a:xfrm>
            <a:off x="1227161" y="2384787"/>
            <a:ext cx="205513" cy="252830"/>
          </a:xfrm>
          <a:custGeom>
            <a:avLst/>
            <a:gdLst/>
            <a:ahLst/>
            <a:cxnLst/>
            <a:rect l="l" t="t" r="r" b="b"/>
            <a:pathLst>
              <a:path w="6111" h="7518" extrusionOk="0">
                <a:moveTo>
                  <a:pt x="3086" y="87"/>
                </a:moveTo>
                <a:cubicBezTo>
                  <a:pt x="3136" y="25"/>
                  <a:pt x="3235" y="0"/>
                  <a:pt x="3296" y="62"/>
                </a:cubicBezTo>
                <a:cubicBezTo>
                  <a:pt x="3444" y="222"/>
                  <a:pt x="3568" y="420"/>
                  <a:pt x="3667" y="617"/>
                </a:cubicBezTo>
                <a:cubicBezTo>
                  <a:pt x="3876" y="963"/>
                  <a:pt x="4111" y="1296"/>
                  <a:pt x="4358" y="1630"/>
                </a:cubicBezTo>
                <a:cubicBezTo>
                  <a:pt x="4444" y="1741"/>
                  <a:pt x="4568" y="1864"/>
                  <a:pt x="4666" y="1975"/>
                </a:cubicBezTo>
                <a:cubicBezTo>
                  <a:pt x="4839" y="2173"/>
                  <a:pt x="5024" y="2358"/>
                  <a:pt x="5210" y="2555"/>
                </a:cubicBezTo>
                <a:lnTo>
                  <a:pt x="5765" y="3136"/>
                </a:lnTo>
                <a:cubicBezTo>
                  <a:pt x="5864" y="3259"/>
                  <a:pt x="5975" y="3370"/>
                  <a:pt x="6074" y="3481"/>
                </a:cubicBezTo>
                <a:cubicBezTo>
                  <a:pt x="6111" y="3518"/>
                  <a:pt x="6111" y="3555"/>
                  <a:pt x="6098" y="3605"/>
                </a:cubicBezTo>
                <a:cubicBezTo>
                  <a:pt x="6037" y="3691"/>
                  <a:pt x="6000" y="3777"/>
                  <a:pt x="5963" y="3876"/>
                </a:cubicBezTo>
                <a:cubicBezTo>
                  <a:pt x="5889" y="4012"/>
                  <a:pt x="5839" y="4160"/>
                  <a:pt x="5777" y="4296"/>
                </a:cubicBezTo>
                <a:cubicBezTo>
                  <a:pt x="5629" y="4666"/>
                  <a:pt x="5494" y="5037"/>
                  <a:pt x="5358" y="5407"/>
                </a:cubicBezTo>
                <a:cubicBezTo>
                  <a:pt x="5234" y="5740"/>
                  <a:pt x="5111" y="6086"/>
                  <a:pt x="4987" y="6431"/>
                </a:cubicBezTo>
                <a:cubicBezTo>
                  <a:pt x="4901" y="6666"/>
                  <a:pt x="4802" y="6925"/>
                  <a:pt x="4704" y="7160"/>
                </a:cubicBezTo>
                <a:cubicBezTo>
                  <a:pt x="4617" y="7370"/>
                  <a:pt x="4617" y="7382"/>
                  <a:pt x="4395" y="7320"/>
                </a:cubicBezTo>
                <a:cubicBezTo>
                  <a:pt x="4111" y="7234"/>
                  <a:pt x="3815" y="7123"/>
                  <a:pt x="3531" y="7012"/>
                </a:cubicBezTo>
                <a:cubicBezTo>
                  <a:pt x="3111" y="6851"/>
                  <a:pt x="2691" y="6691"/>
                  <a:pt x="2284" y="6530"/>
                </a:cubicBezTo>
                <a:cubicBezTo>
                  <a:pt x="1864" y="6357"/>
                  <a:pt x="1494" y="6209"/>
                  <a:pt x="1099" y="6036"/>
                </a:cubicBezTo>
                <a:cubicBezTo>
                  <a:pt x="828" y="5925"/>
                  <a:pt x="531" y="5802"/>
                  <a:pt x="272" y="5654"/>
                </a:cubicBezTo>
                <a:cubicBezTo>
                  <a:pt x="0" y="5518"/>
                  <a:pt x="13" y="5518"/>
                  <a:pt x="149" y="5259"/>
                </a:cubicBezTo>
                <a:cubicBezTo>
                  <a:pt x="309" y="4913"/>
                  <a:pt x="494" y="4567"/>
                  <a:pt x="679" y="4234"/>
                </a:cubicBezTo>
                <a:cubicBezTo>
                  <a:pt x="939" y="3740"/>
                  <a:pt x="1198" y="3259"/>
                  <a:pt x="1469" y="2765"/>
                </a:cubicBezTo>
                <a:cubicBezTo>
                  <a:pt x="1778" y="2197"/>
                  <a:pt x="2099" y="1642"/>
                  <a:pt x="2420" y="1074"/>
                </a:cubicBezTo>
                <a:cubicBezTo>
                  <a:pt x="2531" y="864"/>
                  <a:pt x="2642" y="667"/>
                  <a:pt x="2766" y="469"/>
                </a:cubicBezTo>
                <a:cubicBezTo>
                  <a:pt x="2827" y="358"/>
                  <a:pt x="2889" y="247"/>
                  <a:pt x="2951" y="136"/>
                </a:cubicBezTo>
                <a:cubicBezTo>
                  <a:pt x="2988" y="99"/>
                  <a:pt x="3037" y="74"/>
                  <a:pt x="3086" y="87"/>
                </a:cubicBezTo>
                <a:close/>
                <a:moveTo>
                  <a:pt x="2161" y="6666"/>
                </a:moveTo>
                <a:cubicBezTo>
                  <a:pt x="1864" y="6715"/>
                  <a:pt x="1827" y="7036"/>
                  <a:pt x="1988" y="7246"/>
                </a:cubicBezTo>
                <a:cubicBezTo>
                  <a:pt x="2161" y="7493"/>
                  <a:pt x="2519" y="7518"/>
                  <a:pt x="2704" y="7283"/>
                </a:cubicBezTo>
                <a:cubicBezTo>
                  <a:pt x="2803" y="7160"/>
                  <a:pt x="2617" y="6975"/>
                  <a:pt x="2506" y="7110"/>
                </a:cubicBezTo>
                <a:cubicBezTo>
                  <a:pt x="2445" y="7221"/>
                  <a:pt x="2272" y="7221"/>
                  <a:pt x="2198" y="7110"/>
                </a:cubicBezTo>
                <a:cubicBezTo>
                  <a:pt x="2173" y="7073"/>
                  <a:pt x="2148" y="7024"/>
                  <a:pt x="2148" y="6975"/>
                </a:cubicBezTo>
                <a:cubicBezTo>
                  <a:pt x="2148" y="6925"/>
                  <a:pt x="2198" y="6925"/>
                  <a:pt x="2222" y="6913"/>
                </a:cubicBezTo>
                <a:cubicBezTo>
                  <a:pt x="2395" y="6876"/>
                  <a:pt x="2321" y="6629"/>
                  <a:pt x="2161" y="6666"/>
                </a:cubicBezTo>
                <a:close/>
                <a:moveTo>
                  <a:pt x="778" y="2346"/>
                </a:moveTo>
                <a:cubicBezTo>
                  <a:pt x="716" y="2210"/>
                  <a:pt x="630" y="2086"/>
                  <a:pt x="531" y="1963"/>
                </a:cubicBezTo>
                <a:cubicBezTo>
                  <a:pt x="420" y="1839"/>
                  <a:pt x="247" y="2012"/>
                  <a:pt x="346" y="2148"/>
                </a:cubicBezTo>
                <a:cubicBezTo>
                  <a:pt x="482" y="2333"/>
                  <a:pt x="593" y="2531"/>
                  <a:pt x="679" y="2753"/>
                </a:cubicBezTo>
                <a:cubicBezTo>
                  <a:pt x="704" y="2815"/>
                  <a:pt x="778" y="2839"/>
                  <a:pt x="840" y="2802"/>
                </a:cubicBezTo>
                <a:cubicBezTo>
                  <a:pt x="939" y="2852"/>
                  <a:pt x="1062" y="2839"/>
                  <a:pt x="1148" y="2790"/>
                </a:cubicBezTo>
                <a:cubicBezTo>
                  <a:pt x="1309" y="2679"/>
                  <a:pt x="1358" y="2481"/>
                  <a:pt x="1272" y="2309"/>
                </a:cubicBezTo>
                <a:cubicBezTo>
                  <a:pt x="1198" y="2173"/>
                  <a:pt x="1025" y="2136"/>
                  <a:pt x="902" y="2234"/>
                </a:cubicBezTo>
                <a:cubicBezTo>
                  <a:pt x="852" y="2272"/>
                  <a:pt x="815" y="2309"/>
                  <a:pt x="778" y="2346"/>
                </a:cubicBezTo>
                <a:close/>
                <a:moveTo>
                  <a:pt x="5185" y="1333"/>
                </a:moveTo>
                <a:cubicBezTo>
                  <a:pt x="4901" y="1136"/>
                  <a:pt x="4592" y="1543"/>
                  <a:pt x="4704" y="1815"/>
                </a:cubicBezTo>
                <a:cubicBezTo>
                  <a:pt x="4716" y="1852"/>
                  <a:pt x="4741" y="1889"/>
                  <a:pt x="4778" y="1914"/>
                </a:cubicBezTo>
                <a:cubicBezTo>
                  <a:pt x="4963" y="2074"/>
                  <a:pt x="5148" y="1901"/>
                  <a:pt x="5247" y="1728"/>
                </a:cubicBezTo>
                <a:cubicBezTo>
                  <a:pt x="5296" y="1815"/>
                  <a:pt x="5345" y="1889"/>
                  <a:pt x="5395" y="1963"/>
                </a:cubicBezTo>
                <a:cubicBezTo>
                  <a:pt x="5494" y="2086"/>
                  <a:pt x="5691" y="1914"/>
                  <a:pt x="5580" y="1790"/>
                </a:cubicBezTo>
                <a:cubicBezTo>
                  <a:pt x="5481" y="1654"/>
                  <a:pt x="5407" y="1506"/>
                  <a:pt x="5296" y="1370"/>
                </a:cubicBezTo>
                <a:cubicBezTo>
                  <a:pt x="5271" y="1333"/>
                  <a:pt x="5222" y="1321"/>
                  <a:pt x="5173" y="1333"/>
                </a:cubicBezTo>
                <a:close/>
                <a:moveTo>
                  <a:pt x="5111" y="5234"/>
                </a:moveTo>
                <a:cubicBezTo>
                  <a:pt x="5086" y="5246"/>
                  <a:pt x="5062" y="5259"/>
                  <a:pt x="5024" y="5259"/>
                </a:cubicBezTo>
                <a:lnTo>
                  <a:pt x="4987" y="5259"/>
                </a:lnTo>
                <a:cubicBezTo>
                  <a:pt x="4839" y="5234"/>
                  <a:pt x="4839" y="5012"/>
                  <a:pt x="4987" y="5000"/>
                </a:cubicBezTo>
                <a:lnTo>
                  <a:pt x="5024" y="5000"/>
                </a:lnTo>
                <a:cubicBezTo>
                  <a:pt x="5086" y="5000"/>
                  <a:pt x="5136" y="5037"/>
                  <a:pt x="5148" y="5098"/>
                </a:cubicBezTo>
                <a:cubicBezTo>
                  <a:pt x="5321" y="4567"/>
                  <a:pt x="5531" y="4074"/>
                  <a:pt x="5790" y="3592"/>
                </a:cubicBezTo>
                <a:lnTo>
                  <a:pt x="5790" y="3580"/>
                </a:lnTo>
                <a:cubicBezTo>
                  <a:pt x="5247" y="3049"/>
                  <a:pt x="4728" y="2494"/>
                  <a:pt x="4247" y="1901"/>
                </a:cubicBezTo>
                <a:cubicBezTo>
                  <a:pt x="4025" y="1617"/>
                  <a:pt x="3802" y="1321"/>
                  <a:pt x="3605" y="1012"/>
                </a:cubicBezTo>
                <a:cubicBezTo>
                  <a:pt x="3506" y="852"/>
                  <a:pt x="3432" y="692"/>
                  <a:pt x="3346" y="531"/>
                </a:cubicBezTo>
                <a:cubicBezTo>
                  <a:pt x="3494" y="1543"/>
                  <a:pt x="3654" y="2568"/>
                  <a:pt x="3864" y="3568"/>
                </a:cubicBezTo>
                <a:lnTo>
                  <a:pt x="3889" y="3568"/>
                </a:lnTo>
                <a:cubicBezTo>
                  <a:pt x="3926" y="3568"/>
                  <a:pt x="3975" y="3592"/>
                  <a:pt x="3988" y="3629"/>
                </a:cubicBezTo>
                <a:cubicBezTo>
                  <a:pt x="4012" y="3580"/>
                  <a:pt x="4049" y="3543"/>
                  <a:pt x="4111" y="3543"/>
                </a:cubicBezTo>
                <a:cubicBezTo>
                  <a:pt x="4259" y="3568"/>
                  <a:pt x="4259" y="3790"/>
                  <a:pt x="4111" y="3802"/>
                </a:cubicBezTo>
                <a:cubicBezTo>
                  <a:pt x="4062" y="3802"/>
                  <a:pt x="4025" y="3777"/>
                  <a:pt x="4000" y="3740"/>
                </a:cubicBezTo>
                <a:cubicBezTo>
                  <a:pt x="3988" y="3777"/>
                  <a:pt x="3963" y="3802"/>
                  <a:pt x="3926" y="3815"/>
                </a:cubicBezTo>
                <a:lnTo>
                  <a:pt x="3938" y="3864"/>
                </a:lnTo>
                <a:cubicBezTo>
                  <a:pt x="4012" y="4185"/>
                  <a:pt x="4086" y="4506"/>
                  <a:pt x="4173" y="4827"/>
                </a:cubicBezTo>
                <a:cubicBezTo>
                  <a:pt x="4185" y="4814"/>
                  <a:pt x="4210" y="4814"/>
                  <a:pt x="4234" y="4814"/>
                </a:cubicBezTo>
                <a:lnTo>
                  <a:pt x="4247" y="4814"/>
                </a:lnTo>
                <a:cubicBezTo>
                  <a:pt x="4420" y="4814"/>
                  <a:pt x="4420" y="5074"/>
                  <a:pt x="4247" y="5074"/>
                </a:cubicBezTo>
                <a:lnTo>
                  <a:pt x="4234" y="5074"/>
                </a:lnTo>
                <a:cubicBezTo>
                  <a:pt x="4358" y="5617"/>
                  <a:pt x="4457" y="6172"/>
                  <a:pt x="4543" y="6728"/>
                </a:cubicBezTo>
                <a:lnTo>
                  <a:pt x="4543" y="6765"/>
                </a:lnTo>
                <a:cubicBezTo>
                  <a:pt x="4543" y="6752"/>
                  <a:pt x="4555" y="6740"/>
                  <a:pt x="4555" y="6728"/>
                </a:cubicBezTo>
                <a:cubicBezTo>
                  <a:pt x="4765" y="6246"/>
                  <a:pt x="4950" y="5740"/>
                  <a:pt x="5099" y="5234"/>
                </a:cubicBezTo>
                <a:close/>
                <a:moveTo>
                  <a:pt x="5358" y="3889"/>
                </a:moveTo>
                <a:cubicBezTo>
                  <a:pt x="5506" y="3864"/>
                  <a:pt x="5506" y="3642"/>
                  <a:pt x="5358" y="3629"/>
                </a:cubicBezTo>
                <a:cubicBezTo>
                  <a:pt x="5197" y="3642"/>
                  <a:pt x="5197" y="3864"/>
                  <a:pt x="5358" y="3889"/>
                </a:cubicBezTo>
                <a:close/>
                <a:moveTo>
                  <a:pt x="4901" y="3876"/>
                </a:moveTo>
                <a:cubicBezTo>
                  <a:pt x="5074" y="3876"/>
                  <a:pt x="5074" y="3617"/>
                  <a:pt x="4901" y="3617"/>
                </a:cubicBezTo>
                <a:cubicBezTo>
                  <a:pt x="4728" y="3617"/>
                  <a:pt x="4728" y="3876"/>
                  <a:pt x="4901" y="3876"/>
                </a:cubicBezTo>
                <a:close/>
                <a:moveTo>
                  <a:pt x="4407" y="3827"/>
                </a:moveTo>
                <a:lnTo>
                  <a:pt x="4432" y="3827"/>
                </a:lnTo>
                <a:cubicBezTo>
                  <a:pt x="4580" y="3815"/>
                  <a:pt x="4580" y="3592"/>
                  <a:pt x="4432" y="3568"/>
                </a:cubicBezTo>
                <a:lnTo>
                  <a:pt x="4407" y="3568"/>
                </a:lnTo>
                <a:cubicBezTo>
                  <a:pt x="4259" y="3592"/>
                  <a:pt x="4259" y="3815"/>
                  <a:pt x="4407" y="3827"/>
                </a:cubicBezTo>
                <a:close/>
                <a:moveTo>
                  <a:pt x="3247" y="1642"/>
                </a:moveTo>
                <a:lnTo>
                  <a:pt x="3235" y="1654"/>
                </a:lnTo>
                <a:cubicBezTo>
                  <a:pt x="3235" y="1679"/>
                  <a:pt x="3222" y="1716"/>
                  <a:pt x="3210" y="1741"/>
                </a:cubicBezTo>
                <a:cubicBezTo>
                  <a:pt x="3198" y="1765"/>
                  <a:pt x="3185" y="1778"/>
                  <a:pt x="3185" y="1790"/>
                </a:cubicBezTo>
                <a:cubicBezTo>
                  <a:pt x="3198" y="1815"/>
                  <a:pt x="3210" y="1839"/>
                  <a:pt x="3210" y="1877"/>
                </a:cubicBezTo>
                <a:lnTo>
                  <a:pt x="3210" y="1938"/>
                </a:lnTo>
                <a:cubicBezTo>
                  <a:pt x="3210" y="1988"/>
                  <a:pt x="3185" y="2025"/>
                  <a:pt x="3148" y="2049"/>
                </a:cubicBezTo>
                <a:cubicBezTo>
                  <a:pt x="3185" y="2062"/>
                  <a:pt x="3210" y="2099"/>
                  <a:pt x="3222" y="2136"/>
                </a:cubicBezTo>
                <a:cubicBezTo>
                  <a:pt x="3235" y="2185"/>
                  <a:pt x="3222" y="2234"/>
                  <a:pt x="3198" y="2284"/>
                </a:cubicBezTo>
                <a:cubicBezTo>
                  <a:pt x="3124" y="2407"/>
                  <a:pt x="2938" y="2346"/>
                  <a:pt x="2951" y="2210"/>
                </a:cubicBezTo>
                <a:cubicBezTo>
                  <a:pt x="2951" y="2148"/>
                  <a:pt x="2975" y="2086"/>
                  <a:pt x="3037" y="2049"/>
                </a:cubicBezTo>
                <a:cubicBezTo>
                  <a:pt x="2988" y="2037"/>
                  <a:pt x="2951" y="1988"/>
                  <a:pt x="2951" y="1938"/>
                </a:cubicBezTo>
                <a:lnTo>
                  <a:pt x="2951" y="1877"/>
                </a:lnTo>
                <a:cubicBezTo>
                  <a:pt x="2951" y="1852"/>
                  <a:pt x="2963" y="1815"/>
                  <a:pt x="2988" y="1790"/>
                </a:cubicBezTo>
                <a:cubicBezTo>
                  <a:pt x="2963" y="1765"/>
                  <a:pt x="2951" y="1741"/>
                  <a:pt x="2963" y="1716"/>
                </a:cubicBezTo>
                <a:cubicBezTo>
                  <a:pt x="2951" y="1642"/>
                  <a:pt x="2988" y="1580"/>
                  <a:pt x="3037" y="1556"/>
                </a:cubicBezTo>
                <a:lnTo>
                  <a:pt x="3037" y="1482"/>
                </a:lnTo>
                <a:cubicBezTo>
                  <a:pt x="3037" y="1457"/>
                  <a:pt x="3037" y="1444"/>
                  <a:pt x="3049" y="1420"/>
                </a:cubicBezTo>
                <a:cubicBezTo>
                  <a:pt x="3000" y="1407"/>
                  <a:pt x="2951" y="1358"/>
                  <a:pt x="2963" y="1296"/>
                </a:cubicBezTo>
                <a:cubicBezTo>
                  <a:pt x="2951" y="1247"/>
                  <a:pt x="2975" y="1185"/>
                  <a:pt x="3012" y="1148"/>
                </a:cubicBezTo>
                <a:lnTo>
                  <a:pt x="3012" y="1148"/>
                </a:lnTo>
                <a:cubicBezTo>
                  <a:pt x="3012" y="1148"/>
                  <a:pt x="3012" y="1136"/>
                  <a:pt x="3012" y="1136"/>
                </a:cubicBezTo>
                <a:cubicBezTo>
                  <a:pt x="3012" y="1074"/>
                  <a:pt x="3025" y="1025"/>
                  <a:pt x="3074" y="975"/>
                </a:cubicBezTo>
                <a:lnTo>
                  <a:pt x="3086" y="963"/>
                </a:lnTo>
                <a:cubicBezTo>
                  <a:pt x="3025" y="951"/>
                  <a:pt x="2988" y="901"/>
                  <a:pt x="2988" y="840"/>
                </a:cubicBezTo>
                <a:lnTo>
                  <a:pt x="2988" y="766"/>
                </a:lnTo>
                <a:cubicBezTo>
                  <a:pt x="2988" y="741"/>
                  <a:pt x="3000" y="716"/>
                  <a:pt x="3012" y="692"/>
                </a:cubicBezTo>
                <a:cubicBezTo>
                  <a:pt x="3012" y="654"/>
                  <a:pt x="3025" y="617"/>
                  <a:pt x="3049" y="593"/>
                </a:cubicBezTo>
                <a:cubicBezTo>
                  <a:pt x="3062" y="580"/>
                  <a:pt x="3074" y="580"/>
                  <a:pt x="3086" y="568"/>
                </a:cubicBezTo>
                <a:lnTo>
                  <a:pt x="3074" y="506"/>
                </a:lnTo>
                <a:cubicBezTo>
                  <a:pt x="3062" y="494"/>
                  <a:pt x="3049" y="494"/>
                  <a:pt x="3049" y="482"/>
                </a:cubicBezTo>
                <a:cubicBezTo>
                  <a:pt x="2864" y="790"/>
                  <a:pt x="2679" y="1111"/>
                  <a:pt x="2506" y="1420"/>
                </a:cubicBezTo>
                <a:cubicBezTo>
                  <a:pt x="2235" y="1914"/>
                  <a:pt x="1976" y="2395"/>
                  <a:pt x="1716" y="2889"/>
                </a:cubicBezTo>
                <a:cubicBezTo>
                  <a:pt x="1469" y="3345"/>
                  <a:pt x="1235" y="3802"/>
                  <a:pt x="988" y="4271"/>
                </a:cubicBezTo>
                <a:cubicBezTo>
                  <a:pt x="889" y="4481"/>
                  <a:pt x="778" y="4691"/>
                  <a:pt x="667" y="4901"/>
                </a:cubicBezTo>
                <a:cubicBezTo>
                  <a:pt x="692" y="4888"/>
                  <a:pt x="729" y="4901"/>
                  <a:pt x="741" y="4913"/>
                </a:cubicBezTo>
                <a:cubicBezTo>
                  <a:pt x="753" y="4851"/>
                  <a:pt x="803" y="4814"/>
                  <a:pt x="865" y="4814"/>
                </a:cubicBezTo>
                <a:cubicBezTo>
                  <a:pt x="877" y="4753"/>
                  <a:pt x="926" y="4703"/>
                  <a:pt x="988" y="4716"/>
                </a:cubicBezTo>
                <a:cubicBezTo>
                  <a:pt x="1161" y="4716"/>
                  <a:pt x="1161" y="4962"/>
                  <a:pt x="988" y="4962"/>
                </a:cubicBezTo>
                <a:cubicBezTo>
                  <a:pt x="976" y="5024"/>
                  <a:pt x="926" y="5074"/>
                  <a:pt x="865" y="5074"/>
                </a:cubicBezTo>
                <a:cubicBezTo>
                  <a:pt x="852" y="5061"/>
                  <a:pt x="828" y="5061"/>
                  <a:pt x="815" y="5061"/>
                </a:cubicBezTo>
                <a:cubicBezTo>
                  <a:pt x="790" y="5172"/>
                  <a:pt x="630" y="5209"/>
                  <a:pt x="568" y="5098"/>
                </a:cubicBezTo>
                <a:cubicBezTo>
                  <a:pt x="531" y="5172"/>
                  <a:pt x="494" y="5246"/>
                  <a:pt x="470" y="5320"/>
                </a:cubicBezTo>
                <a:cubicBezTo>
                  <a:pt x="470" y="5333"/>
                  <a:pt x="433" y="5382"/>
                  <a:pt x="420" y="5419"/>
                </a:cubicBezTo>
                <a:cubicBezTo>
                  <a:pt x="445" y="5432"/>
                  <a:pt x="507" y="5444"/>
                  <a:pt x="519" y="5444"/>
                </a:cubicBezTo>
                <a:cubicBezTo>
                  <a:pt x="803" y="5543"/>
                  <a:pt x="1087" y="5666"/>
                  <a:pt x="1371" y="5790"/>
                </a:cubicBezTo>
                <a:cubicBezTo>
                  <a:pt x="1679" y="5913"/>
                  <a:pt x="1988" y="6049"/>
                  <a:pt x="2309" y="6172"/>
                </a:cubicBezTo>
                <a:cubicBezTo>
                  <a:pt x="2259" y="6086"/>
                  <a:pt x="2296" y="5975"/>
                  <a:pt x="2383" y="5938"/>
                </a:cubicBezTo>
                <a:cubicBezTo>
                  <a:pt x="2494" y="5876"/>
                  <a:pt x="2617" y="6012"/>
                  <a:pt x="2556" y="6123"/>
                </a:cubicBezTo>
                <a:cubicBezTo>
                  <a:pt x="2556" y="6172"/>
                  <a:pt x="2531" y="6209"/>
                  <a:pt x="2494" y="6234"/>
                </a:cubicBezTo>
                <a:lnTo>
                  <a:pt x="2482" y="6234"/>
                </a:lnTo>
                <a:cubicBezTo>
                  <a:pt x="2803" y="6370"/>
                  <a:pt x="3136" y="6481"/>
                  <a:pt x="3481" y="6592"/>
                </a:cubicBezTo>
                <a:cubicBezTo>
                  <a:pt x="3728" y="6678"/>
                  <a:pt x="4000" y="6765"/>
                  <a:pt x="4247" y="6876"/>
                </a:cubicBezTo>
                <a:lnTo>
                  <a:pt x="4333" y="6913"/>
                </a:lnTo>
                <a:cubicBezTo>
                  <a:pt x="4321" y="6876"/>
                  <a:pt x="4309" y="6839"/>
                  <a:pt x="4309" y="6826"/>
                </a:cubicBezTo>
                <a:cubicBezTo>
                  <a:pt x="4197" y="6209"/>
                  <a:pt x="4062" y="5604"/>
                  <a:pt x="3926" y="5000"/>
                </a:cubicBezTo>
                <a:cubicBezTo>
                  <a:pt x="3901" y="5024"/>
                  <a:pt x="3864" y="5037"/>
                  <a:pt x="3827" y="5037"/>
                </a:cubicBezTo>
                <a:lnTo>
                  <a:pt x="3815" y="5037"/>
                </a:lnTo>
                <a:cubicBezTo>
                  <a:pt x="3642" y="5037"/>
                  <a:pt x="3642" y="4790"/>
                  <a:pt x="3815" y="4790"/>
                </a:cubicBezTo>
                <a:lnTo>
                  <a:pt x="3827" y="4790"/>
                </a:lnTo>
                <a:cubicBezTo>
                  <a:pt x="3852" y="4777"/>
                  <a:pt x="3864" y="4777"/>
                  <a:pt x="3876" y="4790"/>
                </a:cubicBezTo>
                <a:cubicBezTo>
                  <a:pt x="3827" y="4555"/>
                  <a:pt x="3778" y="4333"/>
                  <a:pt x="3716" y="4111"/>
                </a:cubicBezTo>
                <a:lnTo>
                  <a:pt x="3691" y="4111"/>
                </a:lnTo>
                <a:cubicBezTo>
                  <a:pt x="3605" y="4123"/>
                  <a:pt x="3531" y="4049"/>
                  <a:pt x="3531" y="3963"/>
                </a:cubicBezTo>
                <a:cubicBezTo>
                  <a:pt x="3531" y="3889"/>
                  <a:pt x="3580" y="3827"/>
                  <a:pt x="3654" y="3827"/>
                </a:cubicBezTo>
                <a:cubicBezTo>
                  <a:pt x="3654" y="3802"/>
                  <a:pt x="3642" y="3777"/>
                  <a:pt x="3642" y="3753"/>
                </a:cubicBezTo>
                <a:cubicBezTo>
                  <a:pt x="3580" y="3740"/>
                  <a:pt x="3531" y="3691"/>
                  <a:pt x="3531" y="3629"/>
                </a:cubicBezTo>
                <a:cubicBezTo>
                  <a:pt x="3531" y="3580"/>
                  <a:pt x="3556" y="3543"/>
                  <a:pt x="3580" y="3518"/>
                </a:cubicBezTo>
                <a:cubicBezTo>
                  <a:pt x="3457" y="2876"/>
                  <a:pt x="3346" y="2247"/>
                  <a:pt x="3235" y="1617"/>
                </a:cubicBezTo>
                <a:close/>
                <a:moveTo>
                  <a:pt x="3185" y="3494"/>
                </a:moveTo>
                <a:cubicBezTo>
                  <a:pt x="3111" y="3481"/>
                  <a:pt x="3049" y="3543"/>
                  <a:pt x="3049" y="3617"/>
                </a:cubicBezTo>
                <a:lnTo>
                  <a:pt x="3049" y="3629"/>
                </a:lnTo>
                <a:cubicBezTo>
                  <a:pt x="3049" y="3703"/>
                  <a:pt x="3111" y="3753"/>
                  <a:pt x="3173" y="3765"/>
                </a:cubicBezTo>
                <a:cubicBezTo>
                  <a:pt x="3235" y="3864"/>
                  <a:pt x="3395" y="3864"/>
                  <a:pt x="3444" y="3753"/>
                </a:cubicBezTo>
                <a:cubicBezTo>
                  <a:pt x="3494" y="3629"/>
                  <a:pt x="3407" y="3506"/>
                  <a:pt x="3284" y="3531"/>
                </a:cubicBezTo>
                <a:cubicBezTo>
                  <a:pt x="3272" y="3531"/>
                  <a:pt x="3272" y="3518"/>
                  <a:pt x="3259" y="3518"/>
                </a:cubicBezTo>
                <a:cubicBezTo>
                  <a:pt x="3321" y="3518"/>
                  <a:pt x="3370" y="3481"/>
                  <a:pt x="3383" y="3419"/>
                </a:cubicBezTo>
                <a:cubicBezTo>
                  <a:pt x="3407" y="3395"/>
                  <a:pt x="3420" y="3358"/>
                  <a:pt x="3407" y="3308"/>
                </a:cubicBezTo>
                <a:cubicBezTo>
                  <a:pt x="3395" y="3259"/>
                  <a:pt x="3346" y="3222"/>
                  <a:pt x="3284" y="3222"/>
                </a:cubicBezTo>
                <a:cubicBezTo>
                  <a:pt x="3247" y="3136"/>
                  <a:pt x="3136" y="3111"/>
                  <a:pt x="3074" y="3173"/>
                </a:cubicBezTo>
                <a:lnTo>
                  <a:pt x="3049" y="3197"/>
                </a:lnTo>
                <a:cubicBezTo>
                  <a:pt x="2975" y="3271"/>
                  <a:pt x="3025" y="3407"/>
                  <a:pt x="3136" y="3419"/>
                </a:cubicBezTo>
                <a:cubicBezTo>
                  <a:pt x="3148" y="3444"/>
                  <a:pt x="3161" y="3469"/>
                  <a:pt x="3185" y="3494"/>
                </a:cubicBezTo>
                <a:close/>
                <a:moveTo>
                  <a:pt x="3210" y="4617"/>
                </a:moveTo>
                <a:cubicBezTo>
                  <a:pt x="3185" y="4642"/>
                  <a:pt x="3173" y="4666"/>
                  <a:pt x="3173" y="4703"/>
                </a:cubicBezTo>
                <a:lnTo>
                  <a:pt x="3173" y="4716"/>
                </a:lnTo>
                <a:cubicBezTo>
                  <a:pt x="3185" y="4851"/>
                  <a:pt x="3346" y="4901"/>
                  <a:pt x="3420" y="4790"/>
                </a:cubicBezTo>
                <a:cubicBezTo>
                  <a:pt x="3358" y="4901"/>
                  <a:pt x="3481" y="5024"/>
                  <a:pt x="3593" y="4950"/>
                </a:cubicBezTo>
                <a:cubicBezTo>
                  <a:pt x="3704" y="4888"/>
                  <a:pt x="3667" y="4716"/>
                  <a:pt x="3531" y="4716"/>
                </a:cubicBezTo>
                <a:cubicBezTo>
                  <a:pt x="3481" y="4716"/>
                  <a:pt x="3444" y="4740"/>
                  <a:pt x="3420" y="4777"/>
                </a:cubicBezTo>
                <a:cubicBezTo>
                  <a:pt x="3432" y="4753"/>
                  <a:pt x="3432" y="4740"/>
                  <a:pt x="3432" y="4716"/>
                </a:cubicBezTo>
                <a:lnTo>
                  <a:pt x="3432" y="4703"/>
                </a:lnTo>
                <a:cubicBezTo>
                  <a:pt x="3432" y="4679"/>
                  <a:pt x="3432" y="4642"/>
                  <a:pt x="3407" y="4629"/>
                </a:cubicBezTo>
                <a:cubicBezTo>
                  <a:pt x="3580" y="4629"/>
                  <a:pt x="3580" y="4370"/>
                  <a:pt x="3407" y="4370"/>
                </a:cubicBezTo>
                <a:lnTo>
                  <a:pt x="3395" y="4370"/>
                </a:lnTo>
                <a:cubicBezTo>
                  <a:pt x="3358" y="4370"/>
                  <a:pt x="3321" y="4382"/>
                  <a:pt x="3296" y="4407"/>
                </a:cubicBezTo>
                <a:cubicBezTo>
                  <a:pt x="3198" y="4419"/>
                  <a:pt x="3148" y="4543"/>
                  <a:pt x="3210" y="4617"/>
                </a:cubicBezTo>
                <a:close/>
                <a:moveTo>
                  <a:pt x="2741" y="5666"/>
                </a:moveTo>
                <a:cubicBezTo>
                  <a:pt x="2827" y="5678"/>
                  <a:pt x="2901" y="5617"/>
                  <a:pt x="2901" y="5543"/>
                </a:cubicBezTo>
                <a:lnTo>
                  <a:pt x="2901" y="5530"/>
                </a:lnTo>
                <a:cubicBezTo>
                  <a:pt x="2926" y="5481"/>
                  <a:pt x="2914" y="5407"/>
                  <a:pt x="2877" y="5370"/>
                </a:cubicBezTo>
                <a:lnTo>
                  <a:pt x="2901" y="5370"/>
                </a:lnTo>
                <a:cubicBezTo>
                  <a:pt x="2963" y="5382"/>
                  <a:pt x="3037" y="5345"/>
                  <a:pt x="3062" y="5283"/>
                </a:cubicBezTo>
                <a:cubicBezTo>
                  <a:pt x="3062" y="5246"/>
                  <a:pt x="3062" y="5197"/>
                  <a:pt x="3037" y="5172"/>
                </a:cubicBezTo>
                <a:cubicBezTo>
                  <a:pt x="3037" y="5160"/>
                  <a:pt x="3025" y="5148"/>
                  <a:pt x="3025" y="5135"/>
                </a:cubicBezTo>
                <a:cubicBezTo>
                  <a:pt x="3037" y="5148"/>
                  <a:pt x="3062" y="5148"/>
                  <a:pt x="3074" y="5148"/>
                </a:cubicBezTo>
                <a:cubicBezTo>
                  <a:pt x="3210" y="5148"/>
                  <a:pt x="3259" y="4975"/>
                  <a:pt x="3136" y="4913"/>
                </a:cubicBezTo>
                <a:cubicBezTo>
                  <a:pt x="3025" y="4851"/>
                  <a:pt x="2901" y="4987"/>
                  <a:pt x="2975" y="5086"/>
                </a:cubicBezTo>
                <a:cubicBezTo>
                  <a:pt x="2889" y="5049"/>
                  <a:pt x="2790" y="5111"/>
                  <a:pt x="2790" y="5209"/>
                </a:cubicBezTo>
                <a:cubicBezTo>
                  <a:pt x="2778" y="5246"/>
                  <a:pt x="2803" y="5296"/>
                  <a:pt x="2827" y="5333"/>
                </a:cubicBezTo>
                <a:cubicBezTo>
                  <a:pt x="2778" y="5308"/>
                  <a:pt x="2728" y="5320"/>
                  <a:pt x="2691" y="5357"/>
                </a:cubicBezTo>
                <a:cubicBezTo>
                  <a:pt x="2654" y="5407"/>
                  <a:pt x="2642" y="5469"/>
                  <a:pt x="2654" y="5543"/>
                </a:cubicBezTo>
                <a:cubicBezTo>
                  <a:pt x="2642" y="5567"/>
                  <a:pt x="2654" y="5592"/>
                  <a:pt x="2679" y="5617"/>
                </a:cubicBezTo>
                <a:cubicBezTo>
                  <a:pt x="2630" y="5604"/>
                  <a:pt x="2593" y="5617"/>
                  <a:pt x="2556" y="5654"/>
                </a:cubicBezTo>
                <a:cubicBezTo>
                  <a:pt x="2519" y="5691"/>
                  <a:pt x="2506" y="5752"/>
                  <a:pt x="2506" y="5814"/>
                </a:cubicBezTo>
                <a:cubicBezTo>
                  <a:pt x="2568" y="5962"/>
                  <a:pt x="2852" y="5790"/>
                  <a:pt x="2753" y="5666"/>
                </a:cubicBezTo>
                <a:close/>
                <a:moveTo>
                  <a:pt x="1938" y="4148"/>
                </a:moveTo>
                <a:lnTo>
                  <a:pt x="1914" y="4148"/>
                </a:lnTo>
                <a:cubicBezTo>
                  <a:pt x="1753" y="4148"/>
                  <a:pt x="1753" y="4395"/>
                  <a:pt x="1914" y="4395"/>
                </a:cubicBezTo>
                <a:lnTo>
                  <a:pt x="1938" y="4395"/>
                </a:lnTo>
                <a:cubicBezTo>
                  <a:pt x="2111" y="4395"/>
                  <a:pt x="2111" y="4148"/>
                  <a:pt x="1938" y="4148"/>
                </a:cubicBezTo>
                <a:close/>
                <a:moveTo>
                  <a:pt x="2235" y="4259"/>
                </a:moveTo>
                <a:lnTo>
                  <a:pt x="2198" y="4259"/>
                </a:lnTo>
                <a:cubicBezTo>
                  <a:pt x="2025" y="4259"/>
                  <a:pt x="2025" y="4518"/>
                  <a:pt x="2198" y="4518"/>
                </a:cubicBezTo>
                <a:lnTo>
                  <a:pt x="2235" y="4518"/>
                </a:lnTo>
                <a:cubicBezTo>
                  <a:pt x="2408" y="4518"/>
                  <a:pt x="2408" y="4259"/>
                  <a:pt x="2235" y="4259"/>
                </a:cubicBezTo>
                <a:close/>
                <a:moveTo>
                  <a:pt x="2617" y="4395"/>
                </a:moveTo>
                <a:cubicBezTo>
                  <a:pt x="2593" y="4370"/>
                  <a:pt x="2543" y="4358"/>
                  <a:pt x="2506" y="4370"/>
                </a:cubicBezTo>
                <a:cubicBezTo>
                  <a:pt x="2445" y="4395"/>
                  <a:pt x="2395" y="4456"/>
                  <a:pt x="2420" y="4530"/>
                </a:cubicBezTo>
                <a:cubicBezTo>
                  <a:pt x="2432" y="4605"/>
                  <a:pt x="2506" y="4654"/>
                  <a:pt x="2580" y="4642"/>
                </a:cubicBezTo>
                <a:cubicBezTo>
                  <a:pt x="2728" y="4642"/>
                  <a:pt x="2753" y="4432"/>
                  <a:pt x="2617" y="4395"/>
                </a:cubicBezTo>
                <a:close/>
                <a:moveTo>
                  <a:pt x="2988" y="4617"/>
                </a:moveTo>
                <a:lnTo>
                  <a:pt x="2975" y="4617"/>
                </a:lnTo>
                <a:cubicBezTo>
                  <a:pt x="2803" y="4617"/>
                  <a:pt x="2803" y="4864"/>
                  <a:pt x="2975" y="4864"/>
                </a:cubicBezTo>
                <a:lnTo>
                  <a:pt x="2988" y="4864"/>
                </a:lnTo>
                <a:cubicBezTo>
                  <a:pt x="3161" y="4864"/>
                  <a:pt x="3161" y="4617"/>
                  <a:pt x="2988" y="4617"/>
                </a:cubicBezTo>
                <a:close/>
                <a:moveTo>
                  <a:pt x="3407" y="4086"/>
                </a:moveTo>
                <a:cubicBezTo>
                  <a:pt x="3420" y="4049"/>
                  <a:pt x="3432" y="4012"/>
                  <a:pt x="3420" y="3975"/>
                </a:cubicBezTo>
                <a:cubicBezTo>
                  <a:pt x="3407" y="3901"/>
                  <a:pt x="3333" y="3864"/>
                  <a:pt x="3272" y="3876"/>
                </a:cubicBezTo>
                <a:cubicBezTo>
                  <a:pt x="3198" y="3901"/>
                  <a:pt x="3148" y="3963"/>
                  <a:pt x="3148" y="4049"/>
                </a:cubicBezTo>
                <a:cubicBezTo>
                  <a:pt x="3161" y="4185"/>
                  <a:pt x="3358" y="4210"/>
                  <a:pt x="3407" y="4086"/>
                </a:cubicBezTo>
                <a:close/>
                <a:moveTo>
                  <a:pt x="2988" y="2876"/>
                </a:moveTo>
                <a:lnTo>
                  <a:pt x="2988" y="2913"/>
                </a:lnTo>
                <a:cubicBezTo>
                  <a:pt x="2988" y="3086"/>
                  <a:pt x="3247" y="3086"/>
                  <a:pt x="3247" y="2913"/>
                </a:cubicBezTo>
                <a:lnTo>
                  <a:pt x="3247" y="2876"/>
                </a:lnTo>
                <a:cubicBezTo>
                  <a:pt x="3247" y="2704"/>
                  <a:pt x="2988" y="2704"/>
                  <a:pt x="2988" y="2876"/>
                </a:cubicBezTo>
                <a:close/>
                <a:moveTo>
                  <a:pt x="2988" y="2494"/>
                </a:moveTo>
                <a:lnTo>
                  <a:pt x="2988" y="2531"/>
                </a:lnTo>
                <a:cubicBezTo>
                  <a:pt x="3000" y="2679"/>
                  <a:pt x="3222" y="2679"/>
                  <a:pt x="3247" y="2531"/>
                </a:cubicBezTo>
                <a:lnTo>
                  <a:pt x="3247" y="2481"/>
                </a:lnTo>
                <a:cubicBezTo>
                  <a:pt x="3222" y="2333"/>
                  <a:pt x="3000" y="2333"/>
                  <a:pt x="2988" y="2481"/>
                </a:cubicBezTo>
                <a:close/>
                <a:moveTo>
                  <a:pt x="2556" y="3679"/>
                </a:moveTo>
                <a:lnTo>
                  <a:pt x="2531" y="3679"/>
                </a:lnTo>
                <a:cubicBezTo>
                  <a:pt x="2358" y="3679"/>
                  <a:pt x="2358" y="3938"/>
                  <a:pt x="2531" y="3938"/>
                </a:cubicBezTo>
                <a:lnTo>
                  <a:pt x="2556" y="3938"/>
                </a:lnTo>
                <a:cubicBezTo>
                  <a:pt x="2716" y="3938"/>
                  <a:pt x="2716" y="3679"/>
                  <a:pt x="2556" y="3679"/>
                </a:cubicBezTo>
                <a:close/>
                <a:moveTo>
                  <a:pt x="2259" y="4123"/>
                </a:moveTo>
                <a:cubicBezTo>
                  <a:pt x="2432" y="4123"/>
                  <a:pt x="2432" y="3864"/>
                  <a:pt x="2259" y="3864"/>
                </a:cubicBezTo>
                <a:cubicBezTo>
                  <a:pt x="2087" y="3864"/>
                  <a:pt x="2087" y="4123"/>
                  <a:pt x="2259" y="4123"/>
                </a:cubicBezTo>
                <a:close/>
                <a:moveTo>
                  <a:pt x="2815" y="3777"/>
                </a:moveTo>
                <a:cubicBezTo>
                  <a:pt x="2963" y="3765"/>
                  <a:pt x="2963" y="3543"/>
                  <a:pt x="2815" y="3518"/>
                </a:cubicBezTo>
                <a:cubicBezTo>
                  <a:pt x="2654" y="3543"/>
                  <a:pt x="2654" y="3765"/>
                  <a:pt x="2815" y="3777"/>
                </a:cubicBezTo>
                <a:close/>
                <a:moveTo>
                  <a:pt x="1383" y="4506"/>
                </a:moveTo>
                <a:cubicBezTo>
                  <a:pt x="1408" y="4654"/>
                  <a:pt x="1630" y="4654"/>
                  <a:pt x="1642" y="4506"/>
                </a:cubicBezTo>
                <a:lnTo>
                  <a:pt x="1642" y="4481"/>
                </a:lnTo>
                <a:cubicBezTo>
                  <a:pt x="1630" y="4321"/>
                  <a:pt x="1408" y="4321"/>
                  <a:pt x="1383" y="4481"/>
                </a:cubicBezTo>
                <a:close/>
                <a:moveTo>
                  <a:pt x="1371" y="4716"/>
                </a:moveTo>
                <a:lnTo>
                  <a:pt x="1371" y="4703"/>
                </a:lnTo>
                <a:cubicBezTo>
                  <a:pt x="1346" y="4543"/>
                  <a:pt x="1124" y="4543"/>
                  <a:pt x="1111" y="4703"/>
                </a:cubicBezTo>
                <a:lnTo>
                  <a:pt x="1111" y="4716"/>
                </a:lnTo>
                <a:cubicBezTo>
                  <a:pt x="1124" y="4876"/>
                  <a:pt x="1346" y="4876"/>
                  <a:pt x="1371" y="4716"/>
                </a:cubicBezTo>
                <a:close/>
                <a:moveTo>
                  <a:pt x="3210" y="1370"/>
                </a:moveTo>
                <a:lnTo>
                  <a:pt x="3210" y="1346"/>
                </a:lnTo>
                <a:cubicBezTo>
                  <a:pt x="3210" y="1346"/>
                  <a:pt x="3198" y="1358"/>
                  <a:pt x="3198" y="1358"/>
                </a:cubicBezTo>
                <a:lnTo>
                  <a:pt x="3210" y="1358"/>
                </a:lnTo>
                <a:close/>
                <a:moveTo>
                  <a:pt x="939" y="2568"/>
                </a:moveTo>
                <a:cubicBezTo>
                  <a:pt x="963" y="2580"/>
                  <a:pt x="988" y="2580"/>
                  <a:pt x="1013" y="2568"/>
                </a:cubicBezTo>
                <a:cubicBezTo>
                  <a:pt x="1037" y="2531"/>
                  <a:pt x="1050" y="2494"/>
                  <a:pt x="1050" y="2444"/>
                </a:cubicBezTo>
                <a:cubicBezTo>
                  <a:pt x="1000" y="2444"/>
                  <a:pt x="963" y="2518"/>
                  <a:pt x="939" y="2568"/>
                </a:cubicBezTo>
                <a:close/>
                <a:moveTo>
                  <a:pt x="5062" y="1556"/>
                </a:moveTo>
                <a:cubicBezTo>
                  <a:pt x="5049" y="1556"/>
                  <a:pt x="5037" y="1543"/>
                  <a:pt x="5024" y="1531"/>
                </a:cubicBezTo>
                <a:cubicBezTo>
                  <a:pt x="4975" y="1506"/>
                  <a:pt x="4938" y="1642"/>
                  <a:pt x="4938" y="1691"/>
                </a:cubicBezTo>
                <a:cubicBezTo>
                  <a:pt x="4987" y="1654"/>
                  <a:pt x="5037" y="1605"/>
                  <a:pt x="5062"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7" name="Google Shape;6827;p121"/>
          <p:cNvSpPr/>
          <p:nvPr/>
        </p:nvSpPr>
        <p:spPr>
          <a:xfrm>
            <a:off x="2850774" y="2671869"/>
            <a:ext cx="87640" cy="160281"/>
          </a:xfrm>
          <a:custGeom>
            <a:avLst/>
            <a:gdLst/>
            <a:ahLst/>
            <a:cxnLst/>
            <a:rect l="l" t="t" r="r" b="b"/>
            <a:pathLst>
              <a:path w="2606" h="4766" extrusionOk="0">
                <a:moveTo>
                  <a:pt x="791" y="322"/>
                </a:moveTo>
                <a:cubicBezTo>
                  <a:pt x="1038" y="754"/>
                  <a:pt x="2087" y="408"/>
                  <a:pt x="2321" y="1025"/>
                </a:cubicBezTo>
                <a:cubicBezTo>
                  <a:pt x="2383" y="1210"/>
                  <a:pt x="2346" y="1433"/>
                  <a:pt x="2223" y="1593"/>
                </a:cubicBezTo>
                <a:cubicBezTo>
                  <a:pt x="2124" y="1741"/>
                  <a:pt x="1939" y="1902"/>
                  <a:pt x="1914" y="2074"/>
                </a:cubicBezTo>
                <a:cubicBezTo>
                  <a:pt x="1852" y="2371"/>
                  <a:pt x="2173" y="2420"/>
                  <a:pt x="2383" y="2457"/>
                </a:cubicBezTo>
                <a:cubicBezTo>
                  <a:pt x="2605" y="2482"/>
                  <a:pt x="2568" y="2778"/>
                  <a:pt x="2371" y="2766"/>
                </a:cubicBezTo>
                <a:cubicBezTo>
                  <a:pt x="1667" y="2667"/>
                  <a:pt x="1383" y="2198"/>
                  <a:pt x="1840" y="1605"/>
                </a:cubicBezTo>
                <a:cubicBezTo>
                  <a:pt x="2050" y="1334"/>
                  <a:pt x="2149" y="1075"/>
                  <a:pt x="1741" y="951"/>
                </a:cubicBezTo>
                <a:cubicBezTo>
                  <a:pt x="1482" y="877"/>
                  <a:pt x="1235" y="939"/>
                  <a:pt x="988" y="852"/>
                </a:cubicBezTo>
                <a:cubicBezTo>
                  <a:pt x="1087" y="1136"/>
                  <a:pt x="1210" y="1433"/>
                  <a:pt x="1321" y="1717"/>
                </a:cubicBezTo>
                <a:cubicBezTo>
                  <a:pt x="1679" y="2630"/>
                  <a:pt x="2112" y="3877"/>
                  <a:pt x="1062" y="4506"/>
                </a:cubicBezTo>
                <a:cubicBezTo>
                  <a:pt x="692" y="4765"/>
                  <a:pt x="186" y="4568"/>
                  <a:pt x="87" y="4124"/>
                </a:cubicBezTo>
                <a:cubicBezTo>
                  <a:pt x="1" y="3815"/>
                  <a:pt x="62" y="3482"/>
                  <a:pt x="260" y="3235"/>
                </a:cubicBezTo>
                <a:cubicBezTo>
                  <a:pt x="433" y="2988"/>
                  <a:pt x="704" y="2840"/>
                  <a:pt x="988" y="2840"/>
                </a:cubicBezTo>
                <a:cubicBezTo>
                  <a:pt x="1099" y="2840"/>
                  <a:pt x="1210" y="2864"/>
                  <a:pt x="1297" y="2914"/>
                </a:cubicBezTo>
                <a:cubicBezTo>
                  <a:pt x="1038" y="2050"/>
                  <a:pt x="729" y="1198"/>
                  <a:pt x="482" y="334"/>
                </a:cubicBezTo>
                <a:cubicBezTo>
                  <a:pt x="420" y="137"/>
                  <a:pt x="704" y="1"/>
                  <a:pt x="803" y="334"/>
                </a:cubicBezTo>
                <a:close/>
                <a:moveTo>
                  <a:pt x="1383" y="3531"/>
                </a:moveTo>
                <a:cubicBezTo>
                  <a:pt x="1383" y="3482"/>
                  <a:pt x="1371" y="3432"/>
                  <a:pt x="1346" y="3383"/>
                </a:cubicBezTo>
                <a:cubicBezTo>
                  <a:pt x="1321" y="3309"/>
                  <a:pt x="1284" y="3235"/>
                  <a:pt x="1223" y="3185"/>
                </a:cubicBezTo>
                <a:cubicBezTo>
                  <a:pt x="1050" y="3013"/>
                  <a:pt x="840" y="3087"/>
                  <a:pt x="680" y="3210"/>
                </a:cubicBezTo>
                <a:cubicBezTo>
                  <a:pt x="408" y="3395"/>
                  <a:pt x="285" y="3729"/>
                  <a:pt x="383" y="4037"/>
                </a:cubicBezTo>
                <a:cubicBezTo>
                  <a:pt x="408" y="4161"/>
                  <a:pt x="494" y="4247"/>
                  <a:pt x="618" y="4284"/>
                </a:cubicBezTo>
                <a:cubicBezTo>
                  <a:pt x="939" y="4358"/>
                  <a:pt x="1396" y="3840"/>
                  <a:pt x="1396" y="35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8" name="Google Shape;6828;p121"/>
          <p:cNvSpPr/>
          <p:nvPr/>
        </p:nvSpPr>
        <p:spPr>
          <a:xfrm>
            <a:off x="441852" y="3510691"/>
            <a:ext cx="335056" cy="271125"/>
          </a:xfrm>
          <a:custGeom>
            <a:avLst/>
            <a:gdLst/>
            <a:ahLst/>
            <a:cxnLst/>
            <a:rect l="l" t="t" r="r" b="b"/>
            <a:pathLst>
              <a:path w="9963" h="8062" extrusionOk="0">
                <a:moveTo>
                  <a:pt x="124" y="3630"/>
                </a:moveTo>
                <a:cubicBezTo>
                  <a:pt x="100" y="3605"/>
                  <a:pt x="75" y="3568"/>
                  <a:pt x="75" y="3531"/>
                </a:cubicBezTo>
                <a:cubicBezTo>
                  <a:pt x="26" y="3395"/>
                  <a:pt x="1" y="3235"/>
                  <a:pt x="26" y="3086"/>
                </a:cubicBezTo>
                <a:cubicBezTo>
                  <a:pt x="124" y="2457"/>
                  <a:pt x="902" y="1976"/>
                  <a:pt x="1421" y="1692"/>
                </a:cubicBezTo>
                <a:cubicBezTo>
                  <a:pt x="1717" y="1531"/>
                  <a:pt x="2025" y="1383"/>
                  <a:pt x="2322" y="1247"/>
                </a:cubicBezTo>
                <a:cubicBezTo>
                  <a:pt x="2556" y="1136"/>
                  <a:pt x="2791" y="1037"/>
                  <a:pt x="3001" y="926"/>
                </a:cubicBezTo>
                <a:cubicBezTo>
                  <a:pt x="3531" y="655"/>
                  <a:pt x="4000" y="297"/>
                  <a:pt x="4519" y="25"/>
                </a:cubicBezTo>
                <a:cubicBezTo>
                  <a:pt x="4581" y="1"/>
                  <a:pt x="4655" y="13"/>
                  <a:pt x="4704" y="62"/>
                </a:cubicBezTo>
                <a:cubicBezTo>
                  <a:pt x="4716" y="75"/>
                  <a:pt x="4729" y="87"/>
                  <a:pt x="4741" y="99"/>
                </a:cubicBezTo>
                <a:cubicBezTo>
                  <a:pt x="4827" y="198"/>
                  <a:pt x="4914" y="284"/>
                  <a:pt x="5013" y="371"/>
                </a:cubicBezTo>
                <a:cubicBezTo>
                  <a:pt x="5173" y="531"/>
                  <a:pt x="5346" y="679"/>
                  <a:pt x="5519" y="828"/>
                </a:cubicBezTo>
                <a:cubicBezTo>
                  <a:pt x="6000" y="1235"/>
                  <a:pt x="6482" y="1630"/>
                  <a:pt x="6975" y="2013"/>
                </a:cubicBezTo>
                <a:cubicBezTo>
                  <a:pt x="7457" y="2395"/>
                  <a:pt x="7938" y="2766"/>
                  <a:pt x="8432" y="3136"/>
                </a:cubicBezTo>
                <a:cubicBezTo>
                  <a:pt x="8617" y="3272"/>
                  <a:pt x="8802" y="3407"/>
                  <a:pt x="8987" y="3531"/>
                </a:cubicBezTo>
                <a:cubicBezTo>
                  <a:pt x="9098" y="3605"/>
                  <a:pt x="9197" y="3667"/>
                  <a:pt x="9321" y="3728"/>
                </a:cubicBezTo>
                <a:cubicBezTo>
                  <a:pt x="9469" y="3741"/>
                  <a:pt x="9506" y="3938"/>
                  <a:pt x="9382" y="4012"/>
                </a:cubicBezTo>
                <a:cubicBezTo>
                  <a:pt x="9173" y="4148"/>
                  <a:pt x="8938" y="4259"/>
                  <a:pt x="8703" y="4346"/>
                </a:cubicBezTo>
                <a:cubicBezTo>
                  <a:pt x="8703" y="4420"/>
                  <a:pt x="8716" y="4494"/>
                  <a:pt x="8740" y="4568"/>
                </a:cubicBezTo>
                <a:cubicBezTo>
                  <a:pt x="9123" y="4704"/>
                  <a:pt x="9469" y="4889"/>
                  <a:pt x="9839" y="5037"/>
                </a:cubicBezTo>
                <a:cubicBezTo>
                  <a:pt x="9864" y="5037"/>
                  <a:pt x="9888" y="5049"/>
                  <a:pt x="9913" y="5074"/>
                </a:cubicBezTo>
                <a:cubicBezTo>
                  <a:pt x="9950" y="5123"/>
                  <a:pt x="9963" y="5185"/>
                  <a:pt x="9938" y="5247"/>
                </a:cubicBezTo>
                <a:cubicBezTo>
                  <a:pt x="9901" y="5321"/>
                  <a:pt x="9851" y="5395"/>
                  <a:pt x="9777" y="5432"/>
                </a:cubicBezTo>
                <a:cubicBezTo>
                  <a:pt x="9493" y="5629"/>
                  <a:pt x="9210" y="5802"/>
                  <a:pt x="8913" y="5987"/>
                </a:cubicBezTo>
                <a:cubicBezTo>
                  <a:pt x="8531" y="6222"/>
                  <a:pt x="8148" y="6444"/>
                  <a:pt x="7765" y="6679"/>
                </a:cubicBezTo>
                <a:cubicBezTo>
                  <a:pt x="7272" y="6962"/>
                  <a:pt x="6778" y="7259"/>
                  <a:pt x="6284" y="7543"/>
                </a:cubicBezTo>
                <a:cubicBezTo>
                  <a:pt x="6000" y="7703"/>
                  <a:pt x="5716" y="7876"/>
                  <a:pt x="5432" y="8024"/>
                </a:cubicBezTo>
                <a:cubicBezTo>
                  <a:pt x="5420" y="8036"/>
                  <a:pt x="5408" y="8036"/>
                  <a:pt x="5408" y="8036"/>
                </a:cubicBezTo>
                <a:cubicBezTo>
                  <a:pt x="5395" y="8049"/>
                  <a:pt x="5371" y="8061"/>
                  <a:pt x="5358" y="8061"/>
                </a:cubicBezTo>
                <a:lnTo>
                  <a:pt x="5334" y="8061"/>
                </a:lnTo>
                <a:cubicBezTo>
                  <a:pt x="5297" y="8061"/>
                  <a:pt x="5272" y="8049"/>
                  <a:pt x="5247" y="8036"/>
                </a:cubicBezTo>
                <a:lnTo>
                  <a:pt x="5235" y="8036"/>
                </a:lnTo>
                <a:cubicBezTo>
                  <a:pt x="3482" y="6617"/>
                  <a:pt x="1766" y="5160"/>
                  <a:pt x="124" y="3630"/>
                </a:cubicBezTo>
                <a:close/>
                <a:moveTo>
                  <a:pt x="4852" y="5210"/>
                </a:moveTo>
                <a:cubicBezTo>
                  <a:pt x="5013" y="5358"/>
                  <a:pt x="5148" y="5494"/>
                  <a:pt x="5284" y="5654"/>
                </a:cubicBezTo>
                <a:cubicBezTo>
                  <a:pt x="5741" y="5148"/>
                  <a:pt x="6580" y="4802"/>
                  <a:pt x="7185" y="4580"/>
                </a:cubicBezTo>
                <a:cubicBezTo>
                  <a:pt x="7543" y="4444"/>
                  <a:pt x="7889" y="4333"/>
                  <a:pt x="8247" y="4197"/>
                </a:cubicBezTo>
                <a:cubicBezTo>
                  <a:pt x="8494" y="4111"/>
                  <a:pt x="8740" y="4012"/>
                  <a:pt x="8987" y="3889"/>
                </a:cubicBezTo>
                <a:cubicBezTo>
                  <a:pt x="8765" y="3753"/>
                  <a:pt x="8531" y="3593"/>
                  <a:pt x="8321" y="3444"/>
                </a:cubicBezTo>
                <a:cubicBezTo>
                  <a:pt x="8259" y="3494"/>
                  <a:pt x="8185" y="3531"/>
                  <a:pt x="8099" y="3568"/>
                </a:cubicBezTo>
                <a:cubicBezTo>
                  <a:pt x="7963" y="3642"/>
                  <a:pt x="7815" y="3716"/>
                  <a:pt x="7667" y="3778"/>
                </a:cubicBezTo>
                <a:cubicBezTo>
                  <a:pt x="7272" y="3951"/>
                  <a:pt x="6877" y="4111"/>
                  <a:pt x="6494" y="4284"/>
                </a:cubicBezTo>
                <a:cubicBezTo>
                  <a:pt x="6099" y="4457"/>
                  <a:pt x="5148" y="4876"/>
                  <a:pt x="4852" y="5210"/>
                </a:cubicBezTo>
                <a:close/>
                <a:moveTo>
                  <a:pt x="8062" y="3247"/>
                </a:moveTo>
                <a:cubicBezTo>
                  <a:pt x="7617" y="2926"/>
                  <a:pt x="7198" y="2593"/>
                  <a:pt x="6765" y="2259"/>
                </a:cubicBezTo>
                <a:cubicBezTo>
                  <a:pt x="6296" y="1877"/>
                  <a:pt x="5827" y="1494"/>
                  <a:pt x="5371" y="1099"/>
                </a:cubicBezTo>
                <a:cubicBezTo>
                  <a:pt x="5185" y="951"/>
                  <a:pt x="5013" y="791"/>
                  <a:pt x="4840" y="642"/>
                </a:cubicBezTo>
                <a:cubicBezTo>
                  <a:pt x="4753" y="556"/>
                  <a:pt x="4642" y="457"/>
                  <a:pt x="4556" y="358"/>
                </a:cubicBezTo>
                <a:cubicBezTo>
                  <a:pt x="4173" y="581"/>
                  <a:pt x="3803" y="840"/>
                  <a:pt x="3420" y="1050"/>
                </a:cubicBezTo>
                <a:cubicBezTo>
                  <a:pt x="2704" y="1445"/>
                  <a:pt x="1939" y="1766"/>
                  <a:pt x="1248" y="2198"/>
                </a:cubicBezTo>
                <a:cubicBezTo>
                  <a:pt x="1346" y="2272"/>
                  <a:pt x="1445" y="2346"/>
                  <a:pt x="1532" y="2408"/>
                </a:cubicBezTo>
                <a:cubicBezTo>
                  <a:pt x="1717" y="2556"/>
                  <a:pt x="1902" y="2691"/>
                  <a:pt x="2075" y="2840"/>
                </a:cubicBezTo>
                <a:cubicBezTo>
                  <a:pt x="2531" y="3198"/>
                  <a:pt x="2976" y="3568"/>
                  <a:pt x="3420" y="3938"/>
                </a:cubicBezTo>
                <a:cubicBezTo>
                  <a:pt x="3828" y="4284"/>
                  <a:pt x="4235" y="4642"/>
                  <a:pt x="4630" y="5012"/>
                </a:cubicBezTo>
                <a:cubicBezTo>
                  <a:pt x="4951" y="4605"/>
                  <a:pt x="5901" y="4185"/>
                  <a:pt x="6346" y="4000"/>
                </a:cubicBezTo>
                <a:cubicBezTo>
                  <a:pt x="6704" y="3852"/>
                  <a:pt x="7062" y="3691"/>
                  <a:pt x="7420" y="3543"/>
                </a:cubicBezTo>
                <a:cubicBezTo>
                  <a:pt x="7568" y="3482"/>
                  <a:pt x="7716" y="3420"/>
                  <a:pt x="7852" y="3346"/>
                </a:cubicBezTo>
                <a:cubicBezTo>
                  <a:pt x="7926" y="3309"/>
                  <a:pt x="8000" y="3284"/>
                  <a:pt x="8062" y="3235"/>
                </a:cubicBezTo>
                <a:close/>
                <a:moveTo>
                  <a:pt x="3309" y="3086"/>
                </a:moveTo>
                <a:cubicBezTo>
                  <a:pt x="3852" y="2556"/>
                  <a:pt x="4556" y="2210"/>
                  <a:pt x="5260" y="1914"/>
                </a:cubicBezTo>
                <a:cubicBezTo>
                  <a:pt x="5445" y="1840"/>
                  <a:pt x="5346" y="1556"/>
                  <a:pt x="5161" y="1630"/>
                </a:cubicBezTo>
                <a:cubicBezTo>
                  <a:pt x="4420" y="1939"/>
                  <a:pt x="3667" y="2296"/>
                  <a:pt x="3099" y="2877"/>
                </a:cubicBezTo>
                <a:cubicBezTo>
                  <a:pt x="2988" y="3012"/>
                  <a:pt x="3161" y="3198"/>
                  <a:pt x="3309" y="3086"/>
                </a:cubicBezTo>
                <a:close/>
                <a:moveTo>
                  <a:pt x="4445" y="3247"/>
                </a:moveTo>
                <a:lnTo>
                  <a:pt x="5432" y="2691"/>
                </a:lnTo>
                <a:cubicBezTo>
                  <a:pt x="5531" y="2630"/>
                  <a:pt x="5531" y="2482"/>
                  <a:pt x="5432" y="2420"/>
                </a:cubicBezTo>
                <a:cubicBezTo>
                  <a:pt x="5383" y="2395"/>
                  <a:pt x="5334" y="2395"/>
                  <a:pt x="5284" y="2420"/>
                </a:cubicBezTo>
                <a:lnTo>
                  <a:pt x="4297" y="2975"/>
                </a:lnTo>
                <a:cubicBezTo>
                  <a:pt x="4161" y="3086"/>
                  <a:pt x="4284" y="3309"/>
                  <a:pt x="4457" y="3247"/>
                </a:cubicBezTo>
                <a:close/>
                <a:moveTo>
                  <a:pt x="5420" y="3099"/>
                </a:moveTo>
                <a:lnTo>
                  <a:pt x="5408" y="3099"/>
                </a:lnTo>
                <a:cubicBezTo>
                  <a:pt x="5087" y="3148"/>
                  <a:pt x="4963" y="3482"/>
                  <a:pt x="5074" y="3765"/>
                </a:cubicBezTo>
                <a:cubicBezTo>
                  <a:pt x="5173" y="4037"/>
                  <a:pt x="5506" y="4136"/>
                  <a:pt x="5741" y="3988"/>
                </a:cubicBezTo>
                <a:cubicBezTo>
                  <a:pt x="5926" y="3839"/>
                  <a:pt x="6000" y="3605"/>
                  <a:pt x="5938" y="3395"/>
                </a:cubicBezTo>
                <a:cubicBezTo>
                  <a:pt x="5864" y="3173"/>
                  <a:pt x="5642" y="3049"/>
                  <a:pt x="5420" y="3099"/>
                </a:cubicBezTo>
                <a:close/>
                <a:moveTo>
                  <a:pt x="3593" y="3370"/>
                </a:moveTo>
                <a:cubicBezTo>
                  <a:pt x="4136" y="2840"/>
                  <a:pt x="4840" y="2482"/>
                  <a:pt x="5543" y="2198"/>
                </a:cubicBezTo>
                <a:cubicBezTo>
                  <a:pt x="5729" y="2124"/>
                  <a:pt x="5630" y="1840"/>
                  <a:pt x="5445" y="1914"/>
                </a:cubicBezTo>
                <a:cubicBezTo>
                  <a:pt x="4704" y="2222"/>
                  <a:pt x="3951" y="2580"/>
                  <a:pt x="3383" y="3161"/>
                </a:cubicBezTo>
                <a:cubicBezTo>
                  <a:pt x="3284" y="3296"/>
                  <a:pt x="3457" y="3469"/>
                  <a:pt x="3593" y="3370"/>
                </a:cubicBezTo>
                <a:close/>
                <a:moveTo>
                  <a:pt x="5395" y="3420"/>
                </a:moveTo>
                <a:cubicBezTo>
                  <a:pt x="5309" y="3469"/>
                  <a:pt x="5334" y="3617"/>
                  <a:pt x="5383" y="3691"/>
                </a:cubicBezTo>
                <a:cubicBezTo>
                  <a:pt x="5420" y="3765"/>
                  <a:pt x="5531" y="3778"/>
                  <a:pt x="5593" y="3716"/>
                </a:cubicBezTo>
                <a:cubicBezTo>
                  <a:pt x="5642" y="3642"/>
                  <a:pt x="5667" y="3556"/>
                  <a:pt x="5630" y="3469"/>
                </a:cubicBezTo>
                <a:cubicBezTo>
                  <a:pt x="5617" y="3407"/>
                  <a:pt x="5556" y="3395"/>
                  <a:pt x="5494" y="3407"/>
                </a:cubicBezTo>
                <a:cubicBezTo>
                  <a:pt x="5494" y="3407"/>
                  <a:pt x="5482" y="3407"/>
                  <a:pt x="5469" y="3407"/>
                </a:cubicBezTo>
                <a:cubicBezTo>
                  <a:pt x="5445" y="3407"/>
                  <a:pt x="5420" y="3407"/>
                  <a:pt x="5395" y="3420"/>
                </a:cubicBezTo>
                <a:close/>
                <a:moveTo>
                  <a:pt x="4618" y="5432"/>
                </a:moveTo>
                <a:cubicBezTo>
                  <a:pt x="4247" y="5827"/>
                  <a:pt x="4161" y="6395"/>
                  <a:pt x="4395" y="6888"/>
                </a:cubicBezTo>
                <a:cubicBezTo>
                  <a:pt x="4581" y="7049"/>
                  <a:pt x="4778" y="7222"/>
                  <a:pt x="4976" y="7382"/>
                </a:cubicBezTo>
                <a:cubicBezTo>
                  <a:pt x="4877" y="6901"/>
                  <a:pt x="4914" y="6395"/>
                  <a:pt x="5111" y="5938"/>
                </a:cubicBezTo>
                <a:cubicBezTo>
                  <a:pt x="4951" y="5765"/>
                  <a:pt x="4778" y="5592"/>
                  <a:pt x="4605" y="5419"/>
                </a:cubicBezTo>
                <a:close/>
                <a:moveTo>
                  <a:pt x="4395" y="5222"/>
                </a:moveTo>
                <a:cubicBezTo>
                  <a:pt x="4013" y="4864"/>
                  <a:pt x="3630" y="4518"/>
                  <a:pt x="3235" y="4185"/>
                </a:cubicBezTo>
                <a:cubicBezTo>
                  <a:pt x="2778" y="3790"/>
                  <a:pt x="2309" y="3407"/>
                  <a:pt x="1853" y="3037"/>
                </a:cubicBezTo>
                <a:cubicBezTo>
                  <a:pt x="1667" y="2889"/>
                  <a:pt x="1482" y="2741"/>
                  <a:pt x="1297" y="2605"/>
                </a:cubicBezTo>
                <a:cubicBezTo>
                  <a:pt x="1186" y="2531"/>
                  <a:pt x="1087" y="2457"/>
                  <a:pt x="964" y="2371"/>
                </a:cubicBezTo>
                <a:lnTo>
                  <a:pt x="853" y="2457"/>
                </a:lnTo>
                <a:cubicBezTo>
                  <a:pt x="581" y="2667"/>
                  <a:pt x="248" y="3062"/>
                  <a:pt x="359" y="3432"/>
                </a:cubicBezTo>
                <a:cubicBezTo>
                  <a:pt x="1223" y="4123"/>
                  <a:pt x="2062" y="4852"/>
                  <a:pt x="2889" y="5592"/>
                </a:cubicBezTo>
                <a:lnTo>
                  <a:pt x="3976" y="6530"/>
                </a:lnTo>
                <a:cubicBezTo>
                  <a:pt x="3902" y="6049"/>
                  <a:pt x="4062" y="5568"/>
                  <a:pt x="4395" y="5222"/>
                </a:cubicBezTo>
                <a:close/>
                <a:moveTo>
                  <a:pt x="5469" y="7654"/>
                </a:moveTo>
                <a:cubicBezTo>
                  <a:pt x="5741" y="7493"/>
                  <a:pt x="6000" y="7345"/>
                  <a:pt x="6259" y="7185"/>
                </a:cubicBezTo>
                <a:cubicBezTo>
                  <a:pt x="6667" y="6938"/>
                  <a:pt x="7074" y="6703"/>
                  <a:pt x="7481" y="6456"/>
                </a:cubicBezTo>
                <a:lnTo>
                  <a:pt x="8839" y="5629"/>
                </a:lnTo>
                <a:cubicBezTo>
                  <a:pt x="8666" y="5296"/>
                  <a:pt x="8444" y="4839"/>
                  <a:pt x="8407" y="4469"/>
                </a:cubicBezTo>
                <a:cubicBezTo>
                  <a:pt x="8025" y="4605"/>
                  <a:pt x="7642" y="4728"/>
                  <a:pt x="7272" y="4876"/>
                </a:cubicBezTo>
                <a:cubicBezTo>
                  <a:pt x="6679" y="5111"/>
                  <a:pt x="5877" y="5444"/>
                  <a:pt x="5469" y="5926"/>
                </a:cubicBezTo>
                <a:cubicBezTo>
                  <a:pt x="5457" y="5938"/>
                  <a:pt x="5457" y="5950"/>
                  <a:pt x="5457" y="5963"/>
                </a:cubicBezTo>
                <a:cubicBezTo>
                  <a:pt x="5445" y="6000"/>
                  <a:pt x="5432" y="6024"/>
                  <a:pt x="5408" y="6061"/>
                </a:cubicBezTo>
                <a:cubicBezTo>
                  <a:pt x="5334" y="6259"/>
                  <a:pt x="5284" y="6469"/>
                  <a:pt x="5260" y="6691"/>
                </a:cubicBezTo>
                <a:cubicBezTo>
                  <a:pt x="5222" y="6950"/>
                  <a:pt x="5198" y="7481"/>
                  <a:pt x="5469" y="7654"/>
                </a:cubicBezTo>
                <a:close/>
                <a:moveTo>
                  <a:pt x="9493" y="5234"/>
                </a:moveTo>
                <a:cubicBezTo>
                  <a:pt x="9370" y="5173"/>
                  <a:pt x="9234" y="5123"/>
                  <a:pt x="9098" y="5062"/>
                </a:cubicBezTo>
                <a:cubicBezTo>
                  <a:pt x="9024" y="5024"/>
                  <a:pt x="8950" y="5000"/>
                  <a:pt x="8876" y="4963"/>
                </a:cubicBezTo>
                <a:cubicBezTo>
                  <a:pt x="8938" y="5136"/>
                  <a:pt x="9012" y="5308"/>
                  <a:pt x="9098" y="5469"/>
                </a:cubicBezTo>
                <a:cubicBezTo>
                  <a:pt x="9222" y="5382"/>
                  <a:pt x="9358" y="5308"/>
                  <a:pt x="9493" y="52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9" name="Google Shape;6829;p121"/>
          <p:cNvSpPr/>
          <p:nvPr/>
        </p:nvSpPr>
        <p:spPr>
          <a:xfrm>
            <a:off x="5178686" y="1346758"/>
            <a:ext cx="335863" cy="500246"/>
          </a:xfrm>
          <a:custGeom>
            <a:avLst/>
            <a:gdLst/>
            <a:ahLst/>
            <a:cxnLst/>
            <a:rect l="l" t="t" r="r" b="b"/>
            <a:pathLst>
              <a:path w="9987" h="14875" extrusionOk="0">
                <a:moveTo>
                  <a:pt x="2963" y="4247"/>
                </a:moveTo>
                <a:cubicBezTo>
                  <a:pt x="3309" y="4247"/>
                  <a:pt x="3642" y="4555"/>
                  <a:pt x="3852" y="4814"/>
                </a:cubicBezTo>
                <a:cubicBezTo>
                  <a:pt x="4012" y="5012"/>
                  <a:pt x="4148" y="5222"/>
                  <a:pt x="4284" y="5419"/>
                </a:cubicBezTo>
                <a:cubicBezTo>
                  <a:pt x="4272" y="5333"/>
                  <a:pt x="4259" y="5247"/>
                  <a:pt x="4272" y="5160"/>
                </a:cubicBezTo>
                <a:cubicBezTo>
                  <a:pt x="4272" y="4987"/>
                  <a:pt x="4309" y="5000"/>
                  <a:pt x="4222" y="4852"/>
                </a:cubicBezTo>
                <a:cubicBezTo>
                  <a:pt x="4087" y="4605"/>
                  <a:pt x="3988" y="4333"/>
                  <a:pt x="3877" y="4074"/>
                </a:cubicBezTo>
                <a:cubicBezTo>
                  <a:pt x="3864" y="4049"/>
                  <a:pt x="3840" y="4000"/>
                  <a:pt x="3827" y="3975"/>
                </a:cubicBezTo>
                <a:cubicBezTo>
                  <a:pt x="3803" y="3901"/>
                  <a:pt x="3766" y="3827"/>
                  <a:pt x="3729" y="3741"/>
                </a:cubicBezTo>
                <a:cubicBezTo>
                  <a:pt x="3630" y="3494"/>
                  <a:pt x="3519" y="3247"/>
                  <a:pt x="3420" y="2988"/>
                </a:cubicBezTo>
                <a:cubicBezTo>
                  <a:pt x="3309" y="2802"/>
                  <a:pt x="3593" y="2630"/>
                  <a:pt x="3729" y="2815"/>
                </a:cubicBezTo>
                <a:cubicBezTo>
                  <a:pt x="3827" y="2951"/>
                  <a:pt x="3938" y="3074"/>
                  <a:pt x="4050" y="3197"/>
                </a:cubicBezTo>
                <a:cubicBezTo>
                  <a:pt x="4148" y="3296"/>
                  <a:pt x="4247" y="3395"/>
                  <a:pt x="4346" y="3494"/>
                </a:cubicBezTo>
                <a:cubicBezTo>
                  <a:pt x="4395" y="3543"/>
                  <a:pt x="4445" y="3592"/>
                  <a:pt x="4494" y="3642"/>
                </a:cubicBezTo>
                <a:cubicBezTo>
                  <a:pt x="4679" y="3963"/>
                  <a:pt x="4938" y="4234"/>
                  <a:pt x="5086" y="4568"/>
                </a:cubicBezTo>
                <a:cubicBezTo>
                  <a:pt x="5160" y="4642"/>
                  <a:pt x="5247" y="4703"/>
                  <a:pt x="5333" y="4765"/>
                </a:cubicBezTo>
                <a:cubicBezTo>
                  <a:pt x="5407" y="4827"/>
                  <a:pt x="5469" y="4876"/>
                  <a:pt x="5518" y="4950"/>
                </a:cubicBezTo>
                <a:lnTo>
                  <a:pt x="5518" y="4950"/>
                </a:lnTo>
                <a:cubicBezTo>
                  <a:pt x="6123" y="5950"/>
                  <a:pt x="6642" y="7012"/>
                  <a:pt x="7160" y="8061"/>
                </a:cubicBezTo>
                <a:lnTo>
                  <a:pt x="7173" y="7839"/>
                </a:lnTo>
                <a:cubicBezTo>
                  <a:pt x="7000" y="7333"/>
                  <a:pt x="6765" y="6864"/>
                  <a:pt x="6494" y="6407"/>
                </a:cubicBezTo>
                <a:cubicBezTo>
                  <a:pt x="5963" y="5493"/>
                  <a:pt x="5395" y="4395"/>
                  <a:pt x="5136" y="3370"/>
                </a:cubicBezTo>
                <a:cubicBezTo>
                  <a:pt x="5086" y="3160"/>
                  <a:pt x="5000" y="2877"/>
                  <a:pt x="5037" y="2654"/>
                </a:cubicBezTo>
                <a:cubicBezTo>
                  <a:pt x="4654" y="2593"/>
                  <a:pt x="4432" y="2346"/>
                  <a:pt x="4383" y="1938"/>
                </a:cubicBezTo>
                <a:cubicBezTo>
                  <a:pt x="4321" y="1543"/>
                  <a:pt x="4519" y="790"/>
                  <a:pt x="4259" y="469"/>
                </a:cubicBezTo>
                <a:lnTo>
                  <a:pt x="4198" y="445"/>
                </a:lnTo>
                <a:cubicBezTo>
                  <a:pt x="4124" y="420"/>
                  <a:pt x="4074" y="346"/>
                  <a:pt x="4074" y="272"/>
                </a:cubicBezTo>
                <a:cubicBezTo>
                  <a:pt x="4050" y="124"/>
                  <a:pt x="4198" y="0"/>
                  <a:pt x="4333" y="74"/>
                </a:cubicBezTo>
                <a:cubicBezTo>
                  <a:pt x="4383" y="99"/>
                  <a:pt x="4420" y="136"/>
                  <a:pt x="4457" y="173"/>
                </a:cubicBezTo>
                <a:cubicBezTo>
                  <a:pt x="4901" y="346"/>
                  <a:pt x="5272" y="568"/>
                  <a:pt x="5481" y="1025"/>
                </a:cubicBezTo>
                <a:cubicBezTo>
                  <a:pt x="5679" y="1420"/>
                  <a:pt x="5790" y="2074"/>
                  <a:pt x="5531" y="2469"/>
                </a:cubicBezTo>
                <a:cubicBezTo>
                  <a:pt x="5531" y="2519"/>
                  <a:pt x="5506" y="2568"/>
                  <a:pt x="5469" y="2605"/>
                </a:cubicBezTo>
                <a:cubicBezTo>
                  <a:pt x="5580" y="2765"/>
                  <a:pt x="5704" y="2926"/>
                  <a:pt x="5802" y="3099"/>
                </a:cubicBezTo>
                <a:cubicBezTo>
                  <a:pt x="6037" y="3457"/>
                  <a:pt x="6259" y="3815"/>
                  <a:pt x="6481" y="4185"/>
                </a:cubicBezTo>
                <a:cubicBezTo>
                  <a:pt x="6778" y="4666"/>
                  <a:pt x="7061" y="5148"/>
                  <a:pt x="7345" y="5629"/>
                </a:cubicBezTo>
                <a:cubicBezTo>
                  <a:pt x="7345" y="5629"/>
                  <a:pt x="7345" y="5629"/>
                  <a:pt x="7345" y="5629"/>
                </a:cubicBezTo>
                <a:cubicBezTo>
                  <a:pt x="7370" y="5469"/>
                  <a:pt x="7382" y="5321"/>
                  <a:pt x="7395" y="5160"/>
                </a:cubicBezTo>
                <a:cubicBezTo>
                  <a:pt x="7432" y="4728"/>
                  <a:pt x="7481" y="4308"/>
                  <a:pt x="7518" y="3876"/>
                </a:cubicBezTo>
                <a:cubicBezTo>
                  <a:pt x="7568" y="3457"/>
                  <a:pt x="7605" y="2988"/>
                  <a:pt x="7666" y="2543"/>
                </a:cubicBezTo>
                <a:cubicBezTo>
                  <a:pt x="7679" y="2296"/>
                  <a:pt x="7728" y="2074"/>
                  <a:pt x="7802" y="1840"/>
                </a:cubicBezTo>
                <a:cubicBezTo>
                  <a:pt x="7913" y="1617"/>
                  <a:pt x="8308" y="1605"/>
                  <a:pt x="8518" y="1630"/>
                </a:cubicBezTo>
                <a:cubicBezTo>
                  <a:pt x="8703" y="1642"/>
                  <a:pt x="9172" y="1729"/>
                  <a:pt x="9197" y="1975"/>
                </a:cubicBezTo>
                <a:lnTo>
                  <a:pt x="9197" y="1975"/>
                </a:lnTo>
                <a:cubicBezTo>
                  <a:pt x="9135" y="3790"/>
                  <a:pt x="9036" y="5592"/>
                  <a:pt x="8938" y="7394"/>
                </a:cubicBezTo>
                <a:cubicBezTo>
                  <a:pt x="8962" y="7407"/>
                  <a:pt x="8987" y="7419"/>
                  <a:pt x="9012" y="7431"/>
                </a:cubicBezTo>
                <a:cubicBezTo>
                  <a:pt x="9086" y="7481"/>
                  <a:pt x="9148" y="7555"/>
                  <a:pt x="9172" y="7641"/>
                </a:cubicBezTo>
                <a:cubicBezTo>
                  <a:pt x="9283" y="7925"/>
                  <a:pt x="9370" y="8209"/>
                  <a:pt x="9431" y="8505"/>
                </a:cubicBezTo>
                <a:cubicBezTo>
                  <a:pt x="9506" y="8876"/>
                  <a:pt x="9567" y="9246"/>
                  <a:pt x="9629" y="9616"/>
                </a:cubicBezTo>
                <a:cubicBezTo>
                  <a:pt x="9715" y="10233"/>
                  <a:pt x="9789" y="10851"/>
                  <a:pt x="9876" y="11468"/>
                </a:cubicBezTo>
                <a:cubicBezTo>
                  <a:pt x="9925" y="11801"/>
                  <a:pt x="9987" y="12542"/>
                  <a:pt x="9901" y="12850"/>
                </a:cubicBezTo>
                <a:cubicBezTo>
                  <a:pt x="9826" y="13147"/>
                  <a:pt x="9691" y="13418"/>
                  <a:pt x="9506" y="13653"/>
                </a:cubicBezTo>
                <a:cubicBezTo>
                  <a:pt x="8827" y="14529"/>
                  <a:pt x="7617" y="14875"/>
                  <a:pt x="6555" y="14665"/>
                </a:cubicBezTo>
                <a:cubicBezTo>
                  <a:pt x="5975" y="14554"/>
                  <a:pt x="5494" y="13492"/>
                  <a:pt x="5296" y="13011"/>
                </a:cubicBezTo>
                <a:cubicBezTo>
                  <a:pt x="5136" y="12653"/>
                  <a:pt x="5012" y="12295"/>
                  <a:pt x="4877" y="11949"/>
                </a:cubicBezTo>
                <a:cubicBezTo>
                  <a:pt x="4790" y="11702"/>
                  <a:pt x="4716" y="11456"/>
                  <a:pt x="4617" y="11221"/>
                </a:cubicBezTo>
                <a:cubicBezTo>
                  <a:pt x="4457" y="10875"/>
                  <a:pt x="4284" y="10505"/>
                  <a:pt x="4099" y="10172"/>
                </a:cubicBezTo>
                <a:cubicBezTo>
                  <a:pt x="4025" y="9999"/>
                  <a:pt x="3926" y="9838"/>
                  <a:pt x="3827" y="9678"/>
                </a:cubicBezTo>
                <a:cubicBezTo>
                  <a:pt x="3395" y="9505"/>
                  <a:pt x="3358" y="9011"/>
                  <a:pt x="3729" y="8802"/>
                </a:cubicBezTo>
                <a:cubicBezTo>
                  <a:pt x="2544" y="7296"/>
                  <a:pt x="1433" y="5740"/>
                  <a:pt x="260" y="4222"/>
                </a:cubicBezTo>
                <a:cubicBezTo>
                  <a:pt x="13" y="4012"/>
                  <a:pt x="1" y="3778"/>
                  <a:pt x="211" y="3518"/>
                </a:cubicBezTo>
                <a:cubicBezTo>
                  <a:pt x="383" y="3309"/>
                  <a:pt x="581" y="3111"/>
                  <a:pt x="791" y="2938"/>
                </a:cubicBezTo>
                <a:cubicBezTo>
                  <a:pt x="1038" y="2728"/>
                  <a:pt x="1507" y="2407"/>
                  <a:pt x="1828" y="2654"/>
                </a:cubicBezTo>
                <a:cubicBezTo>
                  <a:pt x="2321" y="3037"/>
                  <a:pt x="2655" y="3704"/>
                  <a:pt x="2963" y="4234"/>
                </a:cubicBezTo>
                <a:close/>
                <a:moveTo>
                  <a:pt x="1963" y="5876"/>
                </a:moveTo>
                <a:cubicBezTo>
                  <a:pt x="2136" y="6098"/>
                  <a:pt x="2309" y="6333"/>
                  <a:pt x="2482" y="6555"/>
                </a:cubicBezTo>
                <a:cubicBezTo>
                  <a:pt x="2519" y="6530"/>
                  <a:pt x="2544" y="6506"/>
                  <a:pt x="2581" y="6469"/>
                </a:cubicBezTo>
                <a:cubicBezTo>
                  <a:pt x="2766" y="6246"/>
                  <a:pt x="3124" y="6419"/>
                  <a:pt x="2815" y="6740"/>
                </a:cubicBezTo>
                <a:cubicBezTo>
                  <a:pt x="2778" y="6777"/>
                  <a:pt x="2729" y="6802"/>
                  <a:pt x="2692" y="6839"/>
                </a:cubicBezTo>
                <a:cubicBezTo>
                  <a:pt x="2926" y="7147"/>
                  <a:pt x="3148" y="7456"/>
                  <a:pt x="3358" y="7765"/>
                </a:cubicBezTo>
                <a:lnTo>
                  <a:pt x="3358" y="7765"/>
                </a:lnTo>
                <a:cubicBezTo>
                  <a:pt x="3383" y="7740"/>
                  <a:pt x="3408" y="7715"/>
                  <a:pt x="3420" y="7691"/>
                </a:cubicBezTo>
                <a:lnTo>
                  <a:pt x="3432" y="7678"/>
                </a:lnTo>
                <a:cubicBezTo>
                  <a:pt x="3494" y="7468"/>
                  <a:pt x="3803" y="7555"/>
                  <a:pt x="3778" y="7765"/>
                </a:cubicBezTo>
                <a:cubicBezTo>
                  <a:pt x="3753" y="7839"/>
                  <a:pt x="3704" y="7913"/>
                  <a:pt x="3655" y="7962"/>
                </a:cubicBezTo>
                <a:cubicBezTo>
                  <a:pt x="3630" y="7999"/>
                  <a:pt x="3593" y="8036"/>
                  <a:pt x="3568" y="8073"/>
                </a:cubicBezTo>
                <a:cubicBezTo>
                  <a:pt x="3766" y="8357"/>
                  <a:pt x="4000" y="8629"/>
                  <a:pt x="4222" y="8913"/>
                </a:cubicBezTo>
                <a:cubicBezTo>
                  <a:pt x="4272" y="8876"/>
                  <a:pt x="4321" y="8839"/>
                  <a:pt x="4370" y="8814"/>
                </a:cubicBezTo>
                <a:lnTo>
                  <a:pt x="4370" y="8814"/>
                </a:lnTo>
                <a:cubicBezTo>
                  <a:pt x="4407" y="8789"/>
                  <a:pt x="4457" y="8777"/>
                  <a:pt x="4506" y="8789"/>
                </a:cubicBezTo>
                <a:cubicBezTo>
                  <a:pt x="4654" y="8851"/>
                  <a:pt x="4667" y="9061"/>
                  <a:pt x="4519" y="9135"/>
                </a:cubicBezTo>
                <a:cubicBezTo>
                  <a:pt x="4482" y="9147"/>
                  <a:pt x="4457" y="9160"/>
                  <a:pt x="4432" y="9184"/>
                </a:cubicBezTo>
                <a:cubicBezTo>
                  <a:pt x="4494" y="9258"/>
                  <a:pt x="4556" y="9345"/>
                  <a:pt x="4605" y="9419"/>
                </a:cubicBezTo>
                <a:cubicBezTo>
                  <a:pt x="4790" y="9382"/>
                  <a:pt x="4963" y="9332"/>
                  <a:pt x="5136" y="9283"/>
                </a:cubicBezTo>
                <a:cubicBezTo>
                  <a:pt x="4173" y="8123"/>
                  <a:pt x="3284" y="6901"/>
                  <a:pt x="2494" y="5617"/>
                </a:cubicBezTo>
                <a:cubicBezTo>
                  <a:pt x="2272" y="5271"/>
                  <a:pt x="2099" y="5000"/>
                  <a:pt x="2371" y="4605"/>
                </a:cubicBezTo>
                <a:cubicBezTo>
                  <a:pt x="2432" y="4506"/>
                  <a:pt x="2519" y="4419"/>
                  <a:pt x="2618" y="4358"/>
                </a:cubicBezTo>
                <a:cubicBezTo>
                  <a:pt x="2371" y="3938"/>
                  <a:pt x="2099" y="3543"/>
                  <a:pt x="1803" y="3160"/>
                </a:cubicBezTo>
                <a:cubicBezTo>
                  <a:pt x="1593" y="2877"/>
                  <a:pt x="1494" y="2926"/>
                  <a:pt x="1223" y="3099"/>
                </a:cubicBezTo>
                <a:cubicBezTo>
                  <a:pt x="902" y="3284"/>
                  <a:pt x="630" y="3543"/>
                  <a:pt x="420" y="3839"/>
                </a:cubicBezTo>
                <a:cubicBezTo>
                  <a:pt x="531" y="3987"/>
                  <a:pt x="643" y="4123"/>
                  <a:pt x="778" y="4259"/>
                </a:cubicBezTo>
                <a:cubicBezTo>
                  <a:pt x="889" y="4370"/>
                  <a:pt x="988" y="4481"/>
                  <a:pt x="1087" y="4592"/>
                </a:cubicBezTo>
                <a:cubicBezTo>
                  <a:pt x="1173" y="4518"/>
                  <a:pt x="1260" y="4457"/>
                  <a:pt x="1346" y="4395"/>
                </a:cubicBezTo>
                <a:cubicBezTo>
                  <a:pt x="1544" y="4222"/>
                  <a:pt x="1754" y="4568"/>
                  <a:pt x="1531" y="4703"/>
                </a:cubicBezTo>
                <a:cubicBezTo>
                  <a:pt x="1433" y="4753"/>
                  <a:pt x="1346" y="4814"/>
                  <a:pt x="1272" y="4901"/>
                </a:cubicBezTo>
                <a:cubicBezTo>
                  <a:pt x="1433" y="5135"/>
                  <a:pt x="1581" y="5358"/>
                  <a:pt x="1741" y="5580"/>
                </a:cubicBezTo>
                <a:cubicBezTo>
                  <a:pt x="1803" y="5518"/>
                  <a:pt x="1865" y="5469"/>
                  <a:pt x="1926" y="5419"/>
                </a:cubicBezTo>
                <a:cubicBezTo>
                  <a:pt x="2112" y="5271"/>
                  <a:pt x="2358" y="5506"/>
                  <a:pt x="2198" y="5679"/>
                </a:cubicBezTo>
                <a:lnTo>
                  <a:pt x="2198" y="5679"/>
                </a:lnTo>
                <a:cubicBezTo>
                  <a:pt x="2136" y="5740"/>
                  <a:pt x="2037" y="5802"/>
                  <a:pt x="1963" y="5864"/>
                </a:cubicBezTo>
                <a:close/>
                <a:moveTo>
                  <a:pt x="1223" y="3333"/>
                </a:moveTo>
                <a:cubicBezTo>
                  <a:pt x="1038" y="3358"/>
                  <a:pt x="914" y="3531"/>
                  <a:pt x="951" y="3716"/>
                </a:cubicBezTo>
                <a:cubicBezTo>
                  <a:pt x="988" y="3864"/>
                  <a:pt x="1112" y="3975"/>
                  <a:pt x="1260" y="4000"/>
                </a:cubicBezTo>
                <a:cubicBezTo>
                  <a:pt x="1457" y="4024"/>
                  <a:pt x="1642" y="3852"/>
                  <a:pt x="1618" y="3642"/>
                </a:cubicBezTo>
                <a:cubicBezTo>
                  <a:pt x="1605" y="3444"/>
                  <a:pt x="1420" y="3296"/>
                  <a:pt x="1223" y="3333"/>
                </a:cubicBezTo>
                <a:close/>
                <a:moveTo>
                  <a:pt x="4050" y="7320"/>
                </a:moveTo>
                <a:cubicBezTo>
                  <a:pt x="4519" y="7962"/>
                  <a:pt x="5012" y="8592"/>
                  <a:pt x="5531" y="9184"/>
                </a:cubicBezTo>
                <a:cubicBezTo>
                  <a:pt x="5728" y="9147"/>
                  <a:pt x="5938" y="9110"/>
                  <a:pt x="6136" y="9073"/>
                </a:cubicBezTo>
                <a:cubicBezTo>
                  <a:pt x="6123" y="9048"/>
                  <a:pt x="6111" y="9011"/>
                  <a:pt x="6086" y="8987"/>
                </a:cubicBezTo>
                <a:cubicBezTo>
                  <a:pt x="5913" y="8715"/>
                  <a:pt x="5753" y="8431"/>
                  <a:pt x="5605" y="8135"/>
                </a:cubicBezTo>
                <a:cubicBezTo>
                  <a:pt x="5555" y="8049"/>
                  <a:pt x="5518" y="7950"/>
                  <a:pt x="5469" y="7851"/>
                </a:cubicBezTo>
                <a:cubicBezTo>
                  <a:pt x="5370" y="7678"/>
                  <a:pt x="5247" y="7481"/>
                  <a:pt x="5148" y="7308"/>
                </a:cubicBezTo>
                <a:cubicBezTo>
                  <a:pt x="5074" y="7185"/>
                  <a:pt x="4988" y="7049"/>
                  <a:pt x="4914" y="6925"/>
                </a:cubicBezTo>
                <a:lnTo>
                  <a:pt x="4852" y="6827"/>
                </a:lnTo>
                <a:cubicBezTo>
                  <a:pt x="4642" y="7036"/>
                  <a:pt x="4358" y="7271"/>
                  <a:pt x="4050" y="7320"/>
                </a:cubicBezTo>
                <a:close/>
                <a:moveTo>
                  <a:pt x="4284" y="9789"/>
                </a:moveTo>
                <a:cubicBezTo>
                  <a:pt x="4346" y="9900"/>
                  <a:pt x="4407" y="10011"/>
                  <a:pt x="4469" y="10135"/>
                </a:cubicBezTo>
                <a:lnTo>
                  <a:pt x="4543" y="10270"/>
                </a:lnTo>
                <a:cubicBezTo>
                  <a:pt x="4642" y="10270"/>
                  <a:pt x="4753" y="10246"/>
                  <a:pt x="4852" y="10233"/>
                </a:cubicBezTo>
                <a:cubicBezTo>
                  <a:pt x="5037" y="10196"/>
                  <a:pt x="5235" y="10159"/>
                  <a:pt x="5420" y="10110"/>
                </a:cubicBezTo>
                <a:cubicBezTo>
                  <a:pt x="5913" y="9999"/>
                  <a:pt x="6407" y="9851"/>
                  <a:pt x="6901" y="9690"/>
                </a:cubicBezTo>
                <a:cubicBezTo>
                  <a:pt x="7308" y="9567"/>
                  <a:pt x="9012" y="8974"/>
                  <a:pt x="9086" y="8481"/>
                </a:cubicBezTo>
                <a:cubicBezTo>
                  <a:pt x="9049" y="8345"/>
                  <a:pt x="9012" y="8209"/>
                  <a:pt x="8975" y="8073"/>
                </a:cubicBezTo>
                <a:cubicBezTo>
                  <a:pt x="8876" y="8221"/>
                  <a:pt x="8740" y="8357"/>
                  <a:pt x="8592" y="8468"/>
                </a:cubicBezTo>
                <a:cubicBezTo>
                  <a:pt x="8432" y="8567"/>
                  <a:pt x="8271" y="8653"/>
                  <a:pt x="8086" y="8715"/>
                </a:cubicBezTo>
                <a:cubicBezTo>
                  <a:pt x="7987" y="8752"/>
                  <a:pt x="7888" y="8789"/>
                  <a:pt x="7777" y="8839"/>
                </a:cubicBezTo>
                <a:cubicBezTo>
                  <a:pt x="7259" y="9073"/>
                  <a:pt x="6716" y="9258"/>
                  <a:pt x="6160" y="9394"/>
                </a:cubicBezTo>
                <a:cubicBezTo>
                  <a:pt x="5802" y="9480"/>
                  <a:pt x="5432" y="9555"/>
                  <a:pt x="5062" y="9653"/>
                </a:cubicBezTo>
                <a:cubicBezTo>
                  <a:pt x="4914" y="9703"/>
                  <a:pt x="4741" y="9740"/>
                  <a:pt x="4580" y="9764"/>
                </a:cubicBezTo>
                <a:cubicBezTo>
                  <a:pt x="4556" y="9764"/>
                  <a:pt x="4543" y="9777"/>
                  <a:pt x="4519" y="9777"/>
                </a:cubicBezTo>
                <a:cubicBezTo>
                  <a:pt x="4445" y="9777"/>
                  <a:pt x="4370" y="9789"/>
                  <a:pt x="4296" y="9789"/>
                </a:cubicBezTo>
                <a:close/>
                <a:moveTo>
                  <a:pt x="3951" y="9110"/>
                </a:moveTo>
                <a:cubicBezTo>
                  <a:pt x="3901" y="9147"/>
                  <a:pt x="3840" y="9221"/>
                  <a:pt x="3840" y="9258"/>
                </a:cubicBezTo>
                <a:cubicBezTo>
                  <a:pt x="3852" y="9283"/>
                  <a:pt x="3864" y="9308"/>
                  <a:pt x="3877" y="9332"/>
                </a:cubicBezTo>
                <a:cubicBezTo>
                  <a:pt x="3963" y="9406"/>
                  <a:pt x="4074" y="9443"/>
                  <a:pt x="4185" y="9431"/>
                </a:cubicBezTo>
                <a:cubicBezTo>
                  <a:pt x="4111" y="9320"/>
                  <a:pt x="4025" y="9209"/>
                  <a:pt x="3938" y="9098"/>
                </a:cubicBezTo>
                <a:close/>
                <a:moveTo>
                  <a:pt x="4309" y="4024"/>
                </a:moveTo>
                <a:cubicBezTo>
                  <a:pt x="4284" y="4049"/>
                  <a:pt x="4259" y="4062"/>
                  <a:pt x="4235" y="4074"/>
                </a:cubicBezTo>
                <a:cubicBezTo>
                  <a:pt x="4321" y="4259"/>
                  <a:pt x="4395" y="4457"/>
                  <a:pt x="4482" y="4642"/>
                </a:cubicBezTo>
                <a:cubicBezTo>
                  <a:pt x="4543" y="4592"/>
                  <a:pt x="4605" y="4555"/>
                  <a:pt x="4667" y="4543"/>
                </a:cubicBezTo>
                <a:cubicBezTo>
                  <a:pt x="4568" y="4358"/>
                  <a:pt x="4432" y="4197"/>
                  <a:pt x="4309" y="4024"/>
                </a:cubicBezTo>
                <a:close/>
                <a:moveTo>
                  <a:pt x="5950" y="8036"/>
                </a:moveTo>
                <a:cubicBezTo>
                  <a:pt x="6025" y="8197"/>
                  <a:pt x="6111" y="8345"/>
                  <a:pt x="6185" y="8505"/>
                </a:cubicBezTo>
                <a:cubicBezTo>
                  <a:pt x="6271" y="8678"/>
                  <a:pt x="6370" y="8839"/>
                  <a:pt x="6469" y="8999"/>
                </a:cubicBezTo>
                <a:cubicBezTo>
                  <a:pt x="6555" y="8987"/>
                  <a:pt x="6629" y="8962"/>
                  <a:pt x="6703" y="8937"/>
                </a:cubicBezTo>
                <a:cubicBezTo>
                  <a:pt x="6852" y="8876"/>
                  <a:pt x="7012" y="8814"/>
                  <a:pt x="7148" y="8752"/>
                </a:cubicBezTo>
                <a:cubicBezTo>
                  <a:pt x="7148" y="8728"/>
                  <a:pt x="7136" y="8703"/>
                  <a:pt x="7123" y="8690"/>
                </a:cubicBezTo>
                <a:cubicBezTo>
                  <a:pt x="7061" y="8616"/>
                  <a:pt x="7012" y="8542"/>
                  <a:pt x="6963" y="8468"/>
                </a:cubicBezTo>
                <a:cubicBezTo>
                  <a:pt x="6901" y="8345"/>
                  <a:pt x="6839" y="8234"/>
                  <a:pt x="6778" y="8110"/>
                </a:cubicBezTo>
                <a:cubicBezTo>
                  <a:pt x="6691" y="7962"/>
                  <a:pt x="6617" y="7814"/>
                  <a:pt x="6543" y="7666"/>
                </a:cubicBezTo>
                <a:lnTo>
                  <a:pt x="6494" y="7691"/>
                </a:lnTo>
                <a:lnTo>
                  <a:pt x="6247" y="7851"/>
                </a:lnTo>
                <a:cubicBezTo>
                  <a:pt x="6148" y="7913"/>
                  <a:pt x="6049" y="7975"/>
                  <a:pt x="5950" y="8036"/>
                </a:cubicBezTo>
                <a:close/>
                <a:moveTo>
                  <a:pt x="5802" y="7728"/>
                </a:moveTo>
                <a:cubicBezTo>
                  <a:pt x="6000" y="7592"/>
                  <a:pt x="6173" y="7419"/>
                  <a:pt x="6383" y="7308"/>
                </a:cubicBezTo>
                <a:cubicBezTo>
                  <a:pt x="6123" y="6864"/>
                  <a:pt x="5864" y="6432"/>
                  <a:pt x="5642" y="5962"/>
                </a:cubicBezTo>
                <a:cubicBezTo>
                  <a:pt x="5469" y="6123"/>
                  <a:pt x="5272" y="6271"/>
                  <a:pt x="5049" y="6370"/>
                </a:cubicBezTo>
                <a:cubicBezTo>
                  <a:pt x="5296" y="6802"/>
                  <a:pt x="5543" y="7234"/>
                  <a:pt x="5778" y="7691"/>
                </a:cubicBezTo>
                <a:close/>
                <a:moveTo>
                  <a:pt x="4753" y="5790"/>
                </a:moveTo>
                <a:cubicBezTo>
                  <a:pt x="4790" y="5888"/>
                  <a:pt x="4827" y="5975"/>
                  <a:pt x="4877" y="6061"/>
                </a:cubicBezTo>
                <a:cubicBezTo>
                  <a:pt x="5086" y="5950"/>
                  <a:pt x="5407" y="5814"/>
                  <a:pt x="5469" y="5592"/>
                </a:cubicBezTo>
                <a:cubicBezTo>
                  <a:pt x="5444" y="5530"/>
                  <a:pt x="5407" y="5469"/>
                  <a:pt x="5370" y="5407"/>
                </a:cubicBezTo>
                <a:cubicBezTo>
                  <a:pt x="5222" y="5605"/>
                  <a:pt x="5000" y="5740"/>
                  <a:pt x="4753" y="5790"/>
                </a:cubicBezTo>
                <a:close/>
                <a:moveTo>
                  <a:pt x="4679" y="5444"/>
                </a:moveTo>
                <a:cubicBezTo>
                  <a:pt x="4877" y="5395"/>
                  <a:pt x="5049" y="5284"/>
                  <a:pt x="5173" y="5111"/>
                </a:cubicBezTo>
                <a:cubicBezTo>
                  <a:pt x="5099" y="5024"/>
                  <a:pt x="5025" y="4938"/>
                  <a:pt x="4926" y="4876"/>
                </a:cubicBezTo>
                <a:cubicBezTo>
                  <a:pt x="4889" y="4852"/>
                  <a:pt x="4815" y="4814"/>
                  <a:pt x="4778" y="4839"/>
                </a:cubicBezTo>
                <a:cubicBezTo>
                  <a:pt x="4654" y="4901"/>
                  <a:pt x="4667" y="5247"/>
                  <a:pt x="4691" y="5444"/>
                </a:cubicBezTo>
                <a:close/>
                <a:moveTo>
                  <a:pt x="7456" y="8604"/>
                </a:moveTo>
                <a:cubicBezTo>
                  <a:pt x="7568" y="8555"/>
                  <a:pt x="7679" y="8505"/>
                  <a:pt x="7777" y="8456"/>
                </a:cubicBezTo>
                <a:lnTo>
                  <a:pt x="7802" y="8444"/>
                </a:lnTo>
                <a:cubicBezTo>
                  <a:pt x="7802" y="8160"/>
                  <a:pt x="7839" y="7863"/>
                  <a:pt x="7864" y="7567"/>
                </a:cubicBezTo>
                <a:cubicBezTo>
                  <a:pt x="7888" y="7185"/>
                  <a:pt x="7926" y="6802"/>
                  <a:pt x="7963" y="6407"/>
                </a:cubicBezTo>
                <a:cubicBezTo>
                  <a:pt x="8012" y="5950"/>
                  <a:pt x="8049" y="5469"/>
                  <a:pt x="8086" y="5000"/>
                </a:cubicBezTo>
                <a:cubicBezTo>
                  <a:pt x="8098" y="4814"/>
                  <a:pt x="8123" y="4629"/>
                  <a:pt x="8123" y="4444"/>
                </a:cubicBezTo>
                <a:cubicBezTo>
                  <a:pt x="8123" y="4333"/>
                  <a:pt x="8135" y="4234"/>
                  <a:pt x="8123" y="4123"/>
                </a:cubicBezTo>
                <a:cubicBezTo>
                  <a:pt x="8024" y="4111"/>
                  <a:pt x="7926" y="4086"/>
                  <a:pt x="7827" y="4086"/>
                </a:cubicBezTo>
                <a:cubicBezTo>
                  <a:pt x="7716" y="4839"/>
                  <a:pt x="7654" y="5605"/>
                  <a:pt x="7617" y="6370"/>
                </a:cubicBezTo>
                <a:cubicBezTo>
                  <a:pt x="7568" y="7098"/>
                  <a:pt x="7531" y="7839"/>
                  <a:pt x="7456" y="8567"/>
                </a:cubicBezTo>
                <a:lnTo>
                  <a:pt x="7456" y="8604"/>
                </a:lnTo>
                <a:close/>
                <a:moveTo>
                  <a:pt x="4691" y="667"/>
                </a:moveTo>
                <a:cubicBezTo>
                  <a:pt x="4716" y="852"/>
                  <a:pt x="4728" y="1037"/>
                  <a:pt x="4716" y="1222"/>
                </a:cubicBezTo>
                <a:cubicBezTo>
                  <a:pt x="4716" y="1482"/>
                  <a:pt x="4667" y="1975"/>
                  <a:pt x="4840" y="2185"/>
                </a:cubicBezTo>
                <a:cubicBezTo>
                  <a:pt x="4938" y="2284"/>
                  <a:pt x="5074" y="2333"/>
                  <a:pt x="5210" y="2321"/>
                </a:cubicBezTo>
                <a:lnTo>
                  <a:pt x="5210" y="2321"/>
                </a:lnTo>
                <a:cubicBezTo>
                  <a:pt x="5457" y="2012"/>
                  <a:pt x="5284" y="1420"/>
                  <a:pt x="5136" y="1099"/>
                </a:cubicBezTo>
                <a:cubicBezTo>
                  <a:pt x="5037" y="914"/>
                  <a:pt x="4877" y="766"/>
                  <a:pt x="4691" y="667"/>
                </a:cubicBezTo>
                <a:close/>
                <a:moveTo>
                  <a:pt x="7210" y="7036"/>
                </a:moveTo>
                <a:cubicBezTo>
                  <a:pt x="7234" y="6790"/>
                  <a:pt x="7247" y="6530"/>
                  <a:pt x="7271" y="6283"/>
                </a:cubicBezTo>
                <a:cubicBezTo>
                  <a:pt x="7271" y="6271"/>
                  <a:pt x="7259" y="6259"/>
                  <a:pt x="7259" y="6246"/>
                </a:cubicBezTo>
                <a:cubicBezTo>
                  <a:pt x="7234" y="6197"/>
                  <a:pt x="7210" y="6148"/>
                  <a:pt x="7185" y="6098"/>
                </a:cubicBezTo>
                <a:lnTo>
                  <a:pt x="6975" y="5740"/>
                </a:lnTo>
                <a:cubicBezTo>
                  <a:pt x="6765" y="5395"/>
                  <a:pt x="6568" y="5037"/>
                  <a:pt x="6370" y="4691"/>
                </a:cubicBezTo>
                <a:cubicBezTo>
                  <a:pt x="6074" y="4185"/>
                  <a:pt x="5790" y="3679"/>
                  <a:pt x="5494" y="3185"/>
                </a:cubicBezTo>
                <a:cubicBezTo>
                  <a:pt x="5469" y="3148"/>
                  <a:pt x="5457" y="3111"/>
                  <a:pt x="5432" y="3074"/>
                </a:cubicBezTo>
                <a:cubicBezTo>
                  <a:pt x="5444" y="3123"/>
                  <a:pt x="5457" y="3173"/>
                  <a:pt x="5457" y="3210"/>
                </a:cubicBezTo>
                <a:cubicBezTo>
                  <a:pt x="5654" y="4099"/>
                  <a:pt x="6099" y="4901"/>
                  <a:pt x="6494" y="5703"/>
                </a:cubicBezTo>
                <a:cubicBezTo>
                  <a:pt x="6716" y="6172"/>
                  <a:pt x="6987" y="6592"/>
                  <a:pt x="7210" y="7036"/>
                </a:cubicBezTo>
                <a:close/>
                <a:moveTo>
                  <a:pt x="8740" y="3827"/>
                </a:moveTo>
                <a:cubicBezTo>
                  <a:pt x="8777" y="3284"/>
                  <a:pt x="8827" y="2741"/>
                  <a:pt x="8851" y="2210"/>
                </a:cubicBezTo>
                <a:cubicBezTo>
                  <a:pt x="8728" y="2148"/>
                  <a:pt x="8592" y="2111"/>
                  <a:pt x="8456" y="2086"/>
                </a:cubicBezTo>
                <a:cubicBezTo>
                  <a:pt x="8395" y="2074"/>
                  <a:pt x="8098" y="2049"/>
                  <a:pt x="8049" y="2124"/>
                </a:cubicBezTo>
                <a:lnTo>
                  <a:pt x="8049" y="2124"/>
                </a:lnTo>
                <a:cubicBezTo>
                  <a:pt x="8024" y="2247"/>
                  <a:pt x="8000" y="2370"/>
                  <a:pt x="8000" y="2494"/>
                </a:cubicBezTo>
                <a:cubicBezTo>
                  <a:pt x="7975" y="2667"/>
                  <a:pt x="7975" y="2839"/>
                  <a:pt x="7963" y="3025"/>
                </a:cubicBezTo>
                <a:cubicBezTo>
                  <a:pt x="7950" y="3259"/>
                  <a:pt x="7938" y="3494"/>
                  <a:pt x="7913" y="3728"/>
                </a:cubicBezTo>
                <a:cubicBezTo>
                  <a:pt x="8197" y="3753"/>
                  <a:pt x="8469" y="3802"/>
                  <a:pt x="8740" y="3815"/>
                </a:cubicBezTo>
                <a:close/>
                <a:moveTo>
                  <a:pt x="8493" y="4148"/>
                </a:moveTo>
                <a:cubicBezTo>
                  <a:pt x="8469" y="5543"/>
                  <a:pt x="8197" y="6901"/>
                  <a:pt x="8160" y="8295"/>
                </a:cubicBezTo>
                <a:lnTo>
                  <a:pt x="8308" y="8221"/>
                </a:lnTo>
                <a:cubicBezTo>
                  <a:pt x="8370" y="8184"/>
                  <a:pt x="8419" y="8147"/>
                  <a:pt x="8456" y="8110"/>
                </a:cubicBezTo>
                <a:lnTo>
                  <a:pt x="8456" y="8110"/>
                </a:lnTo>
                <a:cubicBezTo>
                  <a:pt x="8567" y="7999"/>
                  <a:pt x="8555" y="7567"/>
                  <a:pt x="8543" y="7407"/>
                </a:cubicBezTo>
                <a:lnTo>
                  <a:pt x="8543" y="7407"/>
                </a:lnTo>
                <a:cubicBezTo>
                  <a:pt x="8592" y="6333"/>
                  <a:pt x="8703" y="5259"/>
                  <a:pt x="8716" y="4185"/>
                </a:cubicBezTo>
                <a:cubicBezTo>
                  <a:pt x="8629" y="4185"/>
                  <a:pt x="8555" y="4185"/>
                  <a:pt x="8481" y="4173"/>
                </a:cubicBezTo>
                <a:close/>
                <a:moveTo>
                  <a:pt x="5988" y="13492"/>
                </a:moveTo>
                <a:cubicBezTo>
                  <a:pt x="6703" y="13529"/>
                  <a:pt x="7444" y="13245"/>
                  <a:pt x="8098" y="13011"/>
                </a:cubicBezTo>
                <a:cubicBezTo>
                  <a:pt x="8321" y="12924"/>
                  <a:pt x="8543" y="12801"/>
                  <a:pt x="8740" y="12665"/>
                </a:cubicBezTo>
                <a:cubicBezTo>
                  <a:pt x="8950" y="12505"/>
                  <a:pt x="9160" y="12332"/>
                  <a:pt x="9333" y="12147"/>
                </a:cubicBezTo>
                <a:cubicBezTo>
                  <a:pt x="9382" y="12085"/>
                  <a:pt x="9567" y="11875"/>
                  <a:pt x="9567" y="11801"/>
                </a:cubicBezTo>
                <a:lnTo>
                  <a:pt x="9567" y="11801"/>
                </a:lnTo>
                <a:cubicBezTo>
                  <a:pt x="9567" y="11604"/>
                  <a:pt x="9543" y="11406"/>
                  <a:pt x="9518" y="11209"/>
                </a:cubicBezTo>
                <a:cubicBezTo>
                  <a:pt x="9481" y="10912"/>
                  <a:pt x="9431" y="10604"/>
                  <a:pt x="9382" y="10320"/>
                </a:cubicBezTo>
                <a:cubicBezTo>
                  <a:pt x="9308" y="9888"/>
                  <a:pt x="9234" y="9456"/>
                  <a:pt x="9160" y="9024"/>
                </a:cubicBezTo>
                <a:cubicBezTo>
                  <a:pt x="8444" y="9703"/>
                  <a:pt x="5679" y="10517"/>
                  <a:pt x="4716" y="10616"/>
                </a:cubicBezTo>
                <a:cubicBezTo>
                  <a:pt x="4988" y="11196"/>
                  <a:pt x="5210" y="11801"/>
                  <a:pt x="5481" y="12381"/>
                </a:cubicBezTo>
                <a:cubicBezTo>
                  <a:pt x="5654" y="12752"/>
                  <a:pt x="5815" y="13134"/>
                  <a:pt x="6000" y="13492"/>
                </a:cubicBezTo>
                <a:close/>
                <a:moveTo>
                  <a:pt x="9592" y="12381"/>
                </a:moveTo>
                <a:cubicBezTo>
                  <a:pt x="9296" y="12764"/>
                  <a:pt x="8901" y="13060"/>
                  <a:pt x="8444" y="13245"/>
                </a:cubicBezTo>
                <a:cubicBezTo>
                  <a:pt x="7753" y="13542"/>
                  <a:pt x="6950" y="13838"/>
                  <a:pt x="6173" y="13850"/>
                </a:cubicBezTo>
                <a:cubicBezTo>
                  <a:pt x="6222" y="13912"/>
                  <a:pt x="6259" y="13974"/>
                  <a:pt x="6296" y="14048"/>
                </a:cubicBezTo>
                <a:cubicBezTo>
                  <a:pt x="6333" y="14085"/>
                  <a:pt x="6358" y="14122"/>
                  <a:pt x="6395" y="14159"/>
                </a:cubicBezTo>
                <a:cubicBezTo>
                  <a:pt x="6629" y="14369"/>
                  <a:pt x="6987" y="14393"/>
                  <a:pt x="7284" y="14356"/>
                </a:cubicBezTo>
                <a:cubicBezTo>
                  <a:pt x="7703" y="14307"/>
                  <a:pt x="8098" y="14159"/>
                  <a:pt x="8469" y="13949"/>
                </a:cubicBezTo>
                <a:cubicBezTo>
                  <a:pt x="8913" y="13690"/>
                  <a:pt x="9394" y="13282"/>
                  <a:pt x="9567" y="12789"/>
                </a:cubicBezTo>
                <a:cubicBezTo>
                  <a:pt x="9592" y="12653"/>
                  <a:pt x="9604" y="12517"/>
                  <a:pt x="9592" y="123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0" name="Google Shape;6830;p121"/>
          <p:cNvSpPr/>
          <p:nvPr/>
        </p:nvSpPr>
        <p:spPr>
          <a:xfrm>
            <a:off x="2132181" y="2308234"/>
            <a:ext cx="232518" cy="235814"/>
          </a:xfrm>
          <a:custGeom>
            <a:avLst/>
            <a:gdLst/>
            <a:ahLst/>
            <a:cxnLst/>
            <a:rect l="l" t="t" r="r" b="b"/>
            <a:pathLst>
              <a:path w="6914" h="7012" extrusionOk="0">
                <a:moveTo>
                  <a:pt x="939" y="4901"/>
                </a:moveTo>
                <a:cubicBezTo>
                  <a:pt x="828" y="4999"/>
                  <a:pt x="704" y="5086"/>
                  <a:pt x="569" y="5147"/>
                </a:cubicBezTo>
                <a:cubicBezTo>
                  <a:pt x="532" y="5172"/>
                  <a:pt x="470" y="5172"/>
                  <a:pt x="433" y="5147"/>
                </a:cubicBezTo>
                <a:cubicBezTo>
                  <a:pt x="322" y="5098"/>
                  <a:pt x="322" y="4950"/>
                  <a:pt x="420" y="4888"/>
                </a:cubicBezTo>
                <a:cubicBezTo>
                  <a:pt x="532" y="4839"/>
                  <a:pt x="630" y="4765"/>
                  <a:pt x="717" y="4691"/>
                </a:cubicBezTo>
                <a:cubicBezTo>
                  <a:pt x="840" y="4530"/>
                  <a:pt x="1062" y="4740"/>
                  <a:pt x="939" y="4888"/>
                </a:cubicBezTo>
                <a:close/>
                <a:moveTo>
                  <a:pt x="729" y="3123"/>
                </a:moveTo>
                <a:cubicBezTo>
                  <a:pt x="556" y="3135"/>
                  <a:pt x="396" y="3172"/>
                  <a:pt x="235" y="3222"/>
                </a:cubicBezTo>
                <a:cubicBezTo>
                  <a:pt x="62" y="3234"/>
                  <a:pt x="1" y="3000"/>
                  <a:pt x="161" y="2926"/>
                </a:cubicBezTo>
                <a:cubicBezTo>
                  <a:pt x="346" y="2876"/>
                  <a:pt x="532" y="2839"/>
                  <a:pt x="729" y="2827"/>
                </a:cubicBezTo>
                <a:cubicBezTo>
                  <a:pt x="927" y="2827"/>
                  <a:pt x="927" y="3135"/>
                  <a:pt x="729" y="3135"/>
                </a:cubicBezTo>
                <a:close/>
                <a:moveTo>
                  <a:pt x="1704" y="1086"/>
                </a:moveTo>
                <a:cubicBezTo>
                  <a:pt x="1630" y="975"/>
                  <a:pt x="1544" y="877"/>
                  <a:pt x="1457" y="790"/>
                </a:cubicBezTo>
                <a:cubicBezTo>
                  <a:pt x="1334" y="630"/>
                  <a:pt x="1556" y="432"/>
                  <a:pt x="1680" y="580"/>
                </a:cubicBezTo>
                <a:cubicBezTo>
                  <a:pt x="1791" y="691"/>
                  <a:pt x="1877" y="802"/>
                  <a:pt x="1963" y="938"/>
                </a:cubicBezTo>
                <a:cubicBezTo>
                  <a:pt x="2038" y="1099"/>
                  <a:pt x="1815" y="1234"/>
                  <a:pt x="1704" y="1086"/>
                </a:cubicBezTo>
                <a:close/>
                <a:moveTo>
                  <a:pt x="3445" y="617"/>
                </a:moveTo>
                <a:cubicBezTo>
                  <a:pt x="3494" y="469"/>
                  <a:pt x="3543" y="309"/>
                  <a:pt x="3568" y="161"/>
                </a:cubicBezTo>
                <a:cubicBezTo>
                  <a:pt x="3642" y="0"/>
                  <a:pt x="3877" y="62"/>
                  <a:pt x="3864" y="235"/>
                </a:cubicBezTo>
                <a:cubicBezTo>
                  <a:pt x="3827" y="395"/>
                  <a:pt x="3790" y="556"/>
                  <a:pt x="3741" y="716"/>
                </a:cubicBezTo>
                <a:cubicBezTo>
                  <a:pt x="3667" y="901"/>
                  <a:pt x="3383" y="815"/>
                  <a:pt x="3445" y="617"/>
                </a:cubicBezTo>
                <a:close/>
                <a:moveTo>
                  <a:pt x="5136" y="1173"/>
                </a:moveTo>
                <a:cubicBezTo>
                  <a:pt x="5296" y="1074"/>
                  <a:pt x="5432" y="951"/>
                  <a:pt x="5531" y="802"/>
                </a:cubicBezTo>
                <a:cubicBezTo>
                  <a:pt x="5654" y="654"/>
                  <a:pt x="5914" y="815"/>
                  <a:pt x="5790" y="975"/>
                </a:cubicBezTo>
                <a:cubicBezTo>
                  <a:pt x="5654" y="1160"/>
                  <a:pt x="5481" y="1321"/>
                  <a:pt x="5284" y="1432"/>
                </a:cubicBezTo>
                <a:cubicBezTo>
                  <a:pt x="5247" y="1457"/>
                  <a:pt x="5185" y="1457"/>
                  <a:pt x="5148" y="1432"/>
                </a:cubicBezTo>
                <a:cubicBezTo>
                  <a:pt x="5037" y="1383"/>
                  <a:pt x="5037" y="1234"/>
                  <a:pt x="5148" y="1173"/>
                </a:cubicBezTo>
                <a:close/>
                <a:moveTo>
                  <a:pt x="6074" y="2506"/>
                </a:moveTo>
                <a:cubicBezTo>
                  <a:pt x="6222" y="2506"/>
                  <a:pt x="6457" y="2543"/>
                  <a:pt x="6592" y="2457"/>
                </a:cubicBezTo>
                <a:cubicBezTo>
                  <a:pt x="6753" y="2358"/>
                  <a:pt x="6913" y="2617"/>
                  <a:pt x="6741" y="2716"/>
                </a:cubicBezTo>
                <a:cubicBezTo>
                  <a:pt x="6531" y="2852"/>
                  <a:pt x="6296" y="2802"/>
                  <a:pt x="6074" y="2802"/>
                </a:cubicBezTo>
                <a:cubicBezTo>
                  <a:pt x="5864" y="2802"/>
                  <a:pt x="5864" y="2494"/>
                  <a:pt x="6074" y="2494"/>
                </a:cubicBezTo>
                <a:close/>
                <a:moveTo>
                  <a:pt x="6049" y="4432"/>
                </a:moveTo>
                <a:cubicBezTo>
                  <a:pt x="6222" y="4493"/>
                  <a:pt x="6407" y="4530"/>
                  <a:pt x="6592" y="4506"/>
                </a:cubicBezTo>
                <a:cubicBezTo>
                  <a:pt x="6778" y="4481"/>
                  <a:pt x="6852" y="4777"/>
                  <a:pt x="6654" y="4802"/>
                </a:cubicBezTo>
                <a:cubicBezTo>
                  <a:pt x="6420" y="4839"/>
                  <a:pt x="6185" y="4802"/>
                  <a:pt x="5963" y="4728"/>
                </a:cubicBezTo>
                <a:cubicBezTo>
                  <a:pt x="5815" y="4641"/>
                  <a:pt x="5876" y="4419"/>
                  <a:pt x="6049" y="4432"/>
                </a:cubicBezTo>
                <a:close/>
                <a:moveTo>
                  <a:pt x="2852" y="6012"/>
                </a:moveTo>
                <a:cubicBezTo>
                  <a:pt x="2828" y="6135"/>
                  <a:pt x="2778" y="6258"/>
                  <a:pt x="2716" y="6370"/>
                </a:cubicBezTo>
                <a:cubicBezTo>
                  <a:pt x="2692" y="6419"/>
                  <a:pt x="2642" y="6444"/>
                  <a:pt x="2593" y="6444"/>
                </a:cubicBezTo>
                <a:cubicBezTo>
                  <a:pt x="2470" y="6456"/>
                  <a:pt x="2395" y="6320"/>
                  <a:pt x="2457" y="6221"/>
                </a:cubicBezTo>
                <a:cubicBezTo>
                  <a:pt x="2507" y="6135"/>
                  <a:pt x="2544" y="6036"/>
                  <a:pt x="2556" y="5937"/>
                </a:cubicBezTo>
                <a:cubicBezTo>
                  <a:pt x="2605" y="5740"/>
                  <a:pt x="2889" y="5814"/>
                  <a:pt x="2852" y="6012"/>
                </a:cubicBezTo>
                <a:close/>
                <a:moveTo>
                  <a:pt x="5012" y="6814"/>
                </a:moveTo>
                <a:lnTo>
                  <a:pt x="5012" y="6814"/>
                </a:lnTo>
                <a:cubicBezTo>
                  <a:pt x="5222" y="6999"/>
                  <a:pt x="5531" y="7011"/>
                  <a:pt x="5741" y="6839"/>
                </a:cubicBezTo>
                <a:cubicBezTo>
                  <a:pt x="5951" y="6678"/>
                  <a:pt x="6025" y="6382"/>
                  <a:pt x="5901" y="6147"/>
                </a:cubicBezTo>
                <a:cubicBezTo>
                  <a:pt x="6000" y="5925"/>
                  <a:pt x="5975" y="5839"/>
                  <a:pt x="5839" y="5641"/>
                </a:cubicBezTo>
                <a:cubicBezTo>
                  <a:pt x="5753" y="5518"/>
                  <a:pt x="5654" y="5394"/>
                  <a:pt x="5568" y="5271"/>
                </a:cubicBezTo>
                <a:lnTo>
                  <a:pt x="5321" y="4925"/>
                </a:lnTo>
                <a:cubicBezTo>
                  <a:pt x="5284" y="4864"/>
                  <a:pt x="5222" y="4802"/>
                  <a:pt x="5185" y="4728"/>
                </a:cubicBezTo>
                <a:cubicBezTo>
                  <a:pt x="4975" y="4407"/>
                  <a:pt x="5074" y="3987"/>
                  <a:pt x="5111" y="3629"/>
                </a:cubicBezTo>
                <a:cubicBezTo>
                  <a:pt x="5161" y="3086"/>
                  <a:pt x="5259" y="2506"/>
                  <a:pt x="4901" y="2037"/>
                </a:cubicBezTo>
                <a:cubicBezTo>
                  <a:pt x="4198" y="1111"/>
                  <a:pt x="2852" y="1173"/>
                  <a:pt x="1988" y="1827"/>
                </a:cubicBezTo>
                <a:cubicBezTo>
                  <a:pt x="1680" y="2062"/>
                  <a:pt x="1445" y="2370"/>
                  <a:pt x="1309" y="2728"/>
                </a:cubicBezTo>
                <a:cubicBezTo>
                  <a:pt x="1149" y="3098"/>
                  <a:pt x="1112" y="3493"/>
                  <a:pt x="1186" y="3876"/>
                </a:cubicBezTo>
                <a:cubicBezTo>
                  <a:pt x="1223" y="4098"/>
                  <a:pt x="1309" y="4308"/>
                  <a:pt x="1433" y="4493"/>
                </a:cubicBezTo>
                <a:cubicBezTo>
                  <a:pt x="1680" y="4851"/>
                  <a:pt x="2050" y="5110"/>
                  <a:pt x="2470" y="5234"/>
                </a:cubicBezTo>
                <a:cubicBezTo>
                  <a:pt x="2741" y="5308"/>
                  <a:pt x="3025" y="5308"/>
                  <a:pt x="3297" y="5382"/>
                </a:cubicBezTo>
                <a:cubicBezTo>
                  <a:pt x="3914" y="5580"/>
                  <a:pt x="4087" y="6308"/>
                  <a:pt x="4531" y="6678"/>
                </a:cubicBezTo>
                <a:cubicBezTo>
                  <a:pt x="4667" y="6789"/>
                  <a:pt x="4840" y="6839"/>
                  <a:pt x="5012" y="6814"/>
                </a:cubicBezTo>
                <a:close/>
                <a:moveTo>
                  <a:pt x="4815" y="5444"/>
                </a:moveTo>
                <a:cubicBezTo>
                  <a:pt x="4766" y="5468"/>
                  <a:pt x="4716" y="5505"/>
                  <a:pt x="4654" y="5530"/>
                </a:cubicBezTo>
                <a:lnTo>
                  <a:pt x="4642" y="5530"/>
                </a:lnTo>
                <a:cubicBezTo>
                  <a:pt x="4296" y="4999"/>
                  <a:pt x="3901" y="4493"/>
                  <a:pt x="3556" y="3962"/>
                </a:cubicBezTo>
                <a:lnTo>
                  <a:pt x="3729" y="3827"/>
                </a:lnTo>
                <a:cubicBezTo>
                  <a:pt x="3778" y="3790"/>
                  <a:pt x="3840" y="3740"/>
                  <a:pt x="3877" y="3703"/>
                </a:cubicBezTo>
                <a:cubicBezTo>
                  <a:pt x="3951" y="3851"/>
                  <a:pt x="4025" y="4012"/>
                  <a:pt x="4099" y="4160"/>
                </a:cubicBezTo>
                <a:cubicBezTo>
                  <a:pt x="4259" y="4469"/>
                  <a:pt x="4408" y="4752"/>
                  <a:pt x="4580" y="5049"/>
                </a:cubicBezTo>
                <a:cubicBezTo>
                  <a:pt x="4642" y="5147"/>
                  <a:pt x="4691" y="5246"/>
                  <a:pt x="4753" y="5357"/>
                </a:cubicBezTo>
                <a:cubicBezTo>
                  <a:pt x="4766" y="5382"/>
                  <a:pt x="4790" y="5407"/>
                  <a:pt x="4803" y="5431"/>
                </a:cubicBezTo>
                <a:close/>
                <a:moveTo>
                  <a:pt x="3938" y="3209"/>
                </a:moveTo>
                <a:cubicBezTo>
                  <a:pt x="3914" y="3172"/>
                  <a:pt x="3901" y="3123"/>
                  <a:pt x="3889" y="3074"/>
                </a:cubicBezTo>
                <a:cubicBezTo>
                  <a:pt x="3889" y="3061"/>
                  <a:pt x="3864" y="2987"/>
                  <a:pt x="3901" y="2975"/>
                </a:cubicBezTo>
                <a:cubicBezTo>
                  <a:pt x="3926" y="2963"/>
                  <a:pt x="3976" y="2987"/>
                  <a:pt x="3988" y="3012"/>
                </a:cubicBezTo>
                <a:cubicBezTo>
                  <a:pt x="4025" y="3049"/>
                  <a:pt x="4025" y="3111"/>
                  <a:pt x="3988" y="3160"/>
                </a:cubicBezTo>
                <a:lnTo>
                  <a:pt x="3938" y="3209"/>
                </a:lnTo>
                <a:close/>
                <a:moveTo>
                  <a:pt x="3124" y="3876"/>
                </a:moveTo>
                <a:cubicBezTo>
                  <a:pt x="3087" y="3888"/>
                  <a:pt x="3050" y="3901"/>
                  <a:pt x="3013" y="3913"/>
                </a:cubicBezTo>
                <a:cubicBezTo>
                  <a:pt x="2877" y="3950"/>
                  <a:pt x="2729" y="3802"/>
                  <a:pt x="2704" y="3679"/>
                </a:cubicBezTo>
                <a:cubicBezTo>
                  <a:pt x="2729" y="3617"/>
                  <a:pt x="2803" y="3506"/>
                  <a:pt x="2852" y="3518"/>
                </a:cubicBezTo>
                <a:cubicBezTo>
                  <a:pt x="2865" y="3518"/>
                  <a:pt x="2889" y="3543"/>
                  <a:pt x="2902" y="3555"/>
                </a:cubicBezTo>
                <a:lnTo>
                  <a:pt x="2902" y="3555"/>
                </a:lnTo>
                <a:cubicBezTo>
                  <a:pt x="2988" y="3654"/>
                  <a:pt x="3062" y="3753"/>
                  <a:pt x="3124" y="3864"/>
                </a:cubicBezTo>
                <a:close/>
                <a:moveTo>
                  <a:pt x="4371" y="5678"/>
                </a:moveTo>
                <a:cubicBezTo>
                  <a:pt x="4309" y="5703"/>
                  <a:pt x="4235" y="5728"/>
                  <a:pt x="4173" y="5728"/>
                </a:cubicBezTo>
                <a:lnTo>
                  <a:pt x="4148" y="5728"/>
                </a:lnTo>
                <a:cubicBezTo>
                  <a:pt x="3901" y="5419"/>
                  <a:pt x="3667" y="5172"/>
                  <a:pt x="3260" y="5086"/>
                </a:cubicBezTo>
                <a:cubicBezTo>
                  <a:pt x="2852" y="4999"/>
                  <a:pt x="2433" y="4987"/>
                  <a:pt x="2075" y="4740"/>
                </a:cubicBezTo>
                <a:cubicBezTo>
                  <a:pt x="1235" y="4148"/>
                  <a:pt x="1285" y="2889"/>
                  <a:pt x="2013" y="2222"/>
                </a:cubicBezTo>
                <a:cubicBezTo>
                  <a:pt x="2383" y="1852"/>
                  <a:pt x="2877" y="1654"/>
                  <a:pt x="3395" y="1642"/>
                </a:cubicBezTo>
                <a:cubicBezTo>
                  <a:pt x="3926" y="1667"/>
                  <a:pt x="4704" y="1975"/>
                  <a:pt x="4827" y="2555"/>
                </a:cubicBezTo>
                <a:cubicBezTo>
                  <a:pt x="4926" y="3037"/>
                  <a:pt x="4778" y="3555"/>
                  <a:pt x="4753" y="4037"/>
                </a:cubicBezTo>
                <a:cubicBezTo>
                  <a:pt x="4741" y="4357"/>
                  <a:pt x="4741" y="4641"/>
                  <a:pt x="4926" y="4913"/>
                </a:cubicBezTo>
                <a:cubicBezTo>
                  <a:pt x="4988" y="4999"/>
                  <a:pt x="5049" y="5086"/>
                  <a:pt x="5099" y="5185"/>
                </a:cubicBezTo>
                <a:lnTo>
                  <a:pt x="5062" y="5222"/>
                </a:lnTo>
                <a:cubicBezTo>
                  <a:pt x="4877" y="4901"/>
                  <a:pt x="4679" y="4567"/>
                  <a:pt x="4494" y="4246"/>
                </a:cubicBezTo>
                <a:cubicBezTo>
                  <a:pt x="4358" y="4012"/>
                  <a:pt x="4222" y="3765"/>
                  <a:pt x="4099" y="3518"/>
                </a:cubicBezTo>
                <a:cubicBezTo>
                  <a:pt x="4259" y="3382"/>
                  <a:pt x="4333" y="3172"/>
                  <a:pt x="4296" y="2963"/>
                </a:cubicBezTo>
                <a:cubicBezTo>
                  <a:pt x="4235" y="2703"/>
                  <a:pt x="3840" y="2259"/>
                  <a:pt x="3618" y="2654"/>
                </a:cubicBezTo>
                <a:cubicBezTo>
                  <a:pt x="3531" y="2827"/>
                  <a:pt x="3679" y="3209"/>
                  <a:pt x="3766" y="3407"/>
                </a:cubicBezTo>
                <a:lnTo>
                  <a:pt x="3766" y="3407"/>
                </a:lnTo>
                <a:cubicBezTo>
                  <a:pt x="3642" y="3518"/>
                  <a:pt x="3519" y="3617"/>
                  <a:pt x="3395" y="3716"/>
                </a:cubicBezTo>
                <a:cubicBezTo>
                  <a:pt x="3260" y="3506"/>
                  <a:pt x="3062" y="3172"/>
                  <a:pt x="2803" y="3148"/>
                </a:cubicBezTo>
                <a:cubicBezTo>
                  <a:pt x="2729" y="3135"/>
                  <a:pt x="2667" y="3160"/>
                  <a:pt x="2605" y="3197"/>
                </a:cubicBezTo>
                <a:cubicBezTo>
                  <a:pt x="2260" y="3395"/>
                  <a:pt x="2383" y="3925"/>
                  <a:pt x="2655" y="4123"/>
                </a:cubicBezTo>
                <a:cubicBezTo>
                  <a:pt x="2852" y="4259"/>
                  <a:pt x="3099" y="4259"/>
                  <a:pt x="3297" y="4123"/>
                </a:cubicBezTo>
                <a:cubicBezTo>
                  <a:pt x="3642" y="4654"/>
                  <a:pt x="4037" y="5147"/>
                  <a:pt x="4383" y="5678"/>
                </a:cubicBezTo>
                <a:close/>
                <a:moveTo>
                  <a:pt x="5481" y="6641"/>
                </a:moveTo>
                <a:cubicBezTo>
                  <a:pt x="5531" y="6604"/>
                  <a:pt x="5580" y="6579"/>
                  <a:pt x="5617" y="6542"/>
                </a:cubicBezTo>
                <a:cubicBezTo>
                  <a:pt x="5593" y="6592"/>
                  <a:pt x="5531" y="6616"/>
                  <a:pt x="5481" y="6641"/>
                </a:cubicBezTo>
                <a:close/>
                <a:moveTo>
                  <a:pt x="4395" y="5987"/>
                </a:moveTo>
                <a:cubicBezTo>
                  <a:pt x="4580" y="5925"/>
                  <a:pt x="4741" y="5851"/>
                  <a:pt x="4901" y="5740"/>
                </a:cubicBezTo>
                <a:cubicBezTo>
                  <a:pt x="5037" y="5654"/>
                  <a:pt x="5173" y="5542"/>
                  <a:pt x="5284" y="5419"/>
                </a:cubicBezTo>
                <a:cubicBezTo>
                  <a:pt x="5407" y="5592"/>
                  <a:pt x="5531" y="5777"/>
                  <a:pt x="5642" y="5962"/>
                </a:cubicBezTo>
                <a:cubicBezTo>
                  <a:pt x="5568" y="6258"/>
                  <a:pt x="5185" y="6542"/>
                  <a:pt x="4877" y="6493"/>
                </a:cubicBezTo>
                <a:cubicBezTo>
                  <a:pt x="4654" y="6456"/>
                  <a:pt x="4531" y="6184"/>
                  <a:pt x="4408" y="59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1" name="Google Shape;6831;p121"/>
          <p:cNvSpPr/>
          <p:nvPr/>
        </p:nvSpPr>
        <p:spPr>
          <a:xfrm>
            <a:off x="491400" y="4473834"/>
            <a:ext cx="265711" cy="136605"/>
          </a:xfrm>
          <a:custGeom>
            <a:avLst/>
            <a:gdLst/>
            <a:ahLst/>
            <a:cxnLst/>
            <a:rect l="l" t="t" r="r" b="b"/>
            <a:pathLst>
              <a:path w="7901" h="4062" extrusionOk="0">
                <a:moveTo>
                  <a:pt x="5407" y="2075"/>
                </a:moveTo>
                <a:lnTo>
                  <a:pt x="5395" y="2075"/>
                </a:lnTo>
                <a:cubicBezTo>
                  <a:pt x="5321" y="2075"/>
                  <a:pt x="5259" y="2087"/>
                  <a:pt x="5197" y="2112"/>
                </a:cubicBezTo>
                <a:lnTo>
                  <a:pt x="5086" y="2136"/>
                </a:lnTo>
                <a:cubicBezTo>
                  <a:pt x="5086" y="2149"/>
                  <a:pt x="5086" y="2161"/>
                  <a:pt x="5086" y="2161"/>
                </a:cubicBezTo>
                <a:cubicBezTo>
                  <a:pt x="5136" y="2778"/>
                  <a:pt x="4938" y="3556"/>
                  <a:pt x="4358" y="3877"/>
                </a:cubicBezTo>
                <a:cubicBezTo>
                  <a:pt x="4222" y="3963"/>
                  <a:pt x="4062" y="4000"/>
                  <a:pt x="3901" y="4025"/>
                </a:cubicBezTo>
                <a:cubicBezTo>
                  <a:pt x="3630" y="4062"/>
                  <a:pt x="3358" y="3988"/>
                  <a:pt x="3136" y="3827"/>
                </a:cubicBezTo>
                <a:cubicBezTo>
                  <a:pt x="2766" y="3544"/>
                  <a:pt x="2580" y="3050"/>
                  <a:pt x="2519" y="2618"/>
                </a:cubicBezTo>
                <a:cubicBezTo>
                  <a:pt x="2506" y="2531"/>
                  <a:pt x="2494" y="2445"/>
                  <a:pt x="2506" y="2359"/>
                </a:cubicBezTo>
                <a:cubicBezTo>
                  <a:pt x="2247" y="2062"/>
                  <a:pt x="1988" y="1778"/>
                  <a:pt x="1704" y="1507"/>
                </a:cubicBezTo>
                <a:cubicBezTo>
                  <a:pt x="1556" y="1383"/>
                  <a:pt x="1408" y="1260"/>
                  <a:pt x="1247" y="1136"/>
                </a:cubicBezTo>
                <a:cubicBezTo>
                  <a:pt x="1124" y="1062"/>
                  <a:pt x="1013" y="1013"/>
                  <a:pt x="877" y="964"/>
                </a:cubicBezTo>
                <a:cubicBezTo>
                  <a:pt x="778" y="927"/>
                  <a:pt x="568" y="877"/>
                  <a:pt x="482" y="951"/>
                </a:cubicBezTo>
                <a:cubicBezTo>
                  <a:pt x="383" y="1013"/>
                  <a:pt x="433" y="1186"/>
                  <a:pt x="457" y="1272"/>
                </a:cubicBezTo>
                <a:cubicBezTo>
                  <a:pt x="482" y="1433"/>
                  <a:pt x="247" y="1507"/>
                  <a:pt x="173" y="1346"/>
                </a:cubicBezTo>
                <a:cubicBezTo>
                  <a:pt x="0" y="754"/>
                  <a:pt x="556" y="482"/>
                  <a:pt x="1050" y="680"/>
                </a:cubicBezTo>
                <a:cubicBezTo>
                  <a:pt x="1667" y="914"/>
                  <a:pt x="2161" y="1494"/>
                  <a:pt x="2593" y="2001"/>
                </a:cubicBezTo>
                <a:cubicBezTo>
                  <a:pt x="2778" y="1643"/>
                  <a:pt x="3185" y="1494"/>
                  <a:pt x="3568" y="1445"/>
                </a:cubicBezTo>
                <a:cubicBezTo>
                  <a:pt x="4000" y="1408"/>
                  <a:pt x="4765" y="1420"/>
                  <a:pt x="5012" y="1852"/>
                </a:cubicBezTo>
                <a:cubicBezTo>
                  <a:pt x="5148" y="1803"/>
                  <a:pt x="5296" y="1778"/>
                  <a:pt x="5444" y="1778"/>
                </a:cubicBezTo>
                <a:cubicBezTo>
                  <a:pt x="5605" y="1470"/>
                  <a:pt x="5876" y="1235"/>
                  <a:pt x="6209" y="1136"/>
                </a:cubicBezTo>
                <a:cubicBezTo>
                  <a:pt x="5864" y="865"/>
                  <a:pt x="5494" y="630"/>
                  <a:pt x="5111" y="421"/>
                </a:cubicBezTo>
                <a:cubicBezTo>
                  <a:pt x="4864" y="297"/>
                  <a:pt x="4185" y="211"/>
                  <a:pt x="4234" y="643"/>
                </a:cubicBezTo>
                <a:cubicBezTo>
                  <a:pt x="4247" y="840"/>
                  <a:pt x="3951" y="853"/>
                  <a:pt x="3926" y="655"/>
                </a:cubicBezTo>
                <a:cubicBezTo>
                  <a:pt x="3901" y="507"/>
                  <a:pt x="3951" y="346"/>
                  <a:pt x="4049" y="235"/>
                </a:cubicBezTo>
                <a:cubicBezTo>
                  <a:pt x="4234" y="75"/>
                  <a:pt x="4469" y="1"/>
                  <a:pt x="4716" y="26"/>
                </a:cubicBezTo>
                <a:cubicBezTo>
                  <a:pt x="5160" y="26"/>
                  <a:pt x="6037" y="556"/>
                  <a:pt x="6395" y="840"/>
                </a:cubicBezTo>
                <a:cubicBezTo>
                  <a:pt x="6555" y="951"/>
                  <a:pt x="6728" y="1050"/>
                  <a:pt x="6925" y="1124"/>
                </a:cubicBezTo>
                <a:cubicBezTo>
                  <a:pt x="7172" y="1198"/>
                  <a:pt x="7407" y="1346"/>
                  <a:pt x="7604" y="1531"/>
                </a:cubicBezTo>
                <a:cubicBezTo>
                  <a:pt x="7901" y="1865"/>
                  <a:pt x="7814" y="2334"/>
                  <a:pt x="7666" y="2729"/>
                </a:cubicBezTo>
                <a:cubicBezTo>
                  <a:pt x="7592" y="2914"/>
                  <a:pt x="7493" y="3087"/>
                  <a:pt x="7357" y="3235"/>
                </a:cubicBezTo>
                <a:cubicBezTo>
                  <a:pt x="7086" y="3568"/>
                  <a:pt x="6654" y="3704"/>
                  <a:pt x="6234" y="3581"/>
                </a:cubicBezTo>
                <a:lnTo>
                  <a:pt x="6234" y="3581"/>
                </a:lnTo>
                <a:cubicBezTo>
                  <a:pt x="5839" y="3445"/>
                  <a:pt x="5617" y="3124"/>
                  <a:pt x="5518" y="2729"/>
                </a:cubicBezTo>
                <a:cubicBezTo>
                  <a:pt x="5481" y="2581"/>
                  <a:pt x="5444" y="2433"/>
                  <a:pt x="5432" y="2272"/>
                </a:cubicBezTo>
                <a:cubicBezTo>
                  <a:pt x="5432" y="2247"/>
                  <a:pt x="5419" y="2136"/>
                  <a:pt x="5395" y="2075"/>
                </a:cubicBezTo>
                <a:close/>
                <a:moveTo>
                  <a:pt x="3741" y="1741"/>
                </a:moveTo>
                <a:cubicBezTo>
                  <a:pt x="3259" y="1754"/>
                  <a:pt x="2827" y="1877"/>
                  <a:pt x="2815" y="2420"/>
                </a:cubicBezTo>
                <a:cubicBezTo>
                  <a:pt x="2815" y="2704"/>
                  <a:pt x="2901" y="2976"/>
                  <a:pt x="3062" y="3210"/>
                </a:cubicBezTo>
                <a:cubicBezTo>
                  <a:pt x="3235" y="3469"/>
                  <a:pt x="3506" y="3704"/>
                  <a:pt x="3839" y="3679"/>
                </a:cubicBezTo>
                <a:lnTo>
                  <a:pt x="3839" y="3679"/>
                </a:lnTo>
                <a:cubicBezTo>
                  <a:pt x="3901" y="3679"/>
                  <a:pt x="3963" y="3667"/>
                  <a:pt x="4012" y="3655"/>
                </a:cubicBezTo>
                <a:cubicBezTo>
                  <a:pt x="4309" y="3568"/>
                  <a:pt x="4518" y="3272"/>
                  <a:pt x="4629" y="3013"/>
                </a:cubicBezTo>
                <a:cubicBezTo>
                  <a:pt x="4753" y="2754"/>
                  <a:pt x="4876" y="2260"/>
                  <a:pt x="4704" y="2013"/>
                </a:cubicBezTo>
                <a:cubicBezTo>
                  <a:pt x="4531" y="1766"/>
                  <a:pt x="4000" y="1729"/>
                  <a:pt x="3716" y="1741"/>
                </a:cubicBezTo>
                <a:close/>
                <a:moveTo>
                  <a:pt x="3235" y="3062"/>
                </a:moveTo>
                <a:cubicBezTo>
                  <a:pt x="3333" y="2976"/>
                  <a:pt x="3272" y="2803"/>
                  <a:pt x="3136" y="2791"/>
                </a:cubicBezTo>
                <a:cubicBezTo>
                  <a:pt x="3037" y="2791"/>
                  <a:pt x="2963" y="2865"/>
                  <a:pt x="2963" y="2963"/>
                </a:cubicBezTo>
                <a:cubicBezTo>
                  <a:pt x="2975" y="3099"/>
                  <a:pt x="3136" y="3161"/>
                  <a:pt x="3235" y="3062"/>
                </a:cubicBezTo>
                <a:close/>
                <a:moveTo>
                  <a:pt x="3407" y="2112"/>
                </a:moveTo>
                <a:cubicBezTo>
                  <a:pt x="3580" y="2124"/>
                  <a:pt x="3630" y="1889"/>
                  <a:pt x="3481" y="1815"/>
                </a:cubicBezTo>
                <a:cubicBezTo>
                  <a:pt x="3037" y="1704"/>
                  <a:pt x="2827" y="2284"/>
                  <a:pt x="2889" y="2630"/>
                </a:cubicBezTo>
                <a:cubicBezTo>
                  <a:pt x="2926" y="2828"/>
                  <a:pt x="3222" y="2754"/>
                  <a:pt x="3185" y="2568"/>
                </a:cubicBezTo>
                <a:cubicBezTo>
                  <a:pt x="3161" y="2445"/>
                  <a:pt x="3222" y="2062"/>
                  <a:pt x="3407" y="2112"/>
                </a:cubicBezTo>
                <a:close/>
                <a:moveTo>
                  <a:pt x="7296" y="2803"/>
                </a:moveTo>
                <a:cubicBezTo>
                  <a:pt x="7617" y="2260"/>
                  <a:pt x="7555" y="1667"/>
                  <a:pt x="6913" y="1420"/>
                </a:cubicBezTo>
                <a:cubicBezTo>
                  <a:pt x="6654" y="1334"/>
                  <a:pt x="6358" y="1346"/>
                  <a:pt x="6111" y="1482"/>
                </a:cubicBezTo>
                <a:cubicBezTo>
                  <a:pt x="5950" y="1568"/>
                  <a:pt x="5740" y="1754"/>
                  <a:pt x="5740" y="1951"/>
                </a:cubicBezTo>
                <a:cubicBezTo>
                  <a:pt x="5765" y="2334"/>
                  <a:pt x="5864" y="2852"/>
                  <a:pt x="6148" y="3124"/>
                </a:cubicBezTo>
                <a:cubicBezTo>
                  <a:pt x="6222" y="3210"/>
                  <a:pt x="6333" y="3272"/>
                  <a:pt x="6456" y="3297"/>
                </a:cubicBezTo>
                <a:cubicBezTo>
                  <a:pt x="6802" y="3371"/>
                  <a:pt x="7111" y="3062"/>
                  <a:pt x="7296" y="2791"/>
                </a:cubicBezTo>
                <a:close/>
                <a:moveTo>
                  <a:pt x="6086" y="2593"/>
                </a:moveTo>
                <a:cubicBezTo>
                  <a:pt x="5876" y="2593"/>
                  <a:pt x="5876" y="2902"/>
                  <a:pt x="6086" y="2902"/>
                </a:cubicBezTo>
                <a:lnTo>
                  <a:pt x="6123" y="2902"/>
                </a:lnTo>
                <a:cubicBezTo>
                  <a:pt x="6333" y="2902"/>
                  <a:pt x="6333" y="2593"/>
                  <a:pt x="6123" y="2593"/>
                </a:cubicBezTo>
                <a:close/>
                <a:moveTo>
                  <a:pt x="6271" y="1840"/>
                </a:moveTo>
                <a:cubicBezTo>
                  <a:pt x="6469" y="1877"/>
                  <a:pt x="6543" y="1581"/>
                  <a:pt x="6345" y="1544"/>
                </a:cubicBezTo>
                <a:cubicBezTo>
                  <a:pt x="6074" y="1494"/>
                  <a:pt x="5913" y="1741"/>
                  <a:pt x="5852" y="1976"/>
                </a:cubicBezTo>
                <a:cubicBezTo>
                  <a:pt x="5814" y="2124"/>
                  <a:pt x="5814" y="2272"/>
                  <a:pt x="5852" y="2420"/>
                </a:cubicBezTo>
                <a:cubicBezTo>
                  <a:pt x="5926" y="2605"/>
                  <a:pt x="6209" y="2507"/>
                  <a:pt x="6135" y="2321"/>
                </a:cubicBezTo>
                <a:cubicBezTo>
                  <a:pt x="6111" y="2223"/>
                  <a:pt x="6111" y="2124"/>
                  <a:pt x="6148" y="2025"/>
                </a:cubicBezTo>
                <a:cubicBezTo>
                  <a:pt x="6172" y="2001"/>
                  <a:pt x="6234" y="1840"/>
                  <a:pt x="6271" y="18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2" name="Google Shape;6832;p121"/>
          <p:cNvSpPr/>
          <p:nvPr/>
        </p:nvSpPr>
        <p:spPr>
          <a:xfrm>
            <a:off x="1290811" y="4084863"/>
            <a:ext cx="159843" cy="140338"/>
          </a:xfrm>
          <a:custGeom>
            <a:avLst/>
            <a:gdLst/>
            <a:ahLst/>
            <a:cxnLst/>
            <a:rect l="l" t="t" r="r" b="b"/>
            <a:pathLst>
              <a:path w="4753" h="4173" extrusionOk="0">
                <a:moveTo>
                  <a:pt x="3383" y="2580"/>
                </a:moveTo>
                <a:cubicBezTo>
                  <a:pt x="3555" y="3025"/>
                  <a:pt x="3691" y="3482"/>
                  <a:pt x="3778" y="3951"/>
                </a:cubicBezTo>
                <a:cubicBezTo>
                  <a:pt x="3802" y="4074"/>
                  <a:pt x="3667" y="4173"/>
                  <a:pt x="3555" y="4111"/>
                </a:cubicBezTo>
                <a:cubicBezTo>
                  <a:pt x="3160" y="3877"/>
                  <a:pt x="2790" y="3617"/>
                  <a:pt x="2432" y="3321"/>
                </a:cubicBezTo>
                <a:cubicBezTo>
                  <a:pt x="2037" y="3642"/>
                  <a:pt x="1506" y="3753"/>
                  <a:pt x="1087" y="4012"/>
                </a:cubicBezTo>
                <a:cubicBezTo>
                  <a:pt x="951" y="4086"/>
                  <a:pt x="803" y="3951"/>
                  <a:pt x="877" y="3815"/>
                </a:cubicBezTo>
                <a:cubicBezTo>
                  <a:pt x="1025" y="3506"/>
                  <a:pt x="1161" y="3198"/>
                  <a:pt x="1284" y="2877"/>
                </a:cubicBezTo>
                <a:cubicBezTo>
                  <a:pt x="1334" y="2766"/>
                  <a:pt x="1383" y="2642"/>
                  <a:pt x="1445" y="2531"/>
                </a:cubicBezTo>
                <a:cubicBezTo>
                  <a:pt x="1235" y="2395"/>
                  <a:pt x="1037" y="2260"/>
                  <a:pt x="827" y="2124"/>
                </a:cubicBezTo>
                <a:cubicBezTo>
                  <a:pt x="667" y="2013"/>
                  <a:pt x="494" y="1902"/>
                  <a:pt x="334" y="1790"/>
                </a:cubicBezTo>
                <a:cubicBezTo>
                  <a:pt x="247" y="1729"/>
                  <a:pt x="161" y="1667"/>
                  <a:pt x="87" y="1605"/>
                </a:cubicBezTo>
                <a:cubicBezTo>
                  <a:pt x="0" y="1507"/>
                  <a:pt x="74" y="1358"/>
                  <a:pt x="198" y="1346"/>
                </a:cubicBezTo>
                <a:cubicBezTo>
                  <a:pt x="432" y="1346"/>
                  <a:pt x="655" y="1334"/>
                  <a:pt x="902" y="1321"/>
                </a:cubicBezTo>
                <a:cubicBezTo>
                  <a:pt x="1173" y="1297"/>
                  <a:pt x="1445" y="1272"/>
                  <a:pt x="1729" y="1247"/>
                </a:cubicBezTo>
                <a:cubicBezTo>
                  <a:pt x="1840" y="1124"/>
                  <a:pt x="1926" y="988"/>
                  <a:pt x="2000" y="852"/>
                </a:cubicBezTo>
                <a:cubicBezTo>
                  <a:pt x="2111" y="642"/>
                  <a:pt x="2235" y="433"/>
                  <a:pt x="2370" y="235"/>
                </a:cubicBezTo>
                <a:cubicBezTo>
                  <a:pt x="2420" y="186"/>
                  <a:pt x="2469" y="124"/>
                  <a:pt x="2519" y="75"/>
                </a:cubicBezTo>
                <a:cubicBezTo>
                  <a:pt x="2580" y="1"/>
                  <a:pt x="2704" y="25"/>
                  <a:pt x="2753" y="112"/>
                </a:cubicBezTo>
                <a:cubicBezTo>
                  <a:pt x="2926" y="531"/>
                  <a:pt x="2864" y="976"/>
                  <a:pt x="2975" y="1395"/>
                </a:cubicBezTo>
                <a:lnTo>
                  <a:pt x="4654" y="1618"/>
                </a:lnTo>
                <a:cubicBezTo>
                  <a:pt x="4740" y="1667"/>
                  <a:pt x="4753" y="1790"/>
                  <a:pt x="4691" y="1852"/>
                </a:cubicBezTo>
                <a:cubicBezTo>
                  <a:pt x="4308" y="2198"/>
                  <a:pt x="3864" y="2445"/>
                  <a:pt x="3383" y="2580"/>
                </a:cubicBezTo>
                <a:close/>
                <a:moveTo>
                  <a:pt x="667" y="1655"/>
                </a:moveTo>
                <a:lnTo>
                  <a:pt x="1000" y="1889"/>
                </a:lnTo>
                <a:cubicBezTo>
                  <a:pt x="1235" y="2037"/>
                  <a:pt x="1469" y="2198"/>
                  <a:pt x="1704" y="2346"/>
                </a:cubicBezTo>
                <a:cubicBezTo>
                  <a:pt x="1778" y="2383"/>
                  <a:pt x="1803" y="2469"/>
                  <a:pt x="1766" y="2543"/>
                </a:cubicBezTo>
                <a:cubicBezTo>
                  <a:pt x="1605" y="2877"/>
                  <a:pt x="1482" y="3222"/>
                  <a:pt x="1334" y="3568"/>
                </a:cubicBezTo>
                <a:cubicBezTo>
                  <a:pt x="1679" y="3408"/>
                  <a:pt x="2087" y="3272"/>
                  <a:pt x="2333" y="3025"/>
                </a:cubicBezTo>
                <a:cubicBezTo>
                  <a:pt x="2383" y="2963"/>
                  <a:pt x="2482" y="2963"/>
                  <a:pt x="2543" y="3025"/>
                </a:cubicBezTo>
                <a:cubicBezTo>
                  <a:pt x="2802" y="3247"/>
                  <a:pt x="3086" y="3469"/>
                  <a:pt x="3383" y="3654"/>
                </a:cubicBezTo>
                <a:cubicBezTo>
                  <a:pt x="3272" y="3296"/>
                  <a:pt x="3123" y="2951"/>
                  <a:pt x="2963" y="2618"/>
                </a:cubicBezTo>
                <a:lnTo>
                  <a:pt x="2963" y="2618"/>
                </a:lnTo>
                <a:cubicBezTo>
                  <a:pt x="2864" y="2543"/>
                  <a:pt x="2889" y="2383"/>
                  <a:pt x="3012" y="2346"/>
                </a:cubicBezTo>
                <a:cubicBezTo>
                  <a:pt x="3469" y="2247"/>
                  <a:pt x="3901" y="2062"/>
                  <a:pt x="4296" y="1803"/>
                </a:cubicBezTo>
                <a:lnTo>
                  <a:pt x="2938" y="1729"/>
                </a:lnTo>
                <a:cubicBezTo>
                  <a:pt x="2852" y="1778"/>
                  <a:pt x="2753" y="1729"/>
                  <a:pt x="2728" y="1642"/>
                </a:cubicBezTo>
                <a:cubicBezTo>
                  <a:pt x="2593" y="1272"/>
                  <a:pt x="2630" y="889"/>
                  <a:pt x="2556" y="519"/>
                </a:cubicBezTo>
                <a:cubicBezTo>
                  <a:pt x="2506" y="593"/>
                  <a:pt x="2457" y="667"/>
                  <a:pt x="2407" y="754"/>
                </a:cubicBezTo>
                <a:cubicBezTo>
                  <a:pt x="2309" y="914"/>
                  <a:pt x="2210" y="1087"/>
                  <a:pt x="2111" y="1260"/>
                </a:cubicBezTo>
                <a:cubicBezTo>
                  <a:pt x="2049" y="1371"/>
                  <a:pt x="1951" y="1482"/>
                  <a:pt x="1840" y="1568"/>
                </a:cubicBezTo>
                <a:lnTo>
                  <a:pt x="1840" y="1568"/>
                </a:lnTo>
                <a:cubicBezTo>
                  <a:pt x="1716" y="1593"/>
                  <a:pt x="1593" y="1605"/>
                  <a:pt x="1457" y="1618"/>
                </a:cubicBezTo>
                <a:cubicBezTo>
                  <a:pt x="1272" y="1630"/>
                  <a:pt x="1074" y="1642"/>
                  <a:pt x="889" y="16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3" name="Google Shape;6833;p121"/>
          <p:cNvSpPr/>
          <p:nvPr/>
        </p:nvSpPr>
        <p:spPr>
          <a:xfrm>
            <a:off x="1901543" y="2713133"/>
            <a:ext cx="159877" cy="140338"/>
          </a:xfrm>
          <a:custGeom>
            <a:avLst/>
            <a:gdLst/>
            <a:ahLst/>
            <a:cxnLst/>
            <a:rect l="l" t="t" r="r" b="b"/>
            <a:pathLst>
              <a:path w="4754" h="4173" extrusionOk="0">
                <a:moveTo>
                  <a:pt x="3284" y="2580"/>
                </a:moveTo>
                <a:cubicBezTo>
                  <a:pt x="3494" y="3012"/>
                  <a:pt x="3655" y="3469"/>
                  <a:pt x="3766" y="3938"/>
                </a:cubicBezTo>
                <a:cubicBezTo>
                  <a:pt x="3803" y="4074"/>
                  <a:pt x="3667" y="4173"/>
                  <a:pt x="3544" y="4111"/>
                </a:cubicBezTo>
                <a:cubicBezTo>
                  <a:pt x="3149" y="3876"/>
                  <a:pt x="2778" y="3617"/>
                  <a:pt x="2433" y="3321"/>
                </a:cubicBezTo>
                <a:cubicBezTo>
                  <a:pt x="2038" y="3642"/>
                  <a:pt x="1507" y="3753"/>
                  <a:pt x="1075" y="4012"/>
                </a:cubicBezTo>
                <a:cubicBezTo>
                  <a:pt x="939" y="4086"/>
                  <a:pt x="803" y="3950"/>
                  <a:pt x="865" y="3815"/>
                </a:cubicBezTo>
                <a:cubicBezTo>
                  <a:pt x="1026" y="3518"/>
                  <a:pt x="1149" y="3185"/>
                  <a:pt x="1285" y="2876"/>
                </a:cubicBezTo>
                <a:cubicBezTo>
                  <a:pt x="1334" y="2753"/>
                  <a:pt x="1383" y="2642"/>
                  <a:pt x="1433" y="2531"/>
                </a:cubicBezTo>
                <a:cubicBezTo>
                  <a:pt x="1235" y="2395"/>
                  <a:pt x="1026" y="2259"/>
                  <a:pt x="816" y="2123"/>
                </a:cubicBezTo>
                <a:cubicBezTo>
                  <a:pt x="655" y="2012"/>
                  <a:pt x="495" y="1901"/>
                  <a:pt x="334" y="1790"/>
                </a:cubicBezTo>
                <a:cubicBezTo>
                  <a:pt x="248" y="1728"/>
                  <a:pt x="161" y="1667"/>
                  <a:pt x="75" y="1605"/>
                </a:cubicBezTo>
                <a:cubicBezTo>
                  <a:pt x="1" y="1506"/>
                  <a:pt x="63" y="1358"/>
                  <a:pt x="198" y="1346"/>
                </a:cubicBezTo>
                <a:cubicBezTo>
                  <a:pt x="421" y="1346"/>
                  <a:pt x="655" y="1333"/>
                  <a:pt x="890" y="1321"/>
                </a:cubicBezTo>
                <a:cubicBezTo>
                  <a:pt x="1174" y="1296"/>
                  <a:pt x="1445" y="1272"/>
                  <a:pt x="1717" y="1235"/>
                </a:cubicBezTo>
                <a:cubicBezTo>
                  <a:pt x="1828" y="1124"/>
                  <a:pt x="1927" y="988"/>
                  <a:pt x="2001" y="852"/>
                </a:cubicBezTo>
                <a:cubicBezTo>
                  <a:pt x="2112" y="630"/>
                  <a:pt x="2235" y="432"/>
                  <a:pt x="2371" y="235"/>
                </a:cubicBezTo>
                <a:cubicBezTo>
                  <a:pt x="2420" y="185"/>
                  <a:pt x="2457" y="124"/>
                  <a:pt x="2507" y="74"/>
                </a:cubicBezTo>
                <a:cubicBezTo>
                  <a:pt x="2581" y="0"/>
                  <a:pt x="2704" y="25"/>
                  <a:pt x="2754" y="111"/>
                </a:cubicBezTo>
                <a:cubicBezTo>
                  <a:pt x="2926" y="531"/>
                  <a:pt x="2865" y="975"/>
                  <a:pt x="2964" y="1395"/>
                </a:cubicBezTo>
                <a:cubicBezTo>
                  <a:pt x="3420" y="1296"/>
                  <a:pt x="4297" y="1383"/>
                  <a:pt x="4655" y="1617"/>
                </a:cubicBezTo>
                <a:cubicBezTo>
                  <a:pt x="4729" y="1667"/>
                  <a:pt x="4753" y="1778"/>
                  <a:pt x="4679" y="1852"/>
                </a:cubicBezTo>
                <a:cubicBezTo>
                  <a:pt x="4408" y="2148"/>
                  <a:pt x="3716" y="2457"/>
                  <a:pt x="3284" y="2580"/>
                </a:cubicBezTo>
                <a:close/>
                <a:moveTo>
                  <a:pt x="4284" y="1790"/>
                </a:moveTo>
                <a:cubicBezTo>
                  <a:pt x="4099" y="1728"/>
                  <a:pt x="3914" y="1691"/>
                  <a:pt x="3716" y="1679"/>
                </a:cubicBezTo>
                <a:cubicBezTo>
                  <a:pt x="3507" y="1654"/>
                  <a:pt x="3124" y="1630"/>
                  <a:pt x="2926" y="1716"/>
                </a:cubicBezTo>
                <a:cubicBezTo>
                  <a:pt x="2852" y="1753"/>
                  <a:pt x="2754" y="1716"/>
                  <a:pt x="2717" y="1630"/>
                </a:cubicBezTo>
                <a:cubicBezTo>
                  <a:pt x="2581" y="1259"/>
                  <a:pt x="2630" y="877"/>
                  <a:pt x="2556" y="506"/>
                </a:cubicBezTo>
                <a:cubicBezTo>
                  <a:pt x="2494" y="580"/>
                  <a:pt x="2445" y="655"/>
                  <a:pt x="2396" y="741"/>
                </a:cubicBezTo>
                <a:cubicBezTo>
                  <a:pt x="2297" y="901"/>
                  <a:pt x="2211" y="1074"/>
                  <a:pt x="2099" y="1247"/>
                </a:cubicBezTo>
                <a:cubicBezTo>
                  <a:pt x="2038" y="1358"/>
                  <a:pt x="1951" y="1469"/>
                  <a:pt x="1840" y="1556"/>
                </a:cubicBezTo>
                <a:lnTo>
                  <a:pt x="1840" y="1556"/>
                </a:lnTo>
                <a:cubicBezTo>
                  <a:pt x="1704" y="1580"/>
                  <a:pt x="1581" y="1593"/>
                  <a:pt x="1458" y="1605"/>
                </a:cubicBezTo>
                <a:cubicBezTo>
                  <a:pt x="1260" y="1617"/>
                  <a:pt x="1075" y="1630"/>
                  <a:pt x="877" y="1642"/>
                </a:cubicBezTo>
                <a:lnTo>
                  <a:pt x="668" y="1642"/>
                </a:lnTo>
                <a:lnTo>
                  <a:pt x="1001" y="1864"/>
                </a:lnTo>
                <a:cubicBezTo>
                  <a:pt x="1235" y="2012"/>
                  <a:pt x="1470" y="2173"/>
                  <a:pt x="1704" y="2321"/>
                </a:cubicBezTo>
                <a:cubicBezTo>
                  <a:pt x="1778" y="2370"/>
                  <a:pt x="1803" y="2457"/>
                  <a:pt x="1766" y="2531"/>
                </a:cubicBezTo>
                <a:cubicBezTo>
                  <a:pt x="1606" y="2864"/>
                  <a:pt x="1482" y="3210"/>
                  <a:pt x="1334" y="3543"/>
                </a:cubicBezTo>
                <a:cubicBezTo>
                  <a:pt x="1680" y="3395"/>
                  <a:pt x="2087" y="3247"/>
                  <a:pt x="2334" y="3000"/>
                </a:cubicBezTo>
                <a:cubicBezTo>
                  <a:pt x="2383" y="2938"/>
                  <a:pt x="2482" y="2938"/>
                  <a:pt x="2544" y="3000"/>
                </a:cubicBezTo>
                <a:cubicBezTo>
                  <a:pt x="2803" y="3234"/>
                  <a:pt x="3087" y="3444"/>
                  <a:pt x="3383" y="3629"/>
                </a:cubicBezTo>
                <a:cubicBezTo>
                  <a:pt x="3272" y="3284"/>
                  <a:pt x="3124" y="2938"/>
                  <a:pt x="2964" y="2605"/>
                </a:cubicBezTo>
                <a:lnTo>
                  <a:pt x="2964" y="2605"/>
                </a:lnTo>
                <a:cubicBezTo>
                  <a:pt x="2865" y="2531"/>
                  <a:pt x="2889" y="2358"/>
                  <a:pt x="3013" y="2321"/>
                </a:cubicBezTo>
                <a:cubicBezTo>
                  <a:pt x="3470" y="2222"/>
                  <a:pt x="3902" y="2037"/>
                  <a:pt x="4284" y="17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4" name="Google Shape;6834;p121"/>
          <p:cNvSpPr/>
          <p:nvPr/>
        </p:nvSpPr>
        <p:spPr>
          <a:xfrm>
            <a:off x="898979" y="3026679"/>
            <a:ext cx="108793" cy="93424"/>
          </a:xfrm>
          <a:custGeom>
            <a:avLst/>
            <a:gdLst/>
            <a:ahLst/>
            <a:cxnLst/>
            <a:rect l="l" t="t" r="r" b="b"/>
            <a:pathLst>
              <a:path w="3235" h="2778" extrusionOk="0">
                <a:moveTo>
                  <a:pt x="358" y="1975"/>
                </a:moveTo>
                <a:cubicBezTo>
                  <a:pt x="0" y="1432"/>
                  <a:pt x="50" y="1050"/>
                  <a:pt x="482" y="568"/>
                </a:cubicBezTo>
                <a:cubicBezTo>
                  <a:pt x="729" y="321"/>
                  <a:pt x="1037" y="161"/>
                  <a:pt x="1371" y="87"/>
                </a:cubicBezTo>
                <a:cubicBezTo>
                  <a:pt x="1692" y="0"/>
                  <a:pt x="2025" y="25"/>
                  <a:pt x="2321" y="173"/>
                </a:cubicBezTo>
                <a:cubicBezTo>
                  <a:pt x="2531" y="297"/>
                  <a:pt x="2704" y="494"/>
                  <a:pt x="2802" y="729"/>
                </a:cubicBezTo>
                <a:cubicBezTo>
                  <a:pt x="3235" y="1655"/>
                  <a:pt x="2963" y="2148"/>
                  <a:pt x="2037" y="2482"/>
                </a:cubicBezTo>
                <a:cubicBezTo>
                  <a:pt x="1729" y="2593"/>
                  <a:pt x="1222" y="2778"/>
                  <a:pt x="901" y="2617"/>
                </a:cubicBezTo>
                <a:cubicBezTo>
                  <a:pt x="679" y="2506"/>
                  <a:pt x="494" y="2185"/>
                  <a:pt x="358" y="1975"/>
                </a:cubicBezTo>
                <a:close/>
                <a:moveTo>
                  <a:pt x="2012" y="395"/>
                </a:moveTo>
                <a:cubicBezTo>
                  <a:pt x="2370" y="581"/>
                  <a:pt x="2235" y="1111"/>
                  <a:pt x="1938" y="1371"/>
                </a:cubicBezTo>
                <a:cubicBezTo>
                  <a:pt x="1790" y="1494"/>
                  <a:pt x="1593" y="1272"/>
                  <a:pt x="1741" y="1148"/>
                </a:cubicBezTo>
                <a:cubicBezTo>
                  <a:pt x="1790" y="1099"/>
                  <a:pt x="1840" y="1025"/>
                  <a:pt x="1877" y="963"/>
                </a:cubicBezTo>
                <a:cubicBezTo>
                  <a:pt x="1914" y="889"/>
                  <a:pt x="1975" y="741"/>
                  <a:pt x="1901" y="679"/>
                </a:cubicBezTo>
                <a:cubicBezTo>
                  <a:pt x="1864" y="692"/>
                  <a:pt x="1827" y="692"/>
                  <a:pt x="1790" y="679"/>
                </a:cubicBezTo>
                <a:cubicBezTo>
                  <a:pt x="1729" y="667"/>
                  <a:pt x="1679" y="630"/>
                  <a:pt x="1667" y="581"/>
                </a:cubicBezTo>
                <a:cubicBezTo>
                  <a:pt x="1642" y="519"/>
                  <a:pt x="1654" y="470"/>
                  <a:pt x="1692" y="420"/>
                </a:cubicBezTo>
                <a:cubicBezTo>
                  <a:pt x="1692" y="408"/>
                  <a:pt x="1704" y="395"/>
                  <a:pt x="1704" y="395"/>
                </a:cubicBezTo>
                <a:cubicBezTo>
                  <a:pt x="1420" y="433"/>
                  <a:pt x="1148" y="519"/>
                  <a:pt x="901" y="655"/>
                </a:cubicBezTo>
                <a:cubicBezTo>
                  <a:pt x="679" y="778"/>
                  <a:pt x="408" y="1025"/>
                  <a:pt x="432" y="1297"/>
                </a:cubicBezTo>
                <a:cubicBezTo>
                  <a:pt x="445" y="1358"/>
                  <a:pt x="457" y="1408"/>
                  <a:pt x="482" y="1457"/>
                </a:cubicBezTo>
                <a:cubicBezTo>
                  <a:pt x="667" y="1580"/>
                  <a:pt x="877" y="1630"/>
                  <a:pt x="1099" y="1605"/>
                </a:cubicBezTo>
                <a:cubicBezTo>
                  <a:pt x="1469" y="1593"/>
                  <a:pt x="2037" y="1506"/>
                  <a:pt x="2247" y="1161"/>
                </a:cubicBezTo>
                <a:cubicBezTo>
                  <a:pt x="2346" y="1025"/>
                  <a:pt x="2383" y="852"/>
                  <a:pt x="2346" y="679"/>
                </a:cubicBezTo>
                <a:cubicBezTo>
                  <a:pt x="2321" y="642"/>
                  <a:pt x="2296" y="605"/>
                  <a:pt x="2284" y="568"/>
                </a:cubicBezTo>
                <a:cubicBezTo>
                  <a:pt x="2222" y="482"/>
                  <a:pt x="2124" y="408"/>
                  <a:pt x="2012" y="395"/>
                </a:cubicBezTo>
                <a:close/>
                <a:moveTo>
                  <a:pt x="2630" y="1111"/>
                </a:moveTo>
                <a:cubicBezTo>
                  <a:pt x="2568" y="1272"/>
                  <a:pt x="2457" y="1420"/>
                  <a:pt x="2321" y="1543"/>
                </a:cubicBezTo>
                <a:cubicBezTo>
                  <a:pt x="1840" y="1889"/>
                  <a:pt x="1235" y="2013"/>
                  <a:pt x="655" y="1877"/>
                </a:cubicBezTo>
                <a:cubicBezTo>
                  <a:pt x="753" y="2050"/>
                  <a:pt x="901" y="2198"/>
                  <a:pt x="1074" y="2296"/>
                </a:cubicBezTo>
                <a:cubicBezTo>
                  <a:pt x="1321" y="2408"/>
                  <a:pt x="1692" y="2272"/>
                  <a:pt x="1926" y="2185"/>
                </a:cubicBezTo>
                <a:cubicBezTo>
                  <a:pt x="2407" y="2013"/>
                  <a:pt x="2864" y="1618"/>
                  <a:pt x="2617" y="1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5" name="Google Shape;6835;p121"/>
          <p:cNvSpPr/>
          <p:nvPr/>
        </p:nvSpPr>
        <p:spPr>
          <a:xfrm>
            <a:off x="4559533" y="1940598"/>
            <a:ext cx="109230" cy="93861"/>
          </a:xfrm>
          <a:custGeom>
            <a:avLst/>
            <a:gdLst/>
            <a:ahLst/>
            <a:cxnLst/>
            <a:rect l="l" t="t" r="r" b="b"/>
            <a:pathLst>
              <a:path w="3248" h="2791" extrusionOk="0">
                <a:moveTo>
                  <a:pt x="359" y="1976"/>
                </a:moveTo>
                <a:cubicBezTo>
                  <a:pt x="1" y="1433"/>
                  <a:pt x="50" y="1050"/>
                  <a:pt x="482" y="569"/>
                </a:cubicBezTo>
                <a:cubicBezTo>
                  <a:pt x="729" y="322"/>
                  <a:pt x="1038" y="161"/>
                  <a:pt x="1371" y="87"/>
                </a:cubicBezTo>
                <a:cubicBezTo>
                  <a:pt x="1692" y="1"/>
                  <a:pt x="2025" y="25"/>
                  <a:pt x="2321" y="174"/>
                </a:cubicBezTo>
                <a:cubicBezTo>
                  <a:pt x="2544" y="309"/>
                  <a:pt x="2704" y="494"/>
                  <a:pt x="2815" y="729"/>
                </a:cubicBezTo>
                <a:cubicBezTo>
                  <a:pt x="3247" y="1655"/>
                  <a:pt x="2963" y="2149"/>
                  <a:pt x="2037" y="2482"/>
                </a:cubicBezTo>
                <a:cubicBezTo>
                  <a:pt x="1729" y="2593"/>
                  <a:pt x="1223" y="2790"/>
                  <a:pt x="902" y="2618"/>
                </a:cubicBezTo>
                <a:cubicBezTo>
                  <a:pt x="680" y="2507"/>
                  <a:pt x="507" y="2186"/>
                  <a:pt x="359" y="1976"/>
                </a:cubicBezTo>
                <a:close/>
                <a:moveTo>
                  <a:pt x="2013" y="396"/>
                </a:moveTo>
                <a:cubicBezTo>
                  <a:pt x="2371" y="581"/>
                  <a:pt x="2235" y="1112"/>
                  <a:pt x="1939" y="1371"/>
                </a:cubicBezTo>
                <a:cubicBezTo>
                  <a:pt x="1791" y="1494"/>
                  <a:pt x="1593" y="1272"/>
                  <a:pt x="1741" y="1149"/>
                </a:cubicBezTo>
                <a:cubicBezTo>
                  <a:pt x="1791" y="1099"/>
                  <a:pt x="1840" y="1038"/>
                  <a:pt x="1877" y="964"/>
                </a:cubicBezTo>
                <a:cubicBezTo>
                  <a:pt x="1914" y="889"/>
                  <a:pt x="1976" y="741"/>
                  <a:pt x="1902" y="680"/>
                </a:cubicBezTo>
                <a:cubicBezTo>
                  <a:pt x="1865" y="692"/>
                  <a:pt x="1828" y="692"/>
                  <a:pt x="1791" y="680"/>
                </a:cubicBezTo>
                <a:cubicBezTo>
                  <a:pt x="1729" y="667"/>
                  <a:pt x="1679" y="630"/>
                  <a:pt x="1667" y="581"/>
                </a:cubicBezTo>
                <a:cubicBezTo>
                  <a:pt x="1642" y="519"/>
                  <a:pt x="1655" y="470"/>
                  <a:pt x="1692" y="420"/>
                </a:cubicBezTo>
                <a:cubicBezTo>
                  <a:pt x="1692" y="408"/>
                  <a:pt x="1704" y="408"/>
                  <a:pt x="1704" y="396"/>
                </a:cubicBezTo>
                <a:cubicBezTo>
                  <a:pt x="1420" y="433"/>
                  <a:pt x="1149" y="519"/>
                  <a:pt x="902" y="655"/>
                </a:cubicBezTo>
                <a:cubicBezTo>
                  <a:pt x="680" y="778"/>
                  <a:pt x="408" y="1025"/>
                  <a:pt x="433" y="1309"/>
                </a:cubicBezTo>
                <a:cubicBezTo>
                  <a:pt x="445" y="1359"/>
                  <a:pt x="457" y="1408"/>
                  <a:pt x="482" y="1457"/>
                </a:cubicBezTo>
                <a:cubicBezTo>
                  <a:pt x="667" y="1581"/>
                  <a:pt x="877" y="1630"/>
                  <a:pt x="1099" y="1618"/>
                </a:cubicBezTo>
                <a:cubicBezTo>
                  <a:pt x="1470" y="1593"/>
                  <a:pt x="2037" y="1507"/>
                  <a:pt x="2247" y="1161"/>
                </a:cubicBezTo>
                <a:cubicBezTo>
                  <a:pt x="2346" y="1025"/>
                  <a:pt x="2383" y="852"/>
                  <a:pt x="2346" y="680"/>
                </a:cubicBezTo>
                <a:cubicBezTo>
                  <a:pt x="2321" y="655"/>
                  <a:pt x="2297" y="618"/>
                  <a:pt x="2284" y="569"/>
                </a:cubicBezTo>
                <a:cubicBezTo>
                  <a:pt x="2223" y="482"/>
                  <a:pt x="2124" y="420"/>
                  <a:pt x="2013" y="396"/>
                </a:cubicBezTo>
                <a:close/>
                <a:moveTo>
                  <a:pt x="2630" y="1112"/>
                </a:moveTo>
                <a:cubicBezTo>
                  <a:pt x="2568" y="1272"/>
                  <a:pt x="2457" y="1420"/>
                  <a:pt x="2321" y="1544"/>
                </a:cubicBezTo>
                <a:cubicBezTo>
                  <a:pt x="1840" y="1889"/>
                  <a:pt x="1235" y="2013"/>
                  <a:pt x="655" y="1877"/>
                </a:cubicBezTo>
                <a:cubicBezTo>
                  <a:pt x="754" y="2050"/>
                  <a:pt x="902" y="2198"/>
                  <a:pt x="1075" y="2297"/>
                </a:cubicBezTo>
                <a:cubicBezTo>
                  <a:pt x="1322" y="2408"/>
                  <a:pt x="1692" y="2272"/>
                  <a:pt x="1926" y="2186"/>
                </a:cubicBezTo>
                <a:cubicBezTo>
                  <a:pt x="2408" y="2013"/>
                  <a:pt x="2877" y="1618"/>
                  <a:pt x="2630" y="1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6" name="Google Shape;6836;p121"/>
          <p:cNvSpPr/>
          <p:nvPr/>
        </p:nvSpPr>
        <p:spPr>
          <a:xfrm>
            <a:off x="3801737" y="3791077"/>
            <a:ext cx="108793" cy="93424"/>
          </a:xfrm>
          <a:custGeom>
            <a:avLst/>
            <a:gdLst/>
            <a:ahLst/>
            <a:cxnLst/>
            <a:rect l="l" t="t" r="r" b="b"/>
            <a:pathLst>
              <a:path w="3235" h="2778" extrusionOk="0">
                <a:moveTo>
                  <a:pt x="358" y="1975"/>
                </a:moveTo>
                <a:cubicBezTo>
                  <a:pt x="0" y="1432"/>
                  <a:pt x="49" y="1050"/>
                  <a:pt x="481" y="568"/>
                </a:cubicBezTo>
                <a:cubicBezTo>
                  <a:pt x="728" y="321"/>
                  <a:pt x="1037" y="161"/>
                  <a:pt x="1370" y="87"/>
                </a:cubicBezTo>
                <a:cubicBezTo>
                  <a:pt x="1691" y="0"/>
                  <a:pt x="2024" y="25"/>
                  <a:pt x="2321" y="173"/>
                </a:cubicBezTo>
                <a:cubicBezTo>
                  <a:pt x="2531" y="297"/>
                  <a:pt x="2703" y="494"/>
                  <a:pt x="2802" y="729"/>
                </a:cubicBezTo>
                <a:cubicBezTo>
                  <a:pt x="3234" y="1654"/>
                  <a:pt x="2963" y="2148"/>
                  <a:pt x="2037" y="2481"/>
                </a:cubicBezTo>
                <a:cubicBezTo>
                  <a:pt x="1728" y="2593"/>
                  <a:pt x="1222" y="2778"/>
                  <a:pt x="901" y="2617"/>
                </a:cubicBezTo>
                <a:cubicBezTo>
                  <a:pt x="679" y="2506"/>
                  <a:pt x="494" y="2185"/>
                  <a:pt x="358" y="1975"/>
                </a:cubicBezTo>
                <a:close/>
                <a:moveTo>
                  <a:pt x="2012" y="395"/>
                </a:moveTo>
                <a:cubicBezTo>
                  <a:pt x="2370" y="581"/>
                  <a:pt x="2234" y="1111"/>
                  <a:pt x="1938" y="1371"/>
                </a:cubicBezTo>
                <a:cubicBezTo>
                  <a:pt x="1790" y="1494"/>
                  <a:pt x="1592" y="1272"/>
                  <a:pt x="1741" y="1148"/>
                </a:cubicBezTo>
                <a:cubicBezTo>
                  <a:pt x="1790" y="1099"/>
                  <a:pt x="1839" y="1025"/>
                  <a:pt x="1876" y="963"/>
                </a:cubicBezTo>
                <a:cubicBezTo>
                  <a:pt x="1913" y="889"/>
                  <a:pt x="1975" y="741"/>
                  <a:pt x="1901" y="679"/>
                </a:cubicBezTo>
                <a:cubicBezTo>
                  <a:pt x="1864" y="692"/>
                  <a:pt x="1827" y="692"/>
                  <a:pt x="1790" y="679"/>
                </a:cubicBezTo>
                <a:cubicBezTo>
                  <a:pt x="1728" y="667"/>
                  <a:pt x="1679" y="630"/>
                  <a:pt x="1666" y="568"/>
                </a:cubicBezTo>
                <a:cubicBezTo>
                  <a:pt x="1654" y="519"/>
                  <a:pt x="1654" y="469"/>
                  <a:pt x="1691" y="420"/>
                </a:cubicBezTo>
                <a:lnTo>
                  <a:pt x="1704" y="395"/>
                </a:lnTo>
                <a:cubicBezTo>
                  <a:pt x="1420" y="432"/>
                  <a:pt x="1148" y="519"/>
                  <a:pt x="901" y="655"/>
                </a:cubicBezTo>
                <a:cubicBezTo>
                  <a:pt x="679" y="778"/>
                  <a:pt x="407" y="1025"/>
                  <a:pt x="432" y="1296"/>
                </a:cubicBezTo>
                <a:cubicBezTo>
                  <a:pt x="444" y="1358"/>
                  <a:pt x="457" y="1408"/>
                  <a:pt x="481" y="1457"/>
                </a:cubicBezTo>
                <a:cubicBezTo>
                  <a:pt x="667" y="1580"/>
                  <a:pt x="876" y="1630"/>
                  <a:pt x="1099" y="1605"/>
                </a:cubicBezTo>
                <a:cubicBezTo>
                  <a:pt x="1469" y="1593"/>
                  <a:pt x="2037" y="1506"/>
                  <a:pt x="2247" y="1161"/>
                </a:cubicBezTo>
                <a:cubicBezTo>
                  <a:pt x="2345" y="1025"/>
                  <a:pt x="2382" y="852"/>
                  <a:pt x="2333" y="679"/>
                </a:cubicBezTo>
                <a:cubicBezTo>
                  <a:pt x="2321" y="642"/>
                  <a:pt x="2296" y="605"/>
                  <a:pt x="2284" y="568"/>
                </a:cubicBezTo>
                <a:cubicBezTo>
                  <a:pt x="2222" y="482"/>
                  <a:pt x="2123" y="420"/>
                  <a:pt x="2000" y="395"/>
                </a:cubicBezTo>
                <a:close/>
                <a:moveTo>
                  <a:pt x="2629" y="1111"/>
                </a:moveTo>
                <a:cubicBezTo>
                  <a:pt x="2568" y="1272"/>
                  <a:pt x="2457" y="1420"/>
                  <a:pt x="2333" y="1543"/>
                </a:cubicBezTo>
                <a:cubicBezTo>
                  <a:pt x="1852" y="1889"/>
                  <a:pt x="1234" y="2012"/>
                  <a:pt x="654" y="1877"/>
                </a:cubicBezTo>
                <a:cubicBezTo>
                  <a:pt x="753" y="2049"/>
                  <a:pt x="901" y="2198"/>
                  <a:pt x="1074" y="2296"/>
                </a:cubicBezTo>
                <a:cubicBezTo>
                  <a:pt x="1321" y="2407"/>
                  <a:pt x="1691" y="2272"/>
                  <a:pt x="1926" y="2185"/>
                </a:cubicBezTo>
                <a:cubicBezTo>
                  <a:pt x="2407" y="2012"/>
                  <a:pt x="2876" y="1617"/>
                  <a:pt x="2617" y="1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7" name="Google Shape;6837;p121"/>
          <p:cNvSpPr/>
          <p:nvPr/>
        </p:nvSpPr>
        <p:spPr>
          <a:xfrm>
            <a:off x="372810" y="3149779"/>
            <a:ext cx="283972" cy="212575"/>
          </a:xfrm>
          <a:custGeom>
            <a:avLst/>
            <a:gdLst/>
            <a:ahLst/>
            <a:cxnLst/>
            <a:rect l="l" t="t" r="r" b="b"/>
            <a:pathLst>
              <a:path w="8444" h="6321" extrusionOk="0">
                <a:moveTo>
                  <a:pt x="3679" y="124"/>
                </a:moveTo>
                <a:cubicBezTo>
                  <a:pt x="5049" y="1"/>
                  <a:pt x="6185" y="396"/>
                  <a:pt x="7110" y="1433"/>
                </a:cubicBezTo>
                <a:cubicBezTo>
                  <a:pt x="7370" y="1729"/>
                  <a:pt x="7629" y="2025"/>
                  <a:pt x="7863" y="2358"/>
                </a:cubicBezTo>
                <a:cubicBezTo>
                  <a:pt x="8049" y="2605"/>
                  <a:pt x="8209" y="2852"/>
                  <a:pt x="8382" y="3111"/>
                </a:cubicBezTo>
                <a:cubicBezTo>
                  <a:pt x="8444" y="3198"/>
                  <a:pt x="8394" y="3321"/>
                  <a:pt x="8295" y="3358"/>
                </a:cubicBezTo>
                <a:cubicBezTo>
                  <a:pt x="7061" y="3864"/>
                  <a:pt x="5839" y="4395"/>
                  <a:pt x="4605" y="4889"/>
                </a:cubicBezTo>
                <a:cubicBezTo>
                  <a:pt x="3901" y="5161"/>
                  <a:pt x="3197" y="5432"/>
                  <a:pt x="2481" y="5679"/>
                </a:cubicBezTo>
                <a:cubicBezTo>
                  <a:pt x="1852" y="5901"/>
                  <a:pt x="1198" y="6099"/>
                  <a:pt x="543" y="6247"/>
                </a:cubicBezTo>
                <a:cubicBezTo>
                  <a:pt x="272" y="6321"/>
                  <a:pt x="136" y="5543"/>
                  <a:pt x="111" y="5383"/>
                </a:cubicBezTo>
                <a:cubicBezTo>
                  <a:pt x="0" y="4728"/>
                  <a:pt x="13" y="4062"/>
                  <a:pt x="136" y="3408"/>
                </a:cubicBezTo>
                <a:cubicBezTo>
                  <a:pt x="494" y="1507"/>
                  <a:pt x="1741" y="346"/>
                  <a:pt x="3679" y="124"/>
                </a:cubicBezTo>
                <a:close/>
                <a:moveTo>
                  <a:pt x="2753" y="618"/>
                </a:moveTo>
                <a:cubicBezTo>
                  <a:pt x="2333" y="754"/>
                  <a:pt x="1951" y="976"/>
                  <a:pt x="1630" y="1272"/>
                </a:cubicBezTo>
                <a:cubicBezTo>
                  <a:pt x="1679" y="1297"/>
                  <a:pt x="1728" y="1346"/>
                  <a:pt x="1778" y="1396"/>
                </a:cubicBezTo>
                <a:cubicBezTo>
                  <a:pt x="1938" y="1544"/>
                  <a:pt x="1704" y="1778"/>
                  <a:pt x="1556" y="1618"/>
                </a:cubicBezTo>
                <a:cubicBezTo>
                  <a:pt x="1506" y="1581"/>
                  <a:pt x="1457" y="1531"/>
                  <a:pt x="1395" y="1507"/>
                </a:cubicBezTo>
                <a:cubicBezTo>
                  <a:pt x="1148" y="1778"/>
                  <a:pt x="951" y="2087"/>
                  <a:pt x="803" y="2433"/>
                </a:cubicBezTo>
                <a:lnTo>
                  <a:pt x="827" y="2445"/>
                </a:lnTo>
                <a:cubicBezTo>
                  <a:pt x="926" y="2482"/>
                  <a:pt x="1099" y="2556"/>
                  <a:pt x="1037" y="2704"/>
                </a:cubicBezTo>
                <a:lnTo>
                  <a:pt x="1037" y="2704"/>
                </a:lnTo>
                <a:cubicBezTo>
                  <a:pt x="988" y="2778"/>
                  <a:pt x="901" y="2803"/>
                  <a:pt x="827" y="2778"/>
                </a:cubicBezTo>
                <a:cubicBezTo>
                  <a:pt x="778" y="2766"/>
                  <a:pt x="729" y="2741"/>
                  <a:pt x="679" y="2729"/>
                </a:cubicBezTo>
                <a:cubicBezTo>
                  <a:pt x="580" y="3013"/>
                  <a:pt x="506" y="3297"/>
                  <a:pt x="457" y="3605"/>
                </a:cubicBezTo>
                <a:cubicBezTo>
                  <a:pt x="531" y="3581"/>
                  <a:pt x="605" y="3581"/>
                  <a:pt x="679" y="3568"/>
                </a:cubicBezTo>
                <a:cubicBezTo>
                  <a:pt x="901" y="3581"/>
                  <a:pt x="901" y="3901"/>
                  <a:pt x="679" y="3901"/>
                </a:cubicBezTo>
                <a:cubicBezTo>
                  <a:pt x="593" y="3901"/>
                  <a:pt x="506" y="3926"/>
                  <a:pt x="420" y="3938"/>
                </a:cubicBezTo>
                <a:cubicBezTo>
                  <a:pt x="395" y="4222"/>
                  <a:pt x="408" y="4506"/>
                  <a:pt x="432" y="4778"/>
                </a:cubicBezTo>
                <a:cubicBezTo>
                  <a:pt x="469" y="4766"/>
                  <a:pt x="494" y="4741"/>
                  <a:pt x="531" y="4728"/>
                </a:cubicBezTo>
                <a:cubicBezTo>
                  <a:pt x="704" y="4654"/>
                  <a:pt x="840" y="4901"/>
                  <a:pt x="679" y="5012"/>
                </a:cubicBezTo>
                <a:cubicBezTo>
                  <a:pt x="617" y="5049"/>
                  <a:pt x="543" y="5099"/>
                  <a:pt x="482" y="5136"/>
                </a:cubicBezTo>
                <a:cubicBezTo>
                  <a:pt x="519" y="5358"/>
                  <a:pt x="580" y="5580"/>
                  <a:pt x="654" y="5790"/>
                </a:cubicBezTo>
                <a:cubicBezTo>
                  <a:pt x="1062" y="5654"/>
                  <a:pt x="1482" y="5506"/>
                  <a:pt x="1901" y="5370"/>
                </a:cubicBezTo>
                <a:cubicBezTo>
                  <a:pt x="2704" y="5086"/>
                  <a:pt x="3518" y="4803"/>
                  <a:pt x="4333" y="4519"/>
                </a:cubicBezTo>
                <a:cubicBezTo>
                  <a:pt x="5148" y="4222"/>
                  <a:pt x="5975" y="3926"/>
                  <a:pt x="6802" y="3605"/>
                </a:cubicBezTo>
                <a:cubicBezTo>
                  <a:pt x="6938" y="3543"/>
                  <a:pt x="7851" y="3185"/>
                  <a:pt x="7974" y="3062"/>
                </a:cubicBezTo>
                <a:cubicBezTo>
                  <a:pt x="7937" y="3000"/>
                  <a:pt x="7888" y="2939"/>
                  <a:pt x="7839" y="2877"/>
                </a:cubicBezTo>
                <a:cubicBezTo>
                  <a:pt x="7715" y="2716"/>
                  <a:pt x="7604" y="2568"/>
                  <a:pt x="7493" y="2408"/>
                </a:cubicBezTo>
                <a:cubicBezTo>
                  <a:pt x="7431" y="2457"/>
                  <a:pt x="7357" y="2507"/>
                  <a:pt x="7296" y="2544"/>
                </a:cubicBezTo>
                <a:cubicBezTo>
                  <a:pt x="7234" y="2568"/>
                  <a:pt x="7172" y="2568"/>
                  <a:pt x="7123" y="2531"/>
                </a:cubicBezTo>
                <a:cubicBezTo>
                  <a:pt x="7012" y="2470"/>
                  <a:pt x="7024" y="2309"/>
                  <a:pt x="7135" y="2260"/>
                </a:cubicBezTo>
                <a:cubicBezTo>
                  <a:pt x="7184" y="2223"/>
                  <a:pt x="7246" y="2186"/>
                  <a:pt x="7296" y="2149"/>
                </a:cubicBezTo>
                <a:cubicBezTo>
                  <a:pt x="7123" y="1926"/>
                  <a:pt x="6938" y="1717"/>
                  <a:pt x="6740" y="1507"/>
                </a:cubicBezTo>
                <a:cubicBezTo>
                  <a:pt x="6715" y="1531"/>
                  <a:pt x="6703" y="1556"/>
                  <a:pt x="6678" y="1581"/>
                </a:cubicBezTo>
                <a:lnTo>
                  <a:pt x="6678" y="1581"/>
                </a:lnTo>
                <a:cubicBezTo>
                  <a:pt x="6456" y="1741"/>
                  <a:pt x="6234" y="1507"/>
                  <a:pt x="6444" y="1346"/>
                </a:cubicBezTo>
                <a:cubicBezTo>
                  <a:pt x="6468" y="1322"/>
                  <a:pt x="6493" y="1285"/>
                  <a:pt x="6518" y="1260"/>
                </a:cubicBezTo>
                <a:cubicBezTo>
                  <a:pt x="6234" y="988"/>
                  <a:pt x="5913" y="791"/>
                  <a:pt x="5555" y="667"/>
                </a:cubicBezTo>
                <a:lnTo>
                  <a:pt x="5555" y="778"/>
                </a:lnTo>
                <a:cubicBezTo>
                  <a:pt x="5555" y="988"/>
                  <a:pt x="5222" y="988"/>
                  <a:pt x="5222" y="778"/>
                </a:cubicBezTo>
                <a:lnTo>
                  <a:pt x="5222" y="569"/>
                </a:lnTo>
                <a:cubicBezTo>
                  <a:pt x="4913" y="482"/>
                  <a:pt x="4605" y="445"/>
                  <a:pt x="4296" y="433"/>
                </a:cubicBezTo>
                <a:cubicBezTo>
                  <a:pt x="4308" y="458"/>
                  <a:pt x="4308" y="470"/>
                  <a:pt x="4321" y="495"/>
                </a:cubicBezTo>
                <a:cubicBezTo>
                  <a:pt x="4321" y="667"/>
                  <a:pt x="4086" y="741"/>
                  <a:pt x="4012" y="581"/>
                </a:cubicBezTo>
                <a:cubicBezTo>
                  <a:pt x="4000" y="532"/>
                  <a:pt x="3975" y="482"/>
                  <a:pt x="3963" y="433"/>
                </a:cubicBezTo>
                <a:lnTo>
                  <a:pt x="3963" y="433"/>
                </a:lnTo>
                <a:cubicBezTo>
                  <a:pt x="3703" y="445"/>
                  <a:pt x="3444" y="470"/>
                  <a:pt x="3185" y="519"/>
                </a:cubicBezTo>
                <a:lnTo>
                  <a:pt x="3136" y="519"/>
                </a:lnTo>
                <a:cubicBezTo>
                  <a:pt x="3160" y="581"/>
                  <a:pt x="3185" y="630"/>
                  <a:pt x="3210" y="680"/>
                </a:cubicBezTo>
                <a:cubicBezTo>
                  <a:pt x="3247" y="766"/>
                  <a:pt x="3197" y="865"/>
                  <a:pt x="3099" y="890"/>
                </a:cubicBezTo>
                <a:cubicBezTo>
                  <a:pt x="2975" y="927"/>
                  <a:pt x="2839" y="729"/>
                  <a:pt x="2753" y="618"/>
                </a:cubicBezTo>
                <a:close/>
                <a:moveTo>
                  <a:pt x="4234" y="3247"/>
                </a:moveTo>
                <a:lnTo>
                  <a:pt x="4234" y="3247"/>
                </a:lnTo>
                <a:cubicBezTo>
                  <a:pt x="4432" y="3469"/>
                  <a:pt x="5172" y="3185"/>
                  <a:pt x="5407" y="3099"/>
                </a:cubicBezTo>
                <a:cubicBezTo>
                  <a:pt x="5629" y="3025"/>
                  <a:pt x="5839" y="2939"/>
                  <a:pt x="6036" y="2840"/>
                </a:cubicBezTo>
                <a:cubicBezTo>
                  <a:pt x="6172" y="2790"/>
                  <a:pt x="6283" y="2716"/>
                  <a:pt x="6407" y="2642"/>
                </a:cubicBezTo>
                <a:lnTo>
                  <a:pt x="6407" y="2642"/>
                </a:lnTo>
                <a:cubicBezTo>
                  <a:pt x="6456" y="2581"/>
                  <a:pt x="6493" y="2519"/>
                  <a:pt x="6506" y="2433"/>
                </a:cubicBezTo>
                <a:cubicBezTo>
                  <a:pt x="6543" y="2112"/>
                  <a:pt x="6024" y="1778"/>
                  <a:pt x="5790" y="1643"/>
                </a:cubicBezTo>
                <a:cubicBezTo>
                  <a:pt x="5555" y="1494"/>
                  <a:pt x="5296" y="1359"/>
                  <a:pt x="5037" y="1235"/>
                </a:cubicBezTo>
                <a:cubicBezTo>
                  <a:pt x="4716" y="1075"/>
                  <a:pt x="3740" y="680"/>
                  <a:pt x="3432" y="988"/>
                </a:cubicBezTo>
                <a:cubicBezTo>
                  <a:pt x="3370" y="1050"/>
                  <a:pt x="3333" y="1149"/>
                  <a:pt x="3345" y="1248"/>
                </a:cubicBezTo>
                <a:cubicBezTo>
                  <a:pt x="3358" y="1457"/>
                  <a:pt x="4074" y="3062"/>
                  <a:pt x="4222" y="3247"/>
                </a:cubicBezTo>
                <a:close/>
                <a:moveTo>
                  <a:pt x="1482" y="4321"/>
                </a:moveTo>
                <a:cubicBezTo>
                  <a:pt x="1519" y="4395"/>
                  <a:pt x="1617" y="4358"/>
                  <a:pt x="1667" y="4333"/>
                </a:cubicBezTo>
                <a:cubicBezTo>
                  <a:pt x="1753" y="4309"/>
                  <a:pt x="1852" y="4284"/>
                  <a:pt x="1938" y="4247"/>
                </a:cubicBezTo>
                <a:cubicBezTo>
                  <a:pt x="2197" y="4161"/>
                  <a:pt x="2457" y="4062"/>
                  <a:pt x="2716" y="3963"/>
                </a:cubicBezTo>
                <a:cubicBezTo>
                  <a:pt x="2950" y="3877"/>
                  <a:pt x="3185" y="3790"/>
                  <a:pt x="3420" y="3692"/>
                </a:cubicBezTo>
                <a:cubicBezTo>
                  <a:pt x="3506" y="3655"/>
                  <a:pt x="3592" y="3618"/>
                  <a:pt x="3679" y="3581"/>
                </a:cubicBezTo>
                <a:cubicBezTo>
                  <a:pt x="3728" y="3568"/>
                  <a:pt x="3777" y="3531"/>
                  <a:pt x="3827" y="3506"/>
                </a:cubicBezTo>
                <a:cubicBezTo>
                  <a:pt x="4098" y="3346"/>
                  <a:pt x="4012" y="3099"/>
                  <a:pt x="3913" y="2852"/>
                </a:cubicBezTo>
                <a:cubicBezTo>
                  <a:pt x="3679" y="2334"/>
                  <a:pt x="3432" y="1815"/>
                  <a:pt x="3247" y="1285"/>
                </a:cubicBezTo>
                <a:cubicBezTo>
                  <a:pt x="3222" y="1186"/>
                  <a:pt x="3148" y="1112"/>
                  <a:pt x="3062" y="1087"/>
                </a:cubicBezTo>
                <a:cubicBezTo>
                  <a:pt x="2852" y="1001"/>
                  <a:pt x="2568" y="1235"/>
                  <a:pt x="2420" y="1371"/>
                </a:cubicBezTo>
                <a:cubicBezTo>
                  <a:pt x="2296" y="1470"/>
                  <a:pt x="2185" y="1593"/>
                  <a:pt x="2086" y="1717"/>
                </a:cubicBezTo>
                <a:cubicBezTo>
                  <a:pt x="1852" y="2000"/>
                  <a:pt x="1679" y="2321"/>
                  <a:pt x="1568" y="2679"/>
                </a:cubicBezTo>
                <a:cubicBezTo>
                  <a:pt x="1432" y="3124"/>
                  <a:pt x="1284" y="3889"/>
                  <a:pt x="1482" y="4333"/>
                </a:cubicBezTo>
                <a:close/>
                <a:moveTo>
                  <a:pt x="6049" y="2334"/>
                </a:moveTo>
                <a:cubicBezTo>
                  <a:pt x="5938" y="2235"/>
                  <a:pt x="5827" y="2136"/>
                  <a:pt x="5703" y="2050"/>
                </a:cubicBezTo>
                <a:cubicBezTo>
                  <a:pt x="5444" y="1865"/>
                  <a:pt x="5160" y="1704"/>
                  <a:pt x="4876" y="1556"/>
                </a:cubicBezTo>
                <a:cubicBezTo>
                  <a:pt x="4617" y="1408"/>
                  <a:pt x="4345" y="1297"/>
                  <a:pt x="4061" y="1198"/>
                </a:cubicBezTo>
                <a:cubicBezTo>
                  <a:pt x="4012" y="1186"/>
                  <a:pt x="3839" y="1149"/>
                  <a:pt x="3802" y="1198"/>
                </a:cubicBezTo>
                <a:cubicBezTo>
                  <a:pt x="3790" y="1248"/>
                  <a:pt x="3790" y="1297"/>
                  <a:pt x="3802" y="1346"/>
                </a:cubicBezTo>
                <a:cubicBezTo>
                  <a:pt x="3852" y="1593"/>
                  <a:pt x="3926" y="1840"/>
                  <a:pt x="4024" y="2075"/>
                </a:cubicBezTo>
                <a:cubicBezTo>
                  <a:pt x="4098" y="2284"/>
                  <a:pt x="4370" y="2926"/>
                  <a:pt x="4666" y="2877"/>
                </a:cubicBezTo>
                <a:cubicBezTo>
                  <a:pt x="4876" y="2840"/>
                  <a:pt x="5086" y="2766"/>
                  <a:pt x="5283" y="2679"/>
                </a:cubicBezTo>
                <a:cubicBezTo>
                  <a:pt x="5432" y="2605"/>
                  <a:pt x="5604" y="2531"/>
                  <a:pt x="5765" y="2457"/>
                </a:cubicBezTo>
                <a:cubicBezTo>
                  <a:pt x="5851" y="2420"/>
                  <a:pt x="5950" y="2371"/>
                  <a:pt x="6049" y="2346"/>
                </a:cubicBezTo>
                <a:close/>
                <a:moveTo>
                  <a:pt x="2876" y="1482"/>
                </a:moveTo>
                <a:cubicBezTo>
                  <a:pt x="2481" y="1704"/>
                  <a:pt x="2173" y="2038"/>
                  <a:pt x="1963" y="2433"/>
                </a:cubicBezTo>
                <a:cubicBezTo>
                  <a:pt x="1765" y="2902"/>
                  <a:pt x="1691" y="3408"/>
                  <a:pt x="1753" y="3914"/>
                </a:cubicBezTo>
                <a:cubicBezTo>
                  <a:pt x="2383" y="3753"/>
                  <a:pt x="2987" y="3543"/>
                  <a:pt x="3568" y="3272"/>
                </a:cubicBezTo>
                <a:cubicBezTo>
                  <a:pt x="3617" y="3260"/>
                  <a:pt x="3642" y="3223"/>
                  <a:pt x="3666" y="3185"/>
                </a:cubicBezTo>
                <a:cubicBezTo>
                  <a:pt x="3691" y="3087"/>
                  <a:pt x="3568" y="2902"/>
                  <a:pt x="3531" y="2815"/>
                </a:cubicBezTo>
                <a:lnTo>
                  <a:pt x="3358" y="2420"/>
                </a:lnTo>
                <a:cubicBezTo>
                  <a:pt x="3210" y="2099"/>
                  <a:pt x="3049" y="1791"/>
                  <a:pt x="2876" y="14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8" name="Google Shape;6838;p121"/>
          <p:cNvSpPr/>
          <p:nvPr/>
        </p:nvSpPr>
        <p:spPr>
          <a:xfrm>
            <a:off x="4728175" y="2977110"/>
            <a:ext cx="193911" cy="359976"/>
          </a:xfrm>
          <a:custGeom>
            <a:avLst/>
            <a:gdLst/>
            <a:ahLst/>
            <a:cxnLst/>
            <a:rect l="l" t="t" r="r" b="b"/>
            <a:pathLst>
              <a:path w="5766" h="10704" extrusionOk="0">
                <a:moveTo>
                  <a:pt x="2235" y="2013"/>
                </a:moveTo>
                <a:cubicBezTo>
                  <a:pt x="1778" y="2136"/>
                  <a:pt x="1309" y="1865"/>
                  <a:pt x="1198" y="1420"/>
                </a:cubicBezTo>
                <a:cubicBezTo>
                  <a:pt x="1149" y="1124"/>
                  <a:pt x="1248" y="828"/>
                  <a:pt x="1470" y="630"/>
                </a:cubicBezTo>
                <a:cubicBezTo>
                  <a:pt x="2112" y="1"/>
                  <a:pt x="3309" y="1420"/>
                  <a:pt x="2358" y="1951"/>
                </a:cubicBezTo>
                <a:lnTo>
                  <a:pt x="2358" y="1951"/>
                </a:lnTo>
                <a:cubicBezTo>
                  <a:pt x="2420" y="1939"/>
                  <a:pt x="2494" y="1939"/>
                  <a:pt x="2556" y="1951"/>
                </a:cubicBezTo>
                <a:lnTo>
                  <a:pt x="2568" y="1951"/>
                </a:lnTo>
                <a:cubicBezTo>
                  <a:pt x="2741" y="2013"/>
                  <a:pt x="2877" y="2161"/>
                  <a:pt x="2939" y="2334"/>
                </a:cubicBezTo>
                <a:cubicBezTo>
                  <a:pt x="2988" y="2494"/>
                  <a:pt x="2951" y="2667"/>
                  <a:pt x="2840" y="2791"/>
                </a:cubicBezTo>
                <a:cubicBezTo>
                  <a:pt x="2704" y="2963"/>
                  <a:pt x="2433" y="2976"/>
                  <a:pt x="2284" y="2815"/>
                </a:cubicBezTo>
                <a:cubicBezTo>
                  <a:pt x="2149" y="2667"/>
                  <a:pt x="2075" y="2457"/>
                  <a:pt x="2087" y="2260"/>
                </a:cubicBezTo>
                <a:cubicBezTo>
                  <a:pt x="2099" y="2161"/>
                  <a:pt x="2149" y="2062"/>
                  <a:pt x="2235" y="2001"/>
                </a:cubicBezTo>
                <a:close/>
                <a:moveTo>
                  <a:pt x="1680" y="2210"/>
                </a:moveTo>
                <a:lnTo>
                  <a:pt x="1680" y="2210"/>
                </a:lnTo>
                <a:cubicBezTo>
                  <a:pt x="1531" y="2161"/>
                  <a:pt x="1371" y="2272"/>
                  <a:pt x="1359" y="2433"/>
                </a:cubicBezTo>
                <a:cubicBezTo>
                  <a:pt x="1346" y="2581"/>
                  <a:pt x="1396" y="2717"/>
                  <a:pt x="1494" y="2815"/>
                </a:cubicBezTo>
                <a:cubicBezTo>
                  <a:pt x="1593" y="2926"/>
                  <a:pt x="1778" y="2914"/>
                  <a:pt x="1877" y="2791"/>
                </a:cubicBezTo>
                <a:cubicBezTo>
                  <a:pt x="1951" y="2704"/>
                  <a:pt x="1976" y="2593"/>
                  <a:pt x="1951" y="2482"/>
                </a:cubicBezTo>
                <a:cubicBezTo>
                  <a:pt x="1902" y="2346"/>
                  <a:pt x="1803" y="2248"/>
                  <a:pt x="1680" y="2210"/>
                </a:cubicBezTo>
                <a:close/>
                <a:moveTo>
                  <a:pt x="3667" y="4309"/>
                </a:moveTo>
                <a:cubicBezTo>
                  <a:pt x="3655" y="4321"/>
                  <a:pt x="3642" y="4346"/>
                  <a:pt x="3618" y="4358"/>
                </a:cubicBezTo>
                <a:cubicBezTo>
                  <a:pt x="3655" y="4753"/>
                  <a:pt x="3581" y="5173"/>
                  <a:pt x="3704" y="5568"/>
                </a:cubicBezTo>
                <a:cubicBezTo>
                  <a:pt x="3827" y="6000"/>
                  <a:pt x="4432" y="6296"/>
                  <a:pt x="4766" y="6580"/>
                </a:cubicBezTo>
                <a:lnTo>
                  <a:pt x="4864" y="6667"/>
                </a:lnTo>
                <a:cubicBezTo>
                  <a:pt x="4877" y="6667"/>
                  <a:pt x="4889" y="6679"/>
                  <a:pt x="4901" y="6691"/>
                </a:cubicBezTo>
                <a:cubicBezTo>
                  <a:pt x="5457" y="7210"/>
                  <a:pt x="5765" y="7827"/>
                  <a:pt x="5691" y="8592"/>
                </a:cubicBezTo>
                <a:cubicBezTo>
                  <a:pt x="5679" y="8814"/>
                  <a:pt x="5617" y="9024"/>
                  <a:pt x="5519" y="9209"/>
                </a:cubicBezTo>
                <a:cubicBezTo>
                  <a:pt x="5086" y="10086"/>
                  <a:pt x="4000" y="10530"/>
                  <a:pt x="3074" y="10629"/>
                </a:cubicBezTo>
                <a:cubicBezTo>
                  <a:pt x="2383" y="10703"/>
                  <a:pt x="1618" y="10604"/>
                  <a:pt x="1001" y="10234"/>
                </a:cubicBezTo>
                <a:cubicBezTo>
                  <a:pt x="482" y="9913"/>
                  <a:pt x="211" y="9246"/>
                  <a:pt x="100" y="8666"/>
                </a:cubicBezTo>
                <a:cubicBezTo>
                  <a:pt x="1" y="8136"/>
                  <a:pt x="174" y="7629"/>
                  <a:pt x="433" y="7173"/>
                </a:cubicBezTo>
                <a:cubicBezTo>
                  <a:pt x="433" y="7148"/>
                  <a:pt x="445" y="7136"/>
                  <a:pt x="457" y="7123"/>
                </a:cubicBezTo>
                <a:cubicBezTo>
                  <a:pt x="569" y="6938"/>
                  <a:pt x="692" y="6765"/>
                  <a:pt x="815" y="6605"/>
                </a:cubicBezTo>
                <a:cubicBezTo>
                  <a:pt x="1050" y="6309"/>
                  <a:pt x="1297" y="6062"/>
                  <a:pt x="1433" y="5704"/>
                </a:cubicBezTo>
                <a:cubicBezTo>
                  <a:pt x="1581" y="5371"/>
                  <a:pt x="1581" y="5000"/>
                  <a:pt x="1457" y="4679"/>
                </a:cubicBezTo>
                <a:cubicBezTo>
                  <a:pt x="1371" y="4568"/>
                  <a:pt x="1322" y="4457"/>
                  <a:pt x="1297" y="4334"/>
                </a:cubicBezTo>
                <a:cubicBezTo>
                  <a:pt x="1210" y="4161"/>
                  <a:pt x="1186" y="3976"/>
                  <a:pt x="1248" y="3803"/>
                </a:cubicBezTo>
                <a:cubicBezTo>
                  <a:pt x="1408" y="3408"/>
                  <a:pt x="1951" y="3223"/>
                  <a:pt x="2334" y="3173"/>
                </a:cubicBezTo>
                <a:cubicBezTo>
                  <a:pt x="2593" y="3124"/>
                  <a:pt x="2877" y="3136"/>
                  <a:pt x="3136" y="3186"/>
                </a:cubicBezTo>
                <a:cubicBezTo>
                  <a:pt x="3321" y="3223"/>
                  <a:pt x="3556" y="3309"/>
                  <a:pt x="3630" y="3507"/>
                </a:cubicBezTo>
                <a:cubicBezTo>
                  <a:pt x="3741" y="3753"/>
                  <a:pt x="3753" y="4037"/>
                  <a:pt x="3655" y="4297"/>
                </a:cubicBezTo>
                <a:close/>
                <a:moveTo>
                  <a:pt x="1643" y="2457"/>
                </a:moveTo>
                <a:lnTo>
                  <a:pt x="1630" y="2457"/>
                </a:lnTo>
                <a:cubicBezTo>
                  <a:pt x="1618" y="2445"/>
                  <a:pt x="1605" y="2445"/>
                  <a:pt x="1581" y="2457"/>
                </a:cubicBezTo>
                <a:cubicBezTo>
                  <a:pt x="1581" y="2457"/>
                  <a:pt x="1581" y="2457"/>
                  <a:pt x="1581" y="2470"/>
                </a:cubicBezTo>
                <a:cubicBezTo>
                  <a:pt x="1581" y="2519"/>
                  <a:pt x="1605" y="2581"/>
                  <a:pt x="1643" y="2630"/>
                </a:cubicBezTo>
                <a:cubicBezTo>
                  <a:pt x="1643" y="2643"/>
                  <a:pt x="1667" y="2667"/>
                  <a:pt x="1680" y="2667"/>
                </a:cubicBezTo>
                <a:cubicBezTo>
                  <a:pt x="1704" y="2655"/>
                  <a:pt x="1717" y="2618"/>
                  <a:pt x="1729" y="2593"/>
                </a:cubicBezTo>
                <a:cubicBezTo>
                  <a:pt x="1717" y="2544"/>
                  <a:pt x="1692" y="2494"/>
                  <a:pt x="1655" y="2457"/>
                </a:cubicBezTo>
                <a:close/>
                <a:moveTo>
                  <a:pt x="2519" y="2260"/>
                </a:moveTo>
                <a:lnTo>
                  <a:pt x="2494" y="2260"/>
                </a:lnTo>
                <a:cubicBezTo>
                  <a:pt x="2445" y="2248"/>
                  <a:pt x="2395" y="2235"/>
                  <a:pt x="2383" y="2297"/>
                </a:cubicBezTo>
                <a:cubicBezTo>
                  <a:pt x="2383" y="2396"/>
                  <a:pt x="2408" y="2494"/>
                  <a:pt x="2470" y="2568"/>
                </a:cubicBezTo>
                <a:cubicBezTo>
                  <a:pt x="2482" y="2593"/>
                  <a:pt x="2531" y="2667"/>
                  <a:pt x="2568" y="2643"/>
                </a:cubicBezTo>
                <a:cubicBezTo>
                  <a:pt x="2618" y="2605"/>
                  <a:pt x="2655" y="2556"/>
                  <a:pt x="2667" y="2494"/>
                </a:cubicBezTo>
                <a:cubicBezTo>
                  <a:pt x="2655" y="2396"/>
                  <a:pt x="2605" y="2309"/>
                  <a:pt x="2519" y="2260"/>
                </a:cubicBezTo>
                <a:close/>
                <a:moveTo>
                  <a:pt x="1704" y="816"/>
                </a:moveTo>
                <a:cubicBezTo>
                  <a:pt x="1680" y="828"/>
                  <a:pt x="1667" y="840"/>
                  <a:pt x="1655" y="853"/>
                </a:cubicBezTo>
                <a:lnTo>
                  <a:pt x="1655" y="853"/>
                </a:lnTo>
                <a:cubicBezTo>
                  <a:pt x="1655" y="865"/>
                  <a:pt x="1643" y="877"/>
                  <a:pt x="1643" y="877"/>
                </a:cubicBezTo>
                <a:cubicBezTo>
                  <a:pt x="1519" y="1025"/>
                  <a:pt x="1470" y="1223"/>
                  <a:pt x="1494" y="1408"/>
                </a:cubicBezTo>
                <a:cubicBezTo>
                  <a:pt x="1568" y="1704"/>
                  <a:pt x="1988" y="1791"/>
                  <a:pt x="2235" y="1680"/>
                </a:cubicBezTo>
                <a:cubicBezTo>
                  <a:pt x="2297" y="1643"/>
                  <a:pt x="2346" y="1569"/>
                  <a:pt x="2371" y="1495"/>
                </a:cubicBezTo>
                <a:cubicBezTo>
                  <a:pt x="2383" y="1334"/>
                  <a:pt x="2334" y="1174"/>
                  <a:pt x="2235" y="1050"/>
                </a:cubicBezTo>
                <a:cubicBezTo>
                  <a:pt x="2136" y="927"/>
                  <a:pt x="1877" y="692"/>
                  <a:pt x="1704" y="816"/>
                </a:cubicBezTo>
                <a:close/>
                <a:moveTo>
                  <a:pt x="1593" y="4272"/>
                </a:moveTo>
                <a:cubicBezTo>
                  <a:pt x="1605" y="4297"/>
                  <a:pt x="1605" y="4321"/>
                  <a:pt x="1618" y="4358"/>
                </a:cubicBezTo>
                <a:lnTo>
                  <a:pt x="1630" y="4371"/>
                </a:lnTo>
                <a:cubicBezTo>
                  <a:pt x="1643" y="4395"/>
                  <a:pt x="1655" y="4420"/>
                  <a:pt x="1667" y="4445"/>
                </a:cubicBezTo>
                <a:lnTo>
                  <a:pt x="1692" y="4445"/>
                </a:lnTo>
                <a:cubicBezTo>
                  <a:pt x="2420" y="4543"/>
                  <a:pt x="2716" y="4605"/>
                  <a:pt x="3358" y="4148"/>
                </a:cubicBezTo>
                <a:cubicBezTo>
                  <a:pt x="3358" y="4148"/>
                  <a:pt x="3358" y="4136"/>
                  <a:pt x="3371" y="4136"/>
                </a:cubicBezTo>
                <a:cubicBezTo>
                  <a:pt x="3383" y="4124"/>
                  <a:pt x="3395" y="4111"/>
                  <a:pt x="3408" y="4111"/>
                </a:cubicBezTo>
                <a:cubicBezTo>
                  <a:pt x="3432" y="4037"/>
                  <a:pt x="3432" y="3951"/>
                  <a:pt x="3420" y="3877"/>
                </a:cubicBezTo>
                <a:cubicBezTo>
                  <a:pt x="3186" y="4050"/>
                  <a:pt x="2926" y="4186"/>
                  <a:pt x="2655" y="4260"/>
                </a:cubicBezTo>
                <a:cubicBezTo>
                  <a:pt x="2309" y="4334"/>
                  <a:pt x="1951" y="4334"/>
                  <a:pt x="1605" y="4272"/>
                </a:cubicBezTo>
                <a:close/>
                <a:moveTo>
                  <a:pt x="3346" y="3568"/>
                </a:moveTo>
                <a:cubicBezTo>
                  <a:pt x="3247" y="3519"/>
                  <a:pt x="3148" y="3482"/>
                  <a:pt x="3050" y="3482"/>
                </a:cubicBezTo>
                <a:cubicBezTo>
                  <a:pt x="2840" y="3445"/>
                  <a:pt x="2630" y="3445"/>
                  <a:pt x="2420" y="3482"/>
                </a:cubicBezTo>
                <a:cubicBezTo>
                  <a:pt x="2198" y="3507"/>
                  <a:pt x="1544" y="3630"/>
                  <a:pt x="1556" y="3939"/>
                </a:cubicBezTo>
                <a:cubicBezTo>
                  <a:pt x="1865" y="3976"/>
                  <a:pt x="2161" y="4050"/>
                  <a:pt x="2482" y="3988"/>
                </a:cubicBezTo>
                <a:cubicBezTo>
                  <a:pt x="2790" y="3914"/>
                  <a:pt x="3087" y="3766"/>
                  <a:pt x="3334" y="3568"/>
                </a:cubicBezTo>
                <a:close/>
                <a:moveTo>
                  <a:pt x="593" y="7469"/>
                </a:moveTo>
                <a:cubicBezTo>
                  <a:pt x="285" y="8123"/>
                  <a:pt x="334" y="8876"/>
                  <a:pt x="741" y="9481"/>
                </a:cubicBezTo>
                <a:cubicBezTo>
                  <a:pt x="828" y="9604"/>
                  <a:pt x="927" y="9728"/>
                  <a:pt x="1050" y="9827"/>
                </a:cubicBezTo>
                <a:cubicBezTo>
                  <a:pt x="1643" y="10333"/>
                  <a:pt x="2556" y="10407"/>
                  <a:pt x="3297" y="10259"/>
                </a:cubicBezTo>
                <a:cubicBezTo>
                  <a:pt x="4074" y="10111"/>
                  <a:pt x="4975" y="9654"/>
                  <a:pt x="5296" y="8889"/>
                </a:cubicBezTo>
                <a:cubicBezTo>
                  <a:pt x="5395" y="8654"/>
                  <a:pt x="5432" y="8395"/>
                  <a:pt x="5407" y="8148"/>
                </a:cubicBezTo>
                <a:cubicBezTo>
                  <a:pt x="5358" y="7691"/>
                  <a:pt x="5099" y="7333"/>
                  <a:pt x="4790" y="7025"/>
                </a:cubicBezTo>
                <a:cubicBezTo>
                  <a:pt x="4371" y="7494"/>
                  <a:pt x="3371" y="7765"/>
                  <a:pt x="2803" y="7852"/>
                </a:cubicBezTo>
                <a:cubicBezTo>
                  <a:pt x="2149" y="7950"/>
                  <a:pt x="1112" y="7975"/>
                  <a:pt x="606" y="7469"/>
                </a:cubicBezTo>
                <a:close/>
                <a:moveTo>
                  <a:pt x="2433" y="10049"/>
                </a:moveTo>
                <a:cubicBezTo>
                  <a:pt x="2433" y="10123"/>
                  <a:pt x="2482" y="10185"/>
                  <a:pt x="2556" y="10197"/>
                </a:cubicBezTo>
                <a:cubicBezTo>
                  <a:pt x="2692" y="10222"/>
                  <a:pt x="2840" y="10209"/>
                  <a:pt x="2976" y="10148"/>
                </a:cubicBezTo>
                <a:cubicBezTo>
                  <a:pt x="3087" y="10098"/>
                  <a:pt x="3099" y="9950"/>
                  <a:pt x="2988" y="9888"/>
                </a:cubicBezTo>
                <a:cubicBezTo>
                  <a:pt x="2951" y="9851"/>
                  <a:pt x="2902" y="9851"/>
                  <a:pt x="2865" y="9876"/>
                </a:cubicBezTo>
                <a:cubicBezTo>
                  <a:pt x="2778" y="9901"/>
                  <a:pt x="2692" y="9913"/>
                  <a:pt x="2593" y="9901"/>
                </a:cubicBezTo>
                <a:cubicBezTo>
                  <a:pt x="2544" y="9888"/>
                  <a:pt x="2482" y="9913"/>
                  <a:pt x="2457" y="9962"/>
                </a:cubicBezTo>
                <a:cubicBezTo>
                  <a:pt x="2457" y="9888"/>
                  <a:pt x="2408" y="9827"/>
                  <a:pt x="2334" y="9827"/>
                </a:cubicBezTo>
                <a:cubicBezTo>
                  <a:pt x="1778" y="9790"/>
                  <a:pt x="1297" y="9456"/>
                  <a:pt x="1062" y="8963"/>
                </a:cubicBezTo>
                <a:cubicBezTo>
                  <a:pt x="939" y="8679"/>
                  <a:pt x="778" y="8271"/>
                  <a:pt x="828" y="7963"/>
                </a:cubicBezTo>
                <a:cubicBezTo>
                  <a:pt x="852" y="7913"/>
                  <a:pt x="852" y="7852"/>
                  <a:pt x="828" y="7815"/>
                </a:cubicBezTo>
                <a:cubicBezTo>
                  <a:pt x="828" y="7802"/>
                  <a:pt x="828" y="7802"/>
                  <a:pt x="815" y="7790"/>
                </a:cubicBezTo>
                <a:cubicBezTo>
                  <a:pt x="741" y="7679"/>
                  <a:pt x="581" y="7728"/>
                  <a:pt x="556" y="7852"/>
                </a:cubicBezTo>
                <a:cubicBezTo>
                  <a:pt x="457" y="8259"/>
                  <a:pt x="667" y="8851"/>
                  <a:pt x="865" y="9209"/>
                </a:cubicBezTo>
                <a:cubicBezTo>
                  <a:pt x="1161" y="9740"/>
                  <a:pt x="1692" y="10074"/>
                  <a:pt x="2297" y="10123"/>
                </a:cubicBezTo>
                <a:cubicBezTo>
                  <a:pt x="2346" y="10135"/>
                  <a:pt x="2408" y="10111"/>
                  <a:pt x="2433" y="10061"/>
                </a:cubicBezTo>
                <a:close/>
                <a:moveTo>
                  <a:pt x="3334" y="4556"/>
                </a:moveTo>
                <a:cubicBezTo>
                  <a:pt x="2865" y="4803"/>
                  <a:pt x="2346" y="4901"/>
                  <a:pt x="1828" y="4840"/>
                </a:cubicBezTo>
                <a:cubicBezTo>
                  <a:pt x="1865" y="5099"/>
                  <a:pt x="1852" y="5358"/>
                  <a:pt x="1778" y="5605"/>
                </a:cubicBezTo>
                <a:cubicBezTo>
                  <a:pt x="1605" y="6235"/>
                  <a:pt x="1149" y="6605"/>
                  <a:pt x="791" y="7136"/>
                </a:cubicBezTo>
                <a:lnTo>
                  <a:pt x="778" y="7160"/>
                </a:lnTo>
                <a:cubicBezTo>
                  <a:pt x="927" y="7370"/>
                  <a:pt x="1285" y="7457"/>
                  <a:pt x="1531" y="7481"/>
                </a:cubicBezTo>
                <a:cubicBezTo>
                  <a:pt x="1951" y="7531"/>
                  <a:pt x="2371" y="7518"/>
                  <a:pt x="2778" y="7457"/>
                </a:cubicBezTo>
                <a:cubicBezTo>
                  <a:pt x="3247" y="7395"/>
                  <a:pt x="4185" y="7185"/>
                  <a:pt x="4556" y="6827"/>
                </a:cubicBezTo>
                <a:cubicBezTo>
                  <a:pt x="4346" y="6642"/>
                  <a:pt x="4111" y="6469"/>
                  <a:pt x="3889" y="6296"/>
                </a:cubicBezTo>
                <a:cubicBezTo>
                  <a:pt x="3272" y="5778"/>
                  <a:pt x="3408" y="5235"/>
                  <a:pt x="3334" y="4556"/>
                </a:cubicBezTo>
                <a:close/>
                <a:moveTo>
                  <a:pt x="1470" y="6815"/>
                </a:moveTo>
                <a:cubicBezTo>
                  <a:pt x="1618" y="6691"/>
                  <a:pt x="1420" y="6469"/>
                  <a:pt x="1272" y="6593"/>
                </a:cubicBezTo>
                <a:cubicBezTo>
                  <a:pt x="1173" y="6679"/>
                  <a:pt x="1087" y="6778"/>
                  <a:pt x="1013" y="6901"/>
                </a:cubicBezTo>
                <a:cubicBezTo>
                  <a:pt x="976" y="7049"/>
                  <a:pt x="1161" y="7160"/>
                  <a:pt x="1272" y="7049"/>
                </a:cubicBezTo>
                <a:cubicBezTo>
                  <a:pt x="1322" y="6963"/>
                  <a:pt x="1383" y="6889"/>
                  <a:pt x="1470" y="6827"/>
                </a:cubicBezTo>
                <a:close/>
                <a:moveTo>
                  <a:pt x="2136" y="5074"/>
                </a:moveTo>
                <a:cubicBezTo>
                  <a:pt x="2050" y="4914"/>
                  <a:pt x="1778" y="5025"/>
                  <a:pt x="1865" y="5198"/>
                </a:cubicBezTo>
                <a:cubicBezTo>
                  <a:pt x="2062" y="5593"/>
                  <a:pt x="1803" y="6049"/>
                  <a:pt x="1482" y="6284"/>
                </a:cubicBezTo>
                <a:cubicBezTo>
                  <a:pt x="1383" y="6407"/>
                  <a:pt x="1507" y="6580"/>
                  <a:pt x="1655" y="6519"/>
                </a:cubicBezTo>
                <a:cubicBezTo>
                  <a:pt x="2087" y="6210"/>
                  <a:pt x="2383" y="5593"/>
                  <a:pt x="2136" y="50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9" name="Google Shape;6839;p121"/>
          <p:cNvSpPr/>
          <p:nvPr/>
        </p:nvSpPr>
        <p:spPr>
          <a:xfrm>
            <a:off x="1398507" y="2971288"/>
            <a:ext cx="156951" cy="194314"/>
          </a:xfrm>
          <a:custGeom>
            <a:avLst/>
            <a:gdLst/>
            <a:ahLst/>
            <a:cxnLst/>
            <a:rect l="l" t="t" r="r" b="b"/>
            <a:pathLst>
              <a:path w="4667" h="5778" extrusionOk="0">
                <a:moveTo>
                  <a:pt x="2272" y="3988"/>
                </a:moveTo>
                <a:cubicBezTo>
                  <a:pt x="2457" y="2754"/>
                  <a:pt x="2556" y="1494"/>
                  <a:pt x="2753" y="248"/>
                </a:cubicBezTo>
                <a:cubicBezTo>
                  <a:pt x="2803" y="1"/>
                  <a:pt x="3173" y="1"/>
                  <a:pt x="3111" y="433"/>
                </a:cubicBezTo>
                <a:cubicBezTo>
                  <a:pt x="3161" y="1112"/>
                  <a:pt x="4667" y="1297"/>
                  <a:pt x="4593" y="2173"/>
                </a:cubicBezTo>
                <a:cubicBezTo>
                  <a:pt x="4568" y="2445"/>
                  <a:pt x="4407" y="2679"/>
                  <a:pt x="4161" y="2803"/>
                </a:cubicBezTo>
                <a:cubicBezTo>
                  <a:pt x="3951" y="2926"/>
                  <a:pt x="3630" y="3025"/>
                  <a:pt x="3482" y="3235"/>
                </a:cubicBezTo>
                <a:cubicBezTo>
                  <a:pt x="3235" y="3581"/>
                  <a:pt x="3593" y="3827"/>
                  <a:pt x="3864" y="4000"/>
                </a:cubicBezTo>
                <a:cubicBezTo>
                  <a:pt x="4062" y="4124"/>
                  <a:pt x="3889" y="4445"/>
                  <a:pt x="3692" y="4321"/>
                </a:cubicBezTo>
                <a:cubicBezTo>
                  <a:pt x="3383" y="4124"/>
                  <a:pt x="3050" y="3815"/>
                  <a:pt x="3074" y="3420"/>
                </a:cubicBezTo>
                <a:cubicBezTo>
                  <a:pt x="3087" y="3050"/>
                  <a:pt x="3420" y="2791"/>
                  <a:pt x="3716" y="2630"/>
                </a:cubicBezTo>
                <a:cubicBezTo>
                  <a:pt x="4148" y="2408"/>
                  <a:pt x="4420" y="2136"/>
                  <a:pt x="3975" y="1729"/>
                </a:cubicBezTo>
                <a:cubicBezTo>
                  <a:pt x="3679" y="1470"/>
                  <a:pt x="3334" y="1408"/>
                  <a:pt x="3050" y="1124"/>
                </a:cubicBezTo>
                <a:cubicBezTo>
                  <a:pt x="3013" y="1569"/>
                  <a:pt x="3000" y="2001"/>
                  <a:pt x="2963" y="2445"/>
                </a:cubicBezTo>
                <a:cubicBezTo>
                  <a:pt x="2902" y="3334"/>
                  <a:pt x="2790" y="4593"/>
                  <a:pt x="2111" y="5247"/>
                </a:cubicBezTo>
                <a:cubicBezTo>
                  <a:pt x="1828" y="5519"/>
                  <a:pt x="1445" y="5679"/>
                  <a:pt x="1050" y="5716"/>
                </a:cubicBezTo>
                <a:cubicBezTo>
                  <a:pt x="433" y="5778"/>
                  <a:pt x="1" y="5346"/>
                  <a:pt x="99" y="4716"/>
                </a:cubicBezTo>
                <a:cubicBezTo>
                  <a:pt x="173" y="4297"/>
                  <a:pt x="433" y="3926"/>
                  <a:pt x="815" y="3729"/>
                </a:cubicBezTo>
                <a:cubicBezTo>
                  <a:pt x="1161" y="3531"/>
                  <a:pt x="1568" y="3507"/>
                  <a:pt x="1926" y="3667"/>
                </a:cubicBezTo>
                <a:cubicBezTo>
                  <a:pt x="2074" y="3741"/>
                  <a:pt x="2198" y="3840"/>
                  <a:pt x="2284" y="3976"/>
                </a:cubicBezTo>
                <a:close/>
                <a:moveTo>
                  <a:pt x="2037" y="4741"/>
                </a:moveTo>
                <a:cubicBezTo>
                  <a:pt x="2062" y="4667"/>
                  <a:pt x="2087" y="4605"/>
                  <a:pt x="2087" y="4531"/>
                </a:cubicBezTo>
                <a:cubicBezTo>
                  <a:pt x="2087" y="4420"/>
                  <a:pt x="2074" y="4309"/>
                  <a:pt x="2037" y="4198"/>
                </a:cubicBezTo>
                <a:cubicBezTo>
                  <a:pt x="1926" y="3877"/>
                  <a:pt x="1618" y="3852"/>
                  <a:pt x="1321" y="3902"/>
                </a:cubicBezTo>
                <a:cubicBezTo>
                  <a:pt x="889" y="3988"/>
                  <a:pt x="494" y="4321"/>
                  <a:pt x="457" y="4778"/>
                </a:cubicBezTo>
                <a:cubicBezTo>
                  <a:pt x="420" y="4951"/>
                  <a:pt x="482" y="5124"/>
                  <a:pt x="606" y="5247"/>
                </a:cubicBezTo>
                <a:cubicBezTo>
                  <a:pt x="828" y="5420"/>
                  <a:pt x="1210" y="5333"/>
                  <a:pt x="1445" y="5235"/>
                </a:cubicBezTo>
                <a:cubicBezTo>
                  <a:pt x="1679" y="5136"/>
                  <a:pt x="1939" y="4963"/>
                  <a:pt x="2025" y="4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0" name="Google Shape;6840;p121"/>
          <p:cNvSpPr/>
          <p:nvPr/>
        </p:nvSpPr>
        <p:spPr>
          <a:xfrm>
            <a:off x="1690981" y="3266228"/>
            <a:ext cx="83907" cy="153218"/>
          </a:xfrm>
          <a:custGeom>
            <a:avLst/>
            <a:gdLst/>
            <a:ahLst/>
            <a:cxnLst/>
            <a:rect l="l" t="t" r="r" b="b"/>
            <a:pathLst>
              <a:path w="2495" h="4556" extrusionOk="0">
                <a:moveTo>
                  <a:pt x="1235" y="2790"/>
                </a:moveTo>
                <a:cubicBezTo>
                  <a:pt x="988" y="1976"/>
                  <a:pt x="692" y="1161"/>
                  <a:pt x="445" y="321"/>
                </a:cubicBezTo>
                <a:cubicBezTo>
                  <a:pt x="396" y="136"/>
                  <a:pt x="668" y="0"/>
                  <a:pt x="766" y="321"/>
                </a:cubicBezTo>
                <a:cubicBezTo>
                  <a:pt x="1001" y="729"/>
                  <a:pt x="2001" y="395"/>
                  <a:pt x="2235" y="988"/>
                </a:cubicBezTo>
                <a:cubicBezTo>
                  <a:pt x="2297" y="1173"/>
                  <a:pt x="2260" y="1383"/>
                  <a:pt x="2136" y="1543"/>
                </a:cubicBezTo>
                <a:cubicBezTo>
                  <a:pt x="2038" y="1679"/>
                  <a:pt x="1865" y="1840"/>
                  <a:pt x="1828" y="2000"/>
                </a:cubicBezTo>
                <a:cubicBezTo>
                  <a:pt x="1778" y="2284"/>
                  <a:pt x="2075" y="2333"/>
                  <a:pt x="2285" y="2358"/>
                </a:cubicBezTo>
                <a:cubicBezTo>
                  <a:pt x="2494" y="2383"/>
                  <a:pt x="2457" y="2679"/>
                  <a:pt x="2260" y="2654"/>
                </a:cubicBezTo>
                <a:cubicBezTo>
                  <a:pt x="1593" y="2568"/>
                  <a:pt x="1322" y="2111"/>
                  <a:pt x="1754" y="1543"/>
                </a:cubicBezTo>
                <a:cubicBezTo>
                  <a:pt x="1964" y="1284"/>
                  <a:pt x="2050" y="1037"/>
                  <a:pt x="1667" y="926"/>
                </a:cubicBezTo>
                <a:cubicBezTo>
                  <a:pt x="1421" y="852"/>
                  <a:pt x="1186" y="902"/>
                  <a:pt x="939" y="828"/>
                </a:cubicBezTo>
                <a:cubicBezTo>
                  <a:pt x="1050" y="1099"/>
                  <a:pt x="1161" y="1371"/>
                  <a:pt x="1260" y="1642"/>
                </a:cubicBezTo>
                <a:cubicBezTo>
                  <a:pt x="1606" y="2519"/>
                  <a:pt x="2025" y="3716"/>
                  <a:pt x="1013" y="4308"/>
                </a:cubicBezTo>
                <a:cubicBezTo>
                  <a:pt x="668" y="4555"/>
                  <a:pt x="174" y="4370"/>
                  <a:pt x="87" y="3963"/>
                </a:cubicBezTo>
                <a:cubicBezTo>
                  <a:pt x="1" y="3654"/>
                  <a:pt x="63" y="3333"/>
                  <a:pt x="248" y="3099"/>
                </a:cubicBezTo>
                <a:cubicBezTo>
                  <a:pt x="408" y="2864"/>
                  <a:pt x="680" y="2728"/>
                  <a:pt x="951" y="2716"/>
                </a:cubicBezTo>
                <a:cubicBezTo>
                  <a:pt x="1050" y="2716"/>
                  <a:pt x="1149" y="2741"/>
                  <a:pt x="1235" y="2790"/>
                </a:cubicBezTo>
                <a:close/>
                <a:moveTo>
                  <a:pt x="1322" y="3383"/>
                </a:moveTo>
                <a:cubicBezTo>
                  <a:pt x="1309" y="3259"/>
                  <a:pt x="1260" y="3148"/>
                  <a:pt x="1174" y="3062"/>
                </a:cubicBezTo>
                <a:cubicBezTo>
                  <a:pt x="1013" y="2901"/>
                  <a:pt x="816" y="2975"/>
                  <a:pt x="655" y="3086"/>
                </a:cubicBezTo>
                <a:cubicBezTo>
                  <a:pt x="396" y="3259"/>
                  <a:pt x="285" y="3580"/>
                  <a:pt x="371" y="3876"/>
                </a:cubicBezTo>
                <a:cubicBezTo>
                  <a:pt x="396" y="3988"/>
                  <a:pt x="482" y="4074"/>
                  <a:pt x="593" y="4111"/>
                </a:cubicBezTo>
                <a:cubicBezTo>
                  <a:pt x="902" y="4185"/>
                  <a:pt x="1334" y="3691"/>
                  <a:pt x="1322" y="33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1" name="Google Shape;6841;p121"/>
          <p:cNvSpPr/>
          <p:nvPr/>
        </p:nvSpPr>
        <p:spPr>
          <a:xfrm>
            <a:off x="4636874" y="2504823"/>
            <a:ext cx="223774" cy="151570"/>
          </a:xfrm>
          <a:custGeom>
            <a:avLst/>
            <a:gdLst/>
            <a:ahLst/>
            <a:cxnLst/>
            <a:rect l="l" t="t" r="r" b="b"/>
            <a:pathLst>
              <a:path w="6654" h="4507" extrusionOk="0">
                <a:moveTo>
                  <a:pt x="2580" y="2050"/>
                </a:moveTo>
                <a:lnTo>
                  <a:pt x="2580" y="2050"/>
                </a:lnTo>
                <a:cubicBezTo>
                  <a:pt x="2506" y="1976"/>
                  <a:pt x="2407" y="1902"/>
                  <a:pt x="2309" y="1828"/>
                </a:cubicBezTo>
                <a:cubicBezTo>
                  <a:pt x="2284" y="1828"/>
                  <a:pt x="2259" y="1816"/>
                  <a:pt x="2247" y="1791"/>
                </a:cubicBezTo>
                <a:cubicBezTo>
                  <a:pt x="2111" y="1717"/>
                  <a:pt x="1975" y="1643"/>
                  <a:pt x="1840" y="1581"/>
                </a:cubicBezTo>
                <a:cubicBezTo>
                  <a:pt x="1630" y="1495"/>
                  <a:pt x="1420" y="1396"/>
                  <a:pt x="1222" y="1309"/>
                </a:cubicBezTo>
                <a:cubicBezTo>
                  <a:pt x="963" y="1186"/>
                  <a:pt x="716" y="1075"/>
                  <a:pt x="457" y="951"/>
                </a:cubicBezTo>
                <a:cubicBezTo>
                  <a:pt x="383" y="914"/>
                  <a:pt x="111" y="791"/>
                  <a:pt x="74" y="692"/>
                </a:cubicBezTo>
                <a:cubicBezTo>
                  <a:pt x="0" y="556"/>
                  <a:pt x="99" y="384"/>
                  <a:pt x="185" y="273"/>
                </a:cubicBezTo>
                <a:cubicBezTo>
                  <a:pt x="272" y="149"/>
                  <a:pt x="432" y="1"/>
                  <a:pt x="580" y="50"/>
                </a:cubicBezTo>
                <a:cubicBezTo>
                  <a:pt x="642" y="75"/>
                  <a:pt x="692" y="100"/>
                  <a:pt x="753" y="124"/>
                </a:cubicBezTo>
                <a:cubicBezTo>
                  <a:pt x="840" y="174"/>
                  <a:pt x="938" y="223"/>
                  <a:pt x="1037" y="285"/>
                </a:cubicBezTo>
                <a:cubicBezTo>
                  <a:pt x="1296" y="421"/>
                  <a:pt x="1556" y="569"/>
                  <a:pt x="1815" y="717"/>
                </a:cubicBezTo>
                <a:cubicBezTo>
                  <a:pt x="2074" y="865"/>
                  <a:pt x="2370" y="1026"/>
                  <a:pt x="2642" y="1198"/>
                </a:cubicBezTo>
                <a:cubicBezTo>
                  <a:pt x="2728" y="1248"/>
                  <a:pt x="2815" y="1309"/>
                  <a:pt x="2913" y="1359"/>
                </a:cubicBezTo>
                <a:cubicBezTo>
                  <a:pt x="2926" y="1371"/>
                  <a:pt x="2950" y="1383"/>
                  <a:pt x="2963" y="1396"/>
                </a:cubicBezTo>
                <a:cubicBezTo>
                  <a:pt x="3012" y="1334"/>
                  <a:pt x="3086" y="1272"/>
                  <a:pt x="3160" y="1322"/>
                </a:cubicBezTo>
                <a:cubicBezTo>
                  <a:pt x="3321" y="1371"/>
                  <a:pt x="3469" y="1445"/>
                  <a:pt x="3605" y="1532"/>
                </a:cubicBezTo>
                <a:cubicBezTo>
                  <a:pt x="3629" y="1507"/>
                  <a:pt x="3654" y="1495"/>
                  <a:pt x="3679" y="1470"/>
                </a:cubicBezTo>
                <a:cubicBezTo>
                  <a:pt x="4814" y="717"/>
                  <a:pt x="6345" y="1371"/>
                  <a:pt x="6567" y="2717"/>
                </a:cubicBezTo>
                <a:cubicBezTo>
                  <a:pt x="6654" y="3408"/>
                  <a:pt x="6172" y="4358"/>
                  <a:pt x="5407" y="4445"/>
                </a:cubicBezTo>
                <a:cubicBezTo>
                  <a:pt x="5049" y="4506"/>
                  <a:pt x="4691" y="4494"/>
                  <a:pt x="4333" y="4432"/>
                </a:cubicBezTo>
                <a:cubicBezTo>
                  <a:pt x="3876" y="4334"/>
                  <a:pt x="3457" y="4124"/>
                  <a:pt x="3111" y="3803"/>
                </a:cubicBezTo>
                <a:cubicBezTo>
                  <a:pt x="2741" y="3433"/>
                  <a:pt x="2741" y="3001"/>
                  <a:pt x="2876" y="2544"/>
                </a:cubicBezTo>
                <a:cubicBezTo>
                  <a:pt x="2741" y="2470"/>
                  <a:pt x="2592" y="2383"/>
                  <a:pt x="2568" y="2211"/>
                </a:cubicBezTo>
                <a:cubicBezTo>
                  <a:pt x="2568" y="2161"/>
                  <a:pt x="2568" y="2112"/>
                  <a:pt x="2568" y="2050"/>
                </a:cubicBezTo>
                <a:close/>
                <a:moveTo>
                  <a:pt x="5864" y="1877"/>
                </a:moveTo>
                <a:cubicBezTo>
                  <a:pt x="5271" y="1297"/>
                  <a:pt x="4345" y="1260"/>
                  <a:pt x="3703" y="1778"/>
                </a:cubicBezTo>
                <a:cubicBezTo>
                  <a:pt x="3420" y="2025"/>
                  <a:pt x="3271" y="2371"/>
                  <a:pt x="3271" y="2741"/>
                </a:cubicBezTo>
                <a:cubicBezTo>
                  <a:pt x="3296" y="3519"/>
                  <a:pt x="4308" y="3828"/>
                  <a:pt x="4938" y="3877"/>
                </a:cubicBezTo>
                <a:cubicBezTo>
                  <a:pt x="5654" y="3939"/>
                  <a:pt x="6308" y="3593"/>
                  <a:pt x="6271" y="2791"/>
                </a:cubicBezTo>
                <a:cubicBezTo>
                  <a:pt x="6246" y="2445"/>
                  <a:pt x="6098" y="2112"/>
                  <a:pt x="5864" y="1865"/>
                </a:cubicBezTo>
                <a:close/>
                <a:moveTo>
                  <a:pt x="6036" y="3112"/>
                </a:moveTo>
                <a:cubicBezTo>
                  <a:pt x="6160" y="2803"/>
                  <a:pt x="6148" y="2457"/>
                  <a:pt x="6012" y="2161"/>
                </a:cubicBezTo>
                <a:cubicBezTo>
                  <a:pt x="5876" y="1890"/>
                  <a:pt x="5641" y="1692"/>
                  <a:pt x="5358" y="1606"/>
                </a:cubicBezTo>
                <a:cubicBezTo>
                  <a:pt x="4938" y="1482"/>
                  <a:pt x="4493" y="1507"/>
                  <a:pt x="4098" y="1667"/>
                </a:cubicBezTo>
                <a:cubicBezTo>
                  <a:pt x="3444" y="1988"/>
                  <a:pt x="3271" y="2865"/>
                  <a:pt x="3950" y="3260"/>
                </a:cubicBezTo>
                <a:cubicBezTo>
                  <a:pt x="4345" y="3507"/>
                  <a:pt x="4827" y="3605"/>
                  <a:pt x="5296" y="3568"/>
                </a:cubicBezTo>
                <a:cubicBezTo>
                  <a:pt x="5604" y="3531"/>
                  <a:pt x="5913" y="3420"/>
                  <a:pt x="6036" y="3099"/>
                </a:cubicBezTo>
                <a:close/>
                <a:moveTo>
                  <a:pt x="4321" y="1877"/>
                </a:moveTo>
                <a:cubicBezTo>
                  <a:pt x="4061" y="1939"/>
                  <a:pt x="3864" y="2124"/>
                  <a:pt x="3790" y="2383"/>
                </a:cubicBezTo>
                <a:cubicBezTo>
                  <a:pt x="3679" y="2692"/>
                  <a:pt x="3901" y="2951"/>
                  <a:pt x="4148" y="3099"/>
                </a:cubicBezTo>
                <a:cubicBezTo>
                  <a:pt x="4382" y="3223"/>
                  <a:pt x="4629" y="3309"/>
                  <a:pt x="4876" y="3334"/>
                </a:cubicBezTo>
                <a:cubicBezTo>
                  <a:pt x="5172" y="3371"/>
                  <a:pt x="5629" y="3371"/>
                  <a:pt x="5790" y="3062"/>
                </a:cubicBezTo>
                <a:cubicBezTo>
                  <a:pt x="5876" y="2840"/>
                  <a:pt x="5888" y="2581"/>
                  <a:pt x="5814" y="2346"/>
                </a:cubicBezTo>
                <a:cubicBezTo>
                  <a:pt x="5629" y="1791"/>
                  <a:pt x="4802" y="1754"/>
                  <a:pt x="4321" y="1877"/>
                </a:cubicBezTo>
                <a:close/>
                <a:moveTo>
                  <a:pt x="5518" y="2852"/>
                </a:moveTo>
                <a:cubicBezTo>
                  <a:pt x="5456" y="2914"/>
                  <a:pt x="5456" y="3001"/>
                  <a:pt x="5518" y="3050"/>
                </a:cubicBezTo>
                <a:cubicBezTo>
                  <a:pt x="5567" y="3112"/>
                  <a:pt x="5654" y="3099"/>
                  <a:pt x="5703" y="3038"/>
                </a:cubicBezTo>
                <a:lnTo>
                  <a:pt x="5703" y="3025"/>
                </a:lnTo>
                <a:cubicBezTo>
                  <a:pt x="5999" y="2630"/>
                  <a:pt x="5814" y="2075"/>
                  <a:pt x="5358" y="1939"/>
                </a:cubicBezTo>
                <a:lnTo>
                  <a:pt x="5358" y="1939"/>
                </a:lnTo>
                <a:cubicBezTo>
                  <a:pt x="5283" y="1914"/>
                  <a:pt x="5209" y="1964"/>
                  <a:pt x="5197" y="2038"/>
                </a:cubicBezTo>
                <a:cubicBezTo>
                  <a:pt x="5185" y="2099"/>
                  <a:pt x="5222" y="2173"/>
                  <a:pt x="5296" y="2173"/>
                </a:cubicBezTo>
                <a:cubicBezTo>
                  <a:pt x="5592" y="2260"/>
                  <a:pt x="5703" y="2606"/>
                  <a:pt x="5518" y="2840"/>
                </a:cubicBezTo>
                <a:close/>
                <a:moveTo>
                  <a:pt x="5753" y="4050"/>
                </a:moveTo>
                <a:cubicBezTo>
                  <a:pt x="5469" y="4136"/>
                  <a:pt x="5148" y="4173"/>
                  <a:pt x="4851" y="4136"/>
                </a:cubicBezTo>
                <a:cubicBezTo>
                  <a:pt x="4123" y="4074"/>
                  <a:pt x="3271" y="3716"/>
                  <a:pt x="3062" y="3001"/>
                </a:cubicBezTo>
                <a:cubicBezTo>
                  <a:pt x="3049" y="3260"/>
                  <a:pt x="3148" y="3507"/>
                  <a:pt x="3345" y="3679"/>
                </a:cubicBezTo>
                <a:cubicBezTo>
                  <a:pt x="3642" y="3939"/>
                  <a:pt x="4012" y="4124"/>
                  <a:pt x="4395" y="4198"/>
                </a:cubicBezTo>
                <a:cubicBezTo>
                  <a:pt x="4629" y="4247"/>
                  <a:pt x="4864" y="4260"/>
                  <a:pt x="5111" y="4235"/>
                </a:cubicBezTo>
                <a:cubicBezTo>
                  <a:pt x="5432" y="4223"/>
                  <a:pt x="5604" y="4198"/>
                  <a:pt x="5753" y="4050"/>
                </a:cubicBezTo>
                <a:close/>
                <a:moveTo>
                  <a:pt x="3049" y="2346"/>
                </a:moveTo>
                <a:cubicBezTo>
                  <a:pt x="3099" y="2099"/>
                  <a:pt x="3222" y="1877"/>
                  <a:pt x="3407" y="1704"/>
                </a:cubicBezTo>
                <a:cubicBezTo>
                  <a:pt x="3333" y="1667"/>
                  <a:pt x="3222" y="1618"/>
                  <a:pt x="3148" y="1581"/>
                </a:cubicBezTo>
                <a:cubicBezTo>
                  <a:pt x="2975" y="1729"/>
                  <a:pt x="2864" y="1939"/>
                  <a:pt x="2839" y="2161"/>
                </a:cubicBezTo>
                <a:cubicBezTo>
                  <a:pt x="2839" y="2260"/>
                  <a:pt x="2950" y="2322"/>
                  <a:pt x="3049" y="2346"/>
                </a:cubicBezTo>
                <a:close/>
                <a:moveTo>
                  <a:pt x="2605" y="1482"/>
                </a:moveTo>
                <a:lnTo>
                  <a:pt x="2506" y="1667"/>
                </a:lnTo>
                <a:cubicBezTo>
                  <a:pt x="2568" y="1704"/>
                  <a:pt x="2617" y="1741"/>
                  <a:pt x="2679" y="1791"/>
                </a:cubicBezTo>
                <a:cubicBezTo>
                  <a:pt x="2716" y="1717"/>
                  <a:pt x="2753" y="1655"/>
                  <a:pt x="2802" y="1593"/>
                </a:cubicBezTo>
                <a:lnTo>
                  <a:pt x="2753" y="1569"/>
                </a:lnTo>
                <a:lnTo>
                  <a:pt x="2605" y="1482"/>
                </a:lnTo>
                <a:close/>
                <a:moveTo>
                  <a:pt x="2296" y="1532"/>
                </a:moveTo>
                <a:cubicBezTo>
                  <a:pt x="2321" y="1507"/>
                  <a:pt x="2333" y="1482"/>
                  <a:pt x="2358" y="1445"/>
                </a:cubicBezTo>
                <a:cubicBezTo>
                  <a:pt x="2370" y="1421"/>
                  <a:pt x="2395" y="1396"/>
                  <a:pt x="2407" y="1359"/>
                </a:cubicBezTo>
                <a:lnTo>
                  <a:pt x="2346" y="1322"/>
                </a:lnTo>
                <a:cubicBezTo>
                  <a:pt x="2272" y="1272"/>
                  <a:pt x="2185" y="1235"/>
                  <a:pt x="2111" y="1186"/>
                </a:cubicBezTo>
                <a:cubicBezTo>
                  <a:pt x="1901" y="1063"/>
                  <a:pt x="1679" y="939"/>
                  <a:pt x="1469" y="828"/>
                </a:cubicBezTo>
                <a:cubicBezTo>
                  <a:pt x="1247" y="705"/>
                  <a:pt x="1037" y="593"/>
                  <a:pt x="827" y="482"/>
                </a:cubicBezTo>
                <a:lnTo>
                  <a:pt x="593" y="359"/>
                </a:lnTo>
                <a:cubicBezTo>
                  <a:pt x="556" y="347"/>
                  <a:pt x="506" y="322"/>
                  <a:pt x="469" y="310"/>
                </a:cubicBezTo>
                <a:cubicBezTo>
                  <a:pt x="395" y="371"/>
                  <a:pt x="334" y="458"/>
                  <a:pt x="309" y="556"/>
                </a:cubicBezTo>
                <a:cubicBezTo>
                  <a:pt x="408" y="618"/>
                  <a:pt x="519" y="680"/>
                  <a:pt x="642" y="729"/>
                </a:cubicBezTo>
                <a:cubicBezTo>
                  <a:pt x="864" y="853"/>
                  <a:pt x="1099" y="951"/>
                  <a:pt x="1333" y="1063"/>
                </a:cubicBezTo>
                <a:lnTo>
                  <a:pt x="1951" y="1346"/>
                </a:lnTo>
                <a:cubicBezTo>
                  <a:pt x="2062" y="1408"/>
                  <a:pt x="2185" y="1482"/>
                  <a:pt x="2296" y="15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2" name="Google Shape;6842;p121"/>
          <p:cNvSpPr/>
          <p:nvPr/>
        </p:nvSpPr>
        <p:spPr>
          <a:xfrm>
            <a:off x="3773617" y="4238685"/>
            <a:ext cx="222967" cy="297256"/>
          </a:xfrm>
          <a:custGeom>
            <a:avLst/>
            <a:gdLst/>
            <a:ahLst/>
            <a:cxnLst/>
            <a:rect l="l" t="t" r="r" b="b"/>
            <a:pathLst>
              <a:path w="6630" h="8839" extrusionOk="0">
                <a:moveTo>
                  <a:pt x="38" y="1803"/>
                </a:moveTo>
                <a:cubicBezTo>
                  <a:pt x="26" y="1778"/>
                  <a:pt x="13" y="1741"/>
                  <a:pt x="13" y="1716"/>
                </a:cubicBezTo>
                <a:cubicBezTo>
                  <a:pt x="1" y="754"/>
                  <a:pt x="939" y="1"/>
                  <a:pt x="1877" y="161"/>
                </a:cubicBezTo>
                <a:cubicBezTo>
                  <a:pt x="1927" y="149"/>
                  <a:pt x="1976" y="173"/>
                  <a:pt x="2013" y="211"/>
                </a:cubicBezTo>
                <a:cubicBezTo>
                  <a:pt x="2075" y="260"/>
                  <a:pt x="2136" y="322"/>
                  <a:pt x="2186" y="383"/>
                </a:cubicBezTo>
                <a:cubicBezTo>
                  <a:pt x="2371" y="593"/>
                  <a:pt x="2544" y="815"/>
                  <a:pt x="2717" y="1038"/>
                </a:cubicBezTo>
                <a:cubicBezTo>
                  <a:pt x="2951" y="1346"/>
                  <a:pt x="3173" y="1679"/>
                  <a:pt x="3408" y="2000"/>
                </a:cubicBezTo>
                <a:cubicBezTo>
                  <a:pt x="3667" y="2371"/>
                  <a:pt x="3926" y="2741"/>
                  <a:pt x="4173" y="3111"/>
                </a:cubicBezTo>
                <a:cubicBezTo>
                  <a:pt x="4630" y="3766"/>
                  <a:pt x="5074" y="4432"/>
                  <a:pt x="5531" y="5086"/>
                </a:cubicBezTo>
                <a:cubicBezTo>
                  <a:pt x="5679" y="5321"/>
                  <a:pt x="5840" y="5543"/>
                  <a:pt x="6000" y="5790"/>
                </a:cubicBezTo>
                <a:lnTo>
                  <a:pt x="6148" y="6012"/>
                </a:lnTo>
                <a:cubicBezTo>
                  <a:pt x="6185" y="6049"/>
                  <a:pt x="6210" y="6086"/>
                  <a:pt x="6235" y="6123"/>
                </a:cubicBezTo>
                <a:cubicBezTo>
                  <a:pt x="6259" y="6173"/>
                  <a:pt x="6272" y="6210"/>
                  <a:pt x="6284" y="6259"/>
                </a:cubicBezTo>
                <a:cubicBezTo>
                  <a:pt x="6309" y="6358"/>
                  <a:pt x="6333" y="6444"/>
                  <a:pt x="6358" y="6543"/>
                </a:cubicBezTo>
                <a:cubicBezTo>
                  <a:pt x="6420" y="6814"/>
                  <a:pt x="6481" y="7098"/>
                  <a:pt x="6531" y="7370"/>
                </a:cubicBezTo>
                <a:cubicBezTo>
                  <a:pt x="6580" y="7642"/>
                  <a:pt x="6617" y="7901"/>
                  <a:pt x="6630" y="8172"/>
                </a:cubicBezTo>
                <a:cubicBezTo>
                  <a:pt x="6630" y="8320"/>
                  <a:pt x="6630" y="8592"/>
                  <a:pt x="6506" y="8691"/>
                </a:cubicBezTo>
                <a:cubicBezTo>
                  <a:pt x="6309" y="8839"/>
                  <a:pt x="6000" y="8728"/>
                  <a:pt x="5815" y="8617"/>
                </a:cubicBezTo>
                <a:cubicBezTo>
                  <a:pt x="5716" y="8555"/>
                  <a:pt x="5642" y="8506"/>
                  <a:pt x="5556" y="8444"/>
                </a:cubicBezTo>
                <a:lnTo>
                  <a:pt x="5111" y="8148"/>
                </a:lnTo>
                <a:cubicBezTo>
                  <a:pt x="4951" y="8037"/>
                  <a:pt x="4790" y="7938"/>
                  <a:pt x="4630" y="7827"/>
                </a:cubicBezTo>
                <a:lnTo>
                  <a:pt x="4469" y="7716"/>
                </a:lnTo>
                <a:cubicBezTo>
                  <a:pt x="4445" y="7691"/>
                  <a:pt x="4420" y="7666"/>
                  <a:pt x="4395" y="7642"/>
                </a:cubicBezTo>
                <a:cubicBezTo>
                  <a:pt x="4297" y="7506"/>
                  <a:pt x="4198" y="7370"/>
                  <a:pt x="4099" y="7234"/>
                </a:cubicBezTo>
                <a:cubicBezTo>
                  <a:pt x="3939" y="7000"/>
                  <a:pt x="3766" y="6765"/>
                  <a:pt x="3593" y="6543"/>
                </a:cubicBezTo>
                <a:cubicBezTo>
                  <a:pt x="3149" y="5926"/>
                  <a:pt x="2692" y="5321"/>
                  <a:pt x="2248" y="4716"/>
                </a:cubicBezTo>
                <a:cubicBezTo>
                  <a:pt x="1791" y="4099"/>
                  <a:pt x="1334" y="3494"/>
                  <a:pt x="877" y="2901"/>
                </a:cubicBezTo>
                <a:cubicBezTo>
                  <a:pt x="717" y="2679"/>
                  <a:pt x="544" y="2445"/>
                  <a:pt x="371" y="2223"/>
                </a:cubicBezTo>
                <a:cubicBezTo>
                  <a:pt x="260" y="2087"/>
                  <a:pt x="161" y="1951"/>
                  <a:pt x="63" y="1815"/>
                </a:cubicBezTo>
                <a:lnTo>
                  <a:pt x="50" y="1803"/>
                </a:lnTo>
                <a:close/>
                <a:moveTo>
                  <a:pt x="5642" y="8098"/>
                </a:moveTo>
                <a:lnTo>
                  <a:pt x="5753" y="8172"/>
                </a:lnTo>
                <a:cubicBezTo>
                  <a:pt x="5864" y="8259"/>
                  <a:pt x="5988" y="8333"/>
                  <a:pt x="6124" y="8395"/>
                </a:cubicBezTo>
                <a:cubicBezTo>
                  <a:pt x="6161" y="8419"/>
                  <a:pt x="6210" y="8432"/>
                  <a:pt x="6259" y="8444"/>
                </a:cubicBezTo>
                <a:cubicBezTo>
                  <a:pt x="6272" y="8444"/>
                  <a:pt x="6296" y="8444"/>
                  <a:pt x="6309" y="8444"/>
                </a:cubicBezTo>
                <a:cubicBezTo>
                  <a:pt x="6395" y="8357"/>
                  <a:pt x="6370" y="8123"/>
                  <a:pt x="6346" y="8012"/>
                </a:cubicBezTo>
                <a:cubicBezTo>
                  <a:pt x="6333" y="7901"/>
                  <a:pt x="6309" y="7790"/>
                  <a:pt x="6272" y="7679"/>
                </a:cubicBezTo>
                <a:cubicBezTo>
                  <a:pt x="6161" y="7740"/>
                  <a:pt x="6049" y="7814"/>
                  <a:pt x="5951" y="7888"/>
                </a:cubicBezTo>
                <a:cubicBezTo>
                  <a:pt x="5840" y="7950"/>
                  <a:pt x="5741" y="8024"/>
                  <a:pt x="5642" y="8098"/>
                </a:cubicBezTo>
                <a:close/>
                <a:moveTo>
                  <a:pt x="2334" y="1124"/>
                </a:moveTo>
                <a:cubicBezTo>
                  <a:pt x="2149" y="902"/>
                  <a:pt x="1976" y="667"/>
                  <a:pt x="1778" y="457"/>
                </a:cubicBezTo>
                <a:cubicBezTo>
                  <a:pt x="1198" y="408"/>
                  <a:pt x="655" y="729"/>
                  <a:pt x="396" y="1247"/>
                </a:cubicBezTo>
                <a:cubicBezTo>
                  <a:pt x="334" y="1383"/>
                  <a:pt x="297" y="1519"/>
                  <a:pt x="297" y="1667"/>
                </a:cubicBezTo>
                <a:cubicBezTo>
                  <a:pt x="445" y="1852"/>
                  <a:pt x="581" y="2037"/>
                  <a:pt x="729" y="2223"/>
                </a:cubicBezTo>
                <a:cubicBezTo>
                  <a:pt x="828" y="1865"/>
                  <a:pt x="1075" y="1556"/>
                  <a:pt x="1408" y="1383"/>
                </a:cubicBezTo>
                <a:cubicBezTo>
                  <a:pt x="1692" y="1223"/>
                  <a:pt x="2013" y="1124"/>
                  <a:pt x="2334" y="1124"/>
                </a:cubicBezTo>
                <a:close/>
                <a:moveTo>
                  <a:pt x="2729" y="1605"/>
                </a:moveTo>
                <a:lnTo>
                  <a:pt x="2605" y="1445"/>
                </a:lnTo>
                <a:lnTo>
                  <a:pt x="2593" y="1445"/>
                </a:lnTo>
                <a:cubicBezTo>
                  <a:pt x="2297" y="1371"/>
                  <a:pt x="1877" y="1507"/>
                  <a:pt x="1618" y="1642"/>
                </a:cubicBezTo>
                <a:cubicBezTo>
                  <a:pt x="1371" y="1778"/>
                  <a:pt x="1062" y="2025"/>
                  <a:pt x="976" y="2334"/>
                </a:cubicBezTo>
                <a:cubicBezTo>
                  <a:pt x="964" y="2395"/>
                  <a:pt x="964" y="2469"/>
                  <a:pt x="964" y="2531"/>
                </a:cubicBezTo>
                <a:lnTo>
                  <a:pt x="1062" y="2667"/>
                </a:lnTo>
                <a:cubicBezTo>
                  <a:pt x="1235" y="2334"/>
                  <a:pt x="1495" y="2050"/>
                  <a:pt x="1828" y="1877"/>
                </a:cubicBezTo>
                <a:cubicBezTo>
                  <a:pt x="2112" y="1716"/>
                  <a:pt x="2420" y="1618"/>
                  <a:pt x="2741" y="1605"/>
                </a:cubicBezTo>
                <a:close/>
                <a:moveTo>
                  <a:pt x="5136" y="6358"/>
                </a:moveTo>
                <a:cubicBezTo>
                  <a:pt x="5358" y="6222"/>
                  <a:pt x="5605" y="6148"/>
                  <a:pt x="5877" y="6123"/>
                </a:cubicBezTo>
                <a:cubicBezTo>
                  <a:pt x="5568" y="5704"/>
                  <a:pt x="5259" y="5284"/>
                  <a:pt x="4976" y="4852"/>
                </a:cubicBezTo>
                <a:cubicBezTo>
                  <a:pt x="4679" y="4420"/>
                  <a:pt x="4383" y="3963"/>
                  <a:pt x="4099" y="3519"/>
                </a:cubicBezTo>
                <a:cubicBezTo>
                  <a:pt x="3741" y="2976"/>
                  <a:pt x="3383" y="2445"/>
                  <a:pt x="2988" y="1939"/>
                </a:cubicBezTo>
                <a:cubicBezTo>
                  <a:pt x="2976" y="1939"/>
                  <a:pt x="2963" y="1939"/>
                  <a:pt x="2951" y="1939"/>
                </a:cubicBezTo>
                <a:cubicBezTo>
                  <a:pt x="2741" y="1877"/>
                  <a:pt x="2420" y="1976"/>
                  <a:pt x="2210" y="2074"/>
                </a:cubicBezTo>
                <a:cubicBezTo>
                  <a:pt x="2309" y="2198"/>
                  <a:pt x="2396" y="2321"/>
                  <a:pt x="2482" y="2445"/>
                </a:cubicBezTo>
                <a:cubicBezTo>
                  <a:pt x="2618" y="2630"/>
                  <a:pt x="2741" y="2815"/>
                  <a:pt x="2865" y="3000"/>
                </a:cubicBezTo>
                <a:cubicBezTo>
                  <a:pt x="3161" y="3445"/>
                  <a:pt x="3445" y="3889"/>
                  <a:pt x="3729" y="4333"/>
                </a:cubicBezTo>
                <a:cubicBezTo>
                  <a:pt x="3976" y="4716"/>
                  <a:pt x="4235" y="5111"/>
                  <a:pt x="4494" y="5481"/>
                </a:cubicBezTo>
                <a:cubicBezTo>
                  <a:pt x="4692" y="5778"/>
                  <a:pt x="4901" y="6086"/>
                  <a:pt x="5124" y="6358"/>
                </a:cubicBezTo>
                <a:close/>
                <a:moveTo>
                  <a:pt x="4889" y="6518"/>
                </a:moveTo>
                <a:cubicBezTo>
                  <a:pt x="4667" y="6234"/>
                  <a:pt x="4457" y="5938"/>
                  <a:pt x="4260" y="5642"/>
                </a:cubicBezTo>
                <a:cubicBezTo>
                  <a:pt x="4000" y="5259"/>
                  <a:pt x="3741" y="4864"/>
                  <a:pt x="3494" y="4469"/>
                </a:cubicBezTo>
                <a:cubicBezTo>
                  <a:pt x="3198" y="4025"/>
                  <a:pt x="2902" y="3580"/>
                  <a:pt x="2593" y="3136"/>
                </a:cubicBezTo>
                <a:cubicBezTo>
                  <a:pt x="2470" y="2951"/>
                  <a:pt x="2334" y="2766"/>
                  <a:pt x="2198" y="2581"/>
                </a:cubicBezTo>
                <a:cubicBezTo>
                  <a:pt x="2112" y="2457"/>
                  <a:pt x="2013" y="2334"/>
                  <a:pt x="1914" y="2210"/>
                </a:cubicBezTo>
                <a:cubicBezTo>
                  <a:pt x="1667" y="2371"/>
                  <a:pt x="1309" y="2642"/>
                  <a:pt x="1285" y="2939"/>
                </a:cubicBezTo>
                <a:lnTo>
                  <a:pt x="1285" y="2939"/>
                </a:lnTo>
                <a:cubicBezTo>
                  <a:pt x="1680" y="3457"/>
                  <a:pt x="2075" y="3988"/>
                  <a:pt x="2470" y="4506"/>
                </a:cubicBezTo>
                <a:cubicBezTo>
                  <a:pt x="2877" y="5049"/>
                  <a:pt x="3284" y="5592"/>
                  <a:pt x="3679" y="6136"/>
                </a:cubicBezTo>
                <a:cubicBezTo>
                  <a:pt x="3840" y="6358"/>
                  <a:pt x="4000" y="6568"/>
                  <a:pt x="4161" y="6790"/>
                </a:cubicBezTo>
                <a:cubicBezTo>
                  <a:pt x="4247" y="6913"/>
                  <a:pt x="4334" y="7037"/>
                  <a:pt x="4420" y="7148"/>
                </a:cubicBezTo>
                <a:cubicBezTo>
                  <a:pt x="4519" y="6901"/>
                  <a:pt x="4679" y="6679"/>
                  <a:pt x="4901" y="6506"/>
                </a:cubicBezTo>
                <a:close/>
                <a:moveTo>
                  <a:pt x="6185" y="7395"/>
                </a:moveTo>
                <a:cubicBezTo>
                  <a:pt x="6136" y="7061"/>
                  <a:pt x="6062" y="6728"/>
                  <a:pt x="5988" y="6407"/>
                </a:cubicBezTo>
                <a:cubicBezTo>
                  <a:pt x="5704" y="6457"/>
                  <a:pt x="5420" y="6568"/>
                  <a:pt x="5161" y="6716"/>
                </a:cubicBezTo>
                <a:cubicBezTo>
                  <a:pt x="4938" y="6864"/>
                  <a:pt x="4642" y="7172"/>
                  <a:pt x="4667" y="7456"/>
                </a:cubicBezTo>
                <a:cubicBezTo>
                  <a:pt x="4766" y="7530"/>
                  <a:pt x="4889" y="7605"/>
                  <a:pt x="4988" y="7666"/>
                </a:cubicBezTo>
                <a:cubicBezTo>
                  <a:pt x="5136" y="7740"/>
                  <a:pt x="5259" y="7827"/>
                  <a:pt x="5395" y="7913"/>
                </a:cubicBezTo>
                <a:cubicBezTo>
                  <a:pt x="5519" y="7814"/>
                  <a:pt x="5654" y="7728"/>
                  <a:pt x="5790" y="7629"/>
                </a:cubicBezTo>
                <a:cubicBezTo>
                  <a:pt x="5914" y="7543"/>
                  <a:pt x="6049" y="7469"/>
                  <a:pt x="6185" y="7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3" name="Google Shape;6843;p121"/>
          <p:cNvSpPr/>
          <p:nvPr/>
        </p:nvSpPr>
        <p:spPr>
          <a:xfrm>
            <a:off x="1573106" y="3300699"/>
            <a:ext cx="358294" cy="848519"/>
          </a:xfrm>
          <a:custGeom>
            <a:avLst/>
            <a:gdLst/>
            <a:ahLst/>
            <a:cxnLst/>
            <a:rect l="l" t="t" r="r" b="b"/>
            <a:pathLst>
              <a:path w="10654" h="25231" extrusionOk="0">
                <a:moveTo>
                  <a:pt x="10542" y="235"/>
                </a:moveTo>
                <a:cubicBezTo>
                  <a:pt x="10653" y="198"/>
                  <a:pt x="10653" y="37"/>
                  <a:pt x="10542" y="12"/>
                </a:cubicBezTo>
                <a:cubicBezTo>
                  <a:pt x="10517" y="0"/>
                  <a:pt x="10493" y="0"/>
                  <a:pt x="10468" y="12"/>
                </a:cubicBezTo>
                <a:lnTo>
                  <a:pt x="10419" y="25"/>
                </a:lnTo>
                <a:lnTo>
                  <a:pt x="10382" y="37"/>
                </a:lnTo>
                <a:lnTo>
                  <a:pt x="10332" y="62"/>
                </a:lnTo>
                <a:lnTo>
                  <a:pt x="10246" y="86"/>
                </a:lnTo>
                <a:cubicBezTo>
                  <a:pt x="10135" y="136"/>
                  <a:pt x="10172" y="309"/>
                  <a:pt x="10295" y="309"/>
                </a:cubicBezTo>
                <a:cubicBezTo>
                  <a:pt x="10307" y="309"/>
                  <a:pt x="10320" y="309"/>
                  <a:pt x="10332" y="309"/>
                </a:cubicBezTo>
                <a:lnTo>
                  <a:pt x="10406" y="272"/>
                </a:lnTo>
                <a:lnTo>
                  <a:pt x="10456" y="259"/>
                </a:lnTo>
                <a:lnTo>
                  <a:pt x="10505" y="247"/>
                </a:lnTo>
                <a:lnTo>
                  <a:pt x="10554" y="222"/>
                </a:lnTo>
                <a:close/>
                <a:moveTo>
                  <a:pt x="346" y="25009"/>
                </a:moveTo>
                <a:cubicBezTo>
                  <a:pt x="210" y="25046"/>
                  <a:pt x="235" y="25231"/>
                  <a:pt x="371" y="25231"/>
                </a:cubicBezTo>
                <a:cubicBezTo>
                  <a:pt x="383" y="25231"/>
                  <a:pt x="395" y="25231"/>
                  <a:pt x="408" y="25231"/>
                </a:cubicBezTo>
                <a:lnTo>
                  <a:pt x="482" y="25219"/>
                </a:lnTo>
                <a:lnTo>
                  <a:pt x="568" y="25182"/>
                </a:lnTo>
                <a:lnTo>
                  <a:pt x="630" y="25157"/>
                </a:lnTo>
                <a:cubicBezTo>
                  <a:pt x="766" y="25120"/>
                  <a:pt x="729" y="24935"/>
                  <a:pt x="593" y="24935"/>
                </a:cubicBezTo>
                <a:cubicBezTo>
                  <a:pt x="580" y="24935"/>
                  <a:pt x="568" y="24935"/>
                  <a:pt x="556" y="24935"/>
                </a:cubicBezTo>
                <a:lnTo>
                  <a:pt x="494" y="24959"/>
                </a:lnTo>
                <a:lnTo>
                  <a:pt x="420" y="24984"/>
                </a:lnTo>
                <a:lnTo>
                  <a:pt x="346" y="25009"/>
                </a:lnTo>
                <a:close/>
                <a:moveTo>
                  <a:pt x="1185" y="24675"/>
                </a:moveTo>
                <a:cubicBezTo>
                  <a:pt x="1074" y="24725"/>
                  <a:pt x="1124" y="24898"/>
                  <a:pt x="1247" y="24885"/>
                </a:cubicBezTo>
                <a:cubicBezTo>
                  <a:pt x="1259" y="24885"/>
                  <a:pt x="1272" y="24885"/>
                  <a:pt x="1296" y="24873"/>
                </a:cubicBezTo>
                <a:lnTo>
                  <a:pt x="1333" y="24848"/>
                </a:lnTo>
                <a:lnTo>
                  <a:pt x="1407" y="24811"/>
                </a:lnTo>
                <a:lnTo>
                  <a:pt x="1482" y="24774"/>
                </a:lnTo>
                <a:lnTo>
                  <a:pt x="1494" y="24762"/>
                </a:lnTo>
                <a:cubicBezTo>
                  <a:pt x="1605" y="24688"/>
                  <a:pt x="1543" y="24527"/>
                  <a:pt x="1420" y="24540"/>
                </a:cubicBezTo>
                <a:cubicBezTo>
                  <a:pt x="1407" y="24552"/>
                  <a:pt x="1395" y="24552"/>
                  <a:pt x="1383" y="24564"/>
                </a:cubicBezTo>
                <a:lnTo>
                  <a:pt x="1370" y="24564"/>
                </a:lnTo>
                <a:lnTo>
                  <a:pt x="1296" y="24614"/>
                </a:lnTo>
                <a:lnTo>
                  <a:pt x="1222" y="24651"/>
                </a:lnTo>
                <a:close/>
                <a:moveTo>
                  <a:pt x="1938" y="24169"/>
                </a:moveTo>
                <a:cubicBezTo>
                  <a:pt x="1840" y="24256"/>
                  <a:pt x="1926" y="24416"/>
                  <a:pt x="2049" y="24379"/>
                </a:cubicBezTo>
                <a:cubicBezTo>
                  <a:pt x="2062" y="24367"/>
                  <a:pt x="2074" y="24367"/>
                  <a:pt x="2086" y="24354"/>
                </a:cubicBezTo>
                <a:lnTo>
                  <a:pt x="2160" y="24293"/>
                </a:lnTo>
                <a:lnTo>
                  <a:pt x="2222" y="24243"/>
                </a:lnTo>
                <a:lnTo>
                  <a:pt x="2272" y="24206"/>
                </a:lnTo>
                <a:cubicBezTo>
                  <a:pt x="2358" y="24120"/>
                  <a:pt x="2284" y="23972"/>
                  <a:pt x="2160" y="24009"/>
                </a:cubicBezTo>
                <a:cubicBezTo>
                  <a:pt x="2148" y="24009"/>
                  <a:pt x="2123" y="24021"/>
                  <a:pt x="2111" y="24034"/>
                </a:cubicBezTo>
                <a:lnTo>
                  <a:pt x="2074" y="24058"/>
                </a:lnTo>
                <a:lnTo>
                  <a:pt x="2012" y="24120"/>
                </a:lnTo>
                <a:close/>
                <a:moveTo>
                  <a:pt x="2605" y="23552"/>
                </a:moveTo>
                <a:cubicBezTo>
                  <a:pt x="2568" y="23589"/>
                  <a:pt x="2568" y="23639"/>
                  <a:pt x="2580" y="23688"/>
                </a:cubicBezTo>
                <a:cubicBezTo>
                  <a:pt x="2617" y="23762"/>
                  <a:pt x="2716" y="23774"/>
                  <a:pt x="2778" y="23713"/>
                </a:cubicBezTo>
                <a:lnTo>
                  <a:pt x="2827" y="23651"/>
                </a:lnTo>
                <a:lnTo>
                  <a:pt x="2889" y="23589"/>
                </a:lnTo>
                <a:lnTo>
                  <a:pt x="2926" y="23527"/>
                </a:lnTo>
                <a:cubicBezTo>
                  <a:pt x="3037" y="23416"/>
                  <a:pt x="2852" y="23256"/>
                  <a:pt x="2753" y="23379"/>
                </a:cubicBezTo>
                <a:lnTo>
                  <a:pt x="2716" y="23429"/>
                </a:lnTo>
                <a:lnTo>
                  <a:pt x="2654" y="23490"/>
                </a:lnTo>
                <a:lnTo>
                  <a:pt x="2605" y="23552"/>
                </a:lnTo>
                <a:close/>
                <a:moveTo>
                  <a:pt x="3160" y="22836"/>
                </a:moveTo>
                <a:cubicBezTo>
                  <a:pt x="3111" y="22947"/>
                  <a:pt x="3234" y="23058"/>
                  <a:pt x="3333" y="22997"/>
                </a:cubicBezTo>
                <a:cubicBezTo>
                  <a:pt x="3345" y="22984"/>
                  <a:pt x="3345" y="22972"/>
                  <a:pt x="3358" y="22960"/>
                </a:cubicBezTo>
                <a:lnTo>
                  <a:pt x="3407" y="22886"/>
                </a:lnTo>
                <a:lnTo>
                  <a:pt x="3457" y="22812"/>
                </a:lnTo>
                <a:lnTo>
                  <a:pt x="3481" y="22762"/>
                </a:lnTo>
                <a:cubicBezTo>
                  <a:pt x="3531" y="22663"/>
                  <a:pt x="3432" y="22565"/>
                  <a:pt x="3333" y="22614"/>
                </a:cubicBezTo>
                <a:cubicBezTo>
                  <a:pt x="3321" y="22626"/>
                  <a:pt x="3308" y="22639"/>
                  <a:pt x="3296" y="22651"/>
                </a:cubicBezTo>
                <a:lnTo>
                  <a:pt x="3271" y="22688"/>
                </a:lnTo>
                <a:lnTo>
                  <a:pt x="3222" y="22762"/>
                </a:lnTo>
                <a:lnTo>
                  <a:pt x="3173" y="22836"/>
                </a:lnTo>
                <a:close/>
                <a:moveTo>
                  <a:pt x="3642" y="22059"/>
                </a:moveTo>
                <a:cubicBezTo>
                  <a:pt x="3580" y="22170"/>
                  <a:pt x="3716" y="22281"/>
                  <a:pt x="3815" y="22194"/>
                </a:cubicBezTo>
                <a:cubicBezTo>
                  <a:pt x="3827" y="22182"/>
                  <a:pt x="3839" y="22170"/>
                  <a:pt x="3839" y="22157"/>
                </a:cubicBezTo>
                <a:lnTo>
                  <a:pt x="3876" y="22108"/>
                </a:lnTo>
                <a:lnTo>
                  <a:pt x="3913" y="22021"/>
                </a:lnTo>
                <a:lnTo>
                  <a:pt x="3950" y="21960"/>
                </a:lnTo>
                <a:cubicBezTo>
                  <a:pt x="4000" y="21861"/>
                  <a:pt x="3913" y="21762"/>
                  <a:pt x="3815" y="21787"/>
                </a:cubicBezTo>
                <a:cubicBezTo>
                  <a:pt x="3778" y="21799"/>
                  <a:pt x="3753" y="21824"/>
                  <a:pt x="3741" y="21849"/>
                </a:cubicBezTo>
                <a:lnTo>
                  <a:pt x="3703" y="21923"/>
                </a:lnTo>
                <a:lnTo>
                  <a:pt x="3666" y="21997"/>
                </a:lnTo>
                <a:close/>
                <a:moveTo>
                  <a:pt x="4024" y="21219"/>
                </a:moveTo>
                <a:cubicBezTo>
                  <a:pt x="3987" y="21330"/>
                  <a:pt x="4111" y="21441"/>
                  <a:pt x="4210" y="21355"/>
                </a:cubicBezTo>
                <a:cubicBezTo>
                  <a:pt x="4222" y="21343"/>
                  <a:pt x="4234" y="21330"/>
                  <a:pt x="4247" y="21318"/>
                </a:cubicBezTo>
                <a:lnTo>
                  <a:pt x="4271" y="21256"/>
                </a:lnTo>
                <a:lnTo>
                  <a:pt x="4296" y="21170"/>
                </a:lnTo>
                <a:lnTo>
                  <a:pt x="4333" y="21096"/>
                </a:lnTo>
                <a:cubicBezTo>
                  <a:pt x="4382" y="20948"/>
                  <a:pt x="4173" y="20861"/>
                  <a:pt x="4111" y="21009"/>
                </a:cubicBezTo>
                <a:lnTo>
                  <a:pt x="4086" y="21083"/>
                </a:lnTo>
                <a:lnTo>
                  <a:pt x="4049" y="21170"/>
                </a:lnTo>
                <a:close/>
                <a:moveTo>
                  <a:pt x="4345" y="20367"/>
                </a:moveTo>
                <a:cubicBezTo>
                  <a:pt x="4333" y="20404"/>
                  <a:pt x="4345" y="20454"/>
                  <a:pt x="4382" y="20491"/>
                </a:cubicBezTo>
                <a:cubicBezTo>
                  <a:pt x="4444" y="20540"/>
                  <a:pt x="4543" y="20516"/>
                  <a:pt x="4568" y="20429"/>
                </a:cubicBezTo>
                <a:lnTo>
                  <a:pt x="4605" y="20343"/>
                </a:lnTo>
                <a:lnTo>
                  <a:pt x="4642" y="20207"/>
                </a:lnTo>
                <a:cubicBezTo>
                  <a:pt x="4679" y="20084"/>
                  <a:pt x="4506" y="20009"/>
                  <a:pt x="4432" y="20108"/>
                </a:cubicBezTo>
                <a:cubicBezTo>
                  <a:pt x="4432" y="20121"/>
                  <a:pt x="4419" y="20133"/>
                  <a:pt x="4419" y="20145"/>
                </a:cubicBezTo>
                <a:lnTo>
                  <a:pt x="4382" y="20281"/>
                </a:lnTo>
                <a:close/>
                <a:moveTo>
                  <a:pt x="4605" y="19479"/>
                </a:moveTo>
                <a:cubicBezTo>
                  <a:pt x="4568" y="19602"/>
                  <a:pt x="4740" y="19676"/>
                  <a:pt x="4814" y="19577"/>
                </a:cubicBezTo>
                <a:cubicBezTo>
                  <a:pt x="4827" y="19565"/>
                  <a:pt x="4827" y="19553"/>
                  <a:pt x="4839" y="19540"/>
                </a:cubicBezTo>
                <a:lnTo>
                  <a:pt x="4876" y="19392"/>
                </a:lnTo>
                <a:lnTo>
                  <a:pt x="4888" y="19306"/>
                </a:lnTo>
                <a:cubicBezTo>
                  <a:pt x="4913" y="19182"/>
                  <a:pt x="4740" y="19121"/>
                  <a:pt x="4679" y="19232"/>
                </a:cubicBezTo>
                <a:lnTo>
                  <a:pt x="4666" y="19256"/>
                </a:lnTo>
                <a:lnTo>
                  <a:pt x="4642" y="19331"/>
                </a:lnTo>
                <a:close/>
                <a:moveTo>
                  <a:pt x="4814" y="18578"/>
                </a:moveTo>
                <a:cubicBezTo>
                  <a:pt x="4777" y="18713"/>
                  <a:pt x="4975" y="18787"/>
                  <a:pt x="5024" y="18652"/>
                </a:cubicBezTo>
                <a:cubicBezTo>
                  <a:pt x="5037" y="18639"/>
                  <a:pt x="5037" y="18639"/>
                  <a:pt x="5037" y="18627"/>
                </a:cubicBezTo>
                <a:lnTo>
                  <a:pt x="5061" y="18491"/>
                </a:lnTo>
                <a:lnTo>
                  <a:pt x="5086" y="18392"/>
                </a:lnTo>
                <a:cubicBezTo>
                  <a:pt x="5086" y="18355"/>
                  <a:pt x="5074" y="18306"/>
                  <a:pt x="5037" y="18281"/>
                </a:cubicBezTo>
                <a:cubicBezTo>
                  <a:pt x="4975" y="18232"/>
                  <a:pt x="4876" y="18269"/>
                  <a:pt x="4851" y="18355"/>
                </a:cubicBezTo>
                <a:lnTo>
                  <a:pt x="4839" y="18454"/>
                </a:lnTo>
                <a:close/>
                <a:moveTo>
                  <a:pt x="4963" y="17664"/>
                </a:moveTo>
                <a:cubicBezTo>
                  <a:pt x="4950" y="17788"/>
                  <a:pt x="5111" y="17862"/>
                  <a:pt x="5172" y="17751"/>
                </a:cubicBezTo>
                <a:cubicBezTo>
                  <a:pt x="5185" y="17738"/>
                  <a:pt x="5197" y="17726"/>
                  <a:pt x="5197" y="17701"/>
                </a:cubicBezTo>
                <a:lnTo>
                  <a:pt x="5209" y="17565"/>
                </a:lnTo>
                <a:lnTo>
                  <a:pt x="5234" y="17467"/>
                </a:lnTo>
                <a:cubicBezTo>
                  <a:pt x="5234" y="17343"/>
                  <a:pt x="5074" y="17294"/>
                  <a:pt x="5012" y="17405"/>
                </a:cubicBezTo>
                <a:cubicBezTo>
                  <a:pt x="5000" y="17417"/>
                  <a:pt x="5000" y="17430"/>
                  <a:pt x="5000" y="17442"/>
                </a:cubicBezTo>
                <a:lnTo>
                  <a:pt x="4987" y="17541"/>
                </a:lnTo>
                <a:close/>
                <a:moveTo>
                  <a:pt x="5074" y="16751"/>
                </a:moveTo>
                <a:cubicBezTo>
                  <a:pt x="5074" y="16775"/>
                  <a:pt x="5086" y="16812"/>
                  <a:pt x="5098" y="16825"/>
                </a:cubicBezTo>
                <a:cubicBezTo>
                  <a:pt x="5160" y="16923"/>
                  <a:pt x="5296" y="16886"/>
                  <a:pt x="5308" y="16775"/>
                </a:cubicBezTo>
                <a:lnTo>
                  <a:pt x="5321" y="16640"/>
                </a:lnTo>
                <a:lnTo>
                  <a:pt x="5333" y="16541"/>
                </a:lnTo>
                <a:cubicBezTo>
                  <a:pt x="5345" y="16393"/>
                  <a:pt x="5111" y="16368"/>
                  <a:pt x="5098" y="16516"/>
                </a:cubicBezTo>
                <a:lnTo>
                  <a:pt x="5098" y="16615"/>
                </a:lnTo>
                <a:lnTo>
                  <a:pt x="5086" y="16751"/>
                </a:lnTo>
                <a:close/>
                <a:moveTo>
                  <a:pt x="5148" y="15825"/>
                </a:moveTo>
                <a:cubicBezTo>
                  <a:pt x="5135" y="15985"/>
                  <a:pt x="5370" y="15998"/>
                  <a:pt x="5370" y="15837"/>
                </a:cubicBezTo>
                <a:cubicBezTo>
                  <a:pt x="5370" y="15763"/>
                  <a:pt x="5382" y="15689"/>
                  <a:pt x="5382" y="15603"/>
                </a:cubicBezTo>
                <a:cubicBezTo>
                  <a:pt x="5395" y="15479"/>
                  <a:pt x="5209" y="15430"/>
                  <a:pt x="5160" y="15553"/>
                </a:cubicBezTo>
                <a:cubicBezTo>
                  <a:pt x="5160" y="15566"/>
                  <a:pt x="5160" y="15578"/>
                  <a:pt x="5160" y="15590"/>
                </a:cubicBezTo>
                <a:cubicBezTo>
                  <a:pt x="5160" y="15677"/>
                  <a:pt x="5160" y="15751"/>
                  <a:pt x="5148" y="15825"/>
                </a:cubicBezTo>
                <a:close/>
                <a:moveTo>
                  <a:pt x="5172" y="14899"/>
                </a:moveTo>
                <a:cubicBezTo>
                  <a:pt x="5172" y="14948"/>
                  <a:pt x="5197" y="14985"/>
                  <a:pt x="5234" y="15010"/>
                </a:cubicBezTo>
                <a:cubicBezTo>
                  <a:pt x="5321" y="15047"/>
                  <a:pt x="5407" y="14985"/>
                  <a:pt x="5407" y="14899"/>
                </a:cubicBezTo>
                <a:lnTo>
                  <a:pt x="5407" y="14677"/>
                </a:lnTo>
                <a:cubicBezTo>
                  <a:pt x="5407" y="14553"/>
                  <a:pt x="5234" y="14516"/>
                  <a:pt x="5185" y="14628"/>
                </a:cubicBezTo>
                <a:cubicBezTo>
                  <a:pt x="5172" y="14640"/>
                  <a:pt x="5172" y="14665"/>
                  <a:pt x="5172" y="14677"/>
                </a:cubicBezTo>
                <a:lnTo>
                  <a:pt x="5172" y="14911"/>
                </a:lnTo>
                <a:close/>
                <a:moveTo>
                  <a:pt x="5160" y="13973"/>
                </a:moveTo>
                <a:cubicBezTo>
                  <a:pt x="5172" y="14097"/>
                  <a:pt x="5333" y="14134"/>
                  <a:pt x="5382" y="14023"/>
                </a:cubicBezTo>
                <a:cubicBezTo>
                  <a:pt x="5395" y="14010"/>
                  <a:pt x="5395" y="13986"/>
                  <a:pt x="5395" y="13973"/>
                </a:cubicBezTo>
                <a:cubicBezTo>
                  <a:pt x="5395" y="13887"/>
                  <a:pt x="5395" y="13813"/>
                  <a:pt x="5382" y="13739"/>
                </a:cubicBezTo>
                <a:cubicBezTo>
                  <a:pt x="5382" y="13615"/>
                  <a:pt x="5222" y="13578"/>
                  <a:pt x="5172" y="13677"/>
                </a:cubicBezTo>
                <a:cubicBezTo>
                  <a:pt x="5160" y="13702"/>
                  <a:pt x="5148" y="13726"/>
                  <a:pt x="5148" y="13739"/>
                </a:cubicBezTo>
                <a:close/>
                <a:moveTo>
                  <a:pt x="5111" y="13047"/>
                </a:moveTo>
                <a:cubicBezTo>
                  <a:pt x="5135" y="13183"/>
                  <a:pt x="5321" y="13183"/>
                  <a:pt x="5345" y="13047"/>
                </a:cubicBezTo>
                <a:cubicBezTo>
                  <a:pt x="5345" y="13047"/>
                  <a:pt x="5345" y="13035"/>
                  <a:pt x="5345" y="13023"/>
                </a:cubicBezTo>
                <a:lnTo>
                  <a:pt x="5333" y="12788"/>
                </a:lnTo>
                <a:cubicBezTo>
                  <a:pt x="5308" y="12665"/>
                  <a:pt x="5148" y="12652"/>
                  <a:pt x="5098" y="12764"/>
                </a:cubicBezTo>
                <a:cubicBezTo>
                  <a:pt x="5098" y="12776"/>
                  <a:pt x="5098" y="12801"/>
                  <a:pt x="5098" y="12813"/>
                </a:cubicBezTo>
                <a:cubicBezTo>
                  <a:pt x="5098" y="12887"/>
                  <a:pt x="5111" y="12961"/>
                  <a:pt x="5123" y="13047"/>
                </a:cubicBezTo>
                <a:close/>
                <a:moveTo>
                  <a:pt x="5024" y="12122"/>
                </a:moveTo>
                <a:cubicBezTo>
                  <a:pt x="5037" y="12171"/>
                  <a:pt x="5061" y="12196"/>
                  <a:pt x="5098" y="12220"/>
                </a:cubicBezTo>
                <a:cubicBezTo>
                  <a:pt x="5172" y="12245"/>
                  <a:pt x="5259" y="12183"/>
                  <a:pt x="5246" y="12097"/>
                </a:cubicBezTo>
                <a:lnTo>
                  <a:pt x="5234" y="11974"/>
                </a:lnTo>
                <a:lnTo>
                  <a:pt x="5222" y="11862"/>
                </a:lnTo>
                <a:cubicBezTo>
                  <a:pt x="5209" y="11739"/>
                  <a:pt x="5037" y="11727"/>
                  <a:pt x="5000" y="11838"/>
                </a:cubicBezTo>
                <a:cubicBezTo>
                  <a:pt x="4987" y="11862"/>
                  <a:pt x="4987" y="11875"/>
                  <a:pt x="5000" y="11900"/>
                </a:cubicBezTo>
                <a:lnTo>
                  <a:pt x="5012" y="11998"/>
                </a:lnTo>
                <a:lnTo>
                  <a:pt x="5024" y="12122"/>
                </a:lnTo>
                <a:close/>
                <a:moveTo>
                  <a:pt x="4901" y="11208"/>
                </a:moveTo>
                <a:cubicBezTo>
                  <a:pt x="4926" y="11369"/>
                  <a:pt x="5148" y="11319"/>
                  <a:pt x="5123" y="11171"/>
                </a:cubicBezTo>
                <a:cubicBezTo>
                  <a:pt x="5111" y="11097"/>
                  <a:pt x="5098" y="11023"/>
                  <a:pt x="5086" y="10937"/>
                </a:cubicBezTo>
                <a:cubicBezTo>
                  <a:pt x="5061" y="10813"/>
                  <a:pt x="4876" y="10813"/>
                  <a:pt x="4864" y="10937"/>
                </a:cubicBezTo>
                <a:cubicBezTo>
                  <a:pt x="4851" y="10949"/>
                  <a:pt x="4851" y="10974"/>
                  <a:pt x="4864" y="10986"/>
                </a:cubicBezTo>
                <a:cubicBezTo>
                  <a:pt x="4876" y="11060"/>
                  <a:pt x="4888" y="11134"/>
                  <a:pt x="4901" y="11208"/>
                </a:cubicBezTo>
                <a:close/>
                <a:moveTo>
                  <a:pt x="4728" y="10307"/>
                </a:moveTo>
                <a:cubicBezTo>
                  <a:pt x="4728" y="10344"/>
                  <a:pt x="4765" y="10381"/>
                  <a:pt x="4802" y="10394"/>
                </a:cubicBezTo>
                <a:cubicBezTo>
                  <a:pt x="4888" y="10418"/>
                  <a:pt x="4963" y="10344"/>
                  <a:pt x="4950" y="10258"/>
                </a:cubicBezTo>
                <a:lnTo>
                  <a:pt x="4913" y="10097"/>
                </a:lnTo>
                <a:lnTo>
                  <a:pt x="4901" y="10023"/>
                </a:lnTo>
                <a:cubicBezTo>
                  <a:pt x="4864" y="9900"/>
                  <a:pt x="4679" y="9924"/>
                  <a:pt x="4666" y="10048"/>
                </a:cubicBezTo>
                <a:cubicBezTo>
                  <a:pt x="4666" y="10060"/>
                  <a:pt x="4666" y="10073"/>
                  <a:pt x="4666" y="10073"/>
                </a:cubicBezTo>
                <a:lnTo>
                  <a:pt x="4691" y="10147"/>
                </a:lnTo>
                <a:lnTo>
                  <a:pt x="4716" y="10307"/>
                </a:lnTo>
                <a:close/>
                <a:moveTo>
                  <a:pt x="4493" y="9406"/>
                </a:moveTo>
                <a:cubicBezTo>
                  <a:pt x="4506" y="9443"/>
                  <a:pt x="4531" y="9468"/>
                  <a:pt x="4555" y="9480"/>
                </a:cubicBezTo>
                <a:cubicBezTo>
                  <a:pt x="4642" y="9517"/>
                  <a:pt x="4740" y="9443"/>
                  <a:pt x="4716" y="9344"/>
                </a:cubicBezTo>
                <a:lnTo>
                  <a:pt x="4679" y="9246"/>
                </a:lnTo>
                <a:lnTo>
                  <a:pt x="4654" y="9134"/>
                </a:lnTo>
                <a:cubicBezTo>
                  <a:pt x="4605" y="9023"/>
                  <a:pt x="4444" y="9036"/>
                  <a:pt x="4419" y="9159"/>
                </a:cubicBezTo>
                <a:cubicBezTo>
                  <a:pt x="4419" y="9172"/>
                  <a:pt x="4419" y="9196"/>
                  <a:pt x="4419" y="9209"/>
                </a:cubicBezTo>
                <a:lnTo>
                  <a:pt x="4456" y="9332"/>
                </a:lnTo>
                <a:lnTo>
                  <a:pt x="4493" y="9431"/>
                </a:lnTo>
                <a:close/>
                <a:moveTo>
                  <a:pt x="4210" y="8542"/>
                </a:moveTo>
                <a:cubicBezTo>
                  <a:pt x="4247" y="8653"/>
                  <a:pt x="4419" y="8628"/>
                  <a:pt x="4432" y="8505"/>
                </a:cubicBezTo>
                <a:cubicBezTo>
                  <a:pt x="4432" y="8480"/>
                  <a:pt x="4419" y="8468"/>
                  <a:pt x="4419" y="8456"/>
                </a:cubicBezTo>
                <a:lnTo>
                  <a:pt x="4395" y="8394"/>
                </a:lnTo>
                <a:lnTo>
                  <a:pt x="4370" y="8320"/>
                </a:lnTo>
                <a:lnTo>
                  <a:pt x="4333" y="8233"/>
                </a:lnTo>
                <a:cubicBezTo>
                  <a:pt x="4284" y="8110"/>
                  <a:pt x="4098" y="8159"/>
                  <a:pt x="4111" y="8295"/>
                </a:cubicBezTo>
                <a:cubicBezTo>
                  <a:pt x="4111" y="8307"/>
                  <a:pt x="4111" y="8320"/>
                  <a:pt x="4123" y="8332"/>
                </a:cubicBezTo>
                <a:lnTo>
                  <a:pt x="4148" y="8406"/>
                </a:lnTo>
                <a:lnTo>
                  <a:pt x="4185" y="8480"/>
                </a:lnTo>
                <a:close/>
                <a:moveTo>
                  <a:pt x="3839" y="7703"/>
                </a:moveTo>
                <a:cubicBezTo>
                  <a:pt x="3889" y="7814"/>
                  <a:pt x="4061" y="7764"/>
                  <a:pt x="4049" y="7641"/>
                </a:cubicBezTo>
                <a:cubicBezTo>
                  <a:pt x="4049" y="7629"/>
                  <a:pt x="4049" y="7616"/>
                  <a:pt x="4037" y="7592"/>
                </a:cubicBezTo>
                <a:lnTo>
                  <a:pt x="3987" y="7505"/>
                </a:lnTo>
                <a:lnTo>
                  <a:pt x="3963" y="7443"/>
                </a:lnTo>
                <a:lnTo>
                  <a:pt x="3926" y="7394"/>
                </a:lnTo>
                <a:cubicBezTo>
                  <a:pt x="3852" y="7258"/>
                  <a:pt x="3642" y="7369"/>
                  <a:pt x="3728" y="7505"/>
                </a:cubicBezTo>
                <a:lnTo>
                  <a:pt x="3753" y="7567"/>
                </a:lnTo>
                <a:lnTo>
                  <a:pt x="3790" y="7616"/>
                </a:lnTo>
                <a:close/>
                <a:moveTo>
                  <a:pt x="3345" y="6937"/>
                </a:moveTo>
                <a:cubicBezTo>
                  <a:pt x="3432" y="7061"/>
                  <a:pt x="3629" y="6937"/>
                  <a:pt x="3543" y="6814"/>
                </a:cubicBezTo>
                <a:lnTo>
                  <a:pt x="3531" y="6789"/>
                </a:lnTo>
                <a:lnTo>
                  <a:pt x="3494" y="6740"/>
                </a:lnTo>
                <a:lnTo>
                  <a:pt x="3457" y="6690"/>
                </a:lnTo>
                <a:lnTo>
                  <a:pt x="3420" y="6641"/>
                </a:lnTo>
                <a:lnTo>
                  <a:pt x="3383" y="6604"/>
                </a:lnTo>
                <a:cubicBezTo>
                  <a:pt x="3296" y="6505"/>
                  <a:pt x="3148" y="6592"/>
                  <a:pt x="3185" y="6715"/>
                </a:cubicBezTo>
                <a:cubicBezTo>
                  <a:pt x="3185" y="6727"/>
                  <a:pt x="3197" y="6752"/>
                  <a:pt x="3210" y="6764"/>
                </a:cubicBezTo>
                <a:lnTo>
                  <a:pt x="3234" y="6789"/>
                </a:lnTo>
                <a:lnTo>
                  <a:pt x="3271" y="6839"/>
                </a:lnTo>
                <a:lnTo>
                  <a:pt x="3308" y="6876"/>
                </a:lnTo>
                <a:close/>
                <a:moveTo>
                  <a:pt x="2716" y="6320"/>
                </a:moveTo>
                <a:cubicBezTo>
                  <a:pt x="2839" y="6394"/>
                  <a:pt x="2963" y="6209"/>
                  <a:pt x="2839" y="6123"/>
                </a:cubicBezTo>
                <a:lnTo>
                  <a:pt x="2790" y="6086"/>
                </a:lnTo>
                <a:lnTo>
                  <a:pt x="2741" y="6061"/>
                </a:lnTo>
                <a:lnTo>
                  <a:pt x="2691" y="6036"/>
                </a:lnTo>
                <a:lnTo>
                  <a:pt x="2654" y="6011"/>
                </a:lnTo>
                <a:lnTo>
                  <a:pt x="2617" y="5999"/>
                </a:lnTo>
                <a:cubicBezTo>
                  <a:pt x="2481" y="5937"/>
                  <a:pt x="2383" y="6147"/>
                  <a:pt x="2518" y="6209"/>
                </a:cubicBezTo>
                <a:lnTo>
                  <a:pt x="2543" y="6221"/>
                </a:lnTo>
                <a:lnTo>
                  <a:pt x="2593" y="6246"/>
                </a:lnTo>
                <a:lnTo>
                  <a:pt x="2630" y="6258"/>
                </a:lnTo>
                <a:lnTo>
                  <a:pt x="2667" y="6283"/>
                </a:lnTo>
                <a:close/>
                <a:moveTo>
                  <a:pt x="1901" y="6061"/>
                </a:moveTo>
                <a:cubicBezTo>
                  <a:pt x="2025" y="6061"/>
                  <a:pt x="2062" y="5876"/>
                  <a:pt x="1938" y="5839"/>
                </a:cubicBezTo>
                <a:cubicBezTo>
                  <a:pt x="1926" y="5839"/>
                  <a:pt x="1914" y="5839"/>
                  <a:pt x="1901" y="5839"/>
                </a:cubicBezTo>
                <a:lnTo>
                  <a:pt x="1654" y="5839"/>
                </a:lnTo>
                <a:cubicBezTo>
                  <a:pt x="1531" y="5839"/>
                  <a:pt x="1506" y="6011"/>
                  <a:pt x="1617" y="6061"/>
                </a:cubicBezTo>
                <a:cubicBezTo>
                  <a:pt x="1642" y="6061"/>
                  <a:pt x="1654" y="6073"/>
                  <a:pt x="1679" y="6061"/>
                </a:cubicBezTo>
                <a:cubicBezTo>
                  <a:pt x="1753" y="6061"/>
                  <a:pt x="1827" y="6061"/>
                  <a:pt x="1901" y="6061"/>
                </a:cubicBezTo>
                <a:close/>
                <a:moveTo>
                  <a:pt x="1037" y="6209"/>
                </a:moveTo>
                <a:cubicBezTo>
                  <a:pt x="1161" y="6160"/>
                  <a:pt x="1124" y="5974"/>
                  <a:pt x="988" y="5987"/>
                </a:cubicBezTo>
                <a:cubicBezTo>
                  <a:pt x="975" y="5987"/>
                  <a:pt x="963" y="5987"/>
                  <a:pt x="951" y="5987"/>
                </a:cubicBezTo>
                <a:cubicBezTo>
                  <a:pt x="864" y="6011"/>
                  <a:pt x="790" y="6049"/>
                  <a:pt x="729" y="6086"/>
                </a:cubicBezTo>
                <a:cubicBezTo>
                  <a:pt x="593" y="6147"/>
                  <a:pt x="667" y="6345"/>
                  <a:pt x="803" y="6295"/>
                </a:cubicBezTo>
                <a:cubicBezTo>
                  <a:pt x="815" y="6295"/>
                  <a:pt x="827" y="6295"/>
                  <a:pt x="840" y="6295"/>
                </a:cubicBezTo>
                <a:cubicBezTo>
                  <a:pt x="901" y="6258"/>
                  <a:pt x="963" y="6221"/>
                  <a:pt x="1037" y="6197"/>
                </a:cubicBezTo>
                <a:close/>
                <a:moveTo>
                  <a:pt x="395" y="6727"/>
                </a:moveTo>
                <a:cubicBezTo>
                  <a:pt x="445" y="6616"/>
                  <a:pt x="321" y="6505"/>
                  <a:pt x="222" y="6579"/>
                </a:cubicBezTo>
                <a:cubicBezTo>
                  <a:pt x="198" y="6592"/>
                  <a:pt x="185" y="6604"/>
                  <a:pt x="185" y="6616"/>
                </a:cubicBezTo>
                <a:cubicBezTo>
                  <a:pt x="148" y="6690"/>
                  <a:pt x="111" y="6777"/>
                  <a:pt x="87" y="6851"/>
                </a:cubicBezTo>
                <a:cubicBezTo>
                  <a:pt x="50" y="6962"/>
                  <a:pt x="173" y="7048"/>
                  <a:pt x="272" y="6974"/>
                </a:cubicBezTo>
                <a:cubicBezTo>
                  <a:pt x="284" y="6962"/>
                  <a:pt x="297" y="6950"/>
                  <a:pt x="309" y="6925"/>
                </a:cubicBezTo>
                <a:cubicBezTo>
                  <a:pt x="334" y="6851"/>
                  <a:pt x="358" y="6789"/>
                  <a:pt x="395" y="6727"/>
                </a:cubicBezTo>
                <a:close/>
                <a:moveTo>
                  <a:pt x="235" y="7554"/>
                </a:moveTo>
                <a:cubicBezTo>
                  <a:pt x="222" y="7431"/>
                  <a:pt x="37" y="7419"/>
                  <a:pt x="13" y="7542"/>
                </a:cubicBezTo>
                <a:cubicBezTo>
                  <a:pt x="0" y="7567"/>
                  <a:pt x="0" y="7579"/>
                  <a:pt x="13" y="7592"/>
                </a:cubicBezTo>
                <a:cubicBezTo>
                  <a:pt x="13" y="7678"/>
                  <a:pt x="37" y="7752"/>
                  <a:pt x="62" y="7838"/>
                </a:cubicBezTo>
                <a:cubicBezTo>
                  <a:pt x="99" y="7962"/>
                  <a:pt x="272" y="7937"/>
                  <a:pt x="284" y="7814"/>
                </a:cubicBezTo>
                <a:cubicBezTo>
                  <a:pt x="297" y="7801"/>
                  <a:pt x="297" y="7777"/>
                  <a:pt x="284" y="7764"/>
                </a:cubicBezTo>
                <a:cubicBezTo>
                  <a:pt x="260" y="7703"/>
                  <a:pt x="247" y="7629"/>
                  <a:pt x="247" y="7554"/>
                </a:cubicBezTo>
                <a:close/>
                <a:moveTo>
                  <a:pt x="642" y="8270"/>
                </a:moveTo>
                <a:cubicBezTo>
                  <a:pt x="531" y="8184"/>
                  <a:pt x="395" y="8320"/>
                  <a:pt x="469" y="8419"/>
                </a:cubicBezTo>
                <a:cubicBezTo>
                  <a:pt x="482" y="8431"/>
                  <a:pt x="482" y="8443"/>
                  <a:pt x="494" y="8456"/>
                </a:cubicBezTo>
                <a:cubicBezTo>
                  <a:pt x="568" y="8505"/>
                  <a:pt x="630" y="8542"/>
                  <a:pt x="704" y="8591"/>
                </a:cubicBezTo>
                <a:cubicBezTo>
                  <a:pt x="815" y="8653"/>
                  <a:pt x="938" y="8505"/>
                  <a:pt x="852" y="8406"/>
                </a:cubicBezTo>
                <a:cubicBezTo>
                  <a:pt x="840" y="8394"/>
                  <a:pt x="827" y="8394"/>
                  <a:pt x="815" y="8382"/>
                </a:cubicBezTo>
                <a:cubicBezTo>
                  <a:pt x="753" y="8344"/>
                  <a:pt x="692" y="8307"/>
                  <a:pt x="642" y="8270"/>
                </a:cubicBezTo>
                <a:close/>
                <a:moveTo>
                  <a:pt x="1445" y="8567"/>
                </a:moveTo>
                <a:cubicBezTo>
                  <a:pt x="1395" y="8567"/>
                  <a:pt x="1346" y="8591"/>
                  <a:pt x="1321" y="8628"/>
                </a:cubicBezTo>
                <a:cubicBezTo>
                  <a:pt x="1284" y="8702"/>
                  <a:pt x="1333" y="8789"/>
                  <a:pt x="1407" y="8801"/>
                </a:cubicBezTo>
                <a:cubicBezTo>
                  <a:pt x="1494" y="8814"/>
                  <a:pt x="1568" y="8814"/>
                  <a:pt x="1654" y="8814"/>
                </a:cubicBezTo>
                <a:cubicBezTo>
                  <a:pt x="1778" y="8826"/>
                  <a:pt x="1827" y="8653"/>
                  <a:pt x="1716" y="8604"/>
                </a:cubicBezTo>
                <a:cubicBezTo>
                  <a:pt x="1691" y="8591"/>
                  <a:pt x="1679" y="8591"/>
                  <a:pt x="1667" y="8591"/>
                </a:cubicBezTo>
                <a:cubicBezTo>
                  <a:pt x="1593" y="8591"/>
                  <a:pt x="1506" y="8579"/>
                  <a:pt x="1445" y="8567"/>
                </a:cubicBezTo>
                <a:close/>
                <a:moveTo>
                  <a:pt x="2333" y="8554"/>
                </a:moveTo>
                <a:cubicBezTo>
                  <a:pt x="2284" y="8554"/>
                  <a:pt x="2247" y="8591"/>
                  <a:pt x="2235" y="8641"/>
                </a:cubicBezTo>
                <a:cubicBezTo>
                  <a:pt x="2222" y="8715"/>
                  <a:pt x="2284" y="8789"/>
                  <a:pt x="2370" y="8777"/>
                </a:cubicBezTo>
                <a:lnTo>
                  <a:pt x="2432" y="8777"/>
                </a:lnTo>
                <a:lnTo>
                  <a:pt x="2494" y="8777"/>
                </a:lnTo>
                <a:lnTo>
                  <a:pt x="2543" y="8764"/>
                </a:lnTo>
                <a:lnTo>
                  <a:pt x="2605" y="8752"/>
                </a:lnTo>
                <a:cubicBezTo>
                  <a:pt x="2728" y="8727"/>
                  <a:pt x="2728" y="8554"/>
                  <a:pt x="2605" y="8530"/>
                </a:cubicBezTo>
                <a:cubicBezTo>
                  <a:pt x="2593" y="8517"/>
                  <a:pt x="2568" y="8517"/>
                  <a:pt x="2555" y="8530"/>
                </a:cubicBezTo>
                <a:lnTo>
                  <a:pt x="2506" y="8530"/>
                </a:lnTo>
                <a:lnTo>
                  <a:pt x="2457" y="8530"/>
                </a:lnTo>
                <a:lnTo>
                  <a:pt x="2407" y="8530"/>
                </a:lnTo>
                <a:lnTo>
                  <a:pt x="2333" y="8542"/>
                </a:lnTo>
                <a:close/>
                <a:moveTo>
                  <a:pt x="3222" y="8344"/>
                </a:moveTo>
                <a:cubicBezTo>
                  <a:pt x="3062" y="8394"/>
                  <a:pt x="3136" y="8628"/>
                  <a:pt x="3296" y="8567"/>
                </a:cubicBezTo>
                <a:lnTo>
                  <a:pt x="3321" y="8554"/>
                </a:lnTo>
                <a:lnTo>
                  <a:pt x="3370" y="8542"/>
                </a:lnTo>
                <a:lnTo>
                  <a:pt x="3420" y="8517"/>
                </a:lnTo>
                <a:lnTo>
                  <a:pt x="3469" y="8505"/>
                </a:lnTo>
                <a:lnTo>
                  <a:pt x="3518" y="8480"/>
                </a:lnTo>
                <a:cubicBezTo>
                  <a:pt x="3629" y="8431"/>
                  <a:pt x="3592" y="8258"/>
                  <a:pt x="3469" y="8258"/>
                </a:cubicBezTo>
                <a:cubicBezTo>
                  <a:pt x="3457" y="8258"/>
                  <a:pt x="3444" y="8258"/>
                  <a:pt x="3432" y="8270"/>
                </a:cubicBezTo>
                <a:lnTo>
                  <a:pt x="3383" y="8283"/>
                </a:lnTo>
                <a:lnTo>
                  <a:pt x="3333" y="8307"/>
                </a:lnTo>
                <a:lnTo>
                  <a:pt x="3284" y="8320"/>
                </a:lnTo>
                <a:close/>
                <a:moveTo>
                  <a:pt x="4024" y="7949"/>
                </a:moveTo>
                <a:lnTo>
                  <a:pt x="4074" y="7925"/>
                </a:lnTo>
                <a:lnTo>
                  <a:pt x="4111" y="7900"/>
                </a:lnTo>
                <a:lnTo>
                  <a:pt x="4148" y="7875"/>
                </a:lnTo>
                <a:lnTo>
                  <a:pt x="4210" y="7826"/>
                </a:lnTo>
                <a:cubicBezTo>
                  <a:pt x="4284" y="7777"/>
                  <a:pt x="4395" y="7826"/>
                  <a:pt x="4395" y="7912"/>
                </a:cubicBezTo>
                <a:cubicBezTo>
                  <a:pt x="4395" y="7962"/>
                  <a:pt x="4382" y="7999"/>
                  <a:pt x="4345" y="8011"/>
                </a:cubicBezTo>
                <a:lnTo>
                  <a:pt x="4284" y="8061"/>
                </a:lnTo>
                <a:lnTo>
                  <a:pt x="4247" y="8085"/>
                </a:lnTo>
                <a:lnTo>
                  <a:pt x="4210" y="8110"/>
                </a:lnTo>
                <a:lnTo>
                  <a:pt x="4148" y="8147"/>
                </a:lnTo>
                <a:lnTo>
                  <a:pt x="4123" y="8159"/>
                </a:lnTo>
                <a:cubicBezTo>
                  <a:pt x="3987" y="8196"/>
                  <a:pt x="3913" y="8024"/>
                  <a:pt x="4024" y="7949"/>
                </a:cubicBezTo>
                <a:close/>
                <a:moveTo>
                  <a:pt x="4728" y="7394"/>
                </a:moveTo>
                <a:cubicBezTo>
                  <a:pt x="4642" y="7480"/>
                  <a:pt x="4740" y="7629"/>
                  <a:pt x="4864" y="7579"/>
                </a:cubicBezTo>
                <a:cubicBezTo>
                  <a:pt x="4876" y="7579"/>
                  <a:pt x="4888" y="7567"/>
                  <a:pt x="4901" y="7554"/>
                </a:cubicBezTo>
                <a:cubicBezTo>
                  <a:pt x="4950" y="7505"/>
                  <a:pt x="5012" y="7443"/>
                  <a:pt x="5061" y="7382"/>
                </a:cubicBezTo>
                <a:cubicBezTo>
                  <a:pt x="5160" y="7308"/>
                  <a:pt x="4963" y="7122"/>
                  <a:pt x="4888" y="7234"/>
                </a:cubicBezTo>
                <a:cubicBezTo>
                  <a:pt x="4839" y="7283"/>
                  <a:pt x="4790" y="7345"/>
                  <a:pt x="4740" y="7382"/>
                </a:cubicBezTo>
                <a:close/>
                <a:moveTo>
                  <a:pt x="5333" y="6703"/>
                </a:moveTo>
                <a:cubicBezTo>
                  <a:pt x="5234" y="6826"/>
                  <a:pt x="5419" y="6962"/>
                  <a:pt x="5518" y="6839"/>
                </a:cubicBezTo>
                <a:cubicBezTo>
                  <a:pt x="5567" y="6777"/>
                  <a:pt x="5604" y="6715"/>
                  <a:pt x="5654" y="6653"/>
                </a:cubicBezTo>
                <a:cubicBezTo>
                  <a:pt x="5716" y="6542"/>
                  <a:pt x="5580" y="6419"/>
                  <a:pt x="5481" y="6493"/>
                </a:cubicBezTo>
                <a:cubicBezTo>
                  <a:pt x="5469" y="6505"/>
                  <a:pt x="5469" y="6518"/>
                  <a:pt x="5456" y="6518"/>
                </a:cubicBezTo>
                <a:cubicBezTo>
                  <a:pt x="5419" y="6579"/>
                  <a:pt x="5370" y="6641"/>
                  <a:pt x="5333" y="6703"/>
                </a:cubicBezTo>
                <a:close/>
                <a:moveTo>
                  <a:pt x="5839" y="5937"/>
                </a:moveTo>
                <a:cubicBezTo>
                  <a:pt x="5777" y="6024"/>
                  <a:pt x="5864" y="6135"/>
                  <a:pt x="5962" y="6110"/>
                </a:cubicBezTo>
                <a:cubicBezTo>
                  <a:pt x="5987" y="6110"/>
                  <a:pt x="6012" y="6086"/>
                  <a:pt x="6036" y="6061"/>
                </a:cubicBezTo>
                <a:cubicBezTo>
                  <a:pt x="6074" y="5987"/>
                  <a:pt x="6111" y="5925"/>
                  <a:pt x="6148" y="5851"/>
                </a:cubicBezTo>
                <a:cubicBezTo>
                  <a:pt x="6259" y="5740"/>
                  <a:pt x="6086" y="5592"/>
                  <a:pt x="5975" y="5703"/>
                </a:cubicBezTo>
                <a:cubicBezTo>
                  <a:pt x="5962" y="5715"/>
                  <a:pt x="5962" y="5728"/>
                  <a:pt x="5950" y="5740"/>
                </a:cubicBezTo>
                <a:lnTo>
                  <a:pt x="5839" y="5937"/>
                </a:lnTo>
                <a:close/>
                <a:moveTo>
                  <a:pt x="6283" y="5135"/>
                </a:moveTo>
                <a:cubicBezTo>
                  <a:pt x="6222" y="5246"/>
                  <a:pt x="6357" y="5357"/>
                  <a:pt x="6456" y="5271"/>
                </a:cubicBezTo>
                <a:cubicBezTo>
                  <a:pt x="6469" y="5271"/>
                  <a:pt x="6481" y="5259"/>
                  <a:pt x="6493" y="5246"/>
                </a:cubicBezTo>
                <a:lnTo>
                  <a:pt x="6592" y="5036"/>
                </a:lnTo>
                <a:cubicBezTo>
                  <a:pt x="6654" y="4925"/>
                  <a:pt x="6518" y="4814"/>
                  <a:pt x="6419" y="4888"/>
                </a:cubicBezTo>
                <a:cubicBezTo>
                  <a:pt x="6407" y="4901"/>
                  <a:pt x="6394" y="4913"/>
                  <a:pt x="6394" y="4925"/>
                </a:cubicBezTo>
                <a:close/>
                <a:moveTo>
                  <a:pt x="6703" y="4333"/>
                </a:moveTo>
                <a:cubicBezTo>
                  <a:pt x="6666" y="4419"/>
                  <a:pt x="6752" y="4518"/>
                  <a:pt x="6839" y="4493"/>
                </a:cubicBezTo>
                <a:cubicBezTo>
                  <a:pt x="6876" y="4481"/>
                  <a:pt x="6901" y="4456"/>
                  <a:pt x="6913" y="4431"/>
                </a:cubicBezTo>
                <a:lnTo>
                  <a:pt x="7012" y="4234"/>
                </a:lnTo>
                <a:cubicBezTo>
                  <a:pt x="7061" y="4111"/>
                  <a:pt x="6901" y="3999"/>
                  <a:pt x="6814" y="4111"/>
                </a:cubicBezTo>
                <a:cubicBezTo>
                  <a:pt x="6814" y="4111"/>
                  <a:pt x="6802" y="4123"/>
                  <a:pt x="6802" y="4123"/>
                </a:cubicBezTo>
                <a:close/>
                <a:moveTo>
                  <a:pt x="7123" y="3506"/>
                </a:moveTo>
                <a:cubicBezTo>
                  <a:pt x="7061" y="3617"/>
                  <a:pt x="7209" y="3728"/>
                  <a:pt x="7308" y="3641"/>
                </a:cubicBezTo>
                <a:cubicBezTo>
                  <a:pt x="7308" y="3629"/>
                  <a:pt x="7320" y="3617"/>
                  <a:pt x="7333" y="3604"/>
                </a:cubicBezTo>
                <a:cubicBezTo>
                  <a:pt x="7357" y="3543"/>
                  <a:pt x="7394" y="3469"/>
                  <a:pt x="7431" y="3407"/>
                </a:cubicBezTo>
                <a:cubicBezTo>
                  <a:pt x="7505" y="3283"/>
                  <a:pt x="7345" y="3172"/>
                  <a:pt x="7246" y="3271"/>
                </a:cubicBezTo>
                <a:cubicBezTo>
                  <a:pt x="7246" y="3271"/>
                  <a:pt x="7234" y="3283"/>
                  <a:pt x="7234" y="3296"/>
                </a:cubicBezTo>
                <a:close/>
                <a:moveTo>
                  <a:pt x="7567" y="2679"/>
                </a:moveTo>
                <a:cubicBezTo>
                  <a:pt x="7530" y="2753"/>
                  <a:pt x="7567" y="2839"/>
                  <a:pt x="7654" y="2851"/>
                </a:cubicBezTo>
                <a:cubicBezTo>
                  <a:pt x="7703" y="2864"/>
                  <a:pt x="7752" y="2839"/>
                  <a:pt x="7777" y="2802"/>
                </a:cubicBezTo>
                <a:cubicBezTo>
                  <a:pt x="7814" y="2728"/>
                  <a:pt x="7851" y="2666"/>
                  <a:pt x="7888" y="2605"/>
                </a:cubicBezTo>
                <a:cubicBezTo>
                  <a:pt x="7962" y="2493"/>
                  <a:pt x="7826" y="2370"/>
                  <a:pt x="7715" y="2444"/>
                </a:cubicBezTo>
                <a:cubicBezTo>
                  <a:pt x="7703" y="2456"/>
                  <a:pt x="7703" y="2469"/>
                  <a:pt x="7691" y="2481"/>
                </a:cubicBezTo>
                <a:lnTo>
                  <a:pt x="7567" y="2679"/>
                </a:lnTo>
                <a:close/>
                <a:moveTo>
                  <a:pt x="8098" y="1889"/>
                </a:moveTo>
                <a:cubicBezTo>
                  <a:pt x="8012" y="2000"/>
                  <a:pt x="8135" y="2123"/>
                  <a:pt x="8246" y="2061"/>
                </a:cubicBezTo>
                <a:cubicBezTo>
                  <a:pt x="8258" y="2049"/>
                  <a:pt x="8271" y="2037"/>
                  <a:pt x="8283" y="2024"/>
                </a:cubicBezTo>
                <a:cubicBezTo>
                  <a:pt x="8320" y="1963"/>
                  <a:pt x="8369" y="1901"/>
                  <a:pt x="8419" y="1852"/>
                </a:cubicBezTo>
                <a:cubicBezTo>
                  <a:pt x="8493" y="1728"/>
                  <a:pt x="8320" y="1605"/>
                  <a:pt x="8234" y="1703"/>
                </a:cubicBezTo>
                <a:cubicBezTo>
                  <a:pt x="8184" y="1765"/>
                  <a:pt x="8135" y="1827"/>
                  <a:pt x="8086" y="1889"/>
                </a:cubicBezTo>
                <a:close/>
                <a:moveTo>
                  <a:pt x="8690" y="1160"/>
                </a:moveTo>
                <a:cubicBezTo>
                  <a:pt x="8592" y="1259"/>
                  <a:pt x="8715" y="1420"/>
                  <a:pt x="8839" y="1346"/>
                </a:cubicBezTo>
                <a:cubicBezTo>
                  <a:pt x="8839" y="1346"/>
                  <a:pt x="8851" y="1333"/>
                  <a:pt x="8863" y="1321"/>
                </a:cubicBezTo>
                <a:cubicBezTo>
                  <a:pt x="8913" y="1271"/>
                  <a:pt x="8962" y="1222"/>
                  <a:pt x="9011" y="1173"/>
                </a:cubicBezTo>
                <a:cubicBezTo>
                  <a:pt x="9024" y="1160"/>
                  <a:pt x="9036" y="1148"/>
                  <a:pt x="9048" y="1123"/>
                </a:cubicBezTo>
                <a:cubicBezTo>
                  <a:pt x="9085" y="1012"/>
                  <a:pt x="8937" y="926"/>
                  <a:pt x="8851" y="1000"/>
                </a:cubicBezTo>
                <a:cubicBezTo>
                  <a:pt x="8802" y="1062"/>
                  <a:pt x="8740" y="1111"/>
                  <a:pt x="8690" y="1173"/>
                </a:cubicBezTo>
                <a:close/>
                <a:moveTo>
                  <a:pt x="9419" y="543"/>
                </a:moveTo>
                <a:cubicBezTo>
                  <a:pt x="9320" y="617"/>
                  <a:pt x="9369" y="765"/>
                  <a:pt x="9480" y="765"/>
                </a:cubicBezTo>
                <a:cubicBezTo>
                  <a:pt x="9505" y="753"/>
                  <a:pt x="9530" y="753"/>
                  <a:pt x="9542" y="741"/>
                </a:cubicBezTo>
                <a:lnTo>
                  <a:pt x="9616" y="691"/>
                </a:lnTo>
                <a:lnTo>
                  <a:pt x="9653" y="667"/>
                </a:lnTo>
                <a:lnTo>
                  <a:pt x="9690" y="642"/>
                </a:lnTo>
                <a:lnTo>
                  <a:pt x="9740" y="617"/>
                </a:lnTo>
                <a:cubicBezTo>
                  <a:pt x="9838" y="555"/>
                  <a:pt x="9789" y="383"/>
                  <a:pt x="9666" y="395"/>
                </a:cubicBezTo>
                <a:cubicBezTo>
                  <a:pt x="9641" y="407"/>
                  <a:pt x="9629" y="407"/>
                  <a:pt x="9616" y="420"/>
                </a:cubicBezTo>
                <a:lnTo>
                  <a:pt x="9567" y="444"/>
                </a:lnTo>
                <a:lnTo>
                  <a:pt x="9530" y="469"/>
                </a:lnTo>
                <a:lnTo>
                  <a:pt x="9480" y="49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4" name="Google Shape;6844;p121"/>
          <p:cNvSpPr/>
          <p:nvPr/>
        </p:nvSpPr>
        <p:spPr>
          <a:xfrm>
            <a:off x="475281" y="1834412"/>
            <a:ext cx="489451" cy="623971"/>
          </a:xfrm>
          <a:custGeom>
            <a:avLst/>
            <a:gdLst/>
            <a:ahLst/>
            <a:cxnLst/>
            <a:rect l="l" t="t" r="r" b="b"/>
            <a:pathLst>
              <a:path w="14554" h="18554" extrusionOk="0">
                <a:moveTo>
                  <a:pt x="13973" y="18344"/>
                </a:moveTo>
                <a:cubicBezTo>
                  <a:pt x="13936" y="18467"/>
                  <a:pt x="14097" y="18554"/>
                  <a:pt x="14171" y="18442"/>
                </a:cubicBezTo>
                <a:cubicBezTo>
                  <a:pt x="14183" y="18430"/>
                  <a:pt x="14196" y="18418"/>
                  <a:pt x="14196" y="18405"/>
                </a:cubicBezTo>
                <a:lnTo>
                  <a:pt x="14208" y="18356"/>
                </a:lnTo>
                <a:lnTo>
                  <a:pt x="14220" y="18307"/>
                </a:lnTo>
                <a:lnTo>
                  <a:pt x="14233" y="18257"/>
                </a:lnTo>
                <a:lnTo>
                  <a:pt x="14245" y="18196"/>
                </a:lnTo>
                <a:lnTo>
                  <a:pt x="14245" y="18171"/>
                </a:lnTo>
                <a:cubicBezTo>
                  <a:pt x="14282" y="18023"/>
                  <a:pt x="14047" y="17973"/>
                  <a:pt x="14023" y="18122"/>
                </a:cubicBezTo>
                <a:lnTo>
                  <a:pt x="14023" y="18159"/>
                </a:lnTo>
                <a:lnTo>
                  <a:pt x="14010" y="18196"/>
                </a:lnTo>
                <a:lnTo>
                  <a:pt x="13998" y="18245"/>
                </a:lnTo>
                <a:lnTo>
                  <a:pt x="13986" y="18294"/>
                </a:lnTo>
                <a:close/>
                <a:moveTo>
                  <a:pt x="235" y="186"/>
                </a:moveTo>
                <a:cubicBezTo>
                  <a:pt x="259" y="38"/>
                  <a:pt x="25" y="1"/>
                  <a:pt x="12" y="161"/>
                </a:cubicBezTo>
                <a:cubicBezTo>
                  <a:pt x="0" y="161"/>
                  <a:pt x="0" y="174"/>
                  <a:pt x="12" y="186"/>
                </a:cubicBezTo>
                <a:lnTo>
                  <a:pt x="12" y="260"/>
                </a:lnTo>
                <a:lnTo>
                  <a:pt x="12" y="371"/>
                </a:lnTo>
                <a:lnTo>
                  <a:pt x="12" y="420"/>
                </a:lnTo>
                <a:cubicBezTo>
                  <a:pt x="12" y="544"/>
                  <a:pt x="161" y="581"/>
                  <a:pt x="222" y="482"/>
                </a:cubicBezTo>
                <a:cubicBezTo>
                  <a:pt x="235" y="457"/>
                  <a:pt x="235" y="445"/>
                  <a:pt x="235" y="420"/>
                </a:cubicBezTo>
                <a:lnTo>
                  <a:pt x="235" y="383"/>
                </a:lnTo>
                <a:lnTo>
                  <a:pt x="235" y="272"/>
                </a:lnTo>
                <a:lnTo>
                  <a:pt x="235" y="198"/>
                </a:lnTo>
                <a:close/>
                <a:moveTo>
                  <a:pt x="235" y="1112"/>
                </a:moveTo>
                <a:cubicBezTo>
                  <a:pt x="235" y="951"/>
                  <a:pt x="0" y="964"/>
                  <a:pt x="12" y="1124"/>
                </a:cubicBezTo>
                <a:lnTo>
                  <a:pt x="12" y="1210"/>
                </a:lnTo>
                <a:lnTo>
                  <a:pt x="12" y="1309"/>
                </a:lnTo>
                <a:lnTo>
                  <a:pt x="12" y="1359"/>
                </a:lnTo>
                <a:cubicBezTo>
                  <a:pt x="12" y="1457"/>
                  <a:pt x="136" y="1494"/>
                  <a:pt x="210" y="1433"/>
                </a:cubicBezTo>
                <a:cubicBezTo>
                  <a:pt x="235" y="1408"/>
                  <a:pt x="247" y="1371"/>
                  <a:pt x="235" y="1334"/>
                </a:cubicBezTo>
                <a:lnTo>
                  <a:pt x="235" y="1297"/>
                </a:lnTo>
                <a:lnTo>
                  <a:pt x="235" y="1198"/>
                </a:lnTo>
                <a:close/>
                <a:moveTo>
                  <a:pt x="321" y="2025"/>
                </a:moveTo>
                <a:cubicBezTo>
                  <a:pt x="296" y="1865"/>
                  <a:pt x="62" y="1902"/>
                  <a:pt x="86" y="2062"/>
                </a:cubicBezTo>
                <a:lnTo>
                  <a:pt x="86" y="2099"/>
                </a:lnTo>
                <a:lnTo>
                  <a:pt x="99" y="2198"/>
                </a:lnTo>
                <a:lnTo>
                  <a:pt x="123" y="2284"/>
                </a:lnTo>
                <a:cubicBezTo>
                  <a:pt x="136" y="2408"/>
                  <a:pt x="296" y="2420"/>
                  <a:pt x="346" y="2309"/>
                </a:cubicBezTo>
                <a:cubicBezTo>
                  <a:pt x="346" y="2297"/>
                  <a:pt x="346" y="2272"/>
                  <a:pt x="346" y="2247"/>
                </a:cubicBezTo>
                <a:lnTo>
                  <a:pt x="321" y="2161"/>
                </a:lnTo>
                <a:lnTo>
                  <a:pt x="309" y="2062"/>
                </a:lnTo>
                <a:lnTo>
                  <a:pt x="309" y="2025"/>
                </a:lnTo>
                <a:close/>
                <a:moveTo>
                  <a:pt x="494" y="2926"/>
                </a:moveTo>
                <a:cubicBezTo>
                  <a:pt x="481" y="2877"/>
                  <a:pt x="444" y="2840"/>
                  <a:pt x="395" y="2840"/>
                </a:cubicBezTo>
                <a:cubicBezTo>
                  <a:pt x="321" y="2827"/>
                  <a:pt x="247" y="2902"/>
                  <a:pt x="272" y="2976"/>
                </a:cubicBezTo>
                <a:lnTo>
                  <a:pt x="284" y="3013"/>
                </a:lnTo>
                <a:lnTo>
                  <a:pt x="309" y="3099"/>
                </a:lnTo>
                <a:lnTo>
                  <a:pt x="333" y="3210"/>
                </a:lnTo>
                <a:cubicBezTo>
                  <a:pt x="346" y="3222"/>
                  <a:pt x="358" y="3247"/>
                  <a:pt x="370" y="3259"/>
                </a:cubicBezTo>
                <a:cubicBezTo>
                  <a:pt x="457" y="3334"/>
                  <a:pt x="593" y="3247"/>
                  <a:pt x="556" y="3136"/>
                </a:cubicBezTo>
                <a:lnTo>
                  <a:pt x="531" y="3037"/>
                </a:lnTo>
                <a:lnTo>
                  <a:pt x="506" y="2963"/>
                </a:lnTo>
                <a:close/>
                <a:moveTo>
                  <a:pt x="778" y="3790"/>
                </a:moveTo>
                <a:cubicBezTo>
                  <a:pt x="765" y="3741"/>
                  <a:pt x="716" y="3716"/>
                  <a:pt x="667" y="3716"/>
                </a:cubicBezTo>
                <a:cubicBezTo>
                  <a:pt x="593" y="3716"/>
                  <a:pt x="543" y="3803"/>
                  <a:pt x="568" y="3877"/>
                </a:cubicBezTo>
                <a:lnTo>
                  <a:pt x="593" y="3938"/>
                </a:lnTo>
                <a:lnTo>
                  <a:pt x="617" y="4012"/>
                </a:lnTo>
                <a:lnTo>
                  <a:pt x="654" y="4087"/>
                </a:lnTo>
                <a:cubicBezTo>
                  <a:pt x="704" y="4210"/>
                  <a:pt x="876" y="4173"/>
                  <a:pt x="876" y="4037"/>
                </a:cubicBezTo>
                <a:cubicBezTo>
                  <a:pt x="876" y="4025"/>
                  <a:pt x="876" y="4012"/>
                  <a:pt x="864" y="4000"/>
                </a:cubicBezTo>
                <a:lnTo>
                  <a:pt x="839" y="3926"/>
                </a:lnTo>
                <a:lnTo>
                  <a:pt x="802" y="3840"/>
                </a:lnTo>
                <a:lnTo>
                  <a:pt x="778" y="3778"/>
                </a:lnTo>
                <a:close/>
                <a:moveTo>
                  <a:pt x="1173" y="4605"/>
                </a:moveTo>
                <a:cubicBezTo>
                  <a:pt x="1111" y="4494"/>
                  <a:pt x="938" y="4556"/>
                  <a:pt x="963" y="4679"/>
                </a:cubicBezTo>
                <a:cubicBezTo>
                  <a:pt x="963" y="4704"/>
                  <a:pt x="963" y="4716"/>
                  <a:pt x="975" y="4728"/>
                </a:cubicBezTo>
                <a:lnTo>
                  <a:pt x="1000" y="4765"/>
                </a:lnTo>
                <a:lnTo>
                  <a:pt x="1037" y="4840"/>
                </a:lnTo>
                <a:lnTo>
                  <a:pt x="1086" y="4914"/>
                </a:lnTo>
                <a:lnTo>
                  <a:pt x="1099" y="4926"/>
                </a:lnTo>
                <a:cubicBezTo>
                  <a:pt x="1173" y="5037"/>
                  <a:pt x="1333" y="4963"/>
                  <a:pt x="1309" y="4840"/>
                </a:cubicBezTo>
                <a:cubicBezTo>
                  <a:pt x="1309" y="4827"/>
                  <a:pt x="1296" y="4815"/>
                  <a:pt x="1296" y="4802"/>
                </a:cubicBezTo>
                <a:lnTo>
                  <a:pt x="1234" y="4728"/>
                </a:lnTo>
                <a:lnTo>
                  <a:pt x="1197" y="4654"/>
                </a:lnTo>
                <a:close/>
                <a:moveTo>
                  <a:pt x="1679" y="5370"/>
                </a:moveTo>
                <a:cubicBezTo>
                  <a:pt x="1654" y="5333"/>
                  <a:pt x="1617" y="5321"/>
                  <a:pt x="1580" y="5333"/>
                </a:cubicBezTo>
                <a:cubicBezTo>
                  <a:pt x="1481" y="5333"/>
                  <a:pt x="1444" y="5444"/>
                  <a:pt x="1494" y="5518"/>
                </a:cubicBezTo>
                <a:lnTo>
                  <a:pt x="1543" y="5580"/>
                </a:lnTo>
                <a:lnTo>
                  <a:pt x="1592" y="5642"/>
                </a:lnTo>
                <a:lnTo>
                  <a:pt x="1642" y="5704"/>
                </a:lnTo>
                <a:cubicBezTo>
                  <a:pt x="1716" y="5790"/>
                  <a:pt x="1876" y="5716"/>
                  <a:pt x="1839" y="5592"/>
                </a:cubicBezTo>
                <a:cubicBezTo>
                  <a:pt x="1839" y="5580"/>
                  <a:pt x="1827" y="5568"/>
                  <a:pt x="1815" y="5555"/>
                </a:cubicBezTo>
                <a:lnTo>
                  <a:pt x="1778" y="5494"/>
                </a:lnTo>
                <a:lnTo>
                  <a:pt x="1728" y="5432"/>
                </a:lnTo>
                <a:close/>
                <a:moveTo>
                  <a:pt x="2284" y="6062"/>
                </a:moveTo>
                <a:cubicBezTo>
                  <a:pt x="2247" y="6025"/>
                  <a:pt x="2197" y="6012"/>
                  <a:pt x="2148" y="6037"/>
                </a:cubicBezTo>
                <a:cubicBezTo>
                  <a:pt x="2074" y="6074"/>
                  <a:pt x="2061" y="6160"/>
                  <a:pt x="2123" y="6222"/>
                </a:cubicBezTo>
                <a:lnTo>
                  <a:pt x="2185" y="6284"/>
                </a:lnTo>
                <a:lnTo>
                  <a:pt x="2234" y="6333"/>
                </a:lnTo>
                <a:lnTo>
                  <a:pt x="2284" y="6382"/>
                </a:lnTo>
                <a:cubicBezTo>
                  <a:pt x="2382" y="6469"/>
                  <a:pt x="2531" y="6358"/>
                  <a:pt x="2469" y="6247"/>
                </a:cubicBezTo>
                <a:cubicBezTo>
                  <a:pt x="2457" y="6234"/>
                  <a:pt x="2457" y="6222"/>
                  <a:pt x="2444" y="6210"/>
                </a:cubicBezTo>
                <a:lnTo>
                  <a:pt x="2395" y="6173"/>
                </a:lnTo>
                <a:lnTo>
                  <a:pt x="2345" y="6111"/>
                </a:lnTo>
                <a:close/>
                <a:moveTo>
                  <a:pt x="2975" y="6654"/>
                </a:moveTo>
                <a:cubicBezTo>
                  <a:pt x="2950" y="6642"/>
                  <a:pt x="2926" y="6629"/>
                  <a:pt x="2901" y="6629"/>
                </a:cubicBezTo>
                <a:cubicBezTo>
                  <a:pt x="2790" y="6629"/>
                  <a:pt x="2740" y="6777"/>
                  <a:pt x="2827" y="6839"/>
                </a:cubicBezTo>
                <a:lnTo>
                  <a:pt x="2901" y="6889"/>
                </a:lnTo>
                <a:lnTo>
                  <a:pt x="2963" y="6938"/>
                </a:lnTo>
                <a:lnTo>
                  <a:pt x="3024" y="6975"/>
                </a:lnTo>
                <a:cubicBezTo>
                  <a:pt x="3037" y="7000"/>
                  <a:pt x="3061" y="7000"/>
                  <a:pt x="3086" y="7000"/>
                </a:cubicBezTo>
                <a:cubicBezTo>
                  <a:pt x="3197" y="7000"/>
                  <a:pt x="3247" y="6852"/>
                  <a:pt x="3160" y="6790"/>
                </a:cubicBezTo>
                <a:lnTo>
                  <a:pt x="3098" y="6753"/>
                </a:lnTo>
                <a:lnTo>
                  <a:pt x="3037" y="6703"/>
                </a:lnTo>
                <a:close/>
                <a:moveTo>
                  <a:pt x="3728" y="7172"/>
                </a:moveTo>
                <a:cubicBezTo>
                  <a:pt x="3703" y="7148"/>
                  <a:pt x="3679" y="7148"/>
                  <a:pt x="3654" y="7148"/>
                </a:cubicBezTo>
                <a:cubicBezTo>
                  <a:pt x="3543" y="7172"/>
                  <a:pt x="3518" y="7308"/>
                  <a:pt x="3617" y="7370"/>
                </a:cubicBezTo>
                <a:lnTo>
                  <a:pt x="3679" y="7407"/>
                </a:lnTo>
                <a:lnTo>
                  <a:pt x="3753" y="7444"/>
                </a:lnTo>
                <a:lnTo>
                  <a:pt x="3814" y="7481"/>
                </a:lnTo>
                <a:cubicBezTo>
                  <a:pt x="3950" y="7555"/>
                  <a:pt x="4061" y="7358"/>
                  <a:pt x="3925" y="7284"/>
                </a:cubicBezTo>
                <a:lnTo>
                  <a:pt x="3864" y="7247"/>
                </a:lnTo>
                <a:lnTo>
                  <a:pt x="3802" y="7210"/>
                </a:lnTo>
                <a:close/>
                <a:moveTo>
                  <a:pt x="4543" y="7592"/>
                </a:moveTo>
                <a:cubicBezTo>
                  <a:pt x="4419" y="7530"/>
                  <a:pt x="4320" y="7679"/>
                  <a:pt x="4407" y="7777"/>
                </a:cubicBezTo>
                <a:cubicBezTo>
                  <a:pt x="4419" y="7790"/>
                  <a:pt x="4432" y="7790"/>
                  <a:pt x="4444" y="7802"/>
                </a:cubicBezTo>
                <a:lnTo>
                  <a:pt x="4518" y="7827"/>
                </a:lnTo>
                <a:lnTo>
                  <a:pt x="4592" y="7864"/>
                </a:lnTo>
                <a:lnTo>
                  <a:pt x="4666" y="7901"/>
                </a:lnTo>
                <a:cubicBezTo>
                  <a:pt x="4790" y="7963"/>
                  <a:pt x="4901" y="7765"/>
                  <a:pt x="4777" y="7691"/>
                </a:cubicBezTo>
                <a:lnTo>
                  <a:pt x="4752" y="7679"/>
                </a:lnTo>
                <a:lnTo>
                  <a:pt x="4678" y="7654"/>
                </a:lnTo>
                <a:lnTo>
                  <a:pt x="4604" y="7617"/>
                </a:lnTo>
                <a:close/>
                <a:moveTo>
                  <a:pt x="5394" y="7925"/>
                </a:moveTo>
                <a:cubicBezTo>
                  <a:pt x="5283" y="7888"/>
                  <a:pt x="5197" y="8012"/>
                  <a:pt x="5259" y="8111"/>
                </a:cubicBezTo>
                <a:cubicBezTo>
                  <a:pt x="5283" y="8123"/>
                  <a:pt x="5296" y="8135"/>
                  <a:pt x="5320" y="8148"/>
                </a:cubicBezTo>
                <a:lnTo>
                  <a:pt x="5394" y="8172"/>
                </a:lnTo>
                <a:lnTo>
                  <a:pt x="5456" y="8197"/>
                </a:lnTo>
                <a:lnTo>
                  <a:pt x="5542" y="8222"/>
                </a:lnTo>
                <a:cubicBezTo>
                  <a:pt x="5666" y="8259"/>
                  <a:pt x="5752" y="8086"/>
                  <a:pt x="5641" y="8012"/>
                </a:cubicBezTo>
                <a:cubicBezTo>
                  <a:pt x="5629" y="8012"/>
                  <a:pt x="5617" y="8000"/>
                  <a:pt x="5617" y="8000"/>
                </a:cubicBezTo>
                <a:lnTo>
                  <a:pt x="5530" y="7975"/>
                </a:lnTo>
                <a:lnTo>
                  <a:pt x="5456" y="7950"/>
                </a:lnTo>
                <a:close/>
                <a:moveTo>
                  <a:pt x="6271" y="8185"/>
                </a:moveTo>
                <a:cubicBezTo>
                  <a:pt x="6172" y="8160"/>
                  <a:pt x="6098" y="8271"/>
                  <a:pt x="6147" y="8358"/>
                </a:cubicBezTo>
                <a:cubicBezTo>
                  <a:pt x="6172" y="8382"/>
                  <a:pt x="6197" y="8407"/>
                  <a:pt x="6221" y="8407"/>
                </a:cubicBezTo>
                <a:lnTo>
                  <a:pt x="6283" y="8432"/>
                </a:lnTo>
                <a:lnTo>
                  <a:pt x="6357" y="8444"/>
                </a:lnTo>
                <a:lnTo>
                  <a:pt x="6456" y="8469"/>
                </a:lnTo>
                <a:cubicBezTo>
                  <a:pt x="6493" y="8469"/>
                  <a:pt x="6530" y="8456"/>
                  <a:pt x="6555" y="8432"/>
                </a:cubicBezTo>
                <a:cubicBezTo>
                  <a:pt x="6616" y="8370"/>
                  <a:pt x="6592" y="8259"/>
                  <a:pt x="6493" y="8234"/>
                </a:cubicBezTo>
                <a:lnTo>
                  <a:pt x="6419" y="8222"/>
                </a:lnTo>
                <a:lnTo>
                  <a:pt x="6345" y="8197"/>
                </a:lnTo>
                <a:close/>
                <a:moveTo>
                  <a:pt x="7172" y="8358"/>
                </a:moveTo>
                <a:cubicBezTo>
                  <a:pt x="7135" y="8358"/>
                  <a:pt x="7085" y="8370"/>
                  <a:pt x="7061" y="8419"/>
                </a:cubicBezTo>
                <a:cubicBezTo>
                  <a:pt x="7011" y="8481"/>
                  <a:pt x="7061" y="8580"/>
                  <a:pt x="7147" y="8592"/>
                </a:cubicBezTo>
                <a:lnTo>
                  <a:pt x="7369" y="8629"/>
                </a:lnTo>
                <a:cubicBezTo>
                  <a:pt x="7530" y="8641"/>
                  <a:pt x="7555" y="8419"/>
                  <a:pt x="7406" y="8395"/>
                </a:cubicBezTo>
                <a:lnTo>
                  <a:pt x="7308" y="8382"/>
                </a:lnTo>
                <a:close/>
                <a:moveTo>
                  <a:pt x="8085" y="8469"/>
                </a:moveTo>
                <a:cubicBezTo>
                  <a:pt x="7937" y="8456"/>
                  <a:pt x="7925" y="8691"/>
                  <a:pt x="8073" y="8703"/>
                </a:cubicBezTo>
                <a:lnTo>
                  <a:pt x="8184" y="8703"/>
                </a:lnTo>
                <a:lnTo>
                  <a:pt x="8308" y="8703"/>
                </a:lnTo>
                <a:cubicBezTo>
                  <a:pt x="8456" y="8715"/>
                  <a:pt x="8468" y="8481"/>
                  <a:pt x="8320" y="8469"/>
                </a:cubicBezTo>
                <a:lnTo>
                  <a:pt x="8196" y="8469"/>
                </a:lnTo>
                <a:close/>
                <a:moveTo>
                  <a:pt x="9011" y="8493"/>
                </a:moveTo>
                <a:cubicBezTo>
                  <a:pt x="8900" y="8493"/>
                  <a:pt x="8851" y="8641"/>
                  <a:pt x="8937" y="8703"/>
                </a:cubicBezTo>
                <a:cubicBezTo>
                  <a:pt x="8962" y="8715"/>
                  <a:pt x="8986" y="8728"/>
                  <a:pt x="9011" y="8728"/>
                </a:cubicBezTo>
                <a:lnTo>
                  <a:pt x="9246" y="8728"/>
                </a:lnTo>
                <a:cubicBezTo>
                  <a:pt x="9369" y="8715"/>
                  <a:pt x="9394" y="8555"/>
                  <a:pt x="9283" y="8506"/>
                </a:cubicBezTo>
                <a:cubicBezTo>
                  <a:pt x="9270" y="8493"/>
                  <a:pt x="9258" y="8493"/>
                  <a:pt x="9233" y="8493"/>
                </a:cubicBezTo>
                <a:lnTo>
                  <a:pt x="9085" y="8493"/>
                </a:lnTo>
                <a:close/>
                <a:moveTo>
                  <a:pt x="9925" y="8456"/>
                </a:moveTo>
                <a:cubicBezTo>
                  <a:pt x="9789" y="8456"/>
                  <a:pt x="9776" y="8654"/>
                  <a:pt x="9912" y="8678"/>
                </a:cubicBezTo>
                <a:cubicBezTo>
                  <a:pt x="9925" y="8678"/>
                  <a:pt x="9937" y="8678"/>
                  <a:pt x="9949" y="8678"/>
                </a:cubicBezTo>
                <a:lnTo>
                  <a:pt x="10023" y="8666"/>
                </a:lnTo>
                <a:lnTo>
                  <a:pt x="10097" y="8666"/>
                </a:lnTo>
                <a:lnTo>
                  <a:pt x="10184" y="8666"/>
                </a:lnTo>
                <a:cubicBezTo>
                  <a:pt x="10258" y="8654"/>
                  <a:pt x="10307" y="8567"/>
                  <a:pt x="10270" y="8493"/>
                </a:cubicBezTo>
                <a:cubicBezTo>
                  <a:pt x="10246" y="8444"/>
                  <a:pt x="10196" y="8419"/>
                  <a:pt x="10159" y="8432"/>
                </a:cubicBezTo>
                <a:lnTo>
                  <a:pt x="10073" y="8444"/>
                </a:lnTo>
                <a:lnTo>
                  <a:pt x="9925" y="8456"/>
                </a:lnTo>
                <a:close/>
                <a:moveTo>
                  <a:pt x="10838" y="8333"/>
                </a:moveTo>
                <a:cubicBezTo>
                  <a:pt x="10801" y="8333"/>
                  <a:pt x="10764" y="8358"/>
                  <a:pt x="10752" y="8395"/>
                </a:cubicBezTo>
                <a:cubicBezTo>
                  <a:pt x="10715" y="8481"/>
                  <a:pt x="10789" y="8567"/>
                  <a:pt x="10875" y="8555"/>
                </a:cubicBezTo>
                <a:lnTo>
                  <a:pt x="10999" y="8530"/>
                </a:lnTo>
                <a:cubicBezTo>
                  <a:pt x="10999" y="8543"/>
                  <a:pt x="10999" y="8555"/>
                  <a:pt x="10999" y="8555"/>
                </a:cubicBezTo>
                <a:lnTo>
                  <a:pt x="11011" y="8641"/>
                </a:lnTo>
                <a:cubicBezTo>
                  <a:pt x="11023" y="8691"/>
                  <a:pt x="11036" y="8740"/>
                  <a:pt x="11048" y="8790"/>
                </a:cubicBezTo>
                <a:cubicBezTo>
                  <a:pt x="11048" y="8827"/>
                  <a:pt x="11073" y="8864"/>
                  <a:pt x="11110" y="8876"/>
                </a:cubicBezTo>
                <a:cubicBezTo>
                  <a:pt x="11196" y="8913"/>
                  <a:pt x="11282" y="8839"/>
                  <a:pt x="11270" y="8753"/>
                </a:cubicBezTo>
                <a:cubicBezTo>
                  <a:pt x="11258" y="8678"/>
                  <a:pt x="11245" y="8592"/>
                  <a:pt x="11233" y="8518"/>
                </a:cubicBezTo>
                <a:cubicBezTo>
                  <a:pt x="11221" y="8493"/>
                  <a:pt x="11208" y="8469"/>
                  <a:pt x="11184" y="8444"/>
                </a:cubicBezTo>
                <a:cubicBezTo>
                  <a:pt x="11221" y="8370"/>
                  <a:pt x="11171" y="8283"/>
                  <a:pt x="11097" y="8283"/>
                </a:cubicBezTo>
                <a:cubicBezTo>
                  <a:pt x="11085" y="8283"/>
                  <a:pt x="11073" y="8283"/>
                  <a:pt x="11060" y="8283"/>
                </a:cubicBezTo>
                <a:lnTo>
                  <a:pt x="10826" y="8320"/>
                </a:lnTo>
                <a:close/>
                <a:moveTo>
                  <a:pt x="11727" y="8111"/>
                </a:moveTo>
                <a:cubicBezTo>
                  <a:pt x="11628" y="8148"/>
                  <a:pt x="11628" y="8296"/>
                  <a:pt x="11739" y="8333"/>
                </a:cubicBezTo>
                <a:cubicBezTo>
                  <a:pt x="11751" y="8333"/>
                  <a:pt x="11764" y="8333"/>
                  <a:pt x="11776" y="8333"/>
                </a:cubicBezTo>
                <a:lnTo>
                  <a:pt x="11875" y="8308"/>
                </a:lnTo>
                <a:lnTo>
                  <a:pt x="11937" y="8283"/>
                </a:lnTo>
                <a:lnTo>
                  <a:pt x="12011" y="8259"/>
                </a:lnTo>
                <a:cubicBezTo>
                  <a:pt x="12122" y="8222"/>
                  <a:pt x="12109" y="8049"/>
                  <a:pt x="11974" y="8037"/>
                </a:cubicBezTo>
                <a:cubicBezTo>
                  <a:pt x="11961" y="8037"/>
                  <a:pt x="11949" y="8037"/>
                  <a:pt x="11937" y="8037"/>
                </a:cubicBezTo>
                <a:lnTo>
                  <a:pt x="11863" y="8061"/>
                </a:lnTo>
                <a:lnTo>
                  <a:pt x="11801" y="8074"/>
                </a:lnTo>
                <a:lnTo>
                  <a:pt x="11714" y="8111"/>
                </a:lnTo>
                <a:close/>
                <a:moveTo>
                  <a:pt x="12579" y="7790"/>
                </a:moveTo>
                <a:cubicBezTo>
                  <a:pt x="12467" y="7851"/>
                  <a:pt x="12504" y="8024"/>
                  <a:pt x="12640" y="8012"/>
                </a:cubicBezTo>
                <a:cubicBezTo>
                  <a:pt x="12653" y="8012"/>
                  <a:pt x="12665" y="8012"/>
                  <a:pt x="12677" y="8000"/>
                </a:cubicBezTo>
                <a:lnTo>
                  <a:pt x="12727" y="7975"/>
                </a:lnTo>
                <a:lnTo>
                  <a:pt x="12788" y="7950"/>
                </a:lnTo>
                <a:lnTo>
                  <a:pt x="12838" y="7925"/>
                </a:lnTo>
                <a:lnTo>
                  <a:pt x="12887" y="7901"/>
                </a:lnTo>
                <a:cubicBezTo>
                  <a:pt x="12998" y="7839"/>
                  <a:pt x="12949" y="7679"/>
                  <a:pt x="12825" y="7679"/>
                </a:cubicBezTo>
                <a:cubicBezTo>
                  <a:pt x="12813" y="7679"/>
                  <a:pt x="12801" y="7691"/>
                  <a:pt x="12788" y="7691"/>
                </a:cubicBezTo>
                <a:lnTo>
                  <a:pt x="12727" y="7728"/>
                </a:lnTo>
                <a:lnTo>
                  <a:pt x="12677" y="7753"/>
                </a:lnTo>
                <a:lnTo>
                  <a:pt x="12628" y="7765"/>
                </a:lnTo>
                <a:close/>
                <a:moveTo>
                  <a:pt x="13356" y="7345"/>
                </a:moveTo>
                <a:cubicBezTo>
                  <a:pt x="13270" y="7407"/>
                  <a:pt x="13332" y="7568"/>
                  <a:pt x="13443" y="7555"/>
                </a:cubicBezTo>
                <a:cubicBezTo>
                  <a:pt x="13467" y="7555"/>
                  <a:pt x="13480" y="7543"/>
                  <a:pt x="13504" y="7530"/>
                </a:cubicBezTo>
                <a:lnTo>
                  <a:pt x="13529" y="7506"/>
                </a:lnTo>
                <a:lnTo>
                  <a:pt x="13578" y="7481"/>
                </a:lnTo>
                <a:lnTo>
                  <a:pt x="13615" y="7444"/>
                </a:lnTo>
                <a:lnTo>
                  <a:pt x="13652" y="7407"/>
                </a:lnTo>
                <a:lnTo>
                  <a:pt x="13689" y="7382"/>
                </a:lnTo>
                <a:cubicBezTo>
                  <a:pt x="13776" y="7296"/>
                  <a:pt x="13702" y="7148"/>
                  <a:pt x="13578" y="7185"/>
                </a:cubicBezTo>
                <a:cubicBezTo>
                  <a:pt x="13566" y="7185"/>
                  <a:pt x="13554" y="7197"/>
                  <a:pt x="13541" y="7210"/>
                </a:cubicBezTo>
                <a:lnTo>
                  <a:pt x="13504" y="7234"/>
                </a:lnTo>
                <a:lnTo>
                  <a:pt x="13467" y="7259"/>
                </a:lnTo>
                <a:lnTo>
                  <a:pt x="13430" y="7296"/>
                </a:lnTo>
                <a:lnTo>
                  <a:pt x="13393" y="7321"/>
                </a:lnTo>
                <a:close/>
                <a:moveTo>
                  <a:pt x="13973" y="6716"/>
                </a:moveTo>
                <a:cubicBezTo>
                  <a:pt x="13875" y="6827"/>
                  <a:pt x="14047" y="6987"/>
                  <a:pt x="14146" y="6876"/>
                </a:cubicBezTo>
                <a:cubicBezTo>
                  <a:pt x="14159" y="6864"/>
                  <a:pt x="14171" y="6852"/>
                  <a:pt x="14171" y="6852"/>
                </a:cubicBezTo>
                <a:cubicBezTo>
                  <a:pt x="14220" y="6777"/>
                  <a:pt x="14257" y="6703"/>
                  <a:pt x="14294" y="6629"/>
                </a:cubicBezTo>
                <a:cubicBezTo>
                  <a:pt x="14344" y="6543"/>
                  <a:pt x="14257" y="6432"/>
                  <a:pt x="14159" y="6469"/>
                </a:cubicBezTo>
                <a:cubicBezTo>
                  <a:pt x="14134" y="6481"/>
                  <a:pt x="14109" y="6506"/>
                  <a:pt x="14085" y="6531"/>
                </a:cubicBezTo>
                <a:cubicBezTo>
                  <a:pt x="14060" y="6592"/>
                  <a:pt x="14023" y="6654"/>
                  <a:pt x="13973" y="6716"/>
                </a:cubicBezTo>
                <a:close/>
                <a:moveTo>
                  <a:pt x="14307" y="5901"/>
                </a:moveTo>
                <a:cubicBezTo>
                  <a:pt x="14282" y="6000"/>
                  <a:pt x="14405" y="6074"/>
                  <a:pt x="14480" y="6012"/>
                </a:cubicBezTo>
                <a:cubicBezTo>
                  <a:pt x="14504" y="6000"/>
                  <a:pt x="14529" y="5975"/>
                  <a:pt x="14529" y="5938"/>
                </a:cubicBezTo>
                <a:cubicBezTo>
                  <a:pt x="14541" y="5864"/>
                  <a:pt x="14554" y="5778"/>
                  <a:pt x="14554" y="5691"/>
                </a:cubicBezTo>
                <a:cubicBezTo>
                  <a:pt x="14554" y="5568"/>
                  <a:pt x="14393" y="5531"/>
                  <a:pt x="14331" y="5642"/>
                </a:cubicBezTo>
                <a:cubicBezTo>
                  <a:pt x="14331" y="5654"/>
                  <a:pt x="14319" y="5667"/>
                  <a:pt x="14319" y="5691"/>
                </a:cubicBezTo>
                <a:cubicBezTo>
                  <a:pt x="14319" y="5753"/>
                  <a:pt x="14319" y="5827"/>
                  <a:pt x="14307" y="5901"/>
                </a:cubicBezTo>
                <a:close/>
                <a:moveTo>
                  <a:pt x="14159" y="5099"/>
                </a:moveTo>
                <a:cubicBezTo>
                  <a:pt x="14233" y="5210"/>
                  <a:pt x="14405" y="5123"/>
                  <a:pt x="14368" y="5000"/>
                </a:cubicBezTo>
                <a:cubicBezTo>
                  <a:pt x="14356" y="4988"/>
                  <a:pt x="14356" y="4975"/>
                  <a:pt x="14344" y="4963"/>
                </a:cubicBezTo>
                <a:cubicBezTo>
                  <a:pt x="14307" y="4889"/>
                  <a:pt x="14257" y="4827"/>
                  <a:pt x="14196" y="4765"/>
                </a:cubicBezTo>
                <a:cubicBezTo>
                  <a:pt x="14183" y="4753"/>
                  <a:pt x="14159" y="4741"/>
                  <a:pt x="14134" y="4728"/>
                </a:cubicBezTo>
                <a:cubicBezTo>
                  <a:pt x="14023" y="4704"/>
                  <a:pt x="13949" y="4827"/>
                  <a:pt x="14023" y="4926"/>
                </a:cubicBezTo>
                <a:cubicBezTo>
                  <a:pt x="14072" y="4975"/>
                  <a:pt x="14109" y="5037"/>
                  <a:pt x="14146" y="5099"/>
                </a:cubicBezTo>
                <a:close/>
                <a:moveTo>
                  <a:pt x="13517" y="4543"/>
                </a:moveTo>
                <a:cubicBezTo>
                  <a:pt x="13652" y="4605"/>
                  <a:pt x="13739" y="4383"/>
                  <a:pt x="13603" y="4333"/>
                </a:cubicBezTo>
                <a:cubicBezTo>
                  <a:pt x="13517" y="4296"/>
                  <a:pt x="13443" y="4272"/>
                  <a:pt x="13356" y="4259"/>
                </a:cubicBezTo>
                <a:cubicBezTo>
                  <a:pt x="13196" y="4235"/>
                  <a:pt x="13159" y="4457"/>
                  <a:pt x="13307" y="4482"/>
                </a:cubicBezTo>
                <a:cubicBezTo>
                  <a:pt x="13381" y="4494"/>
                  <a:pt x="13443" y="4519"/>
                  <a:pt x="13517" y="4543"/>
                </a:cubicBezTo>
                <a:close/>
                <a:moveTo>
                  <a:pt x="12702" y="4556"/>
                </a:moveTo>
                <a:cubicBezTo>
                  <a:pt x="12813" y="4506"/>
                  <a:pt x="12776" y="4321"/>
                  <a:pt x="12640" y="4333"/>
                </a:cubicBezTo>
                <a:cubicBezTo>
                  <a:pt x="12628" y="4333"/>
                  <a:pt x="12616" y="4333"/>
                  <a:pt x="12603" y="4346"/>
                </a:cubicBezTo>
                <a:cubicBezTo>
                  <a:pt x="12529" y="4370"/>
                  <a:pt x="12455" y="4420"/>
                  <a:pt x="12381" y="4457"/>
                </a:cubicBezTo>
                <a:cubicBezTo>
                  <a:pt x="12270" y="4531"/>
                  <a:pt x="12344" y="4704"/>
                  <a:pt x="12467" y="4667"/>
                </a:cubicBezTo>
                <a:cubicBezTo>
                  <a:pt x="12480" y="4667"/>
                  <a:pt x="12492" y="4667"/>
                  <a:pt x="12504" y="4654"/>
                </a:cubicBezTo>
                <a:cubicBezTo>
                  <a:pt x="12566" y="4617"/>
                  <a:pt x="12628" y="4580"/>
                  <a:pt x="12702" y="4556"/>
                </a:cubicBezTo>
                <a:close/>
                <a:moveTo>
                  <a:pt x="12023" y="5099"/>
                </a:moveTo>
                <a:cubicBezTo>
                  <a:pt x="12097" y="5000"/>
                  <a:pt x="11998" y="4864"/>
                  <a:pt x="11887" y="4914"/>
                </a:cubicBezTo>
                <a:cubicBezTo>
                  <a:pt x="11863" y="4926"/>
                  <a:pt x="11850" y="4938"/>
                  <a:pt x="11838" y="4951"/>
                </a:cubicBezTo>
                <a:cubicBezTo>
                  <a:pt x="11789" y="5012"/>
                  <a:pt x="11751" y="5074"/>
                  <a:pt x="11702" y="5148"/>
                </a:cubicBezTo>
                <a:cubicBezTo>
                  <a:pt x="11603" y="5259"/>
                  <a:pt x="11776" y="5407"/>
                  <a:pt x="11875" y="5296"/>
                </a:cubicBezTo>
                <a:lnTo>
                  <a:pt x="11887" y="5284"/>
                </a:lnTo>
                <a:cubicBezTo>
                  <a:pt x="11937" y="5222"/>
                  <a:pt x="11974" y="5160"/>
                  <a:pt x="12023" y="5099"/>
                </a:cubicBezTo>
                <a:close/>
                <a:moveTo>
                  <a:pt x="11566" y="5864"/>
                </a:moveTo>
                <a:cubicBezTo>
                  <a:pt x="11628" y="5728"/>
                  <a:pt x="11418" y="5630"/>
                  <a:pt x="11356" y="5765"/>
                </a:cubicBezTo>
                <a:lnTo>
                  <a:pt x="11319" y="5839"/>
                </a:lnTo>
                <a:lnTo>
                  <a:pt x="11295" y="5889"/>
                </a:lnTo>
                <a:lnTo>
                  <a:pt x="11270" y="5938"/>
                </a:lnTo>
                <a:lnTo>
                  <a:pt x="11258" y="5987"/>
                </a:lnTo>
                <a:cubicBezTo>
                  <a:pt x="11208" y="6111"/>
                  <a:pt x="11369" y="6210"/>
                  <a:pt x="11455" y="6099"/>
                </a:cubicBezTo>
                <a:cubicBezTo>
                  <a:pt x="11455" y="6099"/>
                  <a:pt x="11468" y="6086"/>
                  <a:pt x="11468" y="6074"/>
                </a:cubicBezTo>
                <a:lnTo>
                  <a:pt x="11492" y="6037"/>
                </a:lnTo>
                <a:lnTo>
                  <a:pt x="11505" y="5987"/>
                </a:lnTo>
                <a:lnTo>
                  <a:pt x="11529" y="5938"/>
                </a:lnTo>
                <a:close/>
                <a:moveTo>
                  <a:pt x="11270" y="6728"/>
                </a:moveTo>
                <a:cubicBezTo>
                  <a:pt x="11307" y="6592"/>
                  <a:pt x="11122" y="6518"/>
                  <a:pt x="11060" y="6642"/>
                </a:cubicBezTo>
                <a:cubicBezTo>
                  <a:pt x="11048" y="6642"/>
                  <a:pt x="11048" y="6654"/>
                  <a:pt x="11048" y="6666"/>
                </a:cubicBezTo>
                <a:lnTo>
                  <a:pt x="11036" y="6728"/>
                </a:lnTo>
                <a:lnTo>
                  <a:pt x="11023" y="6777"/>
                </a:lnTo>
                <a:lnTo>
                  <a:pt x="11011" y="6827"/>
                </a:lnTo>
                <a:lnTo>
                  <a:pt x="10999" y="6901"/>
                </a:lnTo>
                <a:cubicBezTo>
                  <a:pt x="10974" y="7037"/>
                  <a:pt x="11147" y="7098"/>
                  <a:pt x="11208" y="6975"/>
                </a:cubicBezTo>
                <a:cubicBezTo>
                  <a:pt x="11221" y="6975"/>
                  <a:pt x="11221" y="6950"/>
                  <a:pt x="11221" y="6938"/>
                </a:cubicBezTo>
                <a:lnTo>
                  <a:pt x="11245" y="6876"/>
                </a:lnTo>
                <a:lnTo>
                  <a:pt x="11245" y="6827"/>
                </a:lnTo>
                <a:lnTo>
                  <a:pt x="11258" y="6777"/>
                </a:lnTo>
                <a:close/>
                <a:moveTo>
                  <a:pt x="11159" y="7617"/>
                </a:moveTo>
                <a:cubicBezTo>
                  <a:pt x="11171" y="7493"/>
                  <a:pt x="10999" y="7456"/>
                  <a:pt x="10949" y="7555"/>
                </a:cubicBezTo>
                <a:cubicBezTo>
                  <a:pt x="10937" y="7580"/>
                  <a:pt x="10937" y="7592"/>
                  <a:pt x="10937" y="7617"/>
                </a:cubicBezTo>
                <a:lnTo>
                  <a:pt x="10937" y="7851"/>
                </a:lnTo>
                <a:cubicBezTo>
                  <a:pt x="10937" y="8000"/>
                  <a:pt x="11171" y="8000"/>
                  <a:pt x="11159" y="7839"/>
                </a:cubicBezTo>
                <a:lnTo>
                  <a:pt x="11159" y="7617"/>
                </a:lnTo>
                <a:close/>
                <a:moveTo>
                  <a:pt x="11431" y="9419"/>
                </a:moveTo>
                <a:cubicBezTo>
                  <a:pt x="11394" y="9296"/>
                  <a:pt x="11221" y="9308"/>
                  <a:pt x="11196" y="9431"/>
                </a:cubicBezTo>
                <a:cubicBezTo>
                  <a:pt x="11196" y="9444"/>
                  <a:pt x="11196" y="9456"/>
                  <a:pt x="11196" y="9481"/>
                </a:cubicBezTo>
                <a:cubicBezTo>
                  <a:pt x="11221" y="9555"/>
                  <a:pt x="11245" y="9629"/>
                  <a:pt x="11270" y="9703"/>
                </a:cubicBezTo>
                <a:cubicBezTo>
                  <a:pt x="11307" y="9826"/>
                  <a:pt x="11492" y="9802"/>
                  <a:pt x="11492" y="9678"/>
                </a:cubicBezTo>
                <a:cubicBezTo>
                  <a:pt x="11492" y="9654"/>
                  <a:pt x="11492" y="9641"/>
                  <a:pt x="11492" y="9629"/>
                </a:cubicBezTo>
                <a:cubicBezTo>
                  <a:pt x="11468" y="9555"/>
                  <a:pt x="11443" y="9481"/>
                  <a:pt x="11431" y="9419"/>
                </a:cubicBezTo>
                <a:close/>
                <a:moveTo>
                  <a:pt x="11727" y="10283"/>
                </a:moveTo>
                <a:cubicBezTo>
                  <a:pt x="11677" y="10160"/>
                  <a:pt x="11492" y="10197"/>
                  <a:pt x="11505" y="10333"/>
                </a:cubicBezTo>
                <a:cubicBezTo>
                  <a:pt x="11505" y="10345"/>
                  <a:pt x="11505" y="10357"/>
                  <a:pt x="11505" y="10370"/>
                </a:cubicBezTo>
                <a:lnTo>
                  <a:pt x="11603" y="10579"/>
                </a:lnTo>
                <a:cubicBezTo>
                  <a:pt x="11603" y="10604"/>
                  <a:pt x="11628" y="10629"/>
                  <a:pt x="11640" y="10641"/>
                </a:cubicBezTo>
                <a:cubicBezTo>
                  <a:pt x="11739" y="10691"/>
                  <a:pt x="11850" y="10592"/>
                  <a:pt x="11813" y="10493"/>
                </a:cubicBezTo>
                <a:cubicBezTo>
                  <a:pt x="11789" y="10419"/>
                  <a:pt x="11751" y="10357"/>
                  <a:pt x="11727" y="10283"/>
                </a:cubicBezTo>
                <a:close/>
                <a:moveTo>
                  <a:pt x="12085" y="11123"/>
                </a:moveTo>
                <a:cubicBezTo>
                  <a:pt x="12085" y="11110"/>
                  <a:pt x="12060" y="11086"/>
                  <a:pt x="12035" y="11073"/>
                </a:cubicBezTo>
                <a:cubicBezTo>
                  <a:pt x="11937" y="11024"/>
                  <a:pt x="11838" y="11135"/>
                  <a:pt x="11887" y="11234"/>
                </a:cubicBezTo>
                <a:lnTo>
                  <a:pt x="11986" y="11443"/>
                </a:lnTo>
                <a:cubicBezTo>
                  <a:pt x="12035" y="11555"/>
                  <a:pt x="12221" y="11505"/>
                  <a:pt x="12208" y="11369"/>
                </a:cubicBezTo>
                <a:cubicBezTo>
                  <a:pt x="12196" y="11357"/>
                  <a:pt x="12196" y="11357"/>
                  <a:pt x="12196" y="11345"/>
                </a:cubicBezTo>
                <a:cubicBezTo>
                  <a:pt x="12159" y="11271"/>
                  <a:pt x="12122" y="11209"/>
                  <a:pt x="12097" y="11135"/>
                </a:cubicBezTo>
                <a:close/>
                <a:moveTo>
                  <a:pt x="12492" y="11962"/>
                </a:moveTo>
                <a:cubicBezTo>
                  <a:pt x="12480" y="11937"/>
                  <a:pt x="12455" y="11913"/>
                  <a:pt x="12418" y="11900"/>
                </a:cubicBezTo>
                <a:cubicBezTo>
                  <a:pt x="12319" y="11876"/>
                  <a:pt x="12233" y="11974"/>
                  <a:pt x="12282" y="12061"/>
                </a:cubicBezTo>
                <a:lnTo>
                  <a:pt x="12381" y="12271"/>
                </a:lnTo>
                <a:cubicBezTo>
                  <a:pt x="12393" y="12295"/>
                  <a:pt x="12406" y="12320"/>
                  <a:pt x="12430" y="12332"/>
                </a:cubicBezTo>
                <a:cubicBezTo>
                  <a:pt x="12529" y="12369"/>
                  <a:pt x="12640" y="12271"/>
                  <a:pt x="12591" y="12172"/>
                </a:cubicBezTo>
                <a:lnTo>
                  <a:pt x="12492" y="11962"/>
                </a:lnTo>
                <a:close/>
                <a:moveTo>
                  <a:pt x="12899" y="12801"/>
                </a:moveTo>
                <a:cubicBezTo>
                  <a:pt x="12875" y="12752"/>
                  <a:pt x="12825" y="12727"/>
                  <a:pt x="12776" y="12727"/>
                </a:cubicBezTo>
                <a:cubicBezTo>
                  <a:pt x="12702" y="12740"/>
                  <a:pt x="12653" y="12826"/>
                  <a:pt x="12690" y="12900"/>
                </a:cubicBezTo>
                <a:lnTo>
                  <a:pt x="12788" y="13110"/>
                </a:lnTo>
                <a:cubicBezTo>
                  <a:pt x="12850" y="13221"/>
                  <a:pt x="13023" y="13184"/>
                  <a:pt x="13011" y="13048"/>
                </a:cubicBezTo>
                <a:cubicBezTo>
                  <a:pt x="13011" y="13036"/>
                  <a:pt x="13011" y="13023"/>
                  <a:pt x="12998" y="12999"/>
                </a:cubicBezTo>
                <a:close/>
                <a:moveTo>
                  <a:pt x="13307" y="13628"/>
                </a:moveTo>
                <a:cubicBezTo>
                  <a:pt x="13245" y="13517"/>
                  <a:pt x="13072" y="13567"/>
                  <a:pt x="13085" y="13702"/>
                </a:cubicBezTo>
                <a:cubicBezTo>
                  <a:pt x="13085" y="13715"/>
                  <a:pt x="13085" y="13727"/>
                  <a:pt x="13097" y="13727"/>
                </a:cubicBezTo>
                <a:lnTo>
                  <a:pt x="13196" y="13937"/>
                </a:lnTo>
                <a:cubicBezTo>
                  <a:pt x="13257" y="14085"/>
                  <a:pt x="13480" y="13986"/>
                  <a:pt x="13406" y="13851"/>
                </a:cubicBezTo>
                <a:close/>
                <a:moveTo>
                  <a:pt x="13689" y="14492"/>
                </a:moveTo>
                <a:cubicBezTo>
                  <a:pt x="13665" y="14443"/>
                  <a:pt x="13615" y="14406"/>
                  <a:pt x="13554" y="14418"/>
                </a:cubicBezTo>
                <a:cubicBezTo>
                  <a:pt x="13492" y="14431"/>
                  <a:pt x="13443" y="14505"/>
                  <a:pt x="13467" y="14566"/>
                </a:cubicBezTo>
                <a:lnTo>
                  <a:pt x="13554" y="14789"/>
                </a:lnTo>
                <a:cubicBezTo>
                  <a:pt x="13603" y="14900"/>
                  <a:pt x="13776" y="14875"/>
                  <a:pt x="13776" y="14739"/>
                </a:cubicBezTo>
                <a:cubicBezTo>
                  <a:pt x="13776" y="14727"/>
                  <a:pt x="13776" y="14715"/>
                  <a:pt x="13764" y="14702"/>
                </a:cubicBezTo>
                <a:cubicBezTo>
                  <a:pt x="13739" y="14628"/>
                  <a:pt x="13714" y="14554"/>
                  <a:pt x="13677" y="14480"/>
                </a:cubicBezTo>
                <a:close/>
                <a:moveTo>
                  <a:pt x="14010" y="15369"/>
                </a:moveTo>
                <a:cubicBezTo>
                  <a:pt x="13961" y="15245"/>
                  <a:pt x="13788" y="15270"/>
                  <a:pt x="13776" y="15394"/>
                </a:cubicBezTo>
                <a:cubicBezTo>
                  <a:pt x="13776" y="15406"/>
                  <a:pt x="13776" y="15418"/>
                  <a:pt x="13776" y="15443"/>
                </a:cubicBezTo>
                <a:cubicBezTo>
                  <a:pt x="13801" y="15517"/>
                  <a:pt x="13825" y="15579"/>
                  <a:pt x="13850" y="15653"/>
                </a:cubicBezTo>
                <a:cubicBezTo>
                  <a:pt x="13887" y="15801"/>
                  <a:pt x="14109" y="15739"/>
                  <a:pt x="14072" y="15591"/>
                </a:cubicBezTo>
                <a:cubicBezTo>
                  <a:pt x="14047" y="15517"/>
                  <a:pt x="14023" y="15443"/>
                  <a:pt x="13998" y="15369"/>
                </a:cubicBezTo>
                <a:close/>
                <a:moveTo>
                  <a:pt x="14233" y="16282"/>
                </a:moveTo>
                <a:cubicBezTo>
                  <a:pt x="14233" y="16233"/>
                  <a:pt x="14183" y="16184"/>
                  <a:pt x="14134" y="16184"/>
                </a:cubicBezTo>
                <a:cubicBezTo>
                  <a:pt x="14060" y="16184"/>
                  <a:pt x="13998" y="16245"/>
                  <a:pt x="14010" y="16319"/>
                </a:cubicBezTo>
                <a:cubicBezTo>
                  <a:pt x="14023" y="16393"/>
                  <a:pt x="14035" y="16480"/>
                  <a:pt x="14047" y="16554"/>
                </a:cubicBezTo>
                <a:cubicBezTo>
                  <a:pt x="14072" y="16665"/>
                  <a:pt x="14233" y="16677"/>
                  <a:pt x="14270" y="16566"/>
                </a:cubicBezTo>
                <a:cubicBezTo>
                  <a:pt x="14282" y="16554"/>
                  <a:pt x="14282" y="16529"/>
                  <a:pt x="14270" y="16517"/>
                </a:cubicBezTo>
                <a:cubicBezTo>
                  <a:pt x="14257" y="16443"/>
                  <a:pt x="14245" y="16356"/>
                  <a:pt x="14233" y="16282"/>
                </a:cubicBezTo>
                <a:close/>
                <a:moveTo>
                  <a:pt x="14331" y="17220"/>
                </a:moveTo>
                <a:cubicBezTo>
                  <a:pt x="14331" y="17196"/>
                  <a:pt x="14331" y="17171"/>
                  <a:pt x="14307" y="17159"/>
                </a:cubicBezTo>
                <a:cubicBezTo>
                  <a:pt x="14245" y="17060"/>
                  <a:pt x="14097" y="17109"/>
                  <a:pt x="14109" y="17233"/>
                </a:cubicBezTo>
                <a:lnTo>
                  <a:pt x="14109" y="17381"/>
                </a:lnTo>
                <a:lnTo>
                  <a:pt x="14109" y="17455"/>
                </a:lnTo>
                <a:cubicBezTo>
                  <a:pt x="14097" y="17480"/>
                  <a:pt x="14109" y="17504"/>
                  <a:pt x="14122" y="17529"/>
                </a:cubicBezTo>
                <a:cubicBezTo>
                  <a:pt x="14196" y="17615"/>
                  <a:pt x="14331" y="17566"/>
                  <a:pt x="14331" y="17467"/>
                </a:cubicBezTo>
                <a:lnTo>
                  <a:pt x="14331" y="17381"/>
                </a:lnTo>
                <a:lnTo>
                  <a:pt x="14331" y="1722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5" name="Google Shape;6845;p121"/>
          <p:cNvSpPr/>
          <p:nvPr/>
        </p:nvSpPr>
        <p:spPr>
          <a:xfrm>
            <a:off x="1400134" y="1371986"/>
            <a:ext cx="765520" cy="495303"/>
          </a:xfrm>
          <a:custGeom>
            <a:avLst/>
            <a:gdLst/>
            <a:ahLst/>
            <a:cxnLst/>
            <a:rect l="l" t="t" r="r" b="b"/>
            <a:pathLst>
              <a:path w="22763" h="14728" extrusionOk="0">
                <a:moveTo>
                  <a:pt x="1408" y="248"/>
                </a:moveTo>
                <a:cubicBezTo>
                  <a:pt x="1470" y="100"/>
                  <a:pt x="1260" y="1"/>
                  <a:pt x="1186" y="149"/>
                </a:cubicBezTo>
                <a:lnTo>
                  <a:pt x="1124" y="285"/>
                </a:lnTo>
                <a:lnTo>
                  <a:pt x="1099" y="359"/>
                </a:lnTo>
                <a:cubicBezTo>
                  <a:pt x="1050" y="470"/>
                  <a:pt x="1186" y="581"/>
                  <a:pt x="1284" y="495"/>
                </a:cubicBezTo>
                <a:cubicBezTo>
                  <a:pt x="1297" y="482"/>
                  <a:pt x="1297" y="470"/>
                  <a:pt x="1309" y="458"/>
                </a:cubicBezTo>
                <a:lnTo>
                  <a:pt x="1346" y="384"/>
                </a:lnTo>
                <a:close/>
                <a:moveTo>
                  <a:pt x="22541" y="14678"/>
                </a:moveTo>
                <a:cubicBezTo>
                  <a:pt x="22676" y="14727"/>
                  <a:pt x="22763" y="14530"/>
                  <a:pt x="22627" y="14468"/>
                </a:cubicBezTo>
                <a:lnTo>
                  <a:pt x="22602" y="14456"/>
                </a:lnTo>
                <a:lnTo>
                  <a:pt x="22380" y="14394"/>
                </a:lnTo>
                <a:cubicBezTo>
                  <a:pt x="22232" y="14357"/>
                  <a:pt x="22170" y="14579"/>
                  <a:pt x="22319" y="14616"/>
                </a:cubicBezTo>
                <a:close/>
                <a:moveTo>
                  <a:pt x="21652" y="14419"/>
                </a:moveTo>
                <a:cubicBezTo>
                  <a:pt x="21763" y="14456"/>
                  <a:pt x="21849" y="14295"/>
                  <a:pt x="21763" y="14221"/>
                </a:cubicBezTo>
                <a:cubicBezTo>
                  <a:pt x="21751" y="14209"/>
                  <a:pt x="21738" y="14196"/>
                  <a:pt x="21714" y="14196"/>
                </a:cubicBezTo>
                <a:cubicBezTo>
                  <a:pt x="21652" y="14172"/>
                  <a:pt x="21566" y="14147"/>
                  <a:pt x="21504" y="14122"/>
                </a:cubicBezTo>
                <a:cubicBezTo>
                  <a:pt x="21380" y="14073"/>
                  <a:pt x="21282" y="14233"/>
                  <a:pt x="21380" y="14307"/>
                </a:cubicBezTo>
                <a:cubicBezTo>
                  <a:pt x="21393" y="14320"/>
                  <a:pt x="21405" y="14332"/>
                  <a:pt x="21430" y="14332"/>
                </a:cubicBezTo>
                <a:close/>
                <a:moveTo>
                  <a:pt x="20763" y="14110"/>
                </a:moveTo>
                <a:cubicBezTo>
                  <a:pt x="20800" y="14122"/>
                  <a:pt x="20837" y="14122"/>
                  <a:pt x="20862" y="14110"/>
                </a:cubicBezTo>
                <a:cubicBezTo>
                  <a:pt x="20948" y="14061"/>
                  <a:pt x="20936" y="13925"/>
                  <a:pt x="20850" y="13900"/>
                </a:cubicBezTo>
                <a:lnTo>
                  <a:pt x="20640" y="13814"/>
                </a:lnTo>
                <a:cubicBezTo>
                  <a:pt x="20516" y="13764"/>
                  <a:pt x="20418" y="13912"/>
                  <a:pt x="20516" y="13999"/>
                </a:cubicBezTo>
                <a:cubicBezTo>
                  <a:pt x="20529" y="14011"/>
                  <a:pt x="20541" y="14024"/>
                  <a:pt x="20553" y="14024"/>
                </a:cubicBezTo>
                <a:lnTo>
                  <a:pt x="20763" y="14110"/>
                </a:lnTo>
                <a:close/>
                <a:moveTo>
                  <a:pt x="19899" y="13740"/>
                </a:moveTo>
                <a:cubicBezTo>
                  <a:pt x="20023" y="13801"/>
                  <a:pt x="20134" y="13629"/>
                  <a:pt x="20023" y="13542"/>
                </a:cubicBezTo>
                <a:cubicBezTo>
                  <a:pt x="20023" y="13542"/>
                  <a:pt x="20010" y="13530"/>
                  <a:pt x="19998" y="13530"/>
                </a:cubicBezTo>
                <a:lnTo>
                  <a:pt x="19800" y="13431"/>
                </a:lnTo>
                <a:cubicBezTo>
                  <a:pt x="19652" y="13369"/>
                  <a:pt x="19553" y="13579"/>
                  <a:pt x="19702" y="13641"/>
                </a:cubicBezTo>
                <a:lnTo>
                  <a:pt x="19911" y="13740"/>
                </a:lnTo>
                <a:close/>
                <a:moveTo>
                  <a:pt x="19060" y="13332"/>
                </a:moveTo>
                <a:cubicBezTo>
                  <a:pt x="19109" y="13357"/>
                  <a:pt x="19158" y="13345"/>
                  <a:pt x="19196" y="13308"/>
                </a:cubicBezTo>
                <a:cubicBezTo>
                  <a:pt x="19245" y="13258"/>
                  <a:pt x="19233" y="13159"/>
                  <a:pt x="19171" y="13135"/>
                </a:cubicBezTo>
                <a:lnTo>
                  <a:pt x="18961" y="13024"/>
                </a:lnTo>
                <a:cubicBezTo>
                  <a:pt x="18838" y="12950"/>
                  <a:pt x="18726" y="13122"/>
                  <a:pt x="18825" y="13209"/>
                </a:cubicBezTo>
                <a:cubicBezTo>
                  <a:pt x="18838" y="13221"/>
                  <a:pt x="18850" y="13221"/>
                  <a:pt x="18850" y="13221"/>
                </a:cubicBezTo>
                <a:close/>
                <a:moveTo>
                  <a:pt x="18245" y="12876"/>
                </a:moveTo>
                <a:cubicBezTo>
                  <a:pt x="18356" y="12950"/>
                  <a:pt x="18480" y="12814"/>
                  <a:pt x="18393" y="12715"/>
                </a:cubicBezTo>
                <a:cubicBezTo>
                  <a:pt x="18393" y="12703"/>
                  <a:pt x="18381" y="12690"/>
                  <a:pt x="18368" y="12678"/>
                </a:cubicBezTo>
                <a:cubicBezTo>
                  <a:pt x="18294" y="12641"/>
                  <a:pt x="18233" y="12604"/>
                  <a:pt x="18171" y="12555"/>
                </a:cubicBezTo>
                <a:cubicBezTo>
                  <a:pt x="18060" y="12493"/>
                  <a:pt x="17936" y="12629"/>
                  <a:pt x="18010" y="12727"/>
                </a:cubicBezTo>
                <a:cubicBezTo>
                  <a:pt x="18023" y="12740"/>
                  <a:pt x="18035" y="12752"/>
                  <a:pt x="18048" y="12752"/>
                </a:cubicBezTo>
                <a:close/>
                <a:moveTo>
                  <a:pt x="17455" y="12369"/>
                </a:moveTo>
                <a:cubicBezTo>
                  <a:pt x="17480" y="12382"/>
                  <a:pt x="17504" y="12394"/>
                  <a:pt x="17529" y="12394"/>
                </a:cubicBezTo>
                <a:cubicBezTo>
                  <a:pt x="17640" y="12382"/>
                  <a:pt x="17690" y="12246"/>
                  <a:pt x="17591" y="12184"/>
                </a:cubicBezTo>
                <a:cubicBezTo>
                  <a:pt x="17529" y="12135"/>
                  <a:pt x="17467" y="12086"/>
                  <a:pt x="17406" y="12049"/>
                </a:cubicBezTo>
                <a:cubicBezTo>
                  <a:pt x="17295" y="11962"/>
                  <a:pt x="17171" y="12110"/>
                  <a:pt x="17258" y="12209"/>
                </a:cubicBezTo>
                <a:lnTo>
                  <a:pt x="17270" y="12221"/>
                </a:lnTo>
                <a:cubicBezTo>
                  <a:pt x="17332" y="12271"/>
                  <a:pt x="17393" y="12320"/>
                  <a:pt x="17467" y="12369"/>
                </a:cubicBezTo>
                <a:close/>
                <a:moveTo>
                  <a:pt x="16727" y="11789"/>
                </a:moveTo>
                <a:cubicBezTo>
                  <a:pt x="16813" y="11863"/>
                  <a:pt x="16961" y="11752"/>
                  <a:pt x="16900" y="11641"/>
                </a:cubicBezTo>
                <a:cubicBezTo>
                  <a:pt x="16887" y="11629"/>
                  <a:pt x="16887" y="11616"/>
                  <a:pt x="16875" y="11616"/>
                </a:cubicBezTo>
                <a:cubicBezTo>
                  <a:pt x="16813" y="11567"/>
                  <a:pt x="16764" y="11505"/>
                  <a:pt x="16702" y="11456"/>
                </a:cubicBezTo>
                <a:cubicBezTo>
                  <a:pt x="16616" y="11370"/>
                  <a:pt x="16467" y="11468"/>
                  <a:pt x="16517" y="11592"/>
                </a:cubicBezTo>
                <a:cubicBezTo>
                  <a:pt x="16529" y="11604"/>
                  <a:pt x="16529" y="11616"/>
                  <a:pt x="16542" y="11629"/>
                </a:cubicBezTo>
                <a:cubicBezTo>
                  <a:pt x="16603" y="11678"/>
                  <a:pt x="16665" y="11728"/>
                  <a:pt x="16714" y="11777"/>
                </a:cubicBezTo>
                <a:close/>
                <a:moveTo>
                  <a:pt x="16048" y="11123"/>
                </a:moveTo>
                <a:cubicBezTo>
                  <a:pt x="16134" y="11221"/>
                  <a:pt x="16282" y="11135"/>
                  <a:pt x="16245" y="11012"/>
                </a:cubicBezTo>
                <a:cubicBezTo>
                  <a:pt x="16245" y="10999"/>
                  <a:pt x="16233" y="10987"/>
                  <a:pt x="16221" y="10975"/>
                </a:cubicBezTo>
                <a:cubicBezTo>
                  <a:pt x="16171" y="10925"/>
                  <a:pt x="16134" y="10863"/>
                  <a:pt x="16085" y="10814"/>
                </a:cubicBezTo>
                <a:lnTo>
                  <a:pt x="16307" y="10777"/>
                </a:lnTo>
                <a:cubicBezTo>
                  <a:pt x="16467" y="10752"/>
                  <a:pt x="16418" y="10506"/>
                  <a:pt x="16270" y="10543"/>
                </a:cubicBezTo>
                <a:lnTo>
                  <a:pt x="16035" y="10592"/>
                </a:lnTo>
                <a:cubicBezTo>
                  <a:pt x="15961" y="10604"/>
                  <a:pt x="15924" y="10691"/>
                  <a:pt x="15961" y="10765"/>
                </a:cubicBezTo>
                <a:cubicBezTo>
                  <a:pt x="15887" y="10777"/>
                  <a:pt x="15850" y="10851"/>
                  <a:pt x="15875" y="10913"/>
                </a:cubicBezTo>
                <a:cubicBezTo>
                  <a:pt x="15875" y="10925"/>
                  <a:pt x="15887" y="10938"/>
                  <a:pt x="15887" y="10950"/>
                </a:cubicBezTo>
                <a:cubicBezTo>
                  <a:pt x="15949" y="10999"/>
                  <a:pt x="15998" y="11061"/>
                  <a:pt x="16048" y="11123"/>
                </a:cubicBezTo>
                <a:close/>
                <a:moveTo>
                  <a:pt x="15480" y="10382"/>
                </a:moveTo>
                <a:cubicBezTo>
                  <a:pt x="15554" y="10481"/>
                  <a:pt x="15715" y="10407"/>
                  <a:pt x="15677" y="10271"/>
                </a:cubicBezTo>
                <a:cubicBezTo>
                  <a:pt x="15677" y="10271"/>
                  <a:pt x="15677" y="10259"/>
                  <a:pt x="15665" y="10246"/>
                </a:cubicBezTo>
                <a:cubicBezTo>
                  <a:pt x="15628" y="10185"/>
                  <a:pt x="15591" y="10123"/>
                  <a:pt x="15554" y="10061"/>
                </a:cubicBezTo>
                <a:cubicBezTo>
                  <a:pt x="15468" y="9925"/>
                  <a:pt x="15270" y="10036"/>
                  <a:pt x="15357" y="10172"/>
                </a:cubicBezTo>
                <a:cubicBezTo>
                  <a:pt x="15394" y="10246"/>
                  <a:pt x="15431" y="10308"/>
                  <a:pt x="15480" y="10382"/>
                </a:cubicBezTo>
                <a:close/>
                <a:moveTo>
                  <a:pt x="15036" y="9530"/>
                </a:moveTo>
                <a:cubicBezTo>
                  <a:pt x="15085" y="9654"/>
                  <a:pt x="15258" y="9617"/>
                  <a:pt x="15258" y="9493"/>
                </a:cubicBezTo>
                <a:cubicBezTo>
                  <a:pt x="15258" y="9481"/>
                  <a:pt x="15258" y="9456"/>
                  <a:pt x="15245" y="9444"/>
                </a:cubicBezTo>
                <a:cubicBezTo>
                  <a:pt x="15233" y="9407"/>
                  <a:pt x="15208" y="9358"/>
                  <a:pt x="15196" y="9308"/>
                </a:cubicBezTo>
                <a:lnTo>
                  <a:pt x="15171" y="9234"/>
                </a:lnTo>
                <a:cubicBezTo>
                  <a:pt x="15134" y="9135"/>
                  <a:pt x="14986" y="9135"/>
                  <a:pt x="14949" y="9234"/>
                </a:cubicBezTo>
                <a:cubicBezTo>
                  <a:pt x="14937" y="9259"/>
                  <a:pt x="14937" y="9283"/>
                  <a:pt x="14949" y="9308"/>
                </a:cubicBezTo>
                <a:cubicBezTo>
                  <a:pt x="14962" y="9345"/>
                  <a:pt x="14974" y="9382"/>
                  <a:pt x="14986" y="9419"/>
                </a:cubicBezTo>
                <a:cubicBezTo>
                  <a:pt x="14999" y="9456"/>
                  <a:pt x="15011" y="9493"/>
                  <a:pt x="15036" y="9530"/>
                </a:cubicBezTo>
                <a:close/>
                <a:moveTo>
                  <a:pt x="14776" y="8617"/>
                </a:moveTo>
                <a:cubicBezTo>
                  <a:pt x="14801" y="8753"/>
                  <a:pt x="14986" y="8753"/>
                  <a:pt x="14999" y="8617"/>
                </a:cubicBezTo>
                <a:cubicBezTo>
                  <a:pt x="15011" y="8605"/>
                  <a:pt x="15011" y="8592"/>
                  <a:pt x="14999" y="8580"/>
                </a:cubicBezTo>
                <a:lnTo>
                  <a:pt x="14999" y="8506"/>
                </a:lnTo>
                <a:lnTo>
                  <a:pt x="14999" y="8469"/>
                </a:lnTo>
                <a:lnTo>
                  <a:pt x="14999" y="8419"/>
                </a:lnTo>
                <a:lnTo>
                  <a:pt x="14999" y="8358"/>
                </a:lnTo>
                <a:cubicBezTo>
                  <a:pt x="14974" y="8234"/>
                  <a:pt x="14813" y="8210"/>
                  <a:pt x="14764" y="8333"/>
                </a:cubicBezTo>
                <a:cubicBezTo>
                  <a:pt x="14764" y="8345"/>
                  <a:pt x="14764" y="8358"/>
                  <a:pt x="14764" y="8370"/>
                </a:cubicBezTo>
                <a:lnTo>
                  <a:pt x="14776" y="8444"/>
                </a:lnTo>
                <a:lnTo>
                  <a:pt x="14776" y="8493"/>
                </a:lnTo>
                <a:lnTo>
                  <a:pt x="14776" y="8543"/>
                </a:lnTo>
                <a:lnTo>
                  <a:pt x="14789" y="8617"/>
                </a:lnTo>
                <a:close/>
                <a:moveTo>
                  <a:pt x="14727" y="7666"/>
                </a:moveTo>
                <a:cubicBezTo>
                  <a:pt x="14715" y="7802"/>
                  <a:pt x="14900" y="7839"/>
                  <a:pt x="14949" y="7716"/>
                </a:cubicBezTo>
                <a:cubicBezTo>
                  <a:pt x="14962" y="7703"/>
                  <a:pt x="14962" y="7691"/>
                  <a:pt x="14962" y="7679"/>
                </a:cubicBezTo>
                <a:lnTo>
                  <a:pt x="14962" y="7617"/>
                </a:lnTo>
                <a:lnTo>
                  <a:pt x="14962" y="7568"/>
                </a:lnTo>
                <a:lnTo>
                  <a:pt x="14962" y="7518"/>
                </a:lnTo>
                <a:lnTo>
                  <a:pt x="14962" y="7457"/>
                </a:lnTo>
                <a:cubicBezTo>
                  <a:pt x="14974" y="7333"/>
                  <a:pt x="14813" y="7284"/>
                  <a:pt x="14739" y="7383"/>
                </a:cubicBezTo>
                <a:cubicBezTo>
                  <a:pt x="14739" y="7395"/>
                  <a:pt x="14727" y="7407"/>
                  <a:pt x="14727" y="7432"/>
                </a:cubicBezTo>
                <a:lnTo>
                  <a:pt x="14727" y="7494"/>
                </a:lnTo>
                <a:lnTo>
                  <a:pt x="14727" y="7543"/>
                </a:lnTo>
                <a:lnTo>
                  <a:pt x="14727" y="7592"/>
                </a:lnTo>
                <a:close/>
                <a:moveTo>
                  <a:pt x="14925" y="6728"/>
                </a:moveTo>
                <a:cubicBezTo>
                  <a:pt x="14875" y="6839"/>
                  <a:pt x="15023" y="6938"/>
                  <a:pt x="15110" y="6852"/>
                </a:cubicBezTo>
                <a:cubicBezTo>
                  <a:pt x="15122" y="6839"/>
                  <a:pt x="15134" y="6827"/>
                  <a:pt x="15147" y="6815"/>
                </a:cubicBezTo>
                <a:cubicBezTo>
                  <a:pt x="15171" y="6741"/>
                  <a:pt x="15196" y="6679"/>
                  <a:pt x="15233" y="6617"/>
                </a:cubicBezTo>
                <a:cubicBezTo>
                  <a:pt x="15295" y="6494"/>
                  <a:pt x="15159" y="6383"/>
                  <a:pt x="15060" y="6469"/>
                </a:cubicBezTo>
                <a:cubicBezTo>
                  <a:pt x="15048" y="6481"/>
                  <a:pt x="15036" y="6494"/>
                  <a:pt x="15023" y="6506"/>
                </a:cubicBezTo>
                <a:cubicBezTo>
                  <a:pt x="14986" y="6580"/>
                  <a:pt x="14962" y="6654"/>
                  <a:pt x="14925" y="6728"/>
                </a:cubicBezTo>
                <a:close/>
                <a:moveTo>
                  <a:pt x="15443" y="5914"/>
                </a:moveTo>
                <a:cubicBezTo>
                  <a:pt x="15357" y="6000"/>
                  <a:pt x="15468" y="6160"/>
                  <a:pt x="15579" y="6099"/>
                </a:cubicBezTo>
                <a:cubicBezTo>
                  <a:pt x="15591" y="6099"/>
                  <a:pt x="15603" y="6086"/>
                  <a:pt x="15616" y="6074"/>
                </a:cubicBezTo>
                <a:cubicBezTo>
                  <a:pt x="15665" y="6012"/>
                  <a:pt x="15715" y="5963"/>
                  <a:pt x="15776" y="5914"/>
                </a:cubicBezTo>
                <a:cubicBezTo>
                  <a:pt x="15801" y="5889"/>
                  <a:pt x="15813" y="5852"/>
                  <a:pt x="15813" y="5815"/>
                </a:cubicBezTo>
                <a:cubicBezTo>
                  <a:pt x="15801" y="5728"/>
                  <a:pt x="15690" y="5679"/>
                  <a:pt x="15616" y="5741"/>
                </a:cubicBezTo>
                <a:cubicBezTo>
                  <a:pt x="15554" y="5803"/>
                  <a:pt x="15505" y="5852"/>
                  <a:pt x="15443" y="5914"/>
                </a:cubicBezTo>
                <a:close/>
                <a:moveTo>
                  <a:pt x="16208" y="5333"/>
                </a:moveTo>
                <a:cubicBezTo>
                  <a:pt x="16110" y="5383"/>
                  <a:pt x="16147" y="5556"/>
                  <a:pt x="16270" y="5543"/>
                </a:cubicBezTo>
                <a:cubicBezTo>
                  <a:pt x="16295" y="5543"/>
                  <a:pt x="16307" y="5543"/>
                  <a:pt x="16319" y="5531"/>
                </a:cubicBezTo>
                <a:cubicBezTo>
                  <a:pt x="16393" y="5494"/>
                  <a:pt x="16455" y="5469"/>
                  <a:pt x="16517" y="5432"/>
                </a:cubicBezTo>
                <a:cubicBezTo>
                  <a:pt x="16640" y="5383"/>
                  <a:pt x="16603" y="5198"/>
                  <a:pt x="16467" y="5210"/>
                </a:cubicBezTo>
                <a:cubicBezTo>
                  <a:pt x="16455" y="5210"/>
                  <a:pt x="16443" y="5222"/>
                  <a:pt x="16430" y="5222"/>
                </a:cubicBezTo>
                <a:cubicBezTo>
                  <a:pt x="16356" y="5259"/>
                  <a:pt x="16282" y="5296"/>
                  <a:pt x="16208" y="5333"/>
                </a:cubicBezTo>
                <a:close/>
                <a:moveTo>
                  <a:pt x="17109" y="4988"/>
                </a:moveTo>
                <a:cubicBezTo>
                  <a:pt x="17060" y="5000"/>
                  <a:pt x="17023" y="5050"/>
                  <a:pt x="17023" y="5099"/>
                </a:cubicBezTo>
                <a:cubicBezTo>
                  <a:pt x="17011" y="5173"/>
                  <a:pt x="17085" y="5235"/>
                  <a:pt x="17159" y="5222"/>
                </a:cubicBezTo>
                <a:cubicBezTo>
                  <a:pt x="17233" y="5198"/>
                  <a:pt x="17319" y="5185"/>
                  <a:pt x="17381" y="5173"/>
                </a:cubicBezTo>
                <a:cubicBezTo>
                  <a:pt x="17517" y="5136"/>
                  <a:pt x="17480" y="4938"/>
                  <a:pt x="17344" y="4938"/>
                </a:cubicBezTo>
                <a:cubicBezTo>
                  <a:pt x="17258" y="4951"/>
                  <a:pt x="17183" y="4975"/>
                  <a:pt x="17109" y="4988"/>
                </a:cubicBezTo>
                <a:close/>
                <a:moveTo>
                  <a:pt x="18060" y="4889"/>
                </a:moveTo>
                <a:cubicBezTo>
                  <a:pt x="18023" y="4889"/>
                  <a:pt x="17998" y="4901"/>
                  <a:pt x="17973" y="4914"/>
                </a:cubicBezTo>
                <a:cubicBezTo>
                  <a:pt x="17899" y="4988"/>
                  <a:pt x="17949" y="5111"/>
                  <a:pt x="18048" y="5124"/>
                </a:cubicBezTo>
                <a:cubicBezTo>
                  <a:pt x="18122" y="5124"/>
                  <a:pt x="18208" y="5124"/>
                  <a:pt x="18282" y="5136"/>
                </a:cubicBezTo>
                <a:cubicBezTo>
                  <a:pt x="18319" y="5136"/>
                  <a:pt x="18368" y="5111"/>
                  <a:pt x="18381" y="5074"/>
                </a:cubicBezTo>
                <a:cubicBezTo>
                  <a:pt x="18430" y="5000"/>
                  <a:pt x="18381" y="4901"/>
                  <a:pt x="18294" y="4901"/>
                </a:cubicBezTo>
                <a:cubicBezTo>
                  <a:pt x="18220" y="4901"/>
                  <a:pt x="18146" y="4889"/>
                  <a:pt x="18060" y="4889"/>
                </a:cubicBezTo>
                <a:close/>
                <a:moveTo>
                  <a:pt x="18998" y="5025"/>
                </a:moveTo>
                <a:cubicBezTo>
                  <a:pt x="18912" y="5000"/>
                  <a:pt x="18825" y="5087"/>
                  <a:pt x="18862" y="5185"/>
                </a:cubicBezTo>
                <a:cubicBezTo>
                  <a:pt x="18875" y="5210"/>
                  <a:pt x="18899" y="5247"/>
                  <a:pt x="18936" y="5247"/>
                </a:cubicBezTo>
                <a:cubicBezTo>
                  <a:pt x="19010" y="5272"/>
                  <a:pt x="19072" y="5296"/>
                  <a:pt x="19146" y="5321"/>
                </a:cubicBezTo>
                <a:cubicBezTo>
                  <a:pt x="19270" y="5370"/>
                  <a:pt x="19368" y="5222"/>
                  <a:pt x="19270" y="5136"/>
                </a:cubicBezTo>
                <a:cubicBezTo>
                  <a:pt x="19257" y="5124"/>
                  <a:pt x="19245" y="5111"/>
                  <a:pt x="19233" y="5111"/>
                </a:cubicBezTo>
                <a:cubicBezTo>
                  <a:pt x="19158" y="5074"/>
                  <a:pt x="19072" y="5050"/>
                  <a:pt x="18998" y="5025"/>
                </a:cubicBezTo>
                <a:close/>
                <a:moveTo>
                  <a:pt x="19874" y="5457"/>
                </a:moveTo>
                <a:cubicBezTo>
                  <a:pt x="19763" y="5395"/>
                  <a:pt x="19640" y="5519"/>
                  <a:pt x="19714" y="5630"/>
                </a:cubicBezTo>
                <a:lnTo>
                  <a:pt x="19726" y="5642"/>
                </a:lnTo>
                <a:cubicBezTo>
                  <a:pt x="19788" y="5679"/>
                  <a:pt x="19850" y="5728"/>
                  <a:pt x="19899" y="5778"/>
                </a:cubicBezTo>
                <a:cubicBezTo>
                  <a:pt x="19998" y="5864"/>
                  <a:pt x="20134" y="5765"/>
                  <a:pt x="20084" y="5654"/>
                </a:cubicBezTo>
                <a:cubicBezTo>
                  <a:pt x="20084" y="5630"/>
                  <a:pt x="20072" y="5617"/>
                  <a:pt x="20060" y="5605"/>
                </a:cubicBezTo>
                <a:cubicBezTo>
                  <a:pt x="19998" y="5556"/>
                  <a:pt x="19936" y="5506"/>
                  <a:pt x="19874" y="5457"/>
                </a:cubicBezTo>
                <a:close/>
                <a:moveTo>
                  <a:pt x="20504" y="6185"/>
                </a:moveTo>
                <a:cubicBezTo>
                  <a:pt x="20442" y="6074"/>
                  <a:pt x="20282" y="6136"/>
                  <a:pt x="20294" y="6259"/>
                </a:cubicBezTo>
                <a:cubicBezTo>
                  <a:pt x="20294" y="6272"/>
                  <a:pt x="20306" y="6284"/>
                  <a:pt x="20306" y="6296"/>
                </a:cubicBezTo>
                <a:cubicBezTo>
                  <a:pt x="20356" y="6358"/>
                  <a:pt x="20381" y="6432"/>
                  <a:pt x="20418" y="6494"/>
                </a:cubicBezTo>
                <a:cubicBezTo>
                  <a:pt x="20479" y="6617"/>
                  <a:pt x="20652" y="6555"/>
                  <a:pt x="20640" y="6432"/>
                </a:cubicBezTo>
                <a:cubicBezTo>
                  <a:pt x="20640" y="6420"/>
                  <a:pt x="20627" y="6395"/>
                  <a:pt x="20627" y="6395"/>
                </a:cubicBezTo>
                <a:cubicBezTo>
                  <a:pt x="20590" y="6321"/>
                  <a:pt x="20553" y="6247"/>
                  <a:pt x="20504" y="6185"/>
                </a:cubicBezTo>
                <a:close/>
                <a:moveTo>
                  <a:pt x="20874" y="7062"/>
                </a:moveTo>
                <a:cubicBezTo>
                  <a:pt x="20850" y="6950"/>
                  <a:pt x="20677" y="6950"/>
                  <a:pt x="20652" y="7062"/>
                </a:cubicBezTo>
                <a:cubicBezTo>
                  <a:pt x="20640" y="7086"/>
                  <a:pt x="20640" y="7099"/>
                  <a:pt x="20652" y="7111"/>
                </a:cubicBezTo>
                <a:cubicBezTo>
                  <a:pt x="20664" y="7185"/>
                  <a:pt x="20677" y="7259"/>
                  <a:pt x="20689" y="7333"/>
                </a:cubicBezTo>
                <a:cubicBezTo>
                  <a:pt x="20701" y="7481"/>
                  <a:pt x="20936" y="7457"/>
                  <a:pt x="20911" y="7296"/>
                </a:cubicBezTo>
                <a:cubicBezTo>
                  <a:pt x="20911" y="7222"/>
                  <a:pt x="20887" y="7148"/>
                  <a:pt x="20874" y="7062"/>
                </a:cubicBezTo>
                <a:close/>
                <a:moveTo>
                  <a:pt x="20911" y="8037"/>
                </a:moveTo>
                <a:cubicBezTo>
                  <a:pt x="20948" y="7889"/>
                  <a:pt x="20739" y="7839"/>
                  <a:pt x="20689" y="7975"/>
                </a:cubicBezTo>
                <a:cubicBezTo>
                  <a:pt x="20689" y="7975"/>
                  <a:pt x="20677" y="7987"/>
                  <a:pt x="20677" y="8000"/>
                </a:cubicBezTo>
                <a:cubicBezTo>
                  <a:pt x="20664" y="8061"/>
                  <a:pt x="20652" y="8136"/>
                  <a:pt x="20640" y="8210"/>
                </a:cubicBezTo>
                <a:cubicBezTo>
                  <a:pt x="20627" y="8247"/>
                  <a:pt x="20640" y="8296"/>
                  <a:pt x="20664" y="8321"/>
                </a:cubicBezTo>
                <a:cubicBezTo>
                  <a:pt x="20726" y="8382"/>
                  <a:pt x="20837" y="8358"/>
                  <a:pt x="20862" y="8271"/>
                </a:cubicBezTo>
                <a:cubicBezTo>
                  <a:pt x="20887" y="8197"/>
                  <a:pt x="20899" y="8123"/>
                  <a:pt x="20911" y="8037"/>
                </a:cubicBezTo>
                <a:close/>
                <a:moveTo>
                  <a:pt x="20553" y="8938"/>
                </a:moveTo>
                <a:cubicBezTo>
                  <a:pt x="20652" y="8814"/>
                  <a:pt x="20479" y="8666"/>
                  <a:pt x="20368" y="8777"/>
                </a:cubicBezTo>
                <a:lnTo>
                  <a:pt x="20356" y="8802"/>
                </a:lnTo>
                <a:cubicBezTo>
                  <a:pt x="20319" y="8864"/>
                  <a:pt x="20269" y="8913"/>
                  <a:pt x="20220" y="8975"/>
                </a:cubicBezTo>
                <a:cubicBezTo>
                  <a:pt x="20121" y="9074"/>
                  <a:pt x="20257" y="9234"/>
                  <a:pt x="20381" y="9148"/>
                </a:cubicBezTo>
                <a:cubicBezTo>
                  <a:pt x="20393" y="9148"/>
                  <a:pt x="20405" y="9135"/>
                  <a:pt x="20405" y="9123"/>
                </a:cubicBezTo>
                <a:cubicBezTo>
                  <a:pt x="20455" y="9061"/>
                  <a:pt x="20504" y="9000"/>
                  <a:pt x="20553" y="8926"/>
                </a:cubicBezTo>
                <a:close/>
                <a:moveTo>
                  <a:pt x="19862" y="9617"/>
                </a:moveTo>
                <a:cubicBezTo>
                  <a:pt x="19998" y="9530"/>
                  <a:pt x="19862" y="9333"/>
                  <a:pt x="19739" y="9432"/>
                </a:cubicBezTo>
                <a:cubicBezTo>
                  <a:pt x="19677" y="9469"/>
                  <a:pt x="19615" y="9518"/>
                  <a:pt x="19553" y="9555"/>
                </a:cubicBezTo>
                <a:cubicBezTo>
                  <a:pt x="19430" y="9617"/>
                  <a:pt x="19492" y="9790"/>
                  <a:pt x="19628" y="9765"/>
                </a:cubicBezTo>
                <a:cubicBezTo>
                  <a:pt x="19640" y="9765"/>
                  <a:pt x="19652" y="9753"/>
                  <a:pt x="19665" y="9753"/>
                </a:cubicBezTo>
                <a:cubicBezTo>
                  <a:pt x="19739" y="9703"/>
                  <a:pt x="19800" y="9666"/>
                  <a:pt x="19862" y="9617"/>
                </a:cubicBezTo>
                <a:close/>
                <a:moveTo>
                  <a:pt x="19023" y="10073"/>
                </a:moveTo>
                <a:cubicBezTo>
                  <a:pt x="19146" y="10024"/>
                  <a:pt x="19109" y="9839"/>
                  <a:pt x="18973" y="9851"/>
                </a:cubicBezTo>
                <a:cubicBezTo>
                  <a:pt x="18961" y="9839"/>
                  <a:pt x="18949" y="9839"/>
                  <a:pt x="18936" y="9851"/>
                </a:cubicBezTo>
                <a:cubicBezTo>
                  <a:pt x="18862" y="9876"/>
                  <a:pt x="18801" y="9901"/>
                  <a:pt x="18726" y="9925"/>
                </a:cubicBezTo>
                <a:cubicBezTo>
                  <a:pt x="18603" y="9975"/>
                  <a:pt x="18640" y="10148"/>
                  <a:pt x="18763" y="10148"/>
                </a:cubicBezTo>
                <a:cubicBezTo>
                  <a:pt x="18776" y="10148"/>
                  <a:pt x="18788" y="10148"/>
                  <a:pt x="18801" y="10148"/>
                </a:cubicBezTo>
                <a:cubicBezTo>
                  <a:pt x="18875" y="10123"/>
                  <a:pt x="18961" y="10098"/>
                  <a:pt x="19023" y="10073"/>
                </a:cubicBezTo>
                <a:close/>
                <a:moveTo>
                  <a:pt x="18122" y="10357"/>
                </a:moveTo>
                <a:cubicBezTo>
                  <a:pt x="18146" y="10345"/>
                  <a:pt x="18171" y="10333"/>
                  <a:pt x="18183" y="10308"/>
                </a:cubicBezTo>
                <a:cubicBezTo>
                  <a:pt x="18257" y="10222"/>
                  <a:pt x="18171" y="10098"/>
                  <a:pt x="18072" y="10135"/>
                </a:cubicBezTo>
                <a:lnTo>
                  <a:pt x="17838" y="10185"/>
                </a:lnTo>
                <a:cubicBezTo>
                  <a:pt x="17690" y="10222"/>
                  <a:pt x="17751" y="10444"/>
                  <a:pt x="17899" y="10407"/>
                </a:cubicBezTo>
                <a:close/>
                <a:moveTo>
                  <a:pt x="17220" y="10580"/>
                </a:moveTo>
                <a:cubicBezTo>
                  <a:pt x="17344" y="10555"/>
                  <a:pt x="17344" y="10370"/>
                  <a:pt x="17220" y="10345"/>
                </a:cubicBezTo>
                <a:cubicBezTo>
                  <a:pt x="17208" y="10345"/>
                  <a:pt x="17183" y="10345"/>
                  <a:pt x="17171" y="10345"/>
                </a:cubicBezTo>
                <a:lnTo>
                  <a:pt x="16949" y="10394"/>
                </a:lnTo>
                <a:cubicBezTo>
                  <a:pt x="16813" y="10419"/>
                  <a:pt x="16825" y="10617"/>
                  <a:pt x="16949" y="10629"/>
                </a:cubicBezTo>
                <a:cubicBezTo>
                  <a:pt x="16961" y="10629"/>
                  <a:pt x="16986" y="10629"/>
                  <a:pt x="16998" y="10629"/>
                </a:cubicBezTo>
                <a:cubicBezTo>
                  <a:pt x="17072" y="10617"/>
                  <a:pt x="17146" y="10592"/>
                  <a:pt x="17220" y="10580"/>
                </a:cubicBezTo>
                <a:close/>
                <a:moveTo>
                  <a:pt x="15394" y="10938"/>
                </a:moveTo>
                <a:cubicBezTo>
                  <a:pt x="15517" y="10925"/>
                  <a:pt x="15529" y="10752"/>
                  <a:pt x="15406" y="10715"/>
                </a:cubicBezTo>
                <a:cubicBezTo>
                  <a:pt x="15394" y="10703"/>
                  <a:pt x="15369" y="10703"/>
                  <a:pt x="15357" y="10715"/>
                </a:cubicBezTo>
                <a:lnTo>
                  <a:pt x="15122" y="10752"/>
                </a:lnTo>
                <a:cubicBezTo>
                  <a:pt x="14999" y="10765"/>
                  <a:pt x="14986" y="10950"/>
                  <a:pt x="15110" y="10975"/>
                </a:cubicBezTo>
                <a:cubicBezTo>
                  <a:pt x="15122" y="10975"/>
                  <a:pt x="15147" y="10975"/>
                  <a:pt x="15159" y="10975"/>
                </a:cubicBezTo>
                <a:close/>
                <a:moveTo>
                  <a:pt x="14468" y="11086"/>
                </a:moveTo>
                <a:cubicBezTo>
                  <a:pt x="14579" y="11061"/>
                  <a:pt x="14604" y="10901"/>
                  <a:pt x="14492" y="10863"/>
                </a:cubicBezTo>
                <a:cubicBezTo>
                  <a:pt x="14480" y="10851"/>
                  <a:pt x="14455" y="10851"/>
                  <a:pt x="14431" y="10851"/>
                </a:cubicBezTo>
                <a:lnTo>
                  <a:pt x="14209" y="10876"/>
                </a:lnTo>
                <a:cubicBezTo>
                  <a:pt x="14073" y="10888"/>
                  <a:pt x="14060" y="11086"/>
                  <a:pt x="14196" y="11110"/>
                </a:cubicBezTo>
                <a:cubicBezTo>
                  <a:pt x="14209" y="11110"/>
                  <a:pt x="14221" y="11110"/>
                  <a:pt x="14233" y="11110"/>
                </a:cubicBezTo>
                <a:lnTo>
                  <a:pt x="14468" y="11073"/>
                </a:lnTo>
                <a:close/>
                <a:moveTo>
                  <a:pt x="13542" y="11197"/>
                </a:moveTo>
                <a:cubicBezTo>
                  <a:pt x="13678" y="11184"/>
                  <a:pt x="13678" y="10987"/>
                  <a:pt x="13542" y="10962"/>
                </a:cubicBezTo>
                <a:lnTo>
                  <a:pt x="13505" y="10962"/>
                </a:lnTo>
                <a:lnTo>
                  <a:pt x="13283" y="10987"/>
                </a:lnTo>
                <a:cubicBezTo>
                  <a:pt x="13159" y="10999"/>
                  <a:pt x="13135" y="11172"/>
                  <a:pt x="13246" y="11209"/>
                </a:cubicBezTo>
                <a:cubicBezTo>
                  <a:pt x="13270" y="11221"/>
                  <a:pt x="13283" y="11221"/>
                  <a:pt x="13307" y="11209"/>
                </a:cubicBezTo>
                <a:lnTo>
                  <a:pt x="13530" y="11184"/>
                </a:lnTo>
                <a:close/>
                <a:moveTo>
                  <a:pt x="12616" y="11283"/>
                </a:moveTo>
                <a:cubicBezTo>
                  <a:pt x="12752" y="11271"/>
                  <a:pt x="12752" y="11073"/>
                  <a:pt x="12616" y="11049"/>
                </a:cubicBezTo>
                <a:lnTo>
                  <a:pt x="12591" y="11049"/>
                </a:lnTo>
                <a:lnTo>
                  <a:pt x="12369" y="11073"/>
                </a:lnTo>
                <a:cubicBezTo>
                  <a:pt x="12246" y="11086"/>
                  <a:pt x="12209" y="11246"/>
                  <a:pt x="12320" y="11296"/>
                </a:cubicBezTo>
                <a:cubicBezTo>
                  <a:pt x="12345" y="11296"/>
                  <a:pt x="12357" y="11308"/>
                  <a:pt x="12382" y="11308"/>
                </a:cubicBezTo>
                <a:lnTo>
                  <a:pt x="12616" y="11283"/>
                </a:lnTo>
                <a:close/>
                <a:moveTo>
                  <a:pt x="11690" y="11345"/>
                </a:moveTo>
                <a:cubicBezTo>
                  <a:pt x="11814" y="11345"/>
                  <a:pt x="11839" y="11160"/>
                  <a:pt x="11727" y="11123"/>
                </a:cubicBezTo>
                <a:cubicBezTo>
                  <a:pt x="11703" y="11110"/>
                  <a:pt x="11690" y="11110"/>
                  <a:pt x="11678" y="11123"/>
                </a:cubicBezTo>
                <a:lnTo>
                  <a:pt x="11444" y="11135"/>
                </a:lnTo>
                <a:cubicBezTo>
                  <a:pt x="11320" y="11135"/>
                  <a:pt x="11283" y="11296"/>
                  <a:pt x="11394" y="11357"/>
                </a:cubicBezTo>
                <a:cubicBezTo>
                  <a:pt x="11419" y="11357"/>
                  <a:pt x="11431" y="11357"/>
                  <a:pt x="11456" y="11357"/>
                </a:cubicBezTo>
                <a:lnTo>
                  <a:pt x="11690" y="11357"/>
                </a:lnTo>
                <a:close/>
                <a:moveTo>
                  <a:pt x="10752" y="11382"/>
                </a:moveTo>
                <a:cubicBezTo>
                  <a:pt x="10925" y="11394"/>
                  <a:pt x="10925" y="11123"/>
                  <a:pt x="10752" y="11147"/>
                </a:cubicBezTo>
                <a:lnTo>
                  <a:pt x="10518" y="11147"/>
                </a:lnTo>
                <a:cubicBezTo>
                  <a:pt x="10370" y="11147"/>
                  <a:pt x="10370" y="11370"/>
                  <a:pt x="10518" y="11370"/>
                </a:cubicBezTo>
                <a:close/>
                <a:moveTo>
                  <a:pt x="9826" y="11382"/>
                </a:moveTo>
                <a:cubicBezTo>
                  <a:pt x="9863" y="11382"/>
                  <a:pt x="9901" y="11357"/>
                  <a:pt x="9925" y="11320"/>
                </a:cubicBezTo>
                <a:cubicBezTo>
                  <a:pt x="9975" y="11246"/>
                  <a:pt x="9925" y="11147"/>
                  <a:pt x="9826" y="11147"/>
                </a:cubicBezTo>
                <a:lnTo>
                  <a:pt x="9604" y="11147"/>
                </a:lnTo>
                <a:cubicBezTo>
                  <a:pt x="9468" y="11135"/>
                  <a:pt x="9431" y="11320"/>
                  <a:pt x="9555" y="11370"/>
                </a:cubicBezTo>
                <a:cubicBezTo>
                  <a:pt x="9567" y="11370"/>
                  <a:pt x="9580" y="11370"/>
                  <a:pt x="9592" y="11370"/>
                </a:cubicBezTo>
                <a:lnTo>
                  <a:pt x="9826" y="11370"/>
                </a:lnTo>
                <a:close/>
                <a:moveTo>
                  <a:pt x="8901" y="11345"/>
                </a:moveTo>
                <a:cubicBezTo>
                  <a:pt x="9024" y="11333"/>
                  <a:pt x="9061" y="11172"/>
                  <a:pt x="8950" y="11123"/>
                </a:cubicBezTo>
                <a:cubicBezTo>
                  <a:pt x="8938" y="11110"/>
                  <a:pt x="8925" y="11110"/>
                  <a:pt x="8913" y="11110"/>
                </a:cubicBezTo>
                <a:lnTo>
                  <a:pt x="8777" y="11098"/>
                </a:lnTo>
                <a:lnTo>
                  <a:pt x="8678" y="11098"/>
                </a:lnTo>
                <a:cubicBezTo>
                  <a:pt x="8555" y="11098"/>
                  <a:pt x="8506" y="11271"/>
                  <a:pt x="8617" y="11320"/>
                </a:cubicBezTo>
                <a:cubicBezTo>
                  <a:pt x="8629" y="11333"/>
                  <a:pt x="8654" y="11333"/>
                  <a:pt x="8666" y="11333"/>
                </a:cubicBezTo>
                <a:lnTo>
                  <a:pt x="8765" y="11333"/>
                </a:lnTo>
                <a:lnTo>
                  <a:pt x="8888" y="11345"/>
                </a:lnTo>
                <a:close/>
                <a:moveTo>
                  <a:pt x="7975" y="11271"/>
                </a:moveTo>
                <a:cubicBezTo>
                  <a:pt x="8024" y="11271"/>
                  <a:pt x="8074" y="11246"/>
                  <a:pt x="8098" y="11197"/>
                </a:cubicBezTo>
                <a:cubicBezTo>
                  <a:pt x="8135" y="11135"/>
                  <a:pt x="8086" y="11049"/>
                  <a:pt x="8000" y="11036"/>
                </a:cubicBezTo>
                <a:lnTo>
                  <a:pt x="7765" y="11012"/>
                </a:lnTo>
                <a:cubicBezTo>
                  <a:pt x="7642" y="10999"/>
                  <a:pt x="7580" y="11147"/>
                  <a:pt x="7679" y="11221"/>
                </a:cubicBezTo>
                <a:cubicBezTo>
                  <a:pt x="7691" y="11234"/>
                  <a:pt x="7716" y="11234"/>
                  <a:pt x="7728" y="11234"/>
                </a:cubicBezTo>
                <a:lnTo>
                  <a:pt x="7963" y="11259"/>
                </a:lnTo>
                <a:close/>
                <a:moveTo>
                  <a:pt x="7049" y="11147"/>
                </a:moveTo>
                <a:cubicBezTo>
                  <a:pt x="7210" y="11172"/>
                  <a:pt x="7247" y="10938"/>
                  <a:pt x="7086" y="10913"/>
                </a:cubicBezTo>
                <a:lnTo>
                  <a:pt x="7000" y="10901"/>
                </a:lnTo>
                <a:lnTo>
                  <a:pt x="6864" y="10876"/>
                </a:lnTo>
                <a:cubicBezTo>
                  <a:pt x="6728" y="10863"/>
                  <a:pt x="6666" y="11024"/>
                  <a:pt x="6777" y="11098"/>
                </a:cubicBezTo>
                <a:cubicBezTo>
                  <a:pt x="6790" y="11098"/>
                  <a:pt x="6802" y="11110"/>
                  <a:pt x="6815" y="11110"/>
                </a:cubicBezTo>
                <a:lnTo>
                  <a:pt x="6963" y="11135"/>
                </a:lnTo>
                <a:close/>
                <a:moveTo>
                  <a:pt x="6123" y="10975"/>
                </a:moveTo>
                <a:cubicBezTo>
                  <a:pt x="6247" y="11012"/>
                  <a:pt x="6321" y="10839"/>
                  <a:pt x="6210" y="10777"/>
                </a:cubicBezTo>
                <a:cubicBezTo>
                  <a:pt x="6197" y="10765"/>
                  <a:pt x="6185" y="10752"/>
                  <a:pt x="6173" y="10752"/>
                </a:cubicBezTo>
                <a:lnTo>
                  <a:pt x="6086" y="10740"/>
                </a:lnTo>
                <a:lnTo>
                  <a:pt x="5950" y="10703"/>
                </a:lnTo>
                <a:cubicBezTo>
                  <a:pt x="5839" y="10678"/>
                  <a:pt x="5753" y="10814"/>
                  <a:pt x="5839" y="10901"/>
                </a:cubicBezTo>
                <a:cubicBezTo>
                  <a:pt x="5852" y="10913"/>
                  <a:pt x="5876" y="10925"/>
                  <a:pt x="5901" y="10925"/>
                </a:cubicBezTo>
                <a:lnTo>
                  <a:pt x="6037" y="10962"/>
                </a:lnTo>
                <a:close/>
                <a:moveTo>
                  <a:pt x="5222" y="10765"/>
                </a:moveTo>
                <a:cubicBezTo>
                  <a:pt x="5370" y="10802"/>
                  <a:pt x="5432" y="10580"/>
                  <a:pt x="5284" y="10530"/>
                </a:cubicBezTo>
                <a:lnTo>
                  <a:pt x="5222" y="10518"/>
                </a:lnTo>
                <a:lnTo>
                  <a:pt x="5136" y="10493"/>
                </a:lnTo>
                <a:lnTo>
                  <a:pt x="5062" y="10468"/>
                </a:lnTo>
                <a:cubicBezTo>
                  <a:pt x="4938" y="10431"/>
                  <a:pt x="4852" y="10592"/>
                  <a:pt x="4951" y="10666"/>
                </a:cubicBezTo>
                <a:cubicBezTo>
                  <a:pt x="4963" y="10678"/>
                  <a:pt x="4975" y="10691"/>
                  <a:pt x="4988" y="10691"/>
                </a:cubicBezTo>
                <a:lnTo>
                  <a:pt x="5062" y="10715"/>
                </a:lnTo>
                <a:lnTo>
                  <a:pt x="5160" y="10740"/>
                </a:lnTo>
                <a:close/>
                <a:moveTo>
                  <a:pt x="4321" y="10468"/>
                </a:moveTo>
                <a:cubicBezTo>
                  <a:pt x="4444" y="10518"/>
                  <a:pt x="4543" y="10357"/>
                  <a:pt x="4444" y="10271"/>
                </a:cubicBezTo>
                <a:cubicBezTo>
                  <a:pt x="4432" y="10259"/>
                  <a:pt x="4420" y="10259"/>
                  <a:pt x="4407" y="10246"/>
                </a:cubicBezTo>
                <a:lnTo>
                  <a:pt x="4321" y="10222"/>
                </a:lnTo>
                <a:lnTo>
                  <a:pt x="4222" y="10197"/>
                </a:lnTo>
                <a:lnTo>
                  <a:pt x="4185" y="10172"/>
                </a:lnTo>
                <a:cubicBezTo>
                  <a:pt x="4049" y="10123"/>
                  <a:pt x="3963" y="10296"/>
                  <a:pt x="4074" y="10370"/>
                </a:cubicBezTo>
                <a:cubicBezTo>
                  <a:pt x="4074" y="10382"/>
                  <a:pt x="4087" y="10382"/>
                  <a:pt x="4099" y="10394"/>
                </a:cubicBezTo>
                <a:lnTo>
                  <a:pt x="4136" y="10407"/>
                </a:lnTo>
                <a:lnTo>
                  <a:pt x="4235" y="10444"/>
                </a:lnTo>
                <a:lnTo>
                  <a:pt x="4321" y="10468"/>
                </a:lnTo>
                <a:close/>
                <a:moveTo>
                  <a:pt x="3457" y="10098"/>
                </a:moveTo>
                <a:cubicBezTo>
                  <a:pt x="3580" y="10160"/>
                  <a:pt x="3692" y="9999"/>
                  <a:pt x="3593" y="9913"/>
                </a:cubicBezTo>
                <a:cubicBezTo>
                  <a:pt x="3580" y="9901"/>
                  <a:pt x="3568" y="9901"/>
                  <a:pt x="3556" y="9888"/>
                </a:cubicBezTo>
                <a:lnTo>
                  <a:pt x="3482" y="9851"/>
                </a:lnTo>
                <a:lnTo>
                  <a:pt x="3408" y="9814"/>
                </a:lnTo>
                <a:lnTo>
                  <a:pt x="3358" y="9790"/>
                </a:lnTo>
                <a:cubicBezTo>
                  <a:pt x="3247" y="9728"/>
                  <a:pt x="3136" y="9864"/>
                  <a:pt x="3210" y="9962"/>
                </a:cubicBezTo>
                <a:cubicBezTo>
                  <a:pt x="3222" y="9975"/>
                  <a:pt x="3235" y="9987"/>
                  <a:pt x="3247" y="9999"/>
                </a:cubicBezTo>
                <a:lnTo>
                  <a:pt x="3309" y="10024"/>
                </a:lnTo>
                <a:lnTo>
                  <a:pt x="3383" y="10061"/>
                </a:lnTo>
                <a:close/>
                <a:moveTo>
                  <a:pt x="2642" y="9641"/>
                </a:moveTo>
                <a:cubicBezTo>
                  <a:pt x="2729" y="9703"/>
                  <a:pt x="2852" y="9604"/>
                  <a:pt x="2803" y="9493"/>
                </a:cubicBezTo>
                <a:cubicBezTo>
                  <a:pt x="2790" y="9469"/>
                  <a:pt x="2778" y="9456"/>
                  <a:pt x="2766" y="9444"/>
                </a:cubicBezTo>
                <a:lnTo>
                  <a:pt x="2729" y="9419"/>
                </a:lnTo>
                <a:lnTo>
                  <a:pt x="2655" y="9370"/>
                </a:lnTo>
                <a:lnTo>
                  <a:pt x="2568" y="9321"/>
                </a:lnTo>
                <a:cubicBezTo>
                  <a:pt x="2469" y="9259"/>
                  <a:pt x="2358" y="9382"/>
                  <a:pt x="2420" y="9481"/>
                </a:cubicBezTo>
                <a:cubicBezTo>
                  <a:pt x="2420" y="9493"/>
                  <a:pt x="2432" y="9493"/>
                  <a:pt x="2445" y="9506"/>
                </a:cubicBezTo>
                <a:lnTo>
                  <a:pt x="2544" y="9567"/>
                </a:lnTo>
                <a:lnTo>
                  <a:pt x="2618" y="9617"/>
                </a:lnTo>
                <a:lnTo>
                  <a:pt x="2642" y="9641"/>
                </a:lnTo>
                <a:close/>
                <a:moveTo>
                  <a:pt x="1877" y="9074"/>
                </a:moveTo>
                <a:cubicBezTo>
                  <a:pt x="1976" y="9160"/>
                  <a:pt x="2124" y="9049"/>
                  <a:pt x="2062" y="8926"/>
                </a:cubicBezTo>
                <a:cubicBezTo>
                  <a:pt x="2050" y="8913"/>
                  <a:pt x="2037" y="8913"/>
                  <a:pt x="2037" y="8901"/>
                </a:cubicBezTo>
                <a:lnTo>
                  <a:pt x="2000" y="8864"/>
                </a:lnTo>
                <a:lnTo>
                  <a:pt x="1939" y="8814"/>
                </a:lnTo>
                <a:lnTo>
                  <a:pt x="1865" y="8753"/>
                </a:lnTo>
                <a:cubicBezTo>
                  <a:pt x="1778" y="8642"/>
                  <a:pt x="1593" y="8839"/>
                  <a:pt x="1704" y="8913"/>
                </a:cubicBezTo>
                <a:lnTo>
                  <a:pt x="1729" y="8926"/>
                </a:lnTo>
                <a:lnTo>
                  <a:pt x="1791" y="8987"/>
                </a:lnTo>
                <a:lnTo>
                  <a:pt x="1852" y="9049"/>
                </a:lnTo>
                <a:lnTo>
                  <a:pt x="1889" y="9074"/>
                </a:lnTo>
                <a:close/>
                <a:moveTo>
                  <a:pt x="1210" y="8395"/>
                </a:moveTo>
                <a:cubicBezTo>
                  <a:pt x="1235" y="8432"/>
                  <a:pt x="1272" y="8444"/>
                  <a:pt x="1309" y="8444"/>
                </a:cubicBezTo>
                <a:cubicBezTo>
                  <a:pt x="1408" y="8432"/>
                  <a:pt x="1457" y="8321"/>
                  <a:pt x="1396" y="8247"/>
                </a:cubicBezTo>
                <a:lnTo>
                  <a:pt x="1383" y="8234"/>
                </a:lnTo>
                <a:lnTo>
                  <a:pt x="1321" y="8173"/>
                </a:lnTo>
                <a:lnTo>
                  <a:pt x="1272" y="8098"/>
                </a:lnTo>
                <a:lnTo>
                  <a:pt x="1260" y="8074"/>
                </a:lnTo>
                <a:cubicBezTo>
                  <a:pt x="1223" y="8037"/>
                  <a:pt x="1173" y="8012"/>
                  <a:pt x="1124" y="8037"/>
                </a:cubicBezTo>
                <a:cubicBezTo>
                  <a:pt x="1050" y="8061"/>
                  <a:pt x="1025" y="8148"/>
                  <a:pt x="1075" y="8210"/>
                </a:cubicBezTo>
                <a:lnTo>
                  <a:pt x="1099" y="8247"/>
                </a:lnTo>
                <a:lnTo>
                  <a:pt x="1149" y="8308"/>
                </a:lnTo>
                <a:lnTo>
                  <a:pt x="1198" y="8382"/>
                </a:lnTo>
                <a:close/>
                <a:moveTo>
                  <a:pt x="680" y="7617"/>
                </a:moveTo>
                <a:cubicBezTo>
                  <a:pt x="741" y="7728"/>
                  <a:pt x="914" y="7666"/>
                  <a:pt x="889" y="7543"/>
                </a:cubicBezTo>
                <a:cubicBezTo>
                  <a:pt x="889" y="7531"/>
                  <a:pt x="889" y="7518"/>
                  <a:pt x="877" y="7506"/>
                </a:cubicBezTo>
                <a:lnTo>
                  <a:pt x="840" y="7432"/>
                </a:lnTo>
                <a:lnTo>
                  <a:pt x="803" y="7358"/>
                </a:lnTo>
                <a:lnTo>
                  <a:pt x="778" y="7308"/>
                </a:lnTo>
                <a:cubicBezTo>
                  <a:pt x="717" y="7197"/>
                  <a:pt x="556" y="7234"/>
                  <a:pt x="556" y="7358"/>
                </a:cubicBezTo>
                <a:cubicBezTo>
                  <a:pt x="556" y="7370"/>
                  <a:pt x="556" y="7395"/>
                  <a:pt x="568" y="7407"/>
                </a:cubicBezTo>
                <a:lnTo>
                  <a:pt x="593" y="7457"/>
                </a:lnTo>
                <a:lnTo>
                  <a:pt x="630" y="7543"/>
                </a:lnTo>
                <a:close/>
                <a:moveTo>
                  <a:pt x="297" y="6753"/>
                </a:moveTo>
                <a:cubicBezTo>
                  <a:pt x="334" y="6913"/>
                  <a:pt x="581" y="6827"/>
                  <a:pt x="519" y="6679"/>
                </a:cubicBezTo>
                <a:lnTo>
                  <a:pt x="494" y="6593"/>
                </a:lnTo>
                <a:lnTo>
                  <a:pt x="470" y="6518"/>
                </a:lnTo>
                <a:lnTo>
                  <a:pt x="445" y="6457"/>
                </a:lnTo>
                <a:cubicBezTo>
                  <a:pt x="408" y="6309"/>
                  <a:pt x="186" y="6370"/>
                  <a:pt x="223" y="6518"/>
                </a:cubicBezTo>
                <a:lnTo>
                  <a:pt x="248" y="6580"/>
                </a:lnTo>
                <a:lnTo>
                  <a:pt x="272" y="6667"/>
                </a:lnTo>
                <a:close/>
                <a:moveTo>
                  <a:pt x="75" y="5827"/>
                </a:moveTo>
                <a:cubicBezTo>
                  <a:pt x="99" y="5963"/>
                  <a:pt x="297" y="5963"/>
                  <a:pt x="309" y="5827"/>
                </a:cubicBezTo>
                <a:cubicBezTo>
                  <a:pt x="309" y="5815"/>
                  <a:pt x="309" y="5803"/>
                  <a:pt x="309" y="5790"/>
                </a:cubicBezTo>
                <a:lnTo>
                  <a:pt x="309" y="5741"/>
                </a:lnTo>
                <a:lnTo>
                  <a:pt x="297" y="5654"/>
                </a:lnTo>
                <a:lnTo>
                  <a:pt x="285" y="5556"/>
                </a:lnTo>
                <a:cubicBezTo>
                  <a:pt x="272" y="5445"/>
                  <a:pt x="112" y="5420"/>
                  <a:pt x="62" y="5531"/>
                </a:cubicBezTo>
                <a:cubicBezTo>
                  <a:pt x="50" y="5543"/>
                  <a:pt x="50" y="5568"/>
                  <a:pt x="50" y="5593"/>
                </a:cubicBezTo>
                <a:lnTo>
                  <a:pt x="62" y="5679"/>
                </a:lnTo>
                <a:lnTo>
                  <a:pt x="75" y="5778"/>
                </a:lnTo>
                <a:lnTo>
                  <a:pt x="87" y="5815"/>
                </a:lnTo>
                <a:close/>
                <a:moveTo>
                  <a:pt x="1" y="4877"/>
                </a:moveTo>
                <a:cubicBezTo>
                  <a:pt x="1" y="5013"/>
                  <a:pt x="186" y="5050"/>
                  <a:pt x="235" y="4926"/>
                </a:cubicBezTo>
                <a:cubicBezTo>
                  <a:pt x="235" y="4901"/>
                  <a:pt x="235" y="4889"/>
                  <a:pt x="235" y="4877"/>
                </a:cubicBezTo>
                <a:lnTo>
                  <a:pt x="235" y="4655"/>
                </a:lnTo>
                <a:cubicBezTo>
                  <a:pt x="248" y="4519"/>
                  <a:pt x="50" y="4494"/>
                  <a:pt x="13" y="4617"/>
                </a:cubicBezTo>
                <a:cubicBezTo>
                  <a:pt x="13" y="4630"/>
                  <a:pt x="13" y="4642"/>
                  <a:pt x="13" y="4655"/>
                </a:cubicBezTo>
                <a:lnTo>
                  <a:pt x="13" y="4889"/>
                </a:lnTo>
                <a:close/>
                <a:moveTo>
                  <a:pt x="62" y="3939"/>
                </a:moveTo>
                <a:cubicBezTo>
                  <a:pt x="38" y="4062"/>
                  <a:pt x="223" y="4124"/>
                  <a:pt x="272" y="4013"/>
                </a:cubicBezTo>
                <a:cubicBezTo>
                  <a:pt x="285" y="4000"/>
                  <a:pt x="285" y="3988"/>
                  <a:pt x="285" y="3963"/>
                </a:cubicBezTo>
                <a:lnTo>
                  <a:pt x="297" y="3889"/>
                </a:lnTo>
                <a:lnTo>
                  <a:pt x="309" y="3778"/>
                </a:lnTo>
                <a:lnTo>
                  <a:pt x="309" y="3741"/>
                </a:lnTo>
                <a:cubicBezTo>
                  <a:pt x="322" y="3716"/>
                  <a:pt x="309" y="3692"/>
                  <a:pt x="297" y="3667"/>
                </a:cubicBezTo>
                <a:cubicBezTo>
                  <a:pt x="248" y="3568"/>
                  <a:pt x="99" y="3593"/>
                  <a:pt x="87" y="3704"/>
                </a:cubicBezTo>
                <a:lnTo>
                  <a:pt x="87" y="3741"/>
                </a:lnTo>
                <a:lnTo>
                  <a:pt x="75" y="3852"/>
                </a:lnTo>
                <a:close/>
                <a:moveTo>
                  <a:pt x="211" y="3013"/>
                </a:moveTo>
                <a:cubicBezTo>
                  <a:pt x="186" y="3136"/>
                  <a:pt x="359" y="3210"/>
                  <a:pt x="433" y="3099"/>
                </a:cubicBezTo>
                <a:cubicBezTo>
                  <a:pt x="433" y="3087"/>
                  <a:pt x="433" y="3075"/>
                  <a:pt x="445" y="3062"/>
                </a:cubicBezTo>
                <a:lnTo>
                  <a:pt x="457" y="3000"/>
                </a:lnTo>
                <a:lnTo>
                  <a:pt x="482" y="2889"/>
                </a:lnTo>
                <a:lnTo>
                  <a:pt x="494" y="2840"/>
                </a:lnTo>
                <a:cubicBezTo>
                  <a:pt x="494" y="2803"/>
                  <a:pt x="494" y="2766"/>
                  <a:pt x="470" y="2741"/>
                </a:cubicBezTo>
                <a:cubicBezTo>
                  <a:pt x="408" y="2667"/>
                  <a:pt x="285" y="2692"/>
                  <a:pt x="260" y="2791"/>
                </a:cubicBezTo>
                <a:lnTo>
                  <a:pt x="260" y="2828"/>
                </a:lnTo>
                <a:lnTo>
                  <a:pt x="223" y="2951"/>
                </a:lnTo>
                <a:close/>
                <a:moveTo>
                  <a:pt x="445" y="2112"/>
                </a:moveTo>
                <a:cubicBezTo>
                  <a:pt x="408" y="2247"/>
                  <a:pt x="630" y="2322"/>
                  <a:pt x="667" y="2173"/>
                </a:cubicBezTo>
                <a:lnTo>
                  <a:pt x="704" y="2050"/>
                </a:lnTo>
                <a:lnTo>
                  <a:pt x="741" y="1951"/>
                </a:lnTo>
                <a:cubicBezTo>
                  <a:pt x="778" y="1828"/>
                  <a:pt x="618" y="1741"/>
                  <a:pt x="544" y="1840"/>
                </a:cubicBezTo>
                <a:cubicBezTo>
                  <a:pt x="531" y="1852"/>
                  <a:pt x="519" y="1865"/>
                  <a:pt x="519" y="1877"/>
                </a:cubicBezTo>
                <a:lnTo>
                  <a:pt x="482" y="1976"/>
                </a:lnTo>
                <a:close/>
                <a:moveTo>
                  <a:pt x="754" y="1223"/>
                </a:moveTo>
                <a:cubicBezTo>
                  <a:pt x="704" y="1322"/>
                  <a:pt x="803" y="1420"/>
                  <a:pt x="902" y="1371"/>
                </a:cubicBezTo>
                <a:cubicBezTo>
                  <a:pt x="939" y="1359"/>
                  <a:pt x="963" y="1334"/>
                  <a:pt x="976" y="1309"/>
                </a:cubicBezTo>
                <a:lnTo>
                  <a:pt x="1025" y="1174"/>
                </a:lnTo>
                <a:lnTo>
                  <a:pt x="1050" y="1087"/>
                </a:lnTo>
                <a:cubicBezTo>
                  <a:pt x="1099" y="976"/>
                  <a:pt x="951" y="877"/>
                  <a:pt x="865" y="964"/>
                </a:cubicBezTo>
                <a:cubicBezTo>
                  <a:pt x="852" y="976"/>
                  <a:pt x="840" y="988"/>
                  <a:pt x="840" y="1001"/>
                </a:cubicBezTo>
                <a:lnTo>
                  <a:pt x="803" y="10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6" name="Google Shape;6846;p121"/>
          <p:cNvSpPr/>
          <p:nvPr/>
        </p:nvSpPr>
        <p:spPr>
          <a:xfrm>
            <a:off x="959517" y="4398300"/>
            <a:ext cx="715714" cy="308051"/>
          </a:xfrm>
          <a:custGeom>
            <a:avLst/>
            <a:gdLst/>
            <a:ahLst/>
            <a:cxnLst/>
            <a:rect l="l" t="t" r="r" b="b"/>
            <a:pathLst>
              <a:path w="21282" h="9160" extrusionOk="0">
                <a:moveTo>
                  <a:pt x="87" y="1420"/>
                </a:moveTo>
                <a:cubicBezTo>
                  <a:pt x="38" y="1432"/>
                  <a:pt x="1" y="1481"/>
                  <a:pt x="1" y="1531"/>
                </a:cubicBezTo>
                <a:cubicBezTo>
                  <a:pt x="1" y="1617"/>
                  <a:pt x="87" y="1667"/>
                  <a:pt x="174" y="1642"/>
                </a:cubicBezTo>
                <a:lnTo>
                  <a:pt x="421" y="1568"/>
                </a:lnTo>
                <a:cubicBezTo>
                  <a:pt x="569" y="1543"/>
                  <a:pt x="544" y="1321"/>
                  <a:pt x="396" y="1346"/>
                </a:cubicBezTo>
                <a:cubicBezTo>
                  <a:pt x="371" y="1333"/>
                  <a:pt x="359" y="1333"/>
                  <a:pt x="334" y="1346"/>
                </a:cubicBezTo>
                <a:lnTo>
                  <a:pt x="260" y="1358"/>
                </a:lnTo>
                <a:lnTo>
                  <a:pt x="87" y="1420"/>
                </a:lnTo>
                <a:close/>
                <a:moveTo>
                  <a:pt x="19936" y="8937"/>
                </a:moveTo>
                <a:cubicBezTo>
                  <a:pt x="19862" y="9048"/>
                  <a:pt x="20023" y="9159"/>
                  <a:pt x="20134" y="9073"/>
                </a:cubicBezTo>
                <a:cubicBezTo>
                  <a:pt x="20146" y="9073"/>
                  <a:pt x="20159" y="9061"/>
                  <a:pt x="20171" y="9061"/>
                </a:cubicBezTo>
                <a:cubicBezTo>
                  <a:pt x="20208" y="8987"/>
                  <a:pt x="20257" y="8913"/>
                  <a:pt x="20294" y="8851"/>
                </a:cubicBezTo>
                <a:cubicBezTo>
                  <a:pt x="20356" y="8740"/>
                  <a:pt x="20220" y="8629"/>
                  <a:pt x="20109" y="8690"/>
                </a:cubicBezTo>
                <a:cubicBezTo>
                  <a:pt x="20085" y="8703"/>
                  <a:pt x="20072" y="8715"/>
                  <a:pt x="20060" y="8740"/>
                </a:cubicBezTo>
                <a:cubicBezTo>
                  <a:pt x="20023" y="8801"/>
                  <a:pt x="19986" y="8863"/>
                  <a:pt x="19936" y="8937"/>
                </a:cubicBezTo>
                <a:close/>
                <a:moveTo>
                  <a:pt x="20393" y="8110"/>
                </a:moveTo>
                <a:cubicBezTo>
                  <a:pt x="20356" y="8258"/>
                  <a:pt x="20566" y="8332"/>
                  <a:pt x="20640" y="8197"/>
                </a:cubicBezTo>
                <a:cubicBezTo>
                  <a:pt x="20677" y="8135"/>
                  <a:pt x="20714" y="8061"/>
                  <a:pt x="20739" y="7987"/>
                </a:cubicBezTo>
                <a:cubicBezTo>
                  <a:pt x="20788" y="7876"/>
                  <a:pt x="20640" y="7777"/>
                  <a:pt x="20541" y="7851"/>
                </a:cubicBezTo>
                <a:cubicBezTo>
                  <a:pt x="20517" y="7863"/>
                  <a:pt x="20504" y="7876"/>
                  <a:pt x="20492" y="7900"/>
                </a:cubicBezTo>
                <a:cubicBezTo>
                  <a:pt x="20467" y="7974"/>
                  <a:pt x="20430" y="8036"/>
                  <a:pt x="20393" y="8110"/>
                </a:cubicBezTo>
                <a:close/>
                <a:moveTo>
                  <a:pt x="20751" y="7246"/>
                </a:moveTo>
                <a:cubicBezTo>
                  <a:pt x="20702" y="7370"/>
                  <a:pt x="20887" y="7456"/>
                  <a:pt x="20973" y="7357"/>
                </a:cubicBezTo>
                <a:cubicBezTo>
                  <a:pt x="20986" y="7345"/>
                  <a:pt x="20998" y="7332"/>
                  <a:pt x="20998" y="7320"/>
                </a:cubicBezTo>
                <a:cubicBezTo>
                  <a:pt x="21023" y="7246"/>
                  <a:pt x="21047" y="7160"/>
                  <a:pt x="21060" y="7086"/>
                </a:cubicBezTo>
                <a:cubicBezTo>
                  <a:pt x="21097" y="6975"/>
                  <a:pt x="20936" y="6888"/>
                  <a:pt x="20838" y="6987"/>
                </a:cubicBezTo>
                <a:cubicBezTo>
                  <a:pt x="20825" y="6999"/>
                  <a:pt x="20813" y="7012"/>
                  <a:pt x="20813" y="7036"/>
                </a:cubicBezTo>
                <a:cubicBezTo>
                  <a:pt x="20788" y="7110"/>
                  <a:pt x="20763" y="7184"/>
                  <a:pt x="20751" y="7246"/>
                </a:cubicBezTo>
                <a:close/>
                <a:moveTo>
                  <a:pt x="20961" y="6357"/>
                </a:moveTo>
                <a:cubicBezTo>
                  <a:pt x="20949" y="6493"/>
                  <a:pt x="21146" y="6542"/>
                  <a:pt x="21208" y="6431"/>
                </a:cubicBezTo>
                <a:cubicBezTo>
                  <a:pt x="21220" y="6419"/>
                  <a:pt x="21220" y="6407"/>
                  <a:pt x="21220" y="6394"/>
                </a:cubicBezTo>
                <a:cubicBezTo>
                  <a:pt x="21233" y="6308"/>
                  <a:pt x="21245" y="6234"/>
                  <a:pt x="21257" y="6160"/>
                </a:cubicBezTo>
                <a:cubicBezTo>
                  <a:pt x="21257" y="6110"/>
                  <a:pt x="21233" y="6061"/>
                  <a:pt x="21183" y="6049"/>
                </a:cubicBezTo>
                <a:cubicBezTo>
                  <a:pt x="21109" y="5999"/>
                  <a:pt x="21010" y="6049"/>
                  <a:pt x="20998" y="6135"/>
                </a:cubicBezTo>
                <a:cubicBezTo>
                  <a:pt x="20998" y="6209"/>
                  <a:pt x="20973" y="6283"/>
                  <a:pt x="20961" y="6357"/>
                </a:cubicBezTo>
                <a:close/>
                <a:moveTo>
                  <a:pt x="21220" y="6394"/>
                </a:moveTo>
                <a:lnTo>
                  <a:pt x="20998" y="6135"/>
                </a:lnTo>
                <a:lnTo>
                  <a:pt x="21257" y="6160"/>
                </a:lnTo>
                <a:close/>
                <a:moveTo>
                  <a:pt x="21023" y="5456"/>
                </a:moveTo>
                <a:cubicBezTo>
                  <a:pt x="21023" y="5506"/>
                  <a:pt x="21072" y="5555"/>
                  <a:pt x="21121" y="5567"/>
                </a:cubicBezTo>
                <a:cubicBezTo>
                  <a:pt x="21195" y="5580"/>
                  <a:pt x="21270" y="5518"/>
                  <a:pt x="21282" y="5444"/>
                </a:cubicBezTo>
                <a:cubicBezTo>
                  <a:pt x="21282" y="5370"/>
                  <a:pt x="21270" y="5283"/>
                  <a:pt x="21270" y="5209"/>
                </a:cubicBezTo>
                <a:cubicBezTo>
                  <a:pt x="21257" y="5160"/>
                  <a:pt x="21220" y="5123"/>
                  <a:pt x="21183" y="5111"/>
                </a:cubicBezTo>
                <a:cubicBezTo>
                  <a:pt x="21097" y="5074"/>
                  <a:pt x="20998" y="5135"/>
                  <a:pt x="20998" y="5234"/>
                </a:cubicBezTo>
                <a:cubicBezTo>
                  <a:pt x="21010" y="5308"/>
                  <a:pt x="21010" y="5382"/>
                  <a:pt x="21010" y="5456"/>
                </a:cubicBezTo>
                <a:close/>
                <a:moveTo>
                  <a:pt x="20899" y="4555"/>
                </a:moveTo>
                <a:cubicBezTo>
                  <a:pt x="20936" y="4691"/>
                  <a:pt x="21121" y="4666"/>
                  <a:pt x="21146" y="4543"/>
                </a:cubicBezTo>
                <a:cubicBezTo>
                  <a:pt x="21158" y="4530"/>
                  <a:pt x="21158" y="4518"/>
                  <a:pt x="21146" y="4506"/>
                </a:cubicBezTo>
                <a:lnTo>
                  <a:pt x="21134" y="4432"/>
                </a:lnTo>
                <a:lnTo>
                  <a:pt x="21121" y="4382"/>
                </a:lnTo>
                <a:lnTo>
                  <a:pt x="21109" y="4345"/>
                </a:lnTo>
                <a:lnTo>
                  <a:pt x="21084" y="4271"/>
                </a:lnTo>
                <a:cubicBezTo>
                  <a:pt x="21072" y="4247"/>
                  <a:pt x="21047" y="4222"/>
                  <a:pt x="21023" y="4209"/>
                </a:cubicBezTo>
                <a:cubicBezTo>
                  <a:pt x="20912" y="4160"/>
                  <a:pt x="20800" y="4247"/>
                  <a:pt x="20838" y="4345"/>
                </a:cubicBezTo>
                <a:lnTo>
                  <a:pt x="20850" y="4407"/>
                </a:lnTo>
                <a:lnTo>
                  <a:pt x="20862" y="4444"/>
                </a:lnTo>
                <a:cubicBezTo>
                  <a:pt x="20875" y="4481"/>
                  <a:pt x="20887" y="4518"/>
                  <a:pt x="20899" y="4555"/>
                </a:cubicBezTo>
                <a:close/>
                <a:moveTo>
                  <a:pt x="20554" y="3703"/>
                </a:moveTo>
                <a:cubicBezTo>
                  <a:pt x="20578" y="3753"/>
                  <a:pt x="20628" y="3777"/>
                  <a:pt x="20677" y="3777"/>
                </a:cubicBezTo>
                <a:cubicBezTo>
                  <a:pt x="20763" y="3777"/>
                  <a:pt x="20825" y="3679"/>
                  <a:pt x="20788" y="3605"/>
                </a:cubicBezTo>
                <a:lnTo>
                  <a:pt x="20776" y="3568"/>
                </a:lnTo>
                <a:lnTo>
                  <a:pt x="20751" y="3531"/>
                </a:lnTo>
                <a:lnTo>
                  <a:pt x="20714" y="3481"/>
                </a:lnTo>
                <a:lnTo>
                  <a:pt x="20689" y="3432"/>
                </a:lnTo>
                <a:lnTo>
                  <a:pt x="20665" y="3395"/>
                </a:lnTo>
                <a:cubicBezTo>
                  <a:pt x="20591" y="3284"/>
                  <a:pt x="20405" y="3345"/>
                  <a:pt x="20430" y="3469"/>
                </a:cubicBezTo>
                <a:cubicBezTo>
                  <a:pt x="20430" y="3481"/>
                  <a:pt x="20430" y="3494"/>
                  <a:pt x="20443" y="3506"/>
                </a:cubicBezTo>
                <a:lnTo>
                  <a:pt x="20467" y="3543"/>
                </a:lnTo>
                <a:lnTo>
                  <a:pt x="20492" y="3592"/>
                </a:lnTo>
                <a:lnTo>
                  <a:pt x="20517" y="3629"/>
                </a:lnTo>
                <a:lnTo>
                  <a:pt x="20541" y="3679"/>
                </a:lnTo>
                <a:close/>
                <a:moveTo>
                  <a:pt x="20023" y="2938"/>
                </a:moveTo>
                <a:cubicBezTo>
                  <a:pt x="20109" y="3037"/>
                  <a:pt x="20294" y="2950"/>
                  <a:pt x="20245" y="2827"/>
                </a:cubicBezTo>
                <a:cubicBezTo>
                  <a:pt x="20245" y="2815"/>
                  <a:pt x="20233" y="2802"/>
                  <a:pt x="20220" y="2790"/>
                </a:cubicBezTo>
                <a:lnTo>
                  <a:pt x="20171" y="2728"/>
                </a:lnTo>
                <a:lnTo>
                  <a:pt x="20122" y="2691"/>
                </a:lnTo>
                <a:lnTo>
                  <a:pt x="20085" y="2642"/>
                </a:lnTo>
                <a:lnTo>
                  <a:pt x="20060" y="2617"/>
                </a:lnTo>
                <a:cubicBezTo>
                  <a:pt x="19961" y="2518"/>
                  <a:pt x="19776" y="2617"/>
                  <a:pt x="19838" y="2728"/>
                </a:cubicBezTo>
                <a:cubicBezTo>
                  <a:pt x="19838" y="2741"/>
                  <a:pt x="19850" y="2753"/>
                  <a:pt x="19862" y="2765"/>
                </a:cubicBezTo>
                <a:lnTo>
                  <a:pt x="19887" y="2790"/>
                </a:lnTo>
                <a:lnTo>
                  <a:pt x="19924" y="2839"/>
                </a:lnTo>
                <a:lnTo>
                  <a:pt x="19961" y="2876"/>
                </a:lnTo>
                <a:lnTo>
                  <a:pt x="20023" y="2938"/>
                </a:lnTo>
                <a:close/>
                <a:moveTo>
                  <a:pt x="19319" y="2272"/>
                </a:moveTo>
                <a:cubicBezTo>
                  <a:pt x="19356" y="2309"/>
                  <a:pt x="19418" y="2309"/>
                  <a:pt x="19455" y="2296"/>
                </a:cubicBezTo>
                <a:cubicBezTo>
                  <a:pt x="19541" y="2259"/>
                  <a:pt x="19554" y="2148"/>
                  <a:pt x="19492" y="2099"/>
                </a:cubicBezTo>
                <a:lnTo>
                  <a:pt x="19430" y="2062"/>
                </a:lnTo>
                <a:lnTo>
                  <a:pt x="19381" y="2012"/>
                </a:lnTo>
                <a:lnTo>
                  <a:pt x="19319" y="1975"/>
                </a:lnTo>
                <a:lnTo>
                  <a:pt x="19282" y="1951"/>
                </a:lnTo>
                <a:cubicBezTo>
                  <a:pt x="19171" y="1864"/>
                  <a:pt x="19011" y="1988"/>
                  <a:pt x="19097" y="2099"/>
                </a:cubicBezTo>
                <a:cubicBezTo>
                  <a:pt x="19097" y="2111"/>
                  <a:pt x="19109" y="2123"/>
                  <a:pt x="19122" y="2123"/>
                </a:cubicBezTo>
                <a:lnTo>
                  <a:pt x="19159" y="2160"/>
                </a:lnTo>
                <a:lnTo>
                  <a:pt x="19208" y="2197"/>
                </a:lnTo>
                <a:lnTo>
                  <a:pt x="19257" y="2234"/>
                </a:lnTo>
                <a:close/>
                <a:moveTo>
                  <a:pt x="18505" y="1728"/>
                </a:moveTo>
                <a:cubicBezTo>
                  <a:pt x="18517" y="1741"/>
                  <a:pt x="18554" y="1741"/>
                  <a:pt x="18579" y="1741"/>
                </a:cubicBezTo>
                <a:cubicBezTo>
                  <a:pt x="18702" y="1753"/>
                  <a:pt x="18751" y="1593"/>
                  <a:pt x="18640" y="1531"/>
                </a:cubicBezTo>
                <a:lnTo>
                  <a:pt x="18603" y="1506"/>
                </a:lnTo>
                <a:lnTo>
                  <a:pt x="18529" y="1469"/>
                </a:lnTo>
                <a:lnTo>
                  <a:pt x="18467" y="1432"/>
                </a:lnTo>
                <a:lnTo>
                  <a:pt x="18418" y="1407"/>
                </a:lnTo>
                <a:cubicBezTo>
                  <a:pt x="18295" y="1333"/>
                  <a:pt x="18159" y="1469"/>
                  <a:pt x="18245" y="1580"/>
                </a:cubicBezTo>
                <a:cubicBezTo>
                  <a:pt x="18258" y="1580"/>
                  <a:pt x="18270" y="1593"/>
                  <a:pt x="18282" y="1605"/>
                </a:cubicBezTo>
                <a:lnTo>
                  <a:pt x="18332" y="1630"/>
                </a:lnTo>
                <a:lnTo>
                  <a:pt x="18393" y="1667"/>
                </a:lnTo>
                <a:close/>
                <a:moveTo>
                  <a:pt x="17603" y="1272"/>
                </a:moveTo>
                <a:cubicBezTo>
                  <a:pt x="17653" y="1296"/>
                  <a:pt x="17714" y="1284"/>
                  <a:pt x="17752" y="1247"/>
                </a:cubicBezTo>
                <a:cubicBezTo>
                  <a:pt x="17813" y="1185"/>
                  <a:pt x="17789" y="1086"/>
                  <a:pt x="17714" y="1062"/>
                </a:cubicBezTo>
                <a:lnTo>
                  <a:pt x="17665" y="1037"/>
                </a:lnTo>
                <a:lnTo>
                  <a:pt x="17579" y="1000"/>
                </a:lnTo>
                <a:lnTo>
                  <a:pt x="17468" y="963"/>
                </a:lnTo>
                <a:cubicBezTo>
                  <a:pt x="17344" y="914"/>
                  <a:pt x="17221" y="1062"/>
                  <a:pt x="17319" y="1148"/>
                </a:cubicBezTo>
                <a:cubicBezTo>
                  <a:pt x="17332" y="1161"/>
                  <a:pt x="17344" y="1161"/>
                  <a:pt x="17357" y="1173"/>
                </a:cubicBezTo>
                <a:lnTo>
                  <a:pt x="17455" y="1210"/>
                </a:lnTo>
                <a:lnTo>
                  <a:pt x="17542" y="1247"/>
                </a:lnTo>
                <a:lnTo>
                  <a:pt x="17591" y="1272"/>
                </a:lnTo>
                <a:close/>
                <a:moveTo>
                  <a:pt x="16653" y="901"/>
                </a:moveTo>
                <a:cubicBezTo>
                  <a:pt x="16776" y="938"/>
                  <a:pt x="16887" y="815"/>
                  <a:pt x="16813" y="716"/>
                </a:cubicBezTo>
                <a:cubicBezTo>
                  <a:pt x="16789" y="704"/>
                  <a:pt x="16776" y="691"/>
                  <a:pt x="16752" y="679"/>
                </a:cubicBezTo>
                <a:lnTo>
                  <a:pt x="16653" y="654"/>
                </a:lnTo>
                <a:lnTo>
                  <a:pt x="16505" y="605"/>
                </a:lnTo>
                <a:cubicBezTo>
                  <a:pt x="16369" y="556"/>
                  <a:pt x="16270" y="704"/>
                  <a:pt x="16369" y="790"/>
                </a:cubicBezTo>
                <a:cubicBezTo>
                  <a:pt x="16381" y="803"/>
                  <a:pt x="16394" y="815"/>
                  <a:pt x="16418" y="815"/>
                </a:cubicBezTo>
                <a:lnTo>
                  <a:pt x="16554" y="864"/>
                </a:lnTo>
                <a:lnTo>
                  <a:pt x="16653" y="901"/>
                </a:lnTo>
                <a:close/>
                <a:moveTo>
                  <a:pt x="15678" y="605"/>
                </a:moveTo>
                <a:cubicBezTo>
                  <a:pt x="15801" y="642"/>
                  <a:pt x="15900" y="494"/>
                  <a:pt x="15801" y="420"/>
                </a:cubicBezTo>
                <a:cubicBezTo>
                  <a:pt x="15789" y="395"/>
                  <a:pt x="15764" y="383"/>
                  <a:pt x="15739" y="383"/>
                </a:cubicBezTo>
                <a:lnTo>
                  <a:pt x="15493" y="321"/>
                </a:lnTo>
                <a:cubicBezTo>
                  <a:pt x="15344" y="284"/>
                  <a:pt x="15258" y="457"/>
                  <a:pt x="15381" y="531"/>
                </a:cubicBezTo>
                <a:cubicBezTo>
                  <a:pt x="15394" y="531"/>
                  <a:pt x="15406" y="543"/>
                  <a:pt x="15419" y="543"/>
                </a:cubicBezTo>
                <a:cubicBezTo>
                  <a:pt x="15505" y="568"/>
                  <a:pt x="15591" y="580"/>
                  <a:pt x="15678" y="605"/>
                </a:cubicBezTo>
                <a:close/>
                <a:moveTo>
                  <a:pt x="14666" y="395"/>
                </a:moveTo>
                <a:cubicBezTo>
                  <a:pt x="14727" y="408"/>
                  <a:pt x="14789" y="371"/>
                  <a:pt x="14814" y="321"/>
                </a:cubicBezTo>
                <a:cubicBezTo>
                  <a:pt x="14838" y="247"/>
                  <a:pt x="14789" y="173"/>
                  <a:pt x="14715" y="161"/>
                </a:cubicBezTo>
                <a:lnTo>
                  <a:pt x="14456" y="124"/>
                </a:lnTo>
                <a:cubicBezTo>
                  <a:pt x="14320" y="99"/>
                  <a:pt x="14246" y="272"/>
                  <a:pt x="14369" y="334"/>
                </a:cubicBezTo>
                <a:cubicBezTo>
                  <a:pt x="14382" y="346"/>
                  <a:pt x="14394" y="346"/>
                  <a:pt x="14419" y="358"/>
                </a:cubicBezTo>
                <a:lnTo>
                  <a:pt x="14666" y="395"/>
                </a:lnTo>
                <a:close/>
                <a:moveTo>
                  <a:pt x="13641" y="272"/>
                </a:moveTo>
                <a:cubicBezTo>
                  <a:pt x="13690" y="272"/>
                  <a:pt x="13752" y="247"/>
                  <a:pt x="13777" y="198"/>
                </a:cubicBezTo>
                <a:cubicBezTo>
                  <a:pt x="13801" y="124"/>
                  <a:pt x="13740" y="37"/>
                  <a:pt x="13666" y="37"/>
                </a:cubicBezTo>
                <a:lnTo>
                  <a:pt x="13394" y="25"/>
                </a:lnTo>
                <a:cubicBezTo>
                  <a:pt x="13345" y="25"/>
                  <a:pt x="13295" y="50"/>
                  <a:pt x="13271" y="87"/>
                </a:cubicBezTo>
                <a:cubicBezTo>
                  <a:pt x="13234" y="161"/>
                  <a:pt x="13283" y="259"/>
                  <a:pt x="13382" y="259"/>
                </a:cubicBezTo>
                <a:lnTo>
                  <a:pt x="13641" y="272"/>
                </a:lnTo>
                <a:close/>
                <a:moveTo>
                  <a:pt x="12604" y="235"/>
                </a:moveTo>
                <a:cubicBezTo>
                  <a:pt x="12740" y="247"/>
                  <a:pt x="12777" y="62"/>
                  <a:pt x="12653" y="13"/>
                </a:cubicBezTo>
                <a:cubicBezTo>
                  <a:pt x="12629" y="13"/>
                  <a:pt x="12616" y="0"/>
                  <a:pt x="12604" y="13"/>
                </a:cubicBezTo>
                <a:lnTo>
                  <a:pt x="12333" y="13"/>
                </a:lnTo>
                <a:cubicBezTo>
                  <a:pt x="12184" y="0"/>
                  <a:pt x="12160" y="222"/>
                  <a:pt x="12308" y="247"/>
                </a:cubicBezTo>
                <a:cubicBezTo>
                  <a:pt x="12320" y="247"/>
                  <a:pt x="12333" y="247"/>
                  <a:pt x="12345" y="247"/>
                </a:cubicBezTo>
                <a:lnTo>
                  <a:pt x="12604" y="247"/>
                </a:lnTo>
                <a:close/>
                <a:moveTo>
                  <a:pt x="11580" y="309"/>
                </a:moveTo>
                <a:cubicBezTo>
                  <a:pt x="11703" y="296"/>
                  <a:pt x="11728" y="111"/>
                  <a:pt x="11592" y="74"/>
                </a:cubicBezTo>
                <a:cubicBezTo>
                  <a:pt x="11580" y="74"/>
                  <a:pt x="11555" y="74"/>
                  <a:pt x="11543" y="74"/>
                </a:cubicBezTo>
                <a:lnTo>
                  <a:pt x="11271" y="111"/>
                </a:lnTo>
                <a:cubicBezTo>
                  <a:pt x="11234" y="124"/>
                  <a:pt x="11209" y="136"/>
                  <a:pt x="11185" y="173"/>
                </a:cubicBezTo>
                <a:cubicBezTo>
                  <a:pt x="11123" y="259"/>
                  <a:pt x="11209" y="358"/>
                  <a:pt x="11320" y="346"/>
                </a:cubicBezTo>
                <a:lnTo>
                  <a:pt x="11580" y="309"/>
                </a:lnTo>
                <a:close/>
                <a:moveTo>
                  <a:pt x="10555" y="482"/>
                </a:moveTo>
                <a:cubicBezTo>
                  <a:pt x="10691" y="457"/>
                  <a:pt x="10678" y="259"/>
                  <a:pt x="10543" y="247"/>
                </a:cubicBezTo>
                <a:cubicBezTo>
                  <a:pt x="10530" y="247"/>
                  <a:pt x="10506" y="247"/>
                  <a:pt x="10493" y="247"/>
                </a:cubicBezTo>
                <a:cubicBezTo>
                  <a:pt x="10407" y="272"/>
                  <a:pt x="10320" y="296"/>
                  <a:pt x="10234" y="321"/>
                </a:cubicBezTo>
                <a:cubicBezTo>
                  <a:pt x="10197" y="321"/>
                  <a:pt x="10172" y="346"/>
                  <a:pt x="10160" y="371"/>
                </a:cubicBezTo>
                <a:cubicBezTo>
                  <a:pt x="10111" y="469"/>
                  <a:pt x="10197" y="568"/>
                  <a:pt x="10308" y="543"/>
                </a:cubicBezTo>
                <a:cubicBezTo>
                  <a:pt x="10395" y="519"/>
                  <a:pt x="10481" y="494"/>
                  <a:pt x="10555" y="482"/>
                </a:cubicBezTo>
                <a:close/>
                <a:moveTo>
                  <a:pt x="9592" y="778"/>
                </a:moveTo>
                <a:cubicBezTo>
                  <a:pt x="9716" y="729"/>
                  <a:pt x="9679" y="543"/>
                  <a:pt x="9543" y="556"/>
                </a:cubicBezTo>
                <a:cubicBezTo>
                  <a:pt x="9530" y="556"/>
                  <a:pt x="9506" y="556"/>
                  <a:pt x="9481" y="568"/>
                </a:cubicBezTo>
                <a:cubicBezTo>
                  <a:pt x="9407" y="593"/>
                  <a:pt x="9333" y="630"/>
                  <a:pt x="9247" y="667"/>
                </a:cubicBezTo>
                <a:cubicBezTo>
                  <a:pt x="9111" y="729"/>
                  <a:pt x="9172" y="901"/>
                  <a:pt x="9321" y="877"/>
                </a:cubicBezTo>
                <a:cubicBezTo>
                  <a:pt x="9333" y="877"/>
                  <a:pt x="9345" y="877"/>
                  <a:pt x="9358" y="877"/>
                </a:cubicBezTo>
                <a:cubicBezTo>
                  <a:pt x="9432" y="840"/>
                  <a:pt x="9518" y="803"/>
                  <a:pt x="9592" y="778"/>
                </a:cubicBezTo>
                <a:close/>
                <a:moveTo>
                  <a:pt x="9481" y="568"/>
                </a:moveTo>
                <a:lnTo>
                  <a:pt x="9358" y="877"/>
                </a:lnTo>
                <a:lnTo>
                  <a:pt x="9234" y="667"/>
                </a:lnTo>
                <a:close/>
                <a:moveTo>
                  <a:pt x="8716" y="1222"/>
                </a:moveTo>
                <a:cubicBezTo>
                  <a:pt x="8827" y="1148"/>
                  <a:pt x="8728" y="975"/>
                  <a:pt x="8580" y="1025"/>
                </a:cubicBezTo>
                <a:cubicBezTo>
                  <a:pt x="8568" y="1025"/>
                  <a:pt x="8568" y="1025"/>
                  <a:pt x="8555" y="1037"/>
                </a:cubicBezTo>
                <a:cubicBezTo>
                  <a:pt x="8481" y="1086"/>
                  <a:pt x="8407" y="1136"/>
                  <a:pt x="8345" y="1198"/>
                </a:cubicBezTo>
                <a:cubicBezTo>
                  <a:pt x="8234" y="1272"/>
                  <a:pt x="8333" y="1432"/>
                  <a:pt x="8469" y="1395"/>
                </a:cubicBezTo>
                <a:cubicBezTo>
                  <a:pt x="8481" y="1383"/>
                  <a:pt x="8506" y="1370"/>
                  <a:pt x="8518" y="1370"/>
                </a:cubicBezTo>
                <a:cubicBezTo>
                  <a:pt x="8580" y="1321"/>
                  <a:pt x="8642" y="1272"/>
                  <a:pt x="8716" y="1222"/>
                </a:cubicBezTo>
                <a:close/>
                <a:moveTo>
                  <a:pt x="8000" y="1852"/>
                </a:moveTo>
                <a:cubicBezTo>
                  <a:pt x="8037" y="1815"/>
                  <a:pt x="8037" y="1753"/>
                  <a:pt x="8000" y="1716"/>
                </a:cubicBezTo>
                <a:cubicBezTo>
                  <a:pt x="7938" y="1654"/>
                  <a:pt x="7852" y="1654"/>
                  <a:pt x="7790" y="1716"/>
                </a:cubicBezTo>
                <a:cubicBezTo>
                  <a:pt x="7741" y="1778"/>
                  <a:pt x="7691" y="1839"/>
                  <a:pt x="7642" y="1914"/>
                </a:cubicBezTo>
                <a:cubicBezTo>
                  <a:pt x="7568" y="2012"/>
                  <a:pt x="7716" y="2148"/>
                  <a:pt x="7827" y="2062"/>
                </a:cubicBezTo>
                <a:cubicBezTo>
                  <a:pt x="7839" y="2062"/>
                  <a:pt x="7852" y="2049"/>
                  <a:pt x="7864" y="2037"/>
                </a:cubicBezTo>
                <a:cubicBezTo>
                  <a:pt x="7901" y="1975"/>
                  <a:pt x="7950" y="1914"/>
                  <a:pt x="8000" y="1852"/>
                </a:cubicBezTo>
                <a:close/>
                <a:moveTo>
                  <a:pt x="7543" y="2642"/>
                </a:moveTo>
                <a:cubicBezTo>
                  <a:pt x="7580" y="2518"/>
                  <a:pt x="7395" y="2432"/>
                  <a:pt x="7309" y="2531"/>
                </a:cubicBezTo>
                <a:cubicBezTo>
                  <a:pt x="7296" y="2543"/>
                  <a:pt x="7296" y="2555"/>
                  <a:pt x="7284" y="2568"/>
                </a:cubicBezTo>
                <a:cubicBezTo>
                  <a:pt x="7259" y="2654"/>
                  <a:pt x="7234" y="2728"/>
                  <a:pt x="7222" y="2802"/>
                </a:cubicBezTo>
                <a:cubicBezTo>
                  <a:pt x="7185" y="2938"/>
                  <a:pt x="7383" y="3000"/>
                  <a:pt x="7457" y="2889"/>
                </a:cubicBezTo>
                <a:cubicBezTo>
                  <a:pt x="7469" y="2876"/>
                  <a:pt x="7469" y="2864"/>
                  <a:pt x="7481" y="2852"/>
                </a:cubicBezTo>
                <a:cubicBezTo>
                  <a:pt x="7494" y="2778"/>
                  <a:pt x="7506" y="2704"/>
                  <a:pt x="7543" y="2642"/>
                </a:cubicBezTo>
                <a:close/>
                <a:moveTo>
                  <a:pt x="7457" y="3506"/>
                </a:moveTo>
                <a:cubicBezTo>
                  <a:pt x="7407" y="3382"/>
                  <a:pt x="7234" y="3382"/>
                  <a:pt x="7197" y="3506"/>
                </a:cubicBezTo>
                <a:cubicBezTo>
                  <a:pt x="7185" y="3518"/>
                  <a:pt x="7185" y="3531"/>
                  <a:pt x="7197" y="3555"/>
                </a:cubicBezTo>
                <a:cubicBezTo>
                  <a:pt x="7210" y="3629"/>
                  <a:pt x="7234" y="3716"/>
                  <a:pt x="7272" y="3790"/>
                </a:cubicBezTo>
                <a:cubicBezTo>
                  <a:pt x="7333" y="3913"/>
                  <a:pt x="7531" y="3876"/>
                  <a:pt x="7531" y="3740"/>
                </a:cubicBezTo>
                <a:cubicBezTo>
                  <a:pt x="7531" y="3728"/>
                  <a:pt x="7518" y="3716"/>
                  <a:pt x="7518" y="3703"/>
                </a:cubicBezTo>
                <a:cubicBezTo>
                  <a:pt x="7494" y="3642"/>
                  <a:pt x="7469" y="3580"/>
                  <a:pt x="7457" y="3506"/>
                </a:cubicBezTo>
                <a:close/>
                <a:moveTo>
                  <a:pt x="7963" y="4135"/>
                </a:moveTo>
                <a:cubicBezTo>
                  <a:pt x="7827" y="4086"/>
                  <a:pt x="7716" y="4234"/>
                  <a:pt x="7815" y="4321"/>
                </a:cubicBezTo>
                <a:cubicBezTo>
                  <a:pt x="7827" y="4333"/>
                  <a:pt x="7839" y="4345"/>
                  <a:pt x="7864" y="4358"/>
                </a:cubicBezTo>
                <a:cubicBezTo>
                  <a:pt x="7963" y="4382"/>
                  <a:pt x="8062" y="4407"/>
                  <a:pt x="8160" y="4407"/>
                </a:cubicBezTo>
                <a:cubicBezTo>
                  <a:pt x="8296" y="4419"/>
                  <a:pt x="8358" y="4247"/>
                  <a:pt x="8222" y="4185"/>
                </a:cubicBezTo>
                <a:cubicBezTo>
                  <a:pt x="8210" y="4185"/>
                  <a:pt x="8185" y="4185"/>
                  <a:pt x="8173" y="4185"/>
                </a:cubicBezTo>
                <a:cubicBezTo>
                  <a:pt x="8099" y="4172"/>
                  <a:pt x="8024" y="4160"/>
                  <a:pt x="7963" y="4135"/>
                </a:cubicBezTo>
                <a:close/>
                <a:moveTo>
                  <a:pt x="8852" y="4012"/>
                </a:moveTo>
                <a:cubicBezTo>
                  <a:pt x="8728" y="4074"/>
                  <a:pt x="8777" y="4234"/>
                  <a:pt x="8913" y="4234"/>
                </a:cubicBezTo>
                <a:cubicBezTo>
                  <a:pt x="8938" y="4234"/>
                  <a:pt x="8963" y="4222"/>
                  <a:pt x="8975" y="4222"/>
                </a:cubicBezTo>
                <a:lnTo>
                  <a:pt x="9049" y="4185"/>
                </a:lnTo>
                <a:lnTo>
                  <a:pt x="9074" y="4160"/>
                </a:lnTo>
                <a:lnTo>
                  <a:pt x="9111" y="4148"/>
                </a:lnTo>
                <a:lnTo>
                  <a:pt x="9135" y="4135"/>
                </a:lnTo>
                <a:lnTo>
                  <a:pt x="9160" y="4111"/>
                </a:lnTo>
                <a:lnTo>
                  <a:pt x="9185" y="4098"/>
                </a:lnTo>
                <a:lnTo>
                  <a:pt x="9210" y="4074"/>
                </a:lnTo>
                <a:cubicBezTo>
                  <a:pt x="9321" y="4000"/>
                  <a:pt x="9234" y="3839"/>
                  <a:pt x="9098" y="3876"/>
                </a:cubicBezTo>
                <a:cubicBezTo>
                  <a:pt x="9074" y="3876"/>
                  <a:pt x="9061" y="3889"/>
                  <a:pt x="9049" y="3901"/>
                </a:cubicBezTo>
                <a:lnTo>
                  <a:pt x="9024" y="3913"/>
                </a:lnTo>
                <a:cubicBezTo>
                  <a:pt x="8963" y="3950"/>
                  <a:pt x="8901" y="3987"/>
                  <a:pt x="8852" y="4012"/>
                </a:cubicBezTo>
                <a:close/>
                <a:moveTo>
                  <a:pt x="9395" y="3382"/>
                </a:moveTo>
                <a:cubicBezTo>
                  <a:pt x="9370" y="3506"/>
                  <a:pt x="9555" y="3568"/>
                  <a:pt x="9629" y="3457"/>
                </a:cubicBezTo>
                <a:cubicBezTo>
                  <a:pt x="9642" y="3444"/>
                  <a:pt x="9642" y="3432"/>
                  <a:pt x="9654" y="3419"/>
                </a:cubicBezTo>
                <a:lnTo>
                  <a:pt x="9654" y="3382"/>
                </a:lnTo>
                <a:lnTo>
                  <a:pt x="9654" y="3197"/>
                </a:lnTo>
                <a:lnTo>
                  <a:pt x="9654" y="3160"/>
                </a:lnTo>
                <a:cubicBezTo>
                  <a:pt x="9617" y="3037"/>
                  <a:pt x="9444" y="3012"/>
                  <a:pt x="9395" y="3136"/>
                </a:cubicBezTo>
                <a:cubicBezTo>
                  <a:pt x="9395" y="3148"/>
                  <a:pt x="9395" y="3173"/>
                  <a:pt x="9395" y="3185"/>
                </a:cubicBezTo>
                <a:cubicBezTo>
                  <a:pt x="9407" y="3247"/>
                  <a:pt x="9407" y="3321"/>
                  <a:pt x="9395" y="3382"/>
                </a:cubicBezTo>
                <a:close/>
                <a:moveTo>
                  <a:pt x="9123" y="2592"/>
                </a:moveTo>
                <a:cubicBezTo>
                  <a:pt x="9197" y="2691"/>
                  <a:pt x="9370" y="2642"/>
                  <a:pt x="9358" y="2518"/>
                </a:cubicBezTo>
                <a:cubicBezTo>
                  <a:pt x="9358" y="2494"/>
                  <a:pt x="9345" y="2481"/>
                  <a:pt x="9333" y="2469"/>
                </a:cubicBezTo>
                <a:cubicBezTo>
                  <a:pt x="9284" y="2395"/>
                  <a:pt x="9222" y="2333"/>
                  <a:pt x="9160" y="2272"/>
                </a:cubicBezTo>
                <a:cubicBezTo>
                  <a:pt x="9074" y="2173"/>
                  <a:pt x="8901" y="2259"/>
                  <a:pt x="8938" y="2383"/>
                </a:cubicBezTo>
                <a:cubicBezTo>
                  <a:pt x="8950" y="2395"/>
                  <a:pt x="8950" y="2420"/>
                  <a:pt x="8963" y="2420"/>
                </a:cubicBezTo>
                <a:cubicBezTo>
                  <a:pt x="9024" y="2481"/>
                  <a:pt x="9074" y="2543"/>
                  <a:pt x="9123" y="2592"/>
                </a:cubicBezTo>
                <a:close/>
                <a:moveTo>
                  <a:pt x="8407" y="1975"/>
                </a:moveTo>
                <a:cubicBezTo>
                  <a:pt x="8444" y="2000"/>
                  <a:pt x="8481" y="2012"/>
                  <a:pt x="8518" y="2000"/>
                </a:cubicBezTo>
                <a:cubicBezTo>
                  <a:pt x="8617" y="1975"/>
                  <a:pt x="8642" y="1852"/>
                  <a:pt x="8555" y="1790"/>
                </a:cubicBezTo>
                <a:cubicBezTo>
                  <a:pt x="8481" y="1741"/>
                  <a:pt x="8407" y="1704"/>
                  <a:pt x="8333" y="1654"/>
                </a:cubicBezTo>
                <a:cubicBezTo>
                  <a:pt x="8210" y="1593"/>
                  <a:pt x="8074" y="1728"/>
                  <a:pt x="8160" y="1827"/>
                </a:cubicBezTo>
                <a:cubicBezTo>
                  <a:pt x="8173" y="1839"/>
                  <a:pt x="8185" y="1852"/>
                  <a:pt x="8197" y="1852"/>
                </a:cubicBezTo>
                <a:cubicBezTo>
                  <a:pt x="8259" y="1901"/>
                  <a:pt x="8333" y="1938"/>
                  <a:pt x="8407" y="1975"/>
                </a:cubicBezTo>
                <a:close/>
                <a:moveTo>
                  <a:pt x="7518" y="1543"/>
                </a:moveTo>
                <a:cubicBezTo>
                  <a:pt x="7617" y="1580"/>
                  <a:pt x="7728" y="1481"/>
                  <a:pt x="7691" y="1383"/>
                </a:cubicBezTo>
                <a:cubicBezTo>
                  <a:pt x="7667" y="1358"/>
                  <a:pt x="7654" y="1333"/>
                  <a:pt x="7617" y="1321"/>
                </a:cubicBezTo>
                <a:lnTo>
                  <a:pt x="7370" y="1235"/>
                </a:lnTo>
                <a:cubicBezTo>
                  <a:pt x="7234" y="1185"/>
                  <a:pt x="7123" y="1346"/>
                  <a:pt x="7247" y="1432"/>
                </a:cubicBezTo>
                <a:cubicBezTo>
                  <a:pt x="7247" y="1444"/>
                  <a:pt x="7259" y="1444"/>
                  <a:pt x="7272" y="1457"/>
                </a:cubicBezTo>
                <a:cubicBezTo>
                  <a:pt x="7358" y="1481"/>
                  <a:pt x="7432" y="1506"/>
                  <a:pt x="7518" y="1543"/>
                </a:cubicBezTo>
                <a:close/>
                <a:moveTo>
                  <a:pt x="6543" y="1247"/>
                </a:moveTo>
                <a:cubicBezTo>
                  <a:pt x="6679" y="1272"/>
                  <a:pt x="6778" y="1111"/>
                  <a:pt x="6654" y="1037"/>
                </a:cubicBezTo>
                <a:cubicBezTo>
                  <a:pt x="6630" y="1025"/>
                  <a:pt x="6617" y="1025"/>
                  <a:pt x="6605" y="1025"/>
                </a:cubicBezTo>
                <a:cubicBezTo>
                  <a:pt x="6519" y="1000"/>
                  <a:pt x="6432" y="975"/>
                  <a:pt x="6346" y="963"/>
                </a:cubicBezTo>
                <a:cubicBezTo>
                  <a:pt x="6210" y="938"/>
                  <a:pt x="6136" y="1086"/>
                  <a:pt x="6247" y="1173"/>
                </a:cubicBezTo>
                <a:cubicBezTo>
                  <a:pt x="6259" y="1185"/>
                  <a:pt x="6272" y="1185"/>
                  <a:pt x="6296" y="1185"/>
                </a:cubicBezTo>
                <a:cubicBezTo>
                  <a:pt x="6370" y="1210"/>
                  <a:pt x="6457" y="1222"/>
                  <a:pt x="6543" y="1247"/>
                </a:cubicBezTo>
                <a:close/>
                <a:moveTo>
                  <a:pt x="5531" y="1074"/>
                </a:moveTo>
                <a:cubicBezTo>
                  <a:pt x="5667" y="1086"/>
                  <a:pt x="5741" y="914"/>
                  <a:pt x="5617" y="852"/>
                </a:cubicBezTo>
                <a:cubicBezTo>
                  <a:pt x="5593" y="840"/>
                  <a:pt x="5580" y="840"/>
                  <a:pt x="5568" y="840"/>
                </a:cubicBezTo>
                <a:lnTo>
                  <a:pt x="5296" y="815"/>
                </a:lnTo>
                <a:cubicBezTo>
                  <a:pt x="5247" y="803"/>
                  <a:pt x="5185" y="840"/>
                  <a:pt x="5161" y="889"/>
                </a:cubicBezTo>
                <a:cubicBezTo>
                  <a:pt x="5136" y="963"/>
                  <a:pt x="5198" y="1037"/>
                  <a:pt x="5272" y="1049"/>
                </a:cubicBezTo>
                <a:lnTo>
                  <a:pt x="5531" y="1074"/>
                </a:lnTo>
                <a:close/>
                <a:moveTo>
                  <a:pt x="4494" y="1000"/>
                </a:moveTo>
                <a:cubicBezTo>
                  <a:pt x="4531" y="1000"/>
                  <a:pt x="4556" y="988"/>
                  <a:pt x="4581" y="975"/>
                </a:cubicBezTo>
                <a:cubicBezTo>
                  <a:pt x="4679" y="914"/>
                  <a:pt x="4630" y="753"/>
                  <a:pt x="4506" y="766"/>
                </a:cubicBezTo>
                <a:lnTo>
                  <a:pt x="4235" y="766"/>
                </a:lnTo>
                <a:cubicBezTo>
                  <a:pt x="4186" y="766"/>
                  <a:pt x="4136" y="803"/>
                  <a:pt x="4111" y="852"/>
                </a:cubicBezTo>
                <a:cubicBezTo>
                  <a:pt x="4087" y="926"/>
                  <a:pt x="4161" y="1012"/>
                  <a:pt x="4247" y="1000"/>
                </a:cubicBezTo>
                <a:close/>
                <a:moveTo>
                  <a:pt x="3470" y="1025"/>
                </a:moveTo>
                <a:cubicBezTo>
                  <a:pt x="3618" y="1037"/>
                  <a:pt x="3642" y="815"/>
                  <a:pt x="3482" y="803"/>
                </a:cubicBezTo>
                <a:cubicBezTo>
                  <a:pt x="3470" y="790"/>
                  <a:pt x="3457" y="790"/>
                  <a:pt x="3445" y="803"/>
                </a:cubicBezTo>
                <a:lnTo>
                  <a:pt x="3186" y="815"/>
                </a:lnTo>
                <a:cubicBezTo>
                  <a:pt x="3124" y="815"/>
                  <a:pt x="3075" y="852"/>
                  <a:pt x="3062" y="914"/>
                </a:cubicBezTo>
                <a:cubicBezTo>
                  <a:pt x="3050" y="988"/>
                  <a:pt x="3124" y="1062"/>
                  <a:pt x="3210" y="1049"/>
                </a:cubicBezTo>
                <a:lnTo>
                  <a:pt x="3470" y="1025"/>
                </a:lnTo>
                <a:close/>
                <a:moveTo>
                  <a:pt x="2433" y="1136"/>
                </a:moveTo>
                <a:cubicBezTo>
                  <a:pt x="2568" y="1136"/>
                  <a:pt x="2581" y="938"/>
                  <a:pt x="2457" y="914"/>
                </a:cubicBezTo>
                <a:cubicBezTo>
                  <a:pt x="2433" y="901"/>
                  <a:pt x="2408" y="901"/>
                  <a:pt x="2396" y="914"/>
                </a:cubicBezTo>
                <a:lnTo>
                  <a:pt x="2136" y="951"/>
                </a:lnTo>
                <a:cubicBezTo>
                  <a:pt x="2087" y="951"/>
                  <a:pt x="2050" y="988"/>
                  <a:pt x="2025" y="1037"/>
                </a:cubicBezTo>
                <a:cubicBezTo>
                  <a:pt x="2013" y="1124"/>
                  <a:pt x="2087" y="1210"/>
                  <a:pt x="2186" y="1173"/>
                </a:cubicBezTo>
                <a:lnTo>
                  <a:pt x="2445" y="1136"/>
                </a:lnTo>
                <a:close/>
                <a:moveTo>
                  <a:pt x="1420" y="1321"/>
                </a:moveTo>
                <a:cubicBezTo>
                  <a:pt x="1532" y="1309"/>
                  <a:pt x="1556" y="1161"/>
                  <a:pt x="1458" y="1111"/>
                </a:cubicBezTo>
                <a:cubicBezTo>
                  <a:pt x="1420" y="1086"/>
                  <a:pt x="1396" y="1086"/>
                  <a:pt x="1359" y="1099"/>
                </a:cubicBezTo>
                <a:lnTo>
                  <a:pt x="1100" y="1148"/>
                </a:lnTo>
                <a:cubicBezTo>
                  <a:pt x="951" y="1161"/>
                  <a:pt x="964" y="1383"/>
                  <a:pt x="1112" y="1383"/>
                </a:cubicBezTo>
                <a:cubicBezTo>
                  <a:pt x="1137" y="1383"/>
                  <a:pt x="1149" y="1383"/>
                  <a:pt x="1161" y="1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7" name="Google Shape;6847;p121"/>
          <p:cNvSpPr/>
          <p:nvPr/>
        </p:nvSpPr>
        <p:spPr>
          <a:xfrm>
            <a:off x="4335464" y="1928774"/>
            <a:ext cx="477411" cy="255319"/>
          </a:xfrm>
          <a:custGeom>
            <a:avLst/>
            <a:gdLst/>
            <a:ahLst/>
            <a:cxnLst/>
            <a:rect l="l" t="t" r="r" b="b"/>
            <a:pathLst>
              <a:path w="14196" h="7592" extrusionOk="0">
                <a:moveTo>
                  <a:pt x="14171" y="2494"/>
                </a:moveTo>
                <a:cubicBezTo>
                  <a:pt x="14196" y="2358"/>
                  <a:pt x="13998" y="2308"/>
                  <a:pt x="13949" y="2432"/>
                </a:cubicBezTo>
                <a:cubicBezTo>
                  <a:pt x="13949" y="2444"/>
                  <a:pt x="13936" y="2457"/>
                  <a:pt x="13936" y="2469"/>
                </a:cubicBezTo>
                <a:lnTo>
                  <a:pt x="13924" y="2543"/>
                </a:lnTo>
                <a:lnTo>
                  <a:pt x="13924" y="2605"/>
                </a:lnTo>
                <a:lnTo>
                  <a:pt x="13899" y="2691"/>
                </a:lnTo>
                <a:cubicBezTo>
                  <a:pt x="13875" y="2839"/>
                  <a:pt x="14109" y="2889"/>
                  <a:pt x="14134" y="2728"/>
                </a:cubicBezTo>
                <a:lnTo>
                  <a:pt x="14146" y="2642"/>
                </a:lnTo>
                <a:lnTo>
                  <a:pt x="14159" y="2568"/>
                </a:lnTo>
                <a:close/>
                <a:moveTo>
                  <a:pt x="235" y="161"/>
                </a:moveTo>
                <a:cubicBezTo>
                  <a:pt x="222" y="37"/>
                  <a:pt x="62" y="0"/>
                  <a:pt x="12" y="111"/>
                </a:cubicBezTo>
                <a:cubicBezTo>
                  <a:pt x="0" y="124"/>
                  <a:pt x="0" y="148"/>
                  <a:pt x="0" y="161"/>
                </a:cubicBezTo>
                <a:lnTo>
                  <a:pt x="0" y="272"/>
                </a:lnTo>
                <a:lnTo>
                  <a:pt x="0" y="395"/>
                </a:lnTo>
                <a:cubicBezTo>
                  <a:pt x="0" y="556"/>
                  <a:pt x="235" y="543"/>
                  <a:pt x="235" y="383"/>
                </a:cubicBezTo>
                <a:lnTo>
                  <a:pt x="235" y="259"/>
                </a:lnTo>
                <a:close/>
                <a:moveTo>
                  <a:pt x="296" y="1086"/>
                </a:moveTo>
                <a:cubicBezTo>
                  <a:pt x="296" y="1049"/>
                  <a:pt x="272" y="1012"/>
                  <a:pt x="235" y="1000"/>
                </a:cubicBezTo>
                <a:cubicBezTo>
                  <a:pt x="161" y="951"/>
                  <a:pt x="49" y="1012"/>
                  <a:pt x="62" y="1111"/>
                </a:cubicBezTo>
                <a:lnTo>
                  <a:pt x="74" y="1222"/>
                </a:lnTo>
                <a:lnTo>
                  <a:pt x="99" y="1346"/>
                </a:lnTo>
                <a:cubicBezTo>
                  <a:pt x="124" y="1432"/>
                  <a:pt x="235" y="1457"/>
                  <a:pt x="296" y="1395"/>
                </a:cubicBezTo>
                <a:cubicBezTo>
                  <a:pt x="321" y="1370"/>
                  <a:pt x="321" y="1333"/>
                  <a:pt x="321" y="1309"/>
                </a:cubicBezTo>
                <a:lnTo>
                  <a:pt x="309" y="1185"/>
                </a:lnTo>
                <a:close/>
                <a:moveTo>
                  <a:pt x="457" y="1988"/>
                </a:moveTo>
                <a:cubicBezTo>
                  <a:pt x="444" y="1938"/>
                  <a:pt x="395" y="1901"/>
                  <a:pt x="346" y="1901"/>
                </a:cubicBezTo>
                <a:cubicBezTo>
                  <a:pt x="272" y="1889"/>
                  <a:pt x="210" y="1963"/>
                  <a:pt x="222" y="2037"/>
                </a:cubicBezTo>
                <a:lnTo>
                  <a:pt x="235" y="2086"/>
                </a:lnTo>
                <a:lnTo>
                  <a:pt x="259" y="2197"/>
                </a:lnTo>
                <a:lnTo>
                  <a:pt x="272" y="2271"/>
                </a:lnTo>
                <a:cubicBezTo>
                  <a:pt x="296" y="2358"/>
                  <a:pt x="432" y="2383"/>
                  <a:pt x="482" y="2296"/>
                </a:cubicBezTo>
                <a:cubicBezTo>
                  <a:pt x="506" y="2271"/>
                  <a:pt x="506" y="2234"/>
                  <a:pt x="506" y="2210"/>
                </a:cubicBezTo>
                <a:lnTo>
                  <a:pt x="482" y="2136"/>
                </a:lnTo>
                <a:lnTo>
                  <a:pt x="457" y="2037"/>
                </a:lnTo>
                <a:close/>
                <a:moveTo>
                  <a:pt x="691" y="2876"/>
                </a:moveTo>
                <a:cubicBezTo>
                  <a:pt x="679" y="2852"/>
                  <a:pt x="667" y="2827"/>
                  <a:pt x="654" y="2815"/>
                </a:cubicBezTo>
                <a:cubicBezTo>
                  <a:pt x="568" y="2740"/>
                  <a:pt x="432" y="2839"/>
                  <a:pt x="469" y="2950"/>
                </a:cubicBezTo>
                <a:lnTo>
                  <a:pt x="482" y="2987"/>
                </a:lnTo>
                <a:lnTo>
                  <a:pt x="519" y="3074"/>
                </a:lnTo>
                <a:lnTo>
                  <a:pt x="543" y="3173"/>
                </a:lnTo>
                <a:cubicBezTo>
                  <a:pt x="593" y="3296"/>
                  <a:pt x="778" y="3259"/>
                  <a:pt x="778" y="3123"/>
                </a:cubicBezTo>
                <a:cubicBezTo>
                  <a:pt x="765" y="3111"/>
                  <a:pt x="765" y="3098"/>
                  <a:pt x="765" y="3086"/>
                </a:cubicBezTo>
                <a:lnTo>
                  <a:pt x="728" y="3000"/>
                </a:lnTo>
                <a:lnTo>
                  <a:pt x="704" y="2913"/>
                </a:lnTo>
                <a:lnTo>
                  <a:pt x="691" y="2876"/>
                </a:lnTo>
                <a:close/>
                <a:moveTo>
                  <a:pt x="1025" y="3716"/>
                </a:moveTo>
                <a:cubicBezTo>
                  <a:pt x="975" y="3605"/>
                  <a:pt x="802" y="3654"/>
                  <a:pt x="802" y="3777"/>
                </a:cubicBezTo>
                <a:cubicBezTo>
                  <a:pt x="802" y="3790"/>
                  <a:pt x="815" y="3802"/>
                  <a:pt x="815" y="3827"/>
                </a:cubicBezTo>
                <a:lnTo>
                  <a:pt x="852" y="3876"/>
                </a:lnTo>
                <a:lnTo>
                  <a:pt x="889" y="3963"/>
                </a:lnTo>
                <a:lnTo>
                  <a:pt x="926" y="4037"/>
                </a:lnTo>
                <a:cubicBezTo>
                  <a:pt x="988" y="4135"/>
                  <a:pt x="1148" y="4098"/>
                  <a:pt x="1136" y="3975"/>
                </a:cubicBezTo>
                <a:cubicBezTo>
                  <a:pt x="1136" y="3950"/>
                  <a:pt x="1136" y="3938"/>
                  <a:pt x="1123" y="3926"/>
                </a:cubicBezTo>
                <a:lnTo>
                  <a:pt x="1099" y="3864"/>
                </a:lnTo>
                <a:lnTo>
                  <a:pt x="1062" y="3777"/>
                </a:lnTo>
                <a:close/>
                <a:moveTo>
                  <a:pt x="1469" y="4518"/>
                </a:moveTo>
                <a:cubicBezTo>
                  <a:pt x="1407" y="4419"/>
                  <a:pt x="1259" y="4469"/>
                  <a:pt x="1259" y="4592"/>
                </a:cubicBezTo>
                <a:cubicBezTo>
                  <a:pt x="1259" y="4604"/>
                  <a:pt x="1272" y="4629"/>
                  <a:pt x="1284" y="4641"/>
                </a:cubicBezTo>
                <a:lnTo>
                  <a:pt x="1296" y="4678"/>
                </a:lnTo>
                <a:lnTo>
                  <a:pt x="1346" y="4753"/>
                </a:lnTo>
                <a:lnTo>
                  <a:pt x="1395" y="4814"/>
                </a:lnTo>
                <a:lnTo>
                  <a:pt x="1420" y="4839"/>
                </a:lnTo>
                <a:cubicBezTo>
                  <a:pt x="1432" y="4864"/>
                  <a:pt x="1469" y="4888"/>
                  <a:pt x="1494" y="4888"/>
                </a:cubicBezTo>
                <a:cubicBezTo>
                  <a:pt x="1592" y="4901"/>
                  <a:pt x="1667" y="4777"/>
                  <a:pt x="1605" y="4703"/>
                </a:cubicBezTo>
                <a:lnTo>
                  <a:pt x="1543" y="4617"/>
                </a:lnTo>
                <a:lnTo>
                  <a:pt x="1494" y="4543"/>
                </a:lnTo>
                <a:close/>
                <a:moveTo>
                  <a:pt x="2025" y="5234"/>
                </a:moveTo>
                <a:cubicBezTo>
                  <a:pt x="1926" y="5098"/>
                  <a:pt x="1728" y="5271"/>
                  <a:pt x="1852" y="5394"/>
                </a:cubicBezTo>
                <a:lnTo>
                  <a:pt x="1889" y="5431"/>
                </a:lnTo>
                <a:lnTo>
                  <a:pt x="1950" y="5493"/>
                </a:lnTo>
                <a:lnTo>
                  <a:pt x="2012" y="5567"/>
                </a:lnTo>
                <a:cubicBezTo>
                  <a:pt x="2111" y="5666"/>
                  <a:pt x="2259" y="5555"/>
                  <a:pt x="2210" y="5444"/>
                </a:cubicBezTo>
                <a:cubicBezTo>
                  <a:pt x="2197" y="5431"/>
                  <a:pt x="2197" y="5407"/>
                  <a:pt x="2185" y="5407"/>
                </a:cubicBezTo>
                <a:lnTo>
                  <a:pt x="2111" y="5333"/>
                </a:lnTo>
                <a:lnTo>
                  <a:pt x="2062" y="5271"/>
                </a:lnTo>
                <a:lnTo>
                  <a:pt x="2025" y="5234"/>
                </a:lnTo>
                <a:close/>
                <a:moveTo>
                  <a:pt x="2679" y="5876"/>
                </a:moveTo>
                <a:cubicBezTo>
                  <a:pt x="2580" y="5789"/>
                  <a:pt x="2444" y="5901"/>
                  <a:pt x="2506" y="6012"/>
                </a:cubicBezTo>
                <a:cubicBezTo>
                  <a:pt x="2518" y="6024"/>
                  <a:pt x="2531" y="6036"/>
                  <a:pt x="2543" y="6049"/>
                </a:cubicBezTo>
                <a:lnTo>
                  <a:pt x="2555" y="6061"/>
                </a:lnTo>
                <a:lnTo>
                  <a:pt x="2617" y="6123"/>
                </a:lnTo>
                <a:lnTo>
                  <a:pt x="2691" y="6172"/>
                </a:lnTo>
                <a:lnTo>
                  <a:pt x="2728" y="6197"/>
                </a:lnTo>
                <a:cubicBezTo>
                  <a:pt x="2827" y="6271"/>
                  <a:pt x="2950" y="6147"/>
                  <a:pt x="2889" y="6049"/>
                </a:cubicBezTo>
                <a:cubicBezTo>
                  <a:pt x="2876" y="6036"/>
                  <a:pt x="2876" y="6024"/>
                  <a:pt x="2864" y="6012"/>
                </a:cubicBezTo>
                <a:lnTo>
                  <a:pt x="2827" y="5987"/>
                </a:lnTo>
                <a:lnTo>
                  <a:pt x="2765" y="5938"/>
                </a:lnTo>
                <a:lnTo>
                  <a:pt x="2703" y="5888"/>
                </a:lnTo>
                <a:lnTo>
                  <a:pt x="2679" y="5876"/>
                </a:lnTo>
                <a:close/>
                <a:moveTo>
                  <a:pt x="3432" y="6394"/>
                </a:moveTo>
                <a:cubicBezTo>
                  <a:pt x="3308" y="6296"/>
                  <a:pt x="3160" y="6468"/>
                  <a:pt x="3271" y="6567"/>
                </a:cubicBezTo>
                <a:cubicBezTo>
                  <a:pt x="3284" y="6579"/>
                  <a:pt x="3296" y="6592"/>
                  <a:pt x="3308" y="6592"/>
                </a:cubicBezTo>
                <a:lnTo>
                  <a:pt x="3358" y="6629"/>
                </a:lnTo>
                <a:lnTo>
                  <a:pt x="3432" y="6666"/>
                </a:lnTo>
                <a:lnTo>
                  <a:pt x="3506" y="6715"/>
                </a:lnTo>
                <a:cubicBezTo>
                  <a:pt x="3629" y="6789"/>
                  <a:pt x="3753" y="6616"/>
                  <a:pt x="3642" y="6518"/>
                </a:cubicBezTo>
                <a:lnTo>
                  <a:pt x="3617" y="6505"/>
                </a:lnTo>
                <a:lnTo>
                  <a:pt x="3543" y="6468"/>
                </a:lnTo>
                <a:lnTo>
                  <a:pt x="3469" y="6431"/>
                </a:lnTo>
                <a:lnTo>
                  <a:pt x="3419" y="6394"/>
                </a:lnTo>
                <a:close/>
                <a:moveTo>
                  <a:pt x="4234" y="6814"/>
                </a:moveTo>
                <a:cubicBezTo>
                  <a:pt x="4111" y="6752"/>
                  <a:pt x="4012" y="6925"/>
                  <a:pt x="4123" y="7011"/>
                </a:cubicBezTo>
                <a:cubicBezTo>
                  <a:pt x="4123" y="7011"/>
                  <a:pt x="4135" y="7011"/>
                  <a:pt x="4148" y="7024"/>
                </a:cubicBezTo>
                <a:lnTo>
                  <a:pt x="4234" y="7061"/>
                </a:lnTo>
                <a:lnTo>
                  <a:pt x="4308" y="7086"/>
                </a:lnTo>
                <a:lnTo>
                  <a:pt x="4370" y="7110"/>
                </a:lnTo>
                <a:cubicBezTo>
                  <a:pt x="4493" y="7160"/>
                  <a:pt x="4592" y="6999"/>
                  <a:pt x="4481" y="6913"/>
                </a:cubicBezTo>
                <a:cubicBezTo>
                  <a:pt x="4469" y="6900"/>
                  <a:pt x="4469" y="6900"/>
                  <a:pt x="4444" y="6900"/>
                </a:cubicBezTo>
                <a:lnTo>
                  <a:pt x="4395" y="6876"/>
                </a:lnTo>
                <a:lnTo>
                  <a:pt x="4320" y="6839"/>
                </a:lnTo>
                <a:close/>
                <a:moveTo>
                  <a:pt x="5098" y="7098"/>
                </a:moveTo>
                <a:cubicBezTo>
                  <a:pt x="4962" y="7061"/>
                  <a:pt x="4888" y="7246"/>
                  <a:pt x="4999" y="7308"/>
                </a:cubicBezTo>
                <a:cubicBezTo>
                  <a:pt x="5012" y="7320"/>
                  <a:pt x="5024" y="7320"/>
                  <a:pt x="5036" y="7320"/>
                </a:cubicBezTo>
                <a:lnTo>
                  <a:pt x="5073" y="7332"/>
                </a:lnTo>
                <a:lnTo>
                  <a:pt x="5148" y="7357"/>
                </a:lnTo>
                <a:lnTo>
                  <a:pt x="5222" y="7369"/>
                </a:lnTo>
                <a:lnTo>
                  <a:pt x="5259" y="7382"/>
                </a:lnTo>
                <a:cubicBezTo>
                  <a:pt x="5382" y="7406"/>
                  <a:pt x="5456" y="7258"/>
                  <a:pt x="5370" y="7184"/>
                </a:cubicBezTo>
                <a:cubicBezTo>
                  <a:pt x="5357" y="7172"/>
                  <a:pt x="5333" y="7160"/>
                  <a:pt x="5320" y="7160"/>
                </a:cubicBezTo>
                <a:lnTo>
                  <a:pt x="5283" y="7147"/>
                </a:lnTo>
                <a:lnTo>
                  <a:pt x="5209" y="7123"/>
                </a:lnTo>
                <a:lnTo>
                  <a:pt x="5123" y="7110"/>
                </a:lnTo>
                <a:close/>
                <a:moveTo>
                  <a:pt x="5987" y="7283"/>
                </a:moveTo>
                <a:cubicBezTo>
                  <a:pt x="5851" y="7258"/>
                  <a:pt x="5789" y="7456"/>
                  <a:pt x="5938" y="7505"/>
                </a:cubicBezTo>
                <a:cubicBezTo>
                  <a:pt x="5938" y="7505"/>
                  <a:pt x="5950" y="7505"/>
                  <a:pt x="5962" y="7505"/>
                </a:cubicBezTo>
                <a:lnTo>
                  <a:pt x="6012" y="7518"/>
                </a:lnTo>
                <a:lnTo>
                  <a:pt x="6098" y="7530"/>
                </a:lnTo>
                <a:lnTo>
                  <a:pt x="6184" y="7530"/>
                </a:lnTo>
                <a:cubicBezTo>
                  <a:pt x="6320" y="7555"/>
                  <a:pt x="6370" y="7369"/>
                  <a:pt x="6246" y="7320"/>
                </a:cubicBezTo>
                <a:cubicBezTo>
                  <a:pt x="6234" y="7308"/>
                  <a:pt x="6221" y="7308"/>
                  <a:pt x="6209" y="7308"/>
                </a:cubicBezTo>
                <a:lnTo>
                  <a:pt x="6123" y="7295"/>
                </a:lnTo>
                <a:lnTo>
                  <a:pt x="6049" y="7283"/>
                </a:lnTo>
                <a:lnTo>
                  <a:pt x="5987" y="7271"/>
                </a:lnTo>
                <a:close/>
                <a:moveTo>
                  <a:pt x="6900" y="7357"/>
                </a:moveTo>
                <a:cubicBezTo>
                  <a:pt x="6777" y="7357"/>
                  <a:pt x="6740" y="7518"/>
                  <a:pt x="6851" y="7579"/>
                </a:cubicBezTo>
                <a:cubicBezTo>
                  <a:pt x="6863" y="7579"/>
                  <a:pt x="6876" y="7592"/>
                  <a:pt x="6900" y="7592"/>
                </a:cubicBezTo>
                <a:lnTo>
                  <a:pt x="7135" y="7592"/>
                </a:lnTo>
                <a:cubicBezTo>
                  <a:pt x="7271" y="7567"/>
                  <a:pt x="7271" y="7369"/>
                  <a:pt x="7135" y="7357"/>
                </a:cubicBezTo>
                <a:lnTo>
                  <a:pt x="6900" y="7357"/>
                </a:lnTo>
                <a:close/>
                <a:moveTo>
                  <a:pt x="7814" y="7332"/>
                </a:moveTo>
                <a:cubicBezTo>
                  <a:pt x="7690" y="7332"/>
                  <a:pt x="7666" y="7518"/>
                  <a:pt x="7789" y="7555"/>
                </a:cubicBezTo>
                <a:cubicBezTo>
                  <a:pt x="7801" y="7555"/>
                  <a:pt x="7826" y="7555"/>
                  <a:pt x="7839" y="7555"/>
                </a:cubicBezTo>
                <a:lnTo>
                  <a:pt x="7950" y="7542"/>
                </a:lnTo>
                <a:lnTo>
                  <a:pt x="8036" y="7542"/>
                </a:lnTo>
                <a:lnTo>
                  <a:pt x="8073" y="7542"/>
                </a:lnTo>
                <a:cubicBezTo>
                  <a:pt x="8221" y="7518"/>
                  <a:pt x="8196" y="7295"/>
                  <a:pt x="8048" y="7308"/>
                </a:cubicBezTo>
                <a:lnTo>
                  <a:pt x="7999" y="7308"/>
                </a:lnTo>
                <a:lnTo>
                  <a:pt x="7925" y="7320"/>
                </a:lnTo>
                <a:lnTo>
                  <a:pt x="7814" y="7320"/>
                </a:lnTo>
                <a:close/>
                <a:moveTo>
                  <a:pt x="8727" y="7197"/>
                </a:moveTo>
                <a:cubicBezTo>
                  <a:pt x="8591" y="7234"/>
                  <a:pt x="8604" y="7406"/>
                  <a:pt x="8727" y="7431"/>
                </a:cubicBezTo>
                <a:cubicBezTo>
                  <a:pt x="8740" y="7431"/>
                  <a:pt x="8752" y="7431"/>
                  <a:pt x="8764" y="7431"/>
                </a:cubicBezTo>
                <a:lnTo>
                  <a:pt x="8826" y="7419"/>
                </a:lnTo>
                <a:lnTo>
                  <a:pt x="8900" y="7406"/>
                </a:lnTo>
                <a:lnTo>
                  <a:pt x="8999" y="7382"/>
                </a:lnTo>
                <a:cubicBezTo>
                  <a:pt x="9122" y="7345"/>
                  <a:pt x="9122" y="7184"/>
                  <a:pt x="8999" y="7160"/>
                </a:cubicBezTo>
                <a:cubicBezTo>
                  <a:pt x="8986" y="7147"/>
                  <a:pt x="8962" y="7147"/>
                  <a:pt x="8949" y="7160"/>
                </a:cubicBezTo>
                <a:lnTo>
                  <a:pt x="8851" y="7172"/>
                </a:lnTo>
                <a:lnTo>
                  <a:pt x="8777" y="7197"/>
                </a:lnTo>
                <a:lnTo>
                  <a:pt x="8715" y="7197"/>
                </a:lnTo>
                <a:close/>
                <a:moveTo>
                  <a:pt x="9604" y="6974"/>
                </a:moveTo>
                <a:cubicBezTo>
                  <a:pt x="9579" y="6987"/>
                  <a:pt x="9542" y="7011"/>
                  <a:pt x="9530" y="7049"/>
                </a:cubicBezTo>
                <a:cubicBezTo>
                  <a:pt x="9505" y="7135"/>
                  <a:pt x="9591" y="7221"/>
                  <a:pt x="9678" y="7197"/>
                </a:cubicBezTo>
                <a:lnTo>
                  <a:pt x="9752" y="7172"/>
                </a:lnTo>
                <a:lnTo>
                  <a:pt x="9826" y="7147"/>
                </a:lnTo>
                <a:lnTo>
                  <a:pt x="9900" y="7123"/>
                </a:lnTo>
                <a:cubicBezTo>
                  <a:pt x="10036" y="7073"/>
                  <a:pt x="9999" y="6888"/>
                  <a:pt x="9863" y="6888"/>
                </a:cubicBezTo>
                <a:cubicBezTo>
                  <a:pt x="9851" y="6888"/>
                  <a:pt x="9838" y="6900"/>
                  <a:pt x="9826" y="6900"/>
                </a:cubicBezTo>
                <a:lnTo>
                  <a:pt x="9752" y="6925"/>
                </a:lnTo>
                <a:lnTo>
                  <a:pt x="9678" y="6950"/>
                </a:lnTo>
                <a:close/>
                <a:moveTo>
                  <a:pt x="9678" y="7197"/>
                </a:moveTo>
                <a:lnTo>
                  <a:pt x="9838" y="6900"/>
                </a:lnTo>
                <a:lnTo>
                  <a:pt x="9912" y="7123"/>
                </a:lnTo>
                <a:lnTo>
                  <a:pt x="9690" y="7197"/>
                </a:lnTo>
                <a:close/>
                <a:moveTo>
                  <a:pt x="10468" y="6653"/>
                </a:moveTo>
                <a:cubicBezTo>
                  <a:pt x="10344" y="6703"/>
                  <a:pt x="10394" y="6876"/>
                  <a:pt x="10517" y="6863"/>
                </a:cubicBezTo>
                <a:cubicBezTo>
                  <a:pt x="10529" y="6863"/>
                  <a:pt x="10542" y="6863"/>
                  <a:pt x="10554" y="6863"/>
                </a:cubicBezTo>
                <a:lnTo>
                  <a:pt x="10628" y="6826"/>
                </a:lnTo>
                <a:lnTo>
                  <a:pt x="10702" y="6789"/>
                </a:lnTo>
                <a:lnTo>
                  <a:pt x="10776" y="6765"/>
                </a:lnTo>
                <a:cubicBezTo>
                  <a:pt x="10887" y="6691"/>
                  <a:pt x="10801" y="6505"/>
                  <a:pt x="10678" y="6555"/>
                </a:cubicBezTo>
                <a:lnTo>
                  <a:pt x="10604" y="6579"/>
                </a:lnTo>
                <a:lnTo>
                  <a:pt x="10529" y="6616"/>
                </a:lnTo>
                <a:close/>
                <a:moveTo>
                  <a:pt x="11270" y="6221"/>
                </a:moveTo>
                <a:cubicBezTo>
                  <a:pt x="11233" y="6246"/>
                  <a:pt x="11208" y="6308"/>
                  <a:pt x="11221" y="6357"/>
                </a:cubicBezTo>
                <a:cubicBezTo>
                  <a:pt x="11245" y="6431"/>
                  <a:pt x="11332" y="6468"/>
                  <a:pt x="11394" y="6419"/>
                </a:cubicBezTo>
                <a:lnTo>
                  <a:pt x="11455" y="6394"/>
                </a:lnTo>
                <a:lnTo>
                  <a:pt x="11517" y="6345"/>
                </a:lnTo>
                <a:lnTo>
                  <a:pt x="11591" y="6296"/>
                </a:lnTo>
                <a:cubicBezTo>
                  <a:pt x="11727" y="6209"/>
                  <a:pt x="11591" y="6024"/>
                  <a:pt x="11468" y="6110"/>
                </a:cubicBezTo>
                <a:lnTo>
                  <a:pt x="11394" y="6147"/>
                </a:lnTo>
                <a:lnTo>
                  <a:pt x="11332" y="6197"/>
                </a:lnTo>
                <a:close/>
                <a:moveTo>
                  <a:pt x="12023" y="5715"/>
                </a:moveTo>
                <a:cubicBezTo>
                  <a:pt x="11998" y="5728"/>
                  <a:pt x="11974" y="5765"/>
                  <a:pt x="11986" y="5802"/>
                </a:cubicBezTo>
                <a:cubicBezTo>
                  <a:pt x="11986" y="5901"/>
                  <a:pt x="12097" y="5950"/>
                  <a:pt x="12171" y="5888"/>
                </a:cubicBezTo>
                <a:lnTo>
                  <a:pt x="12196" y="5863"/>
                </a:lnTo>
                <a:lnTo>
                  <a:pt x="12258" y="5814"/>
                </a:lnTo>
                <a:lnTo>
                  <a:pt x="12319" y="5765"/>
                </a:lnTo>
                <a:lnTo>
                  <a:pt x="12344" y="5740"/>
                </a:lnTo>
                <a:cubicBezTo>
                  <a:pt x="12455" y="5654"/>
                  <a:pt x="12356" y="5493"/>
                  <a:pt x="12233" y="5543"/>
                </a:cubicBezTo>
                <a:cubicBezTo>
                  <a:pt x="12221" y="5555"/>
                  <a:pt x="12208" y="5555"/>
                  <a:pt x="12196" y="5567"/>
                </a:cubicBezTo>
                <a:lnTo>
                  <a:pt x="12159" y="5592"/>
                </a:lnTo>
                <a:lnTo>
                  <a:pt x="12110" y="5641"/>
                </a:lnTo>
                <a:lnTo>
                  <a:pt x="12048" y="5691"/>
                </a:lnTo>
                <a:close/>
                <a:moveTo>
                  <a:pt x="12690" y="5098"/>
                </a:moveTo>
                <a:cubicBezTo>
                  <a:pt x="12665" y="5111"/>
                  <a:pt x="12653" y="5135"/>
                  <a:pt x="12653" y="5172"/>
                </a:cubicBezTo>
                <a:cubicBezTo>
                  <a:pt x="12653" y="5271"/>
                  <a:pt x="12788" y="5320"/>
                  <a:pt x="12862" y="5246"/>
                </a:cubicBezTo>
                <a:lnTo>
                  <a:pt x="12900" y="5197"/>
                </a:lnTo>
                <a:lnTo>
                  <a:pt x="12949" y="5148"/>
                </a:lnTo>
                <a:lnTo>
                  <a:pt x="12998" y="5086"/>
                </a:lnTo>
                <a:lnTo>
                  <a:pt x="13023" y="5073"/>
                </a:lnTo>
                <a:cubicBezTo>
                  <a:pt x="13097" y="4975"/>
                  <a:pt x="12986" y="4839"/>
                  <a:pt x="12875" y="4888"/>
                </a:cubicBezTo>
                <a:cubicBezTo>
                  <a:pt x="12862" y="4901"/>
                  <a:pt x="12850" y="4913"/>
                  <a:pt x="12838" y="4925"/>
                </a:cubicBezTo>
                <a:lnTo>
                  <a:pt x="12776" y="4987"/>
                </a:lnTo>
                <a:lnTo>
                  <a:pt x="12727" y="5049"/>
                </a:lnTo>
                <a:close/>
                <a:moveTo>
                  <a:pt x="13245" y="4370"/>
                </a:moveTo>
                <a:cubicBezTo>
                  <a:pt x="13159" y="4506"/>
                  <a:pt x="13356" y="4629"/>
                  <a:pt x="13443" y="4493"/>
                </a:cubicBezTo>
                <a:lnTo>
                  <a:pt x="13480" y="4444"/>
                </a:lnTo>
                <a:lnTo>
                  <a:pt x="13517" y="4382"/>
                </a:lnTo>
                <a:lnTo>
                  <a:pt x="13554" y="4308"/>
                </a:lnTo>
                <a:lnTo>
                  <a:pt x="13566" y="4296"/>
                </a:lnTo>
                <a:cubicBezTo>
                  <a:pt x="13628" y="4185"/>
                  <a:pt x="13492" y="4061"/>
                  <a:pt x="13393" y="4135"/>
                </a:cubicBezTo>
                <a:cubicBezTo>
                  <a:pt x="13381" y="4148"/>
                  <a:pt x="13369" y="4160"/>
                  <a:pt x="13356" y="4172"/>
                </a:cubicBezTo>
                <a:lnTo>
                  <a:pt x="13319" y="4259"/>
                </a:lnTo>
                <a:lnTo>
                  <a:pt x="13282" y="4308"/>
                </a:lnTo>
                <a:lnTo>
                  <a:pt x="13245" y="4370"/>
                </a:lnTo>
                <a:close/>
                <a:moveTo>
                  <a:pt x="13653" y="3568"/>
                </a:moveTo>
                <a:cubicBezTo>
                  <a:pt x="13640" y="3592"/>
                  <a:pt x="13640" y="3629"/>
                  <a:pt x="13653" y="3654"/>
                </a:cubicBezTo>
                <a:cubicBezTo>
                  <a:pt x="13690" y="3753"/>
                  <a:pt x="13838" y="3753"/>
                  <a:pt x="13875" y="3654"/>
                </a:cubicBezTo>
                <a:lnTo>
                  <a:pt x="13899" y="3580"/>
                </a:lnTo>
                <a:lnTo>
                  <a:pt x="13924" y="3518"/>
                </a:lnTo>
                <a:lnTo>
                  <a:pt x="13949" y="3444"/>
                </a:lnTo>
                <a:lnTo>
                  <a:pt x="13949" y="3432"/>
                </a:lnTo>
                <a:cubicBezTo>
                  <a:pt x="13986" y="3308"/>
                  <a:pt x="13838" y="3222"/>
                  <a:pt x="13751" y="3308"/>
                </a:cubicBezTo>
                <a:cubicBezTo>
                  <a:pt x="13739" y="3321"/>
                  <a:pt x="13739" y="3345"/>
                  <a:pt x="13727" y="3358"/>
                </a:cubicBezTo>
                <a:lnTo>
                  <a:pt x="13702" y="3432"/>
                </a:lnTo>
                <a:lnTo>
                  <a:pt x="13677" y="350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nvGrpSpPr>
          <p:cNvPr id="6848" name="Google Shape;6848;p121"/>
          <p:cNvGrpSpPr/>
          <p:nvPr/>
        </p:nvGrpSpPr>
        <p:grpSpPr>
          <a:xfrm>
            <a:off x="3153293" y="3673042"/>
            <a:ext cx="640147" cy="495709"/>
            <a:chOff x="3738443" y="1862417"/>
            <a:chExt cx="640147" cy="495709"/>
          </a:xfrm>
        </p:grpSpPr>
        <p:sp>
          <p:nvSpPr>
            <p:cNvPr id="6849" name="Google Shape;6849;p121"/>
            <p:cNvSpPr/>
            <p:nvPr/>
          </p:nvSpPr>
          <p:spPr>
            <a:xfrm>
              <a:off x="3746749" y="1862417"/>
              <a:ext cx="437156" cy="418895"/>
            </a:xfrm>
            <a:custGeom>
              <a:avLst/>
              <a:gdLst/>
              <a:ahLst/>
              <a:cxnLst/>
              <a:rect l="l" t="t" r="r" b="b"/>
              <a:pathLst>
                <a:path w="12999" h="12456" extrusionOk="0">
                  <a:moveTo>
                    <a:pt x="6962" y="11826"/>
                  </a:moveTo>
                  <a:cubicBezTo>
                    <a:pt x="6900" y="11863"/>
                    <a:pt x="6826" y="11913"/>
                    <a:pt x="6777" y="11937"/>
                  </a:cubicBezTo>
                  <a:cubicBezTo>
                    <a:pt x="6666" y="12024"/>
                    <a:pt x="6542" y="12073"/>
                    <a:pt x="6407" y="12110"/>
                  </a:cubicBezTo>
                  <a:cubicBezTo>
                    <a:pt x="5876" y="12258"/>
                    <a:pt x="5197" y="12135"/>
                    <a:pt x="4679" y="11999"/>
                  </a:cubicBezTo>
                  <a:lnTo>
                    <a:pt x="4679" y="11999"/>
                  </a:lnTo>
                  <a:cubicBezTo>
                    <a:pt x="4654" y="11999"/>
                    <a:pt x="4617" y="11987"/>
                    <a:pt x="4592" y="11974"/>
                  </a:cubicBezTo>
                  <a:lnTo>
                    <a:pt x="4506" y="11950"/>
                  </a:lnTo>
                  <a:cubicBezTo>
                    <a:pt x="3963" y="11789"/>
                    <a:pt x="3419" y="11604"/>
                    <a:pt x="2889" y="11394"/>
                  </a:cubicBezTo>
                  <a:cubicBezTo>
                    <a:pt x="2346" y="11184"/>
                    <a:pt x="1815" y="10938"/>
                    <a:pt x="1309" y="10666"/>
                  </a:cubicBezTo>
                  <a:cubicBezTo>
                    <a:pt x="346" y="10148"/>
                    <a:pt x="0" y="9160"/>
                    <a:pt x="222" y="8123"/>
                  </a:cubicBezTo>
                  <a:cubicBezTo>
                    <a:pt x="284" y="7852"/>
                    <a:pt x="333" y="7592"/>
                    <a:pt x="395" y="7321"/>
                  </a:cubicBezTo>
                  <a:cubicBezTo>
                    <a:pt x="432" y="7173"/>
                    <a:pt x="469" y="7000"/>
                    <a:pt x="519" y="6839"/>
                  </a:cubicBezTo>
                  <a:cubicBezTo>
                    <a:pt x="543" y="6716"/>
                    <a:pt x="580" y="6593"/>
                    <a:pt x="630" y="6469"/>
                  </a:cubicBezTo>
                  <a:cubicBezTo>
                    <a:pt x="803" y="6198"/>
                    <a:pt x="1049" y="5975"/>
                    <a:pt x="1333" y="5815"/>
                  </a:cubicBezTo>
                  <a:cubicBezTo>
                    <a:pt x="1444" y="4963"/>
                    <a:pt x="1654" y="4148"/>
                    <a:pt x="1827" y="3297"/>
                  </a:cubicBezTo>
                  <a:cubicBezTo>
                    <a:pt x="1914" y="2902"/>
                    <a:pt x="2000" y="2075"/>
                    <a:pt x="2321" y="1803"/>
                  </a:cubicBezTo>
                  <a:lnTo>
                    <a:pt x="2346" y="1778"/>
                  </a:lnTo>
                  <a:cubicBezTo>
                    <a:pt x="2839" y="1322"/>
                    <a:pt x="3494" y="1100"/>
                    <a:pt x="4135" y="914"/>
                  </a:cubicBezTo>
                  <a:cubicBezTo>
                    <a:pt x="4345" y="853"/>
                    <a:pt x="4543" y="779"/>
                    <a:pt x="4753" y="717"/>
                  </a:cubicBezTo>
                  <a:cubicBezTo>
                    <a:pt x="4975" y="630"/>
                    <a:pt x="5209" y="581"/>
                    <a:pt x="5444" y="556"/>
                  </a:cubicBezTo>
                  <a:cubicBezTo>
                    <a:pt x="5580" y="556"/>
                    <a:pt x="5703" y="581"/>
                    <a:pt x="5839" y="606"/>
                  </a:cubicBezTo>
                  <a:cubicBezTo>
                    <a:pt x="5987" y="458"/>
                    <a:pt x="6160" y="334"/>
                    <a:pt x="6345" y="248"/>
                  </a:cubicBezTo>
                  <a:cubicBezTo>
                    <a:pt x="6839" y="1"/>
                    <a:pt x="7419" y="26"/>
                    <a:pt x="7900" y="297"/>
                  </a:cubicBezTo>
                  <a:cubicBezTo>
                    <a:pt x="8345" y="569"/>
                    <a:pt x="8653" y="1013"/>
                    <a:pt x="8752" y="1532"/>
                  </a:cubicBezTo>
                  <a:lnTo>
                    <a:pt x="8752" y="1569"/>
                  </a:lnTo>
                  <a:cubicBezTo>
                    <a:pt x="8875" y="1618"/>
                    <a:pt x="8999" y="1667"/>
                    <a:pt x="9135" y="1729"/>
                  </a:cubicBezTo>
                  <a:cubicBezTo>
                    <a:pt x="10307" y="939"/>
                    <a:pt x="11641" y="1495"/>
                    <a:pt x="12505" y="2470"/>
                  </a:cubicBezTo>
                  <a:cubicBezTo>
                    <a:pt x="12850" y="2902"/>
                    <a:pt x="12998" y="3470"/>
                    <a:pt x="12912" y="4013"/>
                  </a:cubicBezTo>
                  <a:cubicBezTo>
                    <a:pt x="12863" y="4321"/>
                    <a:pt x="12751" y="4630"/>
                    <a:pt x="12591" y="4901"/>
                  </a:cubicBezTo>
                  <a:cubicBezTo>
                    <a:pt x="12394" y="5185"/>
                    <a:pt x="12147" y="5420"/>
                    <a:pt x="11974" y="5704"/>
                  </a:cubicBezTo>
                  <a:cubicBezTo>
                    <a:pt x="11455" y="6531"/>
                    <a:pt x="12048" y="7494"/>
                    <a:pt x="12295" y="8308"/>
                  </a:cubicBezTo>
                  <a:cubicBezTo>
                    <a:pt x="12517" y="8987"/>
                    <a:pt x="12751" y="9679"/>
                    <a:pt x="12677" y="10407"/>
                  </a:cubicBezTo>
                  <a:cubicBezTo>
                    <a:pt x="12628" y="10962"/>
                    <a:pt x="12282" y="11567"/>
                    <a:pt x="11715" y="11740"/>
                  </a:cubicBezTo>
                  <a:cubicBezTo>
                    <a:pt x="11085" y="11937"/>
                    <a:pt x="10443" y="11802"/>
                    <a:pt x="9814" y="11715"/>
                  </a:cubicBezTo>
                  <a:cubicBezTo>
                    <a:pt x="9690" y="11814"/>
                    <a:pt x="9554" y="11913"/>
                    <a:pt x="9419" y="11974"/>
                  </a:cubicBezTo>
                  <a:cubicBezTo>
                    <a:pt x="9382" y="12012"/>
                    <a:pt x="9332" y="12036"/>
                    <a:pt x="9283" y="12036"/>
                  </a:cubicBezTo>
                  <a:cubicBezTo>
                    <a:pt x="9147" y="12086"/>
                    <a:pt x="8999" y="12135"/>
                    <a:pt x="8851" y="12184"/>
                  </a:cubicBezTo>
                  <a:cubicBezTo>
                    <a:pt x="8480" y="12283"/>
                    <a:pt x="8036" y="12456"/>
                    <a:pt x="7666" y="12246"/>
                  </a:cubicBezTo>
                  <a:cubicBezTo>
                    <a:pt x="7542" y="12234"/>
                    <a:pt x="7419" y="12184"/>
                    <a:pt x="7320" y="12110"/>
                  </a:cubicBezTo>
                  <a:cubicBezTo>
                    <a:pt x="7246" y="12049"/>
                    <a:pt x="7172" y="11987"/>
                    <a:pt x="7110" y="11925"/>
                  </a:cubicBezTo>
                  <a:cubicBezTo>
                    <a:pt x="7073" y="11888"/>
                    <a:pt x="7024" y="11851"/>
                    <a:pt x="6975" y="11826"/>
                  </a:cubicBezTo>
                  <a:close/>
                  <a:moveTo>
                    <a:pt x="6863" y="11481"/>
                  </a:moveTo>
                  <a:cubicBezTo>
                    <a:pt x="6888" y="11271"/>
                    <a:pt x="6925" y="11061"/>
                    <a:pt x="6962" y="10864"/>
                  </a:cubicBezTo>
                  <a:cubicBezTo>
                    <a:pt x="7012" y="10604"/>
                    <a:pt x="7073" y="10357"/>
                    <a:pt x="7110" y="10111"/>
                  </a:cubicBezTo>
                  <a:cubicBezTo>
                    <a:pt x="7197" y="9654"/>
                    <a:pt x="7308" y="8913"/>
                    <a:pt x="7098" y="8456"/>
                  </a:cubicBezTo>
                  <a:cubicBezTo>
                    <a:pt x="6987" y="8543"/>
                    <a:pt x="6876" y="8629"/>
                    <a:pt x="6765" y="8716"/>
                  </a:cubicBezTo>
                  <a:cubicBezTo>
                    <a:pt x="6752" y="8728"/>
                    <a:pt x="6740" y="8740"/>
                    <a:pt x="6715" y="8753"/>
                  </a:cubicBezTo>
                  <a:cubicBezTo>
                    <a:pt x="6629" y="8876"/>
                    <a:pt x="6555" y="9382"/>
                    <a:pt x="6530" y="9530"/>
                  </a:cubicBezTo>
                  <a:cubicBezTo>
                    <a:pt x="6456" y="9987"/>
                    <a:pt x="6333" y="10432"/>
                    <a:pt x="6147" y="10851"/>
                  </a:cubicBezTo>
                  <a:cubicBezTo>
                    <a:pt x="5975" y="11259"/>
                    <a:pt x="5678" y="11592"/>
                    <a:pt x="5296" y="11814"/>
                  </a:cubicBezTo>
                  <a:cubicBezTo>
                    <a:pt x="5666" y="11863"/>
                    <a:pt x="6036" y="11851"/>
                    <a:pt x="6394" y="11765"/>
                  </a:cubicBezTo>
                  <a:cubicBezTo>
                    <a:pt x="6555" y="11691"/>
                    <a:pt x="6715" y="11592"/>
                    <a:pt x="6851" y="11481"/>
                  </a:cubicBezTo>
                  <a:close/>
                  <a:moveTo>
                    <a:pt x="7690" y="2346"/>
                  </a:moveTo>
                  <a:lnTo>
                    <a:pt x="7690" y="2223"/>
                  </a:lnTo>
                  <a:cubicBezTo>
                    <a:pt x="7703" y="2001"/>
                    <a:pt x="7703" y="1766"/>
                    <a:pt x="7690" y="1544"/>
                  </a:cubicBezTo>
                  <a:cubicBezTo>
                    <a:pt x="7431" y="1458"/>
                    <a:pt x="7184" y="1383"/>
                    <a:pt x="6925" y="1285"/>
                  </a:cubicBezTo>
                  <a:lnTo>
                    <a:pt x="6752" y="1223"/>
                  </a:lnTo>
                  <a:cubicBezTo>
                    <a:pt x="6715" y="1309"/>
                    <a:pt x="6678" y="1408"/>
                    <a:pt x="6654" y="1495"/>
                  </a:cubicBezTo>
                  <a:cubicBezTo>
                    <a:pt x="6617" y="1606"/>
                    <a:pt x="6567" y="1717"/>
                    <a:pt x="6493" y="1815"/>
                  </a:cubicBezTo>
                  <a:cubicBezTo>
                    <a:pt x="6900" y="1976"/>
                    <a:pt x="7295" y="2149"/>
                    <a:pt x="7678" y="2346"/>
                  </a:cubicBezTo>
                  <a:close/>
                  <a:moveTo>
                    <a:pt x="8468" y="2593"/>
                  </a:moveTo>
                  <a:cubicBezTo>
                    <a:pt x="8518" y="2457"/>
                    <a:pt x="8530" y="2297"/>
                    <a:pt x="8518" y="2149"/>
                  </a:cubicBezTo>
                  <a:cubicBezTo>
                    <a:pt x="8505" y="1902"/>
                    <a:pt x="8456" y="1643"/>
                    <a:pt x="8369" y="1396"/>
                  </a:cubicBezTo>
                  <a:cubicBezTo>
                    <a:pt x="8271" y="1087"/>
                    <a:pt x="8085" y="803"/>
                    <a:pt x="7826" y="606"/>
                  </a:cubicBezTo>
                  <a:cubicBezTo>
                    <a:pt x="7431" y="371"/>
                    <a:pt x="6900" y="272"/>
                    <a:pt x="6481" y="507"/>
                  </a:cubicBezTo>
                  <a:cubicBezTo>
                    <a:pt x="6283" y="618"/>
                    <a:pt x="6098" y="766"/>
                    <a:pt x="5950" y="939"/>
                  </a:cubicBezTo>
                  <a:cubicBezTo>
                    <a:pt x="5950" y="939"/>
                    <a:pt x="5938" y="951"/>
                    <a:pt x="5938" y="951"/>
                  </a:cubicBezTo>
                  <a:cubicBezTo>
                    <a:pt x="5814" y="1112"/>
                    <a:pt x="5715" y="1285"/>
                    <a:pt x="5666" y="1482"/>
                  </a:cubicBezTo>
                  <a:cubicBezTo>
                    <a:pt x="5851" y="1556"/>
                    <a:pt x="6036" y="1630"/>
                    <a:pt x="6222" y="1704"/>
                  </a:cubicBezTo>
                  <a:cubicBezTo>
                    <a:pt x="6271" y="1630"/>
                    <a:pt x="6308" y="1556"/>
                    <a:pt x="6333" y="1470"/>
                  </a:cubicBezTo>
                  <a:cubicBezTo>
                    <a:pt x="6407" y="1248"/>
                    <a:pt x="6431" y="1063"/>
                    <a:pt x="6617" y="902"/>
                  </a:cubicBezTo>
                  <a:cubicBezTo>
                    <a:pt x="6617" y="890"/>
                    <a:pt x="6629" y="890"/>
                    <a:pt x="6629" y="890"/>
                  </a:cubicBezTo>
                  <a:cubicBezTo>
                    <a:pt x="6937" y="643"/>
                    <a:pt x="7345" y="606"/>
                    <a:pt x="7690" y="779"/>
                  </a:cubicBezTo>
                  <a:cubicBezTo>
                    <a:pt x="7999" y="976"/>
                    <a:pt x="8024" y="1396"/>
                    <a:pt x="8011" y="1729"/>
                  </a:cubicBezTo>
                  <a:cubicBezTo>
                    <a:pt x="8011" y="1927"/>
                    <a:pt x="8011" y="2112"/>
                    <a:pt x="8024" y="2309"/>
                  </a:cubicBezTo>
                  <a:cubicBezTo>
                    <a:pt x="8024" y="2383"/>
                    <a:pt x="8024" y="2470"/>
                    <a:pt x="8036" y="2544"/>
                  </a:cubicBezTo>
                  <a:cubicBezTo>
                    <a:pt x="8036" y="2568"/>
                    <a:pt x="8098" y="2581"/>
                    <a:pt x="8110" y="2581"/>
                  </a:cubicBezTo>
                  <a:cubicBezTo>
                    <a:pt x="8184" y="2605"/>
                    <a:pt x="8246" y="2605"/>
                    <a:pt x="8320" y="2605"/>
                  </a:cubicBezTo>
                  <a:cubicBezTo>
                    <a:pt x="8369" y="2605"/>
                    <a:pt x="8419" y="2605"/>
                    <a:pt x="8468" y="2593"/>
                  </a:cubicBezTo>
                  <a:close/>
                  <a:moveTo>
                    <a:pt x="4604" y="1087"/>
                  </a:moveTo>
                  <a:cubicBezTo>
                    <a:pt x="4765" y="1112"/>
                    <a:pt x="4938" y="1161"/>
                    <a:pt x="5098" y="1235"/>
                  </a:cubicBezTo>
                  <a:lnTo>
                    <a:pt x="5345" y="1346"/>
                  </a:lnTo>
                  <a:cubicBezTo>
                    <a:pt x="5419" y="1186"/>
                    <a:pt x="5493" y="1025"/>
                    <a:pt x="5592" y="890"/>
                  </a:cubicBezTo>
                  <a:cubicBezTo>
                    <a:pt x="5259" y="840"/>
                    <a:pt x="4925" y="964"/>
                    <a:pt x="4604" y="1075"/>
                  </a:cubicBezTo>
                  <a:close/>
                  <a:moveTo>
                    <a:pt x="5296" y="1667"/>
                  </a:moveTo>
                  <a:cubicBezTo>
                    <a:pt x="4962" y="1519"/>
                    <a:pt x="4642" y="1359"/>
                    <a:pt x="4259" y="1346"/>
                  </a:cubicBezTo>
                  <a:cubicBezTo>
                    <a:pt x="4111" y="1346"/>
                    <a:pt x="3740" y="1309"/>
                    <a:pt x="3617" y="1408"/>
                  </a:cubicBezTo>
                  <a:cubicBezTo>
                    <a:pt x="3580" y="1420"/>
                    <a:pt x="3543" y="1433"/>
                    <a:pt x="3506" y="1433"/>
                  </a:cubicBezTo>
                  <a:cubicBezTo>
                    <a:pt x="3382" y="1482"/>
                    <a:pt x="3259" y="1532"/>
                    <a:pt x="3136" y="1606"/>
                  </a:cubicBezTo>
                  <a:cubicBezTo>
                    <a:pt x="3210" y="1606"/>
                    <a:pt x="3284" y="1606"/>
                    <a:pt x="3358" y="1618"/>
                  </a:cubicBezTo>
                  <a:cubicBezTo>
                    <a:pt x="3605" y="1643"/>
                    <a:pt x="3839" y="1680"/>
                    <a:pt x="4074" y="1729"/>
                  </a:cubicBezTo>
                  <a:cubicBezTo>
                    <a:pt x="4666" y="1853"/>
                    <a:pt x="5246" y="2001"/>
                    <a:pt x="5827" y="2173"/>
                  </a:cubicBezTo>
                  <a:cubicBezTo>
                    <a:pt x="6530" y="2396"/>
                    <a:pt x="8024" y="2889"/>
                    <a:pt x="8530" y="3433"/>
                  </a:cubicBezTo>
                  <a:cubicBezTo>
                    <a:pt x="8789" y="3704"/>
                    <a:pt x="8764" y="4099"/>
                    <a:pt x="8715" y="4445"/>
                  </a:cubicBezTo>
                  <a:cubicBezTo>
                    <a:pt x="8629" y="5074"/>
                    <a:pt x="8505" y="5704"/>
                    <a:pt x="8357" y="6333"/>
                  </a:cubicBezTo>
                  <a:cubicBezTo>
                    <a:pt x="8271" y="6716"/>
                    <a:pt x="8172" y="7086"/>
                    <a:pt x="8073" y="7469"/>
                  </a:cubicBezTo>
                  <a:cubicBezTo>
                    <a:pt x="8234" y="7370"/>
                    <a:pt x="8394" y="7284"/>
                    <a:pt x="8555" y="7222"/>
                  </a:cubicBezTo>
                  <a:cubicBezTo>
                    <a:pt x="8715" y="6765"/>
                    <a:pt x="8740" y="6284"/>
                    <a:pt x="8900" y="5827"/>
                  </a:cubicBezTo>
                  <a:cubicBezTo>
                    <a:pt x="9048" y="5457"/>
                    <a:pt x="9135" y="5062"/>
                    <a:pt x="9159" y="4655"/>
                  </a:cubicBezTo>
                  <a:cubicBezTo>
                    <a:pt x="9172" y="4223"/>
                    <a:pt x="9159" y="3605"/>
                    <a:pt x="8851" y="3260"/>
                  </a:cubicBezTo>
                  <a:cubicBezTo>
                    <a:pt x="8764" y="3161"/>
                    <a:pt x="8666" y="3087"/>
                    <a:pt x="8555" y="3038"/>
                  </a:cubicBezTo>
                  <a:cubicBezTo>
                    <a:pt x="8480" y="3000"/>
                    <a:pt x="8382" y="2976"/>
                    <a:pt x="8308" y="2939"/>
                  </a:cubicBezTo>
                  <a:cubicBezTo>
                    <a:pt x="8085" y="2951"/>
                    <a:pt x="7802" y="2914"/>
                    <a:pt x="7727" y="2680"/>
                  </a:cubicBezTo>
                  <a:lnTo>
                    <a:pt x="7678" y="2667"/>
                  </a:lnTo>
                  <a:lnTo>
                    <a:pt x="7505" y="2593"/>
                  </a:lnTo>
                  <a:lnTo>
                    <a:pt x="6975" y="2371"/>
                  </a:lnTo>
                  <a:lnTo>
                    <a:pt x="6493" y="2173"/>
                  </a:lnTo>
                  <a:lnTo>
                    <a:pt x="6234" y="2062"/>
                  </a:lnTo>
                  <a:cubicBezTo>
                    <a:pt x="6073" y="2075"/>
                    <a:pt x="5901" y="2050"/>
                    <a:pt x="5740" y="1988"/>
                  </a:cubicBezTo>
                  <a:cubicBezTo>
                    <a:pt x="5641" y="1951"/>
                    <a:pt x="5333" y="1828"/>
                    <a:pt x="5296" y="1680"/>
                  </a:cubicBezTo>
                  <a:close/>
                  <a:moveTo>
                    <a:pt x="10073" y="4198"/>
                  </a:moveTo>
                  <a:cubicBezTo>
                    <a:pt x="10023" y="4506"/>
                    <a:pt x="9962" y="4790"/>
                    <a:pt x="9925" y="5000"/>
                  </a:cubicBezTo>
                  <a:cubicBezTo>
                    <a:pt x="9875" y="5210"/>
                    <a:pt x="9591" y="5124"/>
                    <a:pt x="9628" y="4926"/>
                  </a:cubicBezTo>
                  <a:cubicBezTo>
                    <a:pt x="9727" y="4408"/>
                    <a:pt x="10061" y="3000"/>
                    <a:pt x="9419" y="2717"/>
                  </a:cubicBezTo>
                  <a:cubicBezTo>
                    <a:pt x="9246" y="2643"/>
                    <a:pt x="9382" y="2371"/>
                    <a:pt x="9554" y="2457"/>
                  </a:cubicBezTo>
                  <a:cubicBezTo>
                    <a:pt x="9925" y="2605"/>
                    <a:pt x="10061" y="2976"/>
                    <a:pt x="10098" y="3395"/>
                  </a:cubicBezTo>
                  <a:cubicBezTo>
                    <a:pt x="10098" y="3272"/>
                    <a:pt x="10085" y="3149"/>
                    <a:pt x="10073" y="3013"/>
                  </a:cubicBezTo>
                  <a:cubicBezTo>
                    <a:pt x="9949" y="2605"/>
                    <a:pt x="9641" y="2346"/>
                    <a:pt x="9270" y="2149"/>
                  </a:cubicBezTo>
                  <a:lnTo>
                    <a:pt x="9110" y="2062"/>
                  </a:lnTo>
                  <a:cubicBezTo>
                    <a:pt x="9085" y="2062"/>
                    <a:pt x="9073" y="2050"/>
                    <a:pt x="9061" y="2038"/>
                  </a:cubicBezTo>
                  <a:cubicBezTo>
                    <a:pt x="8974" y="2001"/>
                    <a:pt x="8888" y="1964"/>
                    <a:pt x="8801" y="1927"/>
                  </a:cubicBezTo>
                  <a:cubicBezTo>
                    <a:pt x="8838" y="2124"/>
                    <a:pt x="8838" y="2334"/>
                    <a:pt x="8801" y="2531"/>
                  </a:cubicBezTo>
                  <a:cubicBezTo>
                    <a:pt x="8789" y="2605"/>
                    <a:pt x="8777" y="2680"/>
                    <a:pt x="8740" y="2754"/>
                  </a:cubicBezTo>
                  <a:cubicBezTo>
                    <a:pt x="9406" y="2988"/>
                    <a:pt x="9505" y="3667"/>
                    <a:pt x="9468" y="4297"/>
                  </a:cubicBezTo>
                  <a:cubicBezTo>
                    <a:pt x="9480" y="4766"/>
                    <a:pt x="9419" y="5222"/>
                    <a:pt x="9283" y="5667"/>
                  </a:cubicBezTo>
                  <a:cubicBezTo>
                    <a:pt x="9122" y="6123"/>
                    <a:pt x="9048" y="6593"/>
                    <a:pt x="8925" y="7062"/>
                  </a:cubicBezTo>
                  <a:cubicBezTo>
                    <a:pt x="9098" y="6988"/>
                    <a:pt x="9283" y="6926"/>
                    <a:pt x="9480" y="6889"/>
                  </a:cubicBezTo>
                  <a:cubicBezTo>
                    <a:pt x="9505" y="6876"/>
                    <a:pt x="9530" y="6876"/>
                    <a:pt x="9567" y="6876"/>
                  </a:cubicBezTo>
                  <a:cubicBezTo>
                    <a:pt x="9641" y="6247"/>
                    <a:pt x="9801" y="5630"/>
                    <a:pt x="9937" y="5013"/>
                  </a:cubicBezTo>
                  <a:cubicBezTo>
                    <a:pt x="9986" y="4741"/>
                    <a:pt x="10036" y="4469"/>
                    <a:pt x="10073" y="4198"/>
                  </a:cubicBezTo>
                  <a:close/>
                  <a:moveTo>
                    <a:pt x="7061" y="1001"/>
                  </a:moveTo>
                  <a:cubicBezTo>
                    <a:pt x="7246" y="1063"/>
                    <a:pt x="7431" y="1124"/>
                    <a:pt x="7629" y="1186"/>
                  </a:cubicBezTo>
                  <a:cubicBezTo>
                    <a:pt x="7530" y="976"/>
                    <a:pt x="7357" y="914"/>
                    <a:pt x="7098" y="988"/>
                  </a:cubicBezTo>
                  <a:close/>
                  <a:moveTo>
                    <a:pt x="9443" y="1902"/>
                  </a:moveTo>
                  <a:cubicBezTo>
                    <a:pt x="9814" y="2075"/>
                    <a:pt x="10110" y="2371"/>
                    <a:pt x="10295" y="2729"/>
                  </a:cubicBezTo>
                  <a:cubicBezTo>
                    <a:pt x="10456" y="2593"/>
                    <a:pt x="10616" y="2470"/>
                    <a:pt x="10801" y="2371"/>
                  </a:cubicBezTo>
                  <a:cubicBezTo>
                    <a:pt x="11060" y="2210"/>
                    <a:pt x="11357" y="2124"/>
                    <a:pt x="11665" y="2124"/>
                  </a:cubicBezTo>
                  <a:cubicBezTo>
                    <a:pt x="11418" y="1951"/>
                    <a:pt x="11134" y="1828"/>
                    <a:pt x="10851" y="1766"/>
                  </a:cubicBezTo>
                  <a:cubicBezTo>
                    <a:pt x="10381" y="1643"/>
                    <a:pt x="9888" y="1692"/>
                    <a:pt x="9443" y="1902"/>
                  </a:cubicBezTo>
                  <a:close/>
                  <a:moveTo>
                    <a:pt x="10196" y="7074"/>
                  </a:moveTo>
                  <a:cubicBezTo>
                    <a:pt x="10135" y="6926"/>
                    <a:pt x="10098" y="6778"/>
                    <a:pt x="10073" y="6630"/>
                  </a:cubicBezTo>
                  <a:cubicBezTo>
                    <a:pt x="10023" y="6086"/>
                    <a:pt x="10135" y="5531"/>
                    <a:pt x="10381" y="5050"/>
                  </a:cubicBezTo>
                  <a:cubicBezTo>
                    <a:pt x="10616" y="4630"/>
                    <a:pt x="10974" y="4334"/>
                    <a:pt x="11332" y="4025"/>
                  </a:cubicBezTo>
                  <a:cubicBezTo>
                    <a:pt x="11641" y="3753"/>
                    <a:pt x="12171" y="3358"/>
                    <a:pt x="12147" y="2902"/>
                  </a:cubicBezTo>
                  <a:cubicBezTo>
                    <a:pt x="12147" y="2791"/>
                    <a:pt x="12110" y="2667"/>
                    <a:pt x="12060" y="2568"/>
                  </a:cubicBezTo>
                  <a:cubicBezTo>
                    <a:pt x="12011" y="2531"/>
                    <a:pt x="11949" y="2507"/>
                    <a:pt x="11900" y="2482"/>
                  </a:cubicBezTo>
                  <a:cubicBezTo>
                    <a:pt x="11480" y="2297"/>
                    <a:pt x="11073" y="2531"/>
                    <a:pt x="10739" y="2778"/>
                  </a:cubicBezTo>
                  <a:cubicBezTo>
                    <a:pt x="10616" y="2852"/>
                    <a:pt x="10505" y="2951"/>
                    <a:pt x="10406" y="3062"/>
                  </a:cubicBezTo>
                  <a:cubicBezTo>
                    <a:pt x="10443" y="3358"/>
                    <a:pt x="10456" y="3679"/>
                    <a:pt x="10406" y="3988"/>
                  </a:cubicBezTo>
                  <a:cubicBezTo>
                    <a:pt x="10369" y="4457"/>
                    <a:pt x="10295" y="4938"/>
                    <a:pt x="10209" y="5408"/>
                  </a:cubicBezTo>
                  <a:cubicBezTo>
                    <a:pt x="10098" y="5914"/>
                    <a:pt x="9937" y="6407"/>
                    <a:pt x="9863" y="6926"/>
                  </a:cubicBezTo>
                  <a:cubicBezTo>
                    <a:pt x="9986" y="6963"/>
                    <a:pt x="10098" y="7012"/>
                    <a:pt x="10196" y="7074"/>
                  </a:cubicBezTo>
                  <a:close/>
                  <a:moveTo>
                    <a:pt x="8950" y="7852"/>
                  </a:moveTo>
                  <a:cubicBezTo>
                    <a:pt x="9419" y="7741"/>
                    <a:pt x="9888" y="7654"/>
                    <a:pt x="10357" y="7518"/>
                  </a:cubicBezTo>
                  <a:cubicBezTo>
                    <a:pt x="10110" y="7383"/>
                    <a:pt x="9863" y="7271"/>
                    <a:pt x="9591" y="7210"/>
                  </a:cubicBezTo>
                  <a:cubicBezTo>
                    <a:pt x="9505" y="7197"/>
                    <a:pt x="9406" y="7210"/>
                    <a:pt x="9320" y="7234"/>
                  </a:cubicBezTo>
                  <a:cubicBezTo>
                    <a:pt x="8999" y="7383"/>
                    <a:pt x="8678" y="7506"/>
                    <a:pt x="8369" y="7654"/>
                  </a:cubicBezTo>
                  <a:lnTo>
                    <a:pt x="8579" y="7728"/>
                  </a:lnTo>
                  <a:cubicBezTo>
                    <a:pt x="8666" y="7765"/>
                    <a:pt x="8740" y="7790"/>
                    <a:pt x="8814" y="7815"/>
                  </a:cubicBezTo>
                  <a:cubicBezTo>
                    <a:pt x="8863" y="7827"/>
                    <a:pt x="8900" y="7839"/>
                    <a:pt x="8950" y="7852"/>
                  </a:cubicBezTo>
                  <a:close/>
                  <a:moveTo>
                    <a:pt x="10752" y="7975"/>
                  </a:moveTo>
                  <a:cubicBezTo>
                    <a:pt x="10591" y="8592"/>
                    <a:pt x="10480" y="9222"/>
                    <a:pt x="10332" y="9839"/>
                  </a:cubicBezTo>
                  <a:cubicBezTo>
                    <a:pt x="10270" y="10123"/>
                    <a:pt x="10209" y="10407"/>
                    <a:pt x="10159" y="10703"/>
                  </a:cubicBezTo>
                  <a:cubicBezTo>
                    <a:pt x="10221" y="10666"/>
                    <a:pt x="10283" y="10629"/>
                    <a:pt x="10332" y="10592"/>
                  </a:cubicBezTo>
                  <a:cubicBezTo>
                    <a:pt x="10567" y="10419"/>
                    <a:pt x="10764" y="10209"/>
                    <a:pt x="10925" y="9975"/>
                  </a:cubicBezTo>
                  <a:cubicBezTo>
                    <a:pt x="11320" y="9358"/>
                    <a:pt x="11233" y="8740"/>
                    <a:pt x="10863" y="8148"/>
                  </a:cubicBezTo>
                  <a:cubicBezTo>
                    <a:pt x="10826" y="8086"/>
                    <a:pt x="10789" y="8037"/>
                    <a:pt x="10752" y="7975"/>
                  </a:cubicBezTo>
                  <a:close/>
                  <a:moveTo>
                    <a:pt x="9456" y="11579"/>
                  </a:moveTo>
                  <a:cubicBezTo>
                    <a:pt x="9604" y="11468"/>
                    <a:pt x="9715" y="11308"/>
                    <a:pt x="9764" y="11123"/>
                  </a:cubicBezTo>
                  <a:cubicBezTo>
                    <a:pt x="9740" y="11073"/>
                    <a:pt x="9740" y="11024"/>
                    <a:pt x="9764" y="10975"/>
                  </a:cubicBezTo>
                  <a:cubicBezTo>
                    <a:pt x="9777" y="10962"/>
                    <a:pt x="9789" y="10938"/>
                    <a:pt x="9801" y="10925"/>
                  </a:cubicBezTo>
                  <a:cubicBezTo>
                    <a:pt x="9826" y="10802"/>
                    <a:pt x="9851" y="10678"/>
                    <a:pt x="9863" y="10555"/>
                  </a:cubicBezTo>
                  <a:cubicBezTo>
                    <a:pt x="9912" y="10209"/>
                    <a:pt x="9986" y="9864"/>
                    <a:pt x="10073" y="9530"/>
                  </a:cubicBezTo>
                  <a:cubicBezTo>
                    <a:pt x="9962" y="9617"/>
                    <a:pt x="9838" y="9679"/>
                    <a:pt x="9703" y="9703"/>
                  </a:cubicBezTo>
                  <a:cubicBezTo>
                    <a:pt x="9727" y="10345"/>
                    <a:pt x="9505" y="10950"/>
                    <a:pt x="9443" y="11579"/>
                  </a:cubicBezTo>
                  <a:close/>
                  <a:moveTo>
                    <a:pt x="9999" y="11431"/>
                  </a:moveTo>
                  <a:cubicBezTo>
                    <a:pt x="10468" y="11505"/>
                    <a:pt x="10974" y="11604"/>
                    <a:pt x="11431" y="11493"/>
                  </a:cubicBezTo>
                  <a:cubicBezTo>
                    <a:pt x="12097" y="11345"/>
                    <a:pt x="12406" y="10703"/>
                    <a:pt x="12381" y="10061"/>
                  </a:cubicBezTo>
                  <a:cubicBezTo>
                    <a:pt x="12344" y="9444"/>
                    <a:pt x="12147" y="8864"/>
                    <a:pt x="11961" y="8271"/>
                  </a:cubicBezTo>
                  <a:cubicBezTo>
                    <a:pt x="11813" y="7741"/>
                    <a:pt x="11517" y="7234"/>
                    <a:pt x="11443" y="6679"/>
                  </a:cubicBezTo>
                  <a:cubicBezTo>
                    <a:pt x="11406" y="6395"/>
                    <a:pt x="11455" y="6111"/>
                    <a:pt x="11566" y="5852"/>
                  </a:cubicBezTo>
                  <a:cubicBezTo>
                    <a:pt x="11875" y="5124"/>
                    <a:pt x="12616" y="4618"/>
                    <a:pt x="12628" y="3778"/>
                  </a:cubicBezTo>
                  <a:cubicBezTo>
                    <a:pt x="12628" y="3507"/>
                    <a:pt x="12566" y="3235"/>
                    <a:pt x="12443" y="2988"/>
                  </a:cubicBezTo>
                  <a:cubicBezTo>
                    <a:pt x="12369" y="3593"/>
                    <a:pt x="11665" y="4111"/>
                    <a:pt x="11246" y="4494"/>
                  </a:cubicBezTo>
                  <a:cubicBezTo>
                    <a:pt x="10702" y="4988"/>
                    <a:pt x="10320" y="5654"/>
                    <a:pt x="10357" y="6407"/>
                  </a:cubicBezTo>
                  <a:cubicBezTo>
                    <a:pt x="10381" y="6975"/>
                    <a:pt x="11110" y="7901"/>
                    <a:pt x="11357" y="8456"/>
                  </a:cubicBezTo>
                  <a:cubicBezTo>
                    <a:pt x="11579" y="8975"/>
                    <a:pt x="11542" y="9567"/>
                    <a:pt x="11246" y="10049"/>
                  </a:cubicBezTo>
                  <a:cubicBezTo>
                    <a:pt x="11073" y="10308"/>
                    <a:pt x="10863" y="10543"/>
                    <a:pt x="10628" y="10740"/>
                  </a:cubicBezTo>
                  <a:cubicBezTo>
                    <a:pt x="10530" y="10827"/>
                    <a:pt x="10418" y="10901"/>
                    <a:pt x="10320" y="10987"/>
                  </a:cubicBezTo>
                  <a:cubicBezTo>
                    <a:pt x="10246" y="11024"/>
                    <a:pt x="10172" y="11061"/>
                    <a:pt x="10085" y="11098"/>
                  </a:cubicBezTo>
                  <a:cubicBezTo>
                    <a:pt x="10073" y="11222"/>
                    <a:pt x="10036" y="11333"/>
                    <a:pt x="9986" y="11444"/>
                  </a:cubicBezTo>
                  <a:close/>
                  <a:moveTo>
                    <a:pt x="1086" y="6395"/>
                  </a:moveTo>
                  <a:cubicBezTo>
                    <a:pt x="2086" y="6642"/>
                    <a:pt x="3074" y="6951"/>
                    <a:pt x="4037" y="7309"/>
                  </a:cubicBezTo>
                  <a:cubicBezTo>
                    <a:pt x="4925" y="7642"/>
                    <a:pt x="5789" y="8012"/>
                    <a:pt x="6641" y="8432"/>
                  </a:cubicBezTo>
                  <a:cubicBezTo>
                    <a:pt x="6740" y="8345"/>
                    <a:pt x="6826" y="8271"/>
                    <a:pt x="6925" y="8210"/>
                  </a:cubicBezTo>
                  <a:cubicBezTo>
                    <a:pt x="6654" y="7987"/>
                    <a:pt x="6357" y="7802"/>
                    <a:pt x="6036" y="7642"/>
                  </a:cubicBezTo>
                  <a:cubicBezTo>
                    <a:pt x="5493" y="7370"/>
                    <a:pt x="4925" y="7111"/>
                    <a:pt x="4358" y="6876"/>
                  </a:cubicBezTo>
                  <a:cubicBezTo>
                    <a:pt x="3802" y="6642"/>
                    <a:pt x="3234" y="6444"/>
                    <a:pt x="2654" y="6272"/>
                  </a:cubicBezTo>
                  <a:cubicBezTo>
                    <a:pt x="2383" y="6198"/>
                    <a:pt x="1827" y="6037"/>
                    <a:pt x="1543" y="6074"/>
                  </a:cubicBezTo>
                  <a:cubicBezTo>
                    <a:pt x="1370" y="6148"/>
                    <a:pt x="1210" y="6259"/>
                    <a:pt x="1086" y="6395"/>
                  </a:cubicBezTo>
                  <a:close/>
                  <a:moveTo>
                    <a:pt x="7456" y="8444"/>
                  </a:moveTo>
                  <a:cubicBezTo>
                    <a:pt x="7592" y="7926"/>
                    <a:pt x="7777" y="7420"/>
                    <a:pt x="7900" y="6901"/>
                  </a:cubicBezTo>
                  <a:cubicBezTo>
                    <a:pt x="7703" y="6827"/>
                    <a:pt x="7518" y="6741"/>
                    <a:pt x="7345" y="6642"/>
                  </a:cubicBezTo>
                  <a:cubicBezTo>
                    <a:pt x="7295" y="6876"/>
                    <a:pt x="7209" y="7222"/>
                    <a:pt x="7073" y="7346"/>
                  </a:cubicBezTo>
                  <a:cubicBezTo>
                    <a:pt x="6937" y="7469"/>
                    <a:pt x="6617" y="7370"/>
                    <a:pt x="6493" y="7321"/>
                  </a:cubicBezTo>
                  <a:cubicBezTo>
                    <a:pt x="6357" y="7284"/>
                    <a:pt x="6012" y="7148"/>
                    <a:pt x="5999" y="6975"/>
                  </a:cubicBezTo>
                  <a:cubicBezTo>
                    <a:pt x="6036" y="6716"/>
                    <a:pt x="6110" y="6469"/>
                    <a:pt x="6222" y="6235"/>
                  </a:cubicBezTo>
                  <a:lnTo>
                    <a:pt x="6086" y="6198"/>
                  </a:lnTo>
                  <a:cubicBezTo>
                    <a:pt x="5394" y="6000"/>
                    <a:pt x="4679" y="5840"/>
                    <a:pt x="3975" y="5654"/>
                  </a:cubicBezTo>
                  <a:cubicBezTo>
                    <a:pt x="3852" y="5617"/>
                    <a:pt x="3728" y="5593"/>
                    <a:pt x="3605" y="5556"/>
                  </a:cubicBezTo>
                  <a:cubicBezTo>
                    <a:pt x="3592" y="5766"/>
                    <a:pt x="3506" y="5963"/>
                    <a:pt x="3382" y="6136"/>
                  </a:cubicBezTo>
                  <a:cubicBezTo>
                    <a:pt x="4432" y="6531"/>
                    <a:pt x="6876" y="7395"/>
                    <a:pt x="7382" y="8271"/>
                  </a:cubicBezTo>
                  <a:cubicBezTo>
                    <a:pt x="7407" y="8333"/>
                    <a:pt x="7431" y="8382"/>
                    <a:pt x="7456" y="8444"/>
                  </a:cubicBezTo>
                  <a:close/>
                  <a:moveTo>
                    <a:pt x="2259" y="5803"/>
                  </a:moveTo>
                  <a:cubicBezTo>
                    <a:pt x="2284" y="5593"/>
                    <a:pt x="2358" y="5395"/>
                    <a:pt x="2469" y="5210"/>
                  </a:cubicBezTo>
                  <a:cubicBezTo>
                    <a:pt x="2370" y="5161"/>
                    <a:pt x="2271" y="5111"/>
                    <a:pt x="2185" y="5050"/>
                  </a:cubicBezTo>
                  <a:cubicBezTo>
                    <a:pt x="2062" y="4976"/>
                    <a:pt x="1926" y="4901"/>
                    <a:pt x="1815" y="4815"/>
                  </a:cubicBezTo>
                  <a:cubicBezTo>
                    <a:pt x="1741" y="5124"/>
                    <a:pt x="1679" y="5445"/>
                    <a:pt x="1642" y="5766"/>
                  </a:cubicBezTo>
                  <a:cubicBezTo>
                    <a:pt x="1839" y="5753"/>
                    <a:pt x="2049" y="5766"/>
                    <a:pt x="2259" y="5803"/>
                  </a:cubicBezTo>
                  <a:close/>
                  <a:moveTo>
                    <a:pt x="3086" y="6025"/>
                  </a:moveTo>
                  <a:cubicBezTo>
                    <a:pt x="3123" y="6000"/>
                    <a:pt x="3160" y="5963"/>
                    <a:pt x="3185" y="5914"/>
                  </a:cubicBezTo>
                  <a:cubicBezTo>
                    <a:pt x="3259" y="5778"/>
                    <a:pt x="3308" y="5642"/>
                    <a:pt x="3308" y="5482"/>
                  </a:cubicBezTo>
                  <a:cubicBezTo>
                    <a:pt x="3123" y="5432"/>
                    <a:pt x="2926" y="5383"/>
                    <a:pt x="2741" y="5321"/>
                  </a:cubicBezTo>
                  <a:cubicBezTo>
                    <a:pt x="2666" y="5469"/>
                    <a:pt x="2531" y="5704"/>
                    <a:pt x="2543" y="5864"/>
                  </a:cubicBezTo>
                  <a:cubicBezTo>
                    <a:pt x="2728" y="5914"/>
                    <a:pt x="2913" y="5963"/>
                    <a:pt x="3086" y="6012"/>
                  </a:cubicBezTo>
                  <a:close/>
                  <a:moveTo>
                    <a:pt x="1617" y="10432"/>
                  </a:moveTo>
                  <a:cubicBezTo>
                    <a:pt x="2074" y="10629"/>
                    <a:pt x="2543" y="10851"/>
                    <a:pt x="3000" y="11061"/>
                  </a:cubicBezTo>
                  <a:cubicBezTo>
                    <a:pt x="3481" y="11283"/>
                    <a:pt x="3975" y="11481"/>
                    <a:pt x="4481" y="11629"/>
                  </a:cubicBezTo>
                  <a:lnTo>
                    <a:pt x="4703" y="11691"/>
                  </a:lnTo>
                  <a:cubicBezTo>
                    <a:pt x="4999" y="11666"/>
                    <a:pt x="5259" y="11555"/>
                    <a:pt x="5469" y="11357"/>
                  </a:cubicBezTo>
                  <a:cubicBezTo>
                    <a:pt x="5777" y="11061"/>
                    <a:pt x="5938" y="10604"/>
                    <a:pt x="6036" y="10197"/>
                  </a:cubicBezTo>
                  <a:cubicBezTo>
                    <a:pt x="6110" y="9901"/>
                    <a:pt x="6172" y="9604"/>
                    <a:pt x="6234" y="9308"/>
                  </a:cubicBezTo>
                  <a:cubicBezTo>
                    <a:pt x="6271" y="9086"/>
                    <a:pt x="6333" y="8864"/>
                    <a:pt x="6419" y="8666"/>
                  </a:cubicBezTo>
                  <a:cubicBezTo>
                    <a:pt x="5592" y="8259"/>
                    <a:pt x="4728" y="7889"/>
                    <a:pt x="3864" y="7555"/>
                  </a:cubicBezTo>
                  <a:cubicBezTo>
                    <a:pt x="3345" y="7358"/>
                    <a:pt x="2815" y="7173"/>
                    <a:pt x="2271" y="7012"/>
                  </a:cubicBezTo>
                  <a:cubicBezTo>
                    <a:pt x="1815" y="6864"/>
                    <a:pt x="1358" y="6753"/>
                    <a:pt x="889" y="6667"/>
                  </a:cubicBezTo>
                  <a:cubicBezTo>
                    <a:pt x="852" y="6753"/>
                    <a:pt x="815" y="6839"/>
                    <a:pt x="790" y="6938"/>
                  </a:cubicBezTo>
                  <a:cubicBezTo>
                    <a:pt x="753" y="7086"/>
                    <a:pt x="716" y="7247"/>
                    <a:pt x="679" y="7395"/>
                  </a:cubicBezTo>
                  <a:cubicBezTo>
                    <a:pt x="617" y="7654"/>
                    <a:pt x="556" y="7926"/>
                    <a:pt x="506" y="8185"/>
                  </a:cubicBezTo>
                  <a:cubicBezTo>
                    <a:pt x="383" y="8703"/>
                    <a:pt x="482" y="9259"/>
                    <a:pt x="790" y="9716"/>
                  </a:cubicBezTo>
                  <a:cubicBezTo>
                    <a:pt x="1000" y="10012"/>
                    <a:pt x="1284" y="10259"/>
                    <a:pt x="1605" y="10432"/>
                  </a:cubicBezTo>
                  <a:close/>
                  <a:moveTo>
                    <a:pt x="5197" y="9148"/>
                  </a:moveTo>
                  <a:cubicBezTo>
                    <a:pt x="5037" y="9271"/>
                    <a:pt x="4888" y="9419"/>
                    <a:pt x="4777" y="9592"/>
                  </a:cubicBezTo>
                  <a:cubicBezTo>
                    <a:pt x="4728" y="9666"/>
                    <a:pt x="4740" y="9740"/>
                    <a:pt x="4790" y="9802"/>
                  </a:cubicBezTo>
                  <a:cubicBezTo>
                    <a:pt x="4925" y="9962"/>
                    <a:pt x="5209" y="10209"/>
                    <a:pt x="5444" y="10086"/>
                  </a:cubicBezTo>
                  <a:cubicBezTo>
                    <a:pt x="5530" y="10037"/>
                    <a:pt x="5617" y="9679"/>
                    <a:pt x="5641" y="9580"/>
                  </a:cubicBezTo>
                  <a:cubicBezTo>
                    <a:pt x="5691" y="9407"/>
                    <a:pt x="5728" y="9246"/>
                    <a:pt x="5752" y="9074"/>
                  </a:cubicBezTo>
                  <a:cubicBezTo>
                    <a:pt x="5728" y="9000"/>
                    <a:pt x="5567" y="8938"/>
                    <a:pt x="5493" y="8901"/>
                  </a:cubicBezTo>
                  <a:cubicBezTo>
                    <a:pt x="5333" y="8839"/>
                    <a:pt x="5148" y="8777"/>
                    <a:pt x="4975" y="8716"/>
                  </a:cubicBezTo>
                  <a:cubicBezTo>
                    <a:pt x="4469" y="8543"/>
                    <a:pt x="3938" y="8370"/>
                    <a:pt x="3419" y="8210"/>
                  </a:cubicBezTo>
                  <a:lnTo>
                    <a:pt x="1988" y="7765"/>
                  </a:lnTo>
                  <a:cubicBezTo>
                    <a:pt x="1815" y="7716"/>
                    <a:pt x="1630" y="7654"/>
                    <a:pt x="1457" y="7592"/>
                  </a:cubicBezTo>
                  <a:cubicBezTo>
                    <a:pt x="1370" y="7568"/>
                    <a:pt x="1259" y="7531"/>
                    <a:pt x="1173" y="7494"/>
                  </a:cubicBezTo>
                  <a:cubicBezTo>
                    <a:pt x="988" y="7420"/>
                    <a:pt x="840" y="7704"/>
                    <a:pt x="1025" y="7790"/>
                  </a:cubicBezTo>
                  <a:cubicBezTo>
                    <a:pt x="1346" y="7926"/>
                    <a:pt x="1679" y="8049"/>
                    <a:pt x="2012" y="8160"/>
                  </a:cubicBezTo>
                  <a:cubicBezTo>
                    <a:pt x="2420" y="8308"/>
                    <a:pt x="2827" y="8432"/>
                    <a:pt x="3247" y="8555"/>
                  </a:cubicBezTo>
                  <a:cubicBezTo>
                    <a:pt x="3901" y="8765"/>
                    <a:pt x="4555" y="8950"/>
                    <a:pt x="5209" y="9148"/>
                  </a:cubicBezTo>
                  <a:close/>
                  <a:moveTo>
                    <a:pt x="3234" y="8864"/>
                  </a:moveTo>
                  <a:cubicBezTo>
                    <a:pt x="2926" y="8827"/>
                    <a:pt x="2691" y="8839"/>
                    <a:pt x="2494" y="9111"/>
                  </a:cubicBezTo>
                  <a:cubicBezTo>
                    <a:pt x="2370" y="9271"/>
                    <a:pt x="2309" y="9456"/>
                    <a:pt x="2321" y="9641"/>
                  </a:cubicBezTo>
                  <a:cubicBezTo>
                    <a:pt x="2358" y="10148"/>
                    <a:pt x="2876" y="10469"/>
                    <a:pt x="3345" y="10296"/>
                  </a:cubicBezTo>
                  <a:cubicBezTo>
                    <a:pt x="3703" y="10148"/>
                    <a:pt x="3839" y="9728"/>
                    <a:pt x="3777" y="9370"/>
                  </a:cubicBezTo>
                  <a:cubicBezTo>
                    <a:pt x="3740" y="9098"/>
                    <a:pt x="3518" y="8876"/>
                    <a:pt x="3234" y="8864"/>
                  </a:cubicBezTo>
                  <a:close/>
                  <a:moveTo>
                    <a:pt x="5382" y="9370"/>
                  </a:moveTo>
                  <a:cubicBezTo>
                    <a:pt x="5283" y="9469"/>
                    <a:pt x="5185" y="9567"/>
                    <a:pt x="5086" y="9666"/>
                  </a:cubicBezTo>
                  <a:cubicBezTo>
                    <a:pt x="5148" y="9716"/>
                    <a:pt x="5209" y="9753"/>
                    <a:pt x="5283" y="9790"/>
                  </a:cubicBezTo>
                  <a:lnTo>
                    <a:pt x="5283" y="9790"/>
                  </a:lnTo>
                  <a:lnTo>
                    <a:pt x="5283" y="9765"/>
                  </a:lnTo>
                  <a:cubicBezTo>
                    <a:pt x="5320" y="9666"/>
                    <a:pt x="5333" y="9555"/>
                    <a:pt x="5357" y="9456"/>
                  </a:cubicBezTo>
                  <a:cubicBezTo>
                    <a:pt x="5357" y="9432"/>
                    <a:pt x="5370" y="9395"/>
                    <a:pt x="5370" y="9358"/>
                  </a:cubicBezTo>
                  <a:close/>
                  <a:moveTo>
                    <a:pt x="2679" y="9839"/>
                  </a:moveTo>
                  <a:cubicBezTo>
                    <a:pt x="2815" y="10024"/>
                    <a:pt x="3160" y="10148"/>
                    <a:pt x="3333" y="9950"/>
                  </a:cubicBezTo>
                  <a:cubicBezTo>
                    <a:pt x="3481" y="9802"/>
                    <a:pt x="3531" y="9580"/>
                    <a:pt x="3469" y="9382"/>
                  </a:cubicBezTo>
                  <a:cubicBezTo>
                    <a:pt x="3407" y="9197"/>
                    <a:pt x="3123" y="9135"/>
                    <a:pt x="2950" y="9185"/>
                  </a:cubicBezTo>
                  <a:cubicBezTo>
                    <a:pt x="2666" y="9259"/>
                    <a:pt x="2531" y="9580"/>
                    <a:pt x="2679" y="9839"/>
                  </a:cubicBezTo>
                  <a:close/>
                  <a:moveTo>
                    <a:pt x="7049" y="6518"/>
                  </a:moveTo>
                  <a:cubicBezTo>
                    <a:pt x="6876" y="6444"/>
                    <a:pt x="6691" y="6383"/>
                    <a:pt x="6505" y="6321"/>
                  </a:cubicBezTo>
                  <a:cubicBezTo>
                    <a:pt x="6419" y="6506"/>
                    <a:pt x="6345" y="6704"/>
                    <a:pt x="6308" y="6901"/>
                  </a:cubicBezTo>
                  <a:cubicBezTo>
                    <a:pt x="6394" y="6963"/>
                    <a:pt x="6481" y="7012"/>
                    <a:pt x="6592" y="7037"/>
                  </a:cubicBezTo>
                  <a:cubicBezTo>
                    <a:pt x="6629" y="7062"/>
                    <a:pt x="6863" y="7123"/>
                    <a:pt x="6900" y="7086"/>
                  </a:cubicBezTo>
                  <a:cubicBezTo>
                    <a:pt x="6975" y="6901"/>
                    <a:pt x="7024" y="6716"/>
                    <a:pt x="7049" y="6518"/>
                  </a:cubicBezTo>
                  <a:close/>
                  <a:moveTo>
                    <a:pt x="1889" y="4445"/>
                  </a:moveTo>
                  <a:cubicBezTo>
                    <a:pt x="1926" y="4469"/>
                    <a:pt x="1938" y="4494"/>
                    <a:pt x="1975" y="4519"/>
                  </a:cubicBezTo>
                  <a:cubicBezTo>
                    <a:pt x="2049" y="4593"/>
                    <a:pt x="2136" y="4655"/>
                    <a:pt x="2222" y="4716"/>
                  </a:cubicBezTo>
                  <a:cubicBezTo>
                    <a:pt x="2420" y="4840"/>
                    <a:pt x="2617" y="4938"/>
                    <a:pt x="2839" y="5013"/>
                  </a:cubicBezTo>
                  <a:cubicBezTo>
                    <a:pt x="3419" y="5210"/>
                    <a:pt x="4012" y="5358"/>
                    <a:pt x="4604" y="5506"/>
                  </a:cubicBezTo>
                  <a:cubicBezTo>
                    <a:pt x="5209" y="5654"/>
                    <a:pt x="5839" y="5790"/>
                    <a:pt x="6444" y="5975"/>
                  </a:cubicBezTo>
                  <a:cubicBezTo>
                    <a:pt x="6728" y="6062"/>
                    <a:pt x="7012" y="6173"/>
                    <a:pt x="7283" y="6284"/>
                  </a:cubicBezTo>
                  <a:cubicBezTo>
                    <a:pt x="7505" y="6407"/>
                    <a:pt x="7740" y="6506"/>
                    <a:pt x="7962" y="6593"/>
                  </a:cubicBezTo>
                  <a:cubicBezTo>
                    <a:pt x="8098" y="6037"/>
                    <a:pt x="8221" y="5482"/>
                    <a:pt x="8320" y="4926"/>
                  </a:cubicBezTo>
                  <a:cubicBezTo>
                    <a:pt x="8394" y="4531"/>
                    <a:pt x="8604" y="3865"/>
                    <a:pt x="8234" y="3568"/>
                  </a:cubicBezTo>
                  <a:cubicBezTo>
                    <a:pt x="8110" y="3457"/>
                    <a:pt x="7974" y="3371"/>
                    <a:pt x="7826" y="3297"/>
                  </a:cubicBezTo>
                  <a:cubicBezTo>
                    <a:pt x="7629" y="3186"/>
                    <a:pt x="7407" y="3087"/>
                    <a:pt x="7209" y="3000"/>
                  </a:cubicBezTo>
                  <a:cubicBezTo>
                    <a:pt x="6691" y="2778"/>
                    <a:pt x="6147" y="2581"/>
                    <a:pt x="5617" y="2420"/>
                  </a:cubicBezTo>
                  <a:cubicBezTo>
                    <a:pt x="4999" y="2223"/>
                    <a:pt x="4370" y="2075"/>
                    <a:pt x="3740" y="1964"/>
                  </a:cubicBezTo>
                  <a:cubicBezTo>
                    <a:pt x="3469" y="1927"/>
                    <a:pt x="2852" y="1840"/>
                    <a:pt x="2592" y="1976"/>
                  </a:cubicBezTo>
                  <a:lnTo>
                    <a:pt x="2580" y="2001"/>
                  </a:lnTo>
                  <a:cubicBezTo>
                    <a:pt x="2395" y="2149"/>
                    <a:pt x="2333" y="2507"/>
                    <a:pt x="2271" y="2729"/>
                  </a:cubicBezTo>
                  <a:cubicBezTo>
                    <a:pt x="2210" y="3000"/>
                    <a:pt x="2148" y="3260"/>
                    <a:pt x="2099" y="3531"/>
                  </a:cubicBezTo>
                  <a:cubicBezTo>
                    <a:pt x="2037" y="3840"/>
                    <a:pt x="1963" y="4136"/>
                    <a:pt x="1901" y="4445"/>
                  </a:cubicBezTo>
                  <a:close/>
                  <a:moveTo>
                    <a:pt x="3444" y="2482"/>
                  </a:moveTo>
                  <a:cubicBezTo>
                    <a:pt x="3728" y="2531"/>
                    <a:pt x="3987" y="2593"/>
                    <a:pt x="4259" y="2692"/>
                  </a:cubicBezTo>
                  <a:cubicBezTo>
                    <a:pt x="4629" y="2815"/>
                    <a:pt x="5012" y="2951"/>
                    <a:pt x="5382" y="3099"/>
                  </a:cubicBezTo>
                  <a:cubicBezTo>
                    <a:pt x="5839" y="3284"/>
                    <a:pt x="6320" y="3482"/>
                    <a:pt x="6789" y="3655"/>
                  </a:cubicBezTo>
                  <a:cubicBezTo>
                    <a:pt x="7024" y="3753"/>
                    <a:pt x="7481" y="3926"/>
                    <a:pt x="7727" y="3926"/>
                  </a:cubicBezTo>
                  <a:cubicBezTo>
                    <a:pt x="7888" y="3902"/>
                    <a:pt x="7913" y="3679"/>
                    <a:pt x="7765" y="3630"/>
                  </a:cubicBezTo>
                  <a:cubicBezTo>
                    <a:pt x="7641" y="3605"/>
                    <a:pt x="7505" y="3568"/>
                    <a:pt x="7382" y="3519"/>
                  </a:cubicBezTo>
                  <a:cubicBezTo>
                    <a:pt x="7209" y="3470"/>
                    <a:pt x="7036" y="3408"/>
                    <a:pt x="6863" y="3346"/>
                  </a:cubicBezTo>
                  <a:cubicBezTo>
                    <a:pt x="6431" y="3186"/>
                    <a:pt x="6012" y="3025"/>
                    <a:pt x="5592" y="2865"/>
                  </a:cubicBezTo>
                  <a:cubicBezTo>
                    <a:pt x="5123" y="2692"/>
                    <a:pt x="4666" y="2519"/>
                    <a:pt x="4197" y="2371"/>
                  </a:cubicBezTo>
                  <a:cubicBezTo>
                    <a:pt x="3950" y="2285"/>
                    <a:pt x="3494" y="2149"/>
                    <a:pt x="3234" y="2173"/>
                  </a:cubicBezTo>
                  <a:cubicBezTo>
                    <a:pt x="3185" y="2173"/>
                    <a:pt x="3123" y="2248"/>
                    <a:pt x="3099" y="2285"/>
                  </a:cubicBezTo>
                  <a:cubicBezTo>
                    <a:pt x="3049" y="2359"/>
                    <a:pt x="3000" y="2420"/>
                    <a:pt x="2938" y="2494"/>
                  </a:cubicBezTo>
                  <a:cubicBezTo>
                    <a:pt x="2876" y="2593"/>
                    <a:pt x="2802" y="2692"/>
                    <a:pt x="2741" y="2803"/>
                  </a:cubicBezTo>
                  <a:cubicBezTo>
                    <a:pt x="2691" y="2889"/>
                    <a:pt x="2741" y="3000"/>
                    <a:pt x="2827" y="3025"/>
                  </a:cubicBezTo>
                  <a:cubicBezTo>
                    <a:pt x="3037" y="3075"/>
                    <a:pt x="3222" y="3186"/>
                    <a:pt x="3419" y="3247"/>
                  </a:cubicBezTo>
                  <a:cubicBezTo>
                    <a:pt x="3531" y="3272"/>
                    <a:pt x="3629" y="3186"/>
                    <a:pt x="3605" y="3075"/>
                  </a:cubicBezTo>
                  <a:cubicBezTo>
                    <a:pt x="3568" y="2877"/>
                    <a:pt x="3506" y="2680"/>
                    <a:pt x="3444" y="2494"/>
                  </a:cubicBezTo>
                  <a:close/>
                  <a:moveTo>
                    <a:pt x="7456" y="5815"/>
                  </a:moveTo>
                  <a:lnTo>
                    <a:pt x="7456" y="5815"/>
                  </a:lnTo>
                  <a:cubicBezTo>
                    <a:pt x="7370" y="6000"/>
                    <a:pt x="7641" y="6161"/>
                    <a:pt x="7715" y="5975"/>
                  </a:cubicBezTo>
                  <a:cubicBezTo>
                    <a:pt x="7974" y="5408"/>
                    <a:pt x="8345" y="4778"/>
                    <a:pt x="8184" y="4136"/>
                  </a:cubicBezTo>
                  <a:cubicBezTo>
                    <a:pt x="8123" y="3988"/>
                    <a:pt x="7900" y="4013"/>
                    <a:pt x="7888" y="4186"/>
                  </a:cubicBezTo>
                  <a:lnTo>
                    <a:pt x="7888" y="4186"/>
                  </a:lnTo>
                  <a:cubicBezTo>
                    <a:pt x="7937" y="4679"/>
                    <a:pt x="7678" y="5383"/>
                    <a:pt x="7456" y="5815"/>
                  </a:cubicBezTo>
                  <a:close/>
                  <a:moveTo>
                    <a:pt x="5506" y="3223"/>
                  </a:moveTo>
                  <a:cubicBezTo>
                    <a:pt x="5308" y="3124"/>
                    <a:pt x="5086" y="3099"/>
                    <a:pt x="4876" y="3149"/>
                  </a:cubicBezTo>
                  <a:cubicBezTo>
                    <a:pt x="4567" y="3223"/>
                    <a:pt x="4358" y="3593"/>
                    <a:pt x="4345" y="3902"/>
                  </a:cubicBezTo>
                  <a:cubicBezTo>
                    <a:pt x="4345" y="4161"/>
                    <a:pt x="4481" y="4395"/>
                    <a:pt x="4716" y="4519"/>
                  </a:cubicBezTo>
                  <a:cubicBezTo>
                    <a:pt x="5148" y="4827"/>
                    <a:pt x="5752" y="4543"/>
                    <a:pt x="5802" y="4013"/>
                  </a:cubicBezTo>
                  <a:cubicBezTo>
                    <a:pt x="5851" y="3753"/>
                    <a:pt x="5777" y="3482"/>
                    <a:pt x="5592" y="3284"/>
                  </a:cubicBezTo>
                  <a:cubicBezTo>
                    <a:pt x="5567" y="3260"/>
                    <a:pt x="5543" y="3247"/>
                    <a:pt x="5506" y="3223"/>
                  </a:cubicBezTo>
                  <a:close/>
                  <a:moveTo>
                    <a:pt x="3185" y="2667"/>
                  </a:moveTo>
                  <a:cubicBezTo>
                    <a:pt x="3160" y="2704"/>
                    <a:pt x="3136" y="2754"/>
                    <a:pt x="3111" y="2791"/>
                  </a:cubicBezTo>
                  <a:lnTo>
                    <a:pt x="3247" y="2852"/>
                  </a:lnTo>
                  <a:cubicBezTo>
                    <a:pt x="3222" y="2791"/>
                    <a:pt x="3210" y="2729"/>
                    <a:pt x="3185" y="2667"/>
                  </a:cubicBezTo>
                  <a:close/>
                  <a:moveTo>
                    <a:pt x="4888" y="3482"/>
                  </a:moveTo>
                  <a:cubicBezTo>
                    <a:pt x="4716" y="3593"/>
                    <a:pt x="4580" y="3852"/>
                    <a:pt x="4679" y="4050"/>
                  </a:cubicBezTo>
                  <a:cubicBezTo>
                    <a:pt x="4777" y="4247"/>
                    <a:pt x="5123" y="4445"/>
                    <a:pt x="5320" y="4272"/>
                  </a:cubicBezTo>
                  <a:cubicBezTo>
                    <a:pt x="5876" y="3778"/>
                    <a:pt x="5209" y="3260"/>
                    <a:pt x="4888" y="3482"/>
                  </a:cubicBezTo>
                  <a:close/>
                  <a:moveTo>
                    <a:pt x="9406" y="9691"/>
                  </a:moveTo>
                  <a:lnTo>
                    <a:pt x="9357" y="9679"/>
                  </a:lnTo>
                  <a:cubicBezTo>
                    <a:pt x="9073" y="9555"/>
                    <a:pt x="8875" y="9321"/>
                    <a:pt x="8826" y="9024"/>
                  </a:cubicBezTo>
                  <a:cubicBezTo>
                    <a:pt x="8555" y="10037"/>
                    <a:pt x="8135" y="10999"/>
                    <a:pt x="7937" y="12024"/>
                  </a:cubicBezTo>
                  <a:cubicBezTo>
                    <a:pt x="8283" y="12098"/>
                    <a:pt x="8826" y="11900"/>
                    <a:pt x="9135" y="11765"/>
                  </a:cubicBezTo>
                  <a:cubicBezTo>
                    <a:pt x="9172" y="11061"/>
                    <a:pt x="9443" y="10382"/>
                    <a:pt x="9406" y="9691"/>
                  </a:cubicBezTo>
                  <a:close/>
                  <a:moveTo>
                    <a:pt x="10221" y="8913"/>
                  </a:moveTo>
                  <a:cubicBezTo>
                    <a:pt x="10307" y="8543"/>
                    <a:pt x="10381" y="8160"/>
                    <a:pt x="10480" y="7790"/>
                  </a:cubicBezTo>
                  <a:cubicBezTo>
                    <a:pt x="10023" y="7963"/>
                    <a:pt x="9530" y="8061"/>
                    <a:pt x="9048" y="8197"/>
                  </a:cubicBezTo>
                  <a:cubicBezTo>
                    <a:pt x="9048" y="8592"/>
                    <a:pt x="9048" y="9308"/>
                    <a:pt x="9517" y="9395"/>
                  </a:cubicBezTo>
                  <a:cubicBezTo>
                    <a:pt x="9826" y="9456"/>
                    <a:pt x="10085" y="9160"/>
                    <a:pt x="10221" y="8913"/>
                  </a:cubicBezTo>
                  <a:close/>
                  <a:moveTo>
                    <a:pt x="7258" y="11629"/>
                  </a:moveTo>
                  <a:cubicBezTo>
                    <a:pt x="7370" y="11752"/>
                    <a:pt x="7505" y="11851"/>
                    <a:pt x="7653" y="11937"/>
                  </a:cubicBezTo>
                  <a:cubicBezTo>
                    <a:pt x="7690" y="11752"/>
                    <a:pt x="7727" y="11567"/>
                    <a:pt x="7777" y="11382"/>
                  </a:cubicBezTo>
                  <a:cubicBezTo>
                    <a:pt x="7876" y="11024"/>
                    <a:pt x="7987" y="10666"/>
                    <a:pt x="8110" y="10308"/>
                  </a:cubicBezTo>
                  <a:cubicBezTo>
                    <a:pt x="8369" y="9604"/>
                    <a:pt x="8567" y="8889"/>
                    <a:pt x="8703" y="8148"/>
                  </a:cubicBezTo>
                  <a:cubicBezTo>
                    <a:pt x="8456" y="8086"/>
                    <a:pt x="8197" y="7987"/>
                    <a:pt x="7950" y="7913"/>
                  </a:cubicBezTo>
                  <a:cubicBezTo>
                    <a:pt x="7752" y="8481"/>
                    <a:pt x="7604" y="9074"/>
                    <a:pt x="7505" y="9666"/>
                  </a:cubicBezTo>
                  <a:cubicBezTo>
                    <a:pt x="7444" y="9975"/>
                    <a:pt x="7394" y="10296"/>
                    <a:pt x="7345" y="10604"/>
                  </a:cubicBezTo>
                  <a:cubicBezTo>
                    <a:pt x="7320" y="10827"/>
                    <a:pt x="7283" y="11049"/>
                    <a:pt x="7271" y="11259"/>
                  </a:cubicBezTo>
                  <a:cubicBezTo>
                    <a:pt x="7258" y="11382"/>
                    <a:pt x="7246" y="11505"/>
                    <a:pt x="7258" y="116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50" name="Google Shape;6850;p121"/>
            <p:cNvSpPr/>
            <p:nvPr/>
          </p:nvSpPr>
          <p:spPr>
            <a:xfrm>
              <a:off x="3738443" y="2028888"/>
              <a:ext cx="640147" cy="329238"/>
            </a:xfrm>
            <a:custGeom>
              <a:avLst/>
              <a:gdLst/>
              <a:ahLst/>
              <a:cxnLst/>
              <a:rect l="l" t="t" r="r" b="b"/>
              <a:pathLst>
                <a:path w="19035" h="9790" extrusionOk="0">
                  <a:moveTo>
                    <a:pt x="247" y="6272"/>
                  </a:moveTo>
                  <a:cubicBezTo>
                    <a:pt x="148" y="6173"/>
                    <a:pt x="0" y="6284"/>
                    <a:pt x="62" y="6407"/>
                  </a:cubicBezTo>
                  <a:cubicBezTo>
                    <a:pt x="74" y="6420"/>
                    <a:pt x="74" y="6420"/>
                    <a:pt x="87" y="6432"/>
                  </a:cubicBezTo>
                  <a:lnTo>
                    <a:pt x="148" y="6494"/>
                  </a:lnTo>
                  <a:lnTo>
                    <a:pt x="210" y="6555"/>
                  </a:lnTo>
                  <a:lnTo>
                    <a:pt x="260" y="6592"/>
                  </a:lnTo>
                  <a:cubicBezTo>
                    <a:pt x="358" y="6691"/>
                    <a:pt x="506" y="6568"/>
                    <a:pt x="432" y="6457"/>
                  </a:cubicBezTo>
                  <a:cubicBezTo>
                    <a:pt x="432" y="6444"/>
                    <a:pt x="420" y="6432"/>
                    <a:pt x="420" y="6432"/>
                  </a:cubicBezTo>
                  <a:lnTo>
                    <a:pt x="371" y="6395"/>
                  </a:lnTo>
                  <a:lnTo>
                    <a:pt x="309" y="6333"/>
                  </a:lnTo>
                  <a:close/>
                  <a:moveTo>
                    <a:pt x="18924" y="1606"/>
                  </a:moveTo>
                  <a:cubicBezTo>
                    <a:pt x="19035" y="1507"/>
                    <a:pt x="18874" y="1334"/>
                    <a:pt x="18763" y="1433"/>
                  </a:cubicBezTo>
                  <a:cubicBezTo>
                    <a:pt x="18714" y="1482"/>
                    <a:pt x="18664" y="1519"/>
                    <a:pt x="18615" y="1556"/>
                  </a:cubicBezTo>
                  <a:cubicBezTo>
                    <a:pt x="18504" y="1630"/>
                    <a:pt x="18590" y="1791"/>
                    <a:pt x="18714" y="1766"/>
                  </a:cubicBezTo>
                  <a:cubicBezTo>
                    <a:pt x="18726" y="1754"/>
                    <a:pt x="18738" y="1754"/>
                    <a:pt x="18751" y="1741"/>
                  </a:cubicBezTo>
                  <a:cubicBezTo>
                    <a:pt x="18812" y="1704"/>
                    <a:pt x="18862" y="1655"/>
                    <a:pt x="18911" y="1606"/>
                  </a:cubicBezTo>
                  <a:close/>
                  <a:moveTo>
                    <a:pt x="18171" y="2149"/>
                  </a:moveTo>
                  <a:cubicBezTo>
                    <a:pt x="18282" y="2075"/>
                    <a:pt x="18220" y="1914"/>
                    <a:pt x="18097" y="1926"/>
                  </a:cubicBezTo>
                  <a:cubicBezTo>
                    <a:pt x="18084" y="1926"/>
                    <a:pt x="18072" y="1939"/>
                    <a:pt x="18060" y="1951"/>
                  </a:cubicBezTo>
                  <a:cubicBezTo>
                    <a:pt x="17985" y="1988"/>
                    <a:pt x="17924" y="2025"/>
                    <a:pt x="17862" y="2062"/>
                  </a:cubicBezTo>
                  <a:cubicBezTo>
                    <a:pt x="17751" y="2112"/>
                    <a:pt x="17800" y="2284"/>
                    <a:pt x="17924" y="2272"/>
                  </a:cubicBezTo>
                  <a:cubicBezTo>
                    <a:pt x="17936" y="2272"/>
                    <a:pt x="17948" y="2272"/>
                    <a:pt x="17961" y="2260"/>
                  </a:cubicBezTo>
                  <a:cubicBezTo>
                    <a:pt x="18035" y="2223"/>
                    <a:pt x="18109" y="2186"/>
                    <a:pt x="18171" y="2149"/>
                  </a:cubicBezTo>
                  <a:close/>
                  <a:moveTo>
                    <a:pt x="17319" y="2556"/>
                  </a:moveTo>
                  <a:cubicBezTo>
                    <a:pt x="17430" y="2507"/>
                    <a:pt x="17405" y="2346"/>
                    <a:pt x="17282" y="2334"/>
                  </a:cubicBezTo>
                  <a:cubicBezTo>
                    <a:pt x="17269" y="2334"/>
                    <a:pt x="17257" y="2334"/>
                    <a:pt x="17232" y="2334"/>
                  </a:cubicBezTo>
                  <a:cubicBezTo>
                    <a:pt x="17171" y="2359"/>
                    <a:pt x="17097" y="2383"/>
                    <a:pt x="17023" y="2408"/>
                  </a:cubicBezTo>
                  <a:cubicBezTo>
                    <a:pt x="16924" y="2445"/>
                    <a:pt x="16924" y="2581"/>
                    <a:pt x="17010" y="2630"/>
                  </a:cubicBezTo>
                  <a:cubicBezTo>
                    <a:pt x="17035" y="2642"/>
                    <a:pt x="17072" y="2642"/>
                    <a:pt x="17097" y="2630"/>
                  </a:cubicBezTo>
                  <a:lnTo>
                    <a:pt x="17319" y="2544"/>
                  </a:lnTo>
                  <a:close/>
                  <a:moveTo>
                    <a:pt x="16418" y="2828"/>
                  </a:moveTo>
                  <a:cubicBezTo>
                    <a:pt x="16541" y="2815"/>
                    <a:pt x="16541" y="2630"/>
                    <a:pt x="16418" y="2605"/>
                  </a:cubicBezTo>
                  <a:cubicBezTo>
                    <a:pt x="16405" y="2605"/>
                    <a:pt x="16381" y="2605"/>
                    <a:pt x="16368" y="2605"/>
                  </a:cubicBezTo>
                  <a:cubicBezTo>
                    <a:pt x="16294" y="2618"/>
                    <a:pt x="16220" y="2630"/>
                    <a:pt x="16146" y="2642"/>
                  </a:cubicBezTo>
                  <a:cubicBezTo>
                    <a:pt x="16109" y="2655"/>
                    <a:pt x="16072" y="2692"/>
                    <a:pt x="16060" y="2729"/>
                  </a:cubicBezTo>
                  <a:cubicBezTo>
                    <a:pt x="16023" y="2815"/>
                    <a:pt x="16097" y="2902"/>
                    <a:pt x="16183" y="2877"/>
                  </a:cubicBezTo>
                  <a:cubicBezTo>
                    <a:pt x="16270" y="2865"/>
                    <a:pt x="16344" y="2852"/>
                    <a:pt x="16418" y="2840"/>
                  </a:cubicBezTo>
                  <a:close/>
                  <a:moveTo>
                    <a:pt x="15480" y="2963"/>
                  </a:moveTo>
                  <a:cubicBezTo>
                    <a:pt x="15628" y="2951"/>
                    <a:pt x="15615" y="2716"/>
                    <a:pt x="15467" y="2729"/>
                  </a:cubicBezTo>
                  <a:lnTo>
                    <a:pt x="15233" y="2729"/>
                  </a:lnTo>
                  <a:cubicBezTo>
                    <a:pt x="15109" y="2716"/>
                    <a:pt x="15072" y="2914"/>
                    <a:pt x="15208" y="2951"/>
                  </a:cubicBezTo>
                  <a:cubicBezTo>
                    <a:pt x="15220" y="2951"/>
                    <a:pt x="15233" y="2951"/>
                    <a:pt x="15233" y="2951"/>
                  </a:cubicBezTo>
                  <a:lnTo>
                    <a:pt x="15480" y="2951"/>
                  </a:lnTo>
                  <a:close/>
                  <a:moveTo>
                    <a:pt x="14529" y="2902"/>
                  </a:moveTo>
                  <a:cubicBezTo>
                    <a:pt x="14665" y="2926"/>
                    <a:pt x="14727" y="2754"/>
                    <a:pt x="14616" y="2679"/>
                  </a:cubicBezTo>
                  <a:cubicBezTo>
                    <a:pt x="14603" y="2679"/>
                    <a:pt x="14591" y="2667"/>
                    <a:pt x="14579" y="2667"/>
                  </a:cubicBezTo>
                  <a:cubicBezTo>
                    <a:pt x="14504" y="2655"/>
                    <a:pt x="14418" y="2642"/>
                    <a:pt x="14356" y="2618"/>
                  </a:cubicBezTo>
                  <a:cubicBezTo>
                    <a:pt x="14221" y="2581"/>
                    <a:pt x="14146" y="2766"/>
                    <a:pt x="14270" y="2840"/>
                  </a:cubicBezTo>
                  <a:lnTo>
                    <a:pt x="14295" y="2840"/>
                  </a:lnTo>
                  <a:cubicBezTo>
                    <a:pt x="14369" y="2865"/>
                    <a:pt x="14443" y="2889"/>
                    <a:pt x="14529" y="2902"/>
                  </a:cubicBezTo>
                  <a:close/>
                  <a:moveTo>
                    <a:pt x="13628" y="2544"/>
                  </a:moveTo>
                  <a:cubicBezTo>
                    <a:pt x="13727" y="2630"/>
                    <a:pt x="13875" y="2494"/>
                    <a:pt x="13801" y="2383"/>
                  </a:cubicBezTo>
                  <a:cubicBezTo>
                    <a:pt x="13788" y="2371"/>
                    <a:pt x="13776" y="2359"/>
                    <a:pt x="13764" y="2359"/>
                  </a:cubicBezTo>
                  <a:cubicBezTo>
                    <a:pt x="13702" y="2321"/>
                    <a:pt x="13653" y="2272"/>
                    <a:pt x="13603" y="2223"/>
                  </a:cubicBezTo>
                  <a:cubicBezTo>
                    <a:pt x="13505" y="2099"/>
                    <a:pt x="13332" y="2260"/>
                    <a:pt x="13431" y="2371"/>
                  </a:cubicBezTo>
                  <a:cubicBezTo>
                    <a:pt x="13480" y="2433"/>
                    <a:pt x="13554" y="2494"/>
                    <a:pt x="13616" y="2544"/>
                  </a:cubicBezTo>
                  <a:close/>
                  <a:moveTo>
                    <a:pt x="13184" y="1643"/>
                  </a:moveTo>
                  <a:cubicBezTo>
                    <a:pt x="13184" y="1741"/>
                    <a:pt x="13282" y="1803"/>
                    <a:pt x="13369" y="1754"/>
                  </a:cubicBezTo>
                  <a:cubicBezTo>
                    <a:pt x="13393" y="1729"/>
                    <a:pt x="13418" y="1692"/>
                    <a:pt x="13418" y="1655"/>
                  </a:cubicBezTo>
                  <a:cubicBezTo>
                    <a:pt x="13418" y="1593"/>
                    <a:pt x="13431" y="1519"/>
                    <a:pt x="13455" y="1457"/>
                  </a:cubicBezTo>
                  <a:cubicBezTo>
                    <a:pt x="13492" y="1309"/>
                    <a:pt x="13270" y="1248"/>
                    <a:pt x="13233" y="1396"/>
                  </a:cubicBezTo>
                  <a:lnTo>
                    <a:pt x="13221" y="1445"/>
                  </a:lnTo>
                  <a:lnTo>
                    <a:pt x="13208" y="1494"/>
                  </a:lnTo>
                  <a:lnTo>
                    <a:pt x="13208" y="1519"/>
                  </a:lnTo>
                  <a:lnTo>
                    <a:pt x="13196" y="1568"/>
                  </a:lnTo>
                  <a:lnTo>
                    <a:pt x="13196" y="1593"/>
                  </a:lnTo>
                  <a:lnTo>
                    <a:pt x="13196" y="1643"/>
                  </a:lnTo>
                  <a:close/>
                  <a:moveTo>
                    <a:pt x="13566" y="741"/>
                  </a:moveTo>
                  <a:cubicBezTo>
                    <a:pt x="13492" y="840"/>
                    <a:pt x="13603" y="976"/>
                    <a:pt x="13714" y="902"/>
                  </a:cubicBezTo>
                  <a:cubicBezTo>
                    <a:pt x="13727" y="902"/>
                    <a:pt x="13739" y="890"/>
                    <a:pt x="13751" y="877"/>
                  </a:cubicBezTo>
                  <a:cubicBezTo>
                    <a:pt x="13801" y="816"/>
                    <a:pt x="13838" y="754"/>
                    <a:pt x="13887" y="692"/>
                  </a:cubicBezTo>
                  <a:cubicBezTo>
                    <a:pt x="13924" y="655"/>
                    <a:pt x="13924" y="606"/>
                    <a:pt x="13912" y="569"/>
                  </a:cubicBezTo>
                  <a:cubicBezTo>
                    <a:pt x="13863" y="495"/>
                    <a:pt x="13764" y="482"/>
                    <a:pt x="13714" y="544"/>
                  </a:cubicBezTo>
                  <a:cubicBezTo>
                    <a:pt x="13665" y="606"/>
                    <a:pt x="13616" y="667"/>
                    <a:pt x="13566" y="741"/>
                  </a:cubicBezTo>
                  <a:close/>
                  <a:moveTo>
                    <a:pt x="14282" y="75"/>
                  </a:moveTo>
                  <a:cubicBezTo>
                    <a:pt x="14171" y="124"/>
                    <a:pt x="14208" y="297"/>
                    <a:pt x="14344" y="297"/>
                  </a:cubicBezTo>
                  <a:cubicBezTo>
                    <a:pt x="14356" y="297"/>
                    <a:pt x="14369" y="297"/>
                    <a:pt x="14381" y="285"/>
                  </a:cubicBezTo>
                  <a:cubicBezTo>
                    <a:pt x="14443" y="260"/>
                    <a:pt x="14504" y="248"/>
                    <a:pt x="14566" y="235"/>
                  </a:cubicBezTo>
                  <a:cubicBezTo>
                    <a:pt x="14616" y="235"/>
                    <a:pt x="14653" y="198"/>
                    <a:pt x="14665" y="149"/>
                  </a:cubicBezTo>
                  <a:cubicBezTo>
                    <a:pt x="14690" y="75"/>
                    <a:pt x="14628" y="1"/>
                    <a:pt x="14554" y="13"/>
                  </a:cubicBezTo>
                  <a:cubicBezTo>
                    <a:pt x="14455" y="13"/>
                    <a:pt x="14369" y="38"/>
                    <a:pt x="14282" y="75"/>
                  </a:cubicBezTo>
                  <a:close/>
                  <a:moveTo>
                    <a:pt x="15245" y="334"/>
                  </a:moveTo>
                  <a:cubicBezTo>
                    <a:pt x="15208" y="297"/>
                    <a:pt x="15146" y="285"/>
                    <a:pt x="15097" y="309"/>
                  </a:cubicBezTo>
                  <a:cubicBezTo>
                    <a:pt x="15035" y="346"/>
                    <a:pt x="15023" y="433"/>
                    <a:pt x="15072" y="495"/>
                  </a:cubicBezTo>
                  <a:cubicBezTo>
                    <a:pt x="15122" y="544"/>
                    <a:pt x="15171" y="606"/>
                    <a:pt x="15208" y="667"/>
                  </a:cubicBezTo>
                  <a:cubicBezTo>
                    <a:pt x="15233" y="704"/>
                    <a:pt x="15294" y="717"/>
                    <a:pt x="15344" y="704"/>
                  </a:cubicBezTo>
                  <a:cubicBezTo>
                    <a:pt x="15418" y="680"/>
                    <a:pt x="15443" y="593"/>
                    <a:pt x="15406" y="532"/>
                  </a:cubicBezTo>
                  <a:cubicBezTo>
                    <a:pt x="15356" y="458"/>
                    <a:pt x="15307" y="396"/>
                    <a:pt x="15245" y="334"/>
                  </a:cubicBezTo>
                  <a:close/>
                  <a:moveTo>
                    <a:pt x="15726" y="1173"/>
                  </a:moveTo>
                  <a:cubicBezTo>
                    <a:pt x="15677" y="1025"/>
                    <a:pt x="15455" y="1112"/>
                    <a:pt x="15517" y="1260"/>
                  </a:cubicBezTo>
                  <a:cubicBezTo>
                    <a:pt x="15541" y="1334"/>
                    <a:pt x="15566" y="1396"/>
                    <a:pt x="15591" y="1470"/>
                  </a:cubicBezTo>
                  <a:cubicBezTo>
                    <a:pt x="15628" y="1593"/>
                    <a:pt x="15801" y="1568"/>
                    <a:pt x="15813" y="1445"/>
                  </a:cubicBezTo>
                  <a:cubicBezTo>
                    <a:pt x="15825" y="1433"/>
                    <a:pt x="15825" y="1420"/>
                    <a:pt x="15813" y="1396"/>
                  </a:cubicBezTo>
                  <a:cubicBezTo>
                    <a:pt x="15788" y="1322"/>
                    <a:pt x="15764" y="1248"/>
                    <a:pt x="15739" y="1173"/>
                  </a:cubicBezTo>
                  <a:close/>
                  <a:moveTo>
                    <a:pt x="15986" y="2087"/>
                  </a:moveTo>
                  <a:cubicBezTo>
                    <a:pt x="15986" y="2038"/>
                    <a:pt x="15949" y="2001"/>
                    <a:pt x="15899" y="2001"/>
                  </a:cubicBezTo>
                  <a:cubicBezTo>
                    <a:pt x="15825" y="1976"/>
                    <a:pt x="15739" y="2050"/>
                    <a:pt x="15764" y="2124"/>
                  </a:cubicBezTo>
                  <a:lnTo>
                    <a:pt x="15788" y="2321"/>
                  </a:lnTo>
                  <a:lnTo>
                    <a:pt x="15788" y="2359"/>
                  </a:lnTo>
                  <a:cubicBezTo>
                    <a:pt x="15813" y="2494"/>
                    <a:pt x="16010" y="2494"/>
                    <a:pt x="16023" y="2359"/>
                  </a:cubicBezTo>
                  <a:cubicBezTo>
                    <a:pt x="16023" y="2346"/>
                    <a:pt x="16023" y="2334"/>
                    <a:pt x="16023" y="2321"/>
                  </a:cubicBezTo>
                  <a:lnTo>
                    <a:pt x="16023" y="2284"/>
                  </a:lnTo>
                  <a:cubicBezTo>
                    <a:pt x="16010" y="2223"/>
                    <a:pt x="15998" y="2161"/>
                    <a:pt x="15986" y="2087"/>
                  </a:cubicBezTo>
                  <a:close/>
                  <a:moveTo>
                    <a:pt x="16109" y="3025"/>
                  </a:moveTo>
                  <a:lnTo>
                    <a:pt x="16109" y="3087"/>
                  </a:lnTo>
                  <a:lnTo>
                    <a:pt x="16109" y="3173"/>
                  </a:lnTo>
                  <a:lnTo>
                    <a:pt x="16109" y="3260"/>
                  </a:lnTo>
                  <a:cubicBezTo>
                    <a:pt x="16109" y="3272"/>
                    <a:pt x="16109" y="3284"/>
                    <a:pt x="16109" y="3297"/>
                  </a:cubicBezTo>
                  <a:cubicBezTo>
                    <a:pt x="16072" y="3420"/>
                    <a:pt x="15887" y="3395"/>
                    <a:pt x="15875" y="3260"/>
                  </a:cubicBezTo>
                  <a:lnTo>
                    <a:pt x="15875" y="3186"/>
                  </a:lnTo>
                  <a:lnTo>
                    <a:pt x="15875" y="3099"/>
                  </a:lnTo>
                  <a:lnTo>
                    <a:pt x="15875" y="3037"/>
                  </a:lnTo>
                  <a:cubicBezTo>
                    <a:pt x="15875" y="2939"/>
                    <a:pt x="15973" y="2877"/>
                    <a:pt x="16047" y="2926"/>
                  </a:cubicBezTo>
                  <a:cubicBezTo>
                    <a:pt x="16084" y="2951"/>
                    <a:pt x="16109" y="2976"/>
                    <a:pt x="16109" y="3025"/>
                  </a:cubicBezTo>
                  <a:close/>
                  <a:moveTo>
                    <a:pt x="16122" y="3963"/>
                  </a:moveTo>
                  <a:cubicBezTo>
                    <a:pt x="16134" y="3803"/>
                    <a:pt x="15899" y="3790"/>
                    <a:pt x="15887" y="3951"/>
                  </a:cubicBezTo>
                  <a:lnTo>
                    <a:pt x="15887" y="4000"/>
                  </a:lnTo>
                  <a:lnTo>
                    <a:pt x="15887" y="4087"/>
                  </a:lnTo>
                  <a:lnTo>
                    <a:pt x="15887" y="4173"/>
                  </a:lnTo>
                  <a:cubicBezTo>
                    <a:pt x="15875" y="4309"/>
                    <a:pt x="16060" y="4358"/>
                    <a:pt x="16109" y="4235"/>
                  </a:cubicBezTo>
                  <a:cubicBezTo>
                    <a:pt x="16122" y="4222"/>
                    <a:pt x="16122" y="4210"/>
                    <a:pt x="16122" y="4198"/>
                  </a:cubicBezTo>
                  <a:lnTo>
                    <a:pt x="16134" y="4099"/>
                  </a:lnTo>
                  <a:lnTo>
                    <a:pt x="16134" y="4013"/>
                  </a:lnTo>
                  <a:lnTo>
                    <a:pt x="16134" y="3963"/>
                  </a:lnTo>
                  <a:close/>
                  <a:moveTo>
                    <a:pt x="16010" y="4901"/>
                  </a:moveTo>
                  <a:cubicBezTo>
                    <a:pt x="16047" y="4766"/>
                    <a:pt x="15850" y="4704"/>
                    <a:pt x="15801" y="4827"/>
                  </a:cubicBezTo>
                  <a:cubicBezTo>
                    <a:pt x="15788" y="4840"/>
                    <a:pt x="15788" y="4852"/>
                    <a:pt x="15801" y="4852"/>
                  </a:cubicBezTo>
                  <a:lnTo>
                    <a:pt x="15788" y="4914"/>
                  </a:lnTo>
                  <a:lnTo>
                    <a:pt x="15764" y="4988"/>
                  </a:lnTo>
                  <a:lnTo>
                    <a:pt x="15751" y="5074"/>
                  </a:lnTo>
                  <a:cubicBezTo>
                    <a:pt x="15714" y="5185"/>
                    <a:pt x="15850" y="5272"/>
                    <a:pt x="15936" y="5185"/>
                  </a:cubicBezTo>
                  <a:cubicBezTo>
                    <a:pt x="15961" y="5173"/>
                    <a:pt x="15973" y="5161"/>
                    <a:pt x="15973" y="5136"/>
                  </a:cubicBezTo>
                  <a:lnTo>
                    <a:pt x="15998" y="5037"/>
                  </a:lnTo>
                  <a:lnTo>
                    <a:pt x="16010" y="4951"/>
                  </a:lnTo>
                  <a:lnTo>
                    <a:pt x="16023" y="4901"/>
                  </a:lnTo>
                  <a:close/>
                  <a:moveTo>
                    <a:pt x="15764" y="5815"/>
                  </a:moveTo>
                  <a:cubicBezTo>
                    <a:pt x="15813" y="5691"/>
                    <a:pt x="15652" y="5605"/>
                    <a:pt x="15566" y="5704"/>
                  </a:cubicBezTo>
                  <a:cubicBezTo>
                    <a:pt x="15554" y="5704"/>
                    <a:pt x="15554" y="5716"/>
                    <a:pt x="15541" y="5728"/>
                  </a:cubicBezTo>
                  <a:lnTo>
                    <a:pt x="15517" y="5802"/>
                  </a:lnTo>
                  <a:lnTo>
                    <a:pt x="15492" y="5877"/>
                  </a:lnTo>
                  <a:lnTo>
                    <a:pt x="15467" y="5938"/>
                  </a:lnTo>
                  <a:cubicBezTo>
                    <a:pt x="15418" y="6062"/>
                    <a:pt x="15566" y="6160"/>
                    <a:pt x="15652" y="6074"/>
                  </a:cubicBezTo>
                  <a:cubicBezTo>
                    <a:pt x="15665" y="6062"/>
                    <a:pt x="15677" y="6049"/>
                    <a:pt x="15677" y="6037"/>
                  </a:cubicBezTo>
                  <a:lnTo>
                    <a:pt x="15714" y="5963"/>
                  </a:lnTo>
                  <a:lnTo>
                    <a:pt x="15739" y="5889"/>
                  </a:lnTo>
                  <a:close/>
                  <a:moveTo>
                    <a:pt x="15677" y="6037"/>
                  </a:moveTo>
                  <a:lnTo>
                    <a:pt x="15467" y="5938"/>
                  </a:lnTo>
                  <a:close/>
                  <a:moveTo>
                    <a:pt x="15369" y="6667"/>
                  </a:moveTo>
                  <a:cubicBezTo>
                    <a:pt x="15467" y="6555"/>
                    <a:pt x="15294" y="6395"/>
                    <a:pt x="15196" y="6518"/>
                  </a:cubicBezTo>
                  <a:cubicBezTo>
                    <a:pt x="15183" y="6531"/>
                    <a:pt x="15171" y="6531"/>
                    <a:pt x="15171" y="6543"/>
                  </a:cubicBezTo>
                  <a:lnTo>
                    <a:pt x="15146" y="6592"/>
                  </a:lnTo>
                  <a:lnTo>
                    <a:pt x="15109" y="6654"/>
                  </a:lnTo>
                  <a:lnTo>
                    <a:pt x="15072" y="6716"/>
                  </a:lnTo>
                  <a:lnTo>
                    <a:pt x="15048" y="6741"/>
                  </a:lnTo>
                  <a:cubicBezTo>
                    <a:pt x="14986" y="6839"/>
                    <a:pt x="15097" y="6963"/>
                    <a:pt x="15208" y="6901"/>
                  </a:cubicBezTo>
                  <a:cubicBezTo>
                    <a:pt x="15220" y="6901"/>
                    <a:pt x="15233" y="6889"/>
                    <a:pt x="15245" y="6864"/>
                  </a:cubicBezTo>
                  <a:lnTo>
                    <a:pt x="15270" y="6839"/>
                  </a:lnTo>
                  <a:lnTo>
                    <a:pt x="15307" y="6778"/>
                  </a:lnTo>
                  <a:lnTo>
                    <a:pt x="15344" y="6716"/>
                  </a:lnTo>
                  <a:lnTo>
                    <a:pt x="15369" y="6667"/>
                  </a:lnTo>
                  <a:close/>
                  <a:moveTo>
                    <a:pt x="14825" y="7444"/>
                  </a:moveTo>
                  <a:cubicBezTo>
                    <a:pt x="14899" y="7345"/>
                    <a:pt x="14776" y="7210"/>
                    <a:pt x="14665" y="7271"/>
                  </a:cubicBezTo>
                  <a:cubicBezTo>
                    <a:pt x="14653" y="7271"/>
                    <a:pt x="14653" y="7284"/>
                    <a:pt x="14640" y="7296"/>
                  </a:cubicBezTo>
                  <a:lnTo>
                    <a:pt x="14603" y="7345"/>
                  </a:lnTo>
                  <a:lnTo>
                    <a:pt x="14554" y="7407"/>
                  </a:lnTo>
                  <a:lnTo>
                    <a:pt x="14492" y="7457"/>
                  </a:lnTo>
                  <a:cubicBezTo>
                    <a:pt x="14406" y="7555"/>
                    <a:pt x="14504" y="7703"/>
                    <a:pt x="14628" y="7642"/>
                  </a:cubicBezTo>
                  <a:cubicBezTo>
                    <a:pt x="14640" y="7642"/>
                    <a:pt x="14653" y="7629"/>
                    <a:pt x="14665" y="7617"/>
                  </a:cubicBezTo>
                  <a:lnTo>
                    <a:pt x="14727" y="7555"/>
                  </a:lnTo>
                  <a:lnTo>
                    <a:pt x="14776" y="7506"/>
                  </a:lnTo>
                  <a:lnTo>
                    <a:pt x="14825" y="7444"/>
                  </a:lnTo>
                  <a:close/>
                  <a:moveTo>
                    <a:pt x="14146" y="8111"/>
                  </a:moveTo>
                  <a:cubicBezTo>
                    <a:pt x="14196" y="8074"/>
                    <a:pt x="14208" y="8000"/>
                    <a:pt x="14171" y="7950"/>
                  </a:cubicBezTo>
                  <a:cubicBezTo>
                    <a:pt x="14134" y="7889"/>
                    <a:pt x="14048" y="7876"/>
                    <a:pt x="13998" y="7926"/>
                  </a:cubicBezTo>
                  <a:lnTo>
                    <a:pt x="13924" y="7987"/>
                  </a:lnTo>
                  <a:lnTo>
                    <a:pt x="13863" y="8024"/>
                  </a:lnTo>
                  <a:lnTo>
                    <a:pt x="13813" y="8061"/>
                  </a:lnTo>
                  <a:cubicBezTo>
                    <a:pt x="13690" y="8160"/>
                    <a:pt x="13838" y="8345"/>
                    <a:pt x="13961" y="8247"/>
                  </a:cubicBezTo>
                  <a:lnTo>
                    <a:pt x="14011" y="8210"/>
                  </a:lnTo>
                  <a:lnTo>
                    <a:pt x="14072" y="8160"/>
                  </a:lnTo>
                  <a:lnTo>
                    <a:pt x="14146" y="8098"/>
                  </a:lnTo>
                  <a:close/>
                  <a:moveTo>
                    <a:pt x="13369" y="8654"/>
                  </a:moveTo>
                  <a:cubicBezTo>
                    <a:pt x="13393" y="8642"/>
                    <a:pt x="13406" y="8629"/>
                    <a:pt x="13418" y="8605"/>
                  </a:cubicBezTo>
                  <a:cubicBezTo>
                    <a:pt x="13480" y="8493"/>
                    <a:pt x="13356" y="8382"/>
                    <a:pt x="13258" y="8444"/>
                  </a:cubicBezTo>
                  <a:lnTo>
                    <a:pt x="13208" y="8481"/>
                  </a:lnTo>
                  <a:lnTo>
                    <a:pt x="13147" y="8518"/>
                  </a:lnTo>
                  <a:lnTo>
                    <a:pt x="13060" y="8567"/>
                  </a:lnTo>
                  <a:cubicBezTo>
                    <a:pt x="13023" y="8580"/>
                    <a:pt x="12998" y="8617"/>
                    <a:pt x="12998" y="8654"/>
                  </a:cubicBezTo>
                  <a:cubicBezTo>
                    <a:pt x="12998" y="8753"/>
                    <a:pt x="13085" y="8802"/>
                    <a:pt x="13171" y="8765"/>
                  </a:cubicBezTo>
                  <a:lnTo>
                    <a:pt x="13196" y="8753"/>
                  </a:lnTo>
                  <a:lnTo>
                    <a:pt x="13258" y="8716"/>
                  </a:lnTo>
                  <a:lnTo>
                    <a:pt x="13332" y="8679"/>
                  </a:lnTo>
                  <a:lnTo>
                    <a:pt x="13369" y="8654"/>
                  </a:lnTo>
                  <a:close/>
                  <a:moveTo>
                    <a:pt x="12529" y="9086"/>
                  </a:moveTo>
                  <a:cubicBezTo>
                    <a:pt x="12641" y="9024"/>
                    <a:pt x="12603" y="8851"/>
                    <a:pt x="12468" y="8864"/>
                  </a:cubicBezTo>
                  <a:cubicBezTo>
                    <a:pt x="12455" y="8851"/>
                    <a:pt x="12443" y="8851"/>
                    <a:pt x="12431" y="8864"/>
                  </a:cubicBezTo>
                  <a:lnTo>
                    <a:pt x="12332" y="8901"/>
                  </a:lnTo>
                  <a:lnTo>
                    <a:pt x="12270" y="8925"/>
                  </a:lnTo>
                  <a:lnTo>
                    <a:pt x="12221" y="8950"/>
                  </a:lnTo>
                  <a:cubicBezTo>
                    <a:pt x="12097" y="8987"/>
                    <a:pt x="12134" y="9172"/>
                    <a:pt x="12270" y="9172"/>
                  </a:cubicBezTo>
                  <a:cubicBezTo>
                    <a:pt x="12283" y="9172"/>
                    <a:pt x="12295" y="9172"/>
                    <a:pt x="12307" y="9172"/>
                  </a:cubicBezTo>
                  <a:lnTo>
                    <a:pt x="12344" y="9148"/>
                  </a:lnTo>
                  <a:lnTo>
                    <a:pt x="12418" y="9123"/>
                  </a:lnTo>
                  <a:close/>
                  <a:moveTo>
                    <a:pt x="11641" y="9395"/>
                  </a:moveTo>
                  <a:cubicBezTo>
                    <a:pt x="11739" y="9370"/>
                    <a:pt x="11752" y="9234"/>
                    <a:pt x="11665" y="9185"/>
                  </a:cubicBezTo>
                  <a:cubicBezTo>
                    <a:pt x="11628" y="9172"/>
                    <a:pt x="11604" y="9160"/>
                    <a:pt x="11567" y="9172"/>
                  </a:cubicBezTo>
                  <a:lnTo>
                    <a:pt x="11530" y="9185"/>
                  </a:lnTo>
                  <a:lnTo>
                    <a:pt x="11455" y="9209"/>
                  </a:lnTo>
                  <a:lnTo>
                    <a:pt x="11344" y="9234"/>
                  </a:lnTo>
                  <a:cubicBezTo>
                    <a:pt x="11233" y="9271"/>
                    <a:pt x="11246" y="9444"/>
                    <a:pt x="11369" y="9469"/>
                  </a:cubicBezTo>
                  <a:cubicBezTo>
                    <a:pt x="11381" y="9469"/>
                    <a:pt x="11394" y="9469"/>
                    <a:pt x="11406" y="9469"/>
                  </a:cubicBezTo>
                  <a:lnTo>
                    <a:pt x="11517" y="9432"/>
                  </a:lnTo>
                  <a:lnTo>
                    <a:pt x="11604" y="9407"/>
                  </a:lnTo>
                  <a:lnTo>
                    <a:pt x="11641" y="9407"/>
                  </a:lnTo>
                  <a:close/>
                  <a:moveTo>
                    <a:pt x="10715" y="9617"/>
                  </a:moveTo>
                  <a:cubicBezTo>
                    <a:pt x="10838" y="9592"/>
                    <a:pt x="10838" y="9407"/>
                    <a:pt x="10715" y="9382"/>
                  </a:cubicBezTo>
                  <a:lnTo>
                    <a:pt x="10678" y="9382"/>
                  </a:lnTo>
                  <a:lnTo>
                    <a:pt x="10604" y="9395"/>
                  </a:lnTo>
                  <a:lnTo>
                    <a:pt x="10517" y="9407"/>
                  </a:lnTo>
                  <a:lnTo>
                    <a:pt x="10443" y="9419"/>
                  </a:lnTo>
                  <a:cubicBezTo>
                    <a:pt x="10320" y="9444"/>
                    <a:pt x="10308" y="9617"/>
                    <a:pt x="10431" y="9654"/>
                  </a:cubicBezTo>
                  <a:cubicBezTo>
                    <a:pt x="10456" y="9654"/>
                    <a:pt x="10468" y="9654"/>
                    <a:pt x="10480" y="9654"/>
                  </a:cubicBezTo>
                  <a:lnTo>
                    <a:pt x="10554" y="9641"/>
                  </a:lnTo>
                  <a:lnTo>
                    <a:pt x="10641" y="9629"/>
                  </a:lnTo>
                  <a:lnTo>
                    <a:pt x="10715" y="9604"/>
                  </a:lnTo>
                  <a:close/>
                  <a:moveTo>
                    <a:pt x="9789" y="9740"/>
                  </a:moveTo>
                  <a:cubicBezTo>
                    <a:pt x="9937" y="9728"/>
                    <a:pt x="9925" y="9493"/>
                    <a:pt x="9764" y="9506"/>
                  </a:cubicBezTo>
                  <a:lnTo>
                    <a:pt x="9715" y="9506"/>
                  </a:lnTo>
                  <a:lnTo>
                    <a:pt x="9629" y="9506"/>
                  </a:lnTo>
                  <a:lnTo>
                    <a:pt x="9542" y="9506"/>
                  </a:lnTo>
                  <a:cubicBezTo>
                    <a:pt x="9419" y="9518"/>
                    <a:pt x="9394" y="9678"/>
                    <a:pt x="9505" y="9728"/>
                  </a:cubicBezTo>
                  <a:cubicBezTo>
                    <a:pt x="9517" y="9740"/>
                    <a:pt x="9530" y="9740"/>
                    <a:pt x="9555" y="9740"/>
                  </a:cubicBezTo>
                  <a:lnTo>
                    <a:pt x="9653" y="9740"/>
                  </a:lnTo>
                  <a:lnTo>
                    <a:pt x="9727" y="9740"/>
                  </a:lnTo>
                  <a:close/>
                  <a:moveTo>
                    <a:pt x="8851" y="9790"/>
                  </a:moveTo>
                  <a:cubicBezTo>
                    <a:pt x="8888" y="9790"/>
                    <a:pt x="8925" y="9765"/>
                    <a:pt x="8937" y="9740"/>
                  </a:cubicBezTo>
                  <a:cubicBezTo>
                    <a:pt x="8999" y="9666"/>
                    <a:pt x="8950" y="9555"/>
                    <a:pt x="8851" y="9555"/>
                  </a:cubicBezTo>
                  <a:lnTo>
                    <a:pt x="8616" y="9555"/>
                  </a:lnTo>
                  <a:cubicBezTo>
                    <a:pt x="8493" y="9555"/>
                    <a:pt x="8456" y="9728"/>
                    <a:pt x="8579" y="9777"/>
                  </a:cubicBezTo>
                  <a:cubicBezTo>
                    <a:pt x="8592" y="9777"/>
                    <a:pt x="8604" y="9790"/>
                    <a:pt x="8616" y="9790"/>
                  </a:cubicBezTo>
                  <a:close/>
                  <a:moveTo>
                    <a:pt x="7913" y="9765"/>
                  </a:moveTo>
                  <a:cubicBezTo>
                    <a:pt x="7962" y="9765"/>
                    <a:pt x="8012" y="9728"/>
                    <a:pt x="8036" y="9678"/>
                  </a:cubicBezTo>
                  <a:cubicBezTo>
                    <a:pt x="8049" y="9604"/>
                    <a:pt x="7999" y="9530"/>
                    <a:pt x="7925" y="9530"/>
                  </a:cubicBezTo>
                  <a:lnTo>
                    <a:pt x="7851" y="9530"/>
                  </a:lnTo>
                  <a:lnTo>
                    <a:pt x="7765" y="9530"/>
                  </a:lnTo>
                  <a:lnTo>
                    <a:pt x="7703" y="9530"/>
                  </a:lnTo>
                  <a:cubicBezTo>
                    <a:pt x="7641" y="9518"/>
                    <a:pt x="7592" y="9555"/>
                    <a:pt x="7579" y="9604"/>
                  </a:cubicBezTo>
                  <a:cubicBezTo>
                    <a:pt x="7555" y="9666"/>
                    <a:pt x="7604" y="9752"/>
                    <a:pt x="7678" y="9752"/>
                  </a:cubicBezTo>
                  <a:lnTo>
                    <a:pt x="7740" y="9752"/>
                  </a:lnTo>
                  <a:lnTo>
                    <a:pt x="7826" y="9752"/>
                  </a:lnTo>
                  <a:lnTo>
                    <a:pt x="7913" y="9752"/>
                  </a:lnTo>
                  <a:close/>
                  <a:moveTo>
                    <a:pt x="6987" y="9666"/>
                  </a:moveTo>
                  <a:cubicBezTo>
                    <a:pt x="7012" y="9678"/>
                    <a:pt x="7049" y="9666"/>
                    <a:pt x="7073" y="9641"/>
                  </a:cubicBezTo>
                  <a:cubicBezTo>
                    <a:pt x="7147" y="9580"/>
                    <a:pt x="7110" y="9456"/>
                    <a:pt x="7024" y="9444"/>
                  </a:cubicBezTo>
                  <a:lnTo>
                    <a:pt x="6901" y="9419"/>
                  </a:lnTo>
                  <a:lnTo>
                    <a:pt x="6789" y="9407"/>
                  </a:lnTo>
                  <a:cubicBezTo>
                    <a:pt x="6678" y="9382"/>
                    <a:pt x="6604" y="9518"/>
                    <a:pt x="6691" y="9604"/>
                  </a:cubicBezTo>
                  <a:cubicBezTo>
                    <a:pt x="6703" y="9617"/>
                    <a:pt x="6728" y="9629"/>
                    <a:pt x="6752" y="9629"/>
                  </a:cubicBezTo>
                  <a:lnTo>
                    <a:pt x="6864" y="9654"/>
                  </a:lnTo>
                  <a:close/>
                  <a:moveTo>
                    <a:pt x="6061" y="9506"/>
                  </a:moveTo>
                  <a:cubicBezTo>
                    <a:pt x="6098" y="9518"/>
                    <a:pt x="6135" y="9506"/>
                    <a:pt x="6172" y="9469"/>
                  </a:cubicBezTo>
                  <a:cubicBezTo>
                    <a:pt x="6234" y="9407"/>
                    <a:pt x="6197" y="9296"/>
                    <a:pt x="6111" y="9283"/>
                  </a:cubicBezTo>
                  <a:lnTo>
                    <a:pt x="6036" y="9259"/>
                  </a:lnTo>
                  <a:lnTo>
                    <a:pt x="5950" y="9246"/>
                  </a:lnTo>
                  <a:lnTo>
                    <a:pt x="5888" y="9234"/>
                  </a:lnTo>
                  <a:cubicBezTo>
                    <a:pt x="5765" y="9197"/>
                    <a:pt x="5679" y="9357"/>
                    <a:pt x="5790" y="9432"/>
                  </a:cubicBezTo>
                  <a:cubicBezTo>
                    <a:pt x="5802" y="9444"/>
                    <a:pt x="5814" y="9444"/>
                    <a:pt x="5827" y="9456"/>
                  </a:cubicBezTo>
                  <a:lnTo>
                    <a:pt x="5888" y="9469"/>
                  </a:lnTo>
                  <a:lnTo>
                    <a:pt x="5987" y="9493"/>
                  </a:lnTo>
                  <a:close/>
                  <a:moveTo>
                    <a:pt x="5148" y="9283"/>
                  </a:moveTo>
                  <a:cubicBezTo>
                    <a:pt x="5271" y="9308"/>
                    <a:pt x="5345" y="9148"/>
                    <a:pt x="5259" y="9074"/>
                  </a:cubicBezTo>
                  <a:cubicBezTo>
                    <a:pt x="5246" y="9061"/>
                    <a:pt x="5234" y="9061"/>
                    <a:pt x="5222" y="9061"/>
                  </a:cubicBezTo>
                  <a:lnTo>
                    <a:pt x="5086" y="9012"/>
                  </a:lnTo>
                  <a:lnTo>
                    <a:pt x="5000" y="8987"/>
                  </a:lnTo>
                  <a:cubicBezTo>
                    <a:pt x="4876" y="8962"/>
                    <a:pt x="4802" y="9098"/>
                    <a:pt x="4876" y="9185"/>
                  </a:cubicBezTo>
                  <a:cubicBezTo>
                    <a:pt x="4889" y="9197"/>
                    <a:pt x="4913" y="9209"/>
                    <a:pt x="4926" y="9209"/>
                  </a:cubicBezTo>
                  <a:lnTo>
                    <a:pt x="5012" y="9234"/>
                  </a:lnTo>
                  <a:close/>
                  <a:moveTo>
                    <a:pt x="4259" y="9000"/>
                  </a:moveTo>
                  <a:cubicBezTo>
                    <a:pt x="4382" y="9037"/>
                    <a:pt x="4469" y="8876"/>
                    <a:pt x="4370" y="8802"/>
                  </a:cubicBezTo>
                  <a:cubicBezTo>
                    <a:pt x="4358" y="8790"/>
                    <a:pt x="4345" y="8777"/>
                    <a:pt x="4333" y="8777"/>
                  </a:cubicBezTo>
                  <a:lnTo>
                    <a:pt x="4234" y="8740"/>
                  </a:lnTo>
                  <a:lnTo>
                    <a:pt x="4123" y="8691"/>
                  </a:lnTo>
                  <a:cubicBezTo>
                    <a:pt x="3975" y="8642"/>
                    <a:pt x="3889" y="8851"/>
                    <a:pt x="4037" y="8913"/>
                  </a:cubicBezTo>
                  <a:lnTo>
                    <a:pt x="4148" y="8950"/>
                  </a:lnTo>
                  <a:close/>
                  <a:moveTo>
                    <a:pt x="3383" y="8642"/>
                  </a:moveTo>
                  <a:cubicBezTo>
                    <a:pt x="3506" y="8703"/>
                    <a:pt x="3617" y="8543"/>
                    <a:pt x="3518" y="8456"/>
                  </a:cubicBezTo>
                  <a:cubicBezTo>
                    <a:pt x="3506" y="8444"/>
                    <a:pt x="3494" y="8432"/>
                    <a:pt x="3481" y="8432"/>
                  </a:cubicBezTo>
                  <a:lnTo>
                    <a:pt x="3407" y="8395"/>
                  </a:lnTo>
                  <a:lnTo>
                    <a:pt x="3321" y="8358"/>
                  </a:lnTo>
                  <a:lnTo>
                    <a:pt x="3271" y="8333"/>
                  </a:lnTo>
                  <a:cubicBezTo>
                    <a:pt x="3247" y="8321"/>
                    <a:pt x="3222" y="8321"/>
                    <a:pt x="3197" y="8333"/>
                  </a:cubicBezTo>
                  <a:cubicBezTo>
                    <a:pt x="3099" y="8358"/>
                    <a:pt x="3074" y="8506"/>
                    <a:pt x="3173" y="8555"/>
                  </a:cubicBezTo>
                  <a:lnTo>
                    <a:pt x="3234" y="8580"/>
                  </a:lnTo>
                  <a:lnTo>
                    <a:pt x="3308" y="8617"/>
                  </a:lnTo>
                  <a:lnTo>
                    <a:pt x="3383" y="8654"/>
                  </a:lnTo>
                  <a:close/>
                  <a:moveTo>
                    <a:pt x="2543" y="8222"/>
                  </a:moveTo>
                  <a:cubicBezTo>
                    <a:pt x="2667" y="8296"/>
                    <a:pt x="2790" y="8135"/>
                    <a:pt x="2691" y="8037"/>
                  </a:cubicBezTo>
                  <a:cubicBezTo>
                    <a:pt x="2679" y="8037"/>
                    <a:pt x="2667" y="8024"/>
                    <a:pt x="2654" y="8024"/>
                  </a:cubicBezTo>
                  <a:lnTo>
                    <a:pt x="2605" y="7987"/>
                  </a:lnTo>
                  <a:lnTo>
                    <a:pt x="2531" y="7950"/>
                  </a:lnTo>
                  <a:lnTo>
                    <a:pt x="2457" y="7913"/>
                  </a:lnTo>
                  <a:cubicBezTo>
                    <a:pt x="2321" y="7827"/>
                    <a:pt x="2210" y="8037"/>
                    <a:pt x="2346" y="8111"/>
                  </a:cubicBezTo>
                  <a:lnTo>
                    <a:pt x="2420" y="8148"/>
                  </a:lnTo>
                  <a:lnTo>
                    <a:pt x="2494" y="8197"/>
                  </a:lnTo>
                  <a:close/>
                  <a:moveTo>
                    <a:pt x="1741" y="7740"/>
                  </a:moveTo>
                  <a:cubicBezTo>
                    <a:pt x="1840" y="7802"/>
                    <a:pt x="1951" y="7703"/>
                    <a:pt x="1914" y="7605"/>
                  </a:cubicBezTo>
                  <a:cubicBezTo>
                    <a:pt x="1901" y="7580"/>
                    <a:pt x="1889" y="7568"/>
                    <a:pt x="1864" y="7555"/>
                  </a:cubicBezTo>
                  <a:lnTo>
                    <a:pt x="1765" y="7481"/>
                  </a:lnTo>
                  <a:lnTo>
                    <a:pt x="1679" y="7419"/>
                  </a:lnTo>
                  <a:cubicBezTo>
                    <a:pt x="1630" y="7395"/>
                    <a:pt x="1568" y="7395"/>
                    <a:pt x="1531" y="7432"/>
                  </a:cubicBezTo>
                  <a:cubicBezTo>
                    <a:pt x="1482" y="7481"/>
                    <a:pt x="1482" y="7568"/>
                    <a:pt x="1543" y="7617"/>
                  </a:cubicBezTo>
                  <a:lnTo>
                    <a:pt x="1642" y="7679"/>
                  </a:lnTo>
                  <a:close/>
                  <a:moveTo>
                    <a:pt x="975" y="7210"/>
                  </a:moveTo>
                  <a:cubicBezTo>
                    <a:pt x="1074" y="7271"/>
                    <a:pt x="1198" y="7160"/>
                    <a:pt x="1136" y="7049"/>
                  </a:cubicBezTo>
                  <a:cubicBezTo>
                    <a:pt x="1136" y="7037"/>
                    <a:pt x="1124" y="7024"/>
                    <a:pt x="1111" y="7024"/>
                  </a:cubicBezTo>
                  <a:lnTo>
                    <a:pt x="1037" y="6963"/>
                  </a:lnTo>
                  <a:lnTo>
                    <a:pt x="975" y="6913"/>
                  </a:lnTo>
                  <a:lnTo>
                    <a:pt x="926" y="6876"/>
                  </a:lnTo>
                  <a:cubicBezTo>
                    <a:pt x="827" y="6765"/>
                    <a:pt x="655" y="6913"/>
                    <a:pt x="753" y="7037"/>
                  </a:cubicBezTo>
                  <a:cubicBezTo>
                    <a:pt x="766" y="7049"/>
                    <a:pt x="778" y="7062"/>
                    <a:pt x="778" y="7062"/>
                  </a:cubicBezTo>
                  <a:lnTo>
                    <a:pt x="827" y="7099"/>
                  </a:lnTo>
                  <a:lnTo>
                    <a:pt x="901" y="716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6851" name="Google Shape;6851;p121"/>
          <p:cNvSpPr/>
          <p:nvPr/>
        </p:nvSpPr>
        <p:spPr>
          <a:xfrm>
            <a:off x="1313209" y="4269595"/>
            <a:ext cx="109230" cy="93861"/>
          </a:xfrm>
          <a:custGeom>
            <a:avLst/>
            <a:gdLst/>
            <a:ahLst/>
            <a:cxnLst/>
            <a:rect l="l" t="t" r="r" b="b"/>
            <a:pathLst>
              <a:path w="3248" h="2791" extrusionOk="0">
                <a:moveTo>
                  <a:pt x="371" y="1988"/>
                </a:moveTo>
                <a:cubicBezTo>
                  <a:pt x="1" y="1445"/>
                  <a:pt x="63" y="1062"/>
                  <a:pt x="495" y="568"/>
                </a:cubicBezTo>
                <a:cubicBezTo>
                  <a:pt x="729" y="334"/>
                  <a:pt x="1038" y="161"/>
                  <a:pt x="1383" y="87"/>
                </a:cubicBezTo>
                <a:cubicBezTo>
                  <a:pt x="1692" y="1"/>
                  <a:pt x="2025" y="38"/>
                  <a:pt x="2322" y="173"/>
                </a:cubicBezTo>
                <a:cubicBezTo>
                  <a:pt x="2544" y="309"/>
                  <a:pt x="2717" y="507"/>
                  <a:pt x="2815" y="741"/>
                </a:cubicBezTo>
                <a:cubicBezTo>
                  <a:pt x="3247" y="1667"/>
                  <a:pt x="2964" y="2148"/>
                  <a:pt x="2038" y="2494"/>
                </a:cubicBezTo>
                <a:cubicBezTo>
                  <a:pt x="1729" y="2605"/>
                  <a:pt x="1235" y="2790"/>
                  <a:pt x="914" y="2618"/>
                </a:cubicBezTo>
                <a:cubicBezTo>
                  <a:pt x="692" y="2506"/>
                  <a:pt x="507" y="2185"/>
                  <a:pt x="371" y="1988"/>
                </a:cubicBezTo>
                <a:close/>
                <a:moveTo>
                  <a:pt x="2013" y="408"/>
                </a:moveTo>
                <a:cubicBezTo>
                  <a:pt x="2383" y="581"/>
                  <a:pt x="2248" y="1124"/>
                  <a:pt x="1951" y="1371"/>
                </a:cubicBezTo>
                <a:cubicBezTo>
                  <a:pt x="1791" y="1507"/>
                  <a:pt x="1593" y="1284"/>
                  <a:pt x="1741" y="1149"/>
                </a:cubicBezTo>
                <a:cubicBezTo>
                  <a:pt x="1803" y="1099"/>
                  <a:pt x="1840" y="1038"/>
                  <a:pt x="1877" y="963"/>
                </a:cubicBezTo>
                <a:cubicBezTo>
                  <a:pt x="1914" y="889"/>
                  <a:pt x="1988" y="741"/>
                  <a:pt x="1902" y="680"/>
                </a:cubicBezTo>
                <a:cubicBezTo>
                  <a:pt x="1865" y="692"/>
                  <a:pt x="1828" y="692"/>
                  <a:pt x="1791" y="680"/>
                </a:cubicBezTo>
                <a:cubicBezTo>
                  <a:pt x="1741" y="680"/>
                  <a:pt x="1692" y="630"/>
                  <a:pt x="1667" y="581"/>
                </a:cubicBezTo>
                <a:cubicBezTo>
                  <a:pt x="1655" y="531"/>
                  <a:pt x="1655" y="470"/>
                  <a:pt x="1692" y="420"/>
                </a:cubicBezTo>
                <a:cubicBezTo>
                  <a:pt x="1692" y="408"/>
                  <a:pt x="1704" y="408"/>
                  <a:pt x="1717" y="396"/>
                </a:cubicBezTo>
                <a:cubicBezTo>
                  <a:pt x="1433" y="433"/>
                  <a:pt x="1161" y="519"/>
                  <a:pt x="902" y="655"/>
                </a:cubicBezTo>
                <a:cubicBezTo>
                  <a:pt x="680" y="791"/>
                  <a:pt x="421" y="1025"/>
                  <a:pt x="445" y="1309"/>
                </a:cubicBezTo>
                <a:cubicBezTo>
                  <a:pt x="445" y="1358"/>
                  <a:pt x="458" y="1408"/>
                  <a:pt x="482" y="1457"/>
                </a:cubicBezTo>
                <a:cubicBezTo>
                  <a:pt x="668" y="1581"/>
                  <a:pt x="890" y="1630"/>
                  <a:pt x="1100" y="1618"/>
                </a:cubicBezTo>
                <a:cubicBezTo>
                  <a:pt x="1470" y="1593"/>
                  <a:pt x="2038" y="1507"/>
                  <a:pt x="2260" y="1161"/>
                </a:cubicBezTo>
                <a:cubicBezTo>
                  <a:pt x="2359" y="1025"/>
                  <a:pt x="2383" y="852"/>
                  <a:pt x="2346" y="680"/>
                </a:cubicBezTo>
                <a:cubicBezTo>
                  <a:pt x="2322" y="655"/>
                  <a:pt x="2309" y="618"/>
                  <a:pt x="2285" y="568"/>
                </a:cubicBezTo>
                <a:cubicBezTo>
                  <a:pt x="2223" y="482"/>
                  <a:pt x="2124" y="420"/>
                  <a:pt x="2013" y="396"/>
                </a:cubicBezTo>
                <a:close/>
                <a:moveTo>
                  <a:pt x="2630" y="1112"/>
                </a:moveTo>
                <a:cubicBezTo>
                  <a:pt x="2569" y="1284"/>
                  <a:pt x="2470" y="1433"/>
                  <a:pt x="2334" y="1544"/>
                </a:cubicBezTo>
                <a:cubicBezTo>
                  <a:pt x="1853" y="1902"/>
                  <a:pt x="1235" y="2025"/>
                  <a:pt x="655" y="1889"/>
                </a:cubicBezTo>
                <a:cubicBezTo>
                  <a:pt x="766" y="2050"/>
                  <a:pt x="914" y="2198"/>
                  <a:pt x="1075" y="2297"/>
                </a:cubicBezTo>
                <a:cubicBezTo>
                  <a:pt x="1322" y="2408"/>
                  <a:pt x="1692" y="2284"/>
                  <a:pt x="1927" y="2198"/>
                </a:cubicBezTo>
                <a:cubicBezTo>
                  <a:pt x="2408" y="2013"/>
                  <a:pt x="2877" y="1618"/>
                  <a:pt x="2618" y="1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6855"/>
        <p:cNvGrpSpPr/>
        <p:nvPr/>
      </p:nvGrpSpPr>
      <p:grpSpPr>
        <a:xfrm>
          <a:off x="0" y="0"/>
          <a:ext cx="0" cy="0"/>
          <a:chOff x="0" y="0"/>
          <a:chExt cx="0" cy="0"/>
        </a:xfrm>
      </p:grpSpPr>
      <p:sp>
        <p:nvSpPr>
          <p:cNvPr id="6856" name="Google Shape;6856;p122"/>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Alternative resources</a:t>
            </a:r>
            <a:endParaRPr/>
          </a:p>
        </p:txBody>
      </p:sp>
      <p:sp>
        <p:nvSpPr>
          <p:cNvPr id="6857" name="Google Shape;6857;p122"/>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2"/>
              </a:buClr>
              <a:buSzPts val="1100"/>
              <a:buFont typeface="Arial"/>
              <a:buNone/>
            </a:pPr>
            <a:r>
              <a:rPr lang="en" sz="1400" b="1">
                <a:solidFill>
                  <a:schemeClr val="dk1"/>
                </a:solidFill>
                <a:latin typeface="Itim"/>
                <a:ea typeface="Itim"/>
                <a:cs typeface="Itim"/>
                <a:sym typeface="Itim"/>
              </a:rPr>
              <a:t>Vector</a:t>
            </a:r>
            <a:endParaRPr sz="1400" b="1">
              <a:solidFill>
                <a:schemeClr val="dk1"/>
              </a:solidFill>
              <a:latin typeface="Itim"/>
              <a:ea typeface="Itim"/>
              <a:cs typeface="Itim"/>
              <a:sym typeface="Itim"/>
            </a:endParaRPr>
          </a:p>
          <a:p>
            <a:pPr marL="316800" lvl="0" indent="-162600" algn="l" rtl="0">
              <a:lnSpc>
                <a:spcPct val="100000"/>
              </a:lnSpc>
              <a:spcBef>
                <a:spcPts val="99"/>
              </a:spcBef>
              <a:spcAft>
                <a:spcPts val="0"/>
              </a:spcAft>
              <a:buClr>
                <a:schemeClr val="dk2"/>
              </a:buClr>
              <a:buSzPts val="1200"/>
              <a:buChar char="●"/>
            </a:pPr>
            <a:r>
              <a:rPr lang="en">
                <a:uFill>
                  <a:noFill/>
                </a:uFill>
                <a:hlinkClick r:id="rId3"/>
              </a:rPr>
              <a:t>Hand drawn back to school background</a:t>
            </a:r>
            <a:r>
              <a:rPr lang="en"/>
              <a:t> (I)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4"/>
              </a:rPr>
              <a:t>Flat back to school background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5"/>
              </a:rPr>
              <a:t>Hand drawn back to school background (II)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6"/>
              </a:rPr>
              <a:t>Hand drawn back to school</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7"/>
              </a:rPr>
              <a:t>Doodle blogging concept</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8"/>
              </a:rPr>
              <a:t>Background welcome to school</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9"/>
              </a:rPr>
              <a:t>Hand drawn bullet journal elements</a:t>
            </a:r>
            <a:r>
              <a:rPr lang="en"/>
              <a:t> (I)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10"/>
              </a:rPr>
              <a:t>Hand drawn infographic element</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11"/>
              </a:rPr>
              <a:t>Hand drawn bullet journal elements</a:t>
            </a:r>
            <a:r>
              <a:rPr lang="en"/>
              <a:t> (II)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12"/>
              </a:rPr>
              <a:t>Hand drawn bullet journal elements</a:t>
            </a:r>
            <a:r>
              <a:rPr lang="en"/>
              <a:t> (III)</a:t>
            </a:r>
            <a:endParaRPr/>
          </a:p>
          <a:p>
            <a:pPr marL="457200" lvl="0" indent="-304800" algn="l" rtl="0">
              <a:lnSpc>
                <a:spcPct val="100000"/>
              </a:lnSpc>
              <a:spcBef>
                <a:spcPts val="99"/>
              </a:spcBef>
              <a:spcAft>
                <a:spcPts val="99"/>
              </a:spcAft>
              <a:buClr>
                <a:schemeClr val="dk2"/>
              </a:buClr>
              <a:buSzPts val="1200"/>
              <a:buChar char="●"/>
            </a:pPr>
            <a:r>
              <a:rPr lang="en">
                <a:uFill>
                  <a:noFill/>
                </a:uFill>
                <a:hlinkClick r:id="rId13"/>
              </a:rPr>
              <a:t>Hand drawn design back to school concept</a:t>
            </a:r>
            <a:r>
              <a:rPr lang="en"/>
              <a:t> (III)</a:t>
            </a:r>
            <a:endParaRPr/>
          </a:p>
        </p:txBody>
      </p:sp>
      <p:grpSp>
        <p:nvGrpSpPr>
          <p:cNvPr id="6858" name="Google Shape;6858;p122"/>
          <p:cNvGrpSpPr/>
          <p:nvPr/>
        </p:nvGrpSpPr>
        <p:grpSpPr>
          <a:xfrm rot="-3462324" flipH="1">
            <a:off x="5244534" y="2282791"/>
            <a:ext cx="2743514" cy="1090983"/>
            <a:chOff x="4038775" y="3369325"/>
            <a:chExt cx="1789725" cy="711700"/>
          </a:xfrm>
        </p:grpSpPr>
        <p:sp>
          <p:nvSpPr>
            <p:cNvPr id="6859" name="Google Shape;6859;p122"/>
            <p:cNvSpPr/>
            <p:nvPr/>
          </p:nvSpPr>
          <p:spPr>
            <a:xfrm>
              <a:off x="4059950" y="3603700"/>
              <a:ext cx="523950" cy="276175"/>
            </a:xfrm>
            <a:custGeom>
              <a:avLst/>
              <a:gdLst/>
              <a:ahLst/>
              <a:cxnLst/>
              <a:rect l="l" t="t" r="r" b="b"/>
              <a:pathLst>
                <a:path w="20958" h="11047" extrusionOk="0">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22"/>
            <p:cNvSpPr/>
            <p:nvPr/>
          </p:nvSpPr>
          <p:spPr>
            <a:xfrm>
              <a:off x="4043050" y="3372050"/>
              <a:ext cx="501200" cy="322275"/>
            </a:xfrm>
            <a:custGeom>
              <a:avLst/>
              <a:gdLst/>
              <a:ahLst/>
              <a:cxnLst/>
              <a:rect l="l" t="t" r="r" b="b"/>
              <a:pathLst>
                <a:path w="20048" h="12891" extrusionOk="0">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22"/>
            <p:cNvSpPr/>
            <p:nvPr/>
          </p:nvSpPr>
          <p:spPr>
            <a:xfrm>
              <a:off x="4101875" y="3397400"/>
              <a:ext cx="372750" cy="117625"/>
            </a:xfrm>
            <a:custGeom>
              <a:avLst/>
              <a:gdLst/>
              <a:ahLst/>
              <a:cxnLst/>
              <a:rect l="l" t="t" r="r" b="b"/>
              <a:pathLst>
                <a:path w="14910" h="4705" extrusionOk="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22"/>
            <p:cNvSpPr/>
            <p:nvPr/>
          </p:nvSpPr>
          <p:spPr>
            <a:xfrm>
              <a:off x="4038775" y="3369325"/>
              <a:ext cx="550325" cy="519150"/>
            </a:xfrm>
            <a:custGeom>
              <a:avLst/>
              <a:gdLst/>
              <a:ahLst/>
              <a:cxnLst/>
              <a:rect l="l" t="t" r="r" b="b"/>
              <a:pathLst>
                <a:path w="22013" h="20766" extrusionOk="0">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22"/>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22"/>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22"/>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22"/>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22"/>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22"/>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22"/>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22"/>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22"/>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22"/>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22"/>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22"/>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22"/>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22"/>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22"/>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6881"/>
        <p:cNvGrpSpPr/>
        <p:nvPr/>
      </p:nvGrpSpPr>
      <p:grpSpPr>
        <a:xfrm>
          <a:off x="0" y="0"/>
          <a:ext cx="0" cy="0"/>
          <a:chOff x="0" y="0"/>
          <a:chExt cx="0" cy="0"/>
        </a:xfrm>
      </p:grpSpPr>
      <p:sp>
        <p:nvSpPr>
          <p:cNvPr id="6882" name="Google Shape;6882;p123"/>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Alternative resources</a:t>
            </a:r>
            <a:endParaRPr/>
          </a:p>
        </p:txBody>
      </p:sp>
      <p:sp>
        <p:nvSpPr>
          <p:cNvPr id="6883" name="Google Shape;6883;p123"/>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2"/>
              </a:buClr>
              <a:buSzPts val="1100"/>
              <a:buFont typeface="Arial"/>
              <a:buNone/>
            </a:pPr>
            <a:r>
              <a:rPr lang="en" sz="1400" b="1">
                <a:solidFill>
                  <a:schemeClr val="dk1"/>
                </a:solidFill>
                <a:latin typeface="Itim"/>
                <a:ea typeface="Itim"/>
                <a:cs typeface="Itim"/>
                <a:sym typeface="Itim"/>
              </a:rPr>
              <a:t>Photo</a:t>
            </a:r>
            <a:endParaRPr sz="1400" b="1">
              <a:solidFill>
                <a:schemeClr val="dk1"/>
              </a:solidFill>
              <a:latin typeface="Itim"/>
              <a:ea typeface="Itim"/>
              <a:cs typeface="Itim"/>
              <a:sym typeface="Itim"/>
            </a:endParaRPr>
          </a:p>
          <a:p>
            <a:pPr marL="316800" lvl="0" indent="-162600" algn="l" rtl="0">
              <a:lnSpc>
                <a:spcPct val="100000"/>
              </a:lnSpc>
              <a:spcBef>
                <a:spcPts val="99"/>
              </a:spcBef>
              <a:spcAft>
                <a:spcPts val="0"/>
              </a:spcAft>
              <a:buClr>
                <a:schemeClr val="dk2"/>
              </a:buClr>
              <a:buSzPts val="1200"/>
              <a:buChar char="●"/>
            </a:pPr>
            <a:r>
              <a:rPr lang="en">
                <a:uFill>
                  <a:noFill/>
                </a:uFill>
                <a:hlinkClick r:id="rId3"/>
              </a:rPr>
              <a:t>Close up on still life of hard exams </a:t>
            </a:r>
            <a:r>
              <a:rPr lang="en"/>
              <a:t>(I)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4"/>
              </a:rPr>
              <a:t>Close up on still life of hard exams </a:t>
            </a:r>
            <a:r>
              <a:rPr lang="en"/>
              <a:t>(II)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5"/>
              </a:rPr>
              <a:t>Close up people in class</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6"/>
              </a:rPr>
              <a:t>Close up man taking notes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7"/>
              </a:rPr>
              <a:t>Close up man sitting in class</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8"/>
              </a:rPr>
              <a:t>Close up woman raising hand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9"/>
              </a:rPr>
              <a:t>Medium shot people studying </a:t>
            </a:r>
            <a:endParaRPr/>
          </a:p>
          <a:p>
            <a:pPr marL="316800" lvl="0" indent="-162600" algn="l" rtl="0">
              <a:lnSpc>
                <a:spcPct val="100000"/>
              </a:lnSpc>
              <a:spcBef>
                <a:spcPts val="99"/>
              </a:spcBef>
              <a:spcAft>
                <a:spcPts val="99"/>
              </a:spcAft>
              <a:buClr>
                <a:schemeClr val="dk2"/>
              </a:buClr>
              <a:buSzPts val="1200"/>
              <a:buChar char="●"/>
            </a:pPr>
            <a:r>
              <a:rPr lang="en">
                <a:uFill>
                  <a:noFill/>
                </a:uFill>
                <a:hlinkClick r:id="rId10"/>
              </a:rPr>
              <a:t>Medium shot smiley girls at school </a:t>
            </a:r>
            <a:r>
              <a:rPr lang="en"/>
              <a:t> </a:t>
            </a:r>
            <a:endParaRPr/>
          </a:p>
        </p:txBody>
      </p:sp>
      <p:grpSp>
        <p:nvGrpSpPr>
          <p:cNvPr id="6884" name="Google Shape;6884;p123"/>
          <p:cNvGrpSpPr/>
          <p:nvPr/>
        </p:nvGrpSpPr>
        <p:grpSpPr>
          <a:xfrm>
            <a:off x="5616521" y="1550386"/>
            <a:ext cx="2204058" cy="2042725"/>
            <a:chOff x="1256913" y="1751975"/>
            <a:chExt cx="1802615" cy="1639558"/>
          </a:xfrm>
        </p:grpSpPr>
        <p:sp>
          <p:nvSpPr>
            <p:cNvPr id="6885" name="Google Shape;6885;p123"/>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23"/>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23"/>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23"/>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23"/>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23"/>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23"/>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23"/>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23"/>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23"/>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23"/>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23"/>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23"/>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23"/>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23"/>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23"/>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23"/>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23"/>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23"/>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23"/>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23"/>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23"/>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6910"/>
        <p:cNvGrpSpPr/>
        <p:nvPr/>
      </p:nvGrpSpPr>
      <p:grpSpPr>
        <a:xfrm>
          <a:off x="0" y="0"/>
          <a:ext cx="0" cy="0"/>
          <a:chOff x="0" y="0"/>
          <a:chExt cx="0" cy="0"/>
        </a:xfrm>
      </p:grpSpPr>
      <p:sp>
        <p:nvSpPr>
          <p:cNvPr id="6911" name="Google Shape;6911;p124"/>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Resources</a:t>
            </a:r>
            <a:endParaRPr/>
          </a:p>
        </p:txBody>
      </p:sp>
      <p:sp>
        <p:nvSpPr>
          <p:cNvPr id="6912" name="Google Shape;6912;p124"/>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2"/>
              </a:buClr>
              <a:buSzPts val="1100"/>
              <a:buFont typeface="Arial"/>
              <a:buNone/>
            </a:pPr>
            <a:r>
              <a:rPr lang="en" sz="1400" b="1">
                <a:solidFill>
                  <a:schemeClr val="dk1"/>
                </a:solidFill>
                <a:latin typeface="Itim"/>
                <a:ea typeface="Itim"/>
                <a:cs typeface="Itim"/>
                <a:sym typeface="Itim"/>
              </a:rPr>
              <a:t>Vector</a:t>
            </a:r>
            <a:endParaRPr sz="1400" b="1">
              <a:solidFill>
                <a:schemeClr val="dk1"/>
              </a:solidFill>
              <a:latin typeface="Itim"/>
              <a:ea typeface="Itim"/>
              <a:cs typeface="Itim"/>
              <a:sym typeface="Itim"/>
            </a:endParaRPr>
          </a:p>
          <a:p>
            <a:pPr marL="316800" lvl="0" indent="-162600" algn="l" rtl="0">
              <a:lnSpc>
                <a:spcPct val="100000"/>
              </a:lnSpc>
              <a:spcBef>
                <a:spcPts val="99"/>
              </a:spcBef>
              <a:spcAft>
                <a:spcPts val="0"/>
              </a:spcAft>
              <a:buSzPts val="1200"/>
              <a:buChar char="●"/>
            </a:pPr>
            <a:r>
              <a:rPr lang="en">
                <a:uFill>
                  <a:noFill/>
                </a:uFill>
                <a:hlinkClick r:id="rId3"/>
              </a:rPr>
              <a:t>Hand drawn notebook with pencils and material</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4"/>
              </a:rPr>
              <a:t>Travel pattern with elements and dash lines</a:t>
            </a:r>
            <a:endParaRPr/>
          </a:p>
          <a:p>
            <a:pPr marL="316800" lvl="0" indent="-162600" algn="l" rtl="0">
              <a:lnSpc>
                <a:spcPct val="100000"/>
              </a:lnSpc>
              <a:spcBef>
                <a:spcPts val="99"/>
              </a:spcBef>
              <a:spcAft>
                <a:spcPts val="0"/>
              </a:spcAft>
              <a:buSzPts val="1200"/>
              <a:buChar char="●"/>
            </a:pPr>
            <a:r>
              <a:rPr lang="en">
                <a:uFill>
                  <a:noFill/>
                </a:uFill>
                <a:hlinkClick r:id="rId5"/>
              </a:rPr>
              <a:t>Hand drawn arrow collection</a:t>
            </a:r>
            <a:endParaRPr/>
          </a:p>
          <a:p>
            <a:pPr marL="316800" lvl="0" indent="-162600" algn="l" rtl="0">
              <a:lnSpc>
                <a:spcPct val="100000"/>
              </a:lnSpc>
              <a:spcBef>
                <a:spcPts val="99"/>
              </a:spcBef>
              <a:spcAft>
                <a:spcPts val="0"/>
              </a:spcAft>
              <a:buSzPts val="1200"/>
              <a:buChar char="●"/>
            </a:pPr>
            <a:r>
              <a:rPr lang="en">
                <a:uFill>
                  <a:noFill/>
                </a:uFill>
                <a:hlinkClick r:id="rId6"/>
              </a:rPr>
              <a:t>Assortment of arrows highlighter</a:t>
            </a:r>
            <a:endParaRPr/>
          </a:p>
          <a:p>
            <a:pPr marL="316800" lvl="0" indent="-162600" algn="l" rtl="0">
              <a:lnSpc>
                <a:spcPct val="100000"/>
              </a:lnSpc>
              <a:spcBef>
                <a:spcPts val="99"/>
              </a:spcBef>
              <a:spcAft>
                <a:spcPts val="0"/>
              </a:spcAft>
              <a:buSzPts val="1200"/>
              <a:buChar char="●"/>
            </a:pPr>
            <a:r>
              <a:rPr lang="en">
                <a:uFill>
                  <a:noFill/>
                </a:uFill>
                <a:hlinkClick r:id="rId7"/>
              </a:rPr>
              <a:t>Cartoon math elements background</a:t>
            </a:r>
            <a:endParaRPr/>
          </a:p>
          <a:p>
            <a:pPr marL="316800" lvl="0" indent="-162600" algn="l" rtl="0">
              <a:lnSpc>
                <a:spcPct val="100000"/>
              </a:lnSpc>
              <a:spcBef>
                <a:spcPts val="99"/>
              </a:spcBef>
              <a:spcAft>
                <a:spcPts val="0"/>
              </a:spcAft>
              <a:buSzPts val="1200"/>
              <a:buChar char="●"/>
            </a:pPr>
            <a:r>
              <a:rPr lang="en">
                <a:uFill>
                  <a:noFill/>
                </a:uFill>
                <a:hlinkClick r:id="rId8"/>
              </a:rPr>
              <a:t>Planning elements sample</a:t>
            </a:r>
            <a:endParaRPr/>
          </a:p>
          <a:p>
            <a:pPr marL="316800" lvl="0" indent="-162600" algn="l" rtl="0">
              <a:lnSpc>
                <a:spcPct val="100000"/>
              </a:lnSpc>
              <a:spcBef>
                <a:spcPts val="99"/>
              </a:spcBef>
              <a:spcAft>
                <a:spcPts val="0"/>
              </a:spcAft>
              <a:buSzPts val="1200"/>
              <a:buChar char="●"/>
            </a:pPr>
            <a:r>
              <a:rPr lang="en">
                <a:uFill>
                  <a:noFill/>
                </a:uFill>
                <a:hlinkClick r:id="rId9"/>
              </a:rPr>
              <a:t>Collection of colored notes with adhesive tap</a:t>
            </a:r>
            <a:endParaRPr/>
          </a:p>
          <a:p>
            <a:pPr marL="316800" lvl="0" indent="-162600" algn="l" rtl="0">
              <a:lnSpc>
                <a:spcPct val="100000"/>
              </a:lnSpc>
              <a:spcBef>
                <a:spcPts val="99"/>
              </a:spcBef>
              <a:spcAft>
                <a:spcPts val="0"/>
              </a:spcAft>
              <a:buSzPts val="1200"/>
              <a:buChar char="●"/>
            </a:pPr>
            <a:r>
              <a:rPr lang="en">
                <a:uFill>
                  <a:noFill/>
                </a:uFill>
                <a:hlinkClick r:id="rId10"/>
              </a:rPr>
              <a:t>Online learning background with variety of hand-drawn items</a:t>
            </a:r>
            <a:endParaRPr/>
          </a:p>
          <a:p>
            <a:pPr marL="316800" lvl="0" indent="-162600" algn="l" rtl="0">
              <a:lnSpc>
                <a:spcPct val="100000"/>
              </a:lnSpc>
              <a:spcBef>
                <a:spcPts val="99"/>
              </a:spcBef>
              <a:spcAft>
                <a:spcPts val="0"/>
              </a:spcAft>
              <a:buSzPts val="1200"/>
              <a:buChar char="●"/>
            </a:pPr>
            <a:r>
              <a:rPr lang="en">
                <a:uFill>
                  <a:noFill/>
                </a:uFill>
                <a:hlinkClick r:id="rId11"/>
              </a:rPr>
              <a:t>Background of mobile phone with hand-drawn items</a:t>
            </a:r>
            <a:endParaRPr/>
          </a:p>
          <a:p>
            <a:pPr marL="316800" lvl="0" indent="-162600" algn="l" rtl="0">
              <a:lnSpc>
                <a:spcPct val="100000"/>
              </a:lnSpc>
              <a:spcBef>
                <a:spcPts val="99"/>
              </a:spcBef>
              <a:spcAft>
                <a:spcPts val="0"/>
              </a:spcAft>
              <a:buSzPts val="1200"/>
              <a:buChar char="●"/>
            </a:pPr>
            <a:r>
              <a:rPr lang="en">
                <a:uFill>
                  <a:noFill/>
                </a:uFill>
                <a:hlinkClick r:id="rId12"/>
              </a:rPr>
              <a:t>Hand drawn timeline infographic template</a:t>
            </a:r>
            <a:endParaRPr/>
          </a:p>
          <a:p>
            <a:pPr marL="316800" lvl="0" indent="-162600" algn="l" rtl="0">
              <a:lnSpc>
                <a:spcPct val="100000"/>
              </a:lnSpc>
              <a:spcBef>
                <a:spcPts val="99"/>
              </a:spcBef>
              <a:spcAft>
                <a:spcPts val="0"/>
              </a:spcAft>
              <a:buSzPts val="1200"/>
              <a:buChar char="●"/>
            </a:pPr>
            <a:r>
              <a:rPr lang="en">
                <a:uFill>
                  <a:noFill/>
                </a:uFill>
                <a:hlinkClick r:id="rId13"/>
              </a:rPr>
              <a:t>Hand drawn template timeline infographic</a:t>
            </a:r>
            <a:endParaRPr/>
          </a:p>
          <a:p>
            <a:pPr marL="0" lvl="0" indent="0" algn="l" rtl="0">
              <a:lnSpc>
                <a:spcPct val="100000"/>
              </a:lnSpc>
              <a:spcBef>
                <a:spcPts val="99"/>
              </a:spcBef>
              <a:spcAft>
                <a:spcPts val="0"/>
              </a:spcAft>
              <a:buClr>
                <a:schemeClr val="dk2"/>
              </a:buClr>
              <a:buSzPts val="1100"/>
              <a:buFont typeface="Arial"/>
              <a:buNone/>
            </a:pPr>
            <a:endParaRPr/>
          </a:p>
          <a:p>
            <a:pPr marL="0" lvl="0" indent="0" algn="l" rtl="0">
              <a:lnSpc>
                <a:spcPct val="100000"/>
              </a:lnSpc>
              <a:spcBef>
                <a:spcPts val="99"/>
              </a:spcBef>
              <a:spcAft>
                <a:spcPts val="0"/>
              </a:spcAft>
              <a:buClr>
                <a:schemeClr val="dk2"/>
              </a:buClr>
              <a:buSzPts val="1100"/>
              <a:buFont typeface="Arial"/>
              <a:buNone/>
            </a:pPr>
            <a:r>
              <a:rPr lang="en" sz="1400" b="1">
                <a:solidFill>
                  <a:schemeClr val="dk1"/>
                </a:solidFill>
                <a:latin typeface="Itim"/>
                <a:ea typeface="Itim"/>
                <a:cs typeface="Itim"/>
                <a:sym typeface="Itim"/>
              </a:rPr>
              <a:t>Photo</a:t>
            </a:r>
            <a:endParaRPr b="1">
              <a:latin typeface="Itim"/>
              <a:ea typeface="Itim"/>
              <a:cs typeface="Itim"/>
              <a:sym typeface="Itim"/>
            </a:endParaRPr>
          </a:p>
          <a:p>
            <a:pPr marL="316800" lvl="0" indent="-162600" algn="l" rtl="0">
              <a:lnSpc>
                <a:spcPct val="100000"/>
              </a:lnSpc>
              <a:spcBef>
                <a:spcPts val="99"/>
              </a:spcBef>
              <a:spcAft>
                <a:spcPts val="0"/>
              </a:spcAft>
              <a:buSzPts val="1200"/>
              <a:buChar char="●"/>
            </a:pPr>
            <a:r>
              <a:rPr lang="en">
                <a:uFill>
                  <a:noFill/>
                </a:uFill>
                <a:hlinkClick r:id="rId14"/>
              </a:rPr>
              <a:t>Top view of graphic designer working with graphic tablet and laptop</a:t>
            </a:r>
            <a:endParaRPr/>
          </a:p>
          <a:p>
            <a:pPr marL="316800" lvl="0" indent="-162600" algn="l" rtl="0">
              <a:lnSpc>
                <a:spcPct val="100000"/>
              </a:lnSpc>
              <a:spcBef>
                <a:spcPts val="99"/>
              </a:spcBef>
              <a:spcAft>
                <a:spcPts val="99"/>
              </a:spcAft>
              <a:buSzPts val="1200"/>
              <a:buChar char="●"/>
            </a:pPr>
            <a:r>
              <a:rPr lang="en">
                <a:uFill>
                  <a:noFill/>
                </a:uFill>
                <a:hlinkClick r:id="rId15"/>
              </a:rPr>
              <a:t>Flat lay of back to school concept with copy space</a:t>
            </a:r>
            <a:endParaRPr/>
          </a:p>
        </p:txBody>
      </p:sp>
      <p:grpSp>
        <p:nvGrpSpPr>
          <p:cNvPr id="6913" name="Google Shape;6913;p124"/>
          <p:cNvGrpSpPr/>
          <p:nvPr/>
        </p:nvGrpSpPr>
        <p:grpSpPr>
          <a:xfrm flipH="1">
            <a:off x="720000" y="938650"/>
            <a:ext cx="1639616" cy="176025"/>
            <a:chOff x="4345425" y="2175475"/>
            <a:chExt cx="800750" cy="176025"/>
          </a:xfrm>
        </p:grpSpPr>
        <p:sp>
          <p:nvSpPr>
            <p:cNvPr id="6914" name="Google Shape;6914;p12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2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6" name="Google Shape;6916;p124"/>
          <p:cNvGrpSpPr/>
          <p:nvPr/>
        </p:nvGrpSpPr>
        <p:grpSpPr>
          <a:xfrm rot="-949627">
            <a:off x="6171933" y="1235806"/>
            <a:ext cx="1951008" cy="1793505"/>
            <a:chOff x="2334325" y="3469775"/>
            <a:chExt cx="1136500" cy="995125"/>
          </a:xfrm>
        </p:grpSpPr>
        <p:sp>
          <p:nvSpPr>
            <p:cNvPr id="6917" name="Google Shape;6917;p12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2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2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2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2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124"/>
          <p:cNvGrpSpPr/>
          <p:nvPr/>
        </p:nvGrpSpPr>
        <p:grpSpPr>
          <a:xfrm rot="-899867">
            <a:off x="6741359" y="1832302"/>
            <a:ext cx="783695" cy="738590"/>
            <a:chOff x="6525464" y="1900345"/>
            <a:chExt cx="563663" cy="531138"/>
          </a:xfrm>
        </p:grpSpPr>
        <p:sp>
          <p:nvSpPr>
            <p:cNvPr id="6923" name="Google Shape;6923;p124"/>
            <p:cNvSpPr/>
            <p:nvPr/>
          </p:nvSpPr>
          <p:spPr>
            <a:xfrm>
              <a:off x="6525464" y="2012697"/>
              <a:ext cx="486121" cy="418786"/>
            </a:xfrm>
            <a:custGeom>
              <a:avLst/>
              <a:gdLst/>
              <a:ahLst/>
              <a:cxnLst/>
              <a:rect l="l" t="t" r="r" b="b"/>
              <a:pathLst>
                <a:path w="20958" h="18055" extrusionOk="0">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24"/>
            <p:cNvSpPr/>
            <p:nvPr/>
          </p:nvSpPr>
          <p:spPr>
            <a:xfrm>
              <a:off x="6583263" y="2063306"/>
              <a:ext cx="77379" cy="46042"/>
            </a:xfrm>
            <a:custGeom>
              <a:avLst/>
              <a:gdLst/>
              <a:ahLst/>
              <a:cxnLst/>
              <a:rect l="l" t="t" r="r" b="b"/>
              <a:pathLst>
                <a:path w="3336" h="1985" extrusionOk="0">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24"/>
            <p:cNvSpPr/>
            <p:nvPr/>
          </p:nvSpPr>
          <p:spPr>
            <a:xfrm>
              <a:off x="6661426" y="1973986"/>
              <a:ext cx="56387" cy="43073"/>
            </a:xfrm>
            <a:custGeom>
              <a:avLst/>
              <a:gdLst/>
              <a:ahLst/>
              <a:cxnLst/>
              <a:rect l="l" t="t" r="r" b="b"/>
              <a:pathLst>
                <a:path w="2431" h="1857" extrusionOk="0">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24"/>
            <p:cNvSpPr/>
            <p:nvPr/>
          </p:nvSpPr>
          <p:spPr>
            <a:xfrm>
              <a:off x="6814135" y="1900345"/>
              <a:ext cx="41102" cy="67080"/>
            </a:xfrm>
            <a:custGeom>
              <a:avLst/>
              <a:gdLst/>
              <a:ahLst/>
              <a:cxnLst/>
              <a:rect l="l" t="t" r="r" b="b"/>
              <a:pathLst>
                <a:path w="1772" h="2892" extrusionOk="0">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24"/>
            <p:cNvSpPr/>
            <p:nvPr/>
          </p:nvSpPr>
          <p:spPr>
            <a:xfrm>
              <a:off x="6970462" y="1971295"/>
              <a:ext cx="55042" cy="65062"/>
            </a:xfrm>
            <a:custGeom>
              <a:avLst/>
              <a:gdLst/>
              <a:ahLst/>
              <a:cxnLst/>
              <a:rect l="l" t="t" r="r" b="b"/>
              <a:pathLst>
                <a:path w="2373" h="2805" extrusionOk="0">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24"/>
            <p:cNvSpPr/>
            <p:nvPr/>
          </p:nvSpPr>
          <p:spPr>
            <a:xfrm>
              <a:off x="7020979" y="2104870"/>
              <a:ext cx="65108" cy="40545"/>
            </a:xfrm>
            <a:custGeom>
              <a:avLst/>
              <a:gdLst/>
              <a:ahLst/>
              <a:cxnLst/>
              <a:rect l="l" t="t" r="r" b="b"/>
              <a:pathLst>
                <a:path w="2807" h="1748" extrusionOk="0">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24"/>
            <p:cNvSpPr/>
            <p:nvPr/>
          </p:nvSpPr>
          <p:spPr>
            <a:xfrm>
              <a:off x="6997367" y="2251247"/>
              <a:ext cx="91759" cy="51748"/>
            </a:xfrm>
            <a:custGeom>
              <a:avLst/>
              <a:gdLst/>
              <a:ahLst/>
              <a:cxnLst/>
              <a:rect l="l" t="t" r="r" b="b"/>
              <a:pathLst>
                <a:path w="3956" h="2231" extrusionOk="0">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24"/>
            <p:cNvSpPr/>
            <p:nvPr/>
          </p:nvSpPr>
          <p:spPr>
            <a:xfrm>
              <a:off x="6910112" y="2342353"/>
              <a:ext cx="45091" cy="67010"/>
            </a:xfrm>
            <a:custGeom>
              <a:avLst/>
              <a:gdLst/>
              <a:ahLst/>
              <a:cxnLst/>
              <a:rect l="l" t="t" r="r" b="b"/>
              <a:pathLst>
                <a:path w="1944" h="2889" extrusionOk="0">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24"/>
            <p:cNvSpPr/>
            <p:nvPr/>
          </p:nvSpPr>
          <p:spPr>
            <a:xfrm>
              <a:off x="6912292" y="2372528"/>
              <a:ext cx="371" cy="1299"/>
            </a:xfrm>
            <a:custGeom>
              <a:avLst/>
              <a:gdLst/>
              <a:ahLst/>
              <a:cxnLst/>
              <a:rect l="l" t="t" r="r" b="b"/>
              <a:pathLst>
                <a:path w="16" h="56" extrusionOk="0">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24"/>
            <p:cNvSpPr/>
            <p:nvPr/>
          </p:nvSpPr>
          <p:spPr>
            <a:xfrm>
              <a:off x="6798131" y="2379533"/>
              <a:ext cx="36370" cy="51493"/>
            </a:xfrm>
            <a:custGeom>
              <a:avLst/>
              <a:gdLst/>
              <a:ahLst/>
              <a:cxnLst/>
              <a:rect l="l" t="t" r="r" b="b"/>
              <a:pathLst>
                <a:path w="1568" h="2220" extrusionOk="0">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24"/>
            <p:cNvSpPr/>
            <p:nvPr/>
          </p:nvSpPr>
          <p:spPr>
            <a:xfrm>
              <a:off x="6570553" y="2203630"/>
              <a:ext cx="48918" cy="28136"/>
            </a:xfrm>
            <a:custGeom>
              <a:avLst/>
              <a:gdLst/>
              <a:ahLst/>
              <a:cxnLst/>
              <a:rect l="l" t="t" r="r" b="b"/>
              <a:pathLst>
                <a:path w="2109" h="1213" extrusionOk="0">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124"/>
          <p:cNvGrpSpPr/>
          <p:nvPr/>
        </p:nvGrpSpPr>
        <p:grpSpPr>
          <a:xfrm>
            <a:off x="7037115" y="4677709"/>
            <a:ext cx="1745583" cy="230173"/>
            <a:chOff x="1394800" y="3522000"/>
            <a:chExt cx="1048650" cy="138275"/>
          </a:xfrm>
        </p:grpSpPr>
        <p:sp>
          <p:nvSpPr>
            <p:cNvPr id="6935" name="Google Shape;6935;p124"/>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24"/>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24"/>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24"/>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24"/>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24"/>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24"/>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24"/>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24"/>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731"/>
        <p:cNvGrpSpPr/>
        <p:nvPr/>
      </p:nvGrpSpPr>
      <p:grpSpPr>
        <a:xfrm>
          <a:off x="0" y="0"/>
          <a:ext cx="0" cy="0"/>
          <a:chOff x="0" y="0"/>
          <a:chExt cx="0" cy="0"/>
        </a:xfrm>
      </p:grpSpPr>
      <p:grpSp>
        <p:nvGrpSpPr>
          <p:cNvPr id="1737" name="Google Shape;1737;p64"/>
          <p:cNvGrpSpPr/>
          <p:nvPr/>
        </p:nvGrpSpPr>
        <p:grpSpPr>
          <a:xfrm rot="-546322">
            <a:off x="153356" y="1400708"/>
            <a:ext cx="2817315" cy="2469552"/>
            <a:chOff x="2505075" y="4180600"/>
            <a:chExt cx="1092750" cy="957900"/>
          </a:xfrm>
        </p:grpSpPr>
        <p:sp>
          <p:nvSpPr>
            <p:cNvPr id="1738" name="Google Shape;1738;p64"/>
            <p:cNvSpPr/>
            <p:nvPr/>
          </p:nvSpPr>
          <p:spPr>
            <a:xfrm>
              <a:off x="2612200" y="4898650"/>
              <a:ext cx="984100" cy="235275"/>
            </a:xfrm>
            <a:custGeom>
              <a:avLst/>
              <a:gdLst/>
              <a:ahLst/>
              <a:cxnLst/>
              <a:rect l="l" t="t" r="r" b="b"/>
              <a:pathLst>
                <a:path w="39364" h="9411" extrusionOk="0">
                  <a:moveTo>
                    <a:pt x="6166" y="0"/>
                  </a:moveTo>
                  <a:cubicBezTo>
                    <a:pt x="6141" y="0"/>
                    <a:pt x="5339" y="652"/>
                    <a:pt x="5339" y="652"/>
                  </a:cubicBezTo>
                  <a:cubicBezTo>
                    <a:pt x="4688" y="2882"/>
                    <a:pt x="2357" y="5965"/>
                    <a:pt x="1" y="6617"/>
                  </a:cubicBezTo>
                  <a:cubicBezTo>
                    <a:pt x="5966" y="7068"/>
                    <a:pt x="13259" y="8321"/>
                    <a:pt x="19224" y="8797"/>
                  </a:cubicBezTo>
                  <a:cubicBezTo>
                    <a:pt x="22532" y="9048"/>
                    <a:pt x="25841" y="9248"/>
                    <a:pt x="29149" y="9349"/>
                  </a:cubicBezTo>
                  <a:cubicBezTo>
                    <a:pt x="29759" y="9367"/>
                    <a:pt x="30670" y="9411"/>
                    <a:pt x="31701" y="9411"/>
                  </a:cubicBezTo>
                  <a:cubicBezTo>
                    <a:pt x="34944" y="9411"/>
                    <a:pt x="39363" y="8971"/>
                    <a:pt x="39249" y="5890"/>
                  </a:cubicBezTo>
                  <a:lnTo>
                    <a:pt x="39224" y="5890"/>
                  </a:lnTo>
                  <a:cubicBezTo>
                    <a:pt x="28021" y="4988"/>
                    <a:pt x="17069" y="2682"/>
                    <a:pt x="6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2607825" y="4893625"/>
              <a:ext cx="990000" cy="244875"/>
            </a:xfrm>
            <a:custGeom>
              <a:avLst/>
              <a:gdLst/>
              <a:ahLst/>
              <a:cxnLst/>
              <a:rect l="l" t="t" r="r" b="b"/>
              <a:pathLst>
                <a:path w="39600" h="9795" extrusionOk="0">
                  <a:moveTo>
                    <a:pt x="6379" y="398"/>
                  </a:moveTo>
                  <a:lnTo>
                    <a:pt x="6379" y="398"/>
                  </a:lnTo>
                  <a:cubicBezTo>
                    <a:pt x="9057" y="1067"/>
                    <a:pt x="11759" y="1687"/>
                    <a:pt x="14462" y="2306"/>
                  </a:cubicBezTo>
                  <a:cubicBezTo>
                    <a:pt x="17218" y="2908"/>
                    <a:pt x="19950" y="3509"/>
                    <a:pt x="22707" y="4011"/>
                  </a:cubicBezTo>
                  <a:cubicBezTo>
                    <a:pt x="28194" y="5008"/>
                    <a:pt x="33731" y="5807"/>
                    <a:pt x="39293" y="6235"/>
                  </a:cubicBezTo>
                  <a:lnTo>
                    <a:pt x="39293" y="6235"/>
                  </a:lnTo>
                  <a:cubicBezTo>
                    <a:pt x="39281" y="6246"/>
                    <a:pt x="39274" y="6252"/>
                    <a:pt x="39274" y="6266"/>
                  </a:cubicBezTo>
                  <a:lnTo>
                    <a:pt x="39274" y="6392"/>
                  </a:lnTo>
                  <a:cubicBezTo>
                    <a:pt x="39249" y="6492"/>
                    <a:pt x="39249" y="6592"/>
                    <a:pt x="39224" y="6692"/>
                  </a:cubicBezTo>
                  <a:cubicBezTo>
                    <a:pt x="39199" y="6893"/>
                    <a:pt x="39123" y="7068"/>
                    <a:pt x="39023" y="7269"/>
                  </a:cubicBezTo>
                  <a:cubicBezTo>
                    <a:pt x="38848" y="7620"/>
                    <a:pt x="38572" y="7920"/>
                    <a:pt x="38246" y="8171"/>
                  </a:cubicBezTo>
                  <a:cubicBezTo>
                    <a:pt x="37595" y="8647"/>
                    <a:pt x="36767" y="8898"/>
                    <a:pt x="35965" y="9073"/>
                  </a:cubicBezTo>
                  <a:cubicBezTo>
                    <a:pt x="34654" y="9352"/>
                    <a:pt x="33295" y="9441"/>
                    <a:pt x="31939" y="9441"/>
                  </a:cubicBezTo>
                  <a:cubicBezTo>
                    <a:pt x="31585" y="9441"/>
                    <a:pt x="31231" y="9435"/>
                    <a:pt x="30878" y="9424"/>
                  </a:cubicBezTo>
                  <a:cubicBezTo>
                    <a:pt x="29173" y="9374"/>
                    <a:pt x="27469" y="9324"/>
                    <a:pt x="25740" y="9224"/>
                  </a:cubicBezTo>
                  <a:lnTo>
                    <a:pt x="20627" y="8948"/>
                  </a:lnTo>
                  <a:cubicBezTo>
                    <a:pt x="18898" y="8873"/>
                    <a:pt x="17218" y="8697"/>
                    <a:pt x="15514" y="8497"/>
                  </a:cubicBezTo>
                  <a:cubicBezTo>
                    <a:pt x="13810" y="8296"/>
                    <a:pt x="12106" y="8071"/>
                    <a:pt x="10401" y="7845"/>
                  </a:cubicBezTo>
                  <a:cubicBezTo>
                    <a:pt x="7272" y="7405"/>
                    <a:pt x="4121" y="6986"/>
                    <a:pt x="969" y="6707"/>
                  </a:cubicBezTo>
                  <a:lnTo>
                    <a:pt x="969" y="6707"/>
                  </a:lnTo>
                  <a:cubicBezTo>
                    <a:pt x="1378" y="6510"/>
                    <a:pt x="1757" y="6260"/>
                    <a:pt x="2106" y="5991"/>
                  </a:cubicBezTo>
                  <a:cubicBezTo>
                    <a:pt x="2657" y="5565"/>
                    <a:pt x="3158" y="5088"/>
                    <a:pt x="3609" y="4537"/>
                  </a:cubicBezTo>
                  <a:cubicBezTo>
                    <a:pt x="4061" y="4011"/>
                    <a:pt x="4487" y="3434"/>
                    <a:pt x="4837" y="2833"/>
                  </a:cubicBezTo>
                  <a:cubicBezTo>
                    <a:pt x="5181" y="2245"/>
                    <a:pt x="5476" y="1633"/>
                    <a:pt x="5676" y="973"/>
                  </a:cubicBezTo>
                  <a:lnTo>
                    <a:pt x="5676" y="973"/>
                  </a:lnTo>
                  <a:lnTo>
                    <a:pt x="6379" y="398"/>
                  </a:lnTo>
                  <a:close/>
                  <a:moveTo>
                    <a:pt x="6366" y="1"/>
                  </a:moveTo>
                  <a:cubicBezTo>
                    <a:pt x="6316" y="1"/>
                    <a:pt x="6266" y="1"/>
                    <a:pt x="6216" y="51"/>
                  </a:cubicBezTo>
                  <a:lnTo>
                    <a:pt x="6191" y="51"/>
                  </a:lnTo>
                  <a:lnTo>
                    <a:pt x="5389" y="727"/>
                  </a:lnTo>
                  <a:cubicBezTo>
                    <a:pt x="5364" y="752"/>
                    <a:pt x="5339" y="778"/>
                    <a:pt x="5339" y="803"/>
                  </a:cubicBezTo>
                  <a:cubicBezTo>
                    <a:pt x="5138" y="1454"/>
                    <a:pt x="4863" y="2081"/>
                    <a:pt x="4512" y="2657"/>
                  </a:cubicBezTo>
                  <a:cubicBezTo>
                    <a:pt x="4186" y="3234"/>
                    <a:pt x="3785" y="3785"/>
                    <a:pt x="3334" y="4311"/>
                  </a:cubicBezTo>
                  <a:cubicBezTo>
                    <a:pt x="2908" y="4838"/>
                    <a:pt x="2431" y="5314"/>
                    <a:pt x="1880" y="5715"/>
                  </a:cubicBezTo>
                  <a:cubicBezTo>
                    <a:pt x="1354" y="6116"/>
                    <a:pt x="777" y="6467"/>
                    <a:pt x="126" y="6642"/>
                  </a:cubicBezTo>
                  <a:cubicBezTo>
                    <a:pt x="76" y="6667"/>
                    <a:pt x="25" y="6742"/>
                    <a:pt x="0" y="6793"/>
                  </a:cubicBezTo>
                  <a:cubicBezTo>
                    <a:pt x="0" y="6893"/>
                    <a:pt x="76" y="6993"/>
                    <a:pt x="176" y="6993"/>
                  </a:cubicBezTo>
                  <a:cubicBezTo>
                    <a:pt x="3584" y="7244"/>
                    <a:pt x="6968" y="7720"/>
                    <a:pt x="10376" y="8121"/>
                  </a:cubicBezTo>
                  <a:cubicBezTo>
                    <a:pt x="12081" y="8321"/>
                    <a:pt x="13785" y="8547"/>
                    <a:pt x="15489" y="8722"/>
                  </a:cubicBezTo>
                  <a:cubicBezTo>
                    <a:pt x="17193" y="8923"/>
                    <a:pt x="18898" y="9048"/>
                    <a:pt x="20602" y="9224"/>
                  </a:cubicBezTo>
                  <a:cubicBezTo>
                    <a:pt x="24011" y="9550"/>
                    <a:pt x="27444" y="9675"/>
                    <a:pt x="30878" y="9775"/>
                  </a:cubicBezTo>
                  <a:cubicBezTo>
                    <a:pt x="31276" y="9787"/>
                    <a:pt x="31675" y="9794"/>
                    <a:pt x="32075" y="9794"/>
                  </a:cubicBezTo>
                  <a:cubicBezTo>
                    <a:pt x="33389" y="9794"/>
                    <a:pt x="34715" y="9712"/>
                    <a:pt x="36041" y="9424"/>
                  </a:cubicBezTo>
                  <a:cubicBezTo>
                    <a:pt x="36868" y="9249"/>
                    <a:pt x="37720" y="8973"/>
                    <a:pt x="38447" y="8422"/>
                  </a:cubicBezTo>
                  <a:cubicBezTo>
                    <a:pt x="38823" y="8171"/>
                    <a:pt x="39123" y="7820"/>
                    <a:pt x="39324" y="7394"/>
                  </a:cubicBezTo>
                  <a:cubicBezTo>
                    <a:pt x="39424" y="7194"/>
                    <a:pt x="39499" y="6968"/>
                    <a:pt x="39549" y="6768"/>
                  </a:cubicBezTo>
                  <a:cubicBezTo>
                    <a:pt x="39575" y="6642"/>
                    <a:pt x="39575" y="6542"/>
                    <a:pt x="39600" y="6417"/>
                  </a:cubicBezTo>
                  <a:cubicBezTo>
                    <a:pt x="39600" y="6341"/>
                    <a:pt x="39600" y="6316"/>
                    <a:pt x="39600" y="6241"/>
                  </a:cubicBezTo>
                  <a:cubicBezTo>
                    <a:pt x="39600" y="6141"/>
                    <a:pt x="39575" y="6041"/>
                    <a:pt x="39549" y="5966"/>
                  </a:cubicBezTo>
                  <a:cubicBezTo>
                    <a:pt x="39514" y="5948"/>
                    <a:pt x="39479" y="5930"/>
                    <a:pt x="39443" y="5930"/>
                  </a:cubicBezTo>
                  <a:cubicBezTo>
                    <a:pt x="39428" y="5930"/>
                    <a:pt x="39414" y="5933"/>
                    <a:pt x="39399" y="5940"/>
                  </a:cubicBezTo>
                  <a:cubicBezTo>
                    <a:pt x="33835" y="5464"/>
                    <a:pt x="28296" y="4637"/>
                    <a:pt x="22782" y="3610"/>
                  </a:cubicBezTo>
                  <a:cubicBezTo>
                    <a:pt x="20026" y="3083"/>
                    <a:pt x="17294" y="2532"/>
                    <a:pt x="14562" y="1930"/>
                  </a:cubicBezTo>
                  <a:cubicBezTo>
                    <a:pt x="11830" y="1329"/>
                    <a:pt x="9098" y="677"/>
                    <a:pt x="63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2508825" y="4184975"/>
              <a:ext cx="1038875" cy="879225"/>
            </a:xfrm>
            <a:custGeom>
              <a:avLst/>
              <a:gdLst/>
              <a:ahLst/>
              <a:cxnLst/>
              <a:rect l="l" t="t" r="r" b="b"/>
              <a:pathLst>
                <a:path w="41555" h="35169" extrusionOk="0">
                  <a:moveTo>
                    <a:pt x="40702" y="1"/>
                  </a:moveTo>
                  <a:cubicBezTo>
                    <a:pt x="27143" y="126"/>
                    <a:pt x="13660" y="652"/>
                    <a:pt x="101" y="1078"/>
                  </a:cubicBezTo>
                  <a:cubicBezTo>
                    <a:pt x="76" y="1078"/>
                    <a:pt x="51" y="1078"/>
                    <a:pt x="25" y="1053"/>
                  </a:cubicBezTo>
                  <a:lnTo>
                    <a:pt x="0" y="1078"/>
                  </a:lnTo>
                  <a:cubicBezTo>
                    <a:pt x="51" y="1103"/>
                    <a:pt x="101" y="1153"/>
                    <a:pt x="101" y="1254"/>
                  </a:cubicBezTo>
                  <a:cubicBezTo>
                    <a:pt x="752" y="7845"/>
                    <a:pt x="577" y="14612"/>
                    <a:pt x="802" y="21254"/>
                  </a:cubicBezTo>
                  <a:cubicBezTo>
                    <a:pt x="903" y="24537"/>
                    <a:pt x="878" y="27870"/>
                    <a:pt x="1103" y="31154"/>
                  </a:cubicBezTo>
                  <a:cubicBezTo>
                    <a:pt x="1236" y="33346"/>
                    <a:pt x="2622" y="35168"/>
                    <a:pt x="4511" y="35168"/>
                  </a:cubicBezTo>
                  <a:cubicBezTo>
                    <a:pt x="5127" y="35168"/>
                    <a:pt x="5795" y="34975"/>
                    <a:pt x="6492" y="34537"/>
                  </a:cubicBezTo>
                  <a:cubicBezTo>
                    <a:pt x="7995" y="33585"/>
                    <a:pt x="8772" y="31780"/>
                    <a:pt x="9324" y="30151"/>
                  </a:cubicBezTo>
                  <a:cubicBezTo>
                    <a:pt x="9374" y="30051"/>
                    <a:pt x="9399" y="29926"/>
                    <a:pt x="9474" y="29926"/>
                  </a:cubicBezTo>
                  <a:cubicBezTo>
                    <a:pt x="9491" y="29859"/>
                    <a:pt x="9563" y="29836"/>
                    <a:pt x="9654" y="29836"/>
                  </a:cubicBezTo>
                  <a:cubicBezTo>
                    <a:pt x="9700" y="29836"/>
                    <a:pt x="9750" y="29842"/>
                    <a:pt x="9800" y="29850"/>
                  </a:cubicBezTo>
                  <a:cubicBezTo>
                    <a:pt x="20376" y="31454"/>
                    <a:pt x="30878" y="33284"/>
                    <a:pt x="41555" y="34236"/>
                  </a:cubicBezTo>
                  <a:cubicBezTo>
                    <a:pt x="41128" y="31880"/>
                    <a:pt x="41304" y="29525"/>
                    <a:pt x="41404" y="27144"/>
                  </a:cubicBezTo>
                  <a:cubicBezTo>
                    <a:pt x="41479" y="24186"/>
                    <a:pt x="41529" y="21229"/>
                    <a:pt x="41504" y="18246"/>
                  </a:cubicBezTo>
                  <a:cubicBezTo>
                    <a:pt x="41454" y="12156"/>
                    <a:pt x="40928" y="6091"/>
                    <a:pt x="40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2505075" y="4180600"/>
              <a:ext cx="1047650" cy="887125"/>
            </a:xfrm>
            <a:custGeom>
              <a:avLst/>
              <a:gdLst/>
              <a:ahLst/>
              <a:cxnLst/>
              <a:rect l="l" t="t" r="r" b="b"/>
              <a:pathLst>
                <a:path w="41906" h="35485" extrusionOk="0">
                  <a:moveTo>
                    <a:pt x="40684" y="377"/>
                  </a:moveTo>
                  <a:cubicBezTo>
                    <a:pt x="40913" y="6408"/>
                    <a:pt x="41430" y="12415"/>
                    <a:pt x="41504" y="18421"/>
                  </a:cubicBezTo>
                  <a:cubicBezTo>
                    <a:pt x="41504" y="21103"/>
                    <a:pt x="41479" y="23760"/>
                    <a:pt x="41404" y="26416"/>
                  </a:cubicBezTo>
                  <a:cubicBezTo>
                    <a:pt x="41379" y="27745"/>
                    <a:pt x="41304" y="29098"/>
                    <a:pt x="41278" y="30426"/>
                  </a:cubicBezTo>
                  <a:cubicBezTo>
                    <a:pt x="41255" y="31690"/>
                    <a:pt x="41299" y="32976"/>
                    <a:pt x="41497" y="34241"/>
                  </a:cubicBezTo>
                  <a:lnTo>
                    <a:pt x="41497" y="34241"/>
                  </a:lnTo>
                  <a:cubicBezTo>
                    <a:pt x="36203" y="33742"/>
                    <a:pt x="30909" y="33048"/>
                    <a:pt x="25639" y="32256"/>
                  </a:cubicBezTo>
                  <a:lnTo>
                    <a:pt x="17619" y="31103"/>
                  </a:lnTo>
                  <a:cubicBezTo>
                    <a:pt x="16291" y="30903"/>
                    <a:pt x="14963" y="30677"/>
                    <a:pt x="13609" y="30476"/>
                  </a:cubicBezTo>
                  <a:lnTo>
                    <a:pt x="11604" y="30151"/>
                  </a:lnTo>
                  <a:lnTo>
                    <a:pt x="10627" y="30000"/>
                  </a:lnTo>
                  <a:lnTo>
                    <a:pt x="10125" y="29925"/>
                  </a:lnTo>
                  <a:cubicBezTo>
                    <a:pt x="10025" y="29925"/>
                    <a:pt x="9950" y="29900"/>
                    <a:pt x="9850" y="29900"/>
                  </a:cubicBezTo>
                  <a:lnTo>
                    <a:pt x="9699" y="29900"/>
                  </a:lnTo>
                  <a:cubicBezTo>
                    <a:pt x="9647" y="29918"/>
                    <a:pt x="9582" y="29947"/>
                    <a:pt x="9539" y="29998"/>
                  </a:cubicBezTo>
                  <a:lnTo>
                    <a:pt x="9539" y="29998"/>
                  </a:lnTo>
                  <a:cubicBezTo>
                    <a:pt x="9500" y="30015"/>
                    <a:pt x="9463" y="30036"/>
                    <a:pt x="9449" y="30050"/>
                  </a:cubicBezTo>
                  <a:cubicBezTo>
                    <a:pt x="9424" y="30101"/>
                    <a:pt x="9424" y="30151"/>
                    <a:pt x="9399" y="30176"/>
                  </a:cubicBezTo>
                  <a:lnTo>
                    <a:pt x="9348" y="30326"/>
                  </a:lnTo>
                  <a:lnTo>
                    <a:pt x="9223" y="30652"/>
                  </a:lnTo>
                  <a:cubicBezTo>
                    <a:pt x="9148" y="30877"/>
                    <a:pt x="9073" y="31078"/>
                    <a:pt x="8998" y="31278"/>
                  </a:cubicBezTo>
                  <a:cubicBezTo>
                    <a:pt x="8822" y="31705"/>
                    <a:pt x="8622" y="32106"/>
                    <a:pt x="8421" y="32507"/>
                  </a:cubicBezTo>
                  <a:cubicBezTo>
                    <a:pt x="7970" y="33284"/>
                    <a:pt x="7419" y="34010"/>
                    <a:pt x="6692" y="34512"/>
                  </a:cubicBezTo>
                  <a:cubicBezTo>
                    <a:pt x="6087" y="34908"/>
                    <a:pt x="5377" y="35200"/>
                    <a:pt x="4651" y="35200"/>
                  </a:cubicBezTo>
                  <a:cubicBezTo>
                    <a:pt x="4504" y="35200"/>
                    <a:pt x="4358" y="35188"/>
                    <a:pt x="4211" y="35163"/>
                  </a:cubicBezTo>
                  <a:cubicBezTo>
                    <a:pt x="3358" y="35013"/>
                    <a:pt x="2632" y="34436"/>
                    <a:pt x="2155" y="33685"/>
                  </a:cubicBezTo>
                  <a:cubicBezTo>
                    <a:pt x="1679" y="32958"/>
                    <a:pt x="1454" y="32080"/>
                    <a:pt x="1404" y="31203"/>
                  </a:cubicBezTo>
                  <a:cubicBezTo>
                    <a:pt x="1353" y="30276"/>
                    <a:pt x="1303" y="29374"/>
                    <a:pt x="1278" y="28471"/>
                  </a:cubicBezTo>
                  <a:cubicBezTo>
                    <a:pt x="1203" y="26667"/>
                    <a:pt x="1203" y="24837"/>
                    <a:pt x="1153" y="23033"/>
                  </a:cubicBezTo>
                  <a:cubicBezTo>
                    <a:pt x="1028" y="19374"/>
                    <a:pt x="1003" y="15765"/>
                    <a:pt x="952" y="12105"/>
                  </a:cubicBezTo>
                  <a:cubicBezTo>
                    <a:pt x="927" y="10301"/>
                    <a:pt x="877" y="8471"/>
                    <a:pt x="802" y="6667"/>
                  </a:cubicBezTo>
                  <a:cubicBezTo>
                    <a:pt x="752" y="5740"/>
                    <a:pt x="702" y="4837"/>
                    <a:pt x="652" y="3935"/>
                  </a:cubicBezTo>
                  <a:lnTo>
                    <a:pt x="551" y="2557"/>
                  </a:lnTo>
                  <a:lnTo>
                    <a:pt x="476" y="1880"/>
                  </a:lnTo>
                  <a:lnTo>
                    <a:pt x="451" y="1529"/>
                  </a:lnTo>
                  <a:cubicBezTo>
                    <a:pt x="451" y="1496"/>
                    <a:pt x="451" y="1474"/>
                    <a:pt x="444" y="1434"/>
                  </a:cubicBezTo>
                  <a:lnTo>
                    <a:pt x="444" y="1434"/>
                  </a:lnTo>
                  <a:lnTo>
                    <a:pt x="476" y="1429"/>
                  </a:lnTo>
                  <a:lnTo>
                    <a:pt x="802" y="1429"/>
                  </a:lnTo>
                  <a:lnTo>
                    <a:pt x="1429" y="1404"/>
                  </a:lnTo>
                  <a:lnTo>
                    <a:pt x="2707" y="1354"/>
                  </a:lnTo>
                  <a:lnTo>
                    <a:pt x="5263" y="1278"/>
                  </a:lnTo>
                  <a:lnTo>
                    <a:pt x="10351" y="1128"/>
                  </a:lnTo>
                  <a:lnTo>
                    <a:pt x="20526" y="802"/>
                  </a:lnTo>
                  <a:cubicBezTo>
                    <a:pt x="27237" y="628"/>
                    <a:pt x="33972" y="430"/>
                    <a:pt x="40684" y="377"/>
                  </a:cubicBezTo>
                  <a:close/>
                  <a:moveTo>
                    <a:pt x="40852" y="0"/>
                  </a:moveTo>
                  <a:cubicBezTo>
                    <a:pt x="34060" y="50"/>
                    <a:pt x="27293" y="176"/>
                    <a:pt x="20501" y="401"/>
                  </a:cubicBezTo>
                  <a:lnTo>
                    <a:pt x="251" y="1078"/>
                  </a:lnTo>
                  <a:lnTo>
                    <a:pt x="25" y="1078"/>
                  </a:lnTo>
                  <a:lnTo>
                    <a:pt x="0" y="1153"/>
                  </a:lnTo>
                  <a:lnTo>
                    <a:pt x="0" y="1178"/>
                  </a:lnTo>
                  <a:lnTo>
                    <a:pt x="75" y="1429"/>
                  </a:lnTo>
                  <a:lnTo>
                    <a:pt x="276" y="3960"/>
                  </a:lnTo>
                  <a:cubicBezTo>
                    <a:pt x="351" y="4862"/>
                    <a:pt x="401" y="5765"/>
                    <a:pt x="426" y="6667"/>
                  </a:cubicBezTo>
                  <a:cubicBezTo>
                    <a:pt x="526" y="8496"/>
                    <a:pt x="551" y="10301"/>
                    <a:pt x="602" y="12131"/>
                  </a:cubicBezTo>
                  <a:cubicBezTo>
                    <a:pt x="652" y="15765"/>
                    <a:pt x="702" y="19399"/>
                    <a:pt x="802" y="23033"/>
                  </a:cubicBezTo>
                  <a:cubicBezTo>
                    <a:pt x="852" y="24837"/>
                    <a:pt x="877" y="26667"/>
                    <a:pt x="927" y="28497"/>
                  </a:cubicBezTo>
                  <a:cubicBezTo>
                    <a:pt x="978" y="29399"/>
                    <a:pt x="1003" y="30301"/>
                    <a:pt x="1078" y="31203"/>
                  </a:cubicBezTo>
                  <a:cubicBezTo>
                    <a:pt x="1128" y="32131"/>
                    <a:pt x="1379" y="33083"/>
                    <a:pt x="1905" y="33860"/>
                  </a:cubicBezTo>
                  <a:cubicBezTo>
                    <a:pt x="2406" y="34662"/>
                    <a:pt x="3208" y="35314"/>
                    <a:pt x="4160" y="35439"/>
                  </a:cubicBezTo>
                  <a:cubicBezTo>
                    <a:pt x="4334" y="35470"/>
                    <a:pt x="4506" y="35485"/>
                    <a:pt x="4677" y="35485"/>
                  </a:cubicBezTo>
                  <a:cubicBezTo>
                    <a:pt x="5469" y="35485"/>
                    <a:pt x="6223" y="35170"/>
                    <a:pt x="6842" y="34737"/>
                  </a:cubicBezTo>
                  <a:cubicBezTo>
                    <a:pt x="7619" y="34211"/>
                    <a:pt x="8196" y="33434"/>
                    <a:pt x="8647" y="32632"/>
                  </a:cubicBezTo>
                  <a:cubicBezTo>
                    <a:pt x="8872" y="32231"/>
                    <a:pt x="9048" y="31805"/>
                    <a:pt x="9223" y="31379"/>
                  </a:cubicBezTo>
                  <a:cubicBezTo>
                    <a:pt x="9298" y="31178"/>
                    <a:pt x="9399" y="30953"/>
                    <a:pt x="9474" y="30727"/>
                  </a:cubicBezTo>
                  <a:lnTo>
                    <a:pt x="9574" y="30426"/>
                  </a:lnTo>
                  <a:lnTo>
                    <a:pt x="9624" y="30251"/>
                  </a:lnTo>
                  <a:cubicBezTo>
                    <a:pt x="9647" y="30228"/>
                    <a:pt x="9649" y="30226"/>
                    <a:pt x="9649" y="30206"/>
                  </a:cubicBezTo>
                  <a:lnTo>
                    <a:pt x="9649" y="30206"/>
                  </a:lnTo>
                  <a:lnTo>
                    <a:pt x="9749" y="30126"/>
                  </a:lnTo>
                  <a:lnTo>
                    <a:pt x="9749" y="30126"/>
                  </a:lnTo>
                  <a:cubicBezTo>
                    <a:pt x="9741" y="30142"/>
                    <a:pt x="9741" y="30148"/>
                    <a:pt x="9748" y="30148"/>
                  </a:cubicBezTo>
                  <a:cubicBezTo>
                    <a:pt x="9761" y="30148"/>
                    <a:pt x="9800" y="30126"/>
                    <a:pt x="9850" y="30126"/>
                  </a:cubicBezTo>
                  <a:cubicBezTo>
                    <a:pt x="9900" y="30151"/>
                    <a:pt x="10000" y="30151"/>
                    <a:pt x="10075" y="30176"/>
                  </a:cubicBezTo>
                  <a:lnTo>
                    <a:pt x="10577" y="30251"/>
                  </a:lnTo>
                  <a:lnTo>
                    <a:pt x="11579" y="30401"/>
                  </a:lnTo>
                  <a:lnTo>
                    <a:pt x="13584" y="30702"/>
                  </a:lnTo>
                  <a:cubicBezTo>
                    <a:pt x="14912" y="30903"/>
                    <a:pt x="16266" y="31103"/>
                    <a:pt x="17594" y="31329"/>
                  </a:cubicBezTo>
                  <a:cubicBezTo>
                    <a:pt x="20251" y="31755"/>
                    <a:pt x="22907" y="32206"/>
                    <a:pt x="25589" y="32607"/>
                  </a:cubicBezTo>
                  <a:cubicBezTo>
                    <a:pt x="30928" y="33384"/>
                    <a:pt x="36291" y="34111"/>
                    <a:pt x="41679" y="34587"/>
                  </a:cubicBezTo>
                  <a:lnTo>
                    <a:pt x="41905" y="34612"/>
                  </a:lnTo>
                  <a:lnTo>
                    <a:pt x="41905" y="34612"/>
                  </a:lnTo>
                  <a:lnTo>
                    <a:pt x="41855" y="34386"/>
                  </a:lnTo>
                  <a:cubicBezTo>
                    <a:pt x="41404" y="31780"/>
                    <a:pt x="41679" y="29098"/>
                    <a:pt x="41730" y="26441"/>
                  </a:cubicBezTo>
                  <a:cubicBezTo>
                    <a:pt x="41805" y="23760"/>
                    <a:pt x="41830" y="21103"/>
                    <a:pt x="41805" y="18421"/>
                  </a:cubicBezTo>
                  <a:cubicBezTo>
                    <a:pt x="41780" y="12331"/>
                    <a:pt x="41278" y="6266"/>
                    <a:pt x="41053" y="176"/>
                  </a:cubicBezTo>
                  <a:lnTo>
                    <a:pt x="410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2849050" y="4283900"/>
              <a:ext cx="614675" cy="48350"/>
            </a:xfrm>
            <a:custGeom>
              <a:avLst/>
              <a:gdLst/>
              <a:ahLst/>
              <a:cxnLst/>
              <a:rect l="l" t="t" r="r" b="b"/>
              <a:pathLst>
                <a:path w="24587" h="1934" extrusionOk="0">
                  <a:moveTo>
                    <a:pt x="24207" y="1"/>
                  </a:moveTo>
                  <a:cubicBezTo>
                    <a:pt x="24192" y="1"/>
                    <a:pt x="24177" y="2"/>
                    <a:pt x="24161" y="3"/>
                  </a:cubicBezTo>
                  <a:cubicBezTo>
                    <a:pt x="16166" y="805"/>
                    <a:pt x="8221" y="1407"/>
                    <a:pt x="201" y="1633"/>
                  </a:cubicBezTo>
                  <a:cubicBezTo>
                    <a:pt x="1" y="1658"/>
                    <a:pt x="1" y="1933"/>
                    <a:pt x="201" y="1933"/>
                  </a:cubicBezTo>
                  <a:cubicBezTo>
                    <a:pt x="8171" y="1708"/>
                    <a:pt x="16216" y="1357"/>
                    <a:pt x="24161" y="630"/>
                  </a:cubicBezTo>
                  <a:cubicBezTo>
                    <a:pt x="24571" y="606"/>
                    <a:pt x="24587" y="1"/>
                    <a:pt x="2420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3" name="Google Shape;1743;p64"/>
          <p:cNvSpPr txBox="1"/>
          <p:nvPr/>
        </p:nvSpPr>
        <p:spPr>
          <a:xfrm rot="-545911">
            <a:off x="1412230" y="2305113"/>
            <a:ext cx="1309216" cy="707604"/>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3000" b="1">
                <a:solidFill>
                  <a:schemeClr val="dk1"/>
                </a:solidFill>
                <a:latin typeface="Itim"/>
                <a:ea typeface="Itim"/>
                <a:cs typeface="Itim"/>
                <a:sym typeface="Itim"/>
              </a:rPr>
              <a:t>BÀI 1</a:t>
            </a:r>
            <a:endParaRPr sz="3000" b="1" dirty="0">
              <a:solidFill>
                <a:schemeClr val="dk1"/>
              </a:solidFill>
              <a:latin typeface="Itim"/>
              <a:ea typeface="Itim"/>
              <a:cs typeface="Itim"/>
              <a:sym typeface="Itim"/>
            </a:endParaRPr>
          </a:p>
        </p:txBody>
      </p:sp>
      <p:grpSp>
        <p:nvGrpSpPr>
          <p:cNvPr id="1744" name="Google Shape;1744;p64"/>
          <p:cNvGrpSpPr/>
          <p:nvPr/>
        </p:nvGrpSpPr>
        <p:grpSpPr>
          <a:xfrm rot="-974667">
            <a:off x="807510" y="2206408"/>
            <a:ext cx="503546" cy="1101252"/>
            <a:chOff x="5870175" y="1498275"/>
            <a:chExt cx="364450" cy="797050"/>
          </a:xfrm>
        </p:grpSpPr>
        <p:sp>
          <p:nvSpPr>
            <p:cNvPr id="1745" name="Google Shape;1745;p64"/>
            <p:cNvSpPr/>
            <p:nvPr/>
          </p:nvSpPr>
          <p:spPr>
            <a:xfrm>
              <a:off x="5870175" y="2109075"/>
              <a:ext cx="219475" cy="186250"/>
            </a:xfrm>
            <a:custGeom>
              <a:avLst/>
              <a:gdLst/>
              <a:ahLst/>
              <a:cxnLst/>
              <a:rect l="l" t="t" r="r" b="b"/>
              <a:pathLst>
                <a:path w="8779" h="7450" extrusionOk="0">
                  <a:moveTo>
                    <a:pt x="6020" y="1496"/>
                  </a:moveTo>
                  <a:cubicBezTo>
                    <a:pt x="6600" y="2107"/>
                    <a:pt x="7195" y="2719"/>
                    <a:pt x="7807" y="3314"/>
                  </a:cubicBezTo>
                  <a:cubicBezTo>
                    <a:pt x="7775" y="3361"/>
                    <a:pt x="7760" y="3440"/>
                    <a:pt x="7744" y="3502"/>
                  </a:cubicBezTo>
                  <a:cubicBezTo>
                    <a:pt x="7164" y="2938"/>
                    <a:pt x="6568" y="2405"/>
                    <a:pt x="5988" y="1856"/>
                  </a:cubicBezTo>
                  <a:cubicBezTo>
                    <a:pt x="6004" y="1731"/>
                    <a:pt x="6004" y="1606"/>
                    <a:pt x="6020" y="1496"/>
                  </a:cubicBezTo>
                  <a:close/>
                  <a:moveTo>
                    <a:pt x="1568" y="697"/>
                  </a:moveTo>
                  <a:cubicBezTo>
                    <a:pt x="2744" y="1104"/>
                    <a:pt x="4029" y="1292"/>
                    <a:pt x="5252" y="1480"/>
                  </a:cubicBezTo>
                  <a:lnTo>
                    <a:pt x="5267" y="1480"/>
                  </a:lnTo>
                  <a:cubicBezTo>
                    <a:pt x="5048" y="2421"/>
                    <a:pt x="4891" y="3346"/>
                    <a:pt x="4875" y="4317"/>
                  </a:cubicBezTo>
                  <a:cubicBezTo>
                    <a:pt x="4186" y="4098"/>
                    <a:pt x="3449" y="3988"/>
                    <a:pt x="2744" y="3816"/>
                  </a:cubicBezTo>
                  <a:cubicBezTo>
                    <a:pt x="2227" y="3690"/>
                    <a:pt x="1694" y="3581"/>
                    <a:pt x="1176" y="3487"/>
                  </a:cubicBezTo>
                  <a:cubicBezTo>
                    <a:pt x="1302" y="2954"/>
                    <a:pt x="1317" y="2389"/>
                    <a:pt x="1427" y="1841"/>
                  </a:cubicBezTo>
                  <a:cubicBezTo>
                    <a:pt x="1490" y="1465"/>
                    <a:pt x="1537" y="1088"/>
                    <a:pt x="1568" y="697"/>
                  </a:cubicBezTo>
                  <a:close/>
                  <a:moveTo>
                    <a:pt x="5957" y="2013"/>
                  </a:moveTo>
                  <a:cubicBezTo>
                    <a:pt x="6521" y="2562"/>
                    <a:pt x="7086" y="3126"/>
                    <a:pt x="7665" y="3675"/>
                  </a:cubicBezTo>
                  <a:cubicBezTo>
                    <a:pt x="7540" y="4067"/>
                    <a:pt x="7493" y="4474"/>
                    <a:pt x="7399" y="4850"/>
                  </a:cubicBezTo>
                  <a:cubicBezTo>
                    <a:pt x="7164" y="4599"/>
                    <a:pt x="6913" y="4349"/>
                    <a:pt x="6662" y="4082"/>
                  </a:cubicBezTo>
                  <a:cubicBezTo>
                    <a:pt x="6380" y="3769"/>
                    <a:pt x="6098" y="3455"/>
                    <a:pt x="5816" y="3142"/>
                  </a:cubicBezTo>
                  <a:cubicBezTo>
                    <a:pt x="5863" y="2766"/>
                    <a:pt x="5910" y="2389"/>
                    <a:pt x="5957" y="2013"/>
                  </a:cubicBezTo>
                  <a:close/>
                  <a:moveTo>
                    <a:pt x="5785" y="3424"/>
                  </a:moveTo>
                  <a:cubicBezTo>
                    <a:pt x="6239" y="4035"/>
                    <a:pt x="6741" y="4662"/>
                    <a:pt x="7336" y="5179"/>
                  </a:cubicBezTo>
                  <a:cubicBezTo>
                    <a:pt x="7274" y="5446"/>
                    <a:pt x="7211" y="5728"/>
                    <a:pt x="7148" y="5994"/>
                  </a:cubicBezTo>
                  <a:cubicBezTo>
                    <a:pt x="6741" y="5462"/>
                    <a:pt x="6192" y="4960"/>
                    <a:pt x="5644" y="4521"/>
                  </a:cubicBezTo>
                  <a:cubicBezTo>
                    <a:pt x="5706" y="4161"/>
                    <a:pt x="5738" y="3784"/>
                    <a:pt x="5785" y="3424"/>
                  </a:cubicBezTo>
                  <a:close/>
                  <a:moveTo>
                    <a:pt x="1020" y="4082"/>
                  </a:moveTo>
                  <a:lnTo>
                    <a:pt x="1020" y="4082"/>
                  </a:lnTo>
                  <a:cubicBezTo>
                    <a:pt x="1505" y="4302"/>
                    <a:pt x="2038" y="4490"/>
                    <a:pt x="2603" y="4662"/>
                  </a:cubicBezTo>
                  <a:cubicBezTo>
                    <a:pt x="2869" y="4976"/>
                    <a:pt x="3261" y="5273"/>
                    <a:pt x="3559" y="5556"/>
                  </a:cubicBezTo>
                  <a:cubicBezTo>
                    <a:pt x="3825" y="5791"/>
                    <a:pt x="4076" y="6057"/>
                    <a:pt x="4343" y="6292"/>
                  </a:cubicBezTo>
                  <a:cubicBezTo>
                    <a:pt x="3825" y="6183"/>
                    <a:pt x="3308" y="6057"/>
                    <a:pt x="2791" y="5947"/>
                  </a:cubicBezTo>
                  <a:cubicBezTo>
                    <a:pt x="2634" y="5571"/>
                    <a:pt x="2242" y="5195"/>
                    <a:pt x="1929" y="4897"/>
                  </a:cubicBezTo>
                  <a:cubicBezTo>
                    <a:pt x="1631" y="4615"/>
                    <a:pt x="1349" y="4333"/>
                    <a:pt x="1020" y="4082"/>
                  </a:cubicBezTo>
                  <a:close/>
                  <a:moveTo>
                    <a:pt x="3167" y="4819"/>
                  </a:moveTo>
                  <a:lnTo>
                    <a:pt x="3167" y="4819"/>
                  </a:lnTo>
                  <a:cubicBezTo>
                    <a:pt x="3622" y="4929"/>
                    <a:pt x="4060" y="5007"/>
                    <a:pt x="4499" y="5070"/>
                  </a:cubicBezTo>
                  <a:cubicBezTo>
                    <a:pt x="4985" y="5587"/>
                    <a:pt x="5487" y="6120"/>
                    <a:pt x="6004" y="6637"/>
                  </a:cubicBezTo>
                  <a:cubicBezTo>
                    <a:pt x="5612" y="6559"/>
                    <a:pt x="5220" y="6480"/>
                    <a:pt x="4828" y="6402"/>
                  </a:cubicBezTo>
                  <a:cubicBezTo>
                    <a:pt x="4578" y="6089"/>
                    <a:pt x="4217" y="5806"/>
                    <a:pt x="3919" y="5524"/>
                  </a:cubicBezTo>
                  <a:cubicBezTo>
                    <a:pt x="3669" y="5305"/>
                    <a:pt x="3433" y="5054"/>
                    <a:pt x="3167" y="4819"/>
                  </a:cubicBezTo>
                  <a:close/>
                  <a:moveTo>
                    <a:pt x="5612" y="4709"/>
                  </a:moveTo>
                  <a:cubicBezTo>
                    <a:pt x="6161" y="5242"/>
                    <a:pt x="6615" y="5791"/>
                    <a:pt x="7070" y="6339"/>
                  </a:cubicBezTo>
                  <a:cubicBezTo>
                    <a:pt x="7039" y="6512"/>
                    <a:pt x="7007" y="6684"/>
                    <a:pt x="6976" y="6857"/>
                  </a:cubicBezTo>
                  <a:cubicBezTo>
                    <a:pt x="6835" y="6825"/>
                    <a:pt x="6694" y="6794"/>
                    <a:pt x="6553" y="6763"/>
                  </a:cubicBezTo>
                  <a:cubicBezTo>
                    <a:pt x="6035" y="6183"/>
                    <a:pt x="5455" y="5650"/>
                    <a:pt x="4875" y="5101"/>
                  </a:cubicBezTo>
                  <a:cubicBezTo>
                    <a:pt x="4922" y="5101"/>
                    <a:pt x="4970" y="5117"/>
                    <a:pt x="5001" y="5117"/>
                  </a:cubicBezTo>
                  <a:cubicBezTo>
                    <a:pt x="5064" y="5117"/>
                    <a:pt x="5111" y="5101"/>
                    <a:pt x="5158" y="5101"/>
                  </a:cubicBezTo>
                  <a:cubicBezTo>
                    <a:pt x="5203" y="5112"/>
                    <a:pt x="5249" y="5118"/>
                    <a:pt x="5293" y="5118"/>
                  </a:cubicBezTo>
                  <a:cubicBezTo>
                    <a:pt x="5434" y="5118"/>
                    <a:pt x="5557" y="5060"/>
                    <a:pt x="5581" y="4929"/>
                  </a:cubicBezTo>
                  <a:cubicBezTo>
                    <a:pt x="5596" y="4866"/>
                    <a:pt x="5612" y="4788"/>
                    <a:pt x="5612" y="4709"/>
                  </a:cubicBezTo>
                  <a:close/>
                  <a:moveTo>
                    <a:pt x="1519" y="0"/>
                  </a:moveTo>
                  <a:cubicBezTo>
                    <a:pt x="1470" y="0"/>
                    <a:pt x="1429" y="11"/>
                    <a:pt x="1396" y="23"/>
                  </a:cubicBezTo>
                  <a:cubicBezTo>
                    <a:pt x="1356" y="13"/>
                    <a:pt x="1315" y="7"/>
                    <a:pt x="1275" y="7"/>
                  </a:cubicBezTo>
                  <a:cubicBezTo>
                    <a:pt x="1189" y="7"/>
                    <a:pt x="1109" y="32"/>
                    <a:pt x="1067" y="85"/>
                  </a:cubicBezTo>
                  <a:cubicBezTo>
                    <a:pt x="346" y="994"/>
                    <a:pt x="1" y="2374"/>
                    <a:pt x="173" y="3502"/>
                  </a:cubicBezTo>
                  <a:cubicBezTo>
                    <a:pt x="189" y="3628"/>
                    <a:pt x="252" y="3706"/>
                    <a:pt x="346" y="3769"/>
                  </a:cubicBezTo>
                  <a:cubicBezTo>
                    <a:pt x="252" y="3816"/>
                    <a:pt x="189" y="3894"/>
                    <a:pt x="220" y="4004"/>
                  </a:cubicBezTo>
                  <a:cubicBezTo>
                    <a:pt x="440" y="4443"/>
                    <a:pt x="847" y="4850"/>
                    <a:pt x="1223" y="5242"/>
                  </a:cubicBezTo>
                  <a:cubicBezTo>
                    <a:pt x="1458" y="5493"/>
                    <a:pt x="1741" y="5806"/>
                    <a:pt x="2054" y="6026"/>
                  </a:cubicBezTo>
                  <a:cubicBezTo>
                    <a:pt x="2023" y="6120"/>
                    <a:pt x="2070" y="6230"/>
                    <a:pt x="2227" y="6292"/>
                  </a:cubicBezTo>
                  <a:cubicBezTo>
                    <a:pt x="3684" y="6825"/>
                    <a:pt x="5487" y="7342"/>
                    <a:pt x="7039" y="7437"/>
                  </a:cubicBezTo>
                  <a:cubicBezTo>
                    <a:pt x="7086" y="7437"/>
                    <a:pt x="7133" y="7437"/>
                    <a:pt x="7180" y="7421"/>
                  </a:cubicBezTo>
                  <a:cubicBezTo>
                    <a:pt x="7227" y="7439"/>
                    <a:pt x="7277" y="7450"/>
                    <a:pt x="7324" y="7450"/>
                  </a:cubicBezTo>
                  <a:cubicBezTo>
                    <a:pt x="7401" y="7450"/>
                    <a:pt x="7470" y="7420"/>
                    <a:pt x="7509" y="7342"/>
                  </a:cubicBezTo>
                  <a:cubicBezTo>
                    <a:pt x="7807" y="6684"/>
                    <a:pt x="8010" y="6026"/>
                    <a:pt x="8167" y="5320"/>
                  </a:cubicBezTo>
                  <a:cubicBezTo>
                    <a:pt x="8292" y="4788"/>
                    <a:pt x="8481" y="4208"/>
                    <a:pt x="8465" y="3628"/>
                  </a:cubicBezTo>
                  <a:cubicBezTo>
                    <a:pt x="8653" y="3565"/>
                    <a:pt x="8778" y="3393"/>
                    <a:pt x="8622" y="3236"/>
                  </a:cubicBezTo>
                  <a:cubicBezTo>
                    <a:pt x="7744" y="2358"/>
                    <a:pt x="6819" y="1496"/>
                    <a:pt x="5863" y="681"/>
                  </a:cubicBezTo>
                  <a:cubicBezTo>
                    <a:pt x="5805" y="631"/>
                    <a:pt x="5738" y="610"/>
                    <a:pt x="5673" y="610"/>
                  </a:cubicBezTo>
                  <a:cubicBezTo>
                    <a:pt x="5596" y="610"/>
                    <a:pt x="5522" y="638"/>
                    <a:pt x="5471" y="681"/>
                  </a:cubicBezTo>
                  <a:cubicBezTo>
                    <a:pt x="5424" y="665"/>
                    <a:pt x="5361" y="650"/>
                    <a:pt x="5299" y="634"/>
                  </a:cubicBezTo>
                  <a:cubicBezTo>
                    <a:pt x="4060" y="461"/>
                    <a:pt x="2822" y="148"/>
                    <a:pt x="1584" y="7"/>
                  </a:cubicBezTo>
                  <a:cubicBezTo>
                    <a:pt x="1561" y="2"/>
                    <a:pt x="1539"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5906500" y="1498275"/>
              <a:ext cx="328125" cy="569175"/>
            </a:xfrm>
            <a:custGeom>
              <a:avLst/>
              <a:gdLst/>
              <a:ahLst/>
              <a:cxnLst/>
              <a:rect l="l" t="t" r="r" b="b"/>
              <a:pathLst>
                <a:path w="13125" h="22767" extrusionOk="0">
                  <a:moveTo>
                    <a:pt x="9990" y="2777"/>
                  </a:moveTo>
                  <a:cubicBezTo>
                    <a:pt x="10131" y="2887"/>
                    <a:pt x="10288" y="2996"/>
                    <a:pt x="10413" y="3106"/>
                  </a:cubicBezTo>
                  <a:cubicBezTo>
                    <a:pt x="10946" y="3529"/>
                    <a:pt x="11526" y="3921"/>
                    <a:pt x="12122" y="4297"/>
                  </a:cubicBezTo>
                  <a:cubicBezTo>
                    <a:pt x="12028" y="4642"/>
                    <a:pt x="11965" y="4971"/>
                    <a:pt x="11887" y="5301"/>
                  </a:cubicBezTo>
                  <a:cubicBezTo>
                    <a:pt x="11260" y="4611"/>
                    <a:pt x="10554" y="3921"/>
                    <a:pt x="9927" y="3247"/>
                  </a:cubicBezTo>
                  <a:cubicBezTo>
                    <a:pt x="9943" y="3090"/>
                    <a:pt x="9974" y="2934"/>
                    <a:pt x="9990" y="2777"/>
                  </a:cubicBezTo>
                  <a:close/>
                  <a:moveTo>
                    <a:pt x="9880" y="3561"/>
                  </a:moveTo>
                  <a:cubicBezTo>
                    <a:pt x="10492" y="4297"/>
                    <a:pt x="11087" y="5081"/>
                    <a:pt x="11761" y="5786"/>
                  </a:cubicBezTo>
                  <a:cubicBezTo>
                    <a:pt x="11667" y="6241"/>
                    <a:pt x="11573" y="6696"/>
                    <a:pt x="11479" y="7134"/>
                  </a:cubicBezTo>
                  <a:cubicBezTo>
                    <a:pt x="11213" y="6821"/>
                    <a:pt x="10883" y="6507"/>
                    <a:pt x="10617" y="6194"/>
                  </a:cubicBezTo>
                  <a:cubicBezTo>
                    <a:pt x="10288" y="5802"/>
                    <a:pt x="9959" y="5410"/>
                    <a:pt x="9645" y="5018"/>
                  </a:cubicBezTo>
                  <a:cubicBezTo>
                    <a:pt x="9739" y="4532"/>
                    <a:pt x="9818" y="4047"/>
                    <a:pt x="9880" y="3561"/>
                  </a:cubicBezTo>
                  <a:close/>
                  <a:moveTo>
                    <a:pt x="9614" y="5222"/>
                  </a:moveTo>
                  <a:cubicBezTo>
                    <a:pt x="9896" y="5598"/>
                    <a:pt x="10194" y="5975"/>
                    <a:pt x="10492" y="6335"/>
                  </a:cubicBezTo>
                  <a:cubicBezTo>
                    <a:pt x="10789" y="6696"/>
                    <a:pt x="11072" y="7103"/>
                    <a:pt x="11416" y="7432"/>
                  </a:cubicBezTo>
                  <a:cubicBezTo>
                    <a:pt x="11322" y="7902"/>
                    <a:pt x="11228" y="8388"/>
                    <a:pt x="11134" y="8874"/>
                  </a:cubicBezTo>
                  <a:cubicBezTo>
                    <a:pt x="10789" y="8498"/>
                    <a:pt x="10398" y="8153"/>
                    <a:pt x="10068" y="7793"/>
                  </a:cubicBezTo>
                  <a:cubicBezTo>
                    <a:pt x="9802" y="7495"/>
                    <a:pt x="9535" y="7181"/>
                    <a:pt x="9269" y="6884"/>
                  </a:cubicBezTo>
                  <a:cubicBezTo>
                    <a:pt x="9394" y="6335"/>
                    <a:pt x="9504" y="5771"/>
                    <a:pt x="9614" y="5222"/>
                  </a:cubicBezTo>
                  <a:close/>
                  <a:moveTo>
                    <a:pt x="9206" y="7150"/>
                  </a:moveTo>
                  <a:cubicBezTo>
                    <a:pt x="9426" y="7432"/>
                    <a:pt x="9661" y="7699"/>
                    <a:pt x="9896" y="7965"/>
                  </a:cubicBezTo>
                  <a:cubicBezTo>
                    <a:pt x="10256" y="8388"/>
                    <a:pt x="10617" y="8827"/>
                    <a:pt x="11056" y="9203"/>
                  </a:cubicBezTo>
                  <a:cubicBezTo>
                    <a:pt x="10962" y="9736"/>
                    <a:pt x="10852" y="10254"/>
                    <a:pt x="10727" y="10771"/>
                  </a:cubicBezTo>
                  <a:cubicBezTo>
                    <a:pt x="10178" y="10097"/>
                    <a:pt x="9504" y="9439"/>
                    <a:pt x="8846" y="8796"/>
                  </a:cubicBezTo>
                  <a:cubicBezTo>
                    <a:pt x="8971" y="8247"/>
                    <a:pt x="9097" y="7699"/>
                    <a:pt x="9206" y="7150"/>
                  </a:cubicBezTo>
                  <a:close/>
                  <a:moveTo>
                    <a:pt x="8783" y="9062"/>
                  </a:moveTo>
                  <a:cubicBezTo>
                    <a:pt x="9379" y="9752"/>
                    <a:pt x="9974" y="10457"/>
                    <a:pt x="10664" y="11069"/>
                  </a:cubicBezTo>
                  <a:cubicBezTo>
                    <a:pt x="10570" y="11508"/>
                    <a:pt x="10460" y="11946"/>
                    <a:pt x="10335" y="12385"/>
                  </a:cubicBezTo>
                  <a:cubicBezTo>
                    <a:pt x="10037" y="12040"/>
                    <a:pt x="9692" y="11711"/>
                    <a:pt x="9410" y="11367"/>
                  </a:cubicBezTo>
                  <a:cubicBezTo>
                    <a:pt x="9097" y="10990"/>
                    <a:pt x="8799" y="10614"/>
                    <a:pt x="8517" y="10238"/>
                  </a:cubicBezTo>
                  <a:cubicBezTo>
                    <a:pt x="8611" y="9846"/>
                    <a:pt x="8689" y="9454"/>
                    <a:pt x="8783" y="9062"/>
                  </a:cubicBezTo>
                  <a:close/>
                  <a:moveTo>
                    <a:pt x="8454" y="10536"/>
                  </a:moveTo>
                  <a:cubicBezTo>
                    <a:pt x="8971" y="11272"/>
                    <a:pt x="9551" y="12072"/>
                    <a:pt x="10256" y="12699"/>
                  </a:cubicBezTo>
                  <a:cubicBezTo>
                    <a:pt x="10209" y="12871"/>
                    <a:pt x="10162" y="13044"/>
                    <a:pt x="10115" y="13232"/>
                  </a:cubicBezTo>
                  <a:cubicBezTo>
                    <a:pt x="10006" y="13561"/>
                    <a:pt x="9912" y="13874"/>
                    <a:pt x="9818" y="14204"/>
                  </a:cubicBezTo>
                  <a:cubicBezTo>
                    <a:pt x="9316" y="13545"/>
                    <a:pt x="8705" y="12903"/>
                    <a:pt x="8109" y="12260"/>
                  </a:cubicBezTo>
                  <a:cubicBezTo>
                    <a:pt x="8172" y="11962"/>
                    <a:pt x="8219" y="11664"/>
                    <a:pt x="8282" y="11367"/>
                  </a:cubicBezTo>
                  <a:cubicBezTo>
                    <a:pt x="8329" y="11084"/>
                    <a:pt x="8391" y="10818"/>
                    <a:pt x="8454" y="10536"/>
                  </a:cubicBezTo>
                  <a:close/>
                  <a:moveTo>
                    <a:pt x="8062" y="12479"/>
                  </a:moveTo>
                  <a:cubicBezTo>
                    <a:pt x="8595" y="13153"/>
                    <a:pt x="9128" y="13812"/>
                    <a:pt x="9755" y="14423"/>
                  </a:cubicBezTo>
                  <a:cubicBezTo>
                    <a:pt x="9598" y="14893"/>
                    <a:pt x="9457" y="15363"/>
                    <a:pt x="9316" y="15834"/>
                  </a:cubicBezTo>
                  <a:cubicBezTo>
                    <a:pt x="8971" y="15191"/>
                    <a:pt x="8376" y="14533"/>
                    <a:pt x="7796" y="13968"/>
                  </a:cubicBezTo>
                  <a:cubicBezTo>
                    <a:pt x="7890" y="13467"/>
                    <a:pt x="7968" y="12981"/>
                    <a:pt x="8062" y="12479"/>
                  </a:cubicBezTo>
                  <a:close/>
                  <a:moveTo>
                    <a:pt x="7749" y="14204"/>
                  </a:moveTo>
                  <a:cubicBezTo>
                    <a:pt x="7968" y="14439"/>
                    <a:pt x="8172" y="14674"/>
                    <a:pt x="8360" y="14909"/>
                  </a:cubicBezTo>
                  <a:cubicBezTo>
                    <a:pt x="8673" y="15316"/>
                    <a:pt x="8908" y="15740"/>
                    <a:pt x="9222" y="16147"/>
                  </a:cubicBezTo>
                  <a:cubicBezTo>
                    <a:pt x="9081" y="16633"/>
                    <a:pt x="8924" y="17135"/>
                    <a:pt x="8767" y="17636"/>
                  </a:cubicBezTo>
                  <a:cubicBezTo>
                    <a:pt x="8344" y="16978"/>
                    <a:pt x="7890" y="16335"/>
                    <a:pt x="7482" y="15661"/>
                  </a:cubicBezTo>
                  <a:cubicBezTo>
                    <a:pt x="7576" y="15175"/>
                    <a:pt x="7670" y="14689"/>
                    <a:pt x="7749" y="14204"/>
                  </a:cubicBezTo>
                  <a:close/>
                  <a:moveTo>
                    <a:pt x="7435" y="15881"/>
                  </a:moveTo>
                  <a:cubicBezTo>
                    <a:pt x="7827" y="16555"/>
                    <a:pt x="8219" y="17229"/>
                    <a:pt x="8705" y="17871"/>
                  </a:cubicBezTo>
                  <a:cubicBezTo>
                    <a:pt x="8595" y="18248"/>
                    <a:pt x="8485" y="18608"/>
                    <a:pt x="8391" y="18984"/>
                  </a:cubicBezTo>
                  <a:cubicBezTo>
                    <a:pt x="7984" y="18404"/>
                    <a:pt x="7545" y="17840"/>
                    <a:pt x="7153" y="17260"/>
                  </a:cubicBezTo>
                  <a:cubicBezTo>
                    <a:pt x="7263" y="16805"/>
                    <a:pt x="7357" y="16351"/>
                    <a:pt x="7435" y="15881"/>
                  </a:cubicBezTo>
                  <a:close/>
                  <a:moveTo>
                    <a:pt x="2341" y="708"/>
                  </a:moveTo>
                  <a:cubicBezTo>
                    <a:pt x="3595" y="1084"/>
                    <a:pt x="4896" y="1335"/>
                    <a:pt x="6165" y="1601"/>
                  </a:cubicBezTo>
                  <a:cubicBezTo>
                    <a:pt x="7167" y="1826"/>
                    <a:pt x="8153" y="2121"/>
                    <a:pt x="9153" y="2121"/>
                  </a:cubicBezTo>
                  <a:cubicBezTo>
                    <a:pt x="9202" y="2121"/>
                    <a:pt x="9251" y="2120"/>
                    <a:pt x="9300" y="2119"/>
                  </a:cubicBezTo>
                  <a:lnTo>
                    <a:pt x="9300" y="2119"/>
                  </a:lnTo>
                  <a:cubicBezTo>
                    <a:pt x="8689" y="4015"/>
                    <a:pt x="8297" y="6006"/>
                    <a:pt x="7937" y="7997"/>
                  </a:cubicBezTo>
                  <a:cubicBezTo>
                    <a:pt x="7905" y="8012"/>
                    <a:pt x="7874" y="8044"/>
                    <a:pt x="7921" y="8075"/>
                  </a:cubicBezTo>
                  <a:cubicBezTo>
                    <a:pt x="7921" y="8075"/>
                    <a:pt x="7921" y="8091"/>
                    <a:pt x="7921" y="8091"/>
                  </a:cubicBezTo>
                  <a:cubicBezTo>
                    <a:pt x="7717" y="9219"/>
                    <a:pt x="7513" y="10363"/>
                    <a:pt x="7278" y="11476"/>
                  </a:cubicBezTo>
                  <a:cubicBezTo>
                    <a:pt x="6714" y="14188"/>
                    <a:pt x="5899" y="16962"/>
                    <a:pt x="5727" y="19752"/>
                  </a:cubicBezTo>
                  <a:cubicBezTo>
                    <a:pt x="5710" y="19746"/>
                    <a:pt x="5692" y="19742"/>
                    <a:pt x="5676" y="19742"/>
                  </a:cubicBezTo>
                  <a:cubicBezTo>
                    <a:pt x="5615" y="19742"/>
                    <a:pt x="5568" y="19785"/>
                    <a:pt x="5617" y="19846"/>
                  </a:cubicBezTo>
                  <a:cubicBezTo>
                    <a:pt x="5648" y="19878"/>
                    <a:pt x="5680" y="19925"/>
                    <a:pt x="5727" y="19972"/>
                  </a:cubicBezTo>
                  <a:cubicBezTo>
                    <a:pt x="5711" y="20034"/>
                    <a:pt x="5711" y="20097"/>
                    <a:pt x="5711" y="20160"/>
                  </a:cubicBezTo>
                  <a:cubicBezTo>
                    <a:pt x="4990" y="19862"/>
                    <a:pt x="4128" y="19799"/>
                    <a:pt x="3360" y="19627"/>
                  </a:cubicBezTo>
                  <a:cubicBezTo>
                    <a:pt x="2482" y="19423"/>
                    <a:pt x="1620" y="19204"/>
                    <a:pt x="742" y="19047"/>
                  </a:cubicBezTo>
                  <a:cubicBezTo>
                    <a:pt x="1463" y="15975"/>
                    <a:pt x="1557" y="12746"/>
                    <a:pt x="1792" y="9580"/>
                  </a:cubicBezTo>
                  <a:cubicBezTo>
                    <a:pt x="2027" y="6633"/>
                    <a:pt x="2247" y="3670"/>
                    <a:pt x="2341" y="708"/>
                  </a:cubicBezTo>
                  <a:close/>
                  <a:moveTo>
                    <a:pt x="7059" y="17621"/>
                  </a:moveTo>
                  <a:cubicBezTo>
                    <a:pt x="7419" y="18216"/>
                    <a:pt x="7811" y="18827"/>
                    <a:pt x="8282" y="19376"/>
                  </a:cubicBezTo>
                  <a:cubicBezTo>
                    <a:pt x="8203" y="19674"/>
                    <a:pt x="8109" y="19956"/>
                    <a:pt x="8046" y="20254"/>
                  </a:cubicBezTo>
                  <a:cubicBezTo>
                    <a:pt x="7811" y="20019"/>
                    <a:pt x="7592" y="19784"/>
                    <a:pt x="7388" y="19548"/>
                  </a:cubicBezTo>
                  <a:cubicBezTo>
                    <a:pt x="7169" y="19282"/>
                    <a:pt x="6949" y="19031"/>
                    <a:pt x="6761" y="18765"/>
                  </a:cubicBezTo>
                  <a:cubicBezTo>
                    <a:pt x="6871" y="18389"/>
                    <a:pt x="6965" y="17997"/>
                    <a:pt x="7059" y="17621"/>
                  </a:cubicBezTo>
                  <a:close/>
                  <a:moveTo>
                    <a:pt x="601" y="19392"/>
                  </a:moveTo>
                  <a:cubicBezTo>
                    <a:pt x="1024" y="19580"/>
                    <a:pt x="1432" y="19721"/>
                    <a:pt x="1855" y="19862"/>
                  </a:cubicBezTo>
                  <a:cubicBezTo>
                    <a:pt x="2074" y="20175"/>
                    <a:pt x="2310" y="20473"/>
                    <a:pt x="2592" y="20755"/>
                  </a:cubicBezTo>
                  <a:cubicBezTo>
                    <a:pt x="2843" y="21022"/>
                    <a:pt x="3125" y="21351"/>
                    <a:pt x="3469" y="21570"/>
                  </a:cubicBezTo>
                  <a:cubicBezTo>
                    <a:pt x="3046" y="21508"/>
                    <a:pt x="2639" y="21461"/>
                    <a:pt x="2231" y="21382"/>
                  </a:cubicBezTo>
                  <a:cubicBezTo>
                    <a:pt x="2090" y="21053"/>
                    <a:pt x="1714" y="20708"/>
                    <a:pt x="1495" y="20426"/>
                  </a:cubicBezTo>
                  <a:cubicBezTo>
                    <a:pt x="1212" y="20081"/>
                    <a:pt x="915" y="19737"/>
                    <a:pt x="601" y="19392"/>
                  </a:cubicBezTo>
                  <a:close/>
                  <a:moveTo>
                    <a:pt x="2247" y="19972"/>
                  </a:moveTo>
                  <a:lnTo>
                    <a:pt x="2247" y="19972"/>
                  </a:lnTo>
                  <a:cubicBezTo>
                    <a:pt x="2529" y="20050"/>
                    <a:pt x="2795" y="20128"/>
                    <a:pt x="3078" y="20191"/>
                  </a:cubicBezTo>
                  <a:cubicBezTo>
                    <a:pt x="3375" y="20505"/>
                    <a:pt x="3689" y="20818"/>
                    <a:pt x="3971" y="21147"/>
                  </a:cubicBezTo>
                  <a:cubicBezTo>
                    <a:pt x="4143" y="21335"/>
                    <a:pt x="4300" y="21523"/>
                    <a:pt x="4457" y="21712"/>
                  </a:cubicBezTo>
                  <a:cubicBezTo>
                    <a:pt x="4253" y="21680"/>
                    <a:pt x="4049" y="21649"/>
                    <a:pt x="3846" y="21618"/>
                  </a:cubicBezTo>
                  <a:cubicBezTo>
                    <a:pt x="3846" y="21602"/>
                    <a:pt x="3846" y="21586"/>
                    <a:pt x="3830" y="21555"/>
                  </a:cubicBezTo>
                  <a:cubicBezTo>
                    <a:pt x="3564" y="21210"/>
                    <a:pt x="3109" y="20928"/>
                    <a:pt x="2795" y="20599"/>
                  </a:cubicBezTo>
                  <a:cubicBezTo>
                    <a:pt x="2592" y="20395"/>
                    <a:pt x="2419" y="20191"/>
                    <a:pt x="2247" y="19972"/>
                  </a:cubicBezTo>
                  <a:close/>
                  <a:moveTo>
                    <a:pt x="6683" y="19016"/>
                  </a:moveTo>
                  <a:cubicBezTo>
                    <a:pt x="7043" y="19564"/>
                    <a:pt x="7466" y="20113"/>
                    <a:pt x="7952" y="20567"/>
                  </a:cubicBezTo>
                  <a:cubicBezTo>
                    <a:pt x="7843" y="21006"/>
                    <a:pt x="7749" y="21429"/>
                    <a:pt x="7655" y="21868"/>
                  </a:cubicBezTo>
                  <a:cubicBezTo>
                    <a:pt x="7451" y="21618"/>
                    <a:pt x="7231" y="21382"/>
                    <a:pt x="7028" y="21147"/>
                  </a:cubicBezTo>
                  <a:cubicBezTo>
                    <a:pt x="6777" y="20849"/>
                    <a:pt x="6510" y="20567"/>
                    <a:pt x="6244" y="20270"/>
                  </a:cubicBezTo>
                  <a:cubicBezTo>
                    <a:pt x="6416" y="19862"/>
                    <a:pt x="6557" y="19439"/>
                    <a:pt x="6683" y="19016"/>
                  </a:cubicBezTo>
                  <a:close/>
                  <a:moveTo>
                    <a:pt x="3391" y="20270"/>
                  </a:moveTo>
                  <a:cubicBezTo>
                    <a:pt x="3877" y="20379"/>
                    <a:pt x="4394" y="20505"/>
                    <a:pt x="4896" y="20567"/>
                  </a:cubicBezTo>
                  <a:cubicBezTo>
                    <a:pt x="5162" y="20881"/>
                    <a:pt x="5429" y="21179"/>
                    <a:pt x="5695" y="21492"/>
                  </a:cubicBezTo>
                  <a:cubicBezTo>
                    <a:pt x="5836" y="21665"/>
                    <a:pt x="5977" y="21837"/>
                    <a:pt x="6134" y="22009"/>
                  </a:cubicBezTo>
                  <a:cubicBezTo>
                    <a:pt x="5742" y="21931"/>
                    <a:pt x="5335" y="21853"/>
                    <a:pt x="4927" y="21790"/>
                  </a:cubicBezTo>
                  <a:cubicBezTo>
                    <a:pt x="4676" y="21492"/>
                    <a:pt x="4363" y="21194"/>
                    <a:pt x="4081" y="20928"/>
                  </a:cubicBezTo>
                  <a:cubicBezTo>
                    <a:pt x="3861" y="20693"/>
                    <a:pt x="3626" y="20489"/>
                    <a:pt x="3391" y="20270"/>
                  </a:cubicBezTo>
                  <a:close/>
                  <a:moveTo>
                    <a:pt x="6150" y="20489"/>
                  </a:moveTo>
                  <a:cubicBezTo>
                    <a:pt x="6354" y="20740"/>
                    <a:pt x="6573" y="20991"/>
                    <a:pt x="6792" y="21241"/>
                  </a:cubicBezTo>
                  <a:cubicBezTo>
                    <a:pt x="7043" y="21570"/>
                    <a:pt x="7278" y="21931"/>
                    <a:pt x="7560" y="22260"/>
                  </a:cubicBezTo>
                  <a:cubicBezTo>
                    <a:pt x="7545" y="22339"/>
                    <a:pt x="7529" y="22401"/>
                    <a:pt x="7513" y="22480"/>
                  </a:cubicBezTo>
                  <a:cubicBezTo>
                    <a:pt x="7482" y="22417"/>
                    <a:pt x="7419" y="22339"/>
                    <a:pt x="7294" y="22307"/>
                  </a:cubicBezTo>
                  <a:cubicBezTo>
                    <a:pt x="7106" y="22244"/>
                    <a:pt x="6918" y="22197"/>
                    <a:pt x="6730" y="22150"/>
                  </a:cubicBezTo>
                  <a:cubicBezTo>
                    <a:pt x="6479" y="21853"/>
                    <a:pt x="6197" y="21570"/>
                    <a:pt x="5930" y="21304"/>
                  </a:cubicBezTo>
                  <a:cubicBezTo>
                    <a:pt x="5711" y="21069"/>
                    <a:pt x="5491" y="20834"/>
                    <a:pt x="5272" y="20599"/>
                  </a:cubicBezTo>
                  <a:cubicBezTo>
                    <a:pt x="5429" y="20599"/>
                    <a:pt x="5570" y="20599"/>
                    <a:pt x="5727" y="20583"/>
                  </a:cubicBezTo>
                  <a:cubicBezTo>
                    <a:pt x="5774" y="20567"/>
                    <a:pt x="5805" y="20552"/>
                    <a:pt x="5836" y="20536"/>
                  </a:cubicBezTo>
                  <a:cubicBezTo>
                    <a:pt x="5873" y="20546"/>
                    <a:pt x="5911" y="20552"/>
                    <a:pt x="5949" y="20552"/>
                  </a:cubicBezTo>
                  <a:cubicBezTo>
                    <a:pt x="6024" y="20552"/>
                    <a:pt x="6098" y="20531"/>
                    <a:pt x="6150" y="20489"/>
                  </a:cubicBezTo>
                  <a:close/>
                  <a:moveTo>
                    <a:pt x="2031" y="0"/>
                  </a:moveTo>
                  <a:cubicBezTo>
                    <a:pt x="1865" y="0"/>
                    <a:pt x="1773" y="61"/>
                    <a:pt x="1745" y="159"/>
                  </a:cubicBezTo>
                  <a:cubicBezTo>
                    <a:pt x="1604" y="175"/>
                    <a:pt x="1479" y="253"/>
                    <a:pt x="1463" y="379"/>
                  </a:cubicBezTo>
                  <a:cubicBezTo>
                    <a:pt x="1259" y="3623"/>
                    <a:pt x="1118" y="6852"/>
                    <a:pt x="883" y="10081"/>
                  </a:cubicBezTo>
                  <a:cubicBezTo>
                    <a:pt x="664" y="13075"/>
                    <a:pt x="209" y="16053"/>
                    <a:pt x="288" y="19094"/>
                  </a:cubicBezTo>
                  <a:cubicBezTo>
                    <a:pt x="264" y="19089"/>
                    <a:pt x="239" y="19086"/>
                    <a:pt x="216" y="19086"/>
                  </a:cubicBezTo>
                  <a:cubicBezTo>
                    <a:pt x="100" y="19086"/>
                    <a:pt x="0" y="19149"/>
                    <a:pt x="52" y="19266"/>
                  </a:cubicBezTo>
                  <a:cubicBezTo>
                    <a:pt x="288" y="19721"/>
                    <a:pt x="538" y="20175"/>
                    <a:pt x="852" y="20614"/>
                  </a:cubicBezTo>
                  <a:cubicBezTo>
                    <a:pt x="1040" y="20881"/>
                    <a:pt x="1259" y="21288"/>
                    <a:pt x="1573" y="21539"/>
                  </a:cubicBezTo>
                  <a:cubicBezTo>
                    <a:pt x="1589" y="21602"/>
                    <a:pt x="1651" y="21665"/>
                    <a:pt x="1761" y="21696"/>
                  </a:cubicBezTo>
                  <a:cubicBezTo>
                    <a:pt x="1792" y="21712"/>
                    <a:pt x="1824" y="21727"/>
                    <a:pt x="1871" y="21743"/>
                  </a:cubicBezTo>
                  <a:cubicBezTo>
                    <a:pt x="1871" y="21743"/>
                    <a:pt x="1886" y="21743"/>
                    <a:pt x="1902" y="21759"/>
                  </a:cubicBezTo>
                  <a:cubicBezTo>
                    <a:pt x="1918" y="21759"/>
                    <a:pt x="1949" y="21759"/>
                    <a:pt x="1980" y="21774"/>
                  </a:cubicBezTo>
                  <a:cubicBezTo>
                    <a:pt x="3539" y="22249"/>
                    <a:pt x="5380" y="22767"/>
                    <a:pt x="6995" y="22767"/>
                  </a:cubicBezTo>
                  <a:cubicBezTo>
                    <a:pt x="7085" y="22767"/>
                    <a:pt x="7174" y="22765"/>
                    <a:pt x="7263" y="22762"/>
                  </a:cubicBezTo>
                  <a:cubicBezTo>
                    <a:pt x="7404" y="22746"/>
                    <a:pt x="7482" y="22683"/>
                    <a:pt x="7513" y="22621"/>
                  </a:cubicBezTo>
                  <a:cubicBezTo>
                    <a:pt x="7552" y="22699"/>
                    <a:pt x="7664" y="22759"/>
                    <a:pt x="7762" y="22759"/>
                  </a:cubicBezTo>
                  <a:cubicBezTo>
                    <a:pt x="7822" y="22759"/>
                    <a:pt x="7876" y="22737"/>
                    <a:pt x="7905" y="22683"/>
                  </a:cubicBezTo>
                  <a:cubicBezTo>
                    <a:pt x="7921" y="22636"/>
                    <a:pt x="7937" y="22605"/>
                    <a:pt x="7952" y="22574"/>
                  </a:cubicBezTo>
                  <a:cubicBezTo>
                    <a:pt x="8015" y="22558"/>
                    <a:pt x="8062" y="22511"/>
                    <a:pt x="8031" y="22464"/>
                  </a:cubicBezTo>
                  <a:cubicBezTo>
                    <a:pt x="8031" y="22448"/>
                    <a:pt x="8015" y="22433"/>
                    <a:pt x="8015" y="22417"/>
                  </a:cubicBezTo>
                  <a:cubicBezTo>
                    <a:pt x="9285" y="19658"/>
                    <a:pt x="10053" y="16696"/>
                    <a:pt x="10727" y="13749"/>
                  </a:cubicBezTo>
                  <a:cubicBezTo>
                    <a:pt x="11275" y="11335"/>
                    <a:pt x="12012" y="8906"/>
                    <a:pt x="12498" y="6460"/>
                  </a:cubicBezTo>
                  <a:cubicBezTo>
                    <a:pt x="12505" y="6461"/>
                    <a:pt x="12512" y="6462"/>
                    <a:pt x="12519" y="6462"/>
                  </a:cubicBezTo>
                  <a:cubicBezTo>
                    <a:pt x="12621" y="6462"/>
                    <a:pt x="12713" y="6359"/>
                    <a:pt x="12655" y="6257"/>
                  </a:cubicBezTo>
                  <a:cubicBezTo>
                    <a:pt x="12623" y="6225"/>
                    <a:pt x="12592" y="6178"/>
                    <a:pt x="12561" y="6131"/>
                  </a:cubicBezTo>
                  <a:cubicBezTo>
                    <a:pt x="12655" y="5598"/>
                    <a:pt x="12749" y="5065"/>
                    <a:pt x="12811" y="4532"/>
                  </a:cubicBezTo>
                  <a:cubicBezTo>
                    <a:pt x="13031" y="4470"/>
                    <a:pt x="13125" y="4235"/>
                    <a:pt x="12890" y="4031"/>
                  </a:cubicBezTo>
                  <a:cubicBezTo>
                    <a:pt x="12890" y="4015"/>
                    <a:pt x="12890" y="3984"/>
                    <a:pt x="12890" y="3953"/>
                  </a:cubicBezTo>
                  <a:cubicBezTo>
                    <a:pt x="12913" y="3767"/>
                    <a:pt x="12704" y="3633"/>
                    <a:pt x="12518" y="3633"/>
                  </a:cubicBezTo>
                  <a:cubicBezTo>
                    <a:pt x="12453" y="3633"/>
                    <a:pt x="12390" y="3649"/>
                    <a:pt x="12341" y="3686"/>
                  </a:cubicBezTo>
                  <a:cubicBezTo>
                    <a:pt x="11855" y="3373"/>
                    <a:pt x="11369" y="3043"/>
                    <a:pt x="10930" y="2699"/>
                  </a:cubicBezTo>
                  <a:cubicBezTo>
                    <a:pt x="10476" y="2354"/>
                    <a:pt x="10053" y="1899"/>
                    <a:pt x="9535" y="1633"/>
                  </a:cubicBezTo>
                  <a:cubicBezTo>
                    <a:pt x="9504" y="1617"/>
                    <a:pt x="9488" y="1601"/>
                    <a:pt x="9473" y="1586"/>
                  </a:cubicBezTo>
                  <a:cubicBezTo>
                    <a:pt x="8407" y="1037"/>
                    <a:pt x="7012" y="896"/>
                    <a:pt x="5821" y="661"/>
                  </a:cubicBezTo>
                  <a:cubicBezTo>
                    <a:pt x="4582" y="410"/>
                    <a:pt x="3344" y="112"/>
                    <a:pt x="2090" y="3"/>
                  </a:cubicBezTo>
                  <a:cubicBezTo>
                    <a:pt x="2069" y="1"/>
                    <a:pt x="2050" y="0"/>
                    <a:pt x="2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7" name="Google Shape;1747;p64"/>
          <p:cNvSpPr/>
          <p:nvPr/>
        </p:nvSpPr>
        <p:spPr>
          <a:xfrm rot="-1036824">
            <a:off x="4009208" y="177595"/>
            <a:ext cx="932333" cy="512408"/>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8" name="Google Shape;1748;p64"/>
          <p:cNvGrpSpPr/>
          <p:nvPr/>
        </p:nvGrpSpPr>
        <p:grpSpPr>
          <a:xfrm rot="-8593293">
            <a:off x="48531" y="-510565"/>
            <a:ext cx="2429474" cy="1577941"/>
            <a:chOff x="5118990" y="4122087"/>
            <a:chExt cx="1882464" cy="1222659"/>
          </a:xfrm>
        </p:grpSpPr>
        <p:sp>
          <p:nvSpPr>
            <p:cNvPr id="1749" name="Google Shape;1749;p64"/>
            <p:cNvSpPr/>
            <p:nvPr/>
          </p:nvSpPr>
          <p:spPr>
            <a:xfrm rot="787510">
              <a:off x="5385771" y="4227679"/>
              <a:ext cx="603559" cy="359284"/>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rot="787510">
              <a:off x="5335021" y="4244664"/>
              <a:ext cx="556881" cy="639813"/>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rot="787510">
              <a:off x="5274233" y="4284717"/>
              <a:ext cx="108494" cy="89486"/>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rot="787510">
              <a:off x="5276253" y="4313238"/>
              <a:ext cx="125778" cy="126468"/>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rot="787510">
              <a:off x="5556472" y="4350491"/>
              <a:ext cx="214919" cy="68331"/>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rot="787510">
              <a:off x="5858154" y="4388382"/>
              <a:ext cx="1087855" cy="60559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rot="787510">
              <a:off x="6027045" y="4465191"/>
              <a:ext cx="608388" cy="226071"/>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rot="787510">
              <a:off x="5717956" y="4731255"/>
              <a:ext cx="1111348" cy="47701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rot="787510">
              <a:off x="5192958" y="4307909"/>
              <a:ext cx="1734529" cy="851015"/>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rot="787510">
              <a:off x="5746899" y="4608508"/>
              <a:ext cx="88489" cy="329239"/>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rot="787510">
              <a:off x="5433551" y="4425988"/>
              <a:ext cx="32192" cy="86573"/>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rot="787510">
              <a:off x="5891335" y="4294059"/>
              <a:ext cx="94353" cy="35583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rot="787510">
              <a:off x="5743083" y="4284862"/>
              <a:ext cx="155517" cy="62138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rot="787510">
              <a:off x="5468329" y="4339170"/>
              <a:ext cx="37327" cy="108648"/>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rot="787510">
              <a:off x="5364359" y="4323181"/>
              <a:ext cx="43919" cy="135666"/>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 name="Google Shape;1764;p64"/>
          <p:cNvGrpSpPr/>
          <p:nvPr/>
        </p:nvGrpSpPr>
        <p:grpSpPr>
          <a:xfrm>
            <a:off x="4571995" y="4282572"/>
            <a:ext cx="2433812" cy="320922"/>
            <a:chOff x="1394800" y="3522000"/>
            <a:chExt cx="1048650" cy="138275"/>
          </a:xfrm>
        </p:grpSpPr>
        <p:sp>
          <p:nvSpPr>
            <p:cNvPr id="1765" name="Google Shape;1765;p64"/>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 name="Table 5">
            <a:extLst>
              <a:ext uri="{FF2B5EF4-FFF2-40B4-BE49-F238E27FC236}">
                <a16:creationId xmlns:a16="http://schemas.microsoft.com/office/drawing/2014/main" id="{A0767B45-508B-3D6C-6D5E-DD5C858E47FC}"/>
              </a:ext>
            </a:extLst>
          </p:cNvPr>
          <p:cNvGraphicFramePr>
            <a:graphicFrameLocks noGrp="1"/>
          </p:cNvGraphicFramePr>
          <p:nvPr>
            <p:extLst>
              <p:ext uri="{D42A27DB-BD31-4B8C-83A1-F6EECF244321}">
                <p14:modId xmlns:p14="http://schemas.microsoft.com/office/powerpoint/2010/main" val="2012455947"/>
              </p:ext>
            </p:extLst>
          </p:nvPr>
        </p:nvGraphicFramePr>
        <p:xfrm>
          <a:off x="3148324" y="1568620"/>
          <a:ext cx="5692524" cy="2057983"/>
        </p:xfrm>
        <a:graphic>
          <a:graphicData uri="http://schemas.openxmlformats.org/drawingml/2006/table">
            <a:tbl>
              <a:tblPr firstRow="1" firstCol="1" bandRow="1">
                <a:tableStyleId>{5A04CAA4-B60D-43E6-AFD4-F8A1D9180929}</a:tableStyleId>
              </a:tblPr>
              <a:tblGrid>
                <a:gridCol w="1687147">
                  <a:extLst>
                    <a:ext uri="{9D8B030D-6E8A-4147-A177-3AD203B41FA5}">
                      <a16:colId xmlns:a16="http://schemas.microsoft.com/office/drawing/2014/main" val="2937770474"/>
                    </a:ext>
                  </a:extLst>
                </a:gridCol>
                <a:gridCol w="2076773">
                  <a:extLst>
                    <a:ext uri="{9D8B030D-6E8A-4147-A177-3AD203B41FA5}">
                      <a16:colId xmlns:a16="http://schemas.microsoft.com/office/drawing/2014/main" val="2627092657"/>
                    </a:ext>
                  </a:extLst>
                </a:gridCol>
                <a:gridCol w="1928604">
                  <a:extLst>
                    <a:ext uri="{9D8B030D-6E8A-4147-A177-3AD203B41FA5}">
                      <a16:colId xmlns:a16="http://schemas.microsoft.com/office/drawing/2014/main" val="3554772066"/>
                    </a:ext>
                  </a:extLst>
                </a:gridCol>
              </a:tblGrid>
              <a:tr h="947112">
                <a:tc>
                  <a:txBody>
                    <a:bodyPr/>
                    <a:lstStyle/>
                    <a:p>
                      <a:pPr marR="25400" algn="ctr">
                        <a:lnSpc>
                          <a:spcPct val="107000"/>
                        </a:lnSpc>
                        <a:buNone/>
                      </a:pPr>
                      <a:r>
                        <a:rPr lang="en-US" sz="1600" b="1" dirty="0" err="1">
                          <a:effectLst/>
                        </a:rPr>
                        <a:t>Câu</a:t>
                      </a:r>
                      <a:endParaRPr lang="en-US" sz="1200" b="1" dirty="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R="25400" algn="ctr">
                        <a:lnSpc>
                          <a:spcPct val="107000"/>
                        </a:lnSpc>
                        <a:buNone/>
                      </a:pPr>
                      <a:r>
                        <a:rPr lang="en-US" sz="1600" b="1" dirty="0" err="1">
                          <a:effectLst/>
                        </a:rPr>
                        <a:t>Biện</a:t>
                      </a:r>
                      <a:r>
                        <a:rPr lang="en-US" sz="1600" b="1" dirty="0">
                          <a:effectLst/>
                        </a:rPr>
                        <a:t> </a:t>
                      </a:r>
                      <a:r>
                        <a:rPr lang="en-US" sz="1600" b="1" dirty="0" err="1">
                          <a:effectLst/>
                        </a:rPr>
                        <a:t>pháp</a:t>
                      </a:r>
                      <a:r>
                        <a:rPr lang="en-US" sz="1600" b="1" dirty="0">
                          <a:effectLst/>
                        </a:rPr>
                        <a:t> </a:t>
                      </a:r>
                      <a:r>
                        <a:rPr lang="en-US" sz="1600" b="1" dirty="0" err="1">
                          <a:effectLst/>
                        </a:rPr>
                        <a:t>tu</a:t>
                      </a:r>
                      <a:r>
                        <a:rPr lang="en-US" sz="1600" b="1" dirty="0">
                          <a:effectLst/>
                        </a:rPr>
                        <a:t> </a:t>
                      </a:r>
                      <a:r>
                        <a:rPr lang="en-US" sz="1600" b="1" dirty="0" err="1">
                          <a:effectLst/>
                        </a:rPr>
                        <a:t>từ</a:t>
                      </a:r>
                      <a:endParaRPr lang="en-US" sz="1200" b="1" dirty="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R="25400" algn="ctr">
                        <a:lnSpc>
                          <a:spcPct val="107000"/>
                        </a:lnSpc>
                        <a:buNone/>
                      </a:pPr>
                      <a:r>
                        <a:rPr lang="en-US" sz="1600" b="1" dirty="0" err="1">
                          <a:effectLst/>
                        </a:rPr>
                        <a:t>Tác</a:t>
                      </a:r>
                      <a:r>
                        <a:rPr lang="en-US" sz="1600" b="1" dirty="0">
                          <a:effectLst/>
                        </a:rPr>
                        <a:t> </a:t>
                      </a:r>
                      <a:r>
                        <a:rPr lang="en-US" sz="1600" b="1" dirty="0" err="1">
                          <a:effectLst/>
                        </a:rPr>
                        <a:t>dụng</a:t>
                      </a:r>
                      <a:endParaRPr lang="en-US" sz="1200" b="1" dirty="0">
                        <a:effectLst/>
                        <a:latin typeface="Times New Roman" panose="02020603050405020304" pitchFamily="18" charset="0"/>
                        <a:ea typeface="Times New Roman" panose="02020603050405020304" pitchFamily="18" charset="0"/>
                      </a:endParaRPr>
                    </a:p>
                  </a:txBody>
                  <a:tcPr marL="68580" marR="68580" marT="0" marB="0" anchor="ctr"/>
                </a:tc>
                <a:extLst>
                  <a:ext uri="{0D108BD9-81ED-4DB2-BD59-A6C34878D82A}">
                    <a16:rowId xmlns:a16="http://schemas.microsoft.com/office/drawing/2014/main" val="4156715902"/>
                  </a:ext>
                </a:extLst>
              </a:tr>
              <a:tr h="1110871">
                <a:tc>
                  <a:txBody>
                    <a:bodyPr/>
                    <a:lstStyle/>
                    <a:p>
                      <a:pPr marR="60325">
                        <a:lnSpc>
                          <a:spcPct val="107000"/>
                        </a:lnSpc>
                        <a:buNone/>
                        <a:tabLst>
                          <a:tab pos="558165" algn="l"/>
                        </a:tabLst>
                      </a:pPr>
                      <a:endParaRPr lang="vi-VN" sz="1400" i="1" dirty="0">
                        <a:effectLst/>
                      </a:endParaRPr>
                    </a:p>
                    <a:p>
                      <a:pPr marR="60325">
                        <a:lnSpc>
                          <a:spcPct val="107000"/>
                        </a:lnSpc>
                        <a:buNone/>
                        <a:tabLst>
                          <a:tab pos="558165" algn="l"/>
                        </a:tabLst>
                      </a:pPr>
                      <a:r>
                        <a:rPr lang="vi-VN" sz="1400" i="1" dirty="0">
                          <a:effectLst/>
                        </a:rPr>
                        <a:t>Một </a:t>
                      </a:r>
                      <a:r>
                        <a:rPr lang="vi-VN" sz="1400" i="1" spc="-30" dirty="0">
                          <a:effectLst/>
                        </a:rPr>
                        <a:t>ngày </a:t>
                      </a:r>
                      <a:r>
                        <a:rPr lang="vi-VN" sz="1400" i="1" dirty="0">
                          <a:effectLst/>
                        </a:rPr>
                        <a:t>hòa bình </a:t>
                      </a:r>
                      <a:endParaRPr lang="en-US" sz="1100" i="1" dirty="0">
                        <a:effectLst/>
                      </a:endParaRPr>
                    </a:p>
                    <a:p>
                      <a:pPr marR="60325">
                        <a:lnSpc>
                          <a:spcPct val="107000"/>
                        </a:lnSpc>
                        <a:buNone/>
                        <a:tabLst>
                          <a:tab pos="558165" algn="l"/>
                        </a:tabLst>
                      </a:pPr>
                      <a:r>
                        <a:rPr lang="vi-VN" sz="1400" i="1" dirty="0">
                          <a:effectLst/>
                        </a:rPr>
                        <a:t>Anh </a:t>
                      </a:r>
                      <a:r>
                        <a:rPr lang="vi-VN" sz="1400" i="1" spc="-25" dirty="0">
                          <a:effectLst/>
                        </a:rPr>
                        <a:t>không </a:t>
                      </a:r>
                      <a:r>
                        <a:rPr lang="vi-VN" sz="1400" i="1" dirty="0">
                          <a:effectLst/>
                        </a:rPr>
                        <a:t>về nữa</a:t>
                      </a:r>
                      <a:endParaRPr lang="en-US" sz="1100" i="1" dirty="0">
                        <a:effectLst/>
                        <a:latin typeface="Times New Roman" panose="02020603050405020304" pitchFamily="18" charset="0"/>
                        <a:ea typeface="Times New Roman" panose="02020603050405020304" pitchFamily="18" charset="0"/>
                      </a:endParaRPr>
                    </a:p>
                  </a:txBody>
                  <a:tcPr marL="68580" marR="68580" marT="0" marB="0"/>
                </a:tc>
                <a:tc>
                  <a:txBody>
                    <a:bodyPr/>
                    <a:lstStyle/>
                    <a:p>
                      <a:pPr marR="25400">
                        <a:lnSpc>
                          <a:spcPct val="107000"/>
                        </a:lnSpc>
                        <a:buNone/>
                      </a:pPr>
                      <a:r>
                        <a:rPr lang="en-US" sz="1400" dirty="0">
                          <a:effectLst/>
                        </a:rPr>
                        <a:t> </a:t>
                      </a:r>
                      <a:endParaRPr lang="en-US" sz="1100" dirty="0">
                        <a:effectLst/>
                        <a:latin typeface="Times New Roman" panose="02020603050405020304" pitchFamily="18" charset="0"/>
                        <a:ea typeface="Times New Roman" panose="02020603050405020304" pitchFamily="18" charset="0"/>
                      </a:endParaRPr>
                    </a:p>
                  </a:txBody>
                  <a:tcPr marL="68580" marR="68580" marT="0" marB="0"/>
                </a:tc>
                <a:tc>
                  <a:txBody>
                    <a:bodyPr/>
                    <a:lstStyle/>
                    <a:p>
                      <a:pPr marR="25400">
                        <a:lnSpc>
                          <a:spcPct val="107000"/>
                        </a:lnSpc>
                        <a:buNone/>
                      </a:pPr>
                      <a:r>
                        <a:rPr lang="en-US" sz="1400" dirty="0">
                          <a:effectLst/>
                        </a:rPr>
                        <a:t> </a:t>
                      </a:r>
                      <a:endParaRPr lang="en-US" sz="1100" dirty="0">
                        <a:effectLst/>
                        <a:latin typeface="Times New Roman" panose="02020603050405020304" pitchFamily="18" charset="0"/>
                        <a:ea typeface="Times New Roman" panose="02020603050405020304" pitchFamily="18" charset="0"/>
                      </a:endParaRPr>
                    </a:p>
                  </a:txBody>
                  <a:tcPr marL="68580" marR="68580" marT="0" marB="0"/>
                </a:tc>
                <a:extLst>
                  <a:ext uri="{0D108BD9-81ED-4DB2-BD59-A6C34878D82A}">
                    <a16:rowId xmlns:a16="http://schemas.microsoft.com/office/drawing/2014/main" val="2493015051"/>
                  </a:ext>
                </a:extLst>
              </a:tr>
            </a:tbl>
          </a:graphicData>
        </a:graphic>
      </p:graphicFrame>
      <p:sp>
        <p:nvSpPr>
          <p:cNvPr id="8" name="TextBox 7">
            <a:extLst>
              <a:ext uri="{FF2B5EF4-FFF2-40B4-BE49-F238E27FC236}">
                <a16:creationId xmlns:a16="http://schemas.microsoft.com/office/drawing/2014/main" id="{D05D02BD-D169-C922-1DFA-BFF2C00F225B}"/>
              </a:ext>
            </a:extLst>
          </p:cNvPr>
          <p:cNvSpPr txBox="1"/>
          <p:nvPr/>
        </p:nvSpPr>
        <p:spPr>
          <a:xfrm>
            <a:off x="4859744" y="2571750"/>
            <a:ext cx="1978694" cy="954107"/>
          </a:xfrm>
          <a:prstGeom prst="rect">
            <a:avLst/>
          </a:prstGeom>
          <a:noFill/>
        </p:spPr>
        <p:txBody>
          <a:bodyPr wrap="square">
            <a:spAutoFit/>
          </a:bodyPr>
          <a:lstStyle/>
          <a:p>
            <a:pPr algn="just"/>
            <a:r>
              <a:rPr lang="en-US" sz="1400" kern="100" dirty="0" err="1">
                <a:effectLst/>
                <a:latin typeface="+mn-lt"/>
                <a:ea typeface="MS Mincho" panose="02020609040205080304" pitchFamily="49" charset="-128"/>
              </a:rPr>
              <a:t>Biện</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pháp</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tu</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từ</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nói</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giảm</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nói</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tránh</a:t>
            </a:r>
            <a:r>
              <a:rPr lang="en-US" sz="1400" kern="100" dirty="0">
                <a:effectLst/>
                <a:latin typeface="+mn-lt"/>
                <a:ea typeface="MS Mincho" panose="02020609040205080304" pitchFamily="49" charset="-128"/>
              </a:rPr>
              <a:t>: Anh </a:t>
            </a:r>
            <a:r>
              <a:rPr lang="en-US" sz="1400" b="1" i="1" kern="100" dirty="0" err="1">
                <a:effectLst/>
                <a:latin typeface="+mn-lt"/>
                <a:ea typeface="MS Mincho" panose="02020609040205080304" pitchFamily="49" charset="-128"/>
              </a:rPr>
              <a:t>không</a:t>
            </a:r>
            <a:r>
              <a:rPr lang="en-US" sz="1400" b="1" i="1" kern="100" dirty="0">
                <a:effectLst/>
                <a:latin typeface="+mn-lt"/>
                <a:ea typeface="MS Mincho" panose="02020609040205080304" pitchFamily="49" charset="-128"/>
              </a:rPr>
              <a:t> </a:t>
            </a:r>
            <a:r>
              <a:rPr lang="en-US" sz="1400" b="1" i="1" kern="100" dirty="0" err="1">
                <a:effectLst/>
                <a:latin typeface="+mn-lt"/>
                <a:ea typeface="MS Mincho" panose="02020609040205080304" pitchFamily="49" charset="-128"/>
              </a:rPr>
              <a:t>về</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nữa</a:t>
            </a:r>
            <a:r>
              <a:rPr lang="en-US" sz="1400" kern="100" dirty="0">
                <a:effectLst/>
                <a:latin typeface="+mn-lt"/>
                <a:ea typeface="MS Mincho" panose="02020609040205080304" pitchFamily="49" charset="-128"/>
              </a:rPr>
              <a:t> - </a:t>
            </a:r>
            <a:r>
              <a:rPr lang="en-US" sz="1400" kern="100" dirty="0" err="1">
                <a:effectLst/>
                <a:latin typeface="+mn-lt"/>
                <a:ea typeface="MS Mincho" panose="02020609040205080304" pitchFamily="49" charset="-128"/>
              </a:rPr>
              <a:t>đã</a:t>
            </a:r>
            <a:r>
              <a:rPr lang="en-US" sz="1400" kern="100" dirty="0">
                <a:effectLst/>
                <a:latin typeface="+mn-lt"/>
                <a:ea typeface="MS Mincho" panose="02020609040205080304" pitchFamily="49" charset="-128"/>
              </a:rPr>
              <a:t> hi </a:t>
            </a:r>
            <a:r>
              <a:rPr lang="en-US" sz="1400" kern="100" dirty="0" err="1">
                <a:effectLst/>
                <a:latin typeface="+mn-lt"/>
                <a:ea typeface="MS Mincho" panose="02020609040205080304" pitchFamily="49" charset="-128"/>
              </a:rPr>
              <a:t>sinh</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đã</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mất</a:t>
            </a:r>
            <a:endParaRPr lang="en-US" dirty="0">
              <a:latin typeface="+mn-lt"/>
            </a:endParaRPr>
          </a:p>
        </p:txBody>
      </p:sp>
      <p:sp>
        <p:nvSpPr>
          <p:cNvPr id="10" name="TextBox 9">
            <a:extLst>
              <a:ext uri="{FF2B5EF4-FFF2-40B4-BE49-F238E27FC236}">
                <a16:creationId xmlns:a16="http://schemas.microsoft.com/office/drawing/2014/main" id="{AA82BBF4-3BEA-E2A1-C1E7-D36898074815}"/>
              </a:ext>
            </a:extLst>
          </p:cNvPr>
          <p:cNvSpPr txBox="1"/>
          <p:nvPr/>
        </p:nvSpPr>
        <p:spPr>
          <a:xfrm>
            <a:off x="7005808" y="2635484"/>
            <a:ext cx="1673244" cy="536622"/>
          </a:xfrm>
          <a:prstGeom prst="rect">
            <a:avLst/>
          </a:prstGeom>
          <a:noFill/>
        </p:spPr>
        <p:txBody>
          <a:bodyPr wrap="square">
            <a:spAutoFit/>
          </a:bodyPr>
          <a:lstStyle/>
          <a:p>
            <a:pPr algn="just">
              <a:lnSpc>
                <a:spcPct val="107000"/>
              </a:lnSpc>
              <a:buNone/>
              <a:tabLst>
                <a:tab pos="90170" algn="l"/>
                <a:tab pos="180340" algn="l"/>
              </a:tabLst>
            </a:pPr>
            <a:r>
              <a:rPr lang="en-US" sz="1400" kern="100" dirty="0" err="1">
                <a:effectLst/>
                <a:latin typeface="+mn-lt"/>
                <a:ea typeface="MS Mincho" panose="02020609040205080304" pitchFamily="49" charset="-128"/>
              </a:rPr>
              <a:t>Tránh</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cảm</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giác</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đau</a:t>
            </a:r>
            <a:r>
              <a:rPr lang="en-US" sz="1400" kern="100" dirty="0">
                <a:effectLst/>
                <a:latin typeface="+mn-lt"/>
                <a:ea typeface="MS Mincho" panose="02020609040205080304" pitchFamily="49" charset="-128"/>
              </a:rPr>
              <a:t> </a:t>
            </a:r>
            <a:r>
              <a:rPr lang="en-US" sz="1400" kern="100" dirty="0" err="1">
                <a:effectLst/>
                <a:latin typeface="+mn-lt"/>
                <a:ea typeface="MS Mincho" panose="02020609040205080304" pitchFamily="49" charset="-128"/>
              </a:rPr>
              <a:t>buồn</a:t>
            </a:r>
            <a:r>
              <a:rPr lang="en-US" sz="1400" kern="100" dirty="0">
                <a:effectLst/>
                <a:latin typeface="+mn-lt"/>
                <a:ea typeface="MS Mincho" panose="02020609040205080304" pitchFamily="49" charset="-128"/>
              </a:rPr>
              <a:t>.</a:t>
            </a:r>
            <a:endParaRPr lang="en-US" sz="1100" dirty="0">
              <a:effectLst/>
              <a:latin typeface="+mn-lt"/>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6947"/>
        <p:cNvGrpSpPr/>
        <p:nvPr/>
      </p:nvGrpSpPr>
      <p:grpSpPr>
        <a:xfrm>
          <a:off x="0" y="0"/>
          <a:ext cx="0" cy="0"/>
          <a:chOff x="0" y="0"/>
          <a:chExt cx="0" cy="0"/>
        </a:xfrm>
      </p:grpSpPr>
      <p:sp>
        <p:nvSpPr>
          <p:cNvPr id="6948" name="Google Shape;6948;p125"/>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Resources</a:t>
            </a:r>
            <a:endParaRPr/>
          </a:p>
        </p:txBody>
      </p:sp>
      <p:sp>
        <p:nvSpPr>
          <p:cNvPr id="6949" name="Google Shape;6949;p125"/>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2"/>
              </a:buClr>
              <a:buSzPts val="1100"/>
              <a:buFont typeface="Arial"/>
              <a:buNone/>
            </a:pPr>
            <a:r>
              <a:rPr lang="en" sz="1400" b="1">
                <a:solidFill>
                  <a:schemeClr val="dk1"/>
                </a:solidFill>
                <a:latin typeface="Itim"/>
                <a:ea typeface="Itim"/>
                <a:cs typeface="Itim"/>
                <a:sym typeface="Itim"/>
              </a:rPr>
              <a:t>Vector</a:t>
            </a:r>
            <a:endParaRPr sz="1400" b="1">
              <a:solidFill>
                <a:schemeClr val="dk1"/>
              </a:solidFill>
              <a:latin typeface="Itim"/>
              <a:ea typeface="Itim"/>
              <a:cs typeface="Itim"/>
              <a:sym typeface="Itim"/>
            </a:endParaRPr>
          </a:p>
          <a:p>
            <a:pPr marL="316800" lvl="0" indent="-162600" algn="l" rtl="0">
              <a:lnSpc>
                <a:spcPct val="100000"/>
              </a:lnSpc>
              <a:spcBef>
                <a:spcPts val="99"/>
              </a:spcBef>
              <a:spcAft>
                <a:spcPts val="0"/>
              </a:spcAft>
              <a:buClr>
                <a:schemeClr val="dk2"/>
              </a:buClr>
              <a:buSzPts val="1200"/>
              <a:buChar char="●"/>
            </a:pPr>
            <a:r>
              <a:rPr lang="en">
                <a:uFill>
                  <a:noFill/>
                </a:uFill>
                <a:hlinkClick r:id="rId3"/>
              </a:rPr>
              <a:t>Hand drawn back to school background</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4"/>
              </a:rPr>
              <a:t>Back to school background</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5"/>
              </a:rPr>
              <a:t>Hand drawn back to school background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6"/>
              </a:rPr>
              <a:t>Bullet journal elements in pastel colours</a:t>
            </a:r>
            <a:endParaRPr/>
          </a:p>
          <a:p>
            <a:pPr marL="0" lvl="0" indent="0" algn="l" rtl="0">
              <a:lnSpc>
                <a:spcPct val="100000"/>
              </a:lnSpc>
              <a:spcBef>
                <a:spcPts val="99"/>
              </a:spcBef>
              <a:spcAft>
                <a:spcPts val="0"/>
              </a:spcAft>
              <a:buClr>
                <a:schemeClr val="dk2"/>
              </a:buClr>
              <a:buSzPts val="1100"/>
              <a:buFont typeface="Arial"/>
              <a:buNone/>
            </a:pPr>
            <a:r>
              <a:rPr lang="en" sz="1400" b="1">
                <a:solidFill>
                  <a:schemeClr val="dk1"/>
                </a:solidFill>
                <a:latin typeface="Itim"/>
                <a:ea typeface="Itim"/>
                <a:cs typeface="Itim"/>
                <a:sym typeface="Itim"/>
              </a:rPr>
              <a:t>Photo</a:t>
            </a:r>
            <a:endParaRPr b="1">
              <a:latin typeface="Itim"/>
              <a:ea typeface="Itim"/>
              <a:cs typeface="Itim"/>
              <a:sym typeface="Itim"/>
            </a:endParaRPr>
          </a:p>
          <a:p>
            <a:pPr marL="316800" lvl="0" indent="-162600" algn="l" rtl="0">
              <a:lnSpc>
                <a:spcPct val="100000"/>
              </a:lnSpc>
              <a:spcBef>
                <a:spcPts val="99"/>
              </a:spcBef>
              <a:spcAft>
                <a:spcPts val="0"/>
              </a:spcAft>
              <a:buClr>
                <a:schemeClr val="dk2"/>
              </a:buClr>
              <a:buSzPts val="1200"/>
              <a:buChar char="●"/>
            </a:pPr>
            <a:r>
              <a:rPr lang="en">
                <a:uFill>
                  <a:noFill/>
                </a:uFill>
                <a:hlinkClick r:id="rId7"/>
              </a:rPr>
              <a:t>Portrait of college girl in front of her mates </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8"/>
              </a:rPr>
              <a:t>Portrait of college student holding some books</a:t>
            </a:r>
            <a:r>
              <a:rPr lang="en"/>
              <a:t> </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9"/>
              </a:rPr>
              <a:t>Close up woman reading book</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10"/>
              </a:rPr>
              <a:t>Young students during group study researching together </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11"/>
              </a:rPr>
              <a:t>Smiling teens at desk </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12"/>
              </a:rPr>
              <a:t>Arrangement of education day elements with blackboard </a:t>
            </a:r>
            <a:endParaRPr/>
          </a:p>
          <a:p>
            <a:pPr marL="457200" lvl="0" indent="-304800" algn="l" rtl="0">
              <a:lnSpc>
                <a:spcPct val="100000"/>
              </a:lnSpc>
              <a:spcBef>
                <a:spcPts val="99"/>
              </a:spcBef>
              <a:spcAft>
                <a:spcPts val="99"/>
              </a:spcAft>
              <a:buClr>
                <a:schemeClr val="dk2"/>
              </a:buClr>
              <a:buSzPts val="1200"/>
              <a:buChar char="●"/>
            </a:pPr>
            <a:r>
              <a:rPr lang="en">
                <a:uFill>
                  <a:noFill/>
                </a:uFill>
                <a:hlinkClick r:id="rId13"/>
              </a:rPr>
              <a:t>Messy arrangement of stationery </a:t>
            </a:r>
            <a:endParaRPr/>
          </a:p>
        </p:txBody>
      </p:sp>
      <p:grpSp>
        <p:nvGrpSpPr>
          <p:cNvPr id="6950" name="Google Shape;6950;p125"/>
          <p:cNvGrpSpPr/>
          <p:nvPr/>
        </p:nvGrpSpPr>
        <p:grpSpPr>
          <a:xfrm flipH="1">
            <a:off x="720000" y="938650"/>
            <a:ext cx="1639616" cy="176025"/>
            <a:chOff x="4345425" y="2175475"/>
            <a:chExt cx="800750" cy="176025"/>
          </a:xfrm>
        </p:grpSpPr>
        <p:sp>
          <p:nvSpPr>
            <p:cNvPr id="6951" name="Google Shape;6951;p12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2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125"/>
          <p:cNvGrpSpPr/>
          <p:nvPr/>
        </p:nvGrpSpPr>
        <p:grpSpPr>
          <a:xfrm rot="-949627">
            <a:off x="6171933" y="1235806"/>
            <a:ext cx="1951008" cy="1793505"/>
            <a:chOff x="2334325" y="3469775"/>
            <a:chExt cx="1136500" cy="995125"/>
          </a:xfrm>
        </p:grpSpPr>
        <p:sp>
          <p:nvSpPr>
            <p:cNvPr id="6954" name="Google Shape;6954;p125"/>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25"/>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25"/>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25"/>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25"/>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125"/>
          <p:cNvGrpSpPr/>
          <p:nvPr/>
        </p:nvGrpSpPr>
        <p:grpSpPr>
          <a:xfrm rot="-899867">
            <a:off x="6741359" y="1832302"/>
            <a:ext cx="783695" cy="738590"/>
            <a:chOff x="6525464" y="1900345"/>
            <a:chExt cx="563663" cy="531138"/>
          </a:xfrm>
        </p:grpSpPr>
        <p:sp>
          <p:nvSpPr>
            <p:cNvPr id="6960" name="Google Shape;6960;p125"/>
            <p:cNvSpPr/>
            <p:nvPr/>
          </p:nvSpPr>
          <p:spPr>
            <a:xfrm>
              <a:off x="6525464" y="2012697"/>
              <a:ext cx="486121" cy="418786"/>
            </a:xfrm>
            <a:custGeom>
              <a:avLst/>
              <a:gdLst/>
              <a:ahLst/>
              <a:cxnLst/>
              <a:rect l="l" t="t" r="r" b="b"/>
              <a:pathLst>
                <a:path w="20958" h="18055" extrusionOk="0">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25"/>
            <p:cNvSpPr/>
            <p:nvPr/>
          </p:nvSpPr>
          <p:spPr>
            <a:xfrm>
              <a:off x="6583263" y="2063306"/>
              <a:ext cx="77379" cy="46042"/>
            </a:xfrm>
            <a:custGeom>
              <a:avLst/>
              <a:gdLst/>
              <a:ahLst/>
              <a:cxnLst/>
              <a:rect l="l" t="t" r="r" b="b"/>
              <a:pathLst>
                <a:path w="3336" h="1985" extrusionOk="0">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25"/>
            <p:cNvSpPr/>
            <p:nvPr/>
          </p:nvSpPr>
          <p:spPr>
            <a:xfrm>
              <a:off x="6661426" y="1973986"/>
              <a:ext cx="56387" cy="43073"/>
            </a:xfrm>
            <a:custGeom>
              <a:avLst/>
              <a:gdLst/>
              <a:ahLst/>
              <a:cxnLst/>
              <a:rect l="l" t="t" r="r" b="b"/>
              <a:pathLst>
                <a:path w="2431" h="1857" extrusionOk="0">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25"/>
            <p:cNvSpPr/>
            <p:nvPr/>
          </p:nvSpPr>
          <p:spPr>
            <a:xfrm>
              <a:off x="6814135" y="1900345"/>
              <a:ext cx="41102" cy="67080"/>
            </a:xfrm>
            <a:custGeom>
              <a:avLst/>
              <a:gdLst/>
              <a:ahLst/>
              <a:cxnLst/>
              <a:rect l="l" t="t" r="r" b="b"/>
              <a:pathLst>
                <a:path w="1772" h="2892" extrusionOk="0">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25"/>
            <p:cNvSpPr/>
            <p:nvPr/>
          </p:nvSpPr>
          <p:spPr>
            <a:xfrm>
              <a:off x="6970462" y="1971295"/>
              <a:ext cx="55042" cy="65062"/>
            </a:xfrm>
            <a:custGeom>
              <a:avLst/>
              <a:gdLst/>
              <a:ahLst/>
              <a:cxnLst/>
              <a:rect l="l" t="t" r="r" b="b"/>
              <a:pathLst>
                <a:path w="2373" h="2805" extrusionOk="0">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25"/>
            <p:cNvSpPr/>
            <p:nvPr/>
          </p:nvSpPr>
          <p:spPr>
            <a:xfrm>
              <a:off x="7020979" y="2104870"/>
              <a:ext cx="65108" cy="40545"/>
            </a:xfrm>
            <a:custGeom>
              <a:avLst/>
              <a:gdLst/>
              <a:ahLst/>
              <a:cxnLst/>
              <a:rect l="l" t="t" r="r" b="b"/>
              <a:pathLst>
                <a:path w="2807" h="1748" extrusionOk="0">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25"/>
            <p:cNvSpPr/>
            <p:nvPr/>
          </p:nvSpPr>
          <p:spPr>
            <a:xfrm>
              <a:off x="6997367" y="2251247"/>
              <a:ext cx="91759" cy="51748"/>
            </a:xfrm>
            <a:custGeom>
              <a:avLst/>
              <a:gdLst/>
              <a:ahLst/>
              <a:cxnLst/>
              <a:rect l="l" t="t" r="r" b="b"/>
              <a:pathLst>
                <a:path w="3956" h="2231" extrusionOk="0">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25"/>
            <p:cNvSpPr/>
            <p:nvPr/>
          </p:nvSpPr>
          <p:spPr>
            <a:xfrm>
              <a:off x="6910112" y="2342353"/>
              <a:ext cx="45091" cy="67010"/>
            </a:xfrm>
            <a:custGeom>
              <a:avLst/>
              <a:gdLst/>
              <a:ahLst/>
              <a:cxnLst/>
              <a:rect l="l" t="t" r="r" b="b"/>
              <a:pathLst>
                <a:path w="1944" h="2889" extrusionOk="0">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25"/>
            <p:cNvSpPr/>
            <p:nvPr/>
          </p:nvSpPr>
          <p:spPr>
            <a:xfrm>
              <a:off x="6912292" y="2372528"/>
              <a:ext cx="371" cy="1299"/>
            </a:xfrm>
            <a:custGeom>
              <a:avLst/>
              <a:gdLst/>
              <a:ahLst/>
              <a:cxnLst/>
              <a:rect l="l" t="t" r="r" b="b"/>
              <a:pathLst>
                <a:path w="16" h="56" extrusionOk="0">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25"/>
            <p:cNvSpPr/>
            <p:nvPr/>
          </p:nvSpPr>
          <p:spPr>
            <a:xfrm>
              <a:off x="6798131" y="2379533"/>
              <a:ext cx="36370" cy="51493"/>
            </a:xfrm>
            <a:custGeom>
              <a:avLst/>
              <a:gdLst/>
              <a:ahLst/>
              <a:cxnLst/>
              <a:rect l="l" t="t" r="r" b="b"/>
              <a:pathLst>
                <a:path w="1568" h="2220" extrusionOk="0">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25"/>
            <p:cNvSpPr/>
            <p:nvPr/>
          </p:nvSpPr>
          <p:spPr>
            <a:xfrm>
              <a:off x="6570553" y="2203630"/>
              <a:ext cx="48918" cy="28136"/>
            </a:xfrm>
            <a:custGeom>
              <a:avLst/>
              <a:gdLst/>
              <a:ahLst/>
              <a:cxnLst/>
              <a:rect l="l" t="t" r="r" b="b"/>
              <a:pathLst>
                <a:path w="2109" h="1213" extrusionOk="0">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125"/>
          <p:cNvGrpSpPr/>
          <p:nvPr/>
        </p:nvGrpSpPr>
        <p:grpSpPr>
          <a:xfrm>
            <a:off x="7037115" y="4677709"/>
            <a:ext cx="1745583" cy="230173"/>
            <a:chOff x="1394800" y="3522000"/>
            <a:chExt cx="1048650" cy="138275"/>
          </a:xfrm>
        </p:grpSpPr>
        <p:sp>
          <p:nvSpPr>
            <p:cNvPr id="6972" name="Google Shape;6972;p125"/>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25"/>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25"/>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25"/>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25"/>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25"/>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25"/>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25"/>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25"/>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84"/>
        <p:cNvGrpSpPr/>
        <p:nvPr/>
      </p:nvGrpSpPr>
      <p:grpSpPr>
        <a:xfrm>
          <a:off x="0" y="0"/>
          <a:ext cx="0" cy="0"/>
          <a:chOff x="0" y="0"/>
          <a:chExt cx="0" cy="0"/>
        </a:xfrm>
      </p:grpSpPr>
      <p:sp>
        <p:nvSpPr>
          <p:cNvPr id="6985" name="Google Shape;6985;p12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6986" name="Google Shape;6986;p126"/>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 action="ppaction://noaction">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6987" name="Google Shape;6987;p126"/>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91"/>
        <p:cNvGrpSpPr/>
        <p:nvPr/>
      </p:nvGrpSpPr>
      <p:grpSpPr>
        <a:xfrm>
          <a:off x="0" y="0"/>
          <a:ext cx="0" cy="0"/>
          <a:chOff x="0" y="0"/>
          <a:chExt cx="0" cy="0"/>
        </a:xfrm>
      </p:grpSpPr>
      <p:sp>
        <p:nvSpPr>
          <p:cNvPr id="6992" name="Google Shape;6992;p127"/>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900" b="1" u="sng">
                <a:solidFill>
                  <a:schemeClr val="hlink"/>
                </a:solidFill>
              </a:rPr>
              <a:t>S</a:t>
            </a:r>
            <a:r>
              <a:rPr lang="en" sz="1000" b="1" u="sng">
                <a:solidFill>
                  <a:schemeClr val="hlink"/>
                </a:solidFill>
                <a:hlinkClick r:id="rId3"/>
              </a:rPr>
              <a:t>lidesgo</a:t>
            </a:r>
            <a:r>
              <a:rPr lang="en" sz="1000">
                <a:solidFill>
                  <a:schemeClr val="lt1"/>
                </a:solidFill>
              </a:rPr>
              <a:t> or keeping the "Thanks"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6993" name="Google Shape;6993;p12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6994" name="Google Shape;6994;p1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98"/>
        <p:cNvGrpSpPr/>
        <p:nvPr/>
      </p:nvGrpSpPr>
      <p:grpSpPr>
        <a:xfrm>
          <a:off x="0" y="0"/>
          <a:ext cx="0" cy="0"/>
          <a:chOff x="0" y="0"/>
          <a:chExt cx="0" cy="0"/>
        </a:xfrm>
      </p:grpSpPr>
      <p:sp>
        <p:nvSpPr>
          <p:cNvPr id="6999" name="Google Shape;6999;p12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7000" name="Google Shape;7000;p12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7001" name="Google Shape;7001;p12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Itim</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a:t>
            </a:r>
            <a:r>
              <a:rPr lang="en">
                <a:solidFill>
                  <a:srgbClr val="FFFFFF"/>
                </a:solidFill>
                <a:latin typeface="Arial"/>
                <a:ea typeface="Arial"/>
                <a:cs typeface="Arial"/>
                <a:sym typeface="Arial"/>
              </a:rPr>
              <a:t>Itim)</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rgbClr val="EFEFEF"/>
                </a:solidFill>
                <a:latin typeface="Arial"/>
                <a:ea typeface="Arial"/>
                <a:cs typeface="Arial"/>
                <a:sym typeface="Arial"/>
              </a:rPr>
              <a:t>Muli</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https://fonts.google.com/specimen/Muli</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7002" name="Google Shape;7002;p128"/>
          <p:cNvGrpSpPr/>
          <p:nvPr/>
        </p:nvGrpSpPr>
        <p:grpSpPr>
          <a:xfrm>
            <a:off x="1533400" y="3498875"/>
            <a:ext cx="6116675" cy="754200"/>
            <a:chOff x="982763" y="3498875"/>
            <a:chExt cx="6116675" cy="754200"/>
          </a:xfrm>
        </p:grpSpPr>
        <p:grpSp>
          <p:nvGrpSpPr>
            <p:cNvPr id="7003" name="Google Shape;7003;p128"/>
            <p:cNvGrpSpPr/>
            <p:nvPr/>
          </p:nvGrpSpPr>
          <p:grpSpPr>
            <a:xfrm>
              <a:off x="4184382" y="3498875"/>
              <a:ext cx="791405" cy="754200"/>
              <a:chOff x="5246182" y="3498875"/>
              <a:chExt cx="791405" cy="754200"/>
            </a:xfrm>
          </p:grpSpPr>
          <p:sp>
            <p:nvSpPr>
              <p:cNvPr id="7004" name="Google Shape;7004;p128"/>
              <p:cNvSpPr/>
              <p:nvPr/>
            </p:nvSpPr>
            <p:spPr>
              <a:xfrm>
                <a:off x="5246182" y="3498875"/>
                <a:ext cx="791400" cy="754200"/>
              </a:xfrm>
              <a:prstGeom prst="roundRect">
                <a:avLst>
                  <a:gd name="adj" fmla="val 16667"/>
                </a:avLst>
              </a:prstGeom>
              <a:solidFill>
                <a:srgbClr val="CAFFC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28"/>
              <p:cNvSpPr txBox="1"/>
              <p:nvPr/>
            </p:nvSpPr>
            <p:spPr>
              <a:xfrm>
                <a:off x="52461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#caffca</a:t>
                </a:r>
                <a:endParaRPr sz="1000"/>
              </a:p>
            </p:txBody>
          </p:sp>
        </p:grpSp>
        <p:grpSp>
          <p:nvGrpSpPr>
            <p:cNvPr id="7006" name="Google Shape;7006;p128"/>
            <p:cNvGrpSpPr/>
            <p:nvPr/>
          </p:nvGrpSpPr>
          <p:grpSpPr>
            <a:xfrm>
              <a:off x="5246202" y="3498875"/>
              <a:ext cx="791411" cy="754200"/>
              <a:chOff x="6308002" y="3498875"/>
              <a:chExt cx="791411" cy="754200"/>
            </a:xfrm>
          </p:grpSpPr>
          <p:sp>
            <p:nvSpPr>
              <p:cNvPr id="7007" name="Google Shape;7007;p128"/>
              <p:cNvSpPr/>
              <p:nvPr/>
            </p:nvSpPr>
            <p:spPr>
              <a:xfrm>
                <a:off x="6308002" y="3498875"/>
                <a:ext cx="791400" cy="754200"/>
              </a:xfrm>
              <a:prstGeom prst="roundRect">
                <a:avLst>
                  <a:gd name="adj" fmla="val 16667"/>
                </a:avLst>
              </a:prstGeom>
              <a:solidFill>
                <a:srgbClr val="FFBBA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28"/>
              <p:cNvSpPr txBox="1"/>
              <p:nvPr/>
            </p:nvSpPr>
            <p:spPr>
              <a:xfrm>
                <a:off x="63080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#ffbbaa</a:t>
                </a:r>
                <a:endParaRPr sz="1000"/>
              </a:p>
            </p:txBody>
          </p:sp>
        </p:grpSp>
        <p:grpSp>
          <p:nvGrpSpPr>
            <p:cNvPr id="7009" name="Google Shape;7009;p128"/>
            <p:cNvGrpSpPr/>
            <p:nvPr/>
          </p:nvGrpSpPr>
          <p:grpSpPr>
            <a:xfrm>
              <a:off x="2044563" y="3498875"/>
              <a:ext cx="791400" cy="754200"/>
              <a:chOff x="2044563" y="3498875"/>
              <a:chExt cx="791400" cy="754200"/>
            </a:xfrm>
          </p:grpSpPr>
          <p:sp>
            <p:nvSpPr>
              <p:cNvPr id="7010" name="Google Shape;7010;p128"/>
              <p:cNvSpPr/>
              <p:nvPr/>
            </p:nvSpPr>
            <p:spPr>
              <a:xfrm>
                <a:off x="2044563" y="3498875"/>
                <a:ext cx="791400" cy="754200"/>
              </a:xfrm>
              <a:prstGeom prst="roundRect">
                <a:avLst>
                  <a:gd name="adj" fmla="val 16667"/>
                </a:avLst>
              </a:prstGeom>
              <a:solidFill>
                <a:srgbClr val="B0D5F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28"/>
              <p:cNvSpPr txBox="1"/>
              <p:nvPr/>
            </p:nvSpPr>
            <p:spPr>
              <a:xfrm>
                <a:off x="2044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#b0d5f7ff</a:t>
                </a:r>
                <a:endParaRPr sz="1000">
                  <a:solidFill>
                    <a:schemeClr val="dk1"/>
                  </a:solidFill>
                </a:endParaRPr>
              </a:p>
            </p:txBody>
          </p:sp>
        </p:grpSp>
        <p:grpSp>
          <p:nvGrpSpPr>
            <p:cNvPr id="7012" name="Google Shape;7012;p128"/>
            <p:cNvGrpSpPr/>
            <p:nvPr/>
          </p:nvGrpSpPr>
          <p:grpSpPr>
            <a:xfrm>
              <a:off x="982763" y="3498875"/>
              <a:ext cx="791400" cy="754200"/>
              <a:chOff x="2052655" y="3498875"/>
              <a:chExt cx="791400" cy="754200"/>
            </a:xfrm>
          </p:grpSpPr>
          <p:sp>
            <p:nvSpPr>
              <p:cNvPr id="7013" name="Google Shape;7013;p128"/>
              <p:cNvSpPr/>
              <p:nvPr/>
            </p:nvSpPr>
            <p:spPr>
              <a:xfrm>
                <a:off x="2052655" y="3498875"/>
                <a:ext cx="791400" cy="754200"/>
              </a:xfrm>
              <a:prstGeom prst="roundRect">
                <a:avLst>
                  <a:gd name="adj" fmla="val 16667"/>
                </a:avLst>
              </a:prstGeom>
              <a:solidFill>
                <a:srgbClr val="1C458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28"/>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#1c4587</a:t>
                </a:r>
                <a:endParaRPr sz="1000">
                  <a:solidFill>
                    <a:srgbClr val="FFFFFF"/>
                  </a:solidFill>
                </a:endParaRPr>
              </a:p>
            </p:txBody>
          </p:sp>
        </p:grpSp>
        <p:grpSp>
          <p:nvGrpSpPr>
            <p:cNvPr id="7015" name="Google Shape;7015;p128"/>
            <p:cNvGrpSpPr/>
            <p:nvPr/>
          </p:nvGrpSpPr>
          <p:grpSpPr>
            <a:xfrm>
              <a:off x="3114463" y="3498875"/>
              <a:ext cx="791400" cy="754200"/>
              <a:chOff x="5246155" y="3498875"/>
              <a:chExt cx="791400" cy="754200"/>
            </a:xfrm>
          </p:grpSpPr>
          <p:sp>
            <p:nvSpPr>
              <p:cNvPr id="7016" name="Google Shape;7016;p128"/>
              <p:cNvSpPr/>
              <p:nvPr/>
            </p:nvSpPr>
            <p:spPr>
              <a:xfrm>
                <a:off x="5246155" y="3498875"/>
                <a:ext cx="791400" cy="7542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28"/>
              <p:cNvSpPr txBox="1"/>
              <p:nvPr/>
            </p:nvSpPr>
            <p:spPr>
              <a:xfrm>
                <a:off x="52461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#ffe599</a:t>
                </a:r>
                <a:endParaRPr sz="1000"/>
              </a:p>
            </p:txBody>
          </p:sp>
        </p:grpSp>
        <p:grpSp>
          <p:nvGrpSpPr>
            <p:cNvPr id="7018" name="Google Shape;7018;p128"/>
            <p:cNvGrpSpPr/>
            <p:nvPr/>
          </p:nvGrpSpPr>
          <p:grpSpPr>
            <a:xfrm>
              <a:off x="6308027" y="3498875"/>
              <a:ext cx="791411" cy="754200"/>
              <a:chOff x="7369827" y="3498875"/>
              <a:chExt cx="791411" cy="754200"/>
            </a:xfrm>
          </p:grpSpPr>
          <p:sp>
            <p:nvSpPr>
              <p:cNvPr id="7019" name="Google Shape;7019;p128"/>
              <p:cNvSpPr/>
              <p:nvPr/>
            </p:nvSpPr>
            <p:spPr>
              <a:xfrm>
                <a:off x="7369827" y="349887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28"/>
              <p:cNvSpPr txBox="1"/>
              <p:nvPr/>
            </p:nvSpPr>
            <p:spPr>
              <a:xfrm>
                <a:off x="73698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#eeeeee</a:t>
                </a:r>
                <a:endParaRPr sz="1000"/>
              </a:p>
            </p:txBody>
          </p:sp>
        </p:gr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24"/>
        <p:cNvGrpSpPr/>
        <p:nvPr/>
      </p:nvGrpSpPr>
      <p:grpSpPr>
        <a:xfrm>
          <a:off x="0" y="0"/>
          <a:ext cx="0" cy="0"/>
          <a:chOff x="0" y="0"/>
          <a:chExt cx="0" cy="0"/>
        </a:xfrm>
      </p:grpSpPr>
      <p:sp>
        <p:nvSpPr>
          <p:cNvPr id="7025" name="Google Shape;7025;p129"/>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7026" name="Google Shape;7026;p129"/>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7027" name="Google Shape;7027;p129">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7028" name="Google Shape;7028;p129">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7029" name="Google Shape;7029;p129">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7030" name="Google Shape;7030;p129">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7031" name="Google Shape;7031;p129"/>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7032" name="Google Shape;7032;p129"/>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7033" name="Google Shape;7033;p129"/>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7034" name="Google Shape;7034;p129"/>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7035" name="Google Shape;7035;p129">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7036" name="Google Shape;7036;p12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40"/>
        <p:cNvGrpSpPr/>
        <p:nvPr/>
      </p:nvGrpSpPr>
      <p:grpSpPr>
        <a:xfrm>
          <a:off x="0" y="0"/>
          <a:ext cx="0" cy="0"/>
          <a:chOff x="0" y="0"/>
          <a:chExt cx="0" cy="0"/>
        </a:xfrm>
      </p:grpSpPr>
      <p:sp>
        <p:nvSpPr>
          <p:cNvPr id="7041" name="Google Shape;7041;p130"/>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7042" name="Google Shape;7042;p130"/>
          <p:cNvGrpSpPr/>
          <p:nvPr/>
        </p:nvGrpSpPr>
        <p:grpSpPr>
          <a:xfrm>
            <a:off x="5156078" y="3085736"/>
            <a:ext cx="474294" cy="551291"/>
            <a:chOff x="4727025" y="1332775"/>
            <a:chExt cx="59900" cy="69625"/>
          </a:xfrm>
        </p:grpSpPr>
        <p:sp>
          <p:nvSpPr>
            <p:cNvPr id="7043" name="Google Shape;7043;p13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130"/>
          <p:cNvGrpSpPr/>
          <p:nvPr/>
        </p:nvGrpSpPr>
        <p:grpSpPr>
          <a:xfrm>
            <a:off x="5769734" y="2314340"/>
            <a:ext cx="555653" cy="557031"/>
            <a:chOff x="4820425" y="1329900"/>
            <a:chExt cx="70175" cy="70350"/>
          </a:xfrm>
        </p:grpSpPr>
        <p:sp>
          <p:nvSpPr>
            <p:cNvPr id="7046" name="Google Shape;7046;p13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130"/>
          <p:cNvGrpSpPr/>
          <p:nvPr/>
        </p:nvGrpSpPr>
        <p:grpSpPr>
          <a:xfrm>
            <a:off x="6396103" y="2318845"/>
            <a:ext cx="582574" cy="533871"/>
            <a:chOff x="4903200" y="1331525"/>
            <a:chExt cx="73575" cy="67425"/>
          </a:xfrm>
        </p:grpSpPr>
        <p:sp>
          <p:nvSpPr>
            <p:cNvPr id="7051" name="Google Shape;7051;p13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130"/>
          <p:cNvGrpSpPr/>
          <p:nvPr/>
        </p:nvGrpSpPr>
        <p:grpSpPr>
          <a:xfrm>
            <a:off x="5755581" y="3078709"/>
            <a:ext cx="583960" cy="565345"/>
            <a:chOff x="4815575" y="1416800"/>
            <a:chExt cx="73750" cy="71400"/>
          </a:xfrm>
        </p:grpSpPr>
        <p:sp>
          <p:nvSpPr>
            <p:cNvPr id="7054" name="Google Shape;7054;p13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130"/>
          <p:cNvGrpSpPr/>
          <p:nvPr/>
        </p:nvGrpSpPr>
        <p:grpSpPr>
          <a:xfrm>
            <a:off x="6390362" y="3108896"/>
            <a:ext cx="589898" cy="504970"/>
            <a:chOff x="4902475" y="1418875"/>
            <a:chExt cx="74500" cy="63775"/>
          </a:xfrm>
        </p:grpSpPr>
        <p:sp>
          <p:nvSpPr>
            <p:cNvPr id="7058" name="Google Shape;7058;p13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130"/>
          <p:cNvGrpSpPr/>
          <p:nvPr/>
        </p:nvGrpSpPr>
        <p:grpSpPr>
          <a:xfrm>
            <a:off x="5765577" y="3826000"/>
            <a:ext cx="563967" cy="567127"/>
            <a:chOff x="4818100" y="1507675"/>
            <a:chExt cx="71225" cy="71625"/>
          </a:xfrm>
        </p:grpSpPr>
        <p:sp>
          <p:nvSpPr>
            <p:cNvPr id="7061" name="Google Shape;7061;p13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130"/>
          <p:cNvGrpSpPr/>
          <p:nvPr/>
        </p:nvGrpSpPr>
        <p:grpSpPr>
          <a:xfrm>
            <a:off x="5079075" y="3829461"/>
            <a:ext cx="628301" cy="588505"/>
            <a:chOff x="4721450" y="1509475"/>
            <a:chExt cx="79350" cy="74325"/>
          </a:xfrm>
        </p:grpSpPr>
        <p:sp>
          <p:nvSpPr>
            <p:cNvPr id="7066" name="Google Shape;7066;p13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130"/>
          <p:cNvGrpSpPr/>
          <p:nvPr/>
        </p:nvGrpSpPr>
        <p:grpSpPr>
          <a:xfrm>
            <a:off x="6424608" y="3814027"/>
            <a:ext cx="557038" cy="562772"/>
            <a:chOff x="4906800" y="1507500"/>
            <a:chExt cx="70350" cy="71075"/>
          </a:xfrm>
        </p:grpSpPr>
        <p:sp>
          <p:nvSpPr>
            <p:cNvPr id="7071" name="Google Shape;7071;p13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130"/>
          <p:cNvGrpSpPr/>
          <p:nvPr/>
        </p:nvGrpSpPr>
        <p:grpSpPr>
          <a:xfrm>
            <a:off x="4462216" y="2340963"/>
            <a:ext cx="517934" cy="517934"/>
            <a:chOff x="3736598" y="2170606"/>
            <a:chExt cx="404889" cy="404889"/>
          </a:xfrm>
        </p:grpSpPr>
        <p:sp>
          <p:nvSpPr>
            <p:cNvPr id="7077" name="Google Shape;7077;p13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130"/>
          <p:cNvGrpSpPr/>
          <p:nvPr/>
        </p:nvGrpSpPr>
        <p:grpSpPr>
          <a:xfrm>
            <a:off x="3729277" y="2341061"/>
            <a:ext cx="586986" cy="517740"/>
            <a:chOff x="3161917" y="2170682"/>
            <a:chExt cx="458870" cy="404737"/>
          </a:xfrm>
        </p:grpSpPr>
        <p:sp>
          <p:nvSpPr>
            <p:cNvPr id="7082" name="Google Shape;7082;p13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130"/>
          <p:cNvGrpSpPr/>
          <p:nvPr/>
        </p:nvGrpSpPr>
        <p:grpSpPr>
          <a:xfrm>
            <a:off x="3752299" y="3102400"/>
            <a:ext cx="540943" cy="517963"/>
            <a:chOff x="3179914" y="2889488"/>
            <a:chExt cx="422876" cy="404911"/>
          </a:xfrm>
        </p:grpSpPr>
        <p:sp>
          <p:nvSpPr>
            <p:cNvPr id="7086" name="Google Shape;7086;p13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130"/>
          <p:cNvGrpSpPr/>
          <p:nvPr/>
        </p:nvGrpSpPr>
        <p:grpSpPr>
          <a:xfrm>
            <a:off x="4453093" y="3102358"/>
            <a:ext cx="536180" cy="518047"/>
            <a:chOff x="3729467" y="2889422"/>
            <a:chExt cx="419153" cy="404977"/>
          </a:xfrm>
        </p:grpSpPr>
        <p:sp>
          <p:nvSpPr>
            <p:cNvPr id="7093" name="Google Shape;7093;p13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130"/>
          <p:cNvGrpSpPr/>
          <p:nvPr/>
        </p:nvGrpSpPr>
        <p:grpSpPr>
          <a:xfrm>
            <a:off x="1990126" y="3445787"/>
            <a:ext cx="965351" cy="134611"/>
            <a:chOff x="4411970" y="2962952"/>
            <a:chExt cx="706544" cy="104212"/>
          </a:xfrm>
        </p:grpSpPr>
        <p:sp>
          <p:nvSpPr>
            <p:cNvPr id="7101" name="Google Shape;7101;p13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130"/>
          <p:cNvGrpSpPr/>
          <p:nvPr/>
        </p:nvGrpSpPr>
        <p:grpSpPr>
          <a:xfrm>
            <a:off x="1990126" y="3041077"/>
            <a:ext cx="960158" cy="289172"/>
            <a:chOff x="4411970" y="2726085"/>
            <a:chExt cx="643107" cy="193659"/>
          </a:xfrm>
        </p:grpSpPr>
        <p:sp>
          <p:nvSpPr>
            <p:cNvPr id="7106" name="Google Shape;7106;p13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130"/>
          <p:cNvGrpSpPr/>
          <p:nvPr/>
        </p:nvGrpSpPr>
        <p:grpSpPr>
          <a:xfrm>
            <a:off x="998624" y="3295400"/>
            <a:ext cx="811503" cy="252584"/>
            <a:chOff x="4411970" y="4340222"/>
            <a:chExt cx="779467" cy="242683"/>
          </a:xfrm>
        </p:grpSpPr>
        <p:sp>
          <p:nvSpPr>
            <p:cNvPr id="7110" name="Google Shape;7110;p13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130"/>
          <p:cNvGrpSpPr/>
          <p:nvPr/>
        </p:nvGrpSpPr>
        <p:grpSpPr>
          <a:xfrm>
            <a:off x="1990126" y="2709308"/>
            <a:ext cx="965160" cy="216230"/>
            <a:chOff x="4411970" y="2468674"/>
            <a:chExt cx="747317" cy="167425"/>
          </a:xfrm>
        </p:grpSpPr>
        <p:sp>
          <p:nvSpPr>
            <p:cNvPr id="7114" name="Google Shape;7114;p13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6" name="Google Shape;7116;p13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7" name="Google Shape;7117;p130"/>
          <p:cNvGrpSpPr/>
          <p:nvPr/>
        </p:nvGrpSpPr>
        <p:grpSpPr>
          <a:xfrm>
            <a:off x="997692" y="2334687"/>
            <a:ext cx="1959041" cy="208784"/>
            <a:chOff x="6336019" y="3733725"/>
            <a:chExt cx="2566206" cy="351310"/>
          </a:xfrm>
        </p:grpSpPr>
        <p:sp>
          <p:nvSpPr>
            <p:cNvPr id="7118" name="Google Shape;7118;p13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130"/>
          <p:cNvGrpSpPr/>
          <p:nvPr/>
        </p:nvGrpSpPr>
        <p:grpSpPr>
          <a:xfrm>
            <a:off x="1990126" y="3950602"/>
            <a:ext cx="946551" cy="153200"/>
            <a:chOff x="4404545" y="3301592"/>
            <a:chExt cx="782403" cy="129272"/>
          </a:xfrm>
        </p:grpSpPr>
        <p:sp>
          <p:nvSpPr>
            <p:cNvPr id="7123" name="Google Shape;7123;p13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130"/>
          <p:cNvGrpSpPr/>
          <p:nvPr/>
        </p:nvGrpSpPr>
        <p:grpSpPr>
          <a:xfrm>
            <a:off x="1990126" y="3695937"/>
            <a:ext cx="962257" cy="139127"/>
            <a:chOff x="4411970" y="3131459"/>
            <a:chExt cx="710520" cy="117397"/>
          </a:xfrm>
        </p:grpSpPr>
        <p:sp>
          <p:nvSpPr>
            <p:cNvPr id="7126" name="Google Shape;7126;p13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8" name="Google Shape;7128;p13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9" name="Google Shape;7129;p130"/>
          <p:cNvGrpSpPr/>
          <p:nvPr/>
        </p:nvGrpSpPr>
        <p:grpSpPr>
          <a:xfrm>
            <a:off x="990271" y="3621603"/>
            <a:ext cx="823838" cy="458988"/>
            <a:chOff x="4411970" y="1801825"/>
            <a:chExt cx="734586" cy="409262"/>
          </a:xfrm>
        </p:grpSpPr>
        <p:sp>
          <p:nvSpPr>
            <p:cNvPr id="7130" name="Google Shape;7130;p13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130"/>
          <p:cNvGrpSpPr/>
          <p:nvPr/>
        </p:nvGrpSpPr>
        <p:grpSpPr>
          <a:xfrm>
            <a:off x="3095243" y="2339173"/>
            <a:ext cx="521514" cy="521514"/>
            <a:chOff x="5681300" y="2527788"/>
            <a:chExt cx="805800" cy="805800"/>
          </a:xfrm>
        </p:grpSpPr>
        <p:sp>
          <p:nvSpPr>
            <p:cNvPr id="7133" name="Google Shape;7133;p13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130"/>
          <p:cNvGrpSpPr/>
          <p:nvPr/>
        </p:nvGrpSpPr>
        <p:grpSpPr>
          <a:xfrm>
            <a:off x="3089483" y="3094865"/>
            <a:ext cx="533033" cy="533033"/>
            <a:chOff x="4049800" y="640400"/>
            <a:chExt cx="858900" cy="858900"/>
          </a:xfrm>
        </p:grpSpPr>
        <p:sp>
          <p:nvSpPr>
            <p:cNvPr id="7136" name="Google Shape;7136;p13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130"/>
          <p:cNvGrpSpPr/>
          <p:nvPr/>
        </p:nvGrpSpPr>
        <p:grpSpPr>
          <a:xfrm>
            <a:off x="3014966" y="3772543"/>
            <a:ext cx="682068" cy="682068"/>
            <a:chOff x="5080188" y="927900"/>
            <a:chExt cx="961200" cy="961200"/>
          </a:xfrm>
        </p:grpSpPr>
        <p:sp>
          <p:nvSpPr>
            <p:cNvPr id="7139" name="Google Shape;7139;p13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130"/>
          <p:cNvGrpSpPr/>
          <p:nvPr/>
        </p:nvGrpSpPr>
        <p:grpSpPr>
          <a:xfrm>
            <a:off x="4478465" y="3869234"/>
            <a:ext cx="505650" cy="504006"/>
            <a:chOff x="6039282" y="1042577"/>
            <a:chExt cx="734315" cy="731929"/>
          </a:xfrm>
        </p:grpSpPr>
        <p:sp>
          <p:nvSpPr>
            <p:cNvPr id="7148" name="Google Shape;7148;p13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130"/>
          <p:cNvGrpSpPr/>
          <p:nvPr/>
        </p:nvGrpSpPr>
        <p:grpSpPr>
          <a:xfrm>
            <a:off x="5091067" y="2298862"/>
            <a:ext cx="567744" cy="602136"/>
            <a:chOff x="1825800" y="1651625"/>
            <a:chExt cx="539989" cy="571775"/>
          </a:xfrm>
        </p:grpSpPr>
        <p:sp>
          <p:nvSpPr>
            <p:cNvPr id="7170" name="Google Shape;7170;p13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130"/>
          <p:cNvGrpSpPr/>
          <p:nvPr/>
        </p:nvGrpSpPr>
        <p:grpSpPr>
          <a:xfrm>
            <a:off x="3765995" y="3855579"/>
            <a:ext cx="508123" cy="507955"/>
            <a:chOff x="1897577" y="2802432"/>
            <a:chExt cx="492176" cy="492014"/>
          </a:xfrm>
        </p:grpSpPr>
        <p:sp>
          <p:nvSpPr>
            <p:cNvPr id="7175" name="Google Shape;7175;p13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130"/>
          <p:cNvGrpSpPr/>
          <p:nvPr/>
        </p:nvGrpSpPr>
        <p:grpSpPr>
          <a:xfrm>
            <a:off x="997525" y="4169123"/>
            <a:ext cx="809227" cy="200842"/>
            <a:chOff x="2013045" y="4813233"/>
            <a:chExt cx="921986" cy="228854"/>
          </a:xfrm>
        </p:grpSpPr>
        <p:sp>
          <p:nvSpPr>
            <p:cNvPr id="7188" name="Google Shape;7188;p13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130"/>
          <p:cNvGrpSpPr/>
          <p:nvPr/>
        </p:nvGrpSpPr>
        <p:grpSpPr>
          <a:xfrm>
            <a:off x="1005985" y="2656004"/>
            <a:ext cx="792421" cy="269941"/>
            <a:chOff x="1046767" y="4756633"/>
            <a:chExt cx="859646" cy="292841"/>
          </a:xfrm>
        </p:grpSpPr>
        <p:sp>
          <p:nvSpPr>
            <p:cNvPr id="7191" name="Google Shape;7191;p13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4" name="Google Shape;7194;p13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130"/>
          <p:cNvGrpSpPr/>
          <p:nvPr/>
        </p:nvGrpSpPr>
        <p:grpSpPr>
          <a:xfrm>
            <a:off x="7141841" y="2550562"/>
            <a:ext cx="166473" cy="141497"/>
            <a:chOff x="4660325" y="1866850"/>
            <a:chExt cx="68350" cy="58100"/>
          </a:xfrm>
        </p:grpSpPr>
        <p:sp>
          <p:nvSpPr>
            <p:cNvPr id="7199" name="Google Shape;7199;p13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130"/>
          <p:cNvGrpSpPr/>
          <p:nvPr/>
        </p:nvGrpSpPr>
        <p:grpSpPr>
          <a:xfrm>
            <a:off x="7451186" y="2576286"/>
            <a:ext cx="162515" cy="90049"/>
            <a:chOff x="4791775" y="1877500"/>
            <a:chExt cx="66725" cy="36975"/>
          </a:xfrm>
        </p:grpSpPr>
        <p:sp>
          <p:nvSpPr>
            <p:cNvPr id="7202" name="Google Shape;7202;p13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130"/>
          <p:cNvGrpSpPr/>
          <p:nvPr/>
        </p:nvGrpSpPr>
        <p:grpSpPr>
          <a:xfrm>
            <a:off x="7772899" y="2576286"/>
            <a:ext cx="144979" cy="90049"/>
            <a:chOff x="4923925" y="1877500"/>
            <a:chExt cx="59525" cy="36975"/>
          </a:xfrm>
        </p:grpSpPr>
        <p:sp>
          <p:nvSpPr>
            <p:cNvPr id="7205" name="Google Shape;7205;p13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130"/>
          <p:cNvGrpSpPr/>
          <p:nvPr/>
        </p:nvGrpSpPr>
        <p:grpSpPr>
          <a:xfrm>
            <a:off x="8067390" y="2558477"/>
            <a:ext cx="141447" cy="125667"/>
            <a:chOff x="5058450" y="1870100"/>
            <a:chExt cx="58075" cy="51600"/>
          </a:xfrm>
        </p:grpSpPr>
        <p:sp>
          <p:nvSpPr>
            <p:cNvPr id="7208" name="Google Shape;7208;p13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130"/>
          <p:cNvGrpSpPr/>
          <p:nvPr/>
        </p:nvGrpSpPr>
        <p:grpSpPr>
          <a:xfrm>
            <a:off x="7481905" y="2980885"/>
            <a:ext cx="101077" cy="107645"/>
            <a:chOff x="4811425" y="2065025"/>
            <a:chExt cx="41500" cy="44200"/>
          </a:xfrm>
        </p:grpSpPr>
        <p:sp>
          <p:nvSpPr>
            <p:cNvPr id="7211" name="Google Shape;7211;p13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130"/>
          <p:cNvGrpSpPr/>
          <p:nvPr/>
        </p:nvGrpSpPr>
        <p:grpSpPr>
          <a:xfrm>
            <a:off x="7774342" y="2981098"/>
            <a:ext cx="120867" cy="107218"/>
            <a:chOff x="4929875" y="2065025"/>
            <a:chExt cx="49625" cy="44025"/>
          </a:xfrm>
        </p:grpSpPr>
        <p:sp>
          <p:nvSpPr>
            <p:cNvPr id="7214" name="Google Shape;7214;p13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130"/>
          <p:cNvGrpSpPr/>
          <p:nvPr/>
        </p:nvGrpSpPr>
        <p:grpSpPr>
          <a:xfrm>
            <a:off x="8103011" y="2984112"/>
            <a:ext cx="70206" cy="101191"/>
            <a:chOff x="5083925" y="2066350"/>
            <a:chExt cx="28825" cy="41550"/>
          </a:xfrm>
        </p:grpSpPr>
        <p:sp>
          <p:nvSpPr>
            <p:cNvPr id="7217" name="Google Shape;7217;p13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130"/>
          <p:cNvGrpSpPr/>
          <p:nvPr/>
        </p:nvGrpSpPr>
        <p:grpSpPr>
          <a:xfrm>
            <a:off x="7134565" y="2999759"/>
            <a:ext cx="181026" cy="69896"/>
            <a:chOff x="4659775" y="2072775"/>
            <a:chExt cx="74325" cy="28700"/>
          </a:xfrm>
        </p:grpSpPr>
        <p:sp>
          <p:nvSpPr>
            <p:cNvPr id="7220" name="Google Shape;7220;p13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130"/>
          <p:cNvGrpSpPr/>
          <p:nvPr/>
        </p:nvGrpSpPr>
        <p:grpSpPr>
          <a:xfrm>
            <a:off x="8054421" y="2790324"/>
            <a:ext cx="167387" cy="89197"/>
            <a:chOff x="4662475" y="1976500"/>
            <a:chExt cx="68725" cy="36625"/>
          </a:xfrm>
        </p:grpSpPr>
        <p:sp>
          <p:nvSpPr>
            <p:cNvPr id="7224" name="Google Shape;7224;p13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130"/>
          <p:cNvGrpSpPr/>
          <p:nvPr/>
        </p:nvGrpSpPr>
        <p:grpSpPr>
          <a:xfrm>
            <a:off x="7751326" y="2793764"/>
            <a:ext cx="166899" cy="82317"/>
            <a:chOff x="4920150" y="1977875"/>
            <a:chExt cx="68525" cy="33800"/>
          </a:xfrm>
        </p:grpSpPr>
        <p:sp>
          <p:nvSpPr>
            <p:cNvPr id="7228" name="Google Shape;7228;p13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130"/>
          <p:cNvGrpSpPr/>
          <p:nvPr/>
        </p:nvGrpSpPr>
        <p:grpSpPr>
          <a:xfrm>
            <a:off x="7162483" y="3197682"/>
            <a:ext cx="125190" cy="127859"/>
            <a:chOff x="4676550" y="2160575"/>
            <a:chExt cx="51400" cy="52500"/>
          </a:xfrm>
        </p:grpSpPr>
        <p:sp>
          <p:nvSpPr>
            <p:cNvPr id="7232" name="Google Shape;7232;p13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130"/>
          <p:cNvGrpSpPr/>
          <p:nvPr/>
        </p:nvGrpSpPr>
        <p:grpSpPr>
          <a:xfrm>
            <a:off x="7459741" y="3204714"/>
            <a:ext cx="145405" cy="113794"/>
            <a:chOff x="4768325" y="2163475"/>
            <a:chExt cx="59700" cy="46725"/>
          </a:xfrm>
        </p:grpSpPr>
        <p:sp>
          <p:nvSpPr>
            <p:cNvPr id="7236" name="Google Shape;7236;p13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8" name="Google Shape;7238;p13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4" name="Google Shape;7244;p130"/>
          <p:cNvGrpSpPr/>
          <p:nvPr/>
        </p:nvGrpSpPr>
        <p:grpSpPr>
          <a:xfrm>
            <a:off x="7476059" y="3459808"/>
            <a:ext cx="112768" cy="106853"/>
            <a:chOff x="4768575" y="2253950"/>
            <a:chExt cx="46300" cy="43875"/>
          </a:xfrm>
        </p:grpSpPr>
        <p:sp>
          <p:nvSpPr>
            <p:cNvPr id="7245" name="Google Shape;7245;p13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130"/>
          <p:cNvGrpSpPr/>
          <p:nvPr/>
        </p:nvGrpSpPr>
        <p:grpSpPr>
          <a:xfrm>
            <a:off x="7775682" y="3948834"/>
            <a:ext cx="118187" cy="146246"/>
            <a:chOff x="4960900" y="2433225"/>
            <a:chExt cx="48525" cy="60050"/>
          </a:xfrm>
        </p:grpSpPr>
        <p:sp>
          <p:nvSpPr>
            <p:cNvPr id="7248" name="Google Shape;7248;p13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130"/>
          <p:cNvGrpSpPr/>
          <p:nvPr/>
        </p:nvGrpSpPr>
        <p:grpSpPr>
          <a:xfrm>
            <a:off x="7464247" y="4212895"/>
            <a:ext cx="136394" cy="143810"/>
            <a:chOff x="4854075" y="2527625"/>
            <a:chExt cx="56000" cy="59050"/>
          </a:xfrm>
        </p:grpSpPr>
        <p:sp>
          <p:nvSpPr>
            <p:cNvPr id="7251" name="Google Shape;7251;p13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3" name="Google Shape;7253;p13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6" name="Google Shape;7256;p130"/>
          <p:cNvGrpSpPr/>
          <p:nvPr/>
        </p:nvGrpSpPr>
        <p:grpSpPr>
          <a:xfrm>
            <a:off x="8088458" y="3676639"/>
            <a:ext cx="99312" cy="160797"/>
            <a:chOff x="5059700" y="2334775"/>
            <a:chExt cx="40775" cy="66025"/>
          </a:xfrm>
        </p:grpSpPr>
        <p:sp>
          <p:nvSpPr>
            <p:cNvPr id="7257" name="Google Shape;7257;p13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130"/>
          <p:cNvGrpSpPr/>
          <p:nvPr/>
        </p:nvGrpSpPr>
        <p:grpSpPr>
          <a:xfrm>
            <a:off x="8045622" y="3941771"/>
            <a:ext cx="184984" cy="160371"/>
            <a:chOff x="5037700" y="2430325"/>
            <a:chExt cx="75950" cy="65850"/>
          </a:xfrm>
        </p:grpSpPr>
        <p:sp>
          <p:nvSpPr>
            <p:cNvPr id="7267" name="Google Shape;7267;p13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130"/>
          <p:cNvGrpSpPr/>
          <p:nvPr/>
        </p:nvGrpSpPr>
        <p:grpSpPr>
          <a:xfrm>
            <a:off x="7465128" y="3708223"/>
            <a:ext cx="173014" cy="97629"/>
            <a:chOff x="4756975" y="2341800"/>
            <a:chExt cx="91975" cy="51925"/>
          </a:xfrm>
        </p:grpSpPr>
        <p:sp>
          <p:nvSpPr>
            <p:cNvPr id="7270" name="Google Shape;7270;p13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130"/>
          <p:cNvGrpSpPr/>
          <p:nvPr/>
        </p:nvGrpSpPr>
        <p:grpSpPr>
          <a:xfrm>
            <a:off x="7732065" y="4196920"/>
            <a:ext cx="212497" cy="175761"/>
            <a:chOff x="4943575" y="2516350"/>
            <a:chExt cx="98675" cy="81700"/>
          </a:xfrm>
        </p:grpSpPr>
        <p:sp>
          <p:nvSpPr>
            <p:cNvPr id="7291" name="Google Shape;7291;p13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9" name="Google Shape;7369;p13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7377"/>
        <p:cNvGrpSpPr/>
        <p:nvPr/>
      </p:nvGrpSpPr>
      <p:grpSpPr>
        <a:xfrm>
          <a:off x="0" y="0"/>
          <a:ext cx="0" cy="0"/>
          <a:chOff x="0" y="0"/>
          <a:chExt cx="0" cy="0"/>
        </a:xfrm>
      </p:grpSpPr>
      <p:grpSp>
        <p:nvGrpSpPr>
          <p:cNvPr id="7378" name="Google Shape;7378;p131"/>
          <p:cNvGrpSpPr/>
          <p:nvPr/>
        </p:nvGrpSpPr>
        <p:grpSpPr>
          <a:xfrm>
            <a:off x="722058" y="957091"/>
            <a:ext cx="2492868" cy="1379876"/>
            <a:chOff x="2654821" y="2311071"/>
            <a:chExt cx="2279715" cy="1262120"/>
          </a:xfrm>
        </p:grpSpPr>
        <p:grpSp>
          <p:nvGrpSpPr>
            <p:cNvPr id="7379" name="Google Shape;7379;p131"/>
            <p:cNvGrpSpPr/>
            <p:nvPr/>
          </p:nvGrpSpPr>
          <p:grpSpPr>
            <a:xfrm>
              <a:off x="4034269" y="2840745"/>
              <a:ext cx="40212" cy="36437"/>
              <a:chOff x="4293400" y="2574725"/>
              <a:chExt cx="84425" cy="80100"/>
            </a:xfrm>
          </p:grpSpPr>
          <p:sp>
            <p:nvSpPr>
              <p:cNvPr id="7380" name="Google Shape;7380;p13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7381" name="Google Shape;7381;p13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131"/>
            <p:cNvGrpSpPr/>
            <p:nvPr/>
          </p:nvGrpSpPr>
          <p:grpSpPr>
            <a:xfrm>
              <a:off x="3894606" y="2334874"/>
              <a:ext cx="913198" cy="518984"/>
              <a:chOff x="4000175" y="1462675"/>
              <a:chExt cx="1917275" cy="1140875"/>
            </a:xfrm>
          </p:grpSpPr>
          <p:sp>
            <p:nvSpPr>
              <p:cNvPr id="7383" name="Google Shape;7383;p13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7384" name="Google Shape;7384;p131"/>
              <p:cNvGrpSpPr/>
              <p:nvPr/>
            </p:nvGrpSpPr>
            <p:grpSpPr>
              <a:xfrm>
                <a:off x="4000175" y="1462675"/>
                <a:ext cx="1917275" cy="1140875"/>
                <a:chOff x="4000175" y="1462675"/>
                <a:chExt cx="1917275" cy="1140875"/>
              </a:xfrm>
            </p:grpSpPr>
            <p:sp>
              <p:nvSpPr>
                <p:cNvPr id="7385" name="Google Shape;7385;p13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7386" name="Google Shape;7386;p13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390" name="Google Shape;7390;p13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1" name="Google Shape;7391;p131"/>
            <p:cNvGrpSpPr/>
            <p:nvPr/>
          </p:nvGrpSpPr>
          <p:grpSpPr>
            <a:xfrm>
              <a:off x="3875768" y="2846704"/>
              <a:ext cx="44796" cy="47366"/>
              <a:chOff x="3960625" y="2587825"/>
              <a:chExt cx="94050" cy="104125"/>
            </a:xfrm>
          </p:grpSpPr>
          <p:sp>
            <p:nvSpPr>
              <p:cNvPr id="7392" name="Google Shape;7392;p13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7393" name="Google Shape;7393;p13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131"/>
            <p:cNvGrpSpPr/>
            <p:nvPr/>
          </p:nvGrpSpPr>
          <p:grpSpPr>
            <a:xfrm>
              <a:off x="3782759" y="2807162"/>
              <a:ext cx="82686" cy="85487"/>
              <a:chOff x="3765350" y="2500900"/>
              <a:chExt cx="173600" cy="187925"/>
            </a:xfrm>
          </p:grpSpPr>
          <p:sp>
            <p:nvSpPr>
              <p:cNvPr id="7395" name="Google Shape;7395;p13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7396" name="Google Shape;7396;p13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131"/>
            <p:cNvGrpSpPr/>
            <p:nvPr/>
          </p:nvGrpSpPr>
          <p:grpSpPr>
            <a:xfrm>
              <a:off x="3775674" y="2798496"/>
              <a:ext cx="40545" cy="23564"/>
              <a:chOff x="3750475" y="2481850"/>
              <a:chExt cx="85125" cy="51800"/>
            </a:xfrm>
          </p:grpSpPr>
          <p:sp>
            <p:nvSpPr>
              <p:cNvPr id="7402" name="Google Shape;7402;p13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7404" name="Google Shape;7404;p131"/>
            <p:cNvGrpSpPr/>
            <p:nvPr/>
          </p:nvGrpSpPr>
          <p:grpSpPr>
            <a:xfrm>
              <a:off x="3716946" y="2776024"/>
              <a:ext cx="81971" cy="76912"/>
              <a:chOff x="3627175" y="2432450"/>
              <a:chExt cx="172100" cy="169075"/>
            </a:xfrm>
          </p:grpSpPr>
          <p:sp>
            <p:nvSpPr>
              <p:cNvPr id="7405" name="Google Shape;7405;p13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7407" name="Google Shape;7407;p13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7408" name="Google Shape;7408;p131"/>
            <p:cNvGrpSpPr/>
            <p:nvPr/>
          </p:nvGrpSpPr>
          <p:grpSpPr>
            <a:xfrm>
              <a:off x="3685682" y="2845624"/>
              <a:ext cx="29311" cy="45055"/>
              <a:chOff x="3561536" y="2585450"/>
              <a:chExt cx="61539" cy="99045"/>
            </a:xfrm>
          </p:grpSpPr>
          <p:sp>
            <p:nvSpPr>
              <p:cNvPr id="7409" name="Google Shape;7409;p13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7411" name="Google Shape;7411;p131"/>
            <p:cNvGrpSpPr/>
            <p:nvPr/>
          </p:nvGrpSpPr>
          <p:grpSpPr>
            <a:xfrm>
              <a:off x="3849905" y="2572252"/>
              <a:ext cx="74339" cy="119559"/>
              <a:chOff x="3906325" y="1984500"/>
              <a:chExt cx="156075" cy="262825"/>
            </a:xfrm>
          </p:grpSpPr>
          <p:sp>
            <p:nvSpPr>
              <p:cNvPr id="7412" name="Google Shape;7412;p13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7413" name="Google Shape;7413;p13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131"/>
            <p:cNvGrpSpPr/>
            <p:nvPr/>
          </p:nvGrpSpPr>
          <p:grpSpPr>
            <a:xfrm>
              <a:off x="2654821" y="2414345"/>
              <a:ext cx="667570" cy="558731"/>
              <a:chOff x="1397225" y="1637375"/>
              <a:chExt cx="1401575" cy="1228250"/>
            </a:xfrm>
          </p:grpSpPr>
          <p:sp>
            <p:nvSpPr>
              <p:cNvPr id="7415" name="Google Shape;7415;p13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7416" name="Google Shape;7416;p131"/>
              <p:cNvGrpSpPr/>
              <p:nvPr/>
            </p:nvGrpSpPr>
            <p:grpSpPr>
              <a:xfrm>
                <a:off x="1397225" y="1637375"/>
                <a:ext cx="1398775" cy="1228250"/>
                <a:chOff x="1397225" y="1637375"/>
                <a:chExt cx="1398775" cy="1228250"/>
              </a:xfrm>
            </p:grpSpPr>
            <p:sp>
              <p:nvSpPr>
                <p:cNvPr id="7417" name="Google Shape;7417;p13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9" name="Google Shape;7419;p131"/>
            <p:cNvGrpSpPr/>
            <p:nvPr/>
          </p:nvGrpSpPr>
          <p:grpSpPr>
            <a:xfrm>
              <a:off x="3230417" y="3103734"/>
              <a:ext cx="282982" cy="280332"/>
              <a:chOff x="2605700" y="3152850"/>
              <a:chExt cx="594125" cy="616250"/>
            </a:xfrm>
          </p:grpSpPr>
          <p:sp>
            <p:nvSpPr>
              <p:cNvPr id="7420" name="Google Shape;7420;p13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7421" name="Google Shape;7421;p13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7422" name="Google Shape;7422;p131"/>
            <p:cNvGrpSpPr/>
            <p:nvPr/>
          </p:nvGrpSpPr>
          <p:grpSpPr>
            <a:xfrm>
              <a:off x="3265985" y="3226989"/>
              <a:ext cx="87151" cy="346202"/>
              <a:chOff x="2680375" y="3423800"/>
              <a:chExt cx="182975" cy="761050"/>
            </a:xfrm>
          </p:grpSpPr>
          <p:sp>
            <p:nvSpPr>
              <p:cNvPr id="7423" name="Google Shape;7423;p13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7424" name="Google Shape;7424;p13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131"/>
            <p:cNvGrpSpPr/>
            <p:nvPr/>
          </p:nvGrpSpPr>
          <p:grpSpPr>
            <a:xfrm>
              <a:off x="3855466" y="3289811"/>
              <a:ext cx="112514" cy="94210"/>
              <a:chOff x="3918000" y="3561900"/>
              <a:chExt cx="236225" cy="207100"/>
            </a:xfrm>
          </p:grpSpPr>
          <p:sp>
            <p:nvSpPr>
              <p:cNvPr id="7426" name="Google Shape;7426;p13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7427" name="Google Shape;7427;p13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8" name="Google Shape;7428;p13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7431" name="Google Shape;7431;p131"/>
            <p:cNvGrpSpPr/>
            <p:nvPr/>
          </p:nvGrpSpPr>
          <p:grpSpPr>
            <a:xfrm>
              <a:off x="2905224" y="2311071"/>
              <a:ext cx="596721" cy="528992"/>
              <a:chOff x="1922950" y="1410350"/>
              <a:chExt cx="1252825" cy="1162875"/>
            </a:xfrm>
          </p:grpSpPr>
          <p:sp>
            <p:nvSpPr>
              <p:cNvPr id="7432" name="Google Shape;7432;p13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7448" name="Google Shape;7448;p13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468" name="Google Shape;7468;p13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469" name="Google Shape;7469;p13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0" name="Google Shape;7470;p131"/>
            <p:cNvGrpSpPr/>
            <p:nvPr/>
          </p:nvGrpSpPr>
          <p:grpSpPr>
            <a:xfrm>
              <a:off x="3280929" y="3294542"/>
              <a:ext cx="109894" cy="272224"/>
              <a:chOff x="2711750" y="3572300"/>
              <a:chExt cx="230725" cy="598425"/>
            </a:xfrm>
          </p:grpSpPr>
          <p:sp>
            <p:nvSpPr>
              <p:cNvPr id="7471" name="Google Shape;7471;p13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13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4" name="Google Shape;7474;p131"/>
            <p:cNvGrpSpPr/>
            <p:nvPr/>
          </p:nvGrpSpPr>
          <p:grpSpPr>
            <a:xfrm>
              <a:off x="3790439" y="2408636"/>
              <a:ext cx="73017" cy="75684"/>
              <a:chOff x="3781475" y="1624825"/>
              <a:chExt cx="153300" cy="166375"/>
            </a:xfrm>
          </p:grpSpPr>
          <p:sp>
            <p:nvSpPr>
              <p:cNvPr id="7475" name="Google Shape;7475;p13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9" name="Google Shape;7479;p13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6" name="Google Shape;7486;p131"/>
            <p:cNvGrpSpPr/>
            <p:nvPr/>
          </p:nvGrpSpPr>
          <p:grpSpPr>
            <a:xfrm>
              <a:off x="4403342" y="3107749"/>
              <a:ext cx="316680" cy="101374"/>
              <a:chOff x="5068275" y="3161675"/>
              <a:chExt cx="664875" cy="222850"/>
            </a:xfrm>
          </p:grpSpPr>
          <p:sp>
            <p:nvSpPr>
              <p:cNvPr id="7487" name="Google Shape;7487;p13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1" name="Google Shape;7491;p13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0" name="Google Shape;7520;p131"/>
            <p:cNvGrpSpPr/>
            <p:nvPr/>
          </p:nvGrpSpPr>
          <p:grpSpPr>
            <a:xfrm>
              <a:off x="3697513" y="2707266"/>
              <a:ext cx="59549" cy="79733"/>
              <a:chOff x="3586375" y="2281300"/>
              <a:chExt cx="125025" cy="175275"/>
            </a:xfrm>
          </p:grpSpPr>
          <p:sp>
            <p:nvSpPr>
              <p:cNvPr id="7521" name="Google Shape;7521;p13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3" name="Google Shape;7523;p13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4" name="Google Shape;7524;p131"/>
            <p:cNvGrpSpPr/>
            <p:nvPr/>
          </p:nvGrpSpPr>
          <p:grpSpPr>
            <a:xfrm>
              <a:off x="4513224" y="3221724"/>
              <a:ext cx="274563" cy="280321"/>
              <a:chOff x="5298975" y="3412225"/>
              <a:chExt cx="576450" cy="616225"/>
            </a:xfrm>
          </p:grpSpPr>
          <p:sp>
            <p:nvSpPr>
              <p:cNvPr id="7525" name="Google Shape;7525;p13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526" name="Google Shape;7526;p13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131"/>
            <p:cNvGrpSpPr/>
            <p:nvPr/>
          </p:nvGrpSpPr>
          <p:grpSpPr>
            <a:xfrm>
              <a:off x="4824403" y="3421846"/>
              <a:ext cx="110132" cy="130647"/>
              <a:chOff x="5952300" y="3852150"/>
              <a:chExt cx="231225" cy="287200"/>
            </a:xfrm>
          </p:grpSpPr>
          <p:sp>
            <p:nvSpPr>
              <p:cNvPr id="7528" name="Google Shape;7528;p13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0" name="Google Shape;7530;p13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8" name="Google Shape;7538;p131"/>
            <p:cNvGrpSpPr/>
            <p:nvPr/>
          </p:nvGrpSpPr>
          <p:grpSpPr>
            <a:xfrm>
              <a:off x="4295710" y="3079670"/>
              <a:ext cx="14968" cy="27135"/>
              <a:chOff x="4842300" y="3099950"/>
              <a:chExt cx="31425" cy="59650"/>
            </a:xfrm>
          </p:grpSpPr>
          <p:sp>
            <p:nvSpPr>
              <p:cNvPr id="7539" name="Google Shape;7539;p13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3" name="Google Shape;7543;p13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1" name="Google Shape;7551;p131"/>
            <p:cNvGrpSpPr/>
            <p:nvPr/>
          </p:nvGrpSpPr>
          <p:grpSpPr>
            <a:xfrm>
              <a:off x="3831056" y="2816010"/>
              <a:ext cx="37378" cy="27612"/>
              <a:chOff x="3866750" y="2520350"/>
              <a:chExt cx="78475" cy="60700"/>
            </a:xfrm>
          </p:grpSpPr>
          <p:sp>
            <p:nvSpPr>
              <p:cNvPr id="7552" name="Google Shape;7552;p13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6" name="Google Shape;7556;p13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573" name="Google Shape;7573;p13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585" name="Google Shape;7585;p13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8" name="Google Shape;7598;p131"/>
            <p:cNvGrpSpPr/>
            <p:nvPr/>
          </p:nvGrpSpPr>
          <p:grpSpPr>
            <a:xfrm>
              <a:off x="3632736" y="3051591"/>
              <a:ext cx="63288" cy="45217"/>
              <a:chOff x="3450375" y="3038225"/>
              <a:chExt cx="132875" cy="99400"/>
            </a:xfrm>
          </p:grpSpPr>
          <p:sp>
            <p:nvSpPr>
              <p:cNvPr id="7599" name="Google Shape;7599;p13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1" name="Google Shape;7601;p13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610" name="Google Shape;7610;p13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620" name="Google Shape;7620;p13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626" name="Google Shape;7626;p13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131"/>
          <p:cNvGrpSpPr/>
          <p:nvPr/>
        </p:nvGrpSpPr>
        <p:grpSpPr>
          <a:xfrm>
            <a:off x="719115" y="2852867"/>
            <a:ext cx="2622876" cy="1333540"/>
            <a:chOff x="238125" y="1038125"/>
            <a:chExt cx="7146800" cy="3633625"/>
          </a:xfrm>
        </p:grpSpPr>
        <p:sp>
          <p:nvSpPr>
            <p:cNvPr id="7637" name="Google Shape;7637;p13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3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3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3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3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3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3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3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3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3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3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3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3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3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3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3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3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3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3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3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3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3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3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3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3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3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3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3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3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3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3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3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3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3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3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3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3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3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3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3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3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3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3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3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3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3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3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3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3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3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3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3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3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3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3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3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3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3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3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3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3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3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3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3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3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3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3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3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3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3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3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3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3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3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3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3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3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3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3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3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3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3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3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3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3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3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3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3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3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3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3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3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3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3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3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3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3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3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3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3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3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3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3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3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3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3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3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3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3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3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3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3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3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3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3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3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3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3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3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3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3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3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3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3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3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3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3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3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3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3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3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3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3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3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3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3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3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3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3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3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3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3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3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3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3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3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3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3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3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3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3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3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3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3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3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3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3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3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3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3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3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3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3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3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3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3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3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3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3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3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3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3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3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3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3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3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3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3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3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3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3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3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3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3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3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3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3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3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3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3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3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3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3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3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3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3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3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3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3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3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3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3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3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3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3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3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3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3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3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3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3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3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3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3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3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3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3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3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3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3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3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3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3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3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3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3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3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3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3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3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3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3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3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3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3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3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3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3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3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3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3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3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3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3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3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3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3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3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3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3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3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3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3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3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3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3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3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3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3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3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3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3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3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3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3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3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3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3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3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3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3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3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3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3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3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3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3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3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3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3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3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3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3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3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3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3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3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3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3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3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3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3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3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3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3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3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3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31"/>
          <p:cNvGrpSpPr/>
          <p:nvPr/>
        </p:nvGrpSpPr>
        <p:grpSpPr>
          <a:xfrm>
            <a:off x="5834043" y="994977"/>
            <a:ext cx="2590840" cy="1380235"/>
            <a:chOff x="233350" y="949250"/>
            <a:chExt cx="7137300" cy="3802300"/>
          </a:xfrm>
        </p:grpSpPr>
        <p:sp>
          <p:nvSpPr>
            <p:cNvPr id="9210" name="Google Shape;9210;p13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3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3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3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3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3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3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3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3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3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3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3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3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3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3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3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3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3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3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3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3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3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3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3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3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3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3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3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3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3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3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3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3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3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3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3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3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3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3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3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3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3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3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3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3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3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3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3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131"/>
          <p:cNvGrpSpPr/>
          <p:nvPr/>
        </p:nvGrpSpPr>
        <p:grpSpPr>
          <a:xfrm>
            <a:off x="7648472" y="3039750"/>
            <a:ext cx="104231" cy="320340"/>
            <a:chOff x="7564426" y="3224343"/>
            <a:chExt cx="119985" cy="368801"/>
          </a:xfrm>
        </p:grpSpPr>
        <p:sp>
          <p:nvSpPr>
            <p:cNvPr id="9262" name="Google Shape;9262;p13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3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131"/>
          <p:cNvGrpSpPr/>
          <p:nvPr/>
        </p:nvGrpSpPr>
        <p:grpSpPr>
          <a:xfrm>
            <a:off x="7347961" y="3033852"/>
            <a:ext cx="189489" cy="332132"/>
            <a:chOff x="8370831" y="3202002"/>
            <a:chExt cx="218129" cy="382376"/>
          </a:xfrm>
        </p:grpSpPr>
        <p:sp>
          <p:nvSpPr>
            <p:cNvPr id="9265" name="Google Shape;9265;p13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3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131"/>
          <p:cNvGrpSpPr/>
          <p:nvPr/>
        </p:nvGrpSpPr>
        <p:grpSpPr>
          <a:xfrm>
            <a:off x="8071350" y="3444984"/>
            <a:ext cx="309429" cy="267000"/>
            <a:chOff x="6742064" y="3750480"/>
            <a:chExt cx="399315" cy="344560"/>
          </a:xfrm>
        </p:grpSpPr>
        <p:sp>
          <p:nvSpPr>
            <p:cNvPr id="9268" name="Google Shape;9268;p13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3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131"/>
          <p:cNvGrpSpPr/>
          <p:nvPr/>
        </p:nvGrpSpPr>
        <p:grpSpPr>
          <a:xfrm>
            <a:off x="7610369" y="3796031"/>
            <a:ext cx="180437" cy="281608"/>
            <a:chOff x="7248525" y="3739696"/>
            <a:chExt cx="230531" cy="359790"/>
          </a:xfrm>
        </p:grpSpPr>
        <p:sp>
          <p:nvSpPr>
            <p:cNvPr id="9271" name="Google Shape;9271;p13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3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131"/>
          <p:cNvGrpSpPr/>
          <p:nvPr/>
        </p:nvGrpSpPr>
        <p:grpSpPr>
          <a:xfrm>
            <a:off x="7856288" y="3439255"/>
            <a:ext cx="162896" cy="278710"/>
            <a:chOff x="7601242" y="3729267"/>
            <a:chExt cx="222566" cy="380803"/>
          </a:xfrm>
        </p:grpSpPr>
        <p:sp>
          <p:nvSpPr>
            <p:cNvPr id="9274" name="Google Shape;9274;p13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3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6" name="Google Shape;9276;p131"/>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7" name="Google Shape;9277;p131"/>
          <p:cNvGrpSpPr/>
          <p:nvPr/>
        </p:nvGrpSpPr>
        <p:grpSpPr>
          <a:xfrm>
            <a:off x="7345934" y="3440396"/>
            <a:ext cx="193543" cy="275990"/>
            <a:chOff x="8304647" y="3738687"/>
            <a:chExt cx="225076" cy="320956"/>
          </a:xfrm>
        </p:grpSpPr>
        <p:sp>
          <p:nvSpPr>
            <p:cNvPr id="9278" name="Google Shape;9278;p13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3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3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131"/>
          <p:cNvGrpSpPr/>
          <p:nvPr/>
        </p:nvGrpSpPr>
        <p:grpSpPr>
          <a:xfrm>
            <a:off x="7618426" y="3440396"/>
            <a:ext cx="178492" cy="275990"/>
            <a:chOff x="8615101" y="3738687"/>
            <a:chExt cx="207573" cy="320956"/>
          </a:xfrm>
        </p:grpSpPr>
        <p:sp>
          <p:nvSpPr>
            <p:cNvPr id="9282" name="Google Shape;9282;p13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3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3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5" name="Google Shape;9285;p131"/>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6" name="Google Shape;9286;p131"/>
          <p:cNvGrpSpPr/>
          <p:nvPr/>
        </p:nvGrpSpPr>
        <p:grpSpPr>
          <a:xfrm>
            <a:off x="6013131" y="3561884"/>
            <a:ext cx="557670" cy="511283"/>
            <a:chOff x="6015419" y="3716859"/>
            <a:chExt cx="557671" cy="511283"/>
          </a:xfrm>
        </p:grpSpPr>
        <p:sp>
          <p:nvSpPr>
            <p:cNvPr id="9287" name="Google Shape;9287;p13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8" name="Google Shape;9288;p131"/>
            <p:cNvGrpSpPr/>
            <p:nvPr/>
          </p:nvGrpSpPr>
          <p:grpSpPr>
            <a:xfrm>
              <a:off x="6036094" y="3716980"/>
              <a:ext cx="529860" cy="510468"/>
              <a:chOff x="6036094" y="3716980"/>
              <a:chExt cx="529860" cy="510468"/>
            </a:xfrm>
          </p:grpSpPr>
          <p:sp>
            <p:nvSpPr>
              <p:cNvPr id="9289" name="Google Shape;9289;p13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3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3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3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3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3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3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3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3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3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99" name="Google Shape;9299;p131"/>
          <p:cNvGrpSpPr/>
          <p:nvPr/>
        </p:nvGrpSpPr>
        <p:grpSpPr>
          <a:xfrm>
            <a:off x="6642016" y="2918653"/>
            <a:ext cx="576302" cy="511871"/>
            <a:chOff x="6644304" y="3073628"/>
            <a:chExt cx="576302" cy="511871"/>
          </a:xfrm>
        </p:grpSpPr>
        <p:sp>
          <p:nvSpPr>
            <p:cNvPr id="9300" name="Google Shape;9300;p13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1" name="Google Shape;9301;p131"/>
            <p:cNvGrpSpPr/>
            <p:nvPr/>
          </p:nvGrpSpPr>
          <p:grpSpPr>
            <a:xfrm>
              <a:off x="6712169" y="3085440"/>
              <a:ext cx="481622" cy="494913"/>
              <a:chOff x="6712169" y="3085440"/>
              <a:chExt cx="481622" cy="494913"/>
            </a:xfrm>
          </p:grpSpPr>
          <p:sp>
            <p:nvSpPr>
              <p:cNvPr id="9302" name="Google Shape;9302;p13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3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3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3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3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7" name="Google Shape;9307;p13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3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3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0" name="Google Shape;9310;p131"/>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1" name="Google Shape;9311;p131"/>
          <p:cNvGrpSpPr/>
          <p:nvPr/>
        </p:nvGrpSpPr>
        <p:grpSpPr>
          <a:xfrm>
            <a:off x="6649867" y="3561648"/>
            <a:ext cx="560631" cy="511352"/>
            <a:chOff x="6652154" y="3716623"/>
            <a:chExt cx="560631" cy="511352"/>
          </a:xfrm>
        </p:grpSpPr>
        <p:sp>
          <p:nvSpPr>
            <p:cNvPr id="9312" name="Google Shape;9312;p13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3" name="Google Shape;9313;p131"/>
            <p:cNvGrpSpPr/>
            <p:nvPr/>
          </p:nvGrpSpPr>
          <p:grpSpPr>
            <a:xfrm>
              <a:off x="6669657" y="3716715"/>
              <a:ext cx="466779" cy="464290"/>
              <a:chOff x="6669657" y="3716715"/>
              <a:chExt cx="466779" cy="464290"/>
            </a:xfrm>
          </p:grpSpPr>
          <p:sp>
            <p:nvSpPr>
              <p:cNvPr id="9314" name="Google Shape;9314;p13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3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3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3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3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3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3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3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3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3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7" name="Google Shape;9327;p131"/>
          <p:cNvGrpSpPr/>
          <p:nvPr/>
        </p:nvGrpSpPr>
        <p:grpSpPr>
          <a:xfrm>
            <a:off x="7843958" y="3843056"/>
            <a:ext cx="187557" cy="187557"/>
            <a:chOff x="8565775" y="671075"/>
            <a:chExt cx="441000" cy="441000"/>
          </a:xfrm>
        </p:grpSpPr>
        <p:sp>
          <p:nvSpPr>
            <p:cNvPr id="9328" name="Google Shape;9328;p13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3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0" name="Google Shape;9330;p131"/>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31"/>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2" name="Google Shape;9332;p131"/>
          <p:cNvGrpSpPr/>
          <p:nvPr/>
        </p:nvGrpSpPr>
        <p:grpSpPr>
          <a:xfrm>
            <a:off x="5997813" y="2921275"/>
            <a:ext cx="587871" cy="512373"/>
            <a:chOff x="6000100" y="3076250"/>
            <a:chExt cx="587871" cy="512373"/>
          </a:xfrm>
        </p:grpSpPr>
        <p:sp>
          <p:nvSpPr>
            <p:cNvPr id="9333" name="Google Shape;9333;p13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4" name="Google Shape;9334;p131"/>
            <p:cNvGrpSpPr/>
            <p:nvPr/>
          </p:nvGrpSpPr>
          <p:grpSpPr>
            <a:xfrm>
              <a:off x="6031360" y="3076713"/>
              <a:ext cx="539107" cy="480965"/>
              <a:chOff x="6031360" y="3076713"/>
              <a:chExt cx="539107" cy="480965"/>
            </a:xfrm>
          </p:grpSpPr>
          <p:sp>
            <p:nvSpPr>
              <p:cNvPr id="9335" name="Google Shape;9335;p13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3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3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3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3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3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3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2" name="Google Shape;9342;p131"/>
          <p:cNvGrpSpPr/>
          <p:nvPr/>
        </p:nvGrpSpPr>
        <p:grpSpPr>
          <a:xfrm>
            <a:off x="3416804" y="902588"/>
            <a:ext cx="2310381" cy="1488888"/>
            <a:chOff x="229225" y="549050"/>
            <a:chExt cx="7161750" cy="4615275"/>
          </a:xfrm>
        </p:grpSpPr>
        <p:sp>
          <p:nvSpPr>
            <p:cNvPr id="9343" name="Google Shape;9343;p13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3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3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3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3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3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3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3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3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3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3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3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3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3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3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3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3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3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3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3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3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3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3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3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3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3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3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3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3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3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3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3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3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3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3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3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3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3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3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3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3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3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3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3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3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3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3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3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3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3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3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3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3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3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3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3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3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3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3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3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3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3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3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3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3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3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3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3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3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3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3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3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3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3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3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3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3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3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3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3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3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3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3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3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3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3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3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3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3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3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3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3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3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3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3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3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3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3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3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3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3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3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3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3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3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3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3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3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3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3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3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3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3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3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131"/>
          <p:cNvGrpSpPr/>
          <p:nvPr/>
        </p:nvGrpSpPr>
        <p:grpSpPr>
          <a:xfrm>
            <a:off x="3514722" y="2832485"/>
            <a:ext cx="2310282" cy="1374222"/>
            <a:chOff x="3514722" y="2832485"/>
            <a:chExt cx="2310282" cy="1374222"/>
          </a:xfrm>
        </p:grpSpPr>
        <p:sp>
          <p:nvSpPr>
            <p:cNvPr id="9461" name="Google Shape;9461;p131"/>
            <p:cNvSpPr/>
            <p:nvPr/>
          </p:nvSpPr>
          <p:spPr>
            <a:xfrm>
              <a:off x="4463864" y="2916960"/>
              <a:ext cx="1217948" cy="1085392"/>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62" name="Google Shape;9462;p131"/>
            <p:cNvSpPr/>
            <p:nvPr/>
          </p:nvSpPr>
          <p:spPr>
            <a:xfrm>
              <a:off x="4882083" y="3828574"/>
              <a:ext cx="63115" cy="99622"/>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31"/>
            <p:cNvSpPr/>
            <p:nvPr/>
          </p:nvSpPr>
          <p:spPr>
            <a:xfrm>
              <a:off x="5153636" y="3663083"/>
              <a:ext cx="20258" cy="34174"/>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31"/>
            <p:cNvSpPr/>
            <p:nvPr/>
          </p:nvSpPr>
          <p:spPr>
            <a:xfrm>
              <a:off x="5261131" y="3700927"/>
              <a:ext cx="83057" cy="86840"/>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31"/>
            <p:cNvSpPr/>
            <p:nvPr/>
          </p:nvSpPr>
          <p:spPr>
            <a:xfrm>
              <a:off x="5335902" y="3779067"/>
              <a:ext cx="110873" cy="2916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31"/>
            <p:cNvSpPr/>
            <p:nvPr/>
          </p:nvSpPr>
          <p:spPr>
            <a:xfrm>
              <a:off x="5432146" y="3793493"/>
              <a:ext cx="65975" cy="15447"/>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31"/>
            <p:cNvSpPr/>
            <p:nvPr/>
          </p:nvSpPr>
          <p:spPr>
            <a:xfrm>
              <a:off x="5430097" y="3724246"/>
              <a:ext cx="53500" cy="60969"/>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31"/>
            <p:cNvSpPr/>
            <p:nvPr/>
          </p:nvSpPr>
          <p:spPr>
            <a:xfrm>
              <a:off x="5360858" y="3682418"/>
              <a:ext cx="75281" cy="90218"/>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31"/>
            <p:cNvSpPr/>
            <p:nvPr/>
          </p:nvSpPr>
          <p:spPr>
            <a:xfrm>
              <a:off x="5516418" y="3735603"/>
              <a:ext cx="156597" cy="87966"/>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31"/>
            <p:cNvSpPr/>
            <p:nvPr/>
          </p:nvSpPr>
          <p:spPr>
            <a:xfrm>
              <a:off x="5376710" y="3816092"/>
              <a:ext cx="286286" cy="255911"/>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31"/>
            <p:cNvSpPr/>
            <p:nvPr/>
          </p:nvSpPr>
          <p:spPr>
            <a:xfrm>
              <a:off x="5565618" y="4088665"/>
              <a:ext cx="37543" cy="41018"/>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31"/>
            <p:cNvSpPr/>
            <p:nvPr/>
          </p:nvSpPr>
          <p:spPr>
            <a:xfrm>
              <a:off x="5700936" y="4119859"/>
              <a:ext cx="69044" cy="67927"/>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31"/>
            <p:cNvSpPr/>
            <p:nvPr/>
          </p:nvSpPr>
          <p:spPr>
            <a:xfrm>
              <a:off x="5776720" y="4042333"/>
              <a:ext cx="48284" cy="83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31"/>
            <p:cNvSpPr/>
            <p:nvPr/>
          </p:nvSpPr>
          <p:spPr>
            <a:xfrm>
              <a:off x="5422629" y="3537898"/>
              <a:ext cx="19238" cy="3979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31"/>
            <p:cNvSpPr/>
            <p:nvPr/>
          </p:nvSpPr>
          <p:spPr>
            <a:xfrm>
              <a:off x="5351851" y="3583614"/>
              <a:ext cx="27937" cy="25377"/>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31"/>
            <p:cNvSpPr/>
            <p:nvPr/>
          </p:nvSpPr>
          <p:spPr>
            <a:xfrm>
              <a:off x="5433272" y="3589138"/>
              <a:ext cx="40711" cy="6618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31"/>
            <p:cNvSpPr/>
            <p:nvPr/>
          </p:nvSpPr>
          <p:spPr>
            <a:xfrm>
              <a:off x="5454543" y="3641197"/>
              <a:ext cx="44906" cy="60758"/>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31"/>
            <p:cNvSpPr/>
            <p:nvPr/>
          </p:nvSpPr>
          <p:spPr>
            <a:xfrm>
              <a:off x="5483387" y="3380798"/>
              <a:ext cx="77128" cy="122334"/>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31"/>
            <p:cNvSpPr/>
            <p:nvPr/>
          </p:nvSpPr>
          <p:spPr>
            <a:xfrm>
              <a:off x="5531355" y="3332215"/>
              <a:ext cx="34271" cy="51961"/>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31"/>
            <p:cNvSpPr/>
            <p:nvPr/>
          </p:nvSpPr>
          <p:spPr>
            <a:xfrm>
              <a:off x="5501587" y="3222063"/>
              <a:ext cx="47166" cy="105964"/>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31"/>
            <p:cNvSpPr/>
            <p:nvPr/>
          </p:nvSpPr>
          <p:spPr>
            <a:xfrm>
              <a:off x="5257551" y="2882089"/>
              <a:ext cx="52682" cy="42452"/>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31"/>
            <p:cNvSpPr/>
            <p:nvPr/>
          </p:nvSpPr>
          <p:spPr>
            <a:xfrm>
              <a:off x="5321476" y="2883620"/>
              <a:ext cx="36118" cy="17399"/>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31"/>
            <p:cNvSpPr/>
            <p:nvPr/>
          </p:nvSpPr>
          <p:spPr>
            <a:xfrm>
              <a:off x="5301534" y="2920540"/>
              <a:ext cx="36620" cy="2210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31"/>
            <p:cNvSpPr/>
            <p:nvPr/>
          </p:nvSpPr>
          <p:spPr>
            <a:xfrm>
              <a:off x="5039490" y="2879838"/>
              <a:ext cx="30699" cy="44704"/>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31"/>
            <p:cNvSpPr/>
            <p:nvPr/>
          </p:nvSpPr>
          <p:spPr>
            <a:xfrm>
              <a:off x="4980377" y="2849665"/>
              <a:ext cx="59640" cy="59430"/>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31"/>
            <p:cNvSpPr/>
            <p:nvPr/>
          </p:nvSpPr>
          <p:spPr>
            <a:xfrm>
              <a:off x="4857945" y="2971376"/>
              <a:ext cx="58928" cy="131844"/>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31"/>
            <p:cNvSpPr/>
            <p:nvPr/>
          </p:nvSpPr>
          <p:spPr>
            <a:xfrm>
              <a:off x="4513266" y="3289973"/>
              <a:ext cx="30691" cy="43683"/>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31"/>
            <p:cNvSpPr/>
            <p:nvPr/>
          </p:nvSpPr>
          <p:spPr>
            <a:xfrm>
              <a:off x="4537307" y="3258780"/>
              <a:ext cx="52682" cy="87658"/>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31"/>
            <p:cNvSpPr/>
            <p:nvPr/>
          </p:nvSpPr>
          <p:spPr>
            <a:xfrm>
              <a:off x="4618614" y="2943253"/>
              <a:ext cx="84386" cy="7763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31"/>
            <p:cNvSpPr/>
            <p:nvPr/>
          </p:nvSpPr>
          <p:spPr>
            <a:xfrm>
              <a:off x="4658709" y="2930665"/>
              <a:ext cx="50738" cy="36118"/>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1"/>
            <p:cNvSpPr/>
            <p:nvPr/>
          </p:nvSpPr>
          <p:spPr>
            <a:xfrm>
              <a:off x="4438705" y="3158956"/>
              <a:ext cx="59227" cy="49718"/>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31"/>
            <p:cNvSpPr/>
            <p:nvPr/>
          </p:nvSpPr>
          <p:spPr>
            <a:xfrm>
              <a:off x="4666583" y="3449324"/>
              <a:ext cx="18525" cy="11567"/>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31"/>
            <p:cNvSpPr/>
            <p:nvPr/>
          </p:nvSpPr>
          <p:spPr>
            <a:xfrm>
              <a:off x="4658709" y="3446254"/>
              <a:ext cx="30999" cy="19238"/>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31"/>
            <p:cNvSpPr/>
            <p:nvPr/>
          </p:nvSpPr>
          <p:spPr>
            <a:xfrm>
              <a:off x="4634571" y="3406775"/>
              <a:ext cx="20363" cy="28544"/>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31"/>
            <p:cNvSpPr/>
            <p:nvPr/>
          </p:nvSpPr>
          <p:spPr>
            <a:xfrm>
              <a:off x="4632733" y="3425802"/>
              <a:ext cx="14021" cy="2997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31"/>
            <p:cNvSpPr/>
            <p:nvPr/>
          </p:nvSpPr>
          <p:spPr>
            <a:xfrm>
              <a:off x="4846289" y="3118553"/>
              <a:ext cx="24041" cy="14434"/>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31"/>
            <p:cNvSpPr/>
            <p:nvPr/>
          </p:nvSpPr>
          <p:spPr>
            <a:xfrm>
              <a:off x="4227190" y="2847008"/>
              <a:ext cx="304495" cy="394802"/>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31"/>
            <p:cNvSpPr/>
            <p:nvPr/>
          </p:nvSpPr>
          <p:spPr>
            <a:xfrm>
              <a:off x="4104354" y="2832485"/>
              <a:ext cx="222061" cy="1770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31"/>
            <p:cNvSpPr/>
            <p:nvPr/>
          </p:nvSpPr>
          <p:spPr>
            <a:xfrm>
              <a:off x="4084209" y="2964628"/>
              <a:ext cx="22712" cy="266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1"/>
            <p:cNvSpPr/>
            <p:nvPr/>
          </p:nvSpPr>
          <p:spPr>
            <a:xfrm>
              <a:off x="4112948" y="2899164"/>
              <a:ext cx="23944" cy="40613"/>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31"/>
            <p:cNvSpPr/>
            <p:nvPr/>
          </p:nvSpPr>
          <p:spPr>
            <a:xfrm>
              <a:off x="4082062" y="2875237"/>
              <a:ext cx="32732" cy="5625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31"/>
            <p:cNvSpPr/>
            <p:nvPr/>
          </p:nvSpPr>
          <p:spPr>
            <a:xfrm>
              <a:off x="4058637" y="2930973"/>
              <a:ext cx="40208" cy="41634"/>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1"/>
            <p:cNvSpPr/>
            <p:nvPr/>
          </p:nvSpPr>
          <p:spPr>
            <a:xfrm>
              <a:off x="3987657" y="2920751"/>
              <a:ext cx="67918" cy="50738"/>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1"/>
            <p:cNvSpPr/>
            <p:nvPr/>
          </p:nvSpPr>
          <p:spPr>
            <a:xfrm>
              <a:off x="3965568" y="2890270"/>
              <a:ext cx="59738" cy="36823"/>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31"/>
            <p:cNvSpPr/>
            <p:nvPr/>
          </p:nvSpPr>
          <p:spPr>
            <a:xfrm>
              <a:off x="4031737" y="2904073"/>
              <a:ext cx="33356" cy="18833"/>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31"/>
            <p:cNvSpPr/>
            <p:nvPr/>
          </p:nvSpPr>
          <p:spPr>
            <a:xfrm>
              <a:off x="4049841" y="2877999"/>
              <a:ext cx="19035" cy="25264"/>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31"/>
            <p:cNvSpPr/>
            <p:nvPr/>
          </p:nvSpPr>
          <p:spPr>
            <a:xfrm>
              <a:off x="3901335" y="2948769"/>
              <a:ext cx="65359" cy="67619"/>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1"/>
            <p:cNvSpPr/>
            <p:nvPr/>
          </p:nvSpPr>
          <p:spPr>
            <a:xfrm>
              <a:off x="3925781" y="2984878"/>
              <a:ext cx="113125" cy="93182"/>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1"/>
            <p:cNvSpPr/>
            <p:nvPr/>
          </p:nvSpPr>
          <p:spPr>
            <a:xfrm>
              <a:off x="4032247" y="2985591"/>
              <a:ext cx="36628" cy="61787"/>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1"/>
            <p:cNvSpPr/>
            <p:nvPr/>
          </p:nvSpPr>
          <p:spPr>
            <a:xfrm>
              <a:off x="4014962" y="3063627"/>
              <a:ext cx="32027" cy="29363"/>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1"/>
            <p:cNvSpPr/>
            <p:nvPr/>
          </p:nvSpPr>
          <p:spPr>
            <a:xfrm>
              <a:off x="3514722" y="2942451"/>
              <a:ext cx="832251" cy="1264256"/>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1"/>
            <p:cNvSpPr/>
            <p:nvPr/>
          </p:nvSpPr>
          <p:spPr>
            <a:xfrm>
              <a:off x="4063748" y="3127042"/>
              <a:ext cx="47166" cy="58101"/>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31"/>
            <p:cNvSpPr/>
            <p:nvPr/>
          </p:nvSpPr>
          <p:spPr>
            <a:xfrm>
              <a:off x="4089223" y="3006862"/>
              <a:ext cx="138591" cy="200580"/>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31"/>
            <p:cNvSpPr/>
            <p:nvPr/>
          </p:nvSpPr>
          <p:spPr>
            <a:xfrm>
              <a:off x="4194053" y="3324341"/>
              <a:ext cx="38362" cy="46032"/>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31"/>
            <p:cNvSpPr/>
            <p:nvPr/>
          </p:nvSpPr>
          <p:spPr>
            <a:xfrm>
              <a:off x="3985608" y="3568070"/>
              <a:ext cx="85925" cy="28131"/>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31"/>
            <p:cNvSpPr/>
            <p:nvPr/>
          </p:nvSpPr>
          <p:spPr>
            <a:xfrm>
              <a:off x="4058637" y="3586376"/>
              <a:ext cx="49305" cy="24454"/>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31"/>
            <p:cNvSpPr/>
            <p:nvPr/>
          </p:nvSpPr>
          <p:spPr>
            <a:xfrm>
              <a:off x="4028667" y="3603864"/>
              <a:ext cx="28755" cy="15455"/>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31"/>
            <p:cNvSpPr/>
            <p:nvPr/>
          </p:nvSpPr>
          <p:spPr>
            <a:xfrm>
              <a:off x="4110801" y="3597627"/>
              <a:ext cx="34579" cy="17601"/>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9522"/>
        <p:cNvGrpSpPr/>
        <p:nvPr/>
      </p:nvGrpSpPr>
      <p:grpSpPr>
        <a:xfrm>
          <a:off x="0" y="0"/>
          <a:ext cx="0" cy="0"/>
          <a:chOff x="0" y="0"/>
          <a:chExt cx="0" cy="0"/>
        </a:xfrm>
      </p:grpSpPr>
      <p:grpSp>
        <p:nvGrpSpPr>
          <p:cNvPr id="9523" name="Google Shape;9523;p132"/>
          <p:cNvGrpSpPr/>
          <p:nvPr/>
        </p:nvGrpSpPr>
        <p:grpSpPr>
          <a:xfrm>
            <a:off x="725424" y="969759"/>
            <a:ext cx="2507799" cy="206239"/>
            <a:chOff x="106648" y="895722"/>
            <a:chExt cx="4481413" cy="374300"/>
          </a:xfrm>
        </p:grpSpPr>
        <p:grpSp>
          <p:nvGrpSpPr>
            <p:cNvPr id="9524" name="Google Shape;9524;p132"/>
            <p:cNvGrpSpPr/>
            <p:nvPr/>
          </p:nvGrpSpPr>
          <p:grpSpPr>
            <a:xfrm>
              <a:off x="2233276" y="895722"/>
              <a:ext cx="1082667" cy="223591"/>
              <a:chOff x="4808316" y="2800065"/>
              <a:chExt cx="1999386" cy="412910"/>
            </a:xfrm>
          </p:grpSpPr>
          <p:sp>
            <p:nvSpPr>
              <p:cNvPr id="9525" name="Google Shape;9525;p13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6" name="Google Shape;9526;p132"/>
              <p:cNvGrpSpPr/>
              <p:nvPr/>
            </p:nvGrpSpPr>
            <p:grpSpPr>
              <a:xfrm>
                <a:off x="4808316" y="2800065"/>
                <a:ext cx="92400" cy="411825"/>
                <a:chOff x="845575" y="2563700"/>
                <a:chExt cx="92400" cy="411825"/>
              </a:xfrm>
            </p:grpSpPr>
            <p:cxnSp>
              <p:nvCxnSpPr>
                <p:cNvPr id="9527" name="Google Shape;9527;p13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28" name="Google Shape;9528;p13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9" name="Google Shape;9529;p132"/>
            <p:cNvGrpSpPr/>
            <p:nvPr/>
          </p:nvGrpSpPr>
          <p:grpSpPr>
            <a:xfrm>
              <a:off x="106648" y="895722"/>
              <a:ext cx="1088401" cy="223591"/>
              <a:chOff x="881025" y="2800065"/>
              <a:chExt cx="2009975" cy="412910"/>
            </a:xfrm>
          </p:grpSpPr>
          <p:sp>
            <p:nvSpPr>
              <p:cNvPr id="9530" name="Google Shape;9530;p13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1" name="Google Shape;9531;p132"/>
              <p:cNvGrpSpPr/>
              <p:nvPr/>
            </p:nvGrpSpPr>
            <p:grpSpPr>
              <a:xfrm>
                <a:off x="881025" y="2800065"/>
                <a:ext cx="92400" cy="411825"/>
                <a:chOff x="845575" y="2563700"/>
                <a:chExt cx="92400" cy="411825"/>
              </a:xfrm>
            </p:grpSpPr>
            <p:cxnSp>
              <p:nvCxnSpPr>
                <p:cNvPr id="9532" name="Google Shape;9532;p13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33" name="Google Shape;9533;p13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4" name="Google Shape;9534;p132"/>
            <p:cNvGrpSpPr/>
            <p:nvPr/>
          </p:nvGrpSpPr>
          <p:grpSpPr>
            <a:xfrm>
              <a:off x="1172346" y="1047018"/>
              <a:ext cx="1083151" cy="223003"/>
              <a:chOff x="2849073" y="3079467"/>
              <a:chExt cx="2000279" cy="411825"/>
            </a:xfrm>
          </p:grpSpPr>
          <p:sp>
            <p:nvSpPr>
              <p:cNvPr id="9535" name="Google Shape;9535;p13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6" name="Google Shape;9536;p132"/>
              <p:cNvGrpSpPr/>
              <p:nvPr/>
            </p:nvGrpSpPr>
            <p:grpSpPr>
              <a:xfrm rot="10800000">
                <a:off x="2849073" y="3079467"/>
                <a:ext cx="92400" cy="411825"/>
                <a:chOff x="2070100" y="2563700"/>
                <a:chExt cx="92400" cy="411825"/>
              </a:xfrm>
            </p:grpSpPr>
            <p:cxnSp>
              <p:nvCxnSpPr>
                <p:cNvPr id="9537" name="Google Shape;9537;p13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38" name="Google Shape;9538;p13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9" name="Google Shape;9539;p132"/>
            <p:cNvGrpSpPr/>
            <p:nvPr/>
          </p:nvGrpSpPr>
          <p:grpSpPr>
            <a:xfrm>
              <a:off x="3290132" y="1047018"/>
              <a:ext cx="1297929" cy="223003"/>
              <a:chOff x="6760035" y="3079467"/>
              <a:chExt cx="2396914" cy="411825"/>
            </a:xfrm>
          </p:grpSpPr>
          <p:sp>
            <p:nvSpPr>
              <p:cNvPr id="9540" name="Google Shape;9540;p13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1" name="Google Shape;9541;p132"/>
              <p:cNvGrpSpPr/>
              <p:nvPr/>
            </p:nvGrpSpPr>
            <p:grpSpPr>
              <a:xfrm rot="10800000">
                <a:off x="6760035" y="3079467"/>
                <a:ext cx="92400" cy="411825"/>
                <a:chOff x="2070100" y="2563700"/>
                <a:chExt cx="92400" cy="411825"/>
              </a:xfrm>
            </p:grpSpPr>
            <p:cxnSp>
              <p:nvCxnSpPr>
                <p:cNvPr id="9542" name="Google Shape;9542;p13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43" name="Google Shape;9543;p13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44" name="Google Shape;9544;p132"/>
          <p:cNvGrpSpPr/>
          <p:nvPr/>
        </p:nvGrpSpPr>
        <p:grpSpPr>
          <a:xfrm>
            <a:off x="2143186" y="3369130"/>
            <a:ext cx="1086701" cy="799429"/>
            <a:chOff x="2183288" y="3555572"/>
            <a:chExt cx="1136241" cy="835873"/>
          </a:xfrm>
        </p:grpSpPr>
        <p:sp>
          <p:nvSpPr>
            <p:cNvPr id="9545" name="Google Shape;9545;p13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6" name="Google Shape;9546;p132"/>
            <p:cNvGrpSpPr/>
            <p:nvPr/>
          </p:nvGrpSpPr>
          <p:grpSpPr>
            <a:xfrm>
              <a:off x="2205895" y="3637269"/>
              <a:ext cx="1089848" cy="724993"/>
              <a:chOff x="2205895" y="3637269"/>
              <a:chExt cx="1089848" cy="724993"/>
            </a:xfrm>
          </p:grpSpPr>
          <p:sp>
            <p:nvSpPr>
              <p:cNvPr id="9547" name="Google Shape;9547;p13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3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3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3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3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3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3" name="Google Shape;9553;p13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54" name="Google Shape;9554;p13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9555" name="Google Shape;9555;p132"/>
            <p:cNvGrpSpPr/>
            <p:nvPr/>
          </p:nvGrpSpPr>
          <p:grpSpPr>
            <a:xfrm>
              <a:off x="3173850" y="3779426"/>
              <a:ext cx="145679" cy="70048"/>
              <a:chOff x="3173850" y="3779426"/>
              <a:chExt cx="145679" cy="70048"/>
            </a:xfrm>
          </p:grpSpPr>
          <p:cxnSp>
            <p:nvCxnSpPr>
              <p:cNvPr id="9556" name="Google Shape;9556;p13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9557" name="Google Shape;9557;p13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132"/>
            <p:cNvGrpSpPr/>
            <p:nvPr/>
          </p:nvGrpSpPr>
          <p:grpSpPr>
            <a:xfrm>
              <a:off x="2183288" y="4139483"/>
              <a:ext cx="145133" cy="70048"/>
              <a:chOff x="2183288" y="4139483"/>
              <a:chExt cx="145133" cy="70048"/>
            </a:xfrm>
          </p:grpSpPr>
          <p:cxnSp>
            <p:nvCxnSpPr>
              <p:cNvPr id="9559" name="Google Shape;9559;p13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9560" name="Google Shape;9560;p13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1" name="Google Shape;9561;p13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62" name="Google Shape;9562;p13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9563" name="Google Shape;9563;p132"/>
            <p:cNvGrpSpPr/>
            <p:nvPr/>
          </p:nvGrpSpPr>
          <p:grpSpPr>
            <a:xfrm>
              <a:off x="2943836" y="4268886"/>
              <a:ext cx="60717" cy="122559"/>
              <a:chOff x="2943836" y="4268886"/>
              <a:chExt cx="60717" cy="122559"/>
            </a:xfrm>
          </p:grpSpPr>
          <p:sp>
            <p:nvSpPr>
              <p:cNvPr id="9564" name="Google Shape;9564;p13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65" name="Google Shape;9565;p13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9566" name="Google Shape;9566;p132"/>
          <p:cNvGrpSpPr/>
          <p:nvPr/>
        </p:nvGrpSpPr>
        <p:grpSpPr>
          <a:xfrm>
            <a:off x="3406131" y="1290129"/>
            <a:ext cx="1675870" cy="758251"/>
            <a:chOff x="3530532" y="1496185"/>
            <a:chExt cx="1562000" cy="706730"/>
          </a:xfrm>
        </p:grpSpPr>
        <p:cxnSp>
          <p:nvCxnSpPr>
            <p:cNvPr id="9567" name="Google Shape;9567;p13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9568" name="Google Shape;9568;p132"/>
            <p:cNvGrpSpPr/>
            <p:nvPr/>
          </p:nvGrpSpPr>
          <p:grpSpPr>
            <a:xfrm>
              <a:off x="3530532" y="1496185"/>
              <a:ext cx="323430" cy="463587"/>
              <a:chOff x="3530532" y="1496185"/>
              <a:chExt cx="323430" cy="463587"/>
            </a:xfrm>
          </p:grpSpPr>
          <p:grpSp>
            <p:nvGrpSpPr>
              <p:cNvPr id="9569" name="Google Shape;9569;p132"/>
              <p:cNvGrpSpPr/>
              <p:nvPr/>
            </p:nvGrpSpPr>
            <p:grpSpPr>
              <a:xfrm>
                <a:off x="3567462" y="1496185"/>
                <a:ext cx="286500" cy="361376"/>
                <a:chOff x="3567462" y="1496185"/>
                <a:chExt cx="286500" cy="361376"/>
              </a:xfrm>
            </p:grpSpPr>
            <p:cxnSp>
              <p:nvCxnSpPr>
                <p:cNvPr id="9570" name="Google Shape;9570;p13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9571" name="Google Shape;9571;p13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2" name="Google Shape;9572;p13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132"/>
            <p:cNvGrpSpPr/>
            <p:nvPr/>
          </p:nvGrpSpPr>
          <p:grpSpPr>
            <a:xfrm>
              <a:off x="3891569" y="1779209"/>
              <a:ext cx="323945" cy="423706"/>
              <a:chOff x="3891569" y="1779209"/>
              <a:chExt cx="323945" cy="423706"/>
            </a:xfrm>
          </p:grpSpPr>
          <p:grpSp>
            <p:nvGrpSpPr>
              <p:cNvPr id="9574" name="Google Shape;9574;p132"/>
              <p:cNvGrpSpPr/>
              <p:nvPr/>
            </p:nvGrpSpPr>
            <p:grpSpPr>
              <a:xfrm>
                <a:off x="3929014" y="1881638"/>
                <a:ext cx="286500" cy="321278"/>
                <a:chOff x="3929014" y="1881638"/>
                <a:chExt cx="286500" cy="321278"/>
              </a:xfrm>
            </p:grpSpPr>
            <p:cxnSp>
              <p:nvCxnSpPr>
                <p:cNvPr id="9575" name="Google Shape;9575;p13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9576" name="Google Shape;9576;p13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7" name="Google Shape;9577;p13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132"/>
            <p:cNvGrpSpPr/>
            <p:nvPr/>
          </p:nvGrpSpPr>
          <p:grpSpPr>
            <a:xfrm>
              <a:off x="4252606" y="1496185"/>
              <a:ext cx="324721" cy="463587"/>
              <a:chOff x="4252606" y="1496185"/>
              <a:chExt cx="324721" cy="463587"/>
            </a:xfrm>
          </p:grpSpPr>
          <p:grpSp>
            <p:nvGrpSpPr>
              <p:cNvPr id="9579" name="Google Shape;9579;p132"/>
              <p:cNvGrpSpPr/>
              <p:nvPr/>
            </p:nvGrpSpPr>
            <p:grpSpPr>
              <a:xfrm>
                <a:off x="4290828" y="1496185"/>
                <a:ext cx="286500" cy="361376"/>
                <a:chOff x="4290828" y="1496185"/>
                <a:chExt cx="286500" cy="361376"/>
              </a:xfrm>
            </p:grpSpPr>
            <p:cxnSp>
              <p:nvCxnSpPr>
                <p:cNvPr id="9580" name="Google Shape;9580;p13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9581" name="Google Shape;9581;p13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2" name="Google Shape;9582;p13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132"/>
            <p:cNvGrpSpPr/>
            <p:nvPr/>
          </p:nvGrpSpPr>
          <p:grpSpPr>
            <a:xfrm>
              <a:off x="4613643" y="1763716"/>
              <a:ext cx="325308" cy="439200"/>
              <a:chOff x="4613643" y="1763716"/>
              <a:chExt cx="325308" cy="439200"/>
            </a:xfrm>
          </p:grpSpPr>
          <p:grpSp>
            <p:nvGrpSpPr>
              <p:cNvPr id="9584" name="Google Shape;9584;p132"/>
              <p:cNvGrpSpPr/>
              <p:nvPr/>
            </p:nvGrpSpPr>
            <p:grpSpPr>
              <a:xfrm>
                <a:off x="4652451" y="1879538"/>
                <a:ext cx="286500" cy="323378"/>
                <a:chOff x="4652451" y="1879538"/>
                <a:chExt cx="286500" cy="323378"/>
              </a:xfrm>
            </p:grpSpPr>
            <p:cxnSp>
              <p:nvCxnSpPr>
                <p:cNvPr id="9585" name="Google Shape;9585;p13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9586" name="Google Shape;9586;p13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13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88" name="Google Shape;9588;p132"/>
          <p:cNvGrpSpPr/>
          <p:nvPr/>
        </p:nvGrpSpPr>
        <p:grpSpPr>
          <a:xfrm>
            <a:off x="3417991" y="2143755"/>
            <a:ext cx="1652173" cy="391517"/>
            <a:chOff x="3512551" y="2358270"/>
            <a:chExt cx="1597383" cy="378533"/>
          </a:xfrm>
        </p:grpSpPr>
        <p:cxnSp>
          <p:nvCxnSpPr>
            <p:cNvPr id="9589" name="Google Shape;9589;p132"/>
            <p:cNvCxnSpPr>
              <a:stCxn id="9590" idx="6"/>
              <a:endCxn id="959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9592" name="Google Shape;9592;p132"/>
            <p:cNvGrpSpPr/>
            <p:nvPr/>
          </p:nvGrpSpPr>
          <p:grpSpPr>
            <a:xfrm>
              <a:off x="3512551" y="2358270"/>
              <a:ext cx="225647" cy="307714"/>
              <a:chOff x="2182679" y="2004714"/>
              <a:chExt cx="792300" cy="1080458"/>
            </a:xfrm>
          </p:grpSpPr>
          <p:cxnSp>
            <p:nvCxnSpPr>
              <p:cNvPr id="9593" name="Google Shape;9593;p132"/>
              <p:cNvCxnSpPr>
                <a:stCxn id="959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9590" name="Google Shape;9590;p13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132"/>
            <p:cNvGrpSpPr/>
            <p:nvPr/>
          </p:nvGrpSpPr>
          <p:grpSpPr>
            <a:xfrm>
              <a:off x="3969644" y="2440153"/>
              <a:ext cx="225853" cy="296651"/>
              <a:chOff x="3775710" y="1729289"/>
              <a:chExt cx="136500" cy="179289"/>
            </a:xfrm>
          </p:grpSpPr>
          <p:cxnSp>
            <p:nvCxnSpPr>
              <p:cNvPr id="9596" name="Google Shape;9596;p13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9597" name="Google Shape;9597;p13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3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132"/>
            <p:cNvGrpSpPr/>
            <p:nvPr/>
          </p:nvGrpSpPr>
          <p:grpSpPr>
            <a:xfrm>
              <a:off x="4427051" y="2358270"/>
              <a:ext cx="225647" cy="307714"/>
              <a:chOff x="5393704" y="2004714"/>
              <a:chExt cx="792300" cy="1080458"/>
            </a:xfrm>
          </p:grpSpPr>
          <p:cxnSp>
            <p:nvCxnSpPr>
              <p:cNvPr id="9600" name="Google Shape;9600;p132"/>
              <p:cNvCxnSpPr>
                <a:stCxn id="960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9602" name="Google Shape;9602;p13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3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132"/>
            <p:cNvGrpSpPr/>
            <p:nvPr/>
          </p:nvGrpSpPr>
          <p:grpSpPr>
            <a:xfrm>
              <a:off x="4884287" y="2440252"/>
              <a:ext cx="225647" cy="296532"/>
              <a:chOff x="6999166" y="2292572"/>
              <a:chExt cx="792300" cy="1041192"/>
            </a:xfrm>
          </p:grpSpPr>
          <p:cxnSp>
            <p:nvCxnSpPr>
              <p:cNvPr id="9604" name="Google Shape;9604;p13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9591" name="Google Shape;9591;p13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3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6" name="Google Shape;9606;p132"/>
          <p:cNvGrpSpPr/>
          <p:nvPr/>
        </p:nvGrpSpPr>
        <p:grpSpPr>
          <a:xfrm>
            <a:off x="6838799" y="979955"/>
            <a:ext cx="1581844" cy="732818"/>
            <a:chOff x="634175" y="2986275"/>
            <a:chExt cx="3147949" cy="1458344"/>
          </a:xfrm>
        </p:grpSpPr>
        <p:cxnSp>
          <p:nvCxnSpPr>
            <p:cNvPr id="9607" name="Google Shape;9607;p132"/>
            <p:cNvCxnSpPr>
              <a:stCxn id="9608" idx="4"/>
              <a:endCxn id="960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9610" name="Google Shape;9610;p132"/>
            <p:cNvCxnSpPr>
              <a:stCxn id="9609" idx="0"/>
              <a:endCxn id="961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9612" name="Google Shape;9612;p132"/>
            <p:cNvCxnSpPr>
              <a:stCxn id="9611" idx="4"/>
              <a:endCxn id="961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9614" name="Google Shape;9614;p132"/>
            <p:cNvCxnSpPr>
              <a:stCxn id="9613" idx="0"/>
              <a:endCxn id="961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9615" name="Google Shape;9615;p13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11" name="Google Shape;9611;p13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08" name="Google Shape;9608;p13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13" name="Google Shape;9613;p13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09" name="Google Shape;9609;p13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616" name="Google Shape;9616;p132"/>
          <p:cNvGrpSpPr/>
          <p:nvPr/>
        </p:nvGrpSpPr>
        <p:grpSpPr>
          <a:xfrm>
            <a:off x="3406514" y="2674265"/>
            <a:ext cx="1675128" cy="313674"/>
            <a:chOff x="998425" y="1182125"/>
            <a:chExt cx="1065400" cy="199500"/>
          </a:xfrm>
        </p:grpSpPr>
        <p:sp>
          <p:nvSpPr>
            <p:cNvPr id="9617" name="Google Shape;9617;p13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3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3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3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3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132"/>
          <p:cNvGrpSpPr/>
          <p:nvPr/>
        </p:nvGrpSpPr>
        <p:grpSpPr>
          <a:xfrm>
            <a:off x="3406513" y="3630231"/>
            <a:ext cx="1675129" cy="525345"/>
            <a:chOff x="5194708" y="3484366"/>
            <a:chExt cx="3148148" cy="987304"/>
          </a:xfrm>
        </p:grpSpPr>
        <p:grpSp>
          <p:nvGrpSpPr>
            <p:cNvPr id="9623" name="Google Shape;9623;p132"/>
            <p:cNvGrpSpPr/>
            <p:nvPr/>
          </p:nvGrpSpPr>
          <p:grpSpPr>
            <a:xfrm>
              <a:off x="7531521" y="3484366"/>
              <a:ext cx="811335" cy="987304"/>
              <a:chOff x="3379425" y="1617275"/>
              <a:chExt cx="1090650" cy="1327200"/>
            </a:xfrm>
          </p:grpSpPr>
          <p:sp>
            <p:nvSpPr>
              <p:cNvPr id="9624" name="Google Shape;9624;p13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3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3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132"/>
            <p:cNvGrpSpPr/>
            <p:nvPr/>
          </p:nvGrpSpPr>
          <p:grpSpPr>
            <a:xfrm>
              <a:off x="6752546" y="3484366"/>
              <a:ext cx="811428" cy="987304"/>
              <a:chOff x="2332275" y="1617275"/>
              <a:chExt cx="1090775" cy="1327200"/>
            </a:xfrm>
          </p:grpSpPr>
          <p:sp>
            <p:nvSpPr>
              <p:cNvPr id="9628" name="Google Shape;9628;p13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3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3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132"/>
            <p:cNvGrpSpPr/>
            <p:nvPr/>
          </p:nvGrpSpPr>
          <p:grpSpPr>
            <a:xfrm>
              <a:off x="5973664" y="3484366"/>
              <a:ext cx="811335" cy="987304"/>
              <a:chOff x="1285250" y="1617275"/>
              <a:chExt cx="1090650" cy="1327200"/>
            </a:xfrm>
          </p:grpSpPr>
          <p:sp>
            <p:nvSpPr>
              <p:cNvPr id="9632" name="Google Shape;9632;p13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3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3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132"/>
            <p:cNvGrpSpPr/>
            <p:nvPr/>
          </p:nvGrpSpPr>
          <p:grpSpPr>
            <a:xfrm>
              <a:off x="5194708" y="3484366"/>
              <a:ext cx="811409" cy="987304"/>
              <a:chOff x="238125" y="1617275"/>
              <a:chExt cx="1090750" cy="1327200"/>
            </a:xfrm>
          </p:grpSpPr>
          <p:sp>
            <p:nvSpPr>
              <p:cNvPr id="9636" name="Google Shape;9636;p13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3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3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9" name="Google Shape;9639;p132"/>
          <p:cNvGrpSpPr/>
          <p:nvPr/>
        </p:nvGrpSpPr>
        <p:grpSpPr>
          <a:xfrm>
            <a:off x="6840198" y="2276120"/>
            <a:ext cx="1579046" cy="522230"/>
            <a:chOff x="6853641" y="2534077"/>
            <a:chExt cx="1515545" cy="501229"/>
          </a:xfrm>
        </p:grpSpPr>
        <p:grpSp>
          <p:nvGrpSpPr>
            <p:cNvPr id="9640" name="Google Shape;9640;p132"/>
            <p:cNvGrpSpPr/>
            <p:nvPr/>
          </p:nvGrpSpPr>
          <p:grpSpPr>
            <a:xfrm>
              <a:off x="6853641" y="2618923"/>
              <a:ext cx="1515545" cy="324556"/>
              <a:chOff x="6853641" y="2618923"/>
              <a:chExt cx="1515545" cy="324556"/>
            </a:xfrm>
          </p:grpSpPr>
          <p:sp>
            <p:nvSpPr>
              <p:cNvPr id="9641" name="Google Shape;9641;p13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3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3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3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3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6" name="Google Shape;9646;p13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3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3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3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3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132"/>
          <p:cNvGrpSpPr/>
          <p:nvPr/>
        </p:nvGrpSpPr>
        <p:grpSpPr>
          <a:xfrm>
            <a:off x="3435090" y="3151161"/>
            <a:ext cx="1617976" cy="346616"/>
            <a:chOff x="1808063" y="4294338"/>
            <a:chExt cx="3370782" cy="721817"/>
          </a:xfrm>
        </p:grpSpPr>
        <p:sp>
          <p:nvSpPr>
            <p:cNvPr id="9652" name="Google Shape;9652;p13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3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3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3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3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3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3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3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3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3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132"/>
          <p:cNvGrpSpPr/>
          <p:nvPr/>
        </p:nvGrpSpPr>
        <p:grpSpPr>
          <a:xfrm>
            <a:off x="5261086" y="3817911"/>
            <a:ext cx="1417067" cy="350605"/>
            <a:chOff x="4234950" y="2101012"/>
            <a:chExt cx="4219974" cy="1044090"/>
          </a:xfrm>
        </p:grpSpPr>
        <p:sp>
          <p:nvSpPr>
            <p:cNvPr id="9663" name="Google Shape;9663;p13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3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3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3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3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3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3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3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3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3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3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3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3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3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3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3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132"/>
          <p:cNvGrpSpPr/>
          <p:nvPr/>
        </p:nvGrpSpPr>
        <p:grpSpPr>
          <a:xfrm>
            <a:off x="6836558" y="1808668"/>
            <a:ext cx="1586327" cy="371557"/>
            <a:chOff x="1247650" y="2075423"/>
            <a:chExt cx="6648477" cy="1557238"/>
          </a:xfrm>
        </p:grpSpPr>
        <p:sp>
          <p:nvSpPr>
            <p:cNvPr id="9680" name="Google Shape;9680;p13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3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3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3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3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3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132"/>
          <p:cNvGrpSpPr/>
          <p:nvPr/>
        </p:nvGrpSpPr>
        <p:grpSpPr>
          <a:xfrm>
            <a:off x="5267828" y="961858"/>
            <a:ext cx="1415601" cy="1648533"/>
            <a:chOff x="1839112" y="2209163"/>
            <a:chExt cx="1918159" cy="2233784"/>
          </a:xfrm>
        </p:grpSpPr>
        <p:sp>
          <p:nvSpPr>
            <p:cNvPr id="9687" name="Google Shape;9687;p13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3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3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0" name="Google Shape;9690;p132"/>
            <p:cNvCxnSpPr>
              <a:stCxn id="9687" idx="6"/>
              <a:endCxn id="968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9691" name="Google Shape;9691;p132"/>
            <p:cNvCxnSpPr>
              <a:stCxn id="9688" idx="4"/>
              <a:endCxn id="969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9693" name="Google Shape;9693;p132"/>
            <p:cNvCxnSpPr>
              <a:stCxn id="9692" idx="6"/>
              <a:endCxn id="968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9694" name="Google Shape;9694;p132"/>
            <p:cNvCxnSpPr>
              <a:stCxn id="9689" idx="4"/>
              <a:endCxn id="969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9692" name="Google Shape;9692;p13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3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3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7" name="Google Shape;9697;p132"/>
            <p:cNvCxnSpPr>
              <a:endCxn id="969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9698" name="Google Shape;9698;p132"/>
          <p:cNvGrpSpPr/>
          <p:nvPr/>
        </p:nvGrpSpPr>
        <p:grpSpPr>
          <a:xfrm>
            <a:off x="3425094" y="979942"/>
            <a:ext cx="1637968" cy="154942"/>
            <a:chOff x="238125" y="2506075"/>
            <a:chExt cx="7115411" cy="673075"/>
          </a:xfrm>
        </p:grpSpPr>
        <p:sp>
          <p:nvSpPr>
            <p:cNvPr id="9699" name="Google Shape;9699;p13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3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3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3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3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132"/>
          <p:cNvGrpSpPr/>
          <p:nvPr/>
        </p:nvGrpSpPr>
        <p:grpSpPr>
          <a:xfrm>
            <a:off x="1965830" y="1294660"/>
            <a:ext cx="1262932" cy="785408"/>
            <a:chOff x="548861" y="389676"/>
            <a:chExt cx="3843371" cy="2390163"/>
          </a:xfrm>
        </p:grpSpPr>
        <p:cxnSp>
          <p:nvCxnSpPr>
            <p:cNvPr id="9705" name="Google Shape;9705;p13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706" name="Google Shape;9706;p13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707" name="Google Shape;9707;p13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708" name="Google Shape;9708;p13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9709" name="Google Shape;9709;p13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710" name="Google Shape;9710;p13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11" name="Google Shape;9711;p13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12" name="Google Shape;9712;p13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3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3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3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3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3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132"/>
          <p:cNvGrpSpPr/>
          <p:nvPr/>
        </p:nvGrpSpPr>
        <p:grpSpPr>
          <a:xfrm>
            <a:off x="753962" y="2401537"/>
            <a:ext cx="1412054" cy="633562"/>
            <a:chOff x="1187400" y="2529299"/>
            <a:chExt cx="6769193" cy="2241903"/>
          </a:xfrm>
        </p:grpSpPr>
        <p:sp>
          <p:nvSpPr>
            <p:cNvPr id="9719" name="Google Shape;9719;p13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720" name="Google Shape;9720;p13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1" name="Google Shape;9721;p13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2" name="Google Shape;9722;p13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3" name="Google Shape;9723;p13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4" name="Google Shape;9724;p13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5" name="Google Shape;9725;p13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9726" name="Google Shape;9726;p132"/>
            <p:cNvCxnSpPr>
              <a:stCxn id="9719" idx="2"/>
              <a:endCxn id="972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27" name="Google Shape;9727;p132"/>
            <p:cNvCxnSpPr>
              <a:stCxn id="9721" idx="0"/>
              <a:endCxn id="971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28" name="Google Shape;9728;p132"/>
            <p:cNvCxnSpPr>
              <a:stCxn id="9721" idx="2"/>
              <a:endCxn id="972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29" name="Google Shape;9729;p132"/>
            <p:cNvCxnSpPr>
              <a:stCxn id="9722" idx="0"/>
              <a:endCxn id="972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30" name="Google Shape;9730;p132"/>
            <p:cNvCxnSpPr>
              <a:stCxn id="9720" idx="2"/>
              <a:endCxn id="972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31" name="Google Shape;9731;p132"/>
            <p:cNvCxnSpPr>
              <a:stCxn id="9724" idx="0"/>
              <a:endCxn id="972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9732" name="Google Shape;9732;p132"/>
          <p:cNvGrpSpPr/>
          <p:nvPr/>
        </p:nvGrpSpPr>
        <p:grpSpPr>
          <a:xfrm>
            <a:off x="6840208" y="2894246"/>
            <a:ext cx="1579035" cy="540873"/>
            <a:chOff x="6895650" y="3126697"/>
            <a:chExt cx="1436662" cy="492105"/>
          </a:xfrm>
        </p:grpSpPr>
        <p:sp>
          <p:nvSpPr>
            <p:cNvPr id="9733" name="Google Shape;9733;p13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3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3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3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8" name="Google Shape;9738;p132"/>
            <p:cNvGrpSpPr/>
            <p:nvPr/>
          </p:nvGrpSpPr>
          <p:grpSpPr>
            <a:xfrm>
              <a:off x="6995957" y="3335810"/>
              <a:ext cx="1230393" cy="71754"/>
              <a:chOff x="6995957" y="3287964"/>
              <a:chExt cx="1230393" cy="71754"/>
            </a:xfrm>
          </p:grpSpPr>
          <p:sp>
            <p:nvSpPr>
              <p:cNvPr id="9739" name="Google Shape;9739;p13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3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3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3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3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4" name="Google Shape;9744;p132"/>
          <p:cNvGrpSpPr/>
          <p:nvPr/>
        </p:nvGrpSpPr>
        <p:grpSpPr>
          <a:xfrm>
            <a:off x="6838790" y="3531009"/>
            <a:ext cx="1581862" cy="650625"/>
            <a:chOff x="6777990" y="3710194"/>
            <a:chExt cx="1646915" cy="677382"/>
          </a:xfrm>
        </p:grpSpPr>
        <p:grpSp>
          <p:nvGrpSpPr>
            <p:cNvPr id="9745" name="Google Shape;9745;p132"/>
            <p:cNvGrpSpPr/>
            <p:nvPr/>
          </p:nvGrpSpPr>
          <p:grpSpPr>
            <a:xfrm>
              <a:off x="6777990" y="3874492"/>
              <a:ext cx="411129" cy="513083"/>
              <a:chOff x="6777990" y="3874492"/>
              <a:chExt cx="411129" cy="513083"/>
            </a:xfrm>
          </p:grpSpPr>
          <p:cxnSp>
            <p:nvCxnSpPr>
              <p:cNvPr id="9746" name="Google Shape;9746;p13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747" name="Google Shape;9747;p13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132"/>
            <p:cNvGrpSpPr/>
            <p:nvPr/>
          </p:nvGrpSpPr>
          <p:grpSpPr>
            <a:xfrm>
              <a:off x="7188425" y="3710194"/>
              <a:ext cx="411123" cy="520535"/>
              <a:chOff x="7188425" y="3710194"/>
              <a:chExt cx="411123" cy="520535"/>
            </a:xfrm>
          </p:grpSpPr>
          <p:cxnSp>
            <p:nvCxnSpPr>
              <p:cNvPr id="9749" name="Google Shape;9749;p13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9750" name="Google Shape;9750;p13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132"/>
            <p:cNvGrpSpPr/>
            <p:nvPr/>
          </p:nvGrpSpPr>
          <p:grpSpPr>
            <a:xfrm>
              <a:off x="7603341" y="3874492"/>
              <a:ext cx="411474" cy="513083"/>
              <a:chOff x="7603341" y="3874492"/>
              <a:chExt cx="411474" cy="513083"/>
            </a:xfrm>
          </p:grpSpPr>
          <p:cxnSp>
            <p:nvCxnSpPr>
              <p:cNvPr id="9752" name="Google Shape;9752;p13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753" name="Google Shape;9753;p13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132"/>
            <p:cNvGrpSpPr/>
            <p:nvPr/>
          </p:nvGrpSpPr>
          <p:grpSpPr>
            <a:xfrm>
              <a:off x="8013776" y="3722847"/>
              <a:ext cx="411129" cy="507881"/>
              <a:chOff x="8013776" y="3722847"/>
              <a:chExt cx="411129" cy="507881"/>
            </a:xfrm>
          </p:grpSpPr>
          <p:cxnSp>
            <p:nvCxnSpPr>
              <p:cNvPr id="9755" name="Google Shape;9755;p13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9756" name="Google Shape;9756;p13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57" name="Google Shape;9757;p132"/>
          <p:cNvGrpSpPr/>
          <p:nvPr/>
        </p:nvGrpSpPr>
        <p:grpSpPr>
          <a:xfrm>
            <a:off x="5258305" y="2703849"/>
            <a:ext cx="1421889" cy="1020603"/>
            <a:chOff x="5190863" y="2824811"/>
            <a:chExt cx="1544860" cy="1108869"/>
          </a:xfrm>
        </p:grpSpPr>
        <p:grpSp>
          <p:nvGrpSpPr>
            <p:cNvPr id="9758" name="Google Shape;9758;p132"/>
            <p:cNvGrpSpPr/>
            <p:nvPr/>
          </p:nvGrpSpPr>
          <p:grpSpPr>
            <a:xfrm>
              <a:off x="5938695" y="3176919"/>
              <a:ext cx="685761" cy="404739"/>
              <a:chOff x="5938695" y="3176919"/>
              <a:chExt cx="685761" cy="404739"/>
            </a:xfrm>
          </p:grpSpPr>
          <p:grpSp>
            <p:nvGrpSpPr>
              <p:cNvPr id="9759" name="Google Shape;9759;p132"/>
              <p:cNvGrpSpPr/>
              <p:nvPr/>
            </p:nvGrpSpPr>
            <p:grpSpPr>
              <a:xfrm>
                <a:off x="5938695" y="3176919"/>
                <a:ext cx="685761" cy="404739"/>
                <a:chOff x="5938695" y="3176919"/>
                <a:chExt cx="685761" cy="404739"/>
              </a:xfrm>
            </p:grpSpPr>
            <p:sp>
              <p:nvSpPr>
                <p:cNvPr id="9760" name="Google Shape;9760;p13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3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2" name="Google Shape;9762;p13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132"/>
            <p:cNvGrpSpPr/>
            <p:nvPr/>
          </p:nvGrpSpPr>
          <p:grpSpPr>
            <a:xfrm>
              <a:off x="5305233" y="3176835"/>
              <a:ext cx="685971" cy="404655"/>
              <a:chOff x="5305233" y="3176835"/>
              <a:chExt cx="685971" cy="404655"/>
            </a:xfrm>
          </p:grpSpPr>
          <p:grpSp>
            <p:nvGrpSpPr>
              <p:cNvPr id="9764" name="Google Shape;9764;p132"/>
              <p:cNvGrpSpPr/>
              <p:nvPr/>
            </p:nvGrpSpPr>
            <p:grpSpPr>
              <a:xfrm>
                <a:off x="5305233" y="3176835"/>
                <a:ext cx="685971" cy="404655"/>
                <a:chOff x="5305233" y="3176835"/>
                <a:chExt cx="685971" cy="404655"/>
              </a:xfrm>
            </p:grpSpPr>
            <p:sp>
              <p:nvSpPr>
                <p:cNvPr id="9765" name="Google Shape;9765;p13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3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7" name="Google Shape;9767;p13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13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132"/>
            <p:cNvGrpSpPr/>
            <p:nvPr/>
          </p:nvGrpSpPr>
          <p:grpSpPr>
            <a:xfrm>
              <a:off x="5657361" y="2824811"/>
              <a:ext cx="1078361" cy="404655"/>
              <a:chOff x="5657361" y="2824811"/>
              <a:chExt cx="1078361" cy="404655"/>
            </a:xfrm>
          </p:grpSpPr>
          <p:grpSp>
            <p:nvGrpSpPr>
              <p:cNvPr id="9770" name="Google Shape;9770;p132"/>
              <p:cNvGrpSpPr/>
              <p:nvPr/>
            </p:nvGrpSpPr>
            <p:grpSpPr>
              <a:xfrm>
                <a:off x="5657361" y="2824811"/>
                <a:ext cx="1078361" cy="404655"/>
                <a:chOff x="5657361" y="2824811"/>
                <a:chExt cx="1078361" cy="404655"/>
              </a:xfrm>
            </p:grpSpPr>
            <p:grpSp>
              <p:nvGrpSpPr>
                <p:cNvPr id="9771" name="Google Shape;9771;p132"/>
                <p:cNvGrpSpPr/>
                <p:nvPr/>
              </p:nvGrpSpPr>
              <p:grpSpPr>
                <a:xfrm>
                  <a:off x="5938485" y="2824811"/>
                  <a:ext cx="797237" cy="404655"/>
                  <a:chOff x="5938485" y="2824811"/>
                  <a:chExt cx="797237" cy="404655"/>
                </a:xfrm>
              </p:grpSpPr>
              <p:sp>
                <p:nvSpPr>
                  <p:cNvPr id="9772" name="Google Shape;9772;p13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3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13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5" name="Google Shape;9775;p13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132"/>
            <p:cNvGrpSpPr/>
            <p:nvPr/>
          </p:nvGrpSpPr>
          <p:grpSpPr>
            <a:xfrm>
              <a:off x="5190863" y="3528942"/>
              <a:ext cx="1078026" cy="404739"/>
              <a:chOff x="5190863" y="3528942"/>
              <a:chExt cx="1078026" cy="404739"/>
            </a:xfrm>
          </p:grpSpPr>
          <p:sp>
            <p:nvSpPr>
              <p:cNvPr id="9777" name="Google Shape;9777;p13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8" name="Google Shape;9778;p132"/>
              <p:cNvGrpSpPr/>
              <p:nvPr/>
            </p:nvGrpSpPr>
            <p:grpSpPr>
              <a:xfrm>
                <a:off x="5190863" y="3528942"/>
                <a:ext cx="1078026" cy="404739"/>
                <a:chOff x="5190863" y="3528942"/>
                <a:chExt cx="1078026" cy="404739"/>
              </a:xfrm>
            </p:grpSpPr>
            <p:sp>
              <p:nvSpPr>
                <p:cNvPr id="9779" name="Google Shape;9779;p13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3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81" name="Google Shape;9781;p132"/>
          <p:cNvGrpSpPr/>
          <p:nvPr/>
        </p:nvGrpSpPr>
        <p:grpSpPr>
          <a:xfrm>
            <a:off x="724312" y="1268317"/>
            <a:ext cx="1086719" cy="879487"/>
            <a:chOff x="803162" y="1474292"/>
            <a:chExt cx="1086719" cy="879487"/>
          </a:xfrm>
        </p:grpSpPr>
        <p:grpSp>
          <p:nvGrpSpPr>
            <p:cNvPr id="9782" name="Google Shape;9782;p132"/>
            <p:cNvGrpSpPr/>
            <p:nvPr/>
          </p:nvGrpSpPr>
          <p:grpSpPr>
            <a:xfrm>
              <a:off x="803162" y="1625948"/>
              <a:ext cx="445856" cy="576579"/>
              <a:chOff x="803162" y="1625948"/>
              <a:chExt cx="445856" cy="576579"/>
            </a:xfrm>
          </p:grpSpPr>
          <p:sp>
            <p:nvSpPr>
              <p:cNvPr id="9783" name="Google Shape;9783;p13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4" name="Google Shape;9784;p132"/>
              <p:cNvGrpSpPr/>
              <p:nvPr/>
            </p:nvGrpSpPr>
            <p:grpSpPr>
              <a:xfrm>
                <a:off x="1056023" y="1625948"/>
                <a:ext cx="192995" cy="576579"/>
                <a:chOff x="1056023" y="1625948"/>
                <a:chExt cx="192995" cy="576579"/>
              </a:xfrm>
            </p:grpSpPr>
            <p:sp>
              <p:nvSpPr>
                <p:cNvPr id="9785" name="Google Shape;9785;p13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3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3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3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3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0" name="Google Shape;9790;p132"/>
            <p:cNvGrpSpPr/>
            <p:nvPr/>
          </p:nvGrpSpPr>
          <p:grpSpPr>
            <a:xfrm>
              <a:off x="1371406" y="1474292"/>
              <a:ext cx="518475" cy="879487"/>
              <a:chOff x="1398231" y="1474292"/>
              <a:chExt cx="518475" cy="879487"/>
            </a:xfrm>
          </p:grpSpPr>
          <p:grpSp>
            <p:nvGrpSpPr>
              <p:cNvPr id="9791" name="Google Shape;9791;p132"/>
              <p:cNvGrpSpPr/>
              <p:nvPr/>
            </p:nvGrpSpPr>
            <p:grpSpPr>
              <a:xfrm>
                <a:off x="1398231" y="1474292"/>
                <a:ext cx="518475" cy="341643"/>
                <a:chOff x="1398231" y="1474292"/>
                <a:chExt cx="518475" cy="341643"/>
              </a:xfrm>
            </p:grpSpPr>
            <p:sp>
              <p:nvSpPr>
                <p:cNvPr id="9792" name="Google Shape;9792;p13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3" name="Google Shape;9793;p132"/>
                <p:cNvGrpSpPr/>
                <p:nvPr/>
              </p:nvGrpSpPr>
              <p:grpSpPr>
                <a:xfrm>
                  <a:off x="1616453" y="1474292"/>
                  <a:ext cx="300253" cy="341643"/>
                  <a:chOff x="1616453" y="1475379"/>
                  <a:chExt cx="300253" cy="341643"/>
                </a:xfrm>
              </p:grpSpPr>
              <p:sp>
                <p:nvSpPr>
                  <p:cNvPr id="9794" name="Google Shape;9794;p13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3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3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3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3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3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3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1" name="Google Shape;9801;p132"/>
                  <p:cNvGrpSpPr/>
                  <p:nvPr/>
                </p:nvGrpSpPr>
                <p:grpSpPr>
                  <a:xfrm>
                    <a:off x="1839639" y="1475379"/>
                    <a:ext cx="77067" cy="341643"/>
                    <a:chOff x="1839639" y="1475379"/>
                    <a:chExt cx="77067" cy="341643"/>
                  </a:xfrm>
                </p:grpSpPr>
                <p:sp>
                  <p:nvSpPr>
                    <p:cNvPr id="9802" name="Google Shape;9802;p13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3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04" name="Google Shape;9804;p132"/>
              <p:cNvGrpSpPr/>
              <p:nvPr/>
            </p:nvGrpSpPr>
            <p:grpSpPr>
              <a:xfrm>
                <a:off x="1398451" y="2012951"/>
                <a:ext cx="518255" cy="340828"/>
                <a:chOff x="1398451" y="2012951"/>
                <a:chExt cx="518255" cy="340828"/>
              </a:xfrm>
            </p:grpSpPr>
            <p:sp>
              <p:nvSpPr>
                <p:cNvPr id="9805" name="Google Shape;9805;p13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6" name="Google Shape;9806;p132"/>
                <p:cNvGrpSpPr/>
                <p:nvPr/>
              </p:nvGrpSpPr>
              <p:grpSpPr>
                <a:xfrm>
                  <a:off x="1616453" y="2012951"/>
                  <a:ext cx="300253" cy="340828"/>
                  <a:chOff x="1616453" y="2013538"/>
                  <a:chExt cx="300253" cy="340828"/>
                </a:xfrm>
              </p:grpSpPr>
              <p:sp>
                <p:nvSpPr>
                  <p:cNvPr id="9807" name="Google Shape;9807;p13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3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3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3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3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3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3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4" name="Google Shape;9814;p132"/>
                  <p:cNvGrpSpPr/>
                  <p:nvPr/>
                </p:nvGrpSpPr>
                <p:grpSpPr>
                  <a:xfrm>
                    <a:off x="1839639" y="2013538"/>
                    <a:ext cx="77067" cy="340828"/>
                    <a:chOff x="1839639" y="2013538"/>
                    <a:chExt cx="77067" cy="340828"/>
                  </a:xfrm>
                </p:grpSpPr>
                <p:sp>
                  <p:nvSpPr>
                    <p:cNvPr id="9815" name="Google Shape;9815;p13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3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817" name="Google Shape;9817;p132"/>
          <p:cNvGrpSpPr/>
          <p:nvPr/>
        </p:nvGrpSpPr>
        <p:grpSpPr>
          <a:xfrm>
            <a:off x="721136" y="3399503"/>
            <a:ext cx="1368681" cy="682918"/>
            <a:chOff x="724986" y="3605478"/>
            <a:chExt cx="1368681" cy="682918"/>
          </a:xfrm>
        </p:grpSpPr>
        <p:grpSp>
          <p:nvGrpSpPr>
            <p:cNvPr id="9818" name="Google Shape;9818;p132"/>
            <p:cNvGrpSpPr/>
            <p:nvPr/>
          </p:nvGrpSpPr>
          <p:grpSpPr>
            <a:xfrm>
              <a:off x="1289102" y="3823629"/>
              <a:ext cx="240442" cy="250435"/>
              <a:chOff x="-165066" y="3843615"/>
              <a:chExt cx="221259" cy="230455"/>
            </a:xfrm>
          </p:grpSpPr>
          <p:sp>
            <p:nvSpPr>
              <p:cNvPr id="9819" name="Google Shape;9819;p13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3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3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3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3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3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3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3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3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3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3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3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3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3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3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3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3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3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3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3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132"/>
            <p:cNvGrpSpPr/>
            <p:nvPr/>
          </p:nvGrpSpPr>
          <p:grpSpPr>
            <a:xfrm>
              <a:off x="724986" y="3605478"/>
              <a:ext cx="1368681" cy="682918"/>
              <a:chOff x="724986" y="3605478"/>
              <a:chExt cx="1368681" cy="682918"/>
            </a:xfrm>
          </p:grpSpPr>
          <p:grpSp>
            <p:nvGrpSpPr>
              <p:cNvPr id="9840" name="Google Shape;9840;p132"/>
              <p:cNvGrpSpPr/>
              <p:nvPr/>
            </p:nvGrpSpPr>
            <p:grpSpPr>
              <a:xfrm>
                <a:off x="1498221" y="4047614"/>
                <a:ext cx="529172" cy="240783"/>
                <a:chOff x="1498221" y="4047614"/>
                <a:chExt cx="529172" cy="240783"/>
              </a:xfrm>
            </p:grpSpPr>
            <p:grpSp>
              <p:nvGrpSpPr>
                <p:cNvPr id="9841" name="Google Shape;9841;p132"/>
                <p:cNvGrpSpPr/>
                <p:nvPr/>
              </p:nvGrpSpPr>
              <p:grpSpPr>
                <a:xfrm>
                  <a:off x="1826655" y="4224370"/>
                  <a:ext cx="200738" cy="25631"/>
                  <a:chOff x="1826655" y="4224370"/>
                  <a:chExt cx="200738" cy="25631"/>
                </a:xfrm>
              </p:grpSpPr>
              <p:sp>
                <p:nvSpPr>
                  <p:cNvPr id="9842" name="Google Shape;9842;p13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3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132"/>
                <p:cNvGrpSpPr/>
                <p:nvPr/>
              </p:nvGrpSpPr>
              <p:grpSpPr>
                <a:xfrm>
                  <a:off x="1498221" y="4047614"/>
                  <a:ext cx="328444" cy="240783"/>
                  <a:chOff x="1498221" y="4047614"/>
                  <a:chExt cx="328444" cy="240783"/>
                </a:xfrm>
              </p:grpSpPr>
              <p:sp>
                <p:nvSpPr>
                  <p:cNvPr id="9845" name="Google Shape;9845;p13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6" name="Google Shape;9846;p132"/>
                  <p:cNvGrpSpPr/>
                  <p:nvPr/>
                </p:nvGrpSpPr>
                <p:grpSpPr>
                  <a:xfrm>
                    <a:off x="1498221" y="4047614"/>
                    <a:ext cx="150566" cy="190416"/>
                    <a:chOff x="1498221" y="4047614"/>
                    <a:chExt cx="150566" cy="190416"/>
                  </a:xfrm>
                </p:grpSpPr>
                <p:sp>
                  <p:nvSpPr>
                    <p:cNvPr id="9847" name="Google Shape;9847;p13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3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49" name="Google Shape;9849;p132"/>
              <p:cNvGrpSpPr/>
              <p:nvPr/>
            </p:nvGrpSpPr>
            <p:grpSpPr>
              <a:xfrm>
                <a:off x="1560718" y="3800594"/>
                <a:ext cx="532948" cy="302090"/>
                <a:chOff x="1560718" y="3800594"/>
                <a:chExt cx="532948" cy="302090"/>
              </a:xfrm>
            </p:grpSpPr>
            <p:grpSp>
              <p:nvGrpSpPr>
                <p:cNvPr id="9850" name="Google Shape;9850;p132"/>
                <p:cNvGrpSpPr/>
                <p:nvPr/>
              </p:nvGrpSpPr>
              <p:grpSpPr>
                <a:xfrm>
                  <a:off x="1912179" y="3827344"/>
                  <a:ext cx="181487" cy="25631"/>
                  <a:chOff x="1912179" y="3827344"/>
                  <a:chExt cx="181487" cy="25631"/>
                </a:xfrm>
              </p:grpSpPr>
              <p:sp>
                <p:nvSpPr>
                  <p:cNvPr id="9851" name="Google Shape;9851;p13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132"/>
                <p:cNvGrpSpPr/>
                <p:nvPr/>
              </p:nvGrpSpPr>
              <p:grpSpPr>
                <a:xfrm>
                  <a:off x="1912179" y="4044505"/>
                  <a:ext cx="181487" cy="25622"/>
                  <a:chOff x="1912179" y="4044506"/>
                  <a:chExt cx="181487" cy="25622"/>
                </a:xfrm>
              </p:grpSpPr>
              <p:sp>
                <p:nvSpPr>
                  <p:cNvPr id="9854" name="Google Shape;9854;p13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3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132"/>
                <p:cNvGrpSpPr/>
                <p:nvPr/>
              </p:nvGrpSpPr>
              <p:grpSpPr>
                <a:xfrm>
                  <a:off x="1560718" y="3800594"/>
                  <a:ext cx="351472" cy="302090"/>
                  <a:chOff x="1560718" y="3800594"/>
                  <a:chExt cx="351472" cy="302090"/>
                </a:xfrm>
              </p:grpSpPr>
              <p:grpSp>
                <p:nvGrpSpPr>
                  <p:cNvPr id="9857" name="Google Shape;9857;p132"/>
                  <p:cNvGrpSpPr/>
                  <p:nvPr/>
                </p:nvGrpSpPr>
                <p:grpSpPr>
                  <a:xfrm>
                    <a:off x="1560718" y="3842857"/>
                    <a:ext cx="173586" cy="217131"/>
                    <a:chOff x="1560718" y="3842857"/>
                    <a:chExt cx="173586" cy="217131"/>
                  </a:xfrm>
                </p:grpSpPr>
                <p:sp>
                  <p:nvSpPr>
                    <p:cNvPr id="9858" name="Google Shape;9858;p13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3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3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1" name="Google Shape;9861;p13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3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63" name="Google Shape;9863;p13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4" name="Google Shape;9864;p132"/>
              <p:cNvGrpSpPr/>
              <p:nvPr/>
            </p:nvGrpSpPr>
            <p:grpSpPr>
              <a:xfrm>
                <a:off x="785350" y="3605478"/>
                <a:ext cx="535311" cy="249245"/>
                <a:chOff x="785350" y="3605478"/>
                <a:chExt cx="535311" cy="249245"/>
              </a:xfrm>
            </p:grpSpPr>
            <p:grpSp>
              <p:nvGrpSpPr>
                <p:cNvPr id="9865" name="Google Shape;9865;p132"/>
                <p:cNvGrpSpPr/>
                <p:nvPr/>
              </p:nvGrpSpPr>
              <p:grpSpPr>
                <a:xfrm>
                  <a:off x="785350" y="3605478"/>
                  <a:ext cx="376191" cy="102736"/>
                  <a:chOff x="785350" y="3605478"/>
                  <a:chExt cx="376191" cy="102736"/>
                </a:xfrm>
              </p:grpSpPr>
              <p:sp>
                <p:nvSpPr>
                  <p:cNvPr id="9866" name="Google Shape;9866;p13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3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3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132"/>
                <p:cNvGrpSpPr/>
                <p:nvPr/>
              </p:nvGrpSpPr>
              <p:grpSpPr>
                <a:xfrm>
                  <a:off x="1161530" y="3655851"/>
                  <a:ext cx="159131" cy="198872"/>
                  <a:chOff x="1161530" y="3655851"/>
                  <a:chExt cx="159131" cy="198872"/>
                </a:xfrm>
              </p:grpSpPr>
              <p:sp>
                <p:nvSpPr>
                  <p:cNvPr id="9870" name="Google Shape;9870;p13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3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72" name="Google Shape;9872;p132"/>
              <p:cNvGrpSpPr/>
              <p:nvPr/>
            </p:nvGrpSpPr>
            <p:grpSpPr>
              <a:xfrm>
                <a:off x="785350" y="4047614"/>
                <a:ext cx="535311" cy="240783"/>
                <a:chOff x="785350" y="4047614"/>
                <a:chExt cx="535311" cy="240783"/>
              </a:xfrm>
            </p:grpSpPr>
            <p:grpSp>
              <p:nvGrpSpPr>
                <p:cNvPr id="9873" name="Google Shape;9873;p132"/>
                <p:cNvGrpSpPr/>
                <p:nvPr/>
              </p:nvGrpSpPr>
              <p:grpSpPr>
                <a:xfrm>
                  <a:off x="1161636" y="4047614"/>
                  <a:ext cx="159025" cy="190415"/>
                  <a:chOff x="1161636" y="4047614"/>
                  <a:chExt cx="159025" cy="190415"/>
                </a:xfrm>
              </p:grpSpPr>
              <p:sp>
                <p:nvSpPr>
                  <p:cNvPr id="9874" name="Google Shape;9874;p13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3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132"/>
                <p:cNvGrpSpPr/>
                <p:nvPr/>
              </p:nvGrpSpPr>
              <p:grpSpPr>
                <a:xfrm>
                  <a:off x="785350" y="4185661"/>
                  <a:ext cx="376191" cy="102736"/>
                  <a:chOff x="785350" y="4185661"/>
                  <a:chExt cx="376191" cy="102736"/>
                </a:xfrm>
              </p:grpSpPr>
              <p:sp>
                <p:nvSpPr>
                  <p:cNvPr id="9877" name="Google Shape;9877;p13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3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3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0" name="Google Shape;9880;p132"/>
              <p:cNvGrpSpPr/>
              <p:nvPr/>
            </p:nvGrpSpPr>
            <p:grpSpPr>
              <a:xfrm>
                <a:off x="1501054" y="3605478"/>
                <a:ext cx="526340" cy="249240"/>
                <a:chOff x="1501054" y="3605478"/>
                <a:chExt cx="526340" cy="249240"/>
              </a:xfrm>
            </p:grpSpPr>
            <p:grpSp>
              <p:nvGrpSpPr>
                <p:cNvPr id="9881" name="Google Shape;9881;p132"/>
                <p:cNvGrpSpPr/>
                <p:nvPr/>
              </p:nvGrpSpPr>
              <p:grpSpPr>
                <a:xfrm>
                  <a:off x="1834208" y="3643867"/>
                  <a:ext cx="193185" cy="25622"/>
                  <a:chOff x="1834208" y="3643867"/>
                  <a:chExt cx="193185" cy="25622"/>
                </a:xfrm>
              </p:grpSpPr>
              <p:sp>
                <p:nvSpPr>
                  <p:cNvPr id="9882" name="Google Shape;9882;p13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3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132"/>
                <p:cNvGrpSpPr/>
                <p:nvPr/>
              </p:nvGrpSpPr>
              <p:grpSpPr>
                <a:xfrm>
                  <a:off x="1501054" y="3605478"/>
                  <a:ext cx="333165" cy="249240"/>
                  <a:chOff x="1501054" y="3605478"/>
                  <a:chExt cx="333165" cy="249240"/>
                </a:xfrm>
              </p:grpSpPr>
              <p:sp>
                <p:nvSpPr>
                  <p:cNvPr id="9885" name="Google Shape;9885;p13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6" name="Google Shape;9886;p132"/>
                  <p:cNvGrpSpPr/>
                  <p:nvPr/>
                </p:nvGrpSpPr>
                <p:grpSpPr>
                  <a:xfrm>
                    <a:off x="1501054" y="3655851"/>
                    <a:ext cx="155286" cy="198867"/>
                    <a:chOff x="1501054" y="3655851"/>
                    <a:chExt cx="155286" cy="198867"/>
                  </a:xfrm>
                </p:grpSpPr>
                <p:sp>
                  <p:nvSpPr>
                    <p:cNvPr id="9887" name="Google Shape;9887;p13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3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89" name="Google Shape;9889;p132"/>
              <p:cNvGrpSpPr/>
              <p:nvPr/>
            </p:nvGrpSpPr>
            <p:grpSpPr>
              <a:xfrm>
                <a:off x="724986" y="3800594"/>
                <a:ext cx="532950" cy="302090"/>
                <a:chOff x="724986" y="3800594"/>
                <a:chExt cx="532950" cy="302090"/>
              </a:xfrm>
            </p:grpSpPr>
            <p:grpSp>
              <p:nvGrpSpPr>
                <p:cNvPr id="9890" name="Google Shape;9890;p132"/>
                <p:cNvGrpSpPr/>
                <p:nvPr/>
              </p:nvGrpSpPr>
              <p:grpSpPr>
                <a:xfrm>
                  <a:off x="724986" y="4044367"/>
                  <a:ext cx="181314" cy="25626"/>
                  <a:chOff x="724986" y="4044367"/>
                  <a:chExt cx="181314" cy="25626"/>
                </a:xfrm>
              </p:grpSpPr>
              <p:sp>
                <p:nvSpPr>
                  <p:cNvPr id="9891" name="Google Shape;9891;p13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3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132"/>
                <p:cNvGrpSpPr/>
                <p:nvPr/>
              </p:nvGrpSpPr>
              <p:grpSpPr>
                <a:xfrm>
                  <a:off x="906290" y="3800594"/>
                  <a:ext cx="351646" cy="302090"/>
                  <a:chOff x="906290" y="3800594"/>
                  <a:chExt cx="351646" cy="302090"/>
                </a:xfrm>
              </p:grpSpPr>
              <p:grpSp>
                <p:nvGrpSpPr>
                  <p:cNvPr id="9894" name="Google Shape;9894;p132"/>
                  <p:cNvGrpSpPr/>
                  <p:nvPr/>
                </p:nvGrpSpPr>
                <p:grpSpPr>
                  <a:xfrm>
                    <a:off x="1084172" y="3842857"/>
                    <a:ext cx="173764" cy="217131"/>
                    <a:chOff x="1084172" y="3842857"/>
                    <a:chExt cx="173764" cy="217131"/>
                  </a:xfrm>
                </p:grpSpPr>
                <p:grpSp>
                  <p:nvGrpSpPr>
                    <p:cNvPr id="9895" name="Google Shape;9895;p132"/>
                    <p:cNvGrpSpPr/>
                    <p:nvPr/>
                  </p:nvGrpSpPr>
                  <p:grpSpPr>
                    <a:xfrm>
                      <a:off x="1156862" y="3936509"/>
                      <a:ext cx="101073" cy="25622"/>
                      <a:chOff x="1156862" y="3936509"/>
                      <a:chExt cx="101073" cy="25622"/>
                    </a:xfrm>
                  </p:grpSpPr>
                  <p:sp>
                    <p:nvSpPr>
                      <p:cNvPr id="9896" name="Google Shape;9896;p13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3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8" name="Google Shape;9898;p13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9" name="Google Shape;9899;p13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3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132"/>
                <p:cNvGrpSpPr/>
                <p:nvPr/>
              </p:nvGrpSpPr>
              <p:grpSpPr>
                <a:xfrm>
                  <a:off x="724986" y="3830189"/>
                  <a:ext cx="189533" cy="25626"/>
                  <a:chOff x="724986" y="3830189"/>
                  <a:chExt cx="189533" cy="25626"/>
                </a:xfrm>
              </p:grpSpPr>
              <p:sp>
                <p:nvSpPr>
                  <p:cNvPr id="9902" name="Google Shape;9902;p13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3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904" name="Google Shape;9904;p132"/>
          <p:cNvGrpSpPr/>
          <p:nvPr/>
        </p:nvGrpSpPr>
        <p:grpSpPr>
          <a:xfrm>
            <a:off x="2249448" y="2249665"/>
            <a:ext cx="948701" cy="935378"/>
            <a:chOff x="2253298" y="2428317"/>
            <a:chExt cx="948701" cy="935378"/>
          </a:xfrm>
        </p:grpSpPr>
        <p:sp>
          <p:nvSpPr>
            <p:cNvPr id="9905" name="Google Shape;9905;p13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3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3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3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3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3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3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3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3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3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3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3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3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3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3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3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3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3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3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3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3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3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3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3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3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3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3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3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3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3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3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3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3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9941"/>
        <p:cNvGrpSpPr/>
        <p:nvPr/>
      </p:nvGrpSpPr>
      <p:grpSpPr>
        <a:xfrm>
          <a:off x="0" y="0"/>
          <a:ext cx="0" cy="0"/>
          <a:chOff x="0" y="0"/>
          <a:chExt cx="0" cy="0"/>
        </a:xfrm>
      </p:grpSpPr>
      <p:grpSp>
        <p:nvGrpSpPr>
          <p:cNvPr id="9942" name="Google Shape;9942;p133"/>
          <p:cNvGrpSpPr/>
          <p:nvPr/>
        </p:nvGrpSpPr>
        <p:grpSpPr>
          <a:xfrm>
            <a:off x="3339744" y="952989"/>
            <a:ext cx="2363393" cy="1017867"/>
            <a:chOff x="3292400" y="1219146"/>
            <a:chExt cx="2615240" cy="1110239"/>
          </a:xfrm>
        </p:grpSpPr>
        <p:sp>
          <p:nvSpPr>
            <p:cNvPr id="9943" name="Google Shape;9943;p13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9944" name="Google Shape;9944;p13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45" name="Google Shape;9945;p13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946" name="Google Shape;9946;p13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947" name="Google Shape;9947;p13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948" name="Google Shape;9948;p13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949" name="Google Shape;9949;p13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950" name="Google Shape;9950;p13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951" name="Google Shape;9951;p13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952" name="Google Shape;9952;p13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953" name="Google Shape;9953;p13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54" name="Google Shape;9954;p13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55" name="Google Shape;9955;p13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56" name="Google Shape;9956;p13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57" name="Google Shape;9957;p133"/>
            <p:cNvGrpSpPr/>
            <p:nvPr/>
          </p:nvGrpSpPr>
          <p:grpSpPr>
            <a:xfrm>
              <a:off x="3748438" y="1378608"/>
              <a:ext cx="2159202" cy="903971"/>
              <a:chOff x="1683525" y="2179850"/>
              <a:chExt cx="4519050" cy="2134525"/>
            </a:xfrm>
          </p:grpSpPr>
          <p:sp>
            <p:nvSpPr>
              <p:cNvPr id="9958" name="Google Shape;9958;p13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59" name="Google Shape;9959;p13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0" name="Google Shape;9960;p13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1" name="Google Shape;9961;p13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2" name="Google Shape;9962;p13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3" name="Google Shape;9963;p13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4" name="Google Shape;9964;p13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5" name="Google Shape;9965;p13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6" name="Google Shape;9966;p13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7" name="Google Shape;9967;p13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8" name="Google Shape;9968;p13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9" name="Google Shape;9969;p13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9970" name="Google Shape;9970;p133"/>
          <p:cNvGraphicFramePr/>
          <p:nvPr/>
        </p:nvGraphicFramePr>
        <p:xfrm>
          <a:off x="5935838" y="2130462"/>
          <a:ext cx="3000000" cy="3000000"/>
        </p:xfrm>
        <a:graphic>
          <a:graphicData uri="http://schemas.openxmlformats.org/drawingml/2006/table">
            <a:tbl>
              <a:tblPr>
                <a:noFill/>
                <a:tableStyleId>{5A04CAA4-B60D-43E6-AFD4-F8A1D9180929}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971" name="Google Shape;9971;p133"/>
          <p:cNvGrpSpPr/>
          <p:nvPr/>
        </p:nvGrpSpPr>
        <p:grpSpPr>
          <a:xfrm>
            <a:off x="5913087" y="3189059"/>
            <a:ext cx="2519825" cy="1001454"/>
            <a:chOff x="1906114" y="789980"/>
            <a:chExt cx="1487676" cy="606868"/>
          </a:xfrm>
        </p:grpSpPr>
        <p:cxnSp>
          <p:nvCxnSpPr>
            <p:cNvPr id="9972" name="Google Shape;9972;p13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973" name="Google Shape;9973;p13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974" name="Google Shape;9974;p13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975" name="Google Shape;9975;p13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976" name="Google Shape;9976;p13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977" name="Google Shape;9977;p13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978" name="Google Shape;9978;p13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979" name="Google Shape;9979;p13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3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3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3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3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3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986" name="Google Shape;9986;p13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987" name="Google Shape;9987;p13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988" name="Google Shape;9988;p13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133"/>
          <p:cNvGrpSpPr/>
          <p:nvPr/>
        </p:nvGrpSpPr>
        <p:grpSpPr>
          <a:xfrm>
            <a:off x="712562" y="998018"/>
            <a:ext cx="2394370" cy="976502"/>
            <a:chOff x="749309" y="1112739"/>
            <a:chExt cx="2371603" cy="976502"/>
          </a:xfrm>
        </p:grpSpPr>
        <p:sp>
          <p:nvSpPr>
            <p:cNvPr id="9990" name="Google Shape;9990;p13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3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3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3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3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3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3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3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3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3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3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3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3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3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3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3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3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3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3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3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3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3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3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3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3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3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3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022" name="Google Shape;10022;p133"/>
          <p:cNvGraphicFramePr/>
          <p:nvPr/>
        </p:nvGraphicFramePr>
        <p:xfrm>
          <a:off x="5935863" y="996312"/>
          <a:ext cx="3000000" cy="3000000"/>
        </p:xfrm>
        <a:graphic>
          <a:graphicData uri="http://schemas.openxmlformats.org/drawingml/2006/table">
            <a:tbl>
              <a:tblPr>
                <a:noFill/>
                <a:tableStyleId>{5A04CAA4-B60D-43E6-AFD4-F8A1D9180929}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0023" name="Google Shape;10023;p133"/>
          <p:cNvGraphicFramePr/>
          <p:nvPr/>
        </p:nvGraphicFramePr>
        <p:xfrm>
          <a:off x="3342575" y="2130462"/>
          <a:ext cx="3000000" cy="3000000"/>
        </p:xfrm>
        <a:graphic>
          <a:graphicData uri="http://schemas.openxmlformats.org/drawingml/2006/table">
            <a:tbl>
              <a:tblPr>
                <a:noFill/>
                <a:tableStyleId>{5A04CAA4-B60D-43E6-AFD4-F8A1D9180929}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0024" name="Google Shape;10024;p133"/>
          <p:cNvGrpSpPr/>
          <p:nvPr/>
        </p:nvGrpSpPr>
        <p:grpSpPr>
          <a:xfrm>
            <a:off x="4086504" y="2517105"/>
            <a:ext cx="1517436" cy="74460"/>
            <a:chOff x="3980086" y="2804397"/>
            <a:chExt cx="1227600" cy="66900"/>
          </a:xfrm>
        </p:grpSpPr>
        <p:sp>
          <p:nvSpPr>
            <p:cNvPr id="10025" name="Google Shape;10025;p13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3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133"/>
          <p:cNvGrpSpPr/>
          <p:nvPr/>
        </p:nvGrpSpPr>
        <p:grpSpPr>
          <a:xfrm>
            <a:off x="4711569" y="2809693"/>
            <a:ext cx="892956" cy="74460"/>
            <a:chOff x="3980086" y="2804397"/>
            <a:chExt cx="1227600" cy="66900"/>
          </a:xfrm>
        </p:grpSpPr>
        <p:sp>
          <p:nvSpPr>
            <p:cNvPr id="10028" name="Google Shape;10028;p13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3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133"/>
          <p:cNvGrpSpPr/>
          <p:nvPr/>
        </p:nvGrpSpPr>
        <p:grpSpPr>
          <a:xfrm>
            <a:off x="3344661" y="3168576"/>
            <a:ext cx="2363244" cy="1005943"/>
            <a:chOff x="3358415" y="3361302"/>
            <a:chExt cx="2363244" cy="1024695"/>
          </a:xfrm>
        </p:grpSpPr>
        <p:grpSp>
          <p:nvGrpSpPr>
            <p:cNvPr id="10031" name="Google Shape;10031;p133"/>
            <p:cNvGrpSpPr/>
            <p:nvPr/>
          </p:nvGrpSpPr>
          <p:grpSpPr>
            <a:xfrm>
              <a:off x="3358415" y="3361302"/>
              <a:ext cx="441300" cy="1024695"/>
              <a:chOff x="3358415" y="3361302"/>
              <a:chExt cx="441300" cy="1024695"/>
            </a:xfrm>
          </p:grpSpPr>
          <p:sp>
            <p:nvSpPr>
              <p:cNvPr id="10032" name="Google Shape;10032;p13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3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3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3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133"/>
            <p:cNvGrpSpPr/>
            <p:nvPr/>
          </p:nvGrpSpPr>
          <p:grpSpPr>
            <a:xfrm>
              <a:off x="3838901" y="3361302"/>
              <a:ext cx="441300" cy="1024695"/>
              <a:chOff x="3838901" y="3361302"/>
              <a:chExt cx="441300" cy="1024695"/>
            </a:xfrm>
          </p:grpSpPr>
          <p:sp>
            <p:nvSpPr>
              <p:cNvPr id="10039" name="Google Shape;10039;p13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3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3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3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3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133"/>
            <p:cNvGrpSpPr/>
            <p:nvPr/>
          </p:nvGrpSpPr>
          <p:grpSpPr>
            <a:xfrm>
              <a:off x="4319387" y="3361302"/>
              <a:ext cx="441300" cy="1024695"/>
              <a:chOff x="4319387" y="3361302"/>
              <a:chExt cx="441300" cy="1024695"/>
            </a:xfrm>
          </p:grpSpPr>
          <p:sp>
            <p:nvSpPr>
              <p:cNvPr id="10046" name="Google Shape;10046;p13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3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3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3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133"/>
            <p:cNvGrpSpPr/>
            <p:nvPr/>
          </p:nvGrpSpPr>
          <p:grpSpPr>
            <a:xfrm>
              <a:off x="4799873" y="3361302"/>
              <a:ext cx="441300" cy="1024695"/>
              <a:chOff x="4799873" y="3361302"/>
              <a:chExt cx="441300" cy="1024695"/>
            </a:xfrm>
          </p:grpSpPr>
          <p:sp>
            <p:nvSpPr>
              <p:cNvPr id="10053" name="Google Shape;10053;p13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3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3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3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3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3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133"/>
            <p:cNvGrpSpPr/>
            <p:nvPr/>
          </p:nvGrpSpPr>
          <p:grpSpPr>
            <a:xfrm>
              <a:off x="5280360" y="3361302"/>
              <a:ext cx="441300" cy="1024695"/>
              <a:chOff x="5280360" y="3361302"/>
              <a:chExt cx="441300" cy="1024695"/>
            </a:xfrm>
          </p:grpSpPr>
          <p:sp>
            <p:nvSpPr>
              <p:cNvPr id="10060" name="Google Shape;10060;p13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3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3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3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3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3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066" name="Google Shape;10066;p133"/>
          <p:cNvGraphicFramePr/>
          <p:nvPr/>
        </p:nvGraphicFramePr>
        <p:xfrm>
          <a:off x="711088" y="2130462"/>
          <a:ext cx="3000000" cy="3000000"/>
        </p:xfrm>
        <a:graphic>
          <a:graphicData uri="http://schemas.openxmlformats.org/drawingml/2006/table">
            <a:tbl>
              <a:tblPr>
                <a:noFill/>
                <a:tableStyleId>{5A04CAA4-B60D-43E6-AFD4-F8A1D9180929}</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0067" name="Google Shape;10067;p133"/>
          <p:cNvGrpSpPr/>
          <p:nvPr/>
        </p:nvGrpSpPr>
        <p:grpSpPr>
          <a:xfrm>
            <a:off x="712613" y="3180187"/>
            <a:ext cx="2403614" cy="1005900"/>
            <a:chOff x="726450" y="3372825"/>
            <a:chExt cx="2403614" cy="1005900"/>
          </a:xfrm>
        </p:grpSpPr>
        <p:grpSp>
          <p:nvGrpSpPr>
            <p:cNvPr id="10068" name="Google Shape;10068;p133"/>
            <p:cNvGrpSpPr/>
            <p:nvPr/>
          </p:nvGrpSpPr>
          <p:grpSpPr>
            <a:xfrm>
              <a:off x="726450" y="3696000"/>
              <a:ext cx="2403614" cy="500898"/>
              <a:chOff x="726450" y="3696000"/>
              <a:chExt cx="2403614" cy="500898"/>
            </a:xfrm>
          </p:grpSpPr>
          <p:sp>
            <p:nvSpPr>
              <p:cNvPr id="10069" name="Google Shape;10069;p13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0" name="Google Shape;10070;p13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71" name="Google Shape;10071;p133"/>
            <p:cNvGrpSpPr/>
            <p:nvPr/>
          </p:nvGrpSpPr>
          <p:grpSpPr>
            <a:xfrm>
              <a:off x="1348050" y="3372825"/>
              <a:ext cx="1720425" cy="1005900"/>
              <a:chOff x="1348050" y="3372825"/>
              <a:chExt cx="1720425" cy="1005900"/>
            </a:xfrm>
          </p:grpSpPr>
          <p:sp>
            <p:nvSpPr>
              <p:cNvPr id="10072" name="Google Shape;10072;p13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3" name="Google Shape;10073;p13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4" name="Google Shape;10074;p13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5" name="Google Shape;10075;p13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6" name="Google Shape;10076;p13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77" name="Google Shape;10077;p133"/>
            <p:cNvGrpSpPr/>
            <p:nvPr/>
          </p:nvGrpSpPr>
          <p:grpSpPr>
            <a:xfrm>
              <a:off x="1455707" y="3731058"/>
              <a:ext cx="1491150" cy="417657"/>
              <a:chOff x="1455707" y="3731058"/>
              <a:chExt cx="1491150" cy="417657"/>
            </a:xfrm>
          </p:grpSpPr>
          <p:grpSp>
            <p:nvGrpSpPr>
              <p:cNvPr id="10078" name="Google Shape;10078;p133"/>
              <p:cNvGrpSpPr/>
              <p:nvPr/>
            </p:nvGrpSpPr>
            <p:grpSpPr>
              <a:xfrm>
                <a:off x="1472938" y="3745828"/>
                <a:ext cx="72126" cy="53788"/>
                <a:chOff x="1472938" y="3745828"/>
                <a:chExt cx="72126" cy="53788"/>
              </a:xfrm>
            </p:grpSpPr>
            <p:sp>
              <p:nvSpPr>
                <p:cNvPr id="10079" name="Google Shape;10079;p13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3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133"/>
              <p:cNvGrpSpPr/>
              <p:nvPr/>
            </p:nvGrpSpPr>
            <p:grpSpPr>
              <a:xfrm>
                <a:off x="1819181" y="4089633"/>
                <a:ext cx="72126" cy="53788"/>
                <a:chOff x="1819181" y="4089633"/>
                <a:chExt cx="72126" cy="53788"/>
              </a:xfrm>
            </p:grpSpPr>
            <p:sp>
              <p:nvSpPr>
                <p:cNvPr id="10082" name="Google Shape;10082;p13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3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133"/>
              <p:cNvGrpSpPr/>
              <p:nvPr/>
            </p:nvGrpSpPr>
            <p:grpSpPr>
              <a:xfrm>
                <a:off x="1455707" y="4084171"/>
                <a:ext cx="64321" cy="64544"/>
                <a:chOff x="1455707" y="4084171"/>
                <a:chExt cx="64321" cy="64544"/>
              </a:xfrm>
            </p:grpSpPr>
            <p:sp>
              <p:nvSpPr>
                <p:cNvPr id="10085" name="Google Shape;10085;p13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3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133"/>
              <p:cNvGrpSpPr/>
              <p:nvPr/>
            </p:nvGrpSpPr>
            <p:grpSpPr>
              <a:xfrm>
                <a:off x="1818610" y="3731058"/>
                <a:ext cx="64321" cy="64544"/>
                <a:chOff x="1818610" y="3731058"/>
                <a:chExt cx="64321" cy="64544"/>
              </a:xfrm>
            </p:grpSpPr>
            <p:sp>
              <p:nvSpPr>
                <p:cNvPr id="10088" name="Google Shape;10088;p13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3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133"/>
              <p:cNvGrpSpPr/>
              <p:nvPr/>
            </p:nvGrpSpPr>
            <p:grpSpPr>
              <a:xfrm>
                <a:off x="2172491" y="4089633"/>
                <a:ext cx="72126" cy="53788"/>
                <a:chOff x="2172491" y="4089633"/>
                <a:chExt cx="72126" cy="53788"/>
              </a:xfrm>
            </p:grpSpPr>
            <p:sp>
              <p:nvSpPr>
                <p:cNvPr id="10091" name="Google Shape;10091;p13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3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133"/>
              <p:cNvGrpSpPr/>
              <p:nvPr/>
            </p:nvGrpSpPr>
            <p:grpSpPr>
              <a:xfrm>
                <a:off x="2171920" y="3731058"/>
                <a:ext cx="64321" cy="64544"/>
                <a:chOff x="2171920" y="3731058"/>
                <a:chExt cx="64321" cy="64544"/>
              </a:xfrm>
            </p:grpSpPr>
            <p:sp>
              <p:nvSpPr>
                <p:cNvPr id="10094" name="Google Shape;10094;p13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133"/>
              <p:cNvGrpSpPr/>
              <p:nvPr/>
            </p:nvGrpSpPr>
            <p:grpSpPr>
              <a:xfrm>
                <a:off x="2874730" y="3745828"/>
                <a:ext cx="72126" cy="53788"/>
                <a:chOff x="2874730" y="3745828"/>
                <a:chExt cx="72126" cy="53788"/>
              </a:xfrm>
            </p:grpSpPr>
            <p:sp>
              <p:nvSpPr>
                <p:cNvPr id="10097" name="Google Shape;10097;p13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133"/>
              <p:cNvGrpSpPr/>
              <p:nvPr/>
            </p:nvGrpSpPr>
            <p:grpSpPr>
              <a:xfrm>
                <a:off x="2878589" y="4081481"/>
                <a:ext cx="64321" cy="64544"/>
                <a:chOff x="2878589" y="4081481"/>
                <a:chExt cx="64321" cy="64544"/>
              </a:xfrm>
            </p:grpSpPr>
            <p:sp>
              <p:nvSpPr>
                <p:cNvPr id="10100" name="Google Shape;10100;p13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133"/>
              <p:cNvGrpSpPr/>
              <p:nvPr/>
            </p:nvGrpSpPr>
            <p:grpSpPr>
              <a:xfrm>
                <a:off x="2525796" y="4089633"/>
                <a:ext cx="72126" cy="53788"/>
                <a:chOff x="2525796" y="4089633"/>
                <a:chExt cx="72126" cy="53788"/>
              </a:xfrm>
            </p:grpSpPr>
            <p:sp>
              <p:nvSpPr>
                <p:cNvPr id="10103" name="Google Shape;10103;p13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133"/>
              <p:cNvGrpSpPr/>
              <p:nvPr/>
            </p:nvGrpSpPr>
            <p:grpSpPr>
              <a:xfrm>
                <a:off x="2525225" y="3731058"/>
                <a:ext cx="64321" cy="64544"/>
                <a:chOff x="2525225" y="3731058"/>
                <a:chExt cx="64321" cy="64544"/>
              </a:xfrm>
            </p:grpSpPr>
            <p:sp>
              <p:nvSpPr>
                <p:cNvPr id="10106" name="Google Shape;10106;p13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3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10111"/>
        <p:cNvGrpSpPr/>
        <p:nvPr/>
      </p:nvGrpSpPr>
      <p:grpSpPr>
        <a:xfrm>
          <a:off x="0" y="0"/>
          <a:ext cx="0" cy="0"/>
          <a:chOff x="0" y="0"/>
          <a:chExt cx="0" cy="0"/>
        </a:xfrm>
      </p:grpSpPr>
      <p:grpSp>
        <p:nvGrpSpPr>
          <p:cNvPr id="10112" name="Google Shape;10112;p134"/>
          <p:cNvGrpSpPr/>
          <p:nvPr/>
        </p:nvGrpSpPr>
        <p:grpSpPr>
          <a:xfrm>
            <a:off x="717003" y="971306"/>
            <a:ext cx="845921" cy="690752"/>
            <a:chOff x="732428" y="1198513"/>
            <a:chExt cx="845921" cy="690752"/>
          </a:xfrm>
        </p:grpSpPr>
        <p:grpSp>
          <p:nvGrpSpPr>
            <p:cNvPr id="10113" name="Google Shape;10113;p134"/>
            <p:cNvGrpSpPr/>
            <p:nvPr/>
          </p:nvGrpSpPr>
          <p:grpSpPr>
            <a:xfrm>
              <a:off x="823030" y="1198513"/>
              <a:ext cx="755319" cy="690752"/>
              <a:chOff x="823030" y="1198513"/>
              <a:chExt cx="755319" cy="690752"/>
            </a:xfrm>
          </p:grpSpPr>
          <p:sp>
            <p:nvSpPr>
              <p:cNvPr id="10114" name="Google Shape;10114;p13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3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34"/>
            <p:cNvGrpSpPr/>
            <p:nvPr/>
          </p:nvGrpSpPr>
          <p:grpSpPr>
            <a:xfrm>
              <a:off x="732428" y="1239937"/>
              <a:ext cx="739912" cy="607886"/>
              <a:chOff x="732428" y="1239937"/>
              <a:chExt cx="739912" cy="607886"/>
            </a:xfrm>
          </p:grpSpPr>
          <p:sp>
            <p:nvSpPr>
              <p:cNvPr id="10117" name="Google Shape;10117;p13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134"/>
            <p:cNvGrpSpPr/>
            <p:nvPr/>
          </p:nvGrpSpPr>
          <p:grpSpPr>
            <a:xfrm>
              <a:off x="732428" y="1277018"/>
              <a:ext cx="702832" cy="533758"/>
              <a:chOff x="732428" y="1277018"/>
              <a:chExt cx="702832" cy="533758"/>
            </a:xfrm>
          </p:grpSpPr>
          <p:sp>
            <p:nvSpPr>
              <p:cNvPr id="10120" name="Google Shape;10120;p13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3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134"/>
            <p:cNvGrpSpPr/>
            <p:nvPr/>
          </p:nvGrpSpPr>
          <p:grpSpPr>
            <a:xfrm>
              <a:off x="931170" y="1306653"/>
              <a:ext cx="647179" cy="474455"/>
              <a:chOff x="931170" y="1306653"/>
              <a:chExt cx="647179" cy="474455"/>
            </a:xfrm>
          </p:grpSpPr>
          <p:sp>
            <p:nvSpPr>
              <p:cNvPr id="10123" name="Google Shape;10123;p13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3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5" name="Google Shape;10125;p13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134"/>
          <p:cNvGrpSpPr/>
          <p:nvPr/>
        </p:nvGrpSpPr>
        <p:grpSpPr>
          <a:xfrm>
            <a:off x="3948612" y="971313"/>
            <a:ext cx="634656" cy="699982"/>
            <a:chOff x="5985650" y="2860025"/>
            <a:chExt cx="1396075" cy="1539775"/>
          </a:xfrm>
        </p:grpSpPr>
        <p:sp>
          <p:nvSpPr>
            <p:cNvPr id="10127" name="Google Shape;10127;p13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3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3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3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3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3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3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3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3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3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3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3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3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3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3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3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3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3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3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3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3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3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3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134"/>
          <p:cNvGrpSpPr/>
          <p:nvPr/>
        </p:nvGrpSpPr>
        <p:grpSpPr>
          <a:xfrm>
            <a:off x="4704262" y="971306"/>
            <a:ext cx="725845" cy="699975"/>
            <a:chOff x="4249973" y="1201875"/>
            <a:chExt cx="1958568" cy="1888762"/>
          </a:xfrm>
        </p:grpSpPr>
        <p:sp>
          <p:nvSpPr>
            <p:cNvPr id="10160" name="Google Shape;10160;p13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1" name="Google Shape;10161;p134"/>
            <p:cNvGrpSpPr/>
            <p:nvPr/>
          </p:nvGrpSpPr>
          <p:grpSpPr>
            <a:xfrm>
              <a:off x="5853086" y="1789142"/>
              <a:ext cx="355454" cy="1048099"/>
              <a:chOff x="5576108" y="2016725"/>
              <a:chExt cx="565200" cy="1666560"/>
            </a:xfrm>
          </p:grpSpPr>
          <p:sp>
            <p:nvSpPr>
              <p:cNvPr id="10162" name="Google Shape;10162;p13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63" name="Google Shape;10163;p13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134"/>
            <p:cNvGrpSpPr/>
            <p:nvPr/>
          </p:nvGrpSpPr>
          <p:grpSpPr>
            <a:xfrm>
              <a:off x="4869455" y="2691676"/>
              <a:ext cx="1013897" cy="398961"/>
              <a:chOff x="4012057" y="3451825"/>
              <a:chExt cx="1612175" cy="634379"/>
            </a:xfrm>
          </p:grpSpPr>
          <p:sp>
            <p:nvSpPr>
              <p:cNvPr id="10165" name="Google Shape;10165;p13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66" name="Google Shape;10166;p13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134"/>
            <p:cNvGrpSpPr/>
            <p:nvPr/>
          </p:nvGrpSpPr>
          <p:grpSpPr>
            <a:xfrm>
              <a:off x="4276937" y="2155961"/>
              <a:ext cx="651965" cy="891358"/>
              <a:chOff x="3069908" y="2599997"/>
              <a:chExt cx="1036675" cy="1417328"/>
            </a:xfrm>
          </p:grpSpPr>
          <p:sp>
            <p:nvSpPr>
              <p:cNvPr id="10168" name="Google Shape;10168;p13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69" name="Google Shape;10169;p13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134"/>
            <p:cNvGrpSpPr/>
            <p:nvPr/>
          </p:nvGrpSpPr>
          <p:grpSpPr>
            <a:xfrm>
              <a:off x="5054918" y="1201875"/>
              <a:ext cx="999548" cy="602711"/>
              <a:chOff x="4306958" y="1082925"/>
              <a:chExt cx="1589359" cy="958358"/>
            </a:xfrm>
          </p:grpSpPr>
          <p:sp>
            <p:nvSpPr>
              <p:cNvPr id="10171" name="Google Shape;10171;p13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72" name="Google Shape;10172;p13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134"/>
            <p:cNvGrpSpPr/>
            <p:nvPr/>
          </p:nvGrpSpPr>
          <p:grpSpPr>
            <a:xfrm>
              <a:off x="4249973" y="1303451"/>
              <a:ext cx="799317" cy="841334"/>
              <a:chOff x="3027033" y="1244439"/>
              <a:chExt cx="1270977" cy="1337786"/>
            </a:xfrm>
          </p:grpSpPr>
          <p:sp>
            <p:nvSpPr>
              <p:cNvPr id="10174" name="Google Shape;10174;p13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75" name="Google Shape;10175;p13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76" name="Google Shape;10176;p134"/>
          <p:cNvGrpSpPr/>
          <p:nvPr/>
        </p:nvGrpSpPr>
        <p:grpSpPr>
          <a:xfrm>
            <a:off x="4057126" y="1858087"/>
            <a:ext cx="750769" cy="683784"/>
            <a:chOff x="4204684" y="2104422"/>
            <a:chExt cx="699822" cy="637382"/>
          </a:xfrm>
        </p:grpSpPr>
        <p:grpSp>
          <p:nvGrpSpPr>
            <p:cNvPr id="10177" name="Google Shape;10177;p134"/>
            <p:cNvGrpSpPr/>
            <p:nvPr/>
          </p:nvGrpSpPr>
          <p:grpSpPr>
            <a:xfrm>
              <a:off x="4204684" y="2430067"/>
              <a:ext cx="342957" cy="311738"/>
              <a:chOff x="4204684" y="2430067"/>
              <a:chExt cx="342957" cy="311738"/>
            </a:xfrm>
          </p:grpSpPr>
          <p:sp>
            <p:nvSpPr>
              <p:cNvPr id="10178" name="Google Shape;10178;p13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134"/>
            <p:cNvGrpSpPr/>
            <p:nvPr/>
          </p:nvGrpSpPr>
          <p:grpSpPr>
            <a:xfrm>
              <a:off x="4561586" y="2430067"/>
              <a:ext cx="342920" cy="311738"/>
              <a:chOff x="4561586" y="2430067"/>
              <a:chExt cx="342920" cy="311738"/>
            </a:xfrm>
          </p:grpSpPr>
          <p:sp>
            <p:nvSpPr>
              <p:cNvPr id="10181" name="Google Shape;10181;p13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134"/>
            <p:cNvGrpSpPr/>
            <p:nvPr/>
          </p:nvGrpSpPr>
          <p:grpSpPr>
            <a:xfrm>
              <a:off x="4561586" y="2104422"/>
              <a:ext cx="342920" cy="311738"/>
              <a:chOff x="4561586" y="2104422"/>
              <a:chExt cx="342920" cy="311738"/>
            </a:xfrm>
          </p:grpSpPr>
          <p:sp>
            <p:nvSpPr>
              <p:cNvPr id="10184" name="Google Shape;10184;p13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134"/>
            <p:cNvGrpSpPr/>
            <p:nvPr/>
          </p:nvGrpSpPr>
          <p:grpSpPr>
            <a:xfrm>
              <a:off x="4204684" y="2104422"/>
              <a:ext cx="342957" cy="311664"/>
              <a:chOff x="4204684" y="2104422"/>
              <a:chExt cx="342957" cy="311664"/>
            </a:xfrm>
          </p:grpSpPr>
          <p:sp>
            <p:nvSpPr>
              <p:cNvPr id="10187" name="Google Shape;10187;p13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3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9" name="Google Shape;10189;p134"/>
          <p:cNvGrpSpPr/>
          <p:nvPr/>
        </p:nvGrpSpPr>
        <p:grpSpPr>
          <a:xfrm>
            <a:off x="5521559" y="971301"/>
            <a:ext cx="660591" cy="688867"/>
            <a:chOff x="5830645" y="1267368"/>
            <a:chExt cx="530340" cy="553040"/>
          </a:xfrm>
        </p:grpSpPr>
        <p:sp>
          <p:nvSpPr>
            <p:cNvPr id="10190" name="Google Shape;10190;p13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1" name="Google Shape;10191;p134"/>
            <p:cNvGrpSpPr/>
            <p:nvPr/>
          </p:nvGrpSpPr>
          <p:grpSpPr>
            <a:xfrm>
              <a:off x="5830645" y="1267368"/>
              <a:ext cx="259743" cy="269909"/>
              <a:chOff x="5830645" y="1267368"/>
              <a:chExt cx="259743" cy="269909"/>
            </a:xfrm>
          </p:grpSpPr>
          <p:sp>
            <p:nvSpPr>
              <p:cNvPr id="10192" name="Google Shape;10192;p13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3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134"/>
            <p:cNvGrpSpPr/>
            <p:nvPr/>
          </p:nvGrpSpPr>
          <p:grpSpPr>
            <a:xfrm>
              <a:off x="6101293" y="1267368"/>
              <a:ext cx="259692" cy="269909"/>
              <a:chOff x="6101293" y="1267368"/>
              <a:chExt cx="259692" cy="269909"/>
            </a:xfrm>
          </p:grpSpPr>
          <p:sp>
            <p:nvSpPr>
              <p:cNvPr id="10195" name="Google Shape;10195;p13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3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134"/>
            <p:cNvGrpSpPr/>
            <p:nvPr/>
          </p:nvGrpSpPr>
          <p:grpSpPr>
            <a:xfrm>
              <a:off x="5830645" y="1550500"/>
              <a:ext cx="259692" cy="269909"/>
              <a:chOff x="5830645" y="1550500"/>
              <a:chExt cx="259692" cy="269909"/>
            </a:xfrm>
          </p:grpSpPr>
          <p:sp>
            <p:nvSpPr>
              <p:cNvPr id="10198" name="Google Shape;10198;p13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3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134"/>
            <p:cNvGrpSpPr/>
            <p:nvPr/>
          </p:nvGrpSpPr>
          <p:grpSpPr>
            <a:xfrm>
              <a:off x="6101293" y="1550500"/>
              <a:ext cx="259692" cy="269909"/>
              <a:chOff x="6101293" y="1550500"/>
              <a:chExt cx="259692" cy="269909"/>
            </a:xfrm>
          </p:grpSpPr>
          <p:sp>
            <p:nvSpPr>
              <p:cNvPr id="10201" name="Google Shape;10201;p13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3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3" name="Google Shape;10203;p134"/>
          <p:cNvGrpSpPr/>
          <p:nvPr/>
        </p:nvGrpSpPr>
        <p:grpSpPr>
          <a:xfrm>
            <a:off x="723713" y="1861760"/>
            <a:ext cx="697154" cy="679574"/>
            <a:chOff x="2679875" y="2361475"/>
            <a:chExt cx="780425" cy="760575"/>
          </a:xfrm>
        </p:grpSpPr>
        <p:sp>
          <p:nvSpPr>
            <p:cNvPr id="10204" name="Google Shape;10204;p13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3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134"/>
          <p:cNvGrpSpPr/>
          <p:nvPr/>
        </p:nvGrpSpPr>
        <p:grpSpPr>
          <a:xfrm>
            <a:off x="3122872" y="971352"/>
            <a:ext cx="735829" cy="684547"/>
            <a:chOff x="3351965" y="1148808"/>
            <a:chExt cx="750770" cy="698375"/>
          </a:xfrm>
        </p:grpSpPr>
        <p:grpSp>
          <p:nvGrpSpPr>
            <p:cNvPr id="10211" name="Google Shape;10211;p134"/>
            <p:cNvGrpSpPr/>
            <p:nvPr/>
          </p:nvGrpSpPr>
          <p:grpSpPr>
            <a:xfrm>
              <a:off x="3586796" y="1148808"/>
              <a:ext cx="294857" cy="286830"/>
              <a:chOff x="3750225" y="1774000"/>
              <a:chExt cx="149575" cy="145525"/>
            </a:xfrm>
          </p:grpSpPr>
          <p:sp>
            <p:nvSpPr>
              <p:cNvPr id="10212" name="Google Shape;10212;p13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3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34"/>
            <p:cNvGrpSpPr/>
            <p:nvPr/>
          </p:nvGrpSpPr>
          <p:grpSpPr>
            <a:xfrm>
              <a:off x="3779245" y="1375768"/>
              <a:ext cx="323490" cy="286978"/>
              <a:chOff x="3847850" y="1889150"/>
              <a:chExt cx="164100" cy="145600"/>
            </a:xfrm>
          </p:grpSpPr>
          <p:sp>
            <p:nvSpPr>
              <p:cNvPr id="10215" name="Google Shape;10215;p13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3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134"/>
            <p:cNvGrpSpPr/>
            <p:nvPr/>
          </p:nvGrpSpPr>
          <p:grpSpPr>
            <a:xfrm>
              <a:off x="3351965" y="1330435"/>
              <a:ext cx="295449" cy="285401"/>
              <a:chOff x="3631100" y="1866150"/>
              <a:chExt cx="149875" cy="144800"/>
            </a:xfrm>
          </p:grpSpPr>
          <p:sp>
            <p:nvSpPr>
              <p:cNvPr id="10218" name="Google Shape;10218;p13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3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134"/>
            <p:cNvGrpSpPr/>
            <p:nvPr/>
          </p:nvGrpSpPr>
          <p:grpSpPr>
            <a:xfrm>
              <a:off x="3548208" y="1560352"/>
              <a:ext cx="294808" cy="286830"/>
              <a:chOff x="3730650" y="1982800"/>
              <a:chExt cx="149550" cy="145525"/>
            </a:xfrm>
          </p:grpSpPr>
          <p:sp>
            <p:nvSpPr>
              <p:cNvPr id="10221" name="Google Shape;10221;p13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3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23" name="Google Shape;10223;p134"/>
          <p:cNvGrpSpPr/>
          <p:nvPr/>
        </p:nvGrpSpPr>
        <p:grpSpPr>
          <a:xfrm>
            <a:off x="7624524" y="971306"/>
            <a:ext cx="804565" cy="677795"/>
            <a:chOff x="7636443" y="1204988"/>
            <a:chExt cx="804565" cy="677795"/>
          </a:xfrm>
        </p:grpSpPr>
        <p:grpSp>
          <p:nvGrpSpPr>
            <p:cNvPr id="10224" name="Google Shape;10224;p134"/>
            <p:cNvGrpSpPr/>
            <p:nvPr/>
          </p:nvGrpSpPr>
          <p:grpSpPr>
            <a:xfrm>
              <a:off x="7636443" y="1509705"/>
              <a:ext cx="804565" cy="373078"/>
              <a:chOff x="7636443" y="1509705"/>
              <a:chExt cx="804565" cy="373078"/>
            </a:xfrm>
          </p:grpSpPr>
          <p:sp>
            <p:nvSpPr>
              <p:cNvPr id="10225" name="Google Shape;10225;p13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3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134"/>
            <p:cNvGrpSpPr/>
            <p:nvPr/>
          </p:nvGrpSpPr>
          <p:grpSpPr>
            <a:xfrm>
              <a:off x="7636443" y="1408133"/>
              <a:ext cx="804565" cy="373078"/>
              <a:chOff x="7636443" y="1408133"/>
              <a:chExt cx="804565" cy="373078"/>
            </a:xfrm>
          </p:grpSpPr>
          <p:sp>
            <p:nvSpPr>
              <p:cNvPr id="10228" name="Google Shape;10228;p13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3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134"/>
            <p:cNvGrpSpPr/>
            <p:nvPr/>
          </p:nvGrpSpPr>
          <p:grpSpPr>
            <a:xfrm>
              <a:off x="7636443" y="1306560"/>
              <a:ext cx="804565" cy="373078"/>
              <a:chOff x="7636443" y="1306560"/>
              <a:chExt cx="804565" cy="373078"/>
            </a:xfrm>
          </p:grpSpPr>
          <p:sp>
            <p:nvSpPr>
              <p:cNvPr id="10231" name="Google Shape;10231;p13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3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134"/>
            <p:cNvGrpSpPr/>
            <p:nvPr/>
          </p:nvGrpSpPr>
          <p:grpSpPr>
            <a:xfrm>
              <a:off x="7636443" y="1204988"/>
              <a:ext cx="804565" cy="373078"/>
              <a:chOff x="7636443" y="1204988"/>
              <a:chExt cx="804565" cy="373078"/>
            </a:xfrm>
          </p:grpSpPr>
          <p:sp>
            <p:nvSpPr>
              <p:cNvPr id="10234" name="Google Shape;10234;p13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3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36" name="Google Shape;10236;p134"/>
          <p:cNvGrpSpPr/>
          <p:nvPr/>
        </p:nvGrpSpPr>
        <p:grpSpPr>
          <a:xfrm>
            <a:off x="4963371" y="1878721"/>
            <a:ext cx="661339" cy="661188"/>
            <a:chOff x="3990000" y="975400"/>
            <a:chExt cx="3934200" cy="3933300"/>
          </a:xfrm>
        </p:grpSpPr>
        <p:sp>
          <p:nvSpPr>
            <p:cNvPr id="10237" name="Google Shape;10237;p13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3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3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3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134"/>
          <p:cNvGrpSpPr/>
          <p:nvPr/>
        </p:nvGrpSpPr>
        <p:grpSpPr>
          <a:xfrm>
            <a:off x="6607019" y="1857359"/>
            <a:ext cx="868881" cy="684241"/>
            <a:chOff x="6598259" y="2078634"/>
            <a:chExt cx="868881" cy="684241"/>
          </a:xfrm>
        </p:grpSpPr>
        <p:sp>
          <p:nvSpPr>
            <p:cNvPr id="10242" name="Google Shape;10242;p13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3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3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3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3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3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8" name="Google Shape;10248;p134"/>
            <p:cNvGrpSpPr/>
            <p:nvPr/>
          </p:nvGrpSpPr>
          <p:grpSpPr>
            <a:xfrm>
              <a:off x="6808175" y="2078634"/>
              <a:ext cx="452229" cy="684241"/>
              <a:chOff x="6808175" y="2078634"/>
              <a:chExt cx="452229" cy="684241"/>
            </a:xfrm>
          </p:grpSpPr>
          <p:sp>
            <p:nvSpPr>
              <p:cNvPr id="10249" name="Google Shape;10249;p13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3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3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3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3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3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5" name="Google Shape;10255;p134"/>
              <p:cNvGrpSpPr/>
              <p:nvPr/>
            </p:nvGrpSpPr>
            <p:grpSpPr>
              <a:xfrm>
                <a:off x="6821586" y="2078634"/>
                <a:ext cx="426871" cy="684241"/>
                <a:chOff x="6821586" y="2078634"/>
                <a:chExt cx="426871" cy="684241"/>
              </a:xfrm>
            </p:grpSpPr>
            <p:grpSp>
              <p:nvGrpSpPr>
                <p:cNvPr id="10256" name="Google Shape;10256;p134"/>
                <p:cNvGrpSpPr/>
                <p:nvPr/>
              </p:nvGrpSpPr>
              <p:grpSpPr>
                <a:xfrm>
                  <a:off x="6821586" y="2078634"/>
                  <a:ext cx="426871" cy="684241"/>
                  <a:chOff x="6821586" y="2078634"/>
                  <a:chExt cx="426871" cy="684241"/>
                </a:xfrm>
              </p:grpSpPr>
              <p:sp>
                <p:nvSpPr>
                  <p:cNvPr id="10257" name="Google Shape;10257;p13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3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3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3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3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3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3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3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3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3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3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3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3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3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3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3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6" name="Google Shape;10276;p13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3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3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3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3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3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82" name="Google Shape;10282;p134"/>
          <p:cNvGrpSpPr/>
          <p:nvPr/>
        </p:nvGrpSpPr>
        <p:grpSpPr>
          <a:xfrm>
            <a:off x="5780185" y="1862968"/>
            <a:ext cx="671358" cy="671358"/>
            <a:chOff x="6535625" y="760425"/>
            <a:chExt cx="1665900" cy="1665900"/>
          </a:xfrm>
        </p:grpSpPr>
        <p:sp>
          <p:nvSpPr>
            <p:cNvPr id="10283" name="Google Shape;10283;p13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3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3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3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134"/>
          <p:cNvGrpSpPr/>
          <p:nvPr/>
        </p:nvGrpSpPr>
        <p:grpSpPr>
          <a:xfrm>
            <a:off x="717002" y="3531368"/>
            <a:ext cx="1340789" cy="640830"/>
            <a:chOff x="238125" y="1151100"/>
            <a:chExt cx="7139450" cy="3412300"/>
          </a:xfrm>
        </p:grpSpPr>
        <p:sp>
          <p:nvSpPr>
            <p:cNvPr id="10288" name="Google Shape;10288;p13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3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3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3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3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3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3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3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3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3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134"/>
          <p:cNvGrpSpPr/>
          <p:nvPr/>
        </p:nvGrpSpPr>
        <p:grpSpPr>
          <a:xfrm>
            <a:off x="5584225" y="2734649"/>
            <a:ext cx="985357" cy="585764"/>
            <a:chOff x="5145061" y="2881789"/>
            <a:chExt cx="1107641" cy="658458"/>
          </a:xfrm>
        </p:grpSpPr>
        <p:grpSp>
          <p:nvGrpSpPr>
            <p:cNvPr id="10301" name="Google Shape;10301;p134"/>
            <p:cNvGrpSpPr/>
            <p:nvPr/>
          </p:nvGrpSpPr>
          <p:grpSpPr>
            <a:xfrm>
              <a:off x="5722989" y="3244587"/>
              <a:ext cx="529713" cy="295659"/>
              <a:chOff x="5722989" y="3244587"/>
              <a:chExt cx="529713" cy="295659"/>
            </a:xfrm>
          </p:grpSpPr>
          <p:sp>
            <p:nvSpPr>
              <p:cNvPr id="10302" name="Google Shape;10302;p13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03" name="Google Shape;10303;p13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04" name="Google Shape;10304;p134"/>
            <p:cNvGrpSpPr/>
            <p:nvPr/>
          </p:nvGrpSpPr>
          <p:grpSpPr>
            <a:xfrm>
              <a:off x="5145061" y="3244587"/>
              <a:ext cx="536807" cy="295659"/>
              <a:chOff x="5145061" y="3244587"/>
              <a:chExt cx="536807" cy="295659"/>
            </a:xfrm>
          </p:grpSpPr>
          <p:sp>
            <p:nvSpPr>
              <p:cNvPr id="10305" name="Google Shape;10305;p13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06" name="Google Shape;10306;p13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07" name="Google Shape;10307;p134"/>
            <p:cNvGrpSpPr/>
            <p:nvPr/>
          </p:nvGrpSpPr>
          <p:grpSpPr>
            <a:xfrm>
              <a:off x="5341327" y="2898245"/>
              <a:ext cx="532309" cy="614891"/>
              <a:chOff x="5341327" y="2898245"/>
              <a:chExt cx="532309" cy="614891"/>
            </a:xfrm>
          </p:grpSpPr>
          <p:sp>
            <p:nvSpPr>
              <p:cNvPr id="10308" name="Google Shape;10308;p13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09" name="Google Shape;10309;p13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10" name="Google Shape;10310;p134"/>
            <p:cNvGrpSpPr/>
            <p:nvPr/>
          </p:nvGrpSpPr>
          <p:grpSpPr>
            <a:xfrm>
              <a:off x="5532290" y="2881789"/>
              <a:ext cx="620516" cy="305456"/>
              <a:chOff x="5532290" y="2881789"/>
              <a:chExt cx="620516" cy="305456"/>
            </a:xfrm>
          </p:grpSpPr>
          <p:sp>
            <p:nvSpPr>
              <p:cNvPr id="10311" name="Google Shape;10311;p13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12" name="Google Shape;10312;p13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313" name="Google Shape;10313;p134"/>
          <p:cNvGrpSpPr/>
          <p:nvPr/>
        </p:nvGrpSpPr>
        <p:grpSpPr>
          <a:xfrm>
            <a:off x="8163148" y="3526707"/>
            <a:ext cx="269068" cy="645491"/>
            <a:chOff x="7026852" y="3311869"/>
            <a:chExt cx="434331" cy="1041954"/>
          </a:xfrm>
        </p:grpSpPr>
        <p:sp>
          <p:nvSpPr>
            <p:cNvPr id="10314" name="Google Shape;10314;p13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3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134"/>
          <p:cNvGrpSpPr/>
          <p:nvPr/>
        </p:nvGrpSpPr>
        <p:grpSpPr>
          <a:xfrm>
            <a:off x="6179729" y="3565945"/>
            <a:ext cx="293882" cy="293836"/>
            <a:chOff x="4873519" y="3311869"/>
            <a:chExt cx="499374" cy="499296"/>
          </a:xfrm>
        </p:grpSpPr>
        <p:sp>
          <p:nvSpPr>
            <p:cNvPr id="10318" name="Google Shape;10318;p13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3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134"/>
          <p:cNvGrpSpPr/>
          <p:nvPr/>
        </p:nvGrpSpPr>
        <p:grpSpPr>
          <a:xfrm>
            <a:off x="6179729" y="3878316"/>
            <a:ext cx="293882" cy="293882"/>
            <a:chOff x="4873519" y="3875839"/>
            <a:chExt cx="499374" cy="499374"/>
          </a:xfrm>
        </p:grpSpPr>
        <p:sp>
          <p:nvSpPr>
            <p:cNvPr id="10321" name="Google Shape;10321;p13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3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134"/>
          <p:cNvGrpSpPr/>
          <p:nvPr/>
        </p:nvGrpSpPr>
        <p:grpSpPr>
          <a:xfrm>
            <a:off x="2410256" y="1850269"/>
            <a:ext cx="698104" cy="698208"/>
            <a:chOff x="2565073" y="2075876"/>
            <a:chExt cx="672482" cy="672518"/>
          </a:xfrm>
        </p:grpSpPr>
        <p:sp>
          <p:nvSpPr>
            <p:cNvPr id="10324" name="Google Shape;10324;p13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3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3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3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3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3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0" name="Google Shape;10330;p134"/>
          <p:cNvGrpSpPr/>
          <p:nvPr/>
        </p:nvGrpSpPr>
        <p:grpSpPr>
          <a:xfrm>
            <a:off x="5633667" y="3534869"/>
            <a:ext cx="438354" cy="637329"/>
            <a:chOff x="1697726" y="3244179"/>
            <a:chExt cx="788124" cy="1146069"/>
          </a:xfrm>
        </p:grpSpPr>
        <p:sp>
          <p:nvSpPr>
            <p:cNvPr id="10331" name="Google Shape;10331;p13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3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3" name="Google Shape;10333;p134"/>
          <p:cNvSpPr/>
          <p:nvPr/>
        </p:nvSpPr>
        <p:spPr>
          <a:xfrm>
            <a:off x="8130926"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4" name="Google Shape;10334;p134"/>
          <p:cNvGrpSpPr/>
          <p:nvPr/>
        </p:nvGrpSpPr>
        <p:grpSpPr>
          <a:xfrm>
            <a:off x="7634881" y="1863232"/>
            <a:ext cx="799565" cy="670282"/>
            <a:chOff x="7617850" y="2063282"/>
            <a:chExt cx="799565" cy="670282"/>
          </a:xfrm>
        </p:grpSpPr>
        <p:cxnSp>
          <p:nvCxnSpPr>
            <p:cNvPr id="10335" name="Google Shape;10335;p13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36" name="Google Shape;10336;p13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37" name="Google Shape;10337;p13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38" name="Google Shape;10338;p13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39" name="Google Shape;10339;p13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340" name="Google Shape;10340;p13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341" name="Google Shape;10341;p134"/>
            <p:cNvGrpSpPr/>
            <p:nvPr/>
          </p:nvGrpSpPr>
          <p:grpSpPr>
            <a:xfrm>
              <a:off x="7734309" y="2063282"/>
              <a:ext cx="570957" cy="620095"/>
              <a:chOff x="7734309" y="2063282"/>
              <a:chExt cx="570957" cy="620095"/>
            </a:xfrm>
          </p:grpSpPr>
          <p:grpSp>
            <p:nvGrpSpPr>
              <p:cNvPr id="10342" name="Google Shape;10342;p134"/>
              <p:cNvGrpSpPr/>
              <p:nvPr/>
            </p:nvGrpSpPr>
            <p:grpSpPr>
              <a:xfrm>
                <a:off x="8031573" y="2063282"/>
                <a:ext cx="273693" cy="620095"/>
                <a:chOff x="8031573" y="2063282"/>
                <a:chExt cx="273693" cy="620095"/>
              </a:xfrm>
            </p:grpSpPr>
            <p:sp>
              <p:nvSpPr>
                <p:cNvPr id="10343" name="Google Shape;10343;p13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3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3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3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134"/>
              <p:cNvGrpSpPr/>
              <p:nvPr/>
            </p:nvGrpSpPr>
            <p:grpSpPr>
              <a:xfrm flipH="1">
                <a:off x="7734309" y="2063282"/>
                <a:ext cx="273693" cy="620095"/>
                <a:chOff x="8031573" y="2063282"/>
                <a:chExt cx="273693" cy="620095"/>
              </a:xfrm>
            </p:grpSpPr>
            <p:sp>
              <p:nvSpPr>
                <p:cNvPr id="10348" name="Google Shape;10348;p13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3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3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352" name="Google Shape;10352;p134"/>
          <p:cNvSpPr/>
          <p:nvPr/>
        </p:nvSpPr>
        <p:spPr>
          <a:xfrm>
            <a:off x="7095136"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4"/>
          <p:cNvSpPr/>
          <p:nvPr/>
        </p:nvSpPr>
        <p:spPr>
          <a:xfrm rot="10800000">
            <a:off x="6581318"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134"/>
          <p:cNvGrpSpPr/>
          <p:nvPr/>
        </p:nvGrpSpPr>
        <p:grpSpPr>
          <a:xfrm>
            <a:off x="7821488" y="2716715"/>
            <a:ext cx="602567" cy="601884"/>
            <a:chOff x="1186975" y="238125"/>
            <a:chExt cx="5244275" cy="5238325"/>
          </a:xfrm>
        </p:grpSpPr>
        <p:sp>
          <p:nvSpPr>
            <p:cNvPr id="10355" name="Google Shape;10355;p13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3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3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134"/>
          <p:cNvGrpSpPr/>
          <p:nvPr/>
        </p:nvGrpSpPr>
        <p:grpSpPr>
          <a:xfrm>
            <a:off x="3264225" y="1856199"/>
            <a:ext cx="651848" cy="687338"/>
            <a:chOff x="3400515" y="2056248"/>
            <a:chExt cx="698134" cy="735987"/>
          </a:xfrm>
        </p:grpSpPr>
        <p:grpSp>
          <p:nvGrpSpPr>
            <p:cNvPr id="10360" name="Google Shape;10360;p134"/>
            <p:cNvGrpSpPr/>
            <p:nvPr/>
          </p:nvGrpSpPr>
          <p:grpSpPr>
            <a:xfrm>
              <a:off x="3400515" y="2283913"/>
              <a:ext cx="312919" cy="219900"/>
              <a:chOff x="3400515" y="2283913"/>
              <a:chExt cx="312919" cy="219900"/>
            </a:xfrm>
          </p:grpSpPr>
          <p:sp>
            <p:nvSpPr>
              <p:cNvPr id="10361" name="Google Shape;10361;p13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362" name="Google Shape;10362;p13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0363" name="Google Shape;10363;p134"/>
            <p:cNvGrpSpPr/>
            <p:nvPr/>
          </p:nvGrpSpPr>
          <p:grpSpPr>
            <a:xfrm>
              <a:off x="3547823" y="2461089"/>
              <a:ext cx="219900" cy="331146"/>
              <a:chOff x="3547823" y="2461089"/>
              <a:chExt cx="219900" cy="331146"/>
            </a:xfrm>
          </p:grpSpPr>
          <p:sp>
            <p:nvSpPr>
              <p:cNvPr id="10364" name="Google Shape;10364;p13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365" name="Google Shape;10365;p13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0366" name="Google Shape;10366;p134"/>
            <p:cNvGrpSpPr/>
            <p:nvPr/>
          </p:nvGrpSpPr>
          <p:grpSpPr>
            <a:xfrm>
              <a:off x="3734138" y="2461089"/>
              <a:ext cx="219900" cy="331146"/>
              <a:chOff x="3734138" y="2461089"/>
              <a:chExt cx="219900" cy="331146"/>
            </a:xfrm>
          </p:grpSpPr>
          <p:sp>
            <p:nvSpPr>
              <p:cNvPr id="10367" name="Google Shape;10367;p13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368" name="Google Shape;10368;p13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0369" name="Google Shape;10369;p134"/>
            <p:cNvGrpSpPr/>
            <p:nvPr/>
          </p:nvGrpSpPr>
          <p:grpSpPr>
            <a:xfrm>
              <a:off x="3787560" y="2281742"/>
              <a:ext cx="311089" cy="219900"/>
              <a:chOff x="3787560" y="2281742"/>
              <a:chExt cx="311089" cy="219900"/>
            </a:xfrm>
          </p:grpSpPr>
          <p:sp>
            <p:nvSpPr>
              <p:cNvPr id="10370" name="Google Shape;10370;p13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371" name="Google Shape;10371;p13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0372" name="Google Shape;10372;p134"/>
            <p:cNvGrpSpPr/>
            <p:nvPr/>
          </p:nvGrpSpPr>
          <p:grpSpPr>
            <a:xfrm>
              <a:off x="3637290" y="2056248"/>
              <a:ext cx="219900" cy="330736"/>
              <a:chOff x="3637290" y="2056248"/>
              <a:chExt cx="219900" cy="330736"/>
            </a:xfrm>
          </p:grpSpPr>
          <p:sp>
            <p:nvSpPr>
              <p:cNvPr id="10373" name="Google Shape;10373;p13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374" name="Google Shape;10374;p13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0375" name="Google Shape;10375;p134"/>
          <p:cNvGrpSpPr/>
          <p:nvPr/>
        </p:nvGrpSpPr>
        <p:grpSpPr>
          <a:xfrm>
            <a:off x="2555931" y="2726205"/>
            <a:ext cx="1268144" cy="592394"/>
            <a:chOff x="238125" y="1188750"/>
            <a:chExt cx="7140450" cy="3335550"/>
          </a:xfrm>
        </p:grpSpPr>
        <p:sp>
          <p:nvSpPr>
            <p:cNvPr id="10376" name="Google Shape;10376;p13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3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134"/>
          <p:cNvGrpSpPr/>
          <p:nvPr/>
        </p:nvGrpSpPr>
        <p:grpSpPr>
          <a:xfrm>
            <a:off x="6663832" y="2728360"/>
            <a:ext cx="1053944" cy="590147"/>
            <a:chOff x="238125" y="1335475"/>
            <a:chExt cx="5418735" cy="3034175"/>
          </a:xfrm>
        </p:grpSpPr>
        <p:sp>
          <p:nvSpPr>
            <p:cNvPr id="10382" name="Google Shape;10382;p13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134"/>
          <p:cNvGrpSpPr/>
          <p:nvPr/>
        </p:nvGrpSpPr>
        <p:grpSpPr>
          <a:xfrm>
            <a:off x="4094641" y="3533259"/>
            <a:ext cx="1268207" cy="638939"/>
            <a:chOff x="3967651" y="3645904"/>
            <a:chExt cx="1479304" cy="745292"/>
          </a:xfrm>
        </p:grpSpPr>
        <p:grpSp>
          <p:nvGrpSpPr>
            <p:cNvPr id="10386" name="Google Shape;10386;p134"/>
            <p:cNvGrpSpPr/>
            <p:nvPr/>
          </p:nvGrpSpPr>
          <p:grpSpPr>
            <a:xfrm>
              <a:off x="3967651" y="4009026"/>
              <a:ext cx="1479304" cy="382170"/>
              <a:chOff x="3967651" y="4009026"/>
              <a:chExt cx="1479304" cy="382170"/>
            </a:xfrm>
          </p:grpSpPr>
          <p:grpSp>
            <p:nvGrpSpPr>
              <p:cNvPr id="10387" name="Google Shape;10387;p134"/>
              <p:cNvGrpSpPr/>
              <p:nvPr/>
            </p:nvGrpSpPr>
            <p:grpSpPr>
              <a:xfrm>
                <a:off x="4892216" y="4195630"/>
                <a:ext cx="554739" cy="195566"/>
                <a:chOff x="3604375" y="4892160"/>
                <a:chExt cx="1651500" cy="582215"/>
              </a:xfrm>
            </p:grpSpPr>
            <p:sp>
              <p:nvSpPr>
                <p:cNvPr id="10388" name="Google Shape;10388;p13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134"/>
              <p:cNvGrpSpPr/>
              <p:nvPr/>
            </p:nvGrpSpPr>
            <p:grpSpPr>
              <a:xfrm>
                <a:off x="3967651" y="4146303"/>
                <a:ext cx="579402" cy="244893"/>
                <a:chOff x="851875" y="4745310"/>
                <a:chExt cx="1724925" cy="729065"/>
              </a:xfrm>
            </p:grpSpPr>
            <p:sp>
              <p:nvSpPr>
                <p:cNvPr id="10391" name="Google Shape;10391;p13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3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134"/>
              <p:cNvGrpSpPr/>
              <p:nvPr/>
            </p:nvGrpSpPr>
            <p:grpSpPr>
              <a:xfrm>
                <a:off x="4460753" y="4009026"/>
                <a:ext cx="493110" cy="382170"/>
                <a:chOff x="2319875" y="4336625"/>
                <a:chExt cx="1468025" cy="1137750"/>
              </a:xfrm>
            </p:grpSpPr>
            <p:sp>
              <p:nvSpPr>
                <p:cNvPr id="10394" name="Google Shape;10394;p13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3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96" name="Google Shape;10396;p134"/>
            <p:cNvGrpSpPr/>
            <p:nvPr/>
          </p:nvGrpSpPr>
          <p:grpSpPr>
            <a:xfrm>
              <a:off x="4479443" y="3645904"/>
              <a:ext cx="455965" cy="388789"/>
              <a:chOff x="2957425" y="238100"/>
              <a:chExt cx="1910200" cy="1628775"/>
            </a:xfrm>
          </p:grpSpPr>
          <p:sp>
            <p:nvSpPr>
              <p:cNvPr id="10397" name="Google Shape;10397;p13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3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3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3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3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3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7" name="Google Shape;10407;p134"/>
          <p:cNvGrpSpPr/>
          <p:nvPr/>
        </p:nvGrpSpPr>
        <p:grpSpPr>
          <a:xfrm>
            <a:off x="2480754" y="3534460"/>
            <a:ext cx="1243128" cy="637739"/>
            <a:chOff x="2496310" y="3693351"/>
            <a:chExt cx="1342906" cy="688926"/>
          </a:xfrm>
        </p:grpSpPr>
        <p:grpSp>
          <p:nvGrpSpPr>
            <p:cNvPr id="10408" name="Google Shape;10408;p134"/>
            <p:cNvGrpSpPr/>
            <p:nvPr/>
          </p:nvGrpSpPr>
          <p:grpSpPr>
            <a:xfrm>
              <a:off x="2496310" y="3693351"/>
              <a:ext cx="1342906" cy="688875"/>
              <a:chOff x="2496310" y="3693351"/>
              <a:chExt cx="1342906" cy="688875"/>
            </a:xfrm>
          </p:grpSpPr>
          <p:sp>
            <p:nvSpPr>
              <p:cNvPr id="10409" name="Google Shape;10409;p13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3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3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3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3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5" name="Google Shape;10415;p134"/>
              <p:cNvCxnSpPr>
                <a:stCxn id="1041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0416" name="Google Shape;10416;p134"/>
              <p:cNvCxnSpPr>
                <a:stCxn id="1041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0417" name="Google Shape;10417;p134"/>
              <p:cNvCxnSpPr>
                <a:stCxn id="1041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0418" name="Google Shape;10418;p134"/>
              <p:cNvCxnSpPr>
                <a:stCxn id="1041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0419" name="Google Shape;10419;p134"/>
              <p:cNvCxnSpPr>
                <a:stCxn id="1041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20" name="Google Shape;10420;p134"/>
            <p:cNvGrpSpPr/>
            <p:nvPr/>
          </p:nvGrpSpPr>
          <p:grpSpPr>
            <a:xfrm>
              <a:off x="2675275" y="3930557"/>
              <a:ext cx="1003306" cy="451719"/>
              <a:chOff x="2675275" y="4174282"/>
              <a:chExt cx="1003306" cy="451719"/>
            </a:xfrm>
          </p:grpSpPr>
          <p:sp>
            <p:nvSpPr>
              <p:cNvPr id="10421" name="Google Shape;10421;p13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3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3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4" name="Google Shape;10424;p134"/>
          <p:cNvGrpSpPr/>
          <p:nvPr/>
        </p:nvGrpSpPr>
        <p:grpSpPr>
          <a:xfrm>
            <a:off x="1654425" y="971306"/>
            <a:ext cx="574511" cy="874709"/>
            <a:chOff x="1715404" y="1112080"/>
            <a:chExt cx="642270" cy="977984"/>
          </a:xfrm>
        </p:grpSpPr>
        <p:grpSp>
          <p:nvGrpSpPr>
            <p:cNvPr id="10425" name="Google Shape;10425;p134"/>
            <p:cNvGrpSpPr/>
            <p:nvPr/>
          </p:nvGrpSpPr>
          <p:grpSpPr>
            <a:xfrm>
              <a:off x="1715404" y="1112080"/>
              <a:ext cx="642270" cy="977984"/>
              <a:chOff x="1715404" y="1112080"/>
              <a:chExt cx="642270" cy="977984"/>
            </a:xfrm>
          </p:grpSpPr>
          <p:sp>
            <p:nvSpPr>
              <p:cNvPr id="10426" name="Google Shape;10426;p13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134"/>
            <p:cNvGrpSpPr/>
            <p:nvPr/>
          </p:nvGrpSpPr>
          <p:grpSpPr>
            <a:xfrm>
              <a:off x="1768927" y="1165603"/>
              <a:ext cx="535225" cy="851367"/>
              <a:chOff x="1768927" y="1165603"/>
              <a:chExt cx="535225" cy="851367"/>
            </a:xfrm>
          </p:grpSpPr>
          <p:sp>
            <p:nvSpPr>
              <p:cNvPr id="10429" name="Google Shape;10429;p13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3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134"/>
            <p:cNvGrpSpPr/>
            <p:nvPr/>
          </p:nvGrpSpPr>
          <p:grpSpPr>
            <a:xfrm>
              <a:off x="1822449" y="1219125"/>
              <a:ext cx="428180" cy="718859"/>
              <a:chOff x="1822449" y="1219125"/>
              <a:chExt cx="428180" cy="718859"/>
            </a:xfrm>
          </p:grpSpPr>
          <p:sp>
            <p:nvSpPr>
              <p:cNvPr id="10432" name="Google Shape;10432;p13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3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134"/>
            <p:cNvGrpSpPr/>
            <p:nvPr/>
          </p:nvGrpSpPr>
          <p:grpSpPr>
            <a:xfrm>
              <a:off x="1875972" y="1272648"/>
              <a:ext cx="321135" cy="586939"/>
              <a:chOff x="1875972" y="1272648"/>
              <a:chExt cx="321135" cy="586939"/>
            </a:xfrm>
          </p:grpSpPr>
          <p:sp>
            <p:nvSpPr>
              <p:cNvPr id="10435" name="Google Shape;10435;p13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3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7" name="Google Shape;10437;p134"/>
          <p:cNvGrpSpPr/>
          <p:nvPr/>
        </p:nvGrpSpPr>
        <p:grpSpPr>
          <a:xfrm>
            <a:off x="7761586" y="3528028"/>
            <a:ext cx="293855" cy="644170"/>
            <a:chOff x="241025" y="3151575"/>
            <a:chExt cx="293855" cy="644170"/>
          </a:xfrm>
        </p:grpSpPr>
        <p:sp>
          <p:nvSpPr>
            <p:cNvPr id="10438" name="Google Shape;10438;p13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3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134"/>
          <p:cNvGrpSpPr/>
          <p:nvPr/>
        </p:nvGrpSpPr>
        <p:grpSpPr>
          <a:xfrm>
            <a:off x="709569" y="2728028"/>
            <a:ext cx="1779649" cy="591620"/>
            <a:chOff x="246070" y="1983375"/>
            <a:chExt cx="1855347" cy="616849"/>
          </a:xfrm>
        </p:grpSpPr>
        <p:sp>
          <p:nvSpPr>
            <p:cNvPr id="10441" name="Google Shape;10441;p13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3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3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3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3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3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3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3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3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134"/>
          <p:cNvGrpSpPr/>
          <p:nvPr/>
        </p:nvGrpSpPr>
        <p:grpSpPr>
          <a:xfrm>
            <a:off x="2320436" y="971306"/>
            <a:ext cx="711055" cy="745993"/>
            <a:chOff x="2496269" y="1171698"/>
            <a:chExt cx="761953" cy="799392"/>
          </a:xfrm>
        </p:grpSpPr>
        <p:grpSp>
          <p:nvGrpSpPr>
            <p:cNvPr id="10451" name="Google Shape;10451;p134"/>
            <p:cNvGrpSpPr/>
            <p:nvPr/>
          </p:nvGrpSpPr>
          <p:grpSpPr>
            <a:xfrm>
              <a:off x="2496269" y="1171698"/>
              <a:ext cx="761953" cy="723022"/>
              <a:chOff x="2496269" y="1171698"/>
              <a:chExt cx="761953" cy="723022"/>
            </a:xfrm>
          </p:grpSpPr>
          <p:sp>
            <p:nvSpPr>
              <p:cNvPr id="10452" name="Google Shape;10452;p13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3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4" name="Google Shape;10454;p134"/>
              <p:cNvGrpSpPr/>
              <p:nvPr/>
            </p:nvGrpSpPr>
            <p:grpSpPr>
              <a:xfrm>
                <a:off x="2496269" y="1171698"/>
                <a:ext cx="761953" cy="723022"/>
                <a:chOff x="2496269" y="1120652"/>
                <a:chExt cx="761953" cy="723022"/>
              </a:xfrm>
            </p:grpSpPr>
            <p:grpSp>
              <p:nvGrpSpPr>
                <p:cNvPr id="10455" name="Google Shape;10455;p134"/>
                <p:cNvGrpSpPr/>
                <p:nvPr/>
              </p:nvGrpSpPr>
              <p:grpSpPr>
                <a:xfrm>
                  <a:off x="2496269" y="1120652"/>
                  <a:ext cx="761953" cy="723022"/>
                  <a:chOff x="2496269" y="1120652"/>
                  <a:chExt cx="761953" cy="723022"/>
                </a:xfrm>
              </p:grpSpPr>
              <p:grpSp>
                <p:nvGrpSpPr>
                  <p:cNvPr id="10456" name="Google Shape;10456;p134"/>
                  <p:cNvGrpSpPr/>
                  <p:nvPr/>
                </p:nvGrpSpPr>
                <p:grpSpPr>
                  <a:xfrm>
                    <a:off x="2496269" y="1304589"/>
                    <a:ext cx="407089" cy="305057"/>
                    <a:chOff x="2496269" y="1304589"/>
                    <a:chExt cx="407089" cy="305057"/>
                  </a:xfrm>
                </p:grpSpPr>
                <p:sp>
                  <p:nvSpPr>
                    <p:cNvPr id="10457" name="Google Shape;10457;p13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3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134"/>
                  <p:cNvGrpSpPr/>
                  <p:nvPr/>
                </p:nvGrpSpPr>
                <p:grpSpPr>
                  <a:xfrm>
                    <a:off x="2586468" y="1493376"/>
                    <a:ext cx="358850" cy="349656"/>
                    <a:chOff x="2586468" y="1493376"/>
                    <a:chExt cx="358850" cy="349656"/>
                  </a:xfrm>
                </p:grpSpPr>
                <p:sp>
                  <p:nvSpPr>
                    <p:cNvPr id="10460" name="Google Shape;10460;p13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3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134"/>
                  <p:cNvGrpSpPr/>
                  <p:nvPr/>
                </p:nvGrpSpPr>
                <p:grpSpPr>
                  <a:xfrm>
                    <a:off x="2807939" y="1494024"/>
                    <a:ext cx="358857" cy="349650"/>
                    <a:chOff x="2807939" y="1494024"/>
                    <a:chExt cx="358857" cy="349650"/>
                  </a:xfrm>
                </p:grpSpPr>
                <p:sp>
                  <p:nvSpPr>
                    <p:cNvPr id="10463" name="Google Shape;10463;p13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3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134"/>
                  <p:cNvGrpSpPr/>
                  <p:nvPr/>
                </p:nvGrpSpPr>
                <p:grpSpPr>
                  <a:xfrm>
                    <a:off x="2851133" y="1305635"/>
                    <a:ext cx="407089" cy="305057"/>
                    <a:chOff x="2851133" y="1305635"/>
                    <a:chExt cx="407089" cy="305057"/>
                  </a:xfrm>
                </p:grpSpPr>
                <p:sp>
                  <p:nvSpPr>
                    <p:cNvPr id="10466" name="Google Shape;10466;p13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134"/>
                  <p:cNvGrpSpPr/>
                  <p:nvPr/>
                </p:nvGrpSpPr>
                <p:grpSpPr>
                  <a:xfrm>
                    <a:off x="2727495" y="1120652"/>
                    <a:ext cx="300271" cy="396358"/>
                    <a:chOff x="2727495" y="1120652"/>
                    <a:chExt cx="300271" cy="396358"/>
                  </a:xfrm>
                </p:grpSpPr>
                <p:sp>
                  <p:nvSpPr>
                    <p:cNvPr id="10469" name="Google Shape;10469;p13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71" name="Google Shape;10471;p134"/>
                <p:cNvGrpSpPr/>
                <p:nvPr/>
              </p:nvGrpSpPr>
              <p:grpSpPr>
                <a:xfrm>
                  <a:off x="2722305" y="1350460"/>
                  <a:ext cx="308357" cy="308344"/>
                  <a:chOff x="2722305" y="1350460"/>
                  <a:chExt cx="308357" cy="308344"/>
                </a:xfrm>
              </p:grpSpPr>
              <p:sp>
                <p:nvSpPr>
                  <p:cNvPr id="10472" name="Google Shape;10472;p13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3" name="Google Shape;10473;p134"/>
                  <p:cNvGrpSpPr/>
                  <p:nvPr/>
                </p:nvGrpSpPr>
                <p:grpSpPr>
                  <a:xfrm>
                    <a:off x="2725064" y="1364529"/>
                    <a:ext cx="297954" cy="280182"/>
                    <a:chOff x="2725064" y="1364529"/>
                    <a:chExt cx="297954" cy="280182"/>
                  </a:xfrm>
                </p:grpSpPr>
                <p:sp>
                  <p:nvSpPr>
                    <p:cNvPr id="10474" name="Google Shape;10474;p13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3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3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3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0479" name="Google Shape;10479;p13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3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3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3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134"/>
          <p:cNvGrpSpPr/>
          <p:nvPr/>
        </p:nvGrpSpPr>
        <p:grpSpPr>
          <a:xfrm>
            <a:off x="3909136" y="2727412"/>
            <a:ext cx="1569144" cy="591015"/>
            <a:chOff x="3820100" y="3023049"/>
            <a:chExt cx="1303926" cy="491162"/>
          </a:xfrm>
        </p:grpSpPr>
        <p:grpSp>
          <p:nvGrpSpPr>
            <p:cNvPr id="10485" name="Google Shape;10485;p134"/>
            <p:cNvGrpSpPr/>
            <p:nvPr/>
          </p:nvGrpSpPr>
          <p:grpSpPr>
            <a:xfrm>
              <a:off x="3820100" y="3023072"/>
              <a:ext cx="1303926" cy="491139"/>
              <a:chOff x="3820100" y="3023072"/>
              <a:chExt cx="1303926" cy="491139"/>
            </a:xfrm>
          </p:grpSpPr>
          <p:sp>
            <p:nvSpPr>
              <p:cNvPr id="10486" name="Google Shape;10486;p13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134"/>
            <p:cNvGrpSpPr/>
            <p:nvPr/>
          </p:nvGrpSpPr>
          <p:grpSpPr>
            <a:xfrm>
              <a:off x="4132439" y="3023645"/>
              <a:ext cx="393633" cy="177096"/>
              <a:chOff x="4132439" y="3023645"/>
              <a:chExt cx="393633" cy="177096"/>
            </a:xfrm>
          </p:grpSpPr>
          <p:sp>
            <p:nvSpPr>
              <p:cNvPr id="10489" name="Google Shape;10489;p13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3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134"/>
            <p:cNvGrpSpPr/>
            <p:nvPr/>
          </p:nvGrpSpPr>
          <p:grpSpPr>
            <a:xfrm>
              <a:off x="3921811" y="3023049"/>
              <a:ext cx="1002397" cy="388943"/>
              <a:chOff x="3921811" y="3023049"/>
              <a:chExt cx="1002397" cy="388943"/>
            </a:xfrm>
          </p:grpSpPr>
          <p:sp>
            <p:nvSpPr>
              <p:cNvPr id="10492" name="Google Shape;10492;p13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134"/>
            <p:cNvGrpSpPr/>
            <p:nvPr/>
          </p:nvGrpSpPr>
          <p:grpSpPr>
            <a:xfrm>
              <a:off x="4023645" y="3023049"/>
              <a:ext cx="683032" cy="286722"/>
              <a:chOff x="4023645" y="3023049"/>
              <a:chExt cx="683032" cy="286722"/>
            </a:xfrm>
          </p:grpSpPr>
          <p:sp>
            <p:nvSpPr>
              <p:cNvPr id="10495" name="Google Shape;10495;p13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3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97" name="Google Shape;10497;p134"/>
          <p:cNvGrpSpPr/>
          <p:nvPr/>
        </p:nvGrpSpPr>
        <p:grpSpPr>
          <a:xfrm>
            <a:off x="1541258" y="1854257"/>
            <a:ext cx="713522" cy="688025"/>
            <a:chOff x="1706078" y="2092648"/>
            <a:chExt cx="660913" cy="637296"/>
          </a:xfrm>
        </p:grpSpPr>
        <p:sp>
          <p:nvSpPr>
            <p:cNvPr id="10498" name="Google Shape;10498;p13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9" name="Google Shape;10499;p134"/>
            <p:cNvGrpSpPr/>
            <p:nvPr/>
          </p:nvGrpSpPr>
          <p:grpSpPr>
            <a:xfrm>
              <a:off x="1706078" y="2092648"/>
              <a:ext cx="660913" cy="575241"/>
              <a:chOff x="1706078" y="2092648"/>
              <a:chExt cx="660913" cy="575241"/>
            </a:xfrm>
          </p:grpSpPr>
          <p:sp>
            <p:nvSpPr>
              <p:cNvPr id="10500" name="Google Shape;10500;p13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03" name="Google Shape;10503;p134"/>
          <p:cNvGrpSpPr/>
          <p:nvPr/>
        </p:nvGrpSpPr>
        <p:grpSpPr>
          <a:xfrm>
            <a:off x="6303117" y="971806"/>
            <a:ext cx="1317459" cy="684168"/>
            <a:chOff x="238125" y="999450"/>
            <a:chExt cx="7140700" cy="3708225"/>
          </a:xfrm>
        </p:grpSpPr>
        <p:sp>
          <p:nvSpPr>
            <p:cNvPr id="10504" name="Google Shape;10504;p13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3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3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3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267"/>
        <p:cNvGrpSpPr/>
        <p:nvPr/>
      </p:nvGrpSpPr>
      <p:grpSpPr>
        <a:xfrm>
          <a:off x="0" y="0"/>
          <a:ext cx="0" cy="0"/>
          <a:chOff x="0" y="0"/>
          <a:chExt cx="0" cy="0"/>
        </a:xfrm>
      </p:grpSpPr>
      <p:sp>
        <p:nvSpPr>
          <p:cNvPr id="2277" name="Google Shape;2277;p74"/>
          <p:cNvSpPr txBox="1">
            <a:spLocks noGrp="1"/>
          </p:cNvSpPr>
          <p:nvPr>
            <p:ph type="title" idx="6"/>
          </p:nvPr>
        </p:nvSpPr>
        <p:spPr>
          <a:xfrm>
            <a:off x="870938" y="549098"/>
            <a:ext cx="4854695" cy="360000"/>
          </a:xfrm>
          <a:prstGeom prst="rect">
            <a:avLst/>
          </a:prstGeom>
        </p:spPr>
        <p:txBody>
          <a:bodyPr spcFirstLastPara="1" wrap="square" lIns="0" tIns="0" rIns="0" bIns="0" anchor="t" anchorCtr="0">
            <a:noAutofit/>
          </a:bodyPr>
          <a:lstStyle/>
          <a:p>
            <a:pPr marL="0" lvl="0" indent="0" algn="just" rtl="0">
              <a:spcBef>
                <a:spcPts val="0"/>
              </a:spcBef>
              <a:spcAft>
                <a:spcPts val="0"/>
              </a:spcAft>
              <a:buClr>
                <a:schemeClr val="dk2"/>
              </a:buClr>
              <a:buSzPts val="1100"/>
              <a:buFont typeface="Arial"/>
              <a:buNone/>
            </a:pPr>
            <a:r>
              <a:rPr lang="vi-VN" dirty="0"/>
              <a:t>Hãy tìm thêm một số VD ngoài bài thơ </a:t>
            </a:r>
            <a:r>
              <a:rPr lang="vi-VN" dirty="0">
                <a:solidFill>
                  <a:srgbClr val="FF0000"/>
                </a:solidFill>
              </a:rPr>
              <a:t>“</a:t>
            </a:r>
            <a:r>
              <a:rPr lang="vi-VN" i="1" dirty="0">
                <a:solidFill>
                  <a:srgbClr val="FF0000"/>
                </a:solidFill>
              </a:rPr>
              <a:t>Đồng dao mùa xuân” </a:t>
            </a:r>
            <a:r>
              <a:rPr lang="vi-VN" dirty="0"/>
              <a:t>có sử dụng BPTT được sử dụng trong hai dòng thơ </a:t>
            </a:r>
            <a:r>
              <a:rPr lang="vi-VN" i="1" dirty="0">
                <a:solidFill>
                  <a:srgbClr val="FF0000"/>
                </a:solidFill>
              </a:rPr>
              <a:t>Một ngày hòa bình/Anh không về nữa</a:t>
            </a:r>
            <a:endParaRPr i="1" dirty="0">
              <a:solidFill>
                <a:srgbClr val="FF0000"/>
              </a:solidFill>
            </a:endParaRPr>
          </a:p>
        </p:txBody>
      </p:sp>
      <p:grpSp>
        <p:nvGrpSpPr>
          <p:cNvPr id="2287" name="Google Shape;2287;p74"/>
          <p:cNvGrpSpPr/>
          <p:nvPr/>
        </p:nvGrpSpPr>
        <p:grpSpPr>
          <a:xfrm rot="807133">
            <a:off x="6063917" y="299837"/>
            <a:ext cx="2237104" cy="2151433"/>
            <a:chOff x="1857000" y="3245400"/>
            <a:chExt cx="1233825" cy="1186575"/>
          </a:xfrm>
        </p:grpSpPr>
        <p:sp>
          <p:nvSpPr>
            <p:cNvPr id="2288" name="Google Shape;2288;p74"/>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4"/>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4"/>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4"/>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74"/>
          <p:cNvGrpSpPr/>
          <p:nvPr/>
        </p:nvGrpSpPr>
        <p:grpSpPr>
          <a:xfrm rot="2556023">
            <a:off x="6467232" y="304178"/>
            <a:ext cx="1144723" cy="1961055"/>
            <a:chOff x="2946668" y="3613769"/>
            <a:chExt cx="640047" cy="1096481"/>
          </a:xfrm>
        </p:grpSpPr>
        <p:sp>
          <p:nvSpPr>
            <p:cNvPr id="2295" name="Google Shape;2295;p74"/>
            <p:cNvSpPr/>
            <p:nvPr/>
          </p:nvSpPr>
          <p:spPr>
            <a:xfrm rot="1150281">
              <a:off x="3079389" y="3651109"/>
              <a:ext cx="374604" cy="871569"/>
            </a:xfrm>
            <a:custGeom>
              <a:avLst/>
              <a:gdLst/>
              <a:ahLst/>
              <a:cxnLst/>
              <a:rect l="l" t="t" r="r" b="b"/>
              <a:pathLst>
                <a:path w="11600" h="26989" extrusionOk="0">
                  <a:moveTo>
                    <a:pt x="7894" y="394"/>
                  </a:moveTo>
                  <a:cubicBezTo>
                    <a:pt x="7952" y="394"/>
                    <a:pt x="8012" y="398"/>
                    <a:pt x="8072" y="405"/>
                  </a:cubicBezTo>
                  <a:cubicBezTo>
                    <a:pt x="8887" y="468"/>
                    <a:pt x="9608" y="875"/>
                    <a:pt x="10423" y="985"/>
                  </a:cubicBezTo>
                  <a:lnTo>
                    <a:pt x="10439" y="985"/>
                  </a:lnTo>
                  <a:cubicBezTo>
                    <a:pt x="10894" y="1189"/>
                    <a:pt x="11333" y="1518"/>
                    <a:pt x="11254" y="2333"/>
                  </a:cubicBezTo>
                  <a:cubicBezTo>
                    <a:pt x="11160" y="3164"/>
                    <a:pt x="10627" y="4214"/>
                    <a:pt x="10267" y="5044"/>
                  </a:cubicBezTo>
                  <a:cubicBezTo>
                    <a:pt x="10016" y="4684"/>
                    <a:pt x="9655" y="4386"/>
                    <a:pt x="9436" y="4276"/>
                  </a:cubicBezTo>
                  <a:cubicBezTo>
                    <a:pt x="8558" y="3822"/>
                    <a:pt x="7571" y="3571"/>
                    <a:pt x="6630" y="3273"/>
                  </a:cubicBezTo>
                  <a:cubicBezTo>
                    <a:pt x="6416" y="3209"/>
                    <a:pt x="6231" y="3159"/>
                    <a:pt x="6041" y="3159"/>
                  </a:cubicBezTo>
                  <a:cubicBezTo>
                    <a:pt x="5952" y="3159"/>
                    <a:pt x="5863" y="3170"/>
                    <a:pt x="5768" y="3195"/>
                  </a:cubicBezTo>
                  <a:cubicBezTo>
                    <a:pt x="6003" y="2693"/>
                    <a:pt x="6176" y="2176"/>
                    <a:pt x="6395" y="1674"/>
                  </a:cubicBezTo>
                  <a:cubicBezTo>
                    <a:pt x="6781" y="774"/>
                    <a:pt x="7285" y="394"/>
                    <a:pt x="7894" y="394"/>
                  </a:cubicBezTo>
                  <a:close/>
                  <a:moveTo>
                    <a:pt x="5959" y="3426"/>
                  </a:moveTo>
                  <a:cubicBezTo>
                    <a:pt x="6707" y="3426"/>
                    <a:pt x="7540" y="3948"/>
                    <a:pt x="8057" y="4135"/>
                  </a:cubicBezTo>
                  <a:cubicBezTo>
                    <a:pt x="8370" y="4245"/>
                    <a:pt x="11050" y="5154"/>
                    <a:pt x="10016" y="6345"/>
                  </a:cubicBezTo>
                  <a:cubicBezTo>
                    <a:pt x="9702" y="5703"/>
                    <a:pt x="8715" y="5436"/>
                    <a:pt x="8260" y="5264"/>
                  </a:cubicBezTo>
                  <a:cubicBezTo>
                    <a:pt x="7864" y="5132"/>
                    <a:pt x="6564" y="4520"/>
                    <a:pt x="5630" y="4520"/>
                  </a:cubicBezTo>
                  <a:cubicBezTo>
                    <a:pt x="5457" y="4520"/>
                    <a:pt x="5297" y="4541"/>
                    <a:pt x="5157" y="4590"/>
                  </a:cubicBezTo>
                  <a:cubicBezTo>
                    <a:pt x="5063" y="4590"/>
                    <a:pt x="4969" y="4637"/>
                    <a:pt x="4875" y="4684"/>
                  </a:cubicBezTo>
                  <a:cubicBezTo>
                    <a:pt x="4796" y="4480"/>
                    <a:pt x="4796" y="4198"/>
                    <a:pt x="4937" y="3932"/>
                  </a:cubicBezTo>
                  <a:cubicBezTo>
                    <a:pt x="5016" y="3791"/>
                    <a:pt x="5110" y="3696"/>
                    <a:pt x="5204" y="3634"/>
                  </a:cubicBezTo>
                  <a:cubicBezTo>
                    <a:pt x="5213" y="3643"/>
                    <a:pt x="5222" y="3652"/>
                    <a:pt x="5231" y="3652"/>
                  </a:cubicBezTo>
                  <a:cubicBezTo>
                    <a:pt x="5238" y="3652"/>
                    <a:pt x="5244" y="3647"/>
                    <a:pt x="5251" y="3634"/>
                  </a:cubicBezTo>
                  <a:cubicBezTo>
                    <a:pt x="5467" y="3484"/>
                    <a:pt x="5708" y="3426"/>
                    <a:pt x="5959" y="3426"/>
                  </a:cubicBezTo>
                  <a:close/>
                  <a:moveTo>
                    <a:pt x="5331" y="4825"/>
                  </a:moveTo>
                  <a:cubicBezTo>
                    <a:pt x="6116" y="4825"/>
                    <a:pt x="7484" y="5382"/>
                    <a:pt x="7727" y="5468"/>
                  </a:cubicBezTo>
                  <a:cubicBezTo>
                    <a:pt x="8088" y="5577"/>
                    <a:pt x="10361" y="6095"/>
                    <a:pt x="9671" y="7443"/>
                  </a:cubicBezTo>
                  <a:cubicBezTo>
                    <a:pt x="9138" y="6628"/>
                    <a:pt x="7837" y="6361"/>
                    <a:pt x="7148" y="6173"/>
                  </a:cubicBezTo>
                  <a:cubicBezTo>
                    <a:pt x="6773" y="6066"/>
                    <a:pt x="6128" y="5813"/>
                    <a:pt x="5486" y="5813"/>
                  </a:cubicBezTo>
                  <a:cubicBezTo>
                    <a:pt x="5189" y="5813"/>
                    <a:pt x="4892" y="5867"/>
                    <a:pt x="4624" y="6016"/>
                  </a:cubicBezTo>
                  <a:cubicBezTo>
                    <a:pt x="4624" y="5828"/>
                    <a:pt x="4624" y="5656"/>
                    <a:pt x="4718" y="5483"/>
                  </a:cubicBezTo>
                  <a:cubicBezTo>
                    <a:pt x="4796" y="5295"/>
                    <a:pt x="4922" y="5186"/>
                    <a:pt x="5063" y="5076"/>
                  </a:cubicBezTo>
                  <a:cubicBezTo>
                    <a:pt x="5076" y="5063"/>
                    <a:pt x="5078" y="5040"/>
                    <a:pt x="5070" y="5040"/>
                  </a:cubicBezTo>
                  <a:cubicBezTo>
                    <a:pt x="5068" y="5040"/>
                    <a:pt x="5066" y="5041"/>
                    <a:pt x="5063" y="5044"/>
                  </a:cubicBezTo>
                  <a:cubicBezTo>
                    <a:pt x="4718" y="5107"/>
                    <a:pt x="4405" y="5671"/>
                    <a:pt x="4577" y="6032"/>
                  </a:cubicBezTo>
                  <a:cubicBezTo>
                    <a:pt x="4452" y="6110"/>
                    <a:pt x="4342" y="6204"/>
                    <a:pt x="4232" y="6314"/>
                  </a:cubicBezTo>
                  <a:cubicBezTo>
                    <a:pt x="4279" y="5640"/>
                    <a:pt x="4655" y="5154"/>
                    <a:pt x="5126" y="4841"/>
                  </a:cubicBezTo>
                  <a:cubicBezTo>
                    <a:pt x="5188" y="4830"/>
                    <a:pt x="5257" y="4825"/>
                    <a:pt x="5331" y="4825"/>
                  </a:cubicBezTo>
                  <a:close/>
                  <a:moveTo>
                    <a:pt x="4373" y="7160"/>
                  </a:moveTo>
                  <a:cubicBezTo>
                    <a:pt x="4373" y="7223"/>
                    <a:pt x="4373" y="7270"/>
                    <a:pt x="4405" y="7302"/>
                  </a:cubicBezTo>
                  <a:cubicBezTo>
                    <a:pt x="4326" y="7474"/>
                    <a:pt x="4263" y="7646"/>
                    <a:pt x="4201" y="7819"/>
                  </a:cubicBezTo>
                  <a:cubicBezTo>
                    <a:pt x="4201" y="7772"/>
                    <a:pt x="4201" y="7740"/>
                    <a:pt x="4185" y="7709"/>
                  </a:cubicBezTo>
                  <a:cubicBezTo>
                    <a:pt x="4248" y="7505"/>
                    <a:pt x="4310" y="7333"/>
                    <a:pt x="4373" y="7160"/>
                  </a:cubicBezTo>
                  <a:close/>
                  <a:moveTo>
                    <a:pt x="5232" y="6227"/>
                  </a:moveTo>
                  <a:cubicBezTo>
                    <a:pt x="5264" y="6227"/>
                    <a:pt x="5297" y="6230"/>
                    <a:pt x="5329" y="6236"/>
                  </a:cubicBezTo>
                  <a:cubicBezTo>
                    <a:pt x="5517" y="6236"/>
                    <a:pt x="5690" y="6251"/>
                    <a:pt x="5862" y="6283"/>
                  </a:cubicBezTo>
                  <a:cubicBezTo>
                    <a:pt x="6395" y="6361"/>
                    <a:pt x="6897" y="6471"/>
                    <a:pt x="7383" y="6643"/>
                  </a:cubicBezTo>
                  <a:cubicBezTo>
                    <a:pt x="7759" y="6769"/>
                    <a:pt x="8119" y="6925"/>
                    <a:pt x="8480" y="7113"/>
                  </a:cubicBezTo>
                  <a:cubicBezTo>
                    <a:pt x="8762" y="7270"/>
                    <a:pt x="10361" y="8195"/>
                    <a:pt x="9170" y="9277"/>
                  </a:cubicBezTo>
                  <a:cubicBezTo>
                    <a:pt x="9217" y="9151"/>
                    <a:pt x="9248" y="9026"/>
                    <a:pt x="9295" y="8900"/>
                  </a:cubicBezTo>
                  <a:cubicBezTo>
                    <a:pt x="9326" y="8806"/>
                    <a:pt x="9295" y="8775"/>
                    <a:pt x="9248" y="8775"/>
                  </a:cubicBezTo>
                  <a:lnTo>
                    <a:pt x="9217" y="8681"/>
                  </a:lnTo>
                  <a:cubicBezTo>
                    <a:pt x="9232" y="8634"/>
                    <a:pt x="9232" y="8603"/>
                    <a:pt x="9201" y="8571"/>
                  </a:cubicBezTo>
                  <a:cubicBezTo>
                    <a:pt x="7978" y="7443"/>
                    <a:pt x="6160" y="7113"/>
                    <a:pt x="4530" y="6988"/>
                  </a:cubicBezTo>
                  <a:cubicBezTo>
                    <a:pt x="4522" y="6985"/>
                    <a:pt x="4514" y="6984"/>
                    <a:pt x="4506" y="6984"/>
                  </a:cubicBezTo>
                  <a:cubicBezTo>
                    <a:pt x="4472" y="6984"/>
                    <a:pt x="4446" y="7012"/>
                    <a:pt x="4420" y="7051"/>
                  </a:cubicBezTo>
                  <a:cubicBezTo>
                    <a:pt x="4661" y="6498"/>
                    <a:pt x="4928" y="6227"/>
                    <a:pt x="5232" y="6227"/>
                  </a:cubicBezTo>
                  <a:close/>
                  <a:moveTo>
                    <a:pt x="6270" y="7740"/>
                  </a:moveTo>
                  <a:cubicBezTo>
                    <a:pt x="6771" y="7913"/>
                    <a:pt x="7257" y="8101"/>
                    <a:pt x="7759" y="8289"/>
                  </a:cubicBezTo>
                  <a:cubicBezTo>
                    <a:pt x="7759" y="8352"/>
                    <a:pt x="7759" y="8414"/>
                    <a:pt x="7759" y="8461"/>
                  </a:cubicBezTo>
                  <a:cubicBezTo>
                    <a:pt x="6176" y="12082"/>
                    <a:pt x="4812" y="16001"/>
                    <a:pt x="3715" y="19763"/>
                  </a:cubicBezTo>
                  <a:cubicBezTo>
                    <a:pt x="3684" y="19308"/>
                    <a:pt x="3495" y="18963"/>
                    <a:pt x="3182" y="18838"/>
                  </a:cubicBezTo>
                  <a:cubicBezTo>
                    <a:pt x="3121" y="18819"/>
                    <a:pt x="3058" y="18809"/>
                    <a:pt x="2994" y="18809"/>
                  </a:cubicBezTo>
                  <a:cubicBezTo>
                    <a:pt x="2639" y="18809"/>
                    <a:pt x="2233" y="19088"/>
                    <a:pt x="1928" y="19512"/>
                  </a:cubicBezTo>
                  <a:cubicBezTo>
                    <a:pt x="2618" y="17662"/>
                    <a:pt x="3260" y="15797"/>
                    <a:pt x="3903" y="13932"/>
                  </a:cubicBezTo>
                  <a:cubicBezTo>
                    <a:pt x="4248" y="12960"/>
                    <a:pt x="4593" y="11973"/>
                    <a:pt x="4937" y="11001"/>
                  </a:cubicBezTo>
                  <a:cubicBezTo>
                    <a:pt x="5094" y="10562"/>
                    <a:pt x="5235" y="10123"/>
                    <a:pt x="5392" y="9684"/>
                  </a:cubicBezTo>
                  <a:cubicBezTo>
                    <a:pt x="5423" y="9621"/>
                    <a:pt x="5800" y="8430"/>
                    <a:pt x="5956" y="7866"/>
                  </a:cubicBezTo>
                  <a:cubicBezTo>
                    <a:pt x="6066" y="7819"/>
                    <a:pt x="6160" y="7772"/>
                    <a:pt x="6270" y="7740"/>
                  </a:cubicBezTo>
                  <a:close/>
                  <a:moveTo>
                    <a:pt x="8010" y="8399"/>
                  </a:moveTo>
                  <a:cubicBezTo>
                    <a:pt x="8213" y="8477"/>
                    <a:pt x="8433" y="8571"/>
                    <a:pt x="8637" y="8650"/>
                  </a:cubicBezTo>
                  <a:cubicBezTo>
                    <a:pt x="8762" y="8728"/>
                    <a:pt x="8856" y="8853"/>
                    <a:pt x="8919" y="9010"/>
                  </a:cubicBezTo>
                  <a:cubicBezTo>
                    <a:pt x="8934" y="9073"/>
                    <a:pt x="8950" y="9135"/>
                    <a:pt x="8966" y="9198"/>
                  </a:cubicBezTo>
                  <a:cubicBezTo>
                    <a:pt x="8981" y="9230"/>
                    <a:pt x="8981" y="9245"/>
                    <a:pt x="8997" y="9245"/>
                  </a:cubicBezTo>
                  <a:cubicBezTo>
                    <a:pt x="8401" y="10860"/>
                    <a:pt x="7790" y="12490"/>
                    <a:pt x="7195" y="14120"/>
                  </a:cubicBezTo>
                  <a:cubicBezTo>
                    <a:pt x="7492" y="13242"/>
                    <a:pt x="7759" y="12364"/>
                    <a:pt x="8057" y="11502"/>
                  </a:cubicBezTo>
                  <a:cubicBezTo>
                    <a:pt x="8307" y="10687"/>
                    <a:pt x="8715" y="9825"/>
                    <a:pt x="8574" y="8979"/>
                  </a:cubicBezTo>
                  <a:cubicBezTo>
                    <a:pt x="8574" y="8972"/>
                    <a:pt x="8569" y="8968"/>
                    <a:pt x="8562" y="8968"/>
                  </a:cubicBezTo>
                  <a:cubicBezTo>
                    <a:pt x="8553" y="8968"/>
                    <a:pt x="8543" y="8976"/>
                    <a:pt x="8543" y="8994"/>
                  </a:cubicBezTo>
                  <a:cubicBezTo>
                    <a:pt x="8574" y="9982"/>
                    <a:pt x="8213" y="10922"/>
                    <a:pt x="7900" y="11863"/>
                  </a:cubicBezTo>
                  <a:cubicBezTo>
                    <a:pt x="7586" y="12819"/>
                    <a:pt x="7257" y="13791"/>
                    <a:pt x="6944" y="14747"/>
                  </a:cubicBezTo>
                  <a:cubicBezTo>
                    <a:pt x="6850" y="15013"/>
                    <a:pt x="6771" y="15280"/>
                    <a:pt x="6677" y="15546"/>
                  </a:cubicBezTo>
                  <a:cubicBezTo>
                    <a:pt x="6113" y="17161"/>
                    <a:pt x="5549" y="18759"/>
                    <a:pt x="5016" y="20374"/>
                  </a:cubicBezTo>
                  <a:cubicBezTo>
                    <a:pt x="4922" y="20050"/>
                    <a:pt x="4699" y="19875"/>
                    <a:pt x="4429" y="19875"/>
                  </a:cubicBezTo>
                  <a:cubicBezTo>
                    <a:pt x="4203" y="19875"/>
                    <a:pt x="3943" y="19999"/>
                    <a:pt x="3699" y="20264"/>
                  </a:cubicBezTo>
                  <a:cubicBezTo>
                    <a:pt x="5110" y="16314"/>
                    <a:pt x="6568" y="12380"/>
                    <a:pt x="8010" y="8430"/>
                  </a:cubicBezTo>
                  <a:cubicBezTo>
                    <a:pt x="8010" y="8414"/>
                    <a:pt x="8010" y="8414"/>
                    <a:pt x="8010" y="8399"/>
                  </a:cubicBezTo>
                  <a:close/>
                  <a:moveTo>
                    <a:pt x="1630" y="23195"/>
                  </a:moveTo>
                  <a:cubicBezTo>
                    <a:pt x="1724" y="23211"/>
                    <a:pt x="1834" y="23242"/>
                    <a:pt x="1912" y="23305"/>
                  </a:cubicBezTo>
                  <a:cubicBezTo>
                    <a:pt x="1944" y="23321"/>
                    <a:pt x="1959" y="23336"/>
                    <a:pt x="1991" y="23352"/>
                  </a:cubicBezTo>
                  <a:cubicBezTo>
                    <a:pt x="1991" y="23352"/>
                    <a:pt x="2006" y="23368"/>
                    <a:pt x="2006" y="23383"/>
                  </a:cubicBezTo>
                  <a:cubicBezTo>
                    <a:pt x="1897" y="23321"/>
                    <a:pt x="1787" y="23274"/>
                    <a:pt x="1662" y="23242"/>
                  </a:cubicBezTo>
                  <a:cubicBezTo>
                    <a:pt x="1646" y="23227"/>
                    <a:pt x="1646" y="23211"/>
                    <a:pt x="1630" y="23195"/>
                  </a:cubicBezTo>
                  <a:close/>
                  <a:moveTo>
                    <a:pt x="1019" y="23477"/>
                  </a:moveTo>
                  <a:cubicBezTo>
                    <a:pt x="1035" y="23509"/>
                    <a:pt x="1050" y="23556"/>
                    <a:pt x="1066" y="23603"/>
                  </a:cubicBezTo>
                  <a:cubicBezTo>
                    <a:pt x="1050" y="23650"/>
                    <a:pt x="1035" y="23697"/>
                    <a:pt x="1019" y="23744"/>
                  </a:cubicBezTo>
                  <a:cubicBezTo>
                    <a:pt x="1003" y="23760"/>
                    <a:pt x="988" y="23775"/>
                    <a:pt x="972" y="23807"/>
                  </a:cubicBezTo>
                  <a:cubicBezTo>
                    <a:pt x="972" y="23760"/>
                    <a:pt x="972" y="23713"/>
                    <a:pt x="972" y="23666"/>
                  </a:cubicBezTo>
                  <a:cubicBezTo>
                    <a:pt x="988" y="23619"/>
                    <a:pt x="1003" y="23556"/>
                    <a:pt x="1019" y="23493"/>
                  </a:cubicBezTo>
                  <a:cubicBezTo>
                    <a:pt x="1019" y="23493"/>
                    <a:pt x="1019" y="23477"/>
                    <a:pt x="1019" y="23477"/>
                  </a:cubicBezTo>
                  <a:close/>
                  <a:moveTo>
                    <a:pt x="1072" y="18956"/>
                  </a:moveTo>
                  <a:cubicBezTo>
                    <a:pt x="1135" y="18956"/>
                    <a:pt x="1196" y="18969"/>
                    <a:pt x="1254" y="18995"/>
                  </a:cubicBezTo>
                  <a:cubicBezTo>
                    <a:pt x="1630" y="19167"/>
                    <a:pt x="1614" y="19669"/>
                    <a:pt x="1583" y="20202"/>
                  </a:cubicBezTo>
                  <a:cubicBezTo>
                    <a:pt x="1583" y="20263"/>
                    <a:pt x="1623" y="20305"/>
                    <a:pt x="1668" y="20305"/>
                  </a:cubicBezTo>
                  <a:cubicBezTo>
                    <a:pt x="1704" y="20305"/>
                    <a:pt x="1744" y="20279"/>
                    <a:pt x="1771" y="20217"/>
                  </a:cubicBezTo>
                  <a:cubicBezTo>
                    <a:pt x="1803" y="20123"/>
                    <a:pt x="1834" y="20013"/>
                    <a:pt x="1850" y="19919"/>
                  </a:cubicBezTo>
                  <a:cubicBezTo>
                    <a:pt x="2149" y="19427"/>
                    <a:pt x="2521" y="19199"/>
                    <a:pt x="2832" y="19199"/>
                  </a:cubicBezTo>
                  <a:cubicBezTo>
                    <a:pt x="3302" y="19199"/>
                    <a:pt x="3634" y="19719"/>
                    <a:pt x="3370" y="20625"/>
                  </a:cubicBezTo>
                  <a:cubicBezTo>
                    <a:pt x="3337" y="20748"/>
                    <a:pt x="3386" y="20811"/>
                    <a:pt x="3450" y="20811"/>
                  </a:cubicBezTo>
                  <a:cubicBezTo>
                    <a:pt x="3507" y="20811"/>
                    <a:pt x="3575" y="20760"/>
                    <a:pt x="3605" y="20656"/>
                  </a:cubicBezTo>
                  <a:cubicBezTo>
                    <a:pt x="3605" y="20640"/>
                    <a:pt x="3605" y="20640"/>
                    <a:pt x="3621" y="20625"/>
                  </a:cubicBezTo>
                  <a:cubicBezTo>
                    <a:pt x="3621" y="20625"/>
                    <a:pt x="3636" y="20625"/>
                    <a:pt x="3636" y="20609"/>
                  </a:cubicBezTo>
                  <a:cubicBezTo>
                    <a:pt x="3860" y="20314"/>
                    <a:pt x="4092" y="20183"/>
                    <a:pt x="4289" y="20183"/>
                  </a:cubicBezTo>
                  <a:cubicBezTo>
                    <a:pt x="4604" y="20183"/>
                    <a:pt x="4829" y="20517"/>
                    <a:pt x="4781" y="21048"/>
                  </a:cubicBezTo>
                  <a:cubicBezTo>
                    <a:pt x="4781" y="21064"/>
                    <a:pt x="4781" y="21064"/>
                    <a:pt x="4781" y="21079"/>
                  </a:cubicBezTo>
                  <a:cubicBezTo>
                    <a:pt x="4765" y="21079"/>
                    <a:pt x="4765" y="21095"/>
                    <a:pt x="4765" y="21111"/>
                  </a:cubicBezTo>
                  <a:cubicBezTo>
                    <a:pt x="4075" y="22035"/>
                    <a:pt x="3401" y="22976"/>
                    <a:pt x="2712" y="23901"/>
                  </a:cubicBezTo>
                  <a:cubicBezTo>
                    <a:pt x="2696" y="23932"/>
                    <a:pt x="2665" y="23963"/>
                    <a:pt x="2618" y="24010"/>
                  </a:cubicBezTo>
                  <a:cubicBezTo>
                    <a:pt x="2649" y="23979"/>
                    <a:pt x="2649" y="23948"/>
                    <a:pt x="2649" y="23916"/>
                  </a:cubicBezTo>
                  <a:cubicBezTo>
                    <a:pt x="2557" y="23255"/>
                    <a:pt x="2083" y="22825"/>
                    <a:pt x="1552" y="22825"/>
                  </a:cubicBezTo>
                  <a:cubicBezTo>
                    <a:pt x="1177" y="22825"/>
                    <a:pt x="773" y="23040"/>
                    <a:pt x="455" y="23540"/>
                  </a:cubicBezTo>
                  <a:cubicBezTo>
                    <a:pt x="455" y="23462"/>
                    <a:pt x="439" y="23383"/>
                    <a:pt x="439" y="23305"/>
                  </a:cubicBezTo>
                  <a:cubicBezTo>
                    <a:pt x="345" y="22161"/>
                    <a:pt x="266" y="21001"/>
                    <a:pt x="172" y="19857"/>
                  </a:cubicBezTo>
                  <a:cubicBezTo>
                    <a:pt x="157" y="19810"/>
                    <a:pt x="141" y="19778"/>
                    <a:pt x="110" y="19778"/>
                  </a:cubicBezTo>
                  <a:cubicBezTo>
                    <a:pt x="141" y="19731"/>
                    <a:pt x="172" y="19684"/>
                    <a:pt x="204" y="19622"/>
                  </a:cubicBezTo>
                  <a:cubicBezTo>
                    <a:pt x="235" y="19575"/>
                    <a:pt x="235" y="19543"/>
                    <a:pt x="235" y="19512"/>
                  </a:cubicBezTo>
                  <a:cubicBezTo>
                    <a:pt x="478" y="19192"/>
                    <a:pt x="794" y="18956"/>
                    <a:pt x="1072" y="18956"/>
                  </a:cubicBezTo>
                  <a:close/>
                  <a:moveTo>
                    <a:pt x="1567" y="23697"/>
                  </a:moveTo>
                  <a:lnTo>
                    <a:pt x="1646" y="23713"/>
                  </a:lnTo>
                  <a:cubicBezTo>
                    <a:pt x="1583" y="23885"/>
                    <a:pt x="1505" y="24042"/>
                    <a:pt x="1442" y="24214"/>
                  </a:cubicBezTo>
                  <a:cubicBezTo>
                    <a:pt x="1489" y="24042"/>
                    <a:pt x="1536" y="23869"/>
                    <a:pt x="1567" y="23697"/>
                  </a:cubicBezTo>
                  <a:close/>
                  <a:moveTo>
                    <a:pt x="2116" y="23791"/>
                  </a:moveTo>
                  <a:cubicBezTo>
                    <a:pt x="2100" y="23869"/>
                    <a:pt x="2069" y="23932"/>
                    <a:pt x="2038" y="23995"/>
                  </a:cubicBezTo>
                  <a:cubicBezTo>
                    <a:pt x="1991" y="24089"/>
                    <a:pt x="1928" y="24198"/>
                    <a:pt x="1865" y="24293"/>
                  </a:cubicBezTo>
                  <a:cubicBezTo>
                    <a:pt x="1944" y="24120"/>
                    <a:pt x="2022" y="23963"/>
                    <a:pt x="2100" y="23791"/>
                  </a:cubicBezTo>
                  <a:close/>
                  <a:moveTo>
                    <a:pt x="2336" y="23838"/>
                  </a:moveTo>
                  <a:cubicBezTo>
                    <a:pt x="2367" y="23901"/>
                    <a:pt x="2414" y="23963"/>
                    <a:pt x="2461" y="24010"/>
                  </a:cubicBezTo>
                  <a:cubicBezTo>
                    <a:pt x="2449" y="24005"/>
                    <a:pt x="2436" y="24001"/>
                    <a:pt x="2422" y="24001"/>
                  </a:cubicBezTo>
                  <a:cubicBezTo>
                    <a:pt x="2397" y="24001"/>
                    <a:pt x="2371" y="24012"/>
                    <a:pt x="2351" y="24042"/>
                  </a:cubicBezTo>
                  <a:cubicBezTo>
                    <a:pt x="2257" y="24136"/>
                    <a:pt x="2163" y="24246"/>
                    <a:pt x="2085" y="24340"/>
                  </a:cubicBezTo>
                  <a:cubicBezTo>
                    <a:pt x="2116" y="24277"/>
                    <a:pt x="2147" y="24214"/>
                    <a:pt x="2179" y="24136"/>
                  </a:cubicBezTo>
                  <a:cubicBezTo>
                    <a:pt x="2226" y="24057"/>
                    <a:pt x="2257" y="23995"/>
                    <a:pt x="2288" y="23932"/>
                  </a:cubicBezTo>
                  <a:cubicBezTo>
                    <a:pt x="2304" y="23901"/>
                    <a:pt x="2320" y="23869"/>
                    <a:pt x="2336" y="23838"/>
                  </a:cubicBezTo>
                  <a:close/>
                  <a:moveTo>
                    <a:pt x="1865" y="23744"/>
                  </a:moveTo>
                  <a:cubicBezTo>
                    <a:pt x="1881" y="23744"/>
                    <a:pt x="1897" y="23744"/>
                    <a:pt x="1928" y="23760"/>
                  </a:cubicBezTo>
                  <a:cubicBezTo>
                    <a:pt x="1787" y="24057"/>
                    <a:pt x="1630" y="24355"/>
                    <a:pt x="1489" y="24653"/>
                  </a:cubicBezTo>
                  <a:cubicBezTo>
                    <a:pt x="1599" y="24355"/>
                    <a:pt x="1709" y="24042"/>
                    <a:pt x="1818" y="23744"/>
                  </a:cubicBezTo>
                  <a:close/>
                  <a:moveTo>
                    <a:pt x="2602" y="24042"/>
                  </a:moveTo>
                  <a:lnTo>
                    <a:pt x="2602" y="24042"/>
                  </a:lnTo>
                  <a:cubicBezTo>
                    <a:pt x="2351" y="24402"/>
                    <a:pt x="1834" y="25170"/>
                    <a:pt x="1379" y="25703"/>
                  </a:cubicBezTo>
                  <a:cubicBezTo>
                    <a:pt x="1677" y="25139"/>
                    <a:pt x="2038" y="24637"/>
                    <a:pt x="2477" y="24183"/>
                  </a:cubicBezTo>
                  <a:cubicBezTo>
                    <a:pt x="2508" y="24151"/>
                    <a:pt x="2524" y="24104"/>
                    <a:pt x="2508" y="24073"/>
                  </a:cubicBezTo>
                  <a:lnTo>
                    <a:pt x="2508" y="24073"/>
                  </a:lnTo>
                  <a:cubicBezTo>
                    <a:pt x="2512" y="24077"/>
                    <a:pt x="2519" y="24079"/>
                    <a:pt x="2526" y="24079"/>
                  </a:cubicBezTo>
                  <a:cubicBezTo>
                    <a:pt x="2548" y="24079"/>
                    <a:pt x="2579" y="24065"/>
                    <a:pt x="2602" y="24042"/>
                  </a:cubicBezTo>
                  <a:close/>
                  <a:moveTo>
                    <a:pt x="815" y="23383"/>
                  </a:moveTo>
                  <a:cubicBezTo>
                    <a:pt x="815" y="23430"/>
                    <a:pt x="815" y="23477"/>
                    <a:pt x="815" y="23524"/>
                  </a:cubicBezTo>
                  <a:cubicBezTo>
                    <a:pt x="799" y="23572"/>
                    <a:pt x="784" y="23619"/>
                    <a:pt x="784" y="23681"/>
                  </a:cubicBezTo>
                  <a:cubicBezTo>
                    <a:pt x="784" y="23713"/>
                    <a:pt x="799" y="23744"/>
                    <a:pt x="815" y="23760"/>
                  </a:cubicBezTo>
                  <a:cubicBezTo>
                    <a:pt x="815" y="24026"/>
                    <a:pt x="799" y="24293"/>
                    <a:pt x="784" y="24559"/>
                  </a:cubicBezTo>
                  <a:cubicBezTo>
                    <a:pt x="784" y="24230"/>
                    <a:pt x="784" y="23901"/>
                    <a:pt x="768" y="23572"/>
                  </a:cubicBezTo>
                  <a:cubicBezTo>
                    <a:pt x="768" y="23542"/>
                    <a:pt x="747" y="23526"/>
                    <a:pt x="723" y="23526"/>
                  </a:cubicBezTo>
                  <a:cubicBezTo>
                    <a:pt x="697" y="23526"/>
                    <a:pt x="667" y="23546"/>
                    <a:pt x="658" y="23587"/>
                  </a:cubicBezTo>
                  <a:cubicBezTo>
                    <a:pt x="643" y="24418"/>
                    <a:pt x="658" y="25233"/>
                    <a:pt x="658" y="26064"/>
                  </a:cubicBezTo>
                  <a:cubicBezTo>
                    <a:pt x="611" y="25703"/>
                    <a:pt x="580" y="24888"/>
                    <a:pt x="564" y="24778"/>
                  </a:cubicBezTo>
                  <a:cubicBezTo>
                    <a:pt x="533" y="24434"/>
                    <a:pt x="502" y="24104"/>
                    <a:pt x="470" y="23760"/>
                  </a:cubicBezTo>
                  <a:cubicBezTo>
                    <a:pt x="580" y="23603"/>
                    <a:pt x="690" y="23477"/>
                    <a:pt x="815" y="23383"/>
                  </a:cubicBezTo>
                  <a:close/>
                  <a:moveTo>
                    <a:pt x="1176" y="25876"/>
                  </a:moveTo>
                  <a:cubicBezTo>
                    <a:pt x="1176" y="25876"/>
                    <a:pt x="1191" y="25891"/>
                    <a:pt x="1223" y="25891"/>
                  </a:cubicBezTo>
                  <a:cubicBezTo>
                    <a:pt x="1160" y="25954"/>
                    <a:pt x="1113" y="26017"/>
                    <a:pt x="1066" y="26064"/>
                  </a:cubicBezTo>
                  <a:cubicBezTo>
                    <a:pt x="1097" y="26001"/>
                    <a:pt x="1129" y="25938"/>
                    <a:pt x="1176" y="25876"/>
                  </a:cubicBezTo>
                  <a:close/>
                  <a:moveTo>
                    <a:pt x="7911" y="1"/>
                  </a:moveTo>
                  <a:cubicBezTo>
                    <a:pt x="7753" y="1"/>
                    <a:pt x="7588" y="25"/>
                    <a:pt x="7414" y="91"/>
                  </a:cubicBezTo>
                  <a:cubicBezTo>
                    <a:pt x="6395" y="468"/>
                    <a:pt x="5988" y="1988"/>
                    <a:pt x="5674" y="3179"/>
                  </a:cubicBezTo>
                  <a:cubicBezTo>
                    <a:pt x="5658" y="3195"/>
                    <a:pt x="5658" y="3211"/>
                    <a:pt x="5674" y="3226"/>
                  </a:cubicBezTo>
                  <a:cubicBezTo>
                    <a:pt x="5627" y="3242"/>
                    <a:pt x="5596" y="3258"/>
                    <a:pt x="5549" y="3273"/>
                  </a:cubicBezTo>
                  <a:cubicBezTo>
                    <a:pt x="5520" y="3264"/>
                    <a:pt x="5490" y="3260"/>
                    <a:pt x="5460" y="3260"/>
                  </a:cubicBezTo>
                  <a:cubicBezTo>
                    <a:pt x="5222" y="3260"/>
                    <a:pt x="4934" y="3518"/>
                    <a:pt x="4781" y="3838"/>
                  </a:cubicBezTo>
                  <a:cubicBezTo>
                    <a:pt x="4608" y="4182"/>
                    <a:pt x="4608" y="4559"/>
                    <a:pt x="4734" y="4794"/>
                  </a:cubicBezTo>
                  <a:cubicBezTo>
                    <a:pt x="4326" y="5170"/>
                    <a:pt x="4028" y="5922"/>
                    <a:pt x="4091" y="6424"/>
                  </a:cubicBezTo>
                  <a:cubicBezTo>
                    <a:pt x="4091" y="6439"/>
                    <a:pt x="4107" y="6455"/>
                    <a:pt x="4107" y="6455"/>
                  </a:cubicBezTo>
                  <a:cubicBezTo>
                    <a:pt x="3668" y="7082"/>
                    <a:pt x="3699" y="7646"/>
                    <a:pt x="4060" y="7929"/>
                  </a:cubicBezTo>
                  <a:cubicBezTo>
                    <a:pt x="4068" y="7937"/>
                    <a:pt x="4078" y="7941"/>
                    <a:pt x="4089" y="7941"/>
                  </a:cubicBezTo>
                  <a:cubicBezTo>
                    <a:pt x="4116" y="7941"/>
                    <a:pt x="4147" y="7915"/>
                    <a:pt x="4169" y="7882"/>
                  </a:cubicBezTo>
                  <a:lnTo>
                    <a:pt x="4169" y="7882"/>
                  </a:lnTo>
                  <a:cubicBezTo>
                    <a:pt x="2665" y="11581"/>
                    <a:pt x="1301" y="15390"/>
                    <a:pt x="63" y="19167"/>
                  </a:cubicBezTo>
                  <a:cubicBezTo>
                    <a:pt x="63" y="19261"/>
                    <a:pt x="78" y="19371"/>
                    <a:pt x="78" y="19465"/>
                  </a:cubicBezTo>
                  <a:cubicBezTo>
                    <a:pt x="549" y="18775"/>
                    <a:pt x="784" y="17709"/>
                    <a:pt x="1082" y="16879"/>
                  </a:cubicBezTo>
                  <a:cubicBezTo>
                    <a:pt x="1458" y="15781"/>
                    <a:pt x="1850" y="14684"/>
                    <a:pt x="2241" y="13587"/>
                  </a:cubicBezTo>
                  <a:cubicBezTo>
                    <a:pt x="2947" y="11643"/>
                    <a:pt x="3684" y="9700"/>
                    <a:pt x="4405" y="7756"/>
                  </a:cubicBezTo>
                  <a:cubicBezTo>
                    <a:pt x="4420" y="7756"/>
                    <a:pt x="4420" y="7740"/>
                    <a:pt x="4436" y="7740"/>
                  </a:cubicBezTo>
                  <a:cubicBezTo>
                    <a:pt x="4577" y="7552"/>
                    <a:pt x="4749" y="7443"/>
                    <a:pt x="4922" y="7380"/>
                  </a:cubicBezTo>
                  <a:cubicBezTo>
                    <a:pt x="5141" y="7427"/>
                    <a:pt x="5361" y="7474"/>
                    <a:pt x="5580" y="7537"/>
                  </a:cubicBezTo>
                  <a:cubicBezTo>
                    <a:pt x="5658" y="7599"/>
                    <a:pt x="5737" y="7709"/>
                    <a:pt x="5800" y="7819"/>
                  </a:cubicBezTo>
                  <a:cubicBezTo>
                    <a:pt x="5674" y="8070"/>
                    <a:pt x="5611" y="8367"/>
                    <a:pt x="5486" y="8681"/>
                  </a:cubicBezTo>
                  <a:cubicBezTo>
                    <a:pt x="5079" y="9872"/>
                    <a:pt x="4655" y="11079"/>
                    <a:pt x="4248" y="12270"/>
                  </a:cubicBezTo>
                  <a:cubicBezTo>
                    <a:pt x="3433" y="14637"/>
                    <a:pt x="2602" y="16988"/>
                    <a:pt x="1834" y="19339"/>
                  </a:cubicBezTo>
                  <a:cubicBezTo>
                    <a:pt x="1756" y="18995"/>
                    <a:pt x="1552" y="18728"/>
                    <a:pt x="1317" y="18665"/>
                  </a:cubicBezTo>
                  <a:cubicBezTo>
                    <a:pt x="1267" y="18652"/>
                    <a:pt x="1217" y="18646"/>
                    <a:pt x="1165" y="18646"/>
                  </a:cubicBezTo>
                  <a:cubicBezTo>
                    <a:pt x="794" y="18646"/>
                    <a:pt x="385" y="18981"/>
                    <a:pt x="110" y="19449"/>
                  </a:cubicBezTo>
                  <a:cubicBezTo>
                    <a:pt x="94" y="19465"/>
                    <a:pt x="78" y="19465"/>
                    <a:pt x="78" y="19481"/>
                  </a:cubicBezTo>
                  <a:cubicBezTo>
                    <a:pt x="78" y="19778"/>
                    <a:pt x="47" y="20076"/>
                    <a:pt x="0" y="20358"/>
                  </a:cubicBezTo>
                  <a:cubicBezTo>
                    <a:pt x="63" y="22600"/>
                    <a:pt x="266" y="24747"/>
                    <a:pt x="502" y="26879"/>
                  </a:cubicBezTo>
                  <a:cubicBezTo>
                    <a:pt x="510" y="26954"/>
                    <a:pt x="545" y="26989"/>
                    <a:pt x="587" y="26989"/>
                  </a:cubicBezTo>
                  <a:cubicBezTo>
                    <a:pt x="625" y="26989"/>
                    <a:pt x="669" y="26962"/>
                    <a:pt x="705" y="26910"/>
                  </a:cubicBezTo>
                  <a:cubicBezTo>
                    <a:pt x="2163" y="25061"/>
                    <a:pt x="3605" y="23180"/>
                    <a:pt x="4969" y="21220"/>
                  </a:cubicBezTo>
                  <a:cubicBezTo>
                    <a:pt x="5031" y="21142"/>
                    <a:pt x="5031" y="21079"/>
                    <a:pt x="5016" y="21032"/>
                  </a:cubicBezTo>
                  <a:cubicBezTo>
                    <a:pt x="5031" y="20970"/>
                    <a:pt x="5031" y="20923"/>
                    <a:pt x="5047" y="20876"/>
                  </a:cubicBezTo>
                  <a:cubicBezTo>
                    <a:pt x="6474" y="17176"/>
                    <a:pt x="7759" y="13383"/>
                    <a:pt x="9044" y="9637"/>
                  </a:cubicBezTo>
                  <a:cubicBezTo>
                    <a:pt x="9049" y="9642"/>
                    <a:pt x="9055" y="9644"/>
                    <a:pt x="9060" y="9644"/>
                  </a:cubicBezTo>
                  <a:cubicBezTo>
                    <a:pt x="9070" y="9644"/>
                    <a:pt x="9081" y="9637"/>
                    <a:pt x="9091" y="9637"/>
                  </a:cubicBezTo>
                  <a:cubicBezTo>
                    <a:pt x="9655" y="9324"/>
                    <a:pt x="10016" y="8587"/>
                    <a:pt x="9875" y="7897"/>
                  </a:cubicBezTo>
                  <a:cubicBezTo>
                    <a:pt x="9859" y="7819"/>
                    <a:pt x="9828" y="7756"/>
                    <a:pt x="9796" y="7678"/>
                  </a:cubicBezTo>
                  <a:cubicBezTo>
                    <a:pt x="10063" y="7239"/>
                    <a:pt x="10141" y="6894"/>
                    <a:pt x="10094" y="6596"/>
                  </a:cubicBezTo>
                  <a:cubicBezTo>
                    <a:pt x="10565" y="6173"/>
                    <a:pt x="10580" y="5718"/>
                    <a:pt x="10423" y="5311"/>
                  </a:cubicBezTo>
                  <a:cubicBezTo>
                    <a:pt x="10815" y="4339"/>
                    <a:pt x="11599" y="2913"/>
                    <a:pt x="11536" y="1910"/>
                  </a:cubicBezTo>
                  <a:cubicBezTo>
                    <a:pt x="11489" y="1157"/>
                    <a:pt x="11035" y="812"/>
                    <a:pt x="10533" y="687"/>
                  </a:cubicBezTo>
                  <a:cubicBezTo>
                    <a:pt x="9922" y="436"/>
                    <a:pt x="9264" y="279"/>
                    <a:pt x="8637" y="123"/>
                  </a:cubicBezTo>
                  <a:cubicBezTo>
                    <a:pt x="8404" y="65"/>
                    <a:pt x="8166" y="1"/>
                    <a:pt x="7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4"/>
            <p:cNvSpPr/>
            <p:nvPr/>
          </p:nvSpPr>
          <p:spPr>
            <a:xfrm>
              <a:off x="3380325" y="3719775"/>
              <a:ext cx="23925" cy="52975"/>
            </a:xfrm>
            <a:custGeom>
              <a:avLst/>
              <a:gdLst/>
              <a:ahLst/>
              <a:cxnLst/>
              <a:rect l="l" t="t" r="r" b="b"/>
              <a:pathLst>
                <a:path w="957" h="2119" extrusionOk="0">
                  <a:moveTo>
                    <a:pt x="956" y="0"/>
                  </a:moveTo>
                  <a:lnTo>
                    <a:pt x="956" y="0"/>
                  </a:lnTo>
                  <a:cubicBezTo>
                    <a:pt x="470" y="471"/>
                    <a:pt x="63" y="1348"/>
                    <a:pt x="0" y="2101"/>
                  </a:cubicBezTo>
                  <a:cubicBezTo>
                    <a:pt x="0" y="2110"/>
                    <a:pt x="5" y="2119"/>
                    <a:pt x="13" y="2119"/>
                  </a:cubicBezTo>
                  <a:cubicBezTo>
                    <a:pt x="18" y="2119"/>
                    <a:pt x="25" y="2114"/>
                    <a:pt x="31" y="2101"/>
                  </a:cubicBezTo>
                  <a:cubicBezTo>
                    <a:pt x="220" y="1254"/>
                    <a:pt x="486" y="674"/>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4"/>
            <p:cNvSpPr/>
            <p:nvPr/>
          </p:nvSpPr>
          <p:spPr>
            <a:xfrm>
              <a:off x="3385800" y="3742450"/>
              <a:ext cx="10225" cy="27275"/>
            </a:xfrm>
            <a:custGeom>
              <a:avLst/>
              <a:gdLst/>
              <a:ahLst/>
              <a:cxnLst/>
              <a:rect l="l" t="t" r="r" b="b"/>
              <a:pathLst>
                <a:path w="409" h="1091" extrusionOk="0">
                  <a:moveTo>
                    <a:pt x="395" y="0"/>
                  </a:moveTo>
                  <a:cubicBezTo>
                    <a:pt x="390" y="0"/>
                    <a:pt x="383" y="5"/>
                    <a:pt x="377" y="18"/>
                  </a:cubicBezTo>
                  <a:cubicBezTo>
                    <a:pt x="251" y="363"/>
                    <a:pt x="126" y="708"/>
                    <a:pt x="1" y="1053"/>
                  </a:cubicBezTo>
                  <a:cubicBezTo>
                    <a:pt x="1" y="1079"/>
                    <a:pt x="10" y="1090"/>
                    <a:pt x="21" y="1090"/>
                  </a:cubicBezTo>
                  <a:cubicBezTo>
                    <a:pt x="30" y="1090"/>
                    <a:pt x="41" y="1082"/>
                    <a:pt x="48" y="1068"/>
                  </a:cubicBezTo>
                  <a:cubicBezTo>
                    <a:pt x="173" y="723"/>
                    <a:pt x="283" y="363"/>
                    <a:pt x="408" y="18"/>
                  </a:cubicBezTo>
                  <a:cubicBezTo>
                    <a:pt x="408" y="9"/>
                    <a:pt x="403" y="0"/>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4"/>
            <p:cNvSpPr/>
            <p:nvPr/>
          </p:nvSpPr>
          <p:spPr>
            <a:xfrm>
              <a:off x="3397550" y="3877700"/>
              <a:ext cx="60275" cy="34650"/>
            </a:xfrm>
            <a:custGeom>
              <a:avLst/>
              <a:gdLst/>
              <a:ahLst/>
              <a:cxnLst/>
              <a:rect l="l" t="t" r="r" b="b"/>
              <a:pathLst>
                <a:path w="2411" h="1386" extrusionOk="0">
                  <a:moveTo>
                    <a:pt x="16" y="0"/>
                  </a:moveTo>
                  <a:cubicBezTo>
                    <a:pt x="1" y="0"/>
                    <a:pt x="1" y="16"/>
                    <a:pt x="16" y="16"/>
                  </a:cubicBezTo>
                  <a:cubicBezTo>
                    <a:pt x="487" y="125"/>
                    <a:pt x="1004" y="251"/>
                    <a:pt x="1443" y="470"/>
                  </a:cubicBezTo>
                  <a:cubicBezTo>
                    <a:pt x="1835" y="690"/>
                    <a:pt x="2085" y="1019"/>
                    <a:pt x="2368" y="1379"/>
                  </a:cubicBezTo>
                  <a:cubicBezTo>
                    <a:pt x="2372" y="1384"/>
                    <a:pt x="2378" y="1386"/>
                    <a:pt x="2384" y="1386"/>
                  </a:cubicBezTo>
                  <a:cubicBezTo>
                    <a:pt x="2398" y="1386"/>
                    <a:pt x="2410" y="1375"/>
                    <a:pt x="2399" y="1364"/>
                  </a:cubicBezTo>
                  <a:cubicBezTo>
                    <a:pt x="2132" y="314"/>
                    <a:pt x="832" y="14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4"/>
            <p:cNvSpPr/>
            <p:nvPr/>
          </p:nvSpPr>
          <p:spPr>
            <a:xfrm>
              <a:off x="3423800" y="3854950"/>
              <a:ext cx="38375" cy="26000"/>
            </a:xfrm>
            <a:custGeom>
              <a:avLst/>
              <a:gdLst/>
              <a:ahLst/>
              <a:cxnLst/>
              <a:rect l="l" t="t" r="r" b="b"/>
              <a:pathLst>
                <a:path w="1535" h="1040" extrusionOk="0">
                  <a:moveTo>
                    <a:pt x="46" y="1"/>
                  </a:moveTo>
                  <a:cubicBezTo>
                    <a:pt x="36" y="1"/>
                    <a:pt x="26" y="1"/>
                    <a:pt x="17" y="1"/>
                  </a:cubicBezTo>
                  <a:cubicBezTo>
                    <a:pt x="1" y="1"/>
                    <a:pt x="1" y="17"/>
                    <a:pt x="1" y="17"/>
                  </a:cubicBezTo>
                  <a:cubicBezTo>
                    <a:pt x="314" y="126"/>
                    <a:pt x="612" y="220"/>
                    <a:pt x="879" y="409"/>
                  </a:cubicBezTo>
                  <a:cubicBezTo>
                    <a:pt x="1114" y="581"/>
                    <a:pt x="1271" y="847"/>
                    <a:pt x="1490" y="1035"/>
                  </a:cubicBezTo>
                  <a:cubicBezTo>
                    <a:pt x="1493" y="1038"/>
                    <a:pt x="1497" y="1040"/>
                    <a:pt x="1500" y="1040"/>
                  </a:cubicBezTo>
                  <a:cubicBezTo>
                    <a:pt x="1516" y="1040"/>
                    <a:pt x="1534" y="1017"/>
                    <a:pt x="1521" y="1004"/>
                  </a:cubicBezTo>
                  <a:cubicBezTo>
                    <a:pt x="1321" y="419"/>
                    <a:pt x="59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4"/>
            <p:cNvSpPr/>
            <p:nvPr/>
          </p:nvSpPr>
          <p:spPr>
            <a:xfrm>
              <a:off x="3449275" y="3833800"/>
              <a:ext cx="18725" cy="17825"/>
            </a:xfrm>
            <a:custGeom>
              <a:avLst/>
              <a:gdLst/>
              <a:ahLst/>
              <a:cxnLst/>
              <a:rect l="l" t="t" r="r" b="b"/>
              <a:pathLst>
                <a:path w="749" h="713" extrusionOk="0">
                  <a:moveTo>
                    <a:pt x="16" y="1"/>
                  </a:moveTo>
                  <a:cubicBezTo>
                    <a:pt x="1" y="1"/>
                    <a:pt x="1" y="16"/>
                    <a:pt x="1" y="16"/>
                  </a:cubicBezTo>
                  <a:cubicBezTo>
                    <a:pt x="173" y="95"/>
                    <a:pt x="314" y="204"/>
                    <a:pt x="440" y="345"/>
                  </a:cubicBezTo>
                  <a:cubicBezTo>
                    <a:pt x="534" y="455"/>
                    <a:pt x="596" y="612"/>
                    <a:pt x="706" y="706"/>
                  </a:cubicBezTo>
                  <a:cubicBezTo>
                    <a:pt x="711" y="711"/>
                    <a:pt x="717" y="712"/>
                    <a:pt x="722" y="712"/>
                  </a:cubicBezTo>
                  <a:cubicBezTo>
                    <a:pt x="736" y="712"/>
                    <a:pt x="749" y="701"/>
                    <a:pt x="737" y="690"/>
                  </a:cubicBezTo>
                  <a:cubicBezTo>
                    <a:pt x="722" y="502"/>
                    <a:pt x="581" y="361"/>
                    <a:pt x="471" y="251"/>
                  </a:cubicBezTo>
                  <a:cubicBezTo>
                    <a:pt x="346" y="126"/>
                    <a:pt x="189" y="48"/>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4"/>
            <p:cNvSpPr/>
            <p:nvPr/>
          </p:nvSpPr>
          <p:spPr>
            <a:xfrm>
              <a:off x="3108375" y="4434875"/>
              <a:ext cx="173600" cy="275375"/>
            </a:xfrm>
            <a:custGeom>
              <a:avLst/>
              <a:gdLst/>
              <a:ahLst/>
              <a:cxnLst/>
              <a:rect l="l" t="t" r="r" b="b"/>
              <a:pathLst>
                <a:path w="6944" h="11015" extrusionOk="0">
                  <a:moveTo>
                    <a:pt x="4426" y="1"/>
                  </a:moveTo>
                  <a:cubicBezTo>
                    <a:pt x="3056" y="1"/>
                    <a:pt x="1514" y="1379"/>
                    <a:pt x="894" y="2369"/>
                  </a:cubicBezTo>
                  <a:cubicBezTo>
                    <a:pt x="486" y="3011"/>
                    <a:pt x="0" y="3999"/>
                    <a:pt x="392" y="4751"/>
                  </a:cubicBezTo>
                  <a:cubicBezTo>
                    <a:pt x="684" y="5301"/>
                    <a:pt x="1230" y="5371"/>
                    <a:pt x="1781" y="5371"/>
                  </a:cubicBezTo>
                  <a:cubicBezTo>
                    <a:pt x="1968" y="5371"/>
                    <a:pt x="2156" y="5363"/>
                    <a:pt x="2336" y="5363"/>
                  </a:cubicBezTo>
                  <a:cubicBezTo>
                    <a:pt x="2755" y="5363"/>
                    <a:pt x="3292" y="5274"/>
                    <a:pt x="3770" y="5274"/>
                  </a:cubicBezTo>
                  <a:cubicBezTo>
                    <a:pt x="3989" y="5274"/>
                    <a:pt x="4196" y="5293"/>
                    <a:pt x="4373" y="5347"/>
                  </a:cubicBezTo>
                  <a:lnTo>
                    <a:pt x="4828" y="5347"/>
                  </a:lnTo>
                  <a:cubicBezTo>
                    <a:pt x="5235" y="6115"/>
                    <a:pt x="5141" y="6570"/>
                    <a:pt x="4546" y="6679"/>
                  </a:cubicBezTo>
                  <a:cubicBezTo>
                    <a:pt x="4232" y="6867"/>
                    <a:pt x="3778" y="6977"/>
                    <a:pt x="3433" y="7118"/>
                  </a:cubicBezTo>
                  <a:cubicBezTo>
                    <a:pt x="2586" y="7447"/>
                    <a:pt x="1301" y="7839"/>
                    <a:pt x="690" y="8576"/>
                  </a:cubicBezTo>
                  <a:cubicBezTo>
                    <a:pt x="282" y="9062"/>
                    <a:pt x="220" y="9704"/>
                    <a:pt x="705" y="10175"/>
                  </a:cubicBezTo>
                  <a:cubicBezTo>
                    <a:pt x="1017" y="10465"/>
                    <a:pt x="1373" y="10531"/>
                    <a:pt x="1743" y="10531"/>
                  </a:cubicBezTo>
                  <a:cubicBezTo>
                    <a:pt x="2054" y="10531"/>
                    <a:pt x="2375" y="10484"/>
                    <a:pt x="2686" y="10484"/>
                  </a:cubicBezTo>
                  <a:cubicBezTo>
                    <a:pt x="2822" y="10484"/>
                    <a:pt x="2957" y="10493"/>
                    <a:pt x="3088" y="10519"/>
                  </a:cubicBezTo>
                  <a:cubicBezTo>
                    <a:pt x="3072" y="10566"/>
                    <a:pt x="3072" y="10614"/>
                    <a:pt x="3057" y="10661"/>
                  </a:cubicBezTo>
                  <a:cubicBezTo>
                    <a:pt x="3001" y="10873"/>
                    <a:pt x="3161" y="11014"/>
                    <a:pt x="3331" y="11014"/>
                  </a:cubicBezTo>
                  <a:cubicBezTo>
                    <a:pt x="3399" y="11014"/>
                    <a:pt x="3469" y="10992"/>
                    <a:pt x="3527" y="10943"/>
                  </a:cubicBezTo>
                  <a:cubicBezTo>
                    <a:pt x="3684" y="10802"/>
                    <a:pt x="3840" y="10676"/>
                    <a:pt x="3997" y="10551"/>
                  </a:cubicBezTo>
                  <a:cubicBezTo>
                    <a:pt x="4248" y="10347"/>
                    <a:pt x="4122" y="9940"/>
                    <a:pt x="3903" y="9798"/>
                  </a:cubicBezTo>
                  <a:cubicBezTo>
                    <a:pt x="3621" y="9626"/>
                    <a:pt x="3417" y="9548"/>
                    <a:pt x="3088" y="9516"/>
                  </a:cubicBezTo>
                  <a:cubicBezTo>
                    <a:pt x="3074" y="9514"/>
                    <a:pt x="3057" y="9513"/>
                    <a:pt x="3038" y="9513"/>
                  </a:cubicBezTo>
                  <a:cubicBezTo>
                    <a:pt x="2815" y="9513"/>
                    <a:pt x="2268" y="9640"/>
                    <a:pt x="1980" y="9640"/>
                  </a:cubicBezTo>
                  <a:cubicBezTo>
                    <a:pt x="1905" y="9640"/>
                    <a:pt x="1848" y="9631"/>
                    <a:pt x="1818" y="9610"/>
                  </a:cubicBezTo>
                  <a:cubicBezTo>
                    <a:pt x="737" y="8889"/>
                    <a:pt x="4264" y="7651"/>
                    <a:pt x="4452" y="7588"/>
                  </a:cubicBezTo>
                  <a:cubicBezTo>
                    <a:pt x="5345" y="7228"/>
                    <a:pt x="6944" y="6413"/>
                    <a:pt x="6191" y="5143"/>
                  </a:cubicBezTo>
                  <a:cubicBezTo>
                    <a:pt x="5877" y="4622"/>
                    <a:pt x="5324" y="4477"/>
                    <a:pt x="4692" y="4477"/>
                  </a:cubicBezTo>
                  <a:cubicBezTo>
                    <a:pt x="3899" y="4477"/>
                    <a:pt x="2983" y="4706"/>
                    <a:pt x="2264" y="4706"/>
                  </a:cubicBezTo>
                  <a:cubicBezTo>
                    <a:pt x="2041" y="4706"/>
                    <a:pt x="1837" y="4684"/>
                    <a:pt x="1662" y="4626"/>
                  </a:cubicBezTo>
                  <a:cubicBezTo>
                    <a:pt x="173" y="4124"/>
                    <a:pt x="1740" y="2275"/>
                    <a:pt x="2398" y="1695"/>
                  </a:cubicBezTo>
                  <a:cubicBezTo>
                    <a:pt x="3245" y="974"/>
                    <a:pt x="4311" y="942"/>
                    <a:pt x="5173" y="362"/>
                  </a:cubicBezTo>
                  <a:cubicBezTo>
                    <a:pt x="5235" y="315"/>
                    <a:pt x="5251" y="190"/>
                    <a:pt x="5173" y="159"/>
                  </a:cubicBezTo>
                  <a:cubicBezTo>
                    <a:pt x="4935" y="50"/>
                    <a:pt x="4683" y="1"/>
                    <a:pt x="4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74"/>
          <p:cNvGrpSpPr/>
          <p:nvPr/>
        </p:nvGrpSpPr>
        <p:grpSpPr>
          <a:xfrm rot="7027263">
            <a:off x="-720942" y="818381"/>
            <a:ext cx="2306131" cy="512943"/>
            <a:chOff x="7051300" y="3461525"/>
            <a:chExt cx="2305989" cy="512912"/>
          </a:xfrm>
        </p:grpSpPr>
        <p:sp>
          <p:nvSpPr>
            <p:cNvPr id="2320" name="Google Shape;2320;p74"/>
            <p:cNvSpPr/>
            <p:nvPr/>
          </p:nvSpPr>
          <p:spPr>
            <a:xfrm>
              <a:off x="7075817" y="3564700"/>
              <a:ext cx="2271819" cy="396457"/>
            </a:xfrm>
            <a:custGeom>
              <a:avLst/>
              <a:gdLst/>
              <a:ahLst/>
              <a:cxnLst/>
              <a:rect l="l" t="t" r="r" b="b"/>
              <a:pathLst>
                <a:path w="46702" h="8150" extrusionOk="0">
                  <a:moveTo>
                    <a:pt x="46666" y="1"/>
                  </a:moveTo>
                  <a:lnTo>
                    <a:pt x="41068" y="704"/>
                  </a:lnTo>
                  <a:lnTo>
                    <a:pt x="39932" y="848"/>
                  </a:lnTo>
                  <a:lnTo>
                    <a:pt x="40221" y="3156"/>
                  </a:lnTo>
                  <a:lnTo>
                    <a:pt x="41357" y="3011"/>
                  </a:lnTo>
                  <a:lnTo>
                    <a:pt x="41303" y="2606"/>
                  </a:lnTo>
                  <a:lnTo>
                    <a:pt x="46702" y="271"/>
                  </a:lnTo>
                  <a:lnTo>
                    <a:pt x="46666" y="1"/>
                  </a:lnTo>
                  <a:close/>
                  <a:moveTo>
                    <a:pt x="1560" y="5644"/>
                  </a:moveTo>
                  <a:lnTo>
                    <a:pt x="1" y="5842"/>
                  </a:lnTo>
                  <a:lnTo>
                    <a:pt x="298" y="8149"/>
                  </a:lnTo>
                  <a:lnTo>
                    <a:pt x="1858" y="7960"/>
                  </a:lnTo>
                  <a:lnTo>
                    <a:pt x="1560" y="5644"/>
                  </a:lnTo>
                  <a:close/>
                </a:path>
              </a:pathLst>
            </a:custGeom>
            <a:solidFill>
              <a:srgbClr val="EE87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4"/>
            <p:cNvSpPr/>
            <p:nvPr/>
          </p:nvSpPr>
          <p:spPr>
            <a:xfrm>
              <a:off x="7056554" y="3473929"/>
              <a:ext cx="2293709" cy="379334"/>
            </a:xfrm>
            <a:custGeom>
              <a:avLst/>
              <a:gdLst/>
              <a:ahLst/>
              <a:cxnLst/>
              <a:rect l="l" t="t" r="r" b="b"/>
              <a:pathLst>
                <a:path w="47152" h="7798" extrusionOk="0">
                  <a:moveTo>
                    <a:pt x="43312" y="1515"/>
                  </a:moveTo>
                  <a:cubicBezTo>
                    <a:pt x="43664" y="1533"/>
                    <a:pt x="43682" y="1687"/>
                    <a:pt x="43691" y="1741"/>
                  </a:cubicBezTo>
                  <a:cubicBezTo>
                    <a:pt x="43700" y="1858"/>
                    <a:pt x="43682" y="1993"/>
                    <a:pt x="43393" y="2029"/>
                  </a:cubicBezTo>
                  <a:cubicBezTo>
                    <a:pt x="43361" y="2033"/>
                    <a:pt x="43331" y="2035"/>
                    <a:pt x="43305" y="2035"/>
                  </a:cubicBezTo>
                  <a:cubicBezTo>
                    <a:pt x="43091" y="2035"/>
                    <a:pt x="43041" y="1916"/>
                    <a:pt x="43033" y="1804"/>
                  </a:cubicBezTo>
                  <a:cubicBezTo>
                    <a:pt x="43006" y="1623"/>
                    <a:pt x="43069" y="1542"/>
                    <a:pt x="43231" y="1515"/>
                  </a:cubicBezTo>
                  <a:close/>
                  <a:moveTo>
                    <a:pt x="42113" y="1308"/>
                  </a:moveTo>
                  <a:cubicBezTo>
                    <a:pt x="42366" y="1335"/>
                    <a:pt x="42501" y="1479"/>
                    <a:pt x="42537" y="1750"/>
                  </a:cubicBezTo>
                  <a:cubicBezTo>
                    <a:pt x="42546" y="1858"/>
                    <a:pt x="42528" y="1966"/>
                    <a:pt x="42474" y="2065"/>
                  </a:cubicBezTo>
                  <a:cubicBezTo>
                    <a:pt x="42420" y="2164"/>
                    <a:pt x="42348" y="2218"/>
                    <a:pt x="42239" y="2236"/>
                  </a:cubicBezTo>
                  <a:cubicBezTo>
                    <a:pt x="42209" y="2239"/>
                    <a:pt x="42181" y="2241"/>
                    <a:pt x="42154" y="2241"/>
                  </a:cubicBezTo>
                  <a:cubicBezTo>
                    <a:pt x="42019" y="2241"/>
                    <a:pt x="41924" y="2203"/>
                    <a:pt x="41879" y="2128"/>
                  </a:cubicBezTo>
                  <a:cubicBezTo>
                    <a:pt x="41861" y="2092"/>
                    <a:pt x="41843" y="2029"/>
                    <a:pt x="41825" y="1858"/>
                  </a:cubicBezTo>
                  <a:cubicBezTo>
                    <a:pt x="41762" y="1353"/>
                    <a:pt x="41969" y="1326"/>
                    <a:pt x="42041" y="1317"/>
                  </a:cubicBezTo>
                  <a:cubicBezTo>
                    <a:pt x="42059" y="1308"/>
                    <a:pt x="42086" y="1308"/>
                    <a:pt x="42113" y="1308"/>
                  </a:cubicBezTo>
                  <a:close/>
                  <a:moveTo>
                    <a:pt x="41221" y="1"/>
                  </a:moveTo>
                  <a:lnTo>
                    <a:pt x="39932" y="163"/>
                  </a:lnTo>
                  <a:lnTo>
                    <a:pt x="40256" y="2795"/>
                  </a:lnTo>
                  <a:lnTo>
                    <a:pt x="47152" y="1930"/>
                  </a:lnTo>
                  <a:lnTo>
                    <a:pt x="47080" y="1335"/>
                  </a:lnTo>
                  <a:lnTo>
                    <a:pt x="41275" y="425"/>
                  </a:lnTo>
                  <a:lnTo>
                    <a:pt x="41221" y="1"/>
                  </a:lnTo>
                  <a:close/>
                  <a:moveTo>
                    <a:pt x="1713" y="4941"/>
                  </a:moveTo>
                  <a:lnTo>
                    <a:pt x="0" y="5157"/>
                  </a:lnTo>
                  <a:lnTo>
                    <a:pt x="334" y="7798"/>
                  </a:lnTo>
                  <a:lnTo>
                    <a:pt x="2046" y="7582"/>
                  </a:lnTo>
                  <a:lnTo>
                    <a:pt x="1713" y="4941"/>
                  </a:lnTo>
                  <a:close/>
                </a:path>
              </a:pathLst>
            </a:custGeom>
            <a:solidFill>
              <a:srgbClr val="EEAE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4"/>
            <p:cNvSpPr/>
            <p:nvPr/>
          </p:nvSpPr>
          <p:spPr>
            <a:xfrm>
              <a:off x="9084585" y="3533956"/>
              <a:ext cx="102106" cy="52683"/>
            </a:xfrm>
            <a:custGeom>
              <a:avLst/>
              <a:gdLst/>
              <a:ahLst/>
              <a:cxnLst/>
              <a:rect l="l" t="t" r="r" b="b"/>
              <a:pathLst>
                <a:path w="2099" h="1083" extrusionOk="0">
                  <a:moveTo>
                    <a:pt x="1621" y="200"/>
                  </a:moveTo>
                  <a:cubicBezTo>
                    <a:pt x="1351" y="200"/>
                    <a:pt x="1233" y="326"/>
                    <a:pt x="1261" y="579"/>
                  </a:cubicBezTo>
                  <a:cubicBezTo>
                    <a:pt x="1284" y="782"/>
                    <a:pt x="1402" y="883"/>
                    <a:pt x="1609" y="883"/>
                  </a:cubicBezTo>
                  <a:cubicBezTo>
                    <a:pt x="1641" y="883"/>
                    <a:pt x="1675" y="881"/>
                    <a:pt x="1711" y="876"/>
                  </a:cubicBezTo>
                  <a:cubicBezTo>
                    <a:pt x="1982" y="840"/>
                    <a:pt x="2099" y="714"/>
                    <a:pt x="2072" y="498"/>
                  </a:cubicBezTo>
                  <a:cubicBezTo>
                    <a:pt x="2054" y="317"/>
                    <a:pt x="1900" y="218"/>
                    <a:pt x="1621" y="200"/>
                  </a:cubicBezTo>
                  <a:close/>
                  <a:moveTo>
                    <a:pt x="397" y="1"/>
                  </a:moveTo>
                  <a:cubicBezTo>
                    <a:pt x="115" y="1"/>
                    <a:pt x="1" y="217"/>
                    <a:pt x="53" y="633"/>
                  </a:cubicBezTo>
                  <a:cubicBezTo>
                    <a:pt x="71" y="777"/>
                    <a:pt x="89" y="867"/>
                    <a:pt x="116" y="921"/>
                  </a:cubicBezTo>
                  <a:cubicBezTo>
                    <a:pt x="182" y="1032"/>
                    <a:pt x="290" y="1082"/>
                    <a:pt x="446" y="1082"/>
                  </a:cubicBezTo>
                  <a:cubicBezTo>
                    <a:pt x="481" y="1082"/>
                    <a:pt x="518" y="1079"/>
                    <a:pt x="557" y="1075"/>
                  </a:cubicBezTo>
                  <a:cubicBezTo>
                    <a:pt x="693" y="1066"/>
                    <a:pt x="783" y="993"/>
                    <a:pt x="846" y="867"/>
                  </a:cubicBezTo>
                  <a:cubicBezTo>
                    <a:pt x="909" y="750"/>
                    <a:pt x="936" y="633"/>
                    <a:pt x="918" y="507"/>
                  </a:cubicBezTo>
                  <a:cubicBezTo>
                    <a:pt x="882" y="200"/>
                    <a:pt x="720" y="29"/>
                    <a:pt x="431" y="2"/>
                  </a:cubicBezTo>
                  <a:cubicBezTo>
                    <a:pt x="419" y="1"/>
                    <a:pt x="408" y="1"/>
                    <a:pt x="397" y="1"/>
                  </a:cubicBezTo>
                  <a:close/>
                </a:path>
              </a:pathLst>
            </a:custGeom>
            <a:solidFill>
              <a:srgbClr val="EEC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4"/>
            <p:cNvSpPr/>
            <p:nvPr/>
          </p:nvSpPr>
          <p:spPr>
            <a:xfrm>
              <a:off x="7151702" y="3605512"/>
              <a:ext cx="1882416" cy="359584"/>
            </a:xfrm>
            <a:custGeom>
              <a:avLst/>
              <a:gdLst/>
              <a:ahLst/>
              <a:cxnLst/>
              <a:rect l="l" t="t" r="r" b="b"/>
              <a:pathLst>
                <a:path w="38697" h="7392" extrusionOk="0">
                  <a:moveTo>
                    <a:pt x="38372" y="0"/>
                  </a:moveTo>
                  <a:lnTo>
                    <a:pt x="25555" y="1614"/>
                  </a:lnTo>
                  <a:cubicBezTo>
                    <a:pt x="25645" y="2506"/>
                    <a:pt x="25104" y="3353"/>
                    <a:pt x="23932" y="4156"/>
                  </a:cubicBezTo>
                  <a:cubicBezTo>
                    <a:pt x="23752" y="4282"/>
                    <a:pt x="23563" y="4399"/>
                    <a:pt x="23373" y="4507"/>
                  </a:cubicBezTo>
                  <a:lnTo>
                    <a:pt x="38697" y="2587"/>
                  </a:lnTo>
                  <a:lnTo>
                    <a:pt x="38661" y="2317"/>
                  </a:lnTo>
                  <a:lnTo>
                    <a:pt x="38372" y="0"/>
                  </a:lnTo>
                  <a:close/>
                  <a:moveTo>
                    <a:pt x="12593" y="3236"/>
                  </a:moveTo>
                  <a:lnTo>
                    <a:pt x="0" y="4805"/>
                  </a:lnTo>
                  <a:lnTo>
                    <a:pt x="298" y="7121"/>
                  </a:lnTo>
                  <a:lnTo>
                    <a:pt x="325" y="7392"/>
                  </a:lnTo>
                  <a:lnTo>
                    <a:pt x="15423" y="5499"/>
                  </a:lnTo>
                  <a:cubicBezTo>
                    <a:pt x="15207" y="5445"/>
                    <a:pt x="14999" y="5381"/>
                    <a:pt x="14792" y="5300"/>
                  </a:cubicBezTo>
                  <a:cubicBezTo>
                    <a:pt x="13458" y="4814"/>
                    <a:pt x="12728" y="4129"/>
                    <a:pt x="12593" y="3236"/>
                  </a:cubicBezTo>
                  <a:close/>
                </a:path>
              </a:pathLst>
            </a:custGeom>
            <a:solidFill>
              <a:srgbClr val="D767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4"/>
            <p:cNvSpPr/>
            <p:nvPr/>
          </p:nvSpPr>
          <p:spPr>
            <a:xfrm>
              <a:off x="7764232" y="3683976"/>
              <a:ext cx="634963" cy="189034"/>
            </a:xfrm>
            <a:custGeom>
              <a:avLst/>
              <a:gdLst/>
              <a:ahLst/>
              <a:cxnLst/>
              <a:rect l="l" t="t" r="r" b="b"/>
              <a:pathLst>
                <a:path w="13053" h="3886" extrusionOk="0">
                  <a:moveTo>
                    <a:pt x="12963" y="1"/>
                  </a:moveTo>
                  <a:lnTo>
                    <a:pt x="1" y="1623"/>
                  </a:lnTo>
                  <a:cubicBezTo>
                    <a:pt x="136" y="2516"/>
                    <a:pt x="866" y="3201"/>
                    <a:pt x="2200" y="3687"/>
                  </a:cubicBezTo>
                  <a:cubicBezTo>
                    <a:pt x="2407" y="3768"/>
                    <a:pt x="2615" y="3832"/>
                    <a:pt x="2831" y="3886"/>
                  </a:cubicBezTo>
                  <a:lnTo>
                    <a:pt x="10781" y="2894"/>
                  </a:lnTo>
                  <a:cubicBezTo>
                    <a:pt x="10971" y="2786"/>
                    <a:pt x="11160" y="2669"/>
                    <a:pt x="11340" y="2543"/>
                  </a:cubicBezTo>
                  <a:cubicBezTo>
                    <a:pt x="12512" y="1740"/>
                    <a:pt x="13053" y="893"/>
                    <a:pt x="12963" y="1"/>
                  </a:cubicBezTo>
                  <a:close/>
                </a:path>
              </a:pathLst>
            </a:custGeom>
            <a:solidFill>
              <a:srgbClr val="C2B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4"/>
            <p:cNvSpPr/>
            <p:nvPr/>
          </p:nvSpPr>
          <p:spPr>
            <a:xfrm>
              <a:off x="7758540" y="3565575"/>
              <a:ext cx="636277" cy="197401"/>
            </a:xfrm>
            <a:custGeom>
              <a:avLst/>
              <a:gdLst/>
              <a:ahLst/>
              <a:cxnLst/>
              <a:rect l="l" t="t" r="r" b="b"/>
              <a:pathLst>
                <a:path w="13080" h="4058" extrusionOk="0">
                  <a:moveTo>
                    <a:pt x="9997" y="1"/>
                  </a:moveTo>
                  <a:lnTo>
                    <a:pt x="2506" y="938"/>
                  </a:lnTo>
                  <a:cubicBezTo>
                    <a:pt x="2227" y="1092"/>
                    <a:pt x="1966" y="1245"/>
                    <a:pt x="1722" y="1407"/>
                  </a:cubicBezTo>
                  <a:cubicBezTo>
                    <a:pt x="532" y="2218"/>
                    <a:pt x="0" y="3093"/>
                    <a:pt x="118" y="4012"/>
                  </a:cubicBezTo>
                  <a:cubicBezTo>
                    <a:pt x="118" y="4030"/>
                    <a:pt x="118" y="4039"/>
                    <a:pt x="118" y="4057"/>
                  </a:cubicBezTo>
                  <a:lnTo>
                    <a:pt x="13080" y="2435"/>
                  </a:lnTo>
                  <a:cubicBezTo>
                    <a:pt x="13071" y="2417"/>
                    <a:pt x="13071" y="2408"/>
                    <a:pt x="13071" y="2390"/>
                  </a:cubicBezTo>
                  <a:cubicBezTo>
                    <a:pt x="12953" y="1470"/>
                    <a:pt x="12223" y="758"/>
                    <a:pt x="10871" y="262"/>
                  </a:cubicBezTo>
                  <a:cubicBezTo>
                    <a:pt x="10583" y="172"/>
                    <a:pt x="10294" y="82"/>
                    <a:pt x="99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4"/>
            <p:cNvSpPr/>
            <p:nvPr/>
          </p:nvSpPr>
          <p:spPr>
            <a:xfrm>
              <a:off x="7130639" y="3466487"/>
              <a:ext cx="1892096" cy="377145"/>
            </a:xfrm>
            <a:custGeom>
              <a:avLst/>
              <a:gdLst/>
              <a:ahLst/>
              <a:cxnLst/>
              <a:rect l="l" t="t" r="r" b="b"/>
              <a:pathLst>
                <a:path w="38896" h="7753" extrusionOk="0">
                  <a:moveTo>
                    <a:pt x="38526" y="1"/>
                  </a:moveTo>
                  <a:lnTo>
                    <a:pt x="22896" y="1957"/>
                  </a:lnTo>
                  <a:lnTo>
                    <a:pt x="22878" y="2110"/>
                  </a:lnTo>
                  <a:cubicBezTo>
                    <a:pt x="23175" y="2191"/>
                    <a:pt x="23464" y="2281"/>
                    <a:pt x="23752" y="2371"/>
                  </a:cubicBezTo>
                  <a:cubicBezTo>
                    <a:pt x="25068" y="2858"/>
                    <a:pt x="25789" y="3552"/>
                    <a:pt x="25907" y="4481"/>
                  </a:cubicBezTo>
                  <a:lnTo>
                    <a:pt x="25916" y="4553"/>
                  </a:lnTo>
                  <a:lnTo>
                    <a:pt x="38896" y="2930"/>
                  </a:lnTo>
                  <a:lnTo>
                    <a:pt x="38526" y="1"/>
                  </a:lnTo>
                  <a:close/>
                  <a:moveTo>
                    <a:pt x="15405" y="2903"/>
                  </a:moveTo>
                  <a:lnTo>
                    <a:pt x="1" y="4823"/>
                  </a:lnTo>
                  <a:lnTo>
                    <a:pt x="370" y="7753"/>
                  </a:lnTo>
                  <a:lnTo>
                    <a:pt x="13035" y="6166"/>
                  </a:lnTo>
                  <a:lnTo>
                    <a:pt x="13107" y="6121"/>
                  </a:lnTo>
                  <a:lnTo>
                    <a:pt x="13098" y="6040"/>
                  </a:lnTo>
                  <a:cubicBezTo>
                    <a:pt x="12990" y="5157"/>
                    <a:pt x="13521" y="4300"/>
                    <a:pt x="14675" y="3507"/>
                  </a:cubicBezTo>
                  <a:cubicBezTo>
                    <a:pt x="14910" y="3354"/>
                    <a:pt x="15171" y="3192"/>
                    <a:pt x="15450" y="3047"/>
                  </a:cubicBezTo>
                  <a:lnTo>
                    <a:pt x="15405" y="2903"/>
                  </a:lnTo>
                  <a:close/>
                </a:path>
              </a:pathLst>
            </a:custGeom>
            <a:solidFill>
              <a:srgbClr val="EE8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4"/>
            <p:cNvSpPr/>
            <p:nvPr/>
          </p:nvSpPr>
          <p:spPr>
            <a:xfrm>
              <a:off x="8992842" y="3474999"/>
              <a:ext cx="35997" cy="141362"/>
            </a:xfrm>
            <a:custGeom>
              <a:avLst/>
              <a:gdLst/>
              <a:ahLst/>
              <a:cxnLst/>
              <a:rect l="l" t="t" r="r" b="b"/>
              <a:pathLst>
                <a:path w="740" h="2906" extrusionOk="0">
                  <a:moveTo>
                    <a:pt x="218" y="0"/>
                  </a:moveTo>
                  <a:cubicBezTo>
                    <a:pt x="203" y="0"/>
                    <a:pt x="187" y="2"/>
                    <a:pt x="172" y="6"/>
                  </a:cubicBezTo>
                  <a:cubicBezTo>
                    <a:pt x="73" y="24"/>
                    <a:pt x="1" y="123"/>
                    <a:pt x="19" y="231"/>
                  </a:cubicBezTo>
                  <a:cubicBezTo>
                    <a:pt x="91" y="637"/>
                    <a:pt x="163" y="1052"/>
                    <a:pt x="217" y="1466"/>
                  </a:cubicBezTo>
                  <a:cubicBezTo>
                    <a:pt x="271" y="1881"/>
                    <a:pt x="334" y="2296"/>
                    <a:pt x="334" y="2710"/>
                  </a:cubicBezTo>
                  <a:cubicBezTo>
                    <a:pt x="334" y="2728"/>
                    <a:pt x="334" y="2746"/>
                    <a:pt x="334" y="2764"/>
                  </a:cubicBezTo>
                  <a:cubicBezTo>
                    <a:pt x="357" y="2848"/>
                    <a:pt x="437" y="2906"/>
                    <a:pt x="527" y="2906"/>
                  </a:cubicBezTo>
                  <a:cubicBezTo>
                    <a:pt x="543" y="2906"/>
                    <a:pt x="561" y="2904"/>
                    <a:pt x="578" y="2899"/>
                  </a:cubicBezTo>
                  <a:cubicBezTo>
                    <a:pt x="677" y="2872"/>
                    <a:pt x="740" y="2764"/>
                    <a:pt x="713" y="2665"/>
                  </a:cubicBezTo>
                  <a:cubicBezTo>
                    <a:pt x="614" y="2259"/>
                    <a:pt x="569" y="1845"/>
                    <a:pt x="523" y="1430"/>
                  </a:cubicBezTo>
                  <a:cubicBezTo>
                    <a:pt x="469" y="1016"/>
                    <a:pt x="433" y="601"/>
                    <a:pt x="406" y="177"/>
                  </a:cubicBezTo>
                  <a:cubicBezTo>
                    <a:pt x="406" y="168"/>
                    <a:pt x="406" y="168"/>
                    <a:pt x="397" y="159"/>
                  </a:cubicBezTo>
                  <a:cubicBezTo>
                    <a:pt x="382" y="67"/>
                    <a:pt x="307"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4"/>
            <p:cNvSpPr/>
            <p:nvPr/>
          </p:nvSpPr>
          <p:spPr>
            <a:xfrm>
              <a:off x="8234282" y="3461525"/>
              <a:ext cx="850704" cy="234469"/>
            </a:xfrm>
            <a:custGeom>
              <a:avLst/>
              <a:gdLst/>
              <a:ahLst/>
              <a:cxnLst/>
              <a:rect l="l" t="t" r="r" b="b"/>
              <a:pathLst>
                <a:path w="17488" h="4820" extrusionOk="0">
                  <a:moveTo>
                    <a:pt x="15781" y="1"/>
                  </a:moveTo>
                  <a:cubicBezTo>
                    <a:pt x="15770" y="1"/>
                    <a:pt x="15759" y="2"/>
                    <a:pt x="15748" y="4"/>
                  </a:cubicBezTo>
                  <a:lnTo>
                    <a:pt x="190" y="1951"/>
                  </a:lnTo>
                  <a:cubicBezTo>
                    <a:pt x="118" y="1960"/>
                    <a:pt x="55" y="2005"/>
                    <a:pt x="28" y="2086"/>
                  </a:cubicBezTo>
                  <a:cubicBezTo>
                    <a:pt x="1" y="2185"/>
                    <a:pt x="55" y="2293"/>
                    <a:pt x="163" y="2329"/>
                  </a:cubicBezTo>
                  <a:cubicBezTo>
                    <a:pt x="334" y="2356"/>
                    <a:pt x="505" y="2401"/>
                    <a:pt x="668" y="2437"/>
                  </a:cubicBezTo>
                  <a:cubicBezTo>
                    <a:pt x="839" y="2473"/>
                    <a:pt x="1010" y="2509"/>
                    <a:pt x="1172" y="2564"/>
                  </a:cubicBezTo>
                  <a:cubicBezTo>
                    <a:pt x="1488" y="2672"/>
                    <a:pt x="1812" y="2807"/>
                    <a:pt x="2101" y="2987"/>
                  </a:cubicBezTo>
                  <a:cubicBezTo>
                    <a:pt x="2245" y="3077"/>
                    <a:pt x="2380" y="3176"/>
                    <a:pt x="2506" y="3294"/>
                  </a:cubicBezTo>
                  <a:cubicBezTo>
                    <a:pt x="2642" y="3393"/>
                    <a:pt x="2750" y="3528"/>
                    <a:pt x="2849" y="3663"/>
                  </a:cubicBezTo>
                  <a:cubicBezTo>
                    <a:pt x="3038" y="3934"/>
                    <a:pt x="3137" y="4267"/>
                    <a:pt x="3101" y="4592"/>
                  </a:cubicBezTo>
                  <a:cubicBezTo>
                    <a:pt x="3101" y="4628"/>
                    <a:pt x="3101" y="4655"/>
                    <a:pt x="3110" y="4682"/>
                  </a:cubicBezTo>
                  <a:cubicBezTo>
                    <a:pt x="3139" y="4767"/>
                    <a:pt x="3218" y="4819"/>
                    <a:pt x="3304" y="4819"/>
                  </a:cubicBezTo>
                  <a:cubicBezTo>
                    <a:pt x="3326" y="4819"/>
                    <a:pt x="3349" y="4816"/>
                    <a:pt x="3372" y="4808"/>
                  </a:cubicBezTo>
                  <a:cubicBezTo>
                    <a:pt x="3471" y="4772"/>
                    <a:pt x="3525" y="4655"/>
                    <a:pt x="3489" y="4547"/>
                  </a:cubicBezTo>
                  <a:cubicBezTo>
                    <a:pt x="3426" y="4366"/>
                    <a:pt x="3372" y="4186"/>
                    <a:pt x="3282" y="4024"/>
                  </a:cubicBezTo>
                  <a:cubicBezTo>
                    <a:pt x="3201" y="3853"/>
                    <a:pt x="3101" y="3699"/>
                    <a:pt x="2984" y="3555"/>
                  </a:cubicBezTo>
                  <a:cubicBezTo>
                    <a:pt x="2768" y="3276"/>
                    <a:pt x="2497" y="3032"/>
                    <a:pt x="2200" y="2834"/>
                  </a:cubicBezTo>
                  <a:cubicBezTo>
                    <a:pt x="1903" y="2645"/>
                    <a:pt x="1578" y="2482"/>
                    <a:pt x="1254" y="2338"/>
                  </a:cubicBezTo>
                  <a:cubicBezTo>
                    <a:pt x="1170" y="2301"/>
                    <a:pt x="1086" y="2267"/>
                    <a:pt x="1002" y="2233"/>
                  </a:cubicBezTo>
                  <a:lnTo>
                    <a:pt x="1002" y="2233"/>
                  </a:lnTo>
                  <a:lnTo>
                    <a:pt x="15600" y="406"/>
                  </a:lnTo>
                  <a:lnTo>
                    <a:pt x="15600" y="406"/>
                  </a:lnTo>
                  <a:lnTo>
                    <a:pt x="15613" y="508"/>
                  </a:lnTo>
                  <a:lnTo>
                    <a:pt x="15667" y="617"/>
                  </a:lnTo>
                  <a:cubicBezTo>
                    <a:pt x="15686" y="660"/>
                    <a:pt x="15726" y="687"/>
                    <a:pt x="15770" y="687"/>
                  </a:cubicBezTo>
                  <a:cubicBezTo>
                    <a:pt x="15790" y="687"/>
                    <a:pt x="15810" y="682"/>
                    <a:pt x="15829" y="671"/>
                  </a:cubicBezTo>
                  <a:cubicBezTo>
                    <a:pt x="16009" y="589"/>
                    <a:pt x="16199" y="553"/>
                    <a:pt x="16388" y="526"/>
                  </a:cubicBezTo>
                  <a:cubicBezTo>
                    <a:pt x="16483" y="517"/>
                    <a:pt x="16577" y="511"/>
                    <a:pt x="16673" y="511"/>
                  </a:cubicBezTo>
                  <a:cubicBezTo>
                    <a:pt x="16710" y="511"/>
                    <a:pt x="16747" y="512"/>
                    <a:pt x="16784" y="514"/>
                  </a:cubicBezTo>
                  <a:lnTo>
                    <a:pt x="16784" y="514"/>
                  </a:lnTo>
                  <a:cubicBezTo>
                    <a:pt x="16865" y="872"/>
                    <a:pt x="16927" y="1235"/>
                    <a:pt x="16983" y="1599"/>
                  </a:cubicBezTo>
                  <a:cubicBezTo>
                    <a:pt x="17037" y="2005"/>
                    <a:pt x="17109" y="2419"/>
                    <a:pt x="17064" y="2843"/>
                  </a:cubicBezTo>
                  <a:cubicBezTo>
                    <a:pt x="17055" y="2879"/>
                    <a:pt x="17064" y="2906"/>
                    <a:pt x="17073" y="2933"/>
                  </a:cubicBezTo>
                  <a:cubicBezTo>
                    <a:pt x="17100" y="3015"/>
                    <a:pt x="17175" y="3066"/>
                    <a:pt x="17252" y="3066"/>
                  </a:cubicBezTo>
                  <a:cubicBezTo>
                    <a:pt x="17277" y="3066"/>
                    <a:pt x="17301" y="3061"/>
                    <a:pt x="17325" y="3050"/>
                  </a:cubicBezTo>
                  <a:cubicBezTo>
                    <a:pt x="17433" y="3014"/>
                    <a:pt x="17488" y="2897"/>
                    <a:pt x="17442" y="2798"/>
                  </a:cubicBezTo>
                  <a:cubicBezTo>
                    <a:pt x="17298" y="2392"/>
                    <a:pt x="17262" y="1978"/>
                    <a:pt x="17217" y="1563"/>
                  </a:cubicBezTo>
                  <a:cubicBezTo>
                    <a:pt x="17172" y="1148"/>
                    <a:pt x="17145" y="734"/>
                    <a:pt x="17136" y="319"/>
                  </a:cubicBezTo>
                  <a:cubicBezTo>
                    <a:pt x="17136" y="220"/>
                    <a:pt x="17055" y="148"/>
                    <a:pt x="16965" y="148"/>
                  </a:cubicBezTo>
                  <a:lnTo>
                    <a:pt x="16920" y="148"/>
                  </a:lnTo>
                  <a:cubicBezTo>
                    <a:pt x="16739" y="229"/>
                    <a:pt x="16550" y="265"/>
                    <a:pt x="16361" y="292"/>
                  </a:cubicBezTo>
                  <a:cubicBezTo>
                    <a:pt x="16260" y="307"/>
                    <a:pt x="16158" y="316"/>
                    <a:pt x="16056" y="316"/>
                  </a:cubicBezTo>
                  <a:cubicBezTo>
                    <a:pt x="16031" y="316"/>
                    <a:pt x="16007" y="315"/>
                    <a:pt x="15983" y="314"/>
                  </a:cubicBezTo>
                  <a:lnTo>
                    <a:pt x="15983" y="314"/>
                  </a:lnTo>
                  <a:lnTo>
                    <a:pt x="15964" y="166"/>
                  </a:lnTo>
                  <a:cubicBezTo>
                    <a:pt x="15948" y="69"/>
                    <a:pt x="15874" y="1"/>
                    <a:pt x="15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4"/>
            <p:cNvSpPr/>
            <p:nvPr/>
          </p:nvSpPr>
          <p:spPr>
            <a:xfrm>
              <a:off x="9007776" y="3586979"/>
              <a:ext cx="90772" cy="141168"/>
            </a:xfrm>
            <a:custGeom>
              <a:avLst/>
              <a:gdLst/>
              <a:ahLst/>
              <a:cxnLst/>
              <a:rect l="l" t="t" r="r" b="b"/>
              <a:pathLst>
                <a:path w="1866" h="2902" extrusionOk="0">
                  <a:moveTo>
                    <a:pt x="1344" y="0"/>
                  </a:moveTo>
                  <a:cubicBezTo>
                    <a:pt x="1323" y="0"/>
                    <a:pt x="1301" y="4"/>
                    <a:pt x="1280" y="12"/>
                  </a:cubicBezTo>
                  <a:cubicBezTo>
                    <a:pt x="1172" y="48"/>
                    <a:pt x="1118" y="165"/>
                    <a:pt x="1163" y="264"/>
                  </a:cubicBezTo>
                  <a:cubicBezTo>
                    <a:pt x="1298" y="643"/>
                    <a:pt x="1334" y="1030"/>
                    <a:pt x="1379" y="1409"/>
                  </a:cubicBezTo>
                  <a:cubicBezTo>
                    <a:pt x="1397" y="1607"/>
                    <a:pt x="1415" y="1796"/>
                    <a:pt x="1424" y="1995"/>
                  </a:cubicBezTo>
                  <a:cubicBezTo>
                    <a:pt x="1438" y="2136"/>
                    <a:pt x="1446" y="2283"/>
                    <a:pt x="1450" y="2430"/>
                  </a:cubicBezTo>
                  <a:lnTo>
                    <a:pt x="1450" y="2430"/>
                  </a:lnTo>
                  <a:cubicBezTo>
                    <a:pt x="1414" y="2442"/>
                    <a:pt x="1379" y="2453"/>
                    <a:pt x="1343" y="2463"/>
                  </a:cubicBezTo>
                  <a:cubicBezTo>
                    <a:pt x="1244" y="2481"/>
                    <a:pt x="1154" y="2499"/>
                    <a:pt x="1055" y="2508"/>
                  </a:cubicBezTo>
                  <a:cubicBezTo>
                    <a:pt x="960" y="2517"/>
                    <a:pt x="865" y="2524"/>
                    <a:pt x="770" y="2524"/>
                  </a:cubicBezTo>
                  <a:cubicBezTo>
                    <a:pt x="738" y="2524"/>
                    <a:pt x="705" y="2523"/>
                    <a:pt x="673" y="2522"/>
                  </a:cubicBezTo>
                  <a:lnTo>
                    <a:pt x="673" y="2522"/>
                  </a:lnTo>
                  <a:cubicBezTo>
                    <a:pt x="626" y="2191"/>
                    <a:pt x="579" y="1854"/>
                    <a:pt x="532" y="1517"/>
                  </a:cubicBezTo>
                  <a:cubicBezTo>
                    <a:pt x="478" y="1138"/>
                    <a:pt x="433" y="751"/>
                    <a:pt x="406" y="363"/>
                  </a:cubicBezTo>
                  <a:cubicBezTo>
                    <a:pt x="406" y="354"/>
                    <a:pt x="406" y="345"/>
                    <a:pt x="406" y="345"/>
                  </a:cubicBezTo>
                  <a:cubicBezTo>
                    <a:pt x="390" y="248"/>
                    <a:pt x="308" y="180"/>
                    <a:pt x="214" y="180"/>
                  </a:cubicBezTo>
                  <a:cubicBezTo>
                    <a:pt x="203" y="180"/>
                    <a:pt x="192" y="181"/>
                    <a:pt x="180" y="183"/>
                  </a:cubicBezTo>
                  <a:cubicBezTo>
                    <a:pt x="72" y="201"/>
                    <a:pt x="0" y="300"/>
                    <a:pt x="27" y="408"/>
                  </a:cubicBezTo>
                  <a:cubicBezTo>
                    <a:pt x="90" y="796"/>
                    <a:pt x="144" y="1174"/>
                    <a:pt x="189" y="1562"/>
                  </a:cubicBezTo>
                  <a:cubicBezTo>
                    <a:pt x="234" y="1950"/>
                    <a:pt x="280" y="2337"/>
                    <a:pt x="316" y="2716"/>
                  </a:cubicBezTo>
                  <a:lnTo>
                    <a:pt x="316" y="2770"/>
                  </a:lnTo>
                  <a:cubicBezTo>
                    <a:pt x="316" y="2779"/>
                    <a:pt x="325" y="2797"/>
                    <a:pt x="334" y="2815"/>
                  </a:cubicBezTo>
                  <a:cubicBezTo>
                    <a:pt x="353" y="2868"/>
                    <a:pt x="407" y="2901"/>
                    <a:pt x="466" y="2901"/>
                  </a:cubicBezTo>
                  <a:cubicBezTo>
                    <a:pt x="488" y="2901"/>
                    <a:pt x="510" y="2897"/>
                    <a:pt x="532" y="2887"/>
                  </a:cubicBezTo>
                  <a:cubicBezTo>
                    <a:pt x="712" y="2806"/>
                    <a:pt x="902" y="2770"/>
                    <a:pt x="1091" y="2734"/>
                  </a:cubicBezTo>
                  <a:cubicBezTo>
                    <a:pt x="1181" y="2725"/>
                    <a:pt x="1280" y="2716"/>
                    <a:pt x="1370" y="2716"/>
                  </a:cubicBezTo>
                  <a:cubicBezTo>
                    <a:pt x="1469" y="2716"/>
                    <a:pt x="1569" y="2725"/>
                    <a:pt x="1668" y="2743"/>
                  </a:cubicBezTo>
                  <a:cubicBezTo>
                    <a:pt x="1677" y="2747"/>
                    <a:pt x="1688" y="2750"/>
                    <a:pt x="1700" y="2750"/>
                  </a:cubicBezTo>
                  <a:cubicBezTo>
                    <a:pt x="1713" y="2750"/>
                    <a:pt x="1726" y="2747"/>
                    <a:pt x="1740" y="2743"/>
                  </a:cubicBezTo>
                  <a:cubicBezTo>
                    <a:pt x="1812" y="2725"/>
                    <a:pt x="1866" y="2644"/>
                    <a:pt x="1839" y="2563"/>
                  </a:cubicBezTo>
                  <a:lnTo>
                    <a:pt x="1830" y="2526"/>
                  </a:lnTo>
                  <a:cubicBezTo>
                    <a:pt x="1785" y="2337"/>
                    <a:pt x="1749" y="2148"/>
                    <a:pt x="1713" y="1959"/>
                  </a:cubicBezTo>
                  <a:cubicBezTo>
                    <a:pt x="1677" y="1769"/>
                    <a:pt x="1641" y="1580"/>
                    <a:pt x="1614" y="1382"/>
                  </a:cubicBezTo>
                  <a:cubicBezTo>
                    <a:pt x="1560" y="1003"/>
                    <a:pt x="1505" y="616"/>
                    <a:pt x="1541" y="219"/>
                  </a:cubicBezTo>
                  <a:cubicBezTo>
                    <a:pt x="1551" y="192"/>
                    <a:pt x="1541" y="156"/>
                    <a:pt x="1532" y="129"/>
                  </a:cubicBezTo>
                  <a:cubicBezTo>
                    <a:pt x="1504" y="51"/>
                    <a:pt x="1425" y="0"/>
                    <a:pt x="1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4"/>
            <p:cNvSpPr/>
            <p:nvPr/>
          </p:nvSpPr>
          <p:spPr>
            <a:xfrm>
              <a:off x="9050291" y="3487988"/>
              <a:ext cx="305685" cy="86102"/>
            </a:xfrm>
            <a:custGeom>
              <a:avLst/>
              <a:gdLst/>
              <a:ahLst/>
              <a:cxnLst/>
              <a:rect l="l" t="t" r="r" b="b"/>
              <a:pathLst>
                <a:path w="6284" h="1770" extrusionOk="0">
                  <a:moveTo>
                    <a:pt x="208" y="0"/>
                  </a:moveTo>
                  <a:cubicBezTo>
                    <a:pt x="100" y="0"/>
                    <a:pt x="9" y="82"/>
                    <a:pt x="0" y="190"/>
                  </a:cubicBezTo>
                  <a:cubicBezTo>
                    <a:pt x="0" y="298"/>
                    <a:pt x="82" y="388"/>
                    <a:pt x="190" y="388"/>
                  </a:cubicBezTo>
                  <a:cubicBezTo>
                    <a:pt x="1172" y="442"/>
                    <a:pt x="2137" y="613"/>
                    <a:pt x="3101" y="767"/>
                  </a:cubicBezTo>
                  <a:cubicBezTo>
                    <a:pt x="3588" y="848"/>
                    <a:pt x="4066" y="938"/>
                    <a:pt x="4552" y="1019"/>
                  </a:cubicBezTo>
                  <a:cubicBezTo>
                    <a:pt x="4982" y="1100"/>
                    <a:pt x="5412" y="1189"/>
                    <a:pt x="5849" y="1278"/>
                  </a:cubicBezTo>
                  <a:lnTo>
                    <a:pt x="5849" y="1278"/>
                  </a:lnTo>
                  <a:lnTo>
                    <a:pt x="5887" y="1605"/>
                  </a:lnTo>
                  <a:cubicBezTo>
                    <a:pt x="5903" y="1695"/>
                    <a:pt x="5978" y="1770"/>
                    <a:pt x="6073" y="1770"/>
                  </a:cubicBezTo>
                  <a:cubicBezTo>
                    <a:pt x="6083" y="1770"/>
                    <a:pt x="6093" y="1769"/>
                    <a:pt x="6103" y="1767"/>
                  </a:cubicBezTo>
                  <a:cubicBezTo>
                    <a:pt x="6211" y="1758"/>
                    <a:pt x="6283" y="1659"/>
                    <a:pt x="6274" y="1551"/>
                  </a:cubicBezTo>
                  <a:lnTo>
                    <a:pt x="6211" y="1091"/>
                  </a:lnTo>
                  <a:lnTo>
                    <a:pt x="6211" y="1082"/>
                  </a:lnTo>
                  <a:cubicBezTo>
                    <a:pt x="6202" y="1001"/>
                    <a:pt x="6139" y="929"/>
                    <a:pt x="6049" y="920"/>
                  </a:cubicBezTo>
                  <a:cubicBezTo>
                    <a:pt x="5562" y="875"/>
                    <a:pt x="5075" y="812"/>
                    <a:pt x="4589" y="749"/>
                  </a:cubicBezTo>
                  <a:cubicBezTo>
                    <a:pt x="4111" y="685"/>
                    <a:pt x="3624" y="622"/>
                    <a:pt x="3137" y="550"/>
                  </a:cubicBezTo>
                  <a:cubicBezTo>
                    <a:pt x="2173" y="397"/>
                    <a:pt x="1199" y="262"/>
                    <a:pt x="244" y="9"/>
                  </a:cubicBezTo>
                  <a:cubicBezTo>
                    <a:pt x="235" y="0"/>
                    <a:pt x="217"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4"/>
            <p:cNvSpPr/>
            <p:nvPr/>
          </p:nvSpPr>
          <p:spPr>
            <a:xfrm>
              <a:off x="9073980" y="3552587"/>
              <a:ext cx="283308" cy="148610"/>
            </a:xfrm>
            <a:custGeom>
              <a:avLst/>
              <a:gdLst/>
              <a:ahLst/>
              <a:cxnLst/>
              <a:rect l="l" t="t" r="r" b="b"/>
              <a:pathLst>
                <a:path w="5824" h="3055" extrusionOk="0">
                  <a:moveTo>
                    <a:pt x="5588" y="1"/>
                  </a:moveTo>
                  <a:cubicBezTo>
                    <a:pt x="5570" y="1"/>
                    <a:pt x="5553" y="3"/>
                    <a:pt x="5535" y="6"/>
                  </a:cubicBezTo>
                  <a:cubicBezTo>
                    <a:pt x="5418" y="34"/>
                    <a:pt x="5336" y="160"/>
                    <a:pt x="5373" y="277"/>
                  </a:cubicBezTo>
                  <a:lnTo>
                    <a:pt x="5406" y="415"/>
                  </a:lnTo>
                  <a:lnTo>
                    <a:pt x="5406" y="415"/>
                  </a:lnTo>
                  <a:cubicBezTo>
                    <a:pt x="5013" y="613"/>
                    <a:pt x="4620" y="805"/>
                    <a:pt x="4228" y="989"/>
                  </a:cubicBezTo>
                  <a:cubicBezTo>
                    <a:pt x="3786" y="1196"/>
                    <a:pt x="3335" y="1395"/>
                    <a:pt x="2885" y="1584"/>
                  </a:cubicBezTo>
                  <a:cubicBezTo>
                    <a:pt x="2434" y="1773"/>
                    <a:pt x="1983" y="1972"/>
                    <a:pt x="1524" y="2152"/>
                  </a:cubicBezTo>
                  <a:cubicBezTo>
                    <a:pt x="1073" y="2332"/>
                    <a:pt x="613" y="2512"/>
                    <a:pt x="153" y="2675"/>
                  </a:cubicBezTo>
                  <a:cubicBezTo>
                    <a:pt x="144" y="2684"/>
                    <a:pt x="135" y="2684"/>
                    <a:pt x="126" y="2684"/>
                  </a:cubicBezTo>
                  <a:cubicBezTo>
                    <a:pt x="36" y="2738"/>
                    <a:pt x="0" y="2855"/>
                    <a:pt x="45" y="2945"/>
                  </a:cubicBezTo>
                  <a:cubicBezTo>
                    <a:pt x="77" y="3016"/>
                    <a:pt x="146" y="3054"/>
                    <a:pt x="219" y="3054"/>
                  </a:cubicBezTo>
                  <a:cubicBezTo>
                    <a:pt x="248" y="3054"/>
                    <a:pt x="278" y="3048"/>
                    <a:pt x="307" y="3035"/>
                  </a:cubicBezTo>
                  <a:cubicBezTo>
                    <a:pt x="748" y="2810"/>
                    <a:pt x="1190" y="2602"/>
                    <a:pt x="1632" y="2395"/>
                  </a:cubicBezTo>
                  <a:cubicBezTo>
                    <a:pt x="2073" y="2188"/>
                    <a:pt x="2524" y="1990"/>
                    <a:pt x="2975" y="1791"/>
                  </a:cubicBezTo>
                  <a:cubicBezTo>
                    <a:pt x="3416" y="1593"/>
                    <a:pt x="3876" y="1404"/>
                    <a:pt x="4327" y="1214"/>
                  </a:cubicBezTo>
                  <a:cubicBezTo>
                    <a:pt x="4778" y="1034"/>
                    <a:pt x="5237" y="854"/>
                    <a:pt x="5706" y="701"/>
                  </a:cubicBezTo>
                  <a:cubicBezTo>
                    <a:pt x="5769" y="674"/>
                    <a:pt x="5823" y="610"/>
                    <a:pt x="5823" y="529"/>
                  </a:cubicBezTo>
                  <a:lnTo>
                    <a:pt x="5823" y="493"/>
                  </a:lnTo>
                  <a:lnTo>
                    <a:pt x="5814" y="223"/>
                  </a:lnTo>
                  <a:cubicBezTo>
                    <a:pt x="5814" y="205"/>
                    <a:pt x="5814" y="187"/>
                    <a:pt x="5805" y="169"/>
                  </a:cubicBezTo>
                  <a:cubicBezTo>
                    <a:pt x="5782" y="68"/>
                    <a:pt x="5692" y="1"/>
                    <a:pt x="5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4"/>
            <p:cNvSpPr/>
            <p:nvPr/>
          </p:nvSpPr>
          <p:spPr>
            <a:xfrm>
              <a:off x="7051300" y="3556236"/>
              <a:ext cx="1992937" cy="418201"/>
            </a:xfrm>
            <a:custGeom>
              <a:avLst/>
              <a:gdLst/>
              <a:ahLst/>
              <a:cxnLst/>
              <a:rect l="l" t="t" r="r" b="b"/>
              <a:pathLst>
                <a:path w="40969" h="8597" extrusionOk="0">
                  <a:moveTo>
                    <a:pt x="24542" y="1"/>
                  </a:moveTo>
                  <a:cubicBezTo>
                    <a:pt x="24531" y="1"/>
                    <a:pt x="24520" y="2"/>
                    <a:pt x="24509" y="4"/>
                  </a:cubicBezTo>
                  <a:lnTo>
                    <a:pt x="18812" y="761"/>
                  </a:lnTo>
                  <a:lnTo>
                    <a:pt x="15964" y="1130"/>
                  </a:lnTo>
                  <a:lnTo>
                    <a:pt x="13115" y="1491"/>
                  </a:lnTo>
                  <a:cubicBezTo>
                    <a:pt x="11213" y="1734"/>
                    <a:pt x="9311" y="1978"/>
                    <a:pt x="7409" y="2203"/>
                  </a:cubicBezTo>
                  <a:cubicBezTo>
                    <a:pt x="5508" y="2437"/>
                    <a:pt x="3606" y="2654"/>
                    <a:pt x="1695" y="2861"/>
                  </a:cubicBezTo>
                  <a:cubicBezTo>
                    <a:pt x="1586" y="2870"/>
                    <a:pt x="1514" y="2969"/>
                    <a:pt x="1532" y="3068"/>
                  </a:cubicBezTo>
                  <a:lnTo>
                    <a:pt x="1532" y="3077"/>
                  </a:lnTo>
                  <a:lnTo>
                    <a:pt x="1544" y="3172"/>
                  </a:lnTo>
                  <a:lnTo>
                    <a:pt x="1544" y="3172"/>
                  </a:lnTo>
                  <a:lnTo>
                    <a:pt x="171" y="3339"/>
                  </a:lnTo>
                  <a:cubicBezTo>
                    <a:pt x="72" y="3357"/>
                    <a:pt x="0" y="3438"/>
                    <a:pt x="9" y="3537"/>
                  </a:cubicBezTo>
                  <a:lnTo>
                    <a:pt x="9" y="3555"/>
                  </a:lnTo>
                  <a:cubicBezTo>
                    <a:pt x="36" y="4366"/>
                    <a:pt x="117" y="5169"/>
                    <a:pt x="216" y="5962"/>
                  </a:cubicBezTo>
                  <a:cubicBezTo>
                    <a:pt x="316" y="6764"/>
                    <a:pt x="433" y="7557"/>
                    <a:pt x="604" y="8350"/>
                  </a:cubicBezTo>
                  <a:lnTo>
                    <a:pt x="613" y="8368"/>
                  </a:lnTo>
                  <a:cubicBezTo>
                    <a:pt x="630" y="8461"/>
                    <a:pt x="710" y="8523"/>
                    <a:pt x="802" y="8523"/>
                  </a:cubicBezTo>
                  <a:cubicBezTo>
                    <a:pt x="808" y="8523"/>
                    <a:pt x="814" y="8522"/>
                    <a:pt x="820" y="8522"/>
                  </a:cubicBezTo>
                  <a:lnTo>
                    <a:pt x="2189" y="8348"/>
                  </a:lnTo>
                  <a:lnTo>
                    <a:pt x="2189" y="8348"/>
                  </a:lnTo>
                  <a:lnTo>
                    <a:pt x="2199" y="8423"/>
                  </a:lnTo>
                  <a:lnTo>
                    <a:pt x="2199" y="8432"/>
                  </a:lnTo>
                  <a:lnTo>
                    <a:pt x="2199" y="8441"/>
                  </a:lnTo>
                  <a:cubicBezTo>
                    <a:pt x="2216" y="8529"/>
                    <a:pt x="2297" y="8597"/>
                    <a:pt x="2385" y="8597"/>
                  </a:cubicBezTo>
                  <a:cubicBezTo>
                    <a:pt x="2395" y="8597"/>
                    <a:pt x="2405" y="8596"/>
                    <a:pt x="2416" y="8594"/>
                  </a:cubicBezTo>
                  <a:cubicBezTo>
                    <a:pt x="5598" y="8089"/>
                    <a:pt x="8798" y="7701"/>
                    <a:pt x="11998" y="7305"/>
                  </a:cubicBezTo>
                  <a:lnTo>
                    <a:pt x="21588" y="6124"/>
                  </a:lnTo>
                  <a:lnTo>
                    <a:pt x="31188" y="4943"/>
                  </a:lnTo>
                  <a:lnTo>
                    <a:pt x="40779" y="3789"/>
                  </a:lnTo>
                  <a:lnTo>
                    <a:pt x="40788" y="3789"/>
                  </a:lnTo>
                  <a:cubicBezTo>
                    <a:pt x="40887" y="3780"/>
                    <a:pt x="40968" y="3681"/>
                    <a:pt x="40950" y="3573"/>
                  </a:cubicBezTo>
                  <a:lnTo>
                    <a:pt x="40914" y="3303"/>
                  </a:lnTo>
                  <a:cubicBezTo>
                    <a:pt x="40906" y="3201"/>
                    <a:pt x="40817" y="3131"/>
                    <a:pt x="40716" y="3131"/>
                  </a:cubicBezTo>
                  <a:cubicBezTo>
                    <a:pt x="40710" y="3131"/>
                    <a:pt x="40704" y="3131"/>
                    <a:pt x="40698" y="3131"/>
                  </a:cubicBezTo>
                  <a:cubicBezTo>
                    <a:pt x="40599" y="3149"/>
                    <a:pt x="40518" y="3249"/>
                    <a:pt x="40536" y="3348"/>
                  </a:cubicBezTo>
                  <a:lnTo>
                    <a:pt x="40544" y="3427"/>
                  </a:lnTo>
                  <a:lnTo>
                    <a:pt x="40544" y="3427"/>
                  </a:lnTo>
                  <a:lnTo>
                    <a:pt x="31152" y="4655"/>
                  </a:lnTo>
                  <a:lnTo>
                    <a:pt x="21561" y="5872"/>
                  </a:lnTo>
                  <a:lnTo>
                    <a:pt x="11971" y="7098"/>
                  </a:lnTo>
                  <a:cubicBezTo>
                    <a:pt x="8834" y="7495"/>
                    <a:pt x="5706" y="7893"/>
                    <a:pt x="2562" y="8188"/>
                  </a:cubicBezTo>
                  <a:lnTo>
                    <a:pt x="2562" y="8188"/>
                  </a:lnTo>
                  <a:lnTo>
                    <a:pt x="2551" y="8107"/>
                  </a:lnTo>
                  <a:cubicBezTo>
                    <a:pt x="2534" y="8005"/>
                    <a:pt x="2453" y="7935"/>
                    <a:pt x="2353" y="7935"/>
                  </a:cubicBezTo>
                  <a:cubicBezTo>
                    <a:pt x="2347" y="7935"/>
                    <a:pt x="2341" y="7935"/>
                    <a:pt x="2335" y="7936"/>
                  </a:cubicBezTo>
                  <a:lnTo>
                    <a:pt x="984" y="8108"/>
                  </a:lnTo>
                  <a:lnTo>
                    <a:pt x="984" y="8108"/>
                  </a:lnTo>
                  <a:cubicBezTo>
                    <a:pt x="950" y="7364"/>
                    <a:pt x="866" y="6627"/>
                    <a:pt x="775" y="5899"/>
                  </a:cubicBezTo>
                  <a:cubicBezTo>
                    <a:pt x="684" y="5161"/>
                    <a:pt x="578" y="4430"/>
                    <a:pt x="428" y="3701"/>
                  </a:cubicBezTo>
                  <a:lnTo>
                    <a:pt x="428" y="3701"/>
                  </a:lnTo>
                  <a:lnTo>
                    <a:pt x="1785" y="3528"/>
                  </a:lnTo>
                  <a:cubicBezTo>
                    <a:pt x="1884" y="3519"/>
                    <a:pt x="1965" y="3420"/>
                    <a:pt x="1947" y="3312"/>
                  </a:cubicBezTo>
                  <a:lnTo>
                    <a:pt x="1935" y="3213"/>
                  </a:lnTo>
                  <a:lnTo>
                    <a:pt x="1935" y="3213"/>
                  </a:lnTo>
                  <a:cubicBezTo>
                    <a:pt x="3766" y="2952"/>
                    <a:pt x="5606" y="2700"/>
                    <a:pt x="7437" y="2464"/>
                  </a:cubicBezTo>
                  <a:cubicBezTo>
                    <a:pt x="9338" y="2221"/>
                    <a:pt x="11240" y="1987"/>
                    <a:pt x="13142" y="1752"/>
                  </a:cubicBezTo>
                  <a:lnTo>
                    <a:pt x="16000" y="1401"/>
                  </a:lnTo>
                  <a:lnTo>
                    <a:pt x="18848" y="1058"/>
                  </a:lnTo>
                  <a:lnTo>
                    <a:pt x="24554" y="382"/>
                  </a:lnTo>
                  <a:lnTo>
                    <a:pt x="24563" y="382"/>
                  </a:lnTo>
                  <a:cubicBezTo>
                    <a:pt x="24671" y="373"/>
                    <a:pt x="24743" y="274"/>
                    <a:pt x="24725" y="166"/>
                  </a:cubicBezTo>
                  <a:cubicBezTo>
                    <a:pt x="24717" y="69"/>
                    <a:pt x="24637" y="1"/>
                    <a:pt x="24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4"/>
            <p:cNvSpPr/>
            <p:nvPr/>
          </p:nvSpPr>
          <p:spPr>
            <a:xfrm>
              <a:off x="7753724" y="3601377"/>
              <a:ext cx="138152" cy="171960"/>
            </a:xfrm>
            <a:custGeom>
              <a:avLst/>
              <a:gdLst/>
              <a:ahLst/>
              <a:cxnLst/>
              <a:rect l="l" t="t" r="r" b="b"/>
              <a:pathLst>
                <a:path w="2840" h="3535" extrusionOk="0">
                  <a:moveTo>
                    <a:pt x="2624" y="1"/>
                  </a:moveTo>
                  <a:cubicBezTo>
                    <a:pt x="2587" y="1"/>
                    <a:pt x="2549" y="11"/>
                    <a:pt x="2515" y="31"/>
                  </a:cubicBezTo>
                  <a:lnTo>
                    <a:pt x="2065" y="329"/>
                  </a:lnTo>
                  <a:cubicBezTo>
                    <a:pt x="1920" y="428"/>
                    <a:pt x="1767" y="509"/>
                    <a:pt x="1623" y="626"/>
                  </a:cubicBezTo>
                  <a:cubicBezTo>
                    <a:pt x="1343" y="842"/>
                    <a:pt x="1064" y="1068"/>
                    <a:pt x="821" y="1338"/>
                  </a:cubicBezTo>
                  <a:cubicBezTo>
                    <a:pt x="577" y="1599"/>
                    <a:pt x="370" y="1897"/>
                    <a:pt x="217" y="2239"/>
                  </a:cubicBezTo>
                  <a:cubicBezTo>
                    <a:pt x="63" y="2582"/>
                    <a:pt x="0" y="2961"/>
                    <a:pt x="27" y="3339"/>
                  </a:cubicBezTo>
                  <a:lnTo>
                    <a:pt x="27" y="3348"/>
                  </a:lnTo>
                  <a:cubicBezTo>
                    <a:pt x="27" y="3357"/>
                    <a:pt x="27" y="3375"/>
                    <a:pt x="27" y="3384"/>
                  </a:cubicBezTo>
                  <a:cubicBezTo>
                    <a:pt x="51" y="3469"/>
                    <a:pt x="133" y="3534"/>
                    <a:pt x="224" y="3534"/>
                  </a:cubicBezTo>
                  <a:cubicBezTo>
                    <a:pt x="240" y="3534"/>
                    <a:pt x="255" y="3532"/>
                    <a:pt x="271" y="3528"/>
                  </a:cubicBezTo>
                  <a:cubicBezTo>
                    <a:pt x="370" y="3501"/>
                    <a:pt x="433" y="3393"/>
                    <a:pt x="415" y="3294"/>
                  </a:cubicBezTo>
                  <a:cubicBezTo>
                    <a:pt x="334" y="2979"/>
                    <a:pt x="361" y="2654"/>
                    <a:pt x="478" y="2348"/>
                  </a:cubicBezTo>
                  <a:cubicBezTo>
                    <a:pt x="595" y="2041"/>
                    <a:pt x="794" y="1762"/>
                    <a:pt x="1019" y="1518"/>
                  </a:cubicBezTo>
                  <a:cubicBezTo>
                    <a:pt x="1253" y="1275"/>
                    <a:pt x="1524" y="1059"/>
                    <a:pt x="1803" y="878"/>
                  </a:cubicBezTo>
                  <a:lnTo>
                    <a:pt x="1911" y="806"/>
                  </a:lnTo>
                  <a:lnTo>
                    <a:pt x="2019" y="743"/>
                  </a:lnTo>
                  <a:cubicBezTo>
                    <a:pt x="2092" y="698"/>
                    <a:pt x="2173" y="653"/>
                    <a:pt x="2245" y="617"/>
                  </a:cubicBezTo>
                  <a:cubicBezTo>
                    <a:pt x="2398" y="536"/>
                    <a:pt x="2542" y="455"/>
                    <a:pt x="2695" y="374"/>
                  </a:cubicBezTo>
                  <a:lnTo>
                    <a:pt x="2714" y="365"/>
                  </a:lnTo>
                  <a:cubicBezTo>
                    <a:pt x="2714" y="365"/>
                    <a:pt x="2723" y="365"/>
                    <a:pt x="2732" y="356"/>
                  </a:cubicBezTo>
                  <a:cubicBezTo>
                    <a:pt x="2822" y="301"/>
                    <a:pt x="2840" y="175"/>
                    <a:pt x="2786" y="85"/>
                  </a:cubicBezTo>
                  <a:cubicBezTo>
                    <a:pt x="2746" y="29"/>
                    <a:pt x="2686" y="1"/>
                    <a:pt x="2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4"/>
            <p:cNvSpPr/>
            <p:nvPr/>
          </p:nvSpPr>
          <p:spPr>
            <a:xfrm>
              <a:off x="8276797" y="3673322"/>
              <a:ext cx="127207" cy="161161"/>
            </a:xfrm>
            <a:custGeom>
              <a:avLst/>
              <a:gdLst/>
              <a:ahLst/>
              <a:cxnLst/>
              <a:rect l="l" t="t" r="r" b="b"/>
              <a:pathLst>
                <a:path w="2615" h="3313" extrusionOk="0">
                  <a:moveTo>
                    <a:pt x="2417" y="0"/>
                  </a:moveTo>
                  <a:cubicBezTo>
                    <a:pt x="2405" y="0"/>
                    <a:pt x="2393" y="1"/>
                    <a:pt x="2381" y="3"/>
                  </a:cubicBezTo>
                  <a:cubicBezTo>
                    <a:pt x="2272" y="30"/>
                    <a:pt x="2209" y="129"/>
                    <a:pt x="2227" y="238"/>
                  </a:cubicBezTo>
                  <a:cubicBezTo>
                    <a:pt x="2254" y="382"/>
                    <a:pt x="2272" y="526"/>
                    <a:pt x="2254" y="670"/>
                  </a:cubicBezTo>
                  <a:cubicBezTo>
                    <a:pt x="2245" y="815"/>
                    <a:pt x="2218" y="968"/>
                    <a:pt x="2155" y="1103"/>
                  </a:cubicBezTo>
                  <a:cubicBezTo>
                    <a:pt x="2056" y="1382"/>
                    <a:pt x="1876" y="1644"/>
                    <a:pt x="1668" y="1869"/>
                  </a:cubicBezTo>
                  <a:cubicBezTo>
                    <a:pt x="1461" y="2104"/>
                    <a:pt x="1218" y="2302"/>
                    <a:pt x="965" y="2473"/>
                  </a:cubicBezTo>
                  <a:cubicBezTo>
                    <a:pt x="830" y="2563"/>
                    <a:pt x="704" y="2653"/>
                    <a:pt x="569" y="2735"/>
                  </a:cubicBezTo>
                  <a:cubicBezTo>
                    <a:pt x="434" y="2807"/>
                    <a:pt x="298" y="2879"/>
                    <a:pt x="154" y="2942"/>
                  </a:cubicBezTo>
                  <a:cubicBezTo>
                    <a:pt x="145" y="2942"/>
                    <a:pt x="136" y="2951"/>
                    <a:pt x="127" y="2951"/>
                  </a:cubicBezTo>
                  <a:cubicBezTo>
                    <a:pt x="28" y="3005"/>
                    <a:pt x="1" y="3131"/>
                    <a:pt x="64" y="3221"/>
                  </a:cubicBezTo>
                  <a:cubicBezTo>
                    <a:pt x="99" y="3280"/>
                    <a:pt x="162" y="3312"/>
                    <a:pt x="226" y="3312"/>
                  </a:cubicBezTo>
                  <a:cubicBezTo>
                    <a:pt x="260" y="3312"/>
                    <a:pt x="294" y="3303"/>
                    <a:pt x="325" y="3284"/>
                  </a:cubicBezTo>
                  <a:lnTo>
                    <a:pt x="334" y="3284"/>
                  </a:lnTo>
                  <a:cubicBezTo>
                    <a:pt x="614" y="3104"/>
                    <a:pt x="875" y="2906"/>
                    <a:pt x="1128" y="2707"/>
                  </a:cubicBezTo>
                  <a:cubicBezTo>
                    <a:pt x="1389" y="2500"/>
                    <a:pt x="1632" y="2284"/>
                    <a:pt x="1849" y="2031"/>
                  </a:cubicBezTo>
                  <a:cubicBezTo>
                    <a:pt x="2065" y="1788"/>
                    <a:pt x="2263" y="1518"/>
                    <a:pt x="2399" y="1202"/>
                  </a:cubicBezTo>
                  <a:cubicBezTo>
                    <a:pt x="2543" y="896"/>
                    <a:pt x="2615" y="553"/>
                    <a:pt x="2615" y="193"/>
                  </a:cubicBezTo>
                  <a:cubicBezTo>
                    <a:pt x="2615" y="184"/>
                    <a:pt x="2615" y="166"/>
                    <a:pt x="2615" y="157"/>
                  </a:cubicBezTo>
                  <a:cubicBezTo>
                    <a:pt x="2591" y="61"/>
                    <a:pt x="2510"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4"/>
            <p:cNvSpPr/>
            <p:nvPr/>
          </p:nvSpPr>
          <p:spPr>
            <a:xfrm>
              <a:off x="7126261" y="3708687"/>
              <a:ext cx="37311" cy="143746"/>
            </a:xfrm>
            <a:custGeom>
              <a:avLst/>
              <a:gdLst/>
              <a:ahLst/>
              <a:cxnLst/>
              <a:rect l="l" t="t" r="r" b="b"/>
              <a:pathLst>
                <a:path w="767" h="2955" extrusionOk="0">
                  <a:moveTo>
                    <a:pt x="226" y="1"/>
                  </a:moveTo>
                  <a:cubicBezTo>
                    <a:pt x="211" y="1"/>
                    <a:pt x="196" y="3"/>
                    <a:pt x="181" y="6"/>
                  </a:cubicBezTo>
                  <a:cubicBezTo>
                    <a:pt x="73" y="24"/>
                    <a:pt x="0" y="124"/>
                    <a:pt x="27" y="232"/>
                  </a:cubicBezTo>
                  <a:cubicBezTo>
                    <a:pt x="100" y="637"/>
                    <a:pt x="163" y="1052"/>
                    <a:pt x="217" y="1467"/>
                  </a:cubicBezTo>
                  <a:lnTo>
                    <a:pt x="307" y="2089"/>
                  </a:lnTo>
                  <a:cubicBezTo>
                    <a:pt x="325" y="2296"/>
                    <a:pt x="379" y="2494"/>
                    <a:pt x="334" y="2711"/>
                  </a:cubicBezTo>
                  <a:cubicBezTo>
                    <a:pt x="325" y="2756"/>
                    <a:pt x="334" y="2801"/>
                    <a:pt x="352" y="2837"/>
                  </a:cubicBezTo>
                  <a:cubicBezTo>
                    <a:pt x="384" y="2914"/>
                    <a:pt x="458" y="2955"/>
                    <a:pt x="534" y="2955"/>
                  </a:cubicBezTo>
                  <a:cubicBezTo>
                    <a:pt x="564" y="2955"/>
                    <a:pt x="594" y="2949"/>
                    <a:pt x="622" y="2936"/>
                  </a:cubicBezTo>
                  <a:cubicBezTo>
                    <a:pt x="722" y="2891"/>
                    <a:pt x="767" y="2765"/>
                    <a:pt x="722" y="2666"/>
                  </a:cubicBezTo>
                  <a:cubicBezTo>
                    <a:pt x="622" y="2467"/>
                    <a:pt x="622" y="2251"/>
                    <a:pt x="595" y="2053"/>
                  </a:cubicBezTo>
                  <a:lnTo>
                    <a:pt x="523" y="1431"/>
                  </a:lnTo>
                  <a:cubicBezTo>
                    <a:pt x="478" y="1016"/>
                    <a:pt x="433" y="601"/>
                    <a:pt x="406" y="178"/>
                  </a:cubicBezTo>
                  <a:cubicBezTo>
                    <a:pt x="406" y="178"/>
                    <a:pt x="406" y="169"/>
                    <a:pt x="406" y="160"/>
                  </a:cubicBezTo>
                  <a:cubicBezTo>
                    <a:pt x="391" y="67"/>
                    <a:pt x="31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4"/>
            <p:cNvSpPr/>
            <p:nvPr/>
          </p:nvSpPr>
          <p:spPr>
            <a:xfrm>
              <a:off x="7753724" y="3752661"/>
              <a:ext cx="159215" cy="130125"/>
            </a:xfrm>
            <a:custGeom>
              <a:avLst/>
              <a:gdLst/>
              <a:ahLst/>
              <a:cxnLst/>
              <a:rect l="l" t="t" r="r" b="b"/>
              <a:pathLst>
                <a:path w="3273" h="2675" extrusionOk="0">
                  <a:moveTo>
                    <a:pt x="215" y="1"/>
                  </a:moveTo>
                  <a:cubicBezTo>
                    <a:pt x="203" y="1"/>
                    <a:pt x="192" y="2"/>
                    <a:pt x="181" y="4"/>
                  </a:cubicBezTo>
                  <a:cubicBezTo>
                    <a:pt x="72" y="31"/>
                    <a:pt x="0" y="130"/>
                    <a:pt x="27" y="238"/>
                  </a:cubicBezTo>
                  <a:cubicBezTo>
                    <a:pt x="99" y="581"/>
                    <a:pt x="253" y="905"/>
                    <a:pt x="460" y="1176"/>
                  </a:cubicBezTo>
                  <a:cubicBezTo>
                    <a:pt x="676" y="1446"/>
                    <a:pt x="938" y="1662"/>
                    <a:pt x="1208" y="1843"/>
                  </a:cubicBezTo>
                  <a:cubicBezTo>
                    <a:pt x="1488" y="2023"/>
                    <a:pt x="1776" y="2176"/>
                    <a:pt x="2083" y="2302"/>
                  </a:cubicBezTo>
                  <a:cubicBezTo>
                    <a:pt x="2371" y="2438"/>
                    <a:pt x="2677" y="2564"/>
                    <a:pt x="3002" y="2663"/>
                  </a:cubicBezTo>
                  <a:cubicBezTo>
                    <a:pt x="3011" y="2663"/>
                    <a:pt x="3020" y="2672"/>
                    <a:pt x="3029" y="2672"/>
                  </a:cubicBezTo>
                  <a:cubicBezTo>
                    <a:pt x="3039" y="2674"/>
                    <a:pt x="3049" y="2674"/>
                    <a:pt x="3059" y="2674"/>
                  </a:cubicBezTo>
                  <a:cubicBezTo>
                    <a:pt x="3155" y="2674"/>
                    <a:pt x="3238" y="2599"/>
                    <a:pt x="3254" y="2510"/>
                  </a:cubicBezTo>
                  <a:cubicBezTo>
                    <a:pt x="3272" y="2402"/>
                    <a:pt x="3191" y="2302"/>
                    <a:pt x="3092" y="2284"/>
                  </a:cubicBezTo>
                  <a:cubicBezTo>
                    <a:pt x="2939" y="2266"/>
                    <a:pt x="2786" y="2230"/>
                    <a:pt x="2641" y="2185"/>
                  </a:cubicBezTo>
                  <a:cubicBezTo>
                    <a:pt x="2488" y="2140"/>
                    <a:pt x="2335" y="2086"/>
                    <a:pt x="2191" y="2032"/>
                  </a:cubicBezTo>
                  <a:cubicBezTo>
                    <a:pt x="1902" y="1915"/>
                    <a:pt x="1623" y="1789"/>
                    <a:pt x="1361" y="1608"/>
                  </a:cubicBezTo>
                  <a:cubicBezTo>
                    <a:pt x="1118" y="1437"/>
                    <a:pt x="875" y="1239"/>
                    <a:pt x="712" y="986"/>
                  </a:cubicBezTo>
                  <a:cubicBezTo>
                    <a:pt x="622" y="869"/>
                    <a:pt x="559" y="734"/>
                    <a:pt x="505" y="599"/>
                  </a:cubicBezTo>
                  <a:cubicBezTo>
                    <a:pt x="451" y="464"/>
                    <a:pt x="424" y="319"/>
                    <a:pt x="415" y="175"/>
                  </a:cubicBezTo>
                  <a:lnTo>
                    <a:pt x="406" y="175"/>
                  </a:lnTo>
                  <a:cubicBezTo>
                    <a:pt x="406" y="166"/>
                    <a:pt x="406" y="166"/>
                    <a:pt x="406" y="157"/>
                  </a:cubicBezTo>
                  <a:cubicBezTo>
                    <a:pt x="390" y="61"/>
                    <a:pt x="303"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4"/>
            <p:cNvSpPr/>
            <p:nvPr/>
          </p:nvSpPr>
          <p:spPr>
            <a:xfrm>
              <a:off x="7140708" y="3828157"/>
              <a:ext cx="36046" cy="134163"/>
            </a:xfrm>
            <a:custGeom>
              <a:avLst/>
              <a:gdLst/>
              <a:ahLst/>
              <a:cxnLst/>
              <a:rect l="l" t="t" r="r" b="b"/>
              <a:pathLst>
                <a:path w="741" h="2758" extrusionOk="0">
                  <a:moveTo>
                    <a:pt x="230" y="0"/>
                  </a:moveTo>
                  <a:cubicBezTo>
                    <a:pt x="208" y="0"/>
                    <a:pt x="186" y="4"/>
                    <a:pt x="163" y="11"/>
                  </a:cubicBezTo>
                  <a:cubicBezTo>
                    <a:pt x="64" y="38"/>
                    <a:pt x="1" y="155"/>
                    <a:pt x="37" y="255"/>
                  </a:cubicBezTo>
                  <a:cubicBezTo>
                    <a:pt x="163" y="633"/>
                    <a:pt x="208" y="1021"/>
                    <a:pt x="253" y="1399"/>
                  </a:cubicBezTo>
                  <a:cubicBezTo>
                    <a:pt x="289" y="1787"/>
                    <a:pt x="325" y="2175"/>
                    <a:pt x="325" y="2562"/>
                  </a:cubicBezTo>
                  <a:cubicBezTo>
                    <a:pt x="325" y="2580"/>
                    <a:pt x="325" y="2598"/>
                    <a:pt x="334" y="2607"/>
                  </a:cubicBezTo>
                  <a:cubicBezTo>
                    <a:pt x="357" y="2698"/>
                    <a:pt x="431" y="2758"/>
                    <a:pt x="519" y="2758"/>
                  </a:cubicBezTo>
                  <a:cubicBezTo>
                    <a:pt x="535" y="2758"/>
                    <a:pt x="552" y="2756"/>
                    <a:pt x="569" y="2751"/>
                  </a:cubicBezTo>
                  <a:cubicBezTo>
                    <a:pt x="677" y="2724"/>
                    <a:pt x="740" y="2625"/>
                    <a:pt x="713" y="2517"/>
                  </a:cubicBezTo>
                  <a:cubicBezTo>
                    <a:pt x="623" y="2138"/>
                    <a:pt x="551" y="1760"/>
                    <a:pt x="497" y="1372"/>
                  </a:cubicBezTo>
                  <a:cubicBezTo>
                    <a:pt x="443" y="985"/>
                    <a:pt x="397" y="606"/>
                    <a:pt x="425" y="210"/>
                  </a:cubicBezTo>
                  <a:cubicBezTo>
                    <a:pt x="425" y="182"/>
                    <a:pt x="425" y="155"/>
                    <a:pt x="416" y="137"/>
                  </a:cubicBezTo>
                  <a:cubicBezTo>
                    <a:pt x="387" y="52"/>
                    <a:pt x="313"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8" name="Google Shape;2278;p74"/>
          <p:cNvSpPr txBox="1">
            <a:spLocks noGrp="1"/>
          </p:cNvSpPr>
          <p:nvPr>
            <p:ph type="ctrTitle"/>
          </p:nvPr>
        </p:nvSpPr>
        <p:spPr>
          <a:xfrm>
            <a:off x="6850795" y="1507677"/>
            <a:ext cx="1155551" cy="36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vi-VN" sz="2800"/>
              <a:t>BÀI 2</a:t>
            </a:r>
            <a:endParaRPr sz="2800" dirty="0"/>
          </a:p>
        </p:txBody>
      </p:sp>
      <p:sp>
        <p:nvSpPr>
          <p:cNvPr id="13" name="TextBox 12">
            <a:extLst>
              <a:ext uri="{FF2B5EF4-FFF2-40B4-BE49-F238E27FC236}">
                <a16:creationId xmlns:a16="http://schemas.microsoft.com/office/drawing/2014/main" id="{D2E70C2F-73D3-ABBD-7D0F-FED382307733}"/>
              </a:ext>
            </a:extLst>
          </p:cNvPr>
          <p:cNvSpPr txBox="1"/>
          <p:nvPr/>
        </p:nvSpPr>
        <p:spPr>
          <a:xfrm>
            <a:off x="818945" y="3395656"/>
            <a:ext cx="7386636" cy="1471750"/>
          </a:xfrm>
          <a:prstGeom prst="rect">
            <a:avLst/>
          </a:prstGeom>
          <a:noFill/>
        </p:spPr>
        <p:txBody>
          <a:bodyPr wrap="square">
            <a:spAutoFit/>
          </a:bodyPr>
          <a:lstStyle/>
          <a:p>
            <a:pPr algn="just">
              <a:lnSpc>
                <a:spcPct val="107000"/>
              </a:lnSpc>
              <a:buNone/>
              <a:tabLst>
                <a:tab pos="90170" algn="l"/>
                <a:tab pos="180340" algn="l"/>
              </a:tabLst>
            </a:pPr>
            <a:r>
              <a:rPr lang="vi-VN" sz="1700" kern="100" dirty="0">
                <a:latin typeface="+mj-lt"/>
                <a:ea typeface="MS Mincho" panose="02020609040205080304" pitchFamily="49" charset="-128"/>
              </a:rPr>
              <a:t>* </a:t>
            </a:r>
            <a:r>
              <a:rPr lang="en-US" sz="1700" kern="100" dirty="0" err="1">
                <a:effectLst/>
                <a:latin typeface="+mj-lt"/>
                <a:ea typeface="MS Mincho" panose="02020609040205080304" pitchFamily="49" charset="-128"/>
              </a:rPr>
              <a:t>Một</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số</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ví</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dụ</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về</a:t>
            </a:r>
            <a:r>
              <a:rPr lang="en-US" sz="1700" kern="100" dirty="0">
                <a:effectLst/>
                <a:latin typeface="+mj-lt"/>
                <a:ea typeface="MS Mincho" panose="02020609040205080304" pitchFamily="49" charset="-128"/>
              </a:rPr>
              <a:t> BPTT </a:t>
            </a:r>
            <a:r>
              <a:rPr lang="en-US" sz="1700" kern="100" dirty="0" err="1">
                <a:effectLst/>
                <a:latin typeface="+mj-lt"/>
                <a:ea typeface="MS Mincho" panose="02020609040205080304" pitchFamily="49" charset="-128"/>
              </a:rPr>
              <a:t>nói</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giảm</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nói</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tránh</a:t>
            </a:r>
            <a:r>
              <a:rPr lang="en-US" sz="1700" kern="100" dirty="0">
                <a:effectLst/>
                <a:latin typeface="+mj-lt"/>
                <a:ea typeface="MS Mincho" panose="02020609040205080304" pitchFamily="49" charset="-128"/>
              </a:rPr>
              <a:t>:</a:t>
            </a:r>
            <a:endParaRPr lang="en-US" sz="1700" dirty="0">
              <a:effectLst/>
              <a:latin typeface="+mj-lt"/>
              <a:ea typeface="Times New Roman" panose="02020603050405020304" pitchFamily="18" charset="0"/>
            </a:endParaRPr>
          </a:p>
          <a:p>
            <a:pPr algn="just">
              <a:lnSpc>
                <a:spcPct val="107000"/>
              </a:lnSpc>
              <a:buNone/>
              <a:tabLst>
                <a:tab pos="90170" algn="l"/>
                <a:tab pos="180340" algn="l"/>
              </a:tabLst>
            </a:pPr>
            <a:r>
              <a:rPr lang="en-US" sz="1700" kern="100" dirty="0">
                <a:effectLst/>
                <a:latin typeface="+mj-lt"/>
                <a:ea typeface="MS Mincho" panose="02020609040205080304" pitchFamily="49" charset="-128"/>
              </a:rPr>
              <a:t>-	</a:t>
            </a:r>
            <a:r>
              <a:rPr lang="vi-VN" sz="1700" kern="100" dirty="0">
                <a:effectLst/>
                <a:latin typeface="+mj-lt"/>
                <a:ea typeface="MS Mincho" panose="02020609040205080304" pitchFamily="49" charset="-128"/>
              </a:rPr>
              <a:t> </a:t>
            </a:r>
            <a:r>
              <a:rPr lang="en-US" sz="1700" i="1" kern="100" dirty="0" err="1">
                <a:solidFill>
                  <a:srgbClr val="00B050"/>
                </a:solidFill>
                <a:effectLst/>
                <a:latin typeface="+mj-lt"/>
                <a:ea typeface="MS Mincho" panose="02020609040205080304" pitchFamily="49" charset="-128"/>
              </a:rPr>
              <a:t>Bỗng</a:t>
            </a:r>
            <a:r>
              <a:rPr lang="en-US" sz="1700" i="1" kern="100" dirty="0">
                <a:solidFill>
                  <a:srgbClr val="00B050"/>
                </a:solidFill>
                <a:effectLst/>
                <a:latin typeface="+mj-lt"/>
                <a:ea typeface="MS Mincho" panose="02020609040205080304" pitchFamily="49" charset="-128"/>
              </a:rPr>
              <a:t> </a:t>
            </a:r>
            <a:r>
              <a:rPr lang="en-US" sz="1700" i="1" kern="100" dirty="0" err="1">
                <a:solidFill>
                  <a:srgbClr val="00B050"/>
                </a:solidFill>
                <a:effectLst/>
                <a:latin typeface="+mj-lt"/>
                <a:ea typeface="MS Mincho" panose="02020609040205080304" pitchFamily="49" charset="-128"/>
              </a:rPr>
              <a:t>lòe</a:t>
            </a:r>
            <a:r>
              <a:rPr lang="en-US" sz="1700" i="1" kern="100" dirty="0">
                <a:solidFill>
                  <a:srgbClr val="00B050"/>
                </a:solidFill>
                <a:effectLst/>
                <a:latin typeface="+mj-lt"/>
                <a:ea typeface="MS Mincho" panose="02020609040205080304" pitchFamily="49" charset="-128"/>
              </a:rPr>
              <a:t> </a:t>
            </a:r>
            <a:r>
              <a:rPr lang="en-US" sz="1700" i="1" kern="100" dirty="0" err="1">
                <a:solidFill>
                  <a:srgbClr val="00B050"/>
                </a:solidFill>
                <a:effectLst/>
                <a:latin typeface="+mj-lt"/>
                <a:ea typeface="MS Mincho" panose="02020609040205080304" pitchFamily="49" charset="-128"/>
              </a:rPr>
              <a:t>chớp</a:t>
            </a:r>
            <a:r>
              <a:rPr lang="en-US" sz="1700" i="1" kern="100" dirty="0">
                <a:solidFill>
                  <a:srgbClr val="00B050"/>
                </a:solidFill>
                <a:effectLst/>
                <a:latin typeface="+mj-lt"/>
                <a:ea typeface="MS Mincho" panose="02020609040205080304" pitchFamily="49" charset="-128"/>
              </a:rPr>
              <a:t> </a:t>
            </a:r>
            <a:r>
              <a:rPr lang="en-US" sz="1700" i="1" kern="100" dirty="0" err="1">
                <a:solidFill>
                  <a:srgbClr val="00B050"/>
                </a:solidFill>
                <a:effectLst/>
                <a:latin typeface="+mj-lt"/>
                <a:ea typeface="MS Mincho" panose="02020609040205080304" pitchFamily="49" charset="-128"/>
              </a:rPr>
              <a:t>đỏ</a:t>
            </a:r>
            <a:r>
              <a:rPr lang="en-US" sz="1700" i="1" kern="100" dirty="0">
                <a:solidFill>
                  <a:srgbClr val="00B050"/>
                </a:solidFill>
                <a:effectLst/>
                <a:latin typeface="+mj-lt"/>
                <a:ea typeface="MS Mincho" panose="02020609040205080304" pitchFamily="49" charset="-128"/>
              </a:rPr>
              <a:t> </a:t>
            </a:r>
            <a:endParaRPr lang="en-US" sz="1700" i="1" dirty="0">
              <a:solidFill>
                <a:srgbClr val="00B050"/>
              </a:solidFill>
              <a:effectLst/>
              <a:latin typeface="+mj-lt"/>
              <a:ea typeface="Times New Roman" panose="02020603050405020304" pitchFamily="18" charset="0"/>
            </a:endParaRPr>
          </a:p>
          <a:p>
            <a:pPr algn="just">
              <a:lnSpc>
                <a:spcPct val="107000"/>
              </a:lnSpc>
              <a:buNone/>
              <a:tabLst>
                <a:tab pos="90170" algn="l"/>
                <a:tab pos="180340" algn="l"/>
              </a:tabLst>
            </a:pPr>
            <a:r>
              <a:rPr lang="en-US" sz="1700" i="1" kern="100" dirty="0">
                <a:solidFill>
                  <a:srgbClr val="00B050"/>
                </a:solidFill>
                <a:effectLst/>
                <a:latin typeface="+mj-lt"/>
                <a:ea typeface="MS Mincho" panose="02020609040205080304" pitchFamily="49" charset="-128"/>
              </a:rPr>
              <a:t>  </a:t>
            </a:r>
            <a:r>
              <a:rPr lang="en-US" sz="1700" i="1" kern="100" dirty="0" err="1">
                <a:solidFill>
                  <a:srgbClr val="00B050"/>
                </a:solidFill>
                <a:effectLst/>
                <a:latin typeface="+mj-lt"/>
                <a:ea typeface="MS Mincho" panose="02020609040205080304" pitchFamily="49" charset="-128"/>
              </a:rPr>
              <a:t>Thôi</a:t>
            </a:r>
            <a:r>
              <a:rPr lang="en-US" sz="1700" i="1" kern="100" dirty="0">
                <a:solidFill>
                  <a:srgbClr val="00B050"/>
                </a:solidFill>
                <a:effectLst/>
                <a:latin typeface="+mj-lt"/>
                <a:ea typeface="MS Mincho" panose="02020609040205080304" pitchFamily="49" charset="-128"/>
              </a:rPr>
              <a:t> </a:t>
            </a:r>
            <a:r>
              <a:rPr lang="en-US" sz="1700" i="1" kern="100" dirty="0" err="1">
                <a:solidFill>
                  <a:srgbClr val="00B050"/>
                </a:solidFill>
                <a:effectLst/>
                <a:latin typeface="+mj-lt"/>
                <a:ea typeface="MS Mincho" panose="02020609040205080304" pitchFamily="49" charset="-128"/>
              </a:rPr>
              <a:t>rồi</a:t>
            </a:r>
            <a:r>
              <a:rPr lang="en-US" sz="1700" i="1" kern="100" dirty="0">
                <a:solidFill>
                  <a:srgbClr val="00B050"/>
                </a:solidFill>
                <a:effectLst/>
                <a:latin typeface="+mj-lt"/>
                <a:ea typeface="MS Mincho" panose="02020609040205080304" pitchFamily="49" charset="-128"/>
              </a:rPr>
              <a:t>, </a:t>
            </a:r>
            <a:r>
              <a:rPr lang="en-US" sz="1700" i="1" kern="100" dirty="0" err="1">
                <a:solidFill>
                  <a:srgbClr val="00B050"/>
                </a:solidFill>
                <a:effectLst/>
                <a:latin typeface="+mj-lt"/>
                <a:ea typeface="MS Mincho" panose="02020609040205080304" pitchFamily="49" charset="-128"/>
              </a:rPr>
              <a:t>Lượm</a:t>
            </a:r>
            <a:r>
              <a:rPr lang="en-US" sz="1700" i="1" kern="100" dirty="0">
                <a:solidFill>
                  <a:srgbClr val="00B050"/>
                </a:solidFill>
                <a:effectLst/>
                <a:latin typeface="+mj-lt"/>
                <a:ea typeface="MS Mincho" panose="02020609040205080304" pitchFamily="49" charset="-128"/>
              </a:rPr>
              <a:t> </a:t>
            </a:r>
            <a:r>
              <a:rPr lang="en-US" sz="1700" i="1" kern="100" dirty="0" err="1">
                <a:solidFill>
                  <a:srgbClr val="00B050"/>
                </a:solidFill>
                <a:effectLst/>
                <a:latin typeface="+mj-lt"/>
                <a:ea typeface="MS Mincho" panose="02020609040205080304" pitchFamily="49" charset="-128"/>
              </a:rPr>
              <a:t>ơi</a:t>
            </a:r>
            <a:r>
              <a:rPr lang="en-US" sz="1700" i="1" kern="100" dirty="0">
                <a:solidFill>
                  <a:srgbClr val="00B050"/>
                </a:solidFill>
                <a:effectLst/>
                <a:latin typeface="+mj-lt"/>
                <a:ea typeface="MS Mincho" panose="02020609040205080304" pitchFamily="49" charset="-128"/>
              </a:rPr>
              <a:t>!</a:t>
            </a:r>
            <a:endParaRPr lang="vi-VN" sz="1700" i="1" dirty="0">
              <a:solidFill>
                <a:srgbClr val="00B050"/>
              </a:solidFill>
              <a:latin typeface="+mj-lt"/>
              <a:ea typeface="MS Mincho" panose="02020609040205080304" pitchFamily="49" charset="-128"/>
            </a:endParaRPr>
          </a:p>
          <a:p>
            <a:pPr algn="just">
              <a:lnSpc>
                <a:spcPct val="107000"/>
              </a:lnSpc>
              <a:buNone/>
              <a:tabLst>
                <a:tab pos="90170" algn="l"/>
                <a:tab pos="180340" algn="l"/>
              </a:tabLst>
            </a:pPr>
            <a:r>
              <a:rPr lang="vi-VN" sz="1700" kern="100" dirty="0">
                <a:effectLst/>
                <a:latin typeface="+mj-lt"/>
                <a:ea typeface="MS Mincho" panose="02020609040205080304" pitchFamily="49" charset="-128"/>
              </a:rPr>
              <a:t>                                             </a:t>
            </a:r>
            <a:r>
              <a:rPr lang="en-US" sz="1700" kern="100" dirty="0">
                <a:effectLst/>
                <a:latin typeface="+mj-lt"/>
                <a:ea typeface="MS Mincho" panose="02020609040205080304" pitchFamily="49" charset="-128"/>
              </a:rPr>
              <a:t>(</a:t>
            </a:r>
            <a:r>
              <a:rPr lang="en-US" sz="1700" kern="100" dirty="0" err="1">
                <a:effectLst/>
                <a:latin typeface="+mj-lt"/>
                <a:ea typeface="MS Mincho" panose="02020609040205080304" pitchFamily="49" charset="-128"/>
              </a:rPr>
              <a:t>Lượm</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Tố</a:t>
            </a:r>
            <a:r>
              <a:rPr lang="en-US" sz="1700" kern="100" dirty="0">
                <a:effectLst/>
                <a:latin typeface="+mj-lt"/>
                <a:ea typeface="MS Mincho" panose="02020609040205080304" pitchFamily="49" charset="-128"/>
              </a:rPr>
              <a:t> Hữu)</a:t>
            </a:r>
            <a:endParaRPr lang="en-US" sz="1700" dirty="0">
              <a:effectLst/>
              <a:latin typeface="+mj-lt"/>
              <a:ea typeface="Times New Roman" panose="02020603050405020304" pitchFamily="18" charset="0"/>
            </a:endParaRPr>
          </a:p>
          <a:p>
            <a:pPr algn="just">
              <a:lnSpc>
                <a:spcPct val="107000"/>
              </a:lnSpc>
              <a:buNone/>
              <a:tabLst>
                <a:tab pos="90170" algn="l"/>
                <a:tab pos="180340" algn="l"/>
              </a:tabLst>
            </a:pPr>
            <a:r>
              <a:rPr lang="en-US" sz="1700" kern="100" dirty="0">
                <a:effectLst/>
                <a:latin typeface="+mj-lt"/>
                <a:ea typeface="MS Mincho" panose="02020609040205080304" pitchFamily="49" charset="-128"/>
              </a:rPr>
              <a:t>-	</a:t>
            </a:r>
            <a:r>
              <a:rPr lang="vi-VN" sz="1700" kern="100" dirty="0">
                <a:effectLst/>
                <a:latin typeface="+mj-lt"/>
                <a:ea typeface="MS Mincho" panose="02020609040205080304" pitchFamily="49" charset="-128"/>
              </a:rPr>
              <a:t> </a:t>
            </a:r>
            <a:r>
              <a:rPr lang="en-US" sz="1700" kern="100" dirty="0">
                <a:solidFill>
                  <a:srgbClr val="0070C0"/>
                </a:solidFill>
                <a:effectLst/>
                <a:latin typeface="+mj-lt"/>
                <a:ea typeface="MS Mincho" panose="02020609040205080304" pitchFamily="49" charset="-128"/>
              </a:rPr>
              <a:t>Con </a:t>
            </a:r>
            <a:r>
              <a:rPr lang="en-US" sz="1700" kern="100" dirty="0" err="1">
                <a:solidFill>
                  <a:srgbClr val="0070C0"/>
                </a:solidFill>
                <a:effectLst/>
                <a:latin typeface="+mj-lt"/>
                <a:ea typeface="MS Mincho" panose="02020609040205080304" pitchFamily="49" charset="-128"/>
              </a:rPr>
              <a:t>cháu</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về</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đến</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nhà</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thì</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ông</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cụ</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đã</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không</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còn</a:t>
            </a:r>
            <a:r>
              <a:rPr lang="en-US" sz="1700" kern="100" dirty="0">
                <a:solidFill>
                  <a:srgbClr val="0070C0"/>
                </a:solidFill>
                <a:effectLst/>
                <a:latin typeface="+mj-lt"/>
                <a:ea typeface="MS Mincho" panose="02020609040205080304" pitchFamily="49" charset="-128"/>
              </a:rPr>
              <a:t> </a:t>
            </a:r>
            <a:r>
              <a:rPr lang="en-US" sz="1700" kern="100" dirty="0" err="1">
                <a:solidFill>
                  <a:srgbClr val="0070C0"/>
                </a:solidFill>
                <a:effectLst/>
                <a:latin typeface="+mj-lt"/>
                <a:ea typeface="MS Mincho" panose="02020609040205080304" pitchFamily="49" charset="-128"/>
              </a:rPr>
              <a:t>nữa</a:t>
            </a:r>
            <a:r>
              <a:rPr lang="en-US" sz="1700" kern="100" dirty="0">
                <a:solidFill>
                  <a:srgbClr val="0070C0"/>
                </a:solidFill>
                <a:effectLst/>
                <a:latin typeface="+mj-lt"/>
                <a:ea typeface="MS Mincho" panose="02020609040205080304" pitchFamily="49" charset="-128"/>
              </a:rPr>
              <a:t>. </a:t>
            </a:r>
            <a:r>
              <a:rPr lang="en-US" sz="1700" kern="100" dirty="0">
                <a:effectLst/>
                <a:latin typeface="+mj-lt"/>
                <a:ea typeface="MS Mincho" panose="02020609040205080304" pitchFamily="49" charset="-128"/>
              </a:rPr>
              <a:t>(</a:t>
            </a:r>
            <a:r>
              <a:rPr lang="en-US" sz="1700" kern="100" dirty="0" err="1">
                <a:effectLst/>
                <a:latin typeface="+mj-lt"/>
                <a:ea typeface="MS Mincho" panose="02020609040205080304" pitchFamily="49" charset="-128"/>
              </a:rPr>
              <a:t>Lời</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nói</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hàng</a:t>
            </a:r>
            <a:r>
              <a:rPr lang="en-US" sz="1700" kern="100" dirty="0">
                <a:effectLst/>
                <a:latin typeface="+mj-lt"/>
                <a:ea typeface="MS Mincho" panose="02020609040205080304" pitchFamily="49" charset="-128"/>
              </a:rPr>
              <a:t> </a:t>
            </a:r>
            <a:r>
              <a:rPr lang="en-US" sz="1700" kern="100" dirty="0" err="1">
                <a:effectLst/>
                <a:latin typeface="+mj-lt"/>
                <a:ea typeface="MS Mincho" panose="02020609040205080304" pitchFamily="49" charset="-128"/>
              </a:rPr>
              <a:t>ngày</a:t>
            </a:r>
            <a:r>
              <a:rPr lang="en-US" sz="1700" kern="100" dirty="0">
                <a:effectLst/>
                <a:latin typeface="+mj-lt"/>
                <a:ea typeface="MS Mincho" panose="02020609040205080304" pitchFamily="49" charset="-128"/>
              </a:rPr>
              <a:t>)</a:t>
            </a:r>
            <a:endParaRPr lang="en-US" sz="1700" dirty="0">
              <a:effectLst/>
              <a:latin typeface="+mj-lt"/>
              <a:ea typeface="Times New Roman" panose="02020603050405020304" pitchFamily="18" charset="0"/>
            </a:endParaRPr>
          </a:p>
        </p:txBody>
      </p:sp>
      <p:sp>
        <p:nvSpPr>
          <p:cNvPr id="14" name="Oval 13">
            <a:extLst>
              <a:ext uri="{FF2B5EF4-FFF2-40B4-BE49-F238E27FC236}">
                <a16:creationId xmlns:a16="http://schemas.microsoft.com/office/drawing/2014/main" id="{79DB8881-D8CF-0999-9809-74BF719B3DAC}"/>
              </a:ext>
            </a:extLst>
          </p:cNvPr>
          <p:cNvSpPr/>
          <p:nvPr/>
        </p:nvSpPr>
        <p:spPr>
          <a:xfrm>
            <a:off x="870938" y="3920286"/>
            <a:ext cx="1074099" cy="310752"/>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noFill/>
            </a:endParaRPr>
          </a:p>
        </p:txBody>
      </p:sp>
      <p:sp>
        <p:nvSpPr>
          <p:cNvPr id="17" name="Oval 16">
            <a:extLst>
              <a:ext uri="{FF2B5EF4-FFF2-40B4-BE49-F238E27FC236}">
                <a16:creationId xmlns:a16="http://schemas.microsoft.com/office/drawing/2014/main" id="{19DEB8AE-FFCD-7A34-CDF3-381390567FB5}"/>
              </a:ext>
            </a:extLst>
          </p:cNvPr>
          <p:cNvSpPr/>
          <p:nvPr/>
        </p:nvSpPr>
        <p:spPr>
          <a:xfrm>
            <a:off x="4417467" y="4556654"/>
            <a:ext cx="1595875" cy="310752"/>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no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277"/>
                                        </p:tgtEl>
                                        <p:attrNameLst>
                                          <p:attrName>style.visibility</p:attrName>
                                        </p:attrNameLst>
                                      </p:cBhvr>
                                      <p:to>
                                        <p:strVal val="visible"/>
                                      </p:to>
                                    </p:set>
                                    <p:anim calcmode="lin" valueType="num">
                                      <p:cBhvr additive="base">
                                        <p:cTn id="7" dur="1000"/>
                                        <p:tgtEl>
                                          <p:spTgt spid="2277"/>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2287"/>
                                        </p:tgtEl>
                                        <p:attrNameLst>
                                          <p:attrName>style.visibility</p:attrName>
                                        </p:attrNameLst>
                                      </p:cBhvr>
                                      <p:to>
                                        <p:strVal val="visible"/>
                                      </p:to>
                                    </p:set>
                                    <p:anim calcmode="lin" valueType="num">
                                      <p:cBhvr additive="base">
                                        <p:cTn id="12" dur="1000"/>
                                        <p:tgtEl>
                                          <p:spTgt spid="2287"/>
                                        </p:tgtEl>
                                        <p:attrNameLst>
                                          <p:attrName>ppt_x</p:attrName>
                                        </p:attrNameLst>
                                      </p:cBhvr>
                                      <p:tavLst>
                                        <p:tav tm="0">
                                          <p:val>
                                            <p:strVal val="#ppt_x+1"/>
                                          </p:val>
                                        </p:tav>
                                        <p:tav tm="100000">
                                          <p:val>
                                            <p:strVal val="#ppt_x"/>
                                          </p:val>
                                        </p:tav>
                                      </p:tavLst>
                                    </p:anim>
                                  </p:childTnLst>
                                </p:cTn>
                              </p:par>
                              <p:par>
                                <p:cTn id="13" presetID="2" presetClass="entr" presetSubtype="2" fill="hold" nodeType="withEffect">
                                  <p:stCondLst>
                                    <p:cond delay="0"/>
                                  </p:stCondLst>
                                  <p:childTnLst>
                                    <p:set>
                                      <p:cBhvr>
                                        <p:cTn id="14" dur="1" fill="hold">
                                          <p:stCondLst>
                                            <p:cond delay="0"/>
                                          </p:stCondLst>
                                        </p:cTn>
                                        <p:tgtEl>
                                          <p:spTgt spid="2294"/>
                                        </p:tgtEl>
                                        <p:attrNameLst>
                                          <p:attrName>style.visibility</p:attrName>
                                        </p:attrNameLst>
                                      </p:cBhvr>
                                      <p:to>
                                        <p:strVal val="visible"/>
                                      </p:to>
                                    </p:set>
                                    <p:anim calcmode="lin" valueType="num">
                                      <p:cBhvr additive="base">
                                        <p:cTn id="15" dur="1000"/>
                                        <p:tgtEl>
                                          <p:spTgt spid="2294"/>
                                        </p:tgtEl>
                                        <p:attrNameLst>
                                          <p:attrName>ppt_x</p:attrName>
                                        </p:attrNameLst>
                                      </p:cBhvr>
                                      <p:tavLst>
                                        <p:tav tm="0">
                                          <p:val>
                                            <p:strVal val="#ppt_x+1"/>
                                          </p:val>
                                        </p:tav>
                                        <p:tav tm="100000">
                                          <p:val>
                                            <p:strVal val="#ppt_x"/>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2278"/>
                                        </p:tgtEl>
                                        <p:attrNameLst>
                                          <p:attrName>style.visibility</p:attrName>
                                        </p:attrNameLst>
                                      </p:cBhvr>
                                      <p:to>
                                        <p:strVal val="visible"/>
                                      </p:to>
                                    </p:set>
                                    <p:anim calcmode="lin" valueType="num">
                                      <p:cBhvr additive="base">
                                        <p:cTn id="20" dur="1000"/>
                                        <p:tgtEl>
                                          <p:spTgt spid="2278"/>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3">
                                            <p:txEl>
                                              <p:pRg st="0" end="0"/>
                                            </p:txEl>
                                          </p:spTgt>
                                        </p:tgtEl>
                                        <p:attrNameLst>
                                          <p:attrName>style.visibility</p:attrName>
                                        </p:attrNameLst>
                                      </p:cBhvr>
                                      <p:to>
                                        <p:strVal val="visible"/>
                                      </p:to>
                                    </p:set>
                                    <p:anim calcmode="lin" valueType="num">
                                      <p:cBhvr additive="base">
                                        <p:cTn id="25"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3">
                                            <p:txEl>
                                              <p:pRg st="1" end="1"/>
                                            </p:txEl>
                                          </p:spTgt>
                                        </p:tgtEl>
                                        <p:attrNameLst>
                                          <p:attrName>style.visibility</p:attrName>
                                        </p:attrNameLst>
                                      </p:cBhvr>
                                      <p:to>
                                        <p:strVal val="visible"/>
                                      </p:to>
                                    </p:set>
                                    <p:anim calcmode="lin" valueType="num">
                                      <p:cBhvr additive="base">
                                        <p:cTn id="31"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
                                            <p:txEl>
                                              <p:pRg st="1" end="1"/>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3">
                                            <p:txEl>
                                              <p:pRg st="2" end="2"/>
                                            </p:txEl>
                                          </p:spTgt>
                                        </p:tgtEl>
                                        <p:attrNameLst>
                                          <p:attrName>style.visibility</p:attrName>
                                        </p:attrNameLst>
                                      </p:cBhvr>
                                      <p:to>
                                        <p:strVal val="visible"/>
                                      </p:to>
                                    </p:set>
                                    <p:anim calcmode="lin" valueType="num">
                                      <p:cBhvr additive="base">
                                        <p:cTn id="35"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
                                            <p:txEl>
                                              <p:pRg st="2" end="2"/>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3">
                                            <p:txEl>
                                              <p:pRg st="3" end="3"/>
                                            </p:txEl>
                                          </p:spTgt>
                                        </p:tgtEl>
                                        <p:attrNameLst>
                                          <p:attrName>style.visibility</p:attrName>
                                        </p:attrNameLst>
                                      </p:cBhvr>
                                      <p:to>
                                        <p:strVal val="visible"/>
                                      </p:to>
                                    </p:set>
                                    <p:anim calcmode="lin" valueType="num">
                                      <p:cBhvr additive="base">
                                        <p:cTn id="39" dur="500" fill="hold"/>
                                        <p:tgtEl>
                                          <p:spTgt spid="13">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500" fill="hold"/>
                                        <p:tgtEl>
                                          <p:spTgt spid="14"/>
                                        </p:tgtEl>
                                        <p:attrNameLst>
                                          <p:attrName>ppt_x</p:attrName>
                                        </p:attrNameLst>
                                      </p:cBhvr>
                                      <p:tavLst>
                                        <p:tav tm="0">
                                          <p:val>
                                            <p:strVal val="#ppt_x"/>
                                          </p:val>
                                        </p:tav>
                                        <p:tav tm="100000">
                                          <p:val>
                                            <p:strVal val="#ppt_x"/>
                                          </p:val>
                                        </p:tav>
                                      </p:tavLst>
                                    </p:anim>
                                    <p:anim calcmode="lin" valueType="num">
                                      <p:cBhvr additive="base">
                                        <p:cTn id="4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3">
                                            <p:txEl>
                                              <p:pRg st="4" end="4"/>
                                            </p:txEl>
                                          </p:spTgt>
                                        </p:tgtEl>
                                        <p:attrNameLst>
                                          <p:attrName>style.visibility</p:attrName>
                                        </p:attrNameLst>
                                      </p:cBhvr>
                                      <p:to>
                                        <p:strVal val="visible"/>
                                      </p:to>
                                    </p:set>
                                    <p:anim calcmode="lin" valueType="num">
                                      <p:cBhvr additive="base">
                                        <p:cTn id="51" dur="500" fill="hold"/>
                                        <p:tgtEl>
                                          <p:spTgt spid="13">
                                            <p:txEl>
                                              <p:pRg st="4" end="4"/>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ppt_x"/>
                                          </p:val>
                                        </p:tav>
                                        <p:tav tm="100000">
                                          <p:val>
                                            <p:strVal val="#ppt_x"/>
                                          </p:val>
                                        </p:tav>
                                      </p:tavLst>
                                    </p:anim>
                                    <p:anim calcmode="lin" valueType="num">
                                      <p:cBhvr additive="base">
                                        <p:cTn id="5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7"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0516"/>
        <p:cNvGrpSpPr/>
        <p:nvPr/>
      </p:nvGrpSpPr>
      <p:grpSpPr>
        <a:xfrm>
          <a:off x="0" y="0"/>
          <a:ext cx="0" cy="0"/>
          <a:chOff x="0" y="0"/>
          <a:chExt cx="0" cy="0"/>
        </a:xfrm>
      </p:grpSpPr>
      <p:grpSp>
        <p:nvGrpSpPr>
          <p:cNvPr id="10517" name="Google Shape;10517;p135"/>
          <p:cNvGrpSpPr/>
          <p:nvPr/>
        </p:nvGrpSpPr>
        <p:grpSpPr>
          <a:xfrm>
            <a:off x="717025" y="967615"/>
            <a:ext cx="1636117" cy="1526144"/>
            <a:chOff x="729238" y="1179665"/>
            <a:chExt cx="1636117" cy="1526144"/>
          </a:xfrm>
        </p:grpSpPr>
        <p:grpSp>
          <p:nvGrpSpPr>
            <p:cNvPr id="10518" name="Google Shape;10518;p135"/>
            <p:cNvGrpSpPr/>
            <p:nvPr/>
          </p:nvGrpSpPr>
          <p:grpSpPr>
            <a:xfrm>
              <a:off x="729238" y="1179665"/>
              <a:ext cx="80700" cy="1526144"/>
              <a:chOff x="729238" y="1179665"/>
              <a:chExt cx="80700" cy="1526144"/>
            </a:xfrm>
          </p:grpSpPr>
          <p:sp>
            <p:nvSpPr>
              <p:cNvPr id="10519" name="Google Shape;10519;p13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3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3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135"/>
            <p:cNvGrpSpPr/>
            <p:nvPr/>
          </p:nvGrpSpPr>
          <p:grpSpPr>
            <a:xfrm>
              <a:off x="903098" y="1179665"/>
              <a:ext cx="80700" cy="1526144"/>
              <a:chOff x="903098" y="1179665"/>
              <a:chExt cx="80700" cy="1526144"/>
            </a:xfrm>
          </p:grpSpPr>
          <p:sp>
            <p:nvSpPr>
              <p:cNvPr id="10530" name="Google Shape;10530;p13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3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3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3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3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3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3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135"/>
            <p:cNvGrpSpPr/>
            <p:nvPr/>
          </p:nvGrpSpPr>
          <p:grpSpPr>
            <a:xfrm>
              <a:off x="1076958" y="1179665"/>
              <a:ext cx="80700" cy="1526144"/>
              <a:chOff x="1076958" y="1179665"/>
              <a:chExt cx="80700" cy="1526144"/>
            </a:xfrm>
          </p:grpSpPr>
          <p:sp>
            <p:nvSpPr>
              <p:cNvPr id="10541" name="Google Shape;10541;p13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3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3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3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3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3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3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135"/>
            <p:cNvGrpSpPr/>
            <p:nvPr/>
          </p:nvGrpSpPr>
          <p:grpSpPr>
            <a:xfrm>
              <a:off x="1247707" y="1179665"/>
              <a:ext cx="80700" cy="1526144"/>
              <a:chOff x="1247707" y="1179665"/>
              <a:chExt cx="80700" cy="1526144"/>
            </a:xfrm>
          </p:grpSpPr>
          <p:sp>
            <p:nvSpPr>
              <p:cNvPr id="10552" name="Google Shape;10552;p13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3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3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3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3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3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3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3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3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135"/>
            <p:cNvGrpSpPr/>
            <p:nvPr/>
          </p:nvGrpSpPr>
          <p:grpSpPr>
            <a:xfrm>
              <a:off x="1421567" y="1179665"/>
              <a:ext cx="80700" cy="1526144"/>
              <a:chOff x="1421567" y="1179665"/>
              <a:chExt cx="80700" cy="1526144"/>
            </a:xfrm>
          </p:grpSpPr>
          <p:sp>
            <p:nvSpPr>
              <p:cNvPr id="10563" name="Google Shape;10563;p13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3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3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3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3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3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135"/>
            <p:cNvGrpSpPr/>
            <p:nvPr/>
          </p:nvGrpSpPr>
          <p:grpSpPr>
            <a:xfrm>
              <a:off x="1592327" y="1179665"/>
              <a:ext cx="80700" cy="1526144"/>
              <a:chOff x="1592327" y="1179665"/>
              <a:chExt cx="80700" cy="1526144"/>
            </a:xfrm>
          </p:grpSpPr>
          <p:sp>
            <p:nvSpPr>
              <p:cNvPr id="10574" name="Google Shape;10574;p13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3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3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135"/>
            <p:cNvGrpSpPr/>
            <p:nvPr/>
          </p:nvGrpSpPr>
          <p:grpSpPr>
            <a:xfrm>
              <a:off x="1766187" y="1179665"/>
              <a:ext cx="80700" cy="1526144"/>
              <a:chOff x="1766187" y="1179665"/>
              <a:chExt cx="80700" cy="1526144"/>
            </a:xfrm>
          </p:grpSpPr>
          <p:sp>
            <p:nvSpPr>
              <p:cNvPr id="10585" name="Google Shape;10585;p13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3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3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3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3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3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135"/>
            <p:cNvGrpSpPr/>
            <p:nvPr/>
          </p:nvGrpSpPr>
          <p:grpSpPr>
            <a:xfrm>
              <a:off x="1936935" y="1179665"/>
              <a:ext cx="80700" cy="1526144"/>
              <a:chOff x="1936935" y="1179665"/>
              <a:chExt cx="80700" cy="1526144"/>
            </a:xfrm>
          </p:grpSpPr>
          <p:sp>
            <p:nvSpPr>
              <p:cNvPr id="10596" name="Google Shape;10596;p13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3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3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3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3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3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3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3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3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3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135"/>
            <p:cNvGrpSpPr/>
            <p:nvPr/>
          </p:nvGrpSpPr>
          <p:grpSpPr>
            <a:xfrm>
              <a:off x="2110795" y="1179665"/>
              <a:ext cx="80700" cy="1526144"/>
              <a:chOff x="2110795" y="1179665"/>
              <a:chExt cx="80700" cy="1526144"/>
            </a:xfrm>
          </p:grpSpPr>
          <p:sp>
            <p:nvSpPr>
              <p:cNvPr id="10607" name="Google Shape;10607;p13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3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3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3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3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3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3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3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3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135"/>
            <p:cNvGrpSpPr/>
            <p:nvPr/>
          </p:nvGrpSpPr>
          <p:grpSpPr>
            <a:xfrm>
              <a:off x="2284655" y="1179665"/>
              <a:ext cx="80700" cy="1526144"/>
              <a:chOff x="2284655" y="1179665"/>
              <a:chExt cx="80700" cy="1526144"/>
            </a:xfrm>
          </p:grpSpPr>
          <p:sp>
            <p:nvSpPr>
              <p:cNvPr id="10618" name="Google Shape;10618;p13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3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3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3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3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3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3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3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8" name="Google Shape;10628;p135"/>
          <p:cNvGrpSpPr/>
          <p:nvPr/>
        </p:nvGrpSpPr>
        <p:grpSpPr>
          <a:xfrm>
            <a:off x="2611692" y="986753"/>
            <a:ext cx="1364248" cy="1102133"/>
            <a:chOff x="2623904" y="1198803"/>
            <a:chExt cx="1364248" cy="1102133"/>
          </a:xfrm>
        </p:grpSpPr>
        <p:grpSp>
          <p:nvGrpSpPr>
            <p:cNvPr id="10629" name="Google Shape;10629;p135"/>
            <p:cNvGrpSpPr/>
            <p:nvPr/>
          </p:nvGrpSpPr>
          <p:grpSpPr>
            <a:xfrm>
              <a:off x="2623907" y="1198803"/>
              <a:ext cx="1364245" cy="273000"/>
              <a:chOff x="2623907" y="1198803"/>
              <a:chExt cx="1364245" cy="273000"/>
            </a:xfrm>
          </p:grpSpPr>
          <p:sp>
            <p:nvSpPr>
              <p:cNvPr id="10630" name="Google Shape;10630;p13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3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3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3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3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135"/>
            <p:cNvGrpSpPr/>
            <p:nvPr/>
          </p:nvGrpSpPr>
          <p:grpSpPr>
            <a:xfrm>
              <a:off x="2623904" y="1476964"/>
              <a:ext cx="1364245" cy="273000"/>
              <a:chOff x="2623904" y="1476964"/>
              <a:chExt cx="1364245" cy="273000"/>
            </a:xfrm>
          </p:grpSpPr>
          <p:sp>
            <p:nvSpPr>
              <p:cNvPr id="10636" name="Google Shape;10636;p13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3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3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3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135"/>
            <p:cNvGrpSpPr/>
            <p:nvPr/>
          </p:nvGrpSpPr>
          <p:grpSpPr>
            <a:xfrm>
              <a:off x="2623907" y="1749775"/>
              <a:ext cx="1364245" cy="273000"/>
              <a:chOff x="2623907" y="1749775"/>
              <a:chExt cx="1364245" cy="273000"/>
            </a:xfrm>
          </p:grpSpPr>
          <p:sp>
            <p:nvSpPr>
              <p:cNvPr id="10642" name="Google Shape;10642;p13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3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3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3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3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135"/>
            <p:cNvGrpSpPr/>
            <p:nvPr/>
          </p:nvGrpSpPr>
          <p:grpSpPr>
            <a:xfrm>
              <a:off x="2623904" y="2027936"/>
              <a:ext cx="1364245" cy="273000"/>
              <a:chOff x="2623904" y="2027936"/>
              <a:chExt cx="1364245" cy="273000"/>
            </a:xfrm>
          </p:grpSpPr>
          <p:sp>
            <p:nvSpPr>
              <p:cNvPr id="10648" name="Google Shape;10648;p13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3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3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3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53" name="Google Shape;10653;p135"/>
          <p:cNvGrpSpPr/>
          <p:nvPr/>
        </p:nvGrpSpPr>
        <p:grpSpPr>
          <a:xfrm>
            <a:off x="2601153" y="2445826"/>
            <a:ext cx="1387541" cy="159124"/>
            <a:chOff x="3200660" y="2180272"/>
            <a:chExt cx="2563824" cy="378237"/>
          </a:xfrm>
        </p:grpSpPr>
        <p:sp>
          <p:nvSpPr>
            <p:cNvPr id="10654" name="Google Shape;10654;p13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3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3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3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3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3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3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3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3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3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3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3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3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135"/>
          <p:cNvGrpSpPr/>
          <p:nvPr/>
        </p:nvGrpSpPr>
        <p:grpSpPr>
          <a:xfrm>
            <a:off x="2597677" y="2723590"/>
            <a:ext cx="1390502" cy="159625"/>
            <a:chOff x="3530150" y="2790075"/>
            <a:chExt cx="1962600" cy="225300"/>
          </a:xfrm>
        </p:grpSpPr>
        <p:sp>
          <p:nvSpPr>
            <p:cNvPr id="10673" name="Google Shape;10673;p13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3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135"/>
          <p:cNvGrpSpPr/>
          <p:nvPr/>
        </p:nvGrpSpPr>
        <p:grpSpPr>
          <a:xfrm>
            <a:off x="2597735" y="3001855"/>
            <a:ext cx="1411629" cy="154175"/>
            <a:chOff x="3558802" y="4011244"/>
            <a:chExt cx="1866000" cy="111600"/>
          </a:xfrm>
        </p:grpSpPr>
        <p:sp>
          <p:nvSpPr>
            <p:cNvPr id="10676" name="Google Shape;10676;p13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3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135"/>
          <p:cNvGrpSpPr/>
          <p:nvPr/>
        </p:nvGrpSpPr>
        <p:grpSpPr>
          <a:xfrm>
            <a:off x="2598023" y="2207425"/>
            <a:ext cx="1383503" cy="119761"/>
            <a:chOff x="3465975" y="2270258"/>
            <a:chExt cx="1986364" cy="171947"/>
          </a:xfrm>
        </p:grpSpPr>
        <p:sp>
          <p:nvSpPr>
            <p:cNvPr id="10679" name="Google Shape;10679;p13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3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3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3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3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135"/>
          <p:cNvGrpSpPr/>
          <p:nvPr/>
        </p:nvGrpSpPr>
        <p:grpSpPr>
          <a:xfrm>
            <a:off x="2609030" y="3571198"/>
            <a:ext cx="1369531" cy="195460"/>
            <a:chOff x="723300" y="4253549"/>
            <a:chExt cx="2276482" cy="324900"/>
          </a:xfrm>
        </p:grpSpPr>
        <p:sp>
          <p:nvSpPr>
            <p:cNvPr id="10688" name="Google Shape;10688;p13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3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3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3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135"/>
          <p:cNvGrpSpPr/>
          <p:nvPr/>
        </p:nvGrpSpPr>
        <p:grpSpPr>
          <a:xfrm>
            <a:off x="2598591" y="3272439"/>
            <a:ext cx="1389066" cy="180119"/>
            <a:chOff x="705948" y="3788465"/>
            <a:chExt cx="2308953" cy="299400"/>
          </a:xfrm>
        </p:grpSpPr>
        <p:sp>
          <p:nvSpPr>
            <p:cNvPr id="10694" name="Google Shape;10694;p13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3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3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135"/>
          <p:cNvGrpSpPr/>
          <p:nvPr/>
        </p:nvGrpSpPr>
        <p:grpSpPr>
          <a:xfrm>
            <a:off x="4195581" y="1876393"/>
            <a:ext cx="1433821" cy="191501"/>
            <a:chOff x="4273350" y="2088443"/>
            <a:chExt cx="1433821" cy="191501"/>
          </a:xfrm>
        </p:grpSpPr>
        <p:grpSp>
          <p:nvGrpSpPr>
            <p:cNvPr id="10700" name="Google Shape;10700;p135"/>
            <p:cNvGrpSpPr/>
            <p:nvPr/>
          </p:nvGrpSpPr>
          <p:grpSpPr>
            <a:xfrm>
              <a:off x="4273350" y="2088443"/>
              <a:ext cx="1433821" cy="0"/>
              <a:chOff x="5224975" y="2962250"/>
              <a:chExt cx="1544400" cy="0"/>
            </a:xfrm>
          </p:grpSpPr>
          <p:cxnSp>
            <p:nvCxnSpPr>
              <p:cNvPr id="10701" name="Google Shape;10701;p13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0702" name="Google Shape;10702;p13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0703" name="Google Shape;10703;p135"/>
            <p:cNvGrpSpPr/>
            <p:nvPr/>
          </p:nvGrpSpPr>
          <p:grpSpPr>
            <a:xfrm>
              <a:off x="4273350" y="2279944"/>
              <a:ext cx="1433821" cy="0"/>
              <a:chOff x="5224975" y="2962250"/>
              <a:chExt cx="1544400" cy="0"/>
            </a:xfrm>
          </p:grpSpPr>
          <p:cxnSp>
            <p:nvCxnSpPr>
              <p:cNvPr id="10704" name="Google Shape;10704;p13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0705" name="Google Shape;10705;p13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0706" name="Google Shape;10706;p135"/>
          <p:cNvGrpSpPr/>
          <p:nvPr/>
        </p:nvGrpSpPr>
        <p:grpSpPr>
          <a:xfrm>
            <a:off x="2646528" y="3885297"/>
            <a:ext cx="1304609" cy="294074"/>
            <a:chOff x="2658741" y="4097347"/>
            <a:chExt cx="1304609" cy="294074"/>
          </a:xfrm>
        </p:grpSpPr>
        <p:grpSp>
          <p:nvGrpSpPr>
            <p:cNvPr id="10707" name="Google Shape;10707;p135"/>
            <p:cNvGrpSpPr/>
            <p:nvPr/>
          </p:nvGrpSpPr>
          <p:grpSpPr>
            <a:xfrm>
              <a:off x="2658741" y="4097347"/>
              <a:ext cx="118572" cy="294074"/>
              <a:chOff x="3343310" y="4475555"/>
              <a:chExt cx="127717" cy="316753"/>
            </a:xfrm>
          </p:grpSpPr>
          <p:sp>
            <p:nvSpPr>
              <p:cNvPr id="10708" name="Google Shape;10708;p13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3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135"/>
            <p:cNvGrpSpPr/>
            <p:nvPr/>
          </p:nvGrpSpPr>
          <p:grpSpPr>
            <a:xfrm>
              <a:off x="3815519" y="4098388"/>
              <a:ext cx="147831" cy="291991"/>
              <a:chOff x="3527539" y="4476677"/>
              <a:chExt cx="159232" cy="314510"/>
            </a:xfrm>
          </p:grpSpPr>
          <p:sp>
            <p:nvSpPr>
              <p:cNvPr id="10711" name="Google Shape;10711;p13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3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135"/>
            <p:cNvGrpSpPr/>
            <p:nvPr/>
          </p:nvGrpSpPr>
          <p:grpSpPr>
            <a:xfrm>
              <a:off x="3511696" y="4098388"/>
              <a:ext cx="147831" cy="291991"/>
              <a:chOff x="3527539" y="4476677"/>
              <a:chExt cx="159232" cy="314510"/>
            </a:xfrm>
          </p:grpSpPr>
          <p:sp>
            <p:nvSpPr>
              <p:cNvPr id="10714" name="Google Shape;10714;p13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3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135"/>
            <p:cNvGrpSpPr/>
            <p:nvPr/>
          </p:nvGrpSpPr>
          <p:grpSpPr>
            <a:xfrm>
              <a:off x="3207874" y="4098388"/>
              <a:ext cx="147831" cy="291991"/>
              <a:chOff x="3527539" y="4476677"/>
              <a:chExt cx="159232" cy="314510"/>
            </a:xfrm>
          </p:grpSpPr>
          <p:sp>
            <p:nvSpPr>
              <p:cNvPr id="10717" name="Google Shape;10717;p13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3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135"/>
            <p:cNvGrpSpPr/>
            <p:nvPr/>
          </p:nvGrpSpPr>
          <p:grpSpPr>
            <a:xfrm>
              <a:off x="2933305" y="4097347"/>
              <a:ext cx="118572" cy="294074"/>
              <a:chOff x="3343310" y="4475555"/>
              <a:chExt cx="127717" cy="316753"/>
            </a:xfrm>
          </p:grpSpPr>
          <p:sp>
            <p:nvSpPr>
              <p:cNvPr id="10720" name="Google Shape;10720;p13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22" name="Google Shape;10722;p135"/>
          <p:cNvGrpSpPr/>
          <p:nvPr/>
        </p:nvGrpSpPr>
        <p:grpSpPr>
          <a:xfrm>
            <a:off x="4197136" y="963991"/>
            <a:ext cx="1430711" cy="751237"/>
            <a:chOff x="5159450" y="1919950"/>
            <a:chExt cx="1541050" cy="862500"/>
          </a:xfrm>
        </p:grpSpPr>
        <p:sp>
          <p:nvSpPr>
            <p:cNvPr id="10723" name="Google Shape;10723;p13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724" name="Google Shape;10724;p135"/>
            <p:cNvGrpSpPr/>
            <p:nvPr/>
          </p:nvGrpSpPr>
          <p:grpSpPr>
            <a:xfrm>
              <a:off x="5159450" y="1919950"/>
              <a:ext cx="1541050" cy="862500"/>
              <a:chOff x="5159450" y="1919950"/>
              <a:chExt cx="1541050" cy="862500"/>
            </a:xfrm>
          </p:grpSpPr>
          <p:cxnSp>
            <p:nvCxnSpPr>
              <p:cNvPr id="10725" name="Google Shape;10725;p13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726" name="Google Shape;10726;p13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727" name="Google Shape;10727;p135"/>
          <p:cNvGrpSpPr/>
          <p:nvPr/>
        </p:nvGrpSpPr>
        <p:grpSpPr>
          <a:xfrm>
            <a:off x="4245274" y="2227761"/>
            <a:ext cx="1334436" cy="967914"/>
            <a:chOff x="4294923" y="2439811"/>
            <a:chExt cx="1334436" cy="967914"/>
          </a:xfrm>
        </p:grpSpPr>
        <p:grpSp>
          <p:nvGrpSpPr>
            <p:cNvPr id="10728" name="Google Shape;10728;p135"/>
            <p:cNvGrpSpPr/>
            <p:nvPr/>
          </p:nvGrpSpPr>
          <p:grpSpPr>
            <a:xfrm>
              <a:off x="4960455" y="2469658"/>
              <a:ext cx="668904" cy="885524"/>
              <a:chOff x="4960455" y="2469658"/>
              <a:chExt cx="668904" cy="885524"/>
            </a:xfrm>
          </p:grpSpPr>
          <p:sp>
            <p:nvSpPr>
              <p:cNvPr id="10729" name="Google Shape;10729;p13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3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3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3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135"/>
            <p:cNvGrpSpPr/>
            <p:nvPr/>
          </p:nvGrpSpPr>
          <p:grpSpPr>
            <a:xfrm>
              <a:off x="4294923" y="2469658"/>
              <a:ext cx="668951" cy="885524"/>
              <a:chOff x="4294923" y="2469658"/>
              <a:chExt cx="668951" cy="885524"/>
            </a:xfrm>
          </p:grpSpPr>
          <p:sp>
            <p:nvSpPr>
              <p:cNvPr id="10736" name="Google Shape;10736;p13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3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3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3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3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3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2" name="Google Shape;10742;p13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135"/>
          <p:cNvGrpSpPr/>
          <p:nvPr/>
        </p:nvGrpSpPr>
        <p:grpSpPr>
          <a:xfrm>
            <a:off x="4231477" y="3282206"/>
            <a:ext cx="1430949" cy="897289"/>
            <a:chOff x="4351371" y="3547942"/>
            <a:chExt cx="1345130" cy="843475"/>
          </a:xfrm>
        </p:grpSpPr>
        <p:grpSp>
          <p:nvGrpSpPr>
            <p:cNvPr id="10744" name="Google Shape;10744;p135"/>
            <p:cNvGrpSpPr/>
            <p:nvPr/>
          </p:nvGrpSpPr>
          <p:grpSpPr>
            <a:xfrm>
              <a:off x="4351371" y="4209917"/>
              <a:ext cx="1345130" cy="181500"/>
              <a:chOff x="4351371" y="4209917"/>
              <a:chExt cx="1345130" cy="181500"/>
            </a:xfrm>
          </p:grpSpPr>
          <p:sp>
            <p:nvSpPr>
              <p:cNvPr id="10745" name="Google Shape;10745;p13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46" name="Google Shape;10746;p13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0747" name="Google Shape;10747;p135"/>
            <p:cNvGrpSpPr/>
            <p:nvPr/>
          </p:nvGrpSpPr>
          <p:grpSpPr>
            <a:xfrm>
              <a:off x="4403010" y="3985221"/>
              <a:ext cx="1109518" cy="181500"/>
              <a:chOff x="4403010" y="3985221"/>
              <a:chExt cx="1109518" cy="181500"/>
            </a:xfrm>
          </p:grpSpPr>
          <p:sp>
            <p:nvSpPr>
              <p:cNvPr id="10748" name="Google Shape;10748;p13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49" name="Google Shape;10749;p13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0750" name="Google Shape;10750;p135"/>
            <p:cNvGrpSpPr/>
            <p:nvPr/>
          </p:nvGrpSpPr>
          <p:grpSpPr>
            <a:xfrm>
              <a:off x="4618704" y="3766582"/>
              <a:ext cx="807858" cy="181500"/>
              <a:chOff x="4618704" y="3766582"/>
              <a:chExt cx="807858" cy="181500"/>
            </a:xfrm>
          </p:grpSpPr>
          <p:sp>
            <p:nvSpPr>
              <p:cNvPr id="10751" name="Google Shape;10751;p13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52" name="Google Shape;10752;p13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0753" name="Google Shape;10753;p135"/>
            <p:cNvGrpSpPr/>
            <p:nvPr/>
          </p:nvGrpSpPr>
          <p:grpSpPr>
            <a:xfrm>
              <a:off x="4735238" y="3547942"/>
              <a:ext cx="462839" cy="181500"/>
              <a:chOff x="4735238" y="3547942"/>
              <a:chExt cx="462839" cy="181500"/>
            </a:xfrm>
          </p:grpSpPr>
          <p:sp>
            <p:nvSpPr>
              <p:cNvPr id="10754" name="Google Shape;10754;p13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55" name="Google Shape;10755;p13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0756" name="Google Shape;10756;p135"/>
          <p:cNvGrpSpPr/>
          <p:nvPr/>
        </p:nvGrpSpPr>
        <p:grpSpPr>
          <a:xfrm>
            <a:off x="7407835" y="2217530"/>
            <a:ext cx="1020955" cy="928853"/>
            <a:chOff x="926675" y="238125"/>
            <a:chExt cx="5755100" cy="5232975"/>
          </a:xfrm>
        </p:grpSpPr>
        <p:sp>
          <p:nvSpPr>
            <p:cNvPr id="10757" name="Google Shape;10757;p13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3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3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3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135"/>
          <p:cNvGrpSpPr/>
          <p:nvPr/>
        </p:nvGrpSpPr>
        <p:grpSpPr>
          <a:xfrm>
            <a:off x="715208" y="2616265"/>
            <a:ext cx="1695374" cy="1560837"/>
            <a:chOff x="727421" y="2828315"/>
            <a:chExt cx="1695374" cy="1560837"/>
          </a:xfrm>
        </p:grpSpPr>
        <p:grpSp>
          <p:nvGrpSpPr>
            <p:cNvPr id="10762" name="Google Shape;10762;p135"/>
            <p:cNvGrpSpPr/>
            <p:nvPr/>
          </p:nvGrpSpPr>
          <p:grpSpPr>
            <a:xfrm>
              <a:off x="727421" y="2828315"/>
              <a:ext cx="1695374" cy="1560837"/>
              <a:chOff x="734799" y="2782450"/>
              <a:chExt cx="1571100" cy="1577400"/>
            </a:xfrm>
          </p:grpSpPr>
          <p:cxnSp>
            <p:nvCxnSpPr>
              <p:cNvPr id="10763" name="Google Shape;10763;p13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764" name="Google Shape;10764;p13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765" name="Google Shape;10765;p135"/>
            <p:cNvGrpSpPr/>
            <p:nvPr/>
          </p:nvGrpSpPr>
          <p:grpSpPr>
            <a:xfrm>
              <a:off x="819108" y="2882501"/>
              <a:ext cx="1556791" cy="1426186"/>
              <a:chOff x="819108" y="2882501"/>
              <a:chExt cx="1556791" cy="1426186"/>
            </a:xfrm>
          </p:grpSpPr>
          <p:grpSp>
            <p:nvGrpSpPr>
              <p:cNvPr id="10766" name="Google Shape;10766;p135"/>
              <p:cNvGrpSpPr/>
              <p:nvPr/>
            </p:nvGrpSpPr>
            <p:grpSpPr>
              <a:xfrm>
                <a:off x="819108" y="2882501"/>
                <a:ext cx="103104" cy="1426186"/>
                <a:chOff x="4674013" y="3100904"/>
                <a:chExt cx="122758" cy="1698043"/>
              </a:xfrm>
            </p:grpSpPr>
            <p:sp>
              <p:nvSpPr>
                <p:cNvPr id="10767" name="Google Shape;10767;p13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3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3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3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3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3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3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135"/>
              <p:cNvGrpSpPr/>
              <p:nvPr/>
            </p:nvGrpSpPr>
            <p:grpSpPr>
              <a:xfrm>
                <a:off x="1062475" y="2882501"/>
                <a:ext cx="103104" cy="1426186"/>
                <a:chOff x="4940438" y="3100904"/>
                <a:chExt cx="122758" cy="1698043"/>
              </a:xfrm>
            </p:grpSpPr>
            <p:sp>
              <p:nvSpPr>
                <p:cNvPr id="10775" name="Google Shape;10775;p13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3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3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3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3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3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3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135"/>
              <p:cNvGrpSpPr/>
              <p:nvPr/>
            </p:nvGrpSpPr>
            <p:grpSpPr>
              <a:xfrm>
                <a:off x="1299324" y="2882501"/>
                <a:ext cx="103104" cy="1426186"/>
                <a:chOff x="5206863" y="3100904"/>
                <a:chExt cx="122758" cy="1698043"/>
              </a:xfrm>
            </p:grpSpPr>
            <p:sp>
              <p:nvSpPr>
                <p:cNvPr id="10783" name="Google Shape;10783;p13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3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3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3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3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3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3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135"/>
              <p:cNvGrpSpPr/>
              <p:nvPr/>
            </p:nvGrpSpPr>
            <p:grpSpPr>
              <a:xfrm>
                <a:off x="1786057" y="2882501"/>
                <a:ext cx="103104" cy="1426186"/>
                <a:chOff x="6006138" y="3143629"/>
                <a:chExt cx="122758" cy="1698043"/>
              </a:xfrm>
            </p:grpSpPr>
            <p:sp>
              <p:nvSpPr>
                <p:cNvPr id="10791" name="Google Shape;10791;p13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3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3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3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3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3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3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135"/>
              <p:cNvGrpSpPr/>
              <p:nvPr/>
            </p:nvGrpSpPr>
            <p:grpSpPr>
              <a:xfrm>
                <a:off x="2029422" y="2882501"/>
                <a:ext cx="103104" cy="1426186"/>
                <a:chOff x="6805413" y="3100904"/>
                <a:chExt cx="122758" cy="1698043"/>
              </a:xfrm>
            </p:grpSpPr>
            <p:sp>
              <p:nvSpPr>
                <p:cNvPr id="10799" name="Google Shape;10799;p13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3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3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3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3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3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3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135"/>
              <p:cNvGrpSpPr/>
              <p:nvPr/>
            </p:nvGrpSpPr>
            <p:grpSpPr>
              <a:xfrm>
                <a:off x="2272795" y="2882501"/>
                <a:ext cx="103104" cy="1426186"/>
                <a:chOff x="5206863" y="3100904"/>
                <a:chExt cx="122758" cy="1698043"/>
              </a:xfrm>
            </p:grpSpPr>
            <p:sp>
              <p:nvSpPr>
                <p:cNvPr id="10807" name="Google Shape;10807;p13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3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3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3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3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135"/>
              <p:cNvGrpSpPr/>
              <p:nvPr/>
            </p:nvGrpSpPr>
            <p:grpSpPr>
              <a:xfrm>
                <a:off x="1542694" y="2882501"/>
                <a:ext cx="103104" cy="1426186"/>
                <a:chOff x="6006138" y="3143629"/>
                <a:chExt cx="122758" cy="1698043"/>
              </a:xfrm>
            </p:grpSpPr>
            <p:sp>
              <p:nvSpPr>
                <p:cNvPr id="10815" name="Google Shape;10815;p13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3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3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3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822" name="Google Shape;10822;p135"/>
          <p:cNvGrpSpPr/>
          <p:nvPr/>
        </p:nvGrpSpPr>
        <p:grpSpPr>
          <a:xfrm>
            <a:off x="5671259" y="3305987"/>
            <a:ext cx="2749952" cy="870677"/>
            <a:chOff x="238125" y="1725700"/>
            <a:chExt cx="7139025" cy="2260325"/>
          </a:xfrm>
        </p:grpSpPr>
        <p:sp>
          <p:nvSpPr>
            <p:cNvPr id="10823" name="Google Shape;10823;p13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3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3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3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3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3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3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3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3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135"/>
          <p:cNvGrpSpPr/>
          <p:nvPr/>
        </p:nvGrpSpPr>
        <p:grpSpPr>
          <a:xfrm>
            <a:off x="5941423" y="2247733"/>
            <a:ext cx="1105452" cy="916747"/>
            <a:chOff x="5249100" y="1210600"/>
            <a:chExt cx="3502700" cy="2904775"/>
          </a:xfrm>
        </p:grpSpPr>
        <p:sp>
          <p:nvSpPr>
            <p:cNvPr id="10834" name="Google Shape;10834;p13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3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3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3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38" name="Google Shape;10838;p13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0839" name="Google Shape;10839;p13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0840" name="Google Shape;10840;p13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0841" name="Google Shape;10841;p13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0842" name="Google Shape;10842;p13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135"/>
          <p:cNvGrpSpPr/>
          <p:nvPr/>
        </p:nvGrpSpPr>
        <p:grpSpPr>
          <a:xfrm>
            <a:off x="7123971" y="967151"/>
            <a:ext cx="1304650" cy="1124856"/>
            <a:chOff x="7287122" y="1165658"/>
            <a:chExt cx="1219413" cy="1051365"/>
          </a:xfrm>
        </p:grpSpPr>
        <p:grpSp>
          <p:nvGrpSpPr>
            <p:cNvPr id="10844" name="Google Shape;10844;p135"/>
            <p:cNvGrpSpPr/>
            <p:nvPr/>
          </p:nvGrpSpPr>
          <p:grpSpPr>
            <a:xfrm>
              <a:off x="7287122" y="1969723"/>
              <a:ext cx="1219413" cy="247300"/>
              <a:chOff x="7287122" y="1969723"/>
              <a:chExt cx="1219413" cy="247300"/>
            </a:xfrm>
          </p:grpSpPr>
          <p:sp>
            <p:nvSpPr>
              <p:cNvPr id="10845" name="Google Shape;10845;p13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6" name="Google Shape;10846;p135"/>
              <p:cNvGrpSpPr/>
              <p:nvPr/>
            </p:nvGrpSpPr>
            <p:grpSpPr>
              <a:xfrm>
                <a:off x="7287122" y="2063892"/>
                <a:ext cx="1151753" cy="73428"/>
                <a:chOff x="7287122" y="2063892"/>
                <a:chExt cx="1151753" cy="73428"/>
              </a:xfrm>
            </p:grpSpPr>
            <p:sp>
              <p:nvSpPr>
                <p:cNvPr id="10847" name="Google Shape;10847;p13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48" name="Google Shape;10848;p13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849" name="Google Shape;10849;p135"/>
            <p:cNvGrpSpPr/>
            <p:nvPr/>
          </p:nvGrpSpPr>
          <p:grpSpPr>
            <a:xfrm>
              <a:off x="7287122" y="1712201"/>
              <a:ext cx="1219403" cy="246767"/>
              <a:chOff x="7287122" y="1712201"/>
              <a:chExt cx="1219403" cy="246767"/>
            </a:xfrm>
          </p:grpSpPr>
          <p:sp>
            <p:nvSpPr>
              <p:cNvPr id="10850" name="Google Shape;10850;p13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1" name="Google Shape;10851;p135"/>
              <p:cNvGrpSpPr/>
              <p:nvPr/>
            </p:nvGrpSpPr>
            <p:grpSpPr>
              <a:xfrm>
                <a:off x="7287122" y="1842861"/>
                <a:ext cx="1005303" cy="73419"/>
                <a:chOff x="7287122" y="1842861"/>
                <a:chExt cx="1005303" cy="73419"/>
              </a:xfrm>
            </p:grpSpPr>
            <p:sp>
              <p:nvSpPr>
                <p:cNvPr id="10852" name="Google Shape;10852;p13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53" name="Google Shape;10853;p13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854" name="Google Shape;10854;p135"/>
            <p:cNvGrpSpPr/>
            <p:nvPr/>
          </p:nvGrpSpPr>
          <p:grpSpPr>
            <a:xfrm>
              <a:off x="7287122" y="1447520"/>
              <a:ext cx="1219403" cy="286667"/>
              <a:chOff x="7287122" y="1447520"/>
              <a:chExt cx="1219403" cy="286667"/>
            </a:xfrm>
          </p:grpSpPr>
          <p:sp>
            <p:nvSpPr>
              <p:cNvPr id="10855" name="Google Shape;10855;p13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6" name="Google Shape;10856;p135"/>
              <p:cNvGrpSpPr/>
              <p:nvPr/>
            </p:nvGrpSpPr>
            <p:grpSpPr>
              <a:xfrm>
                <a:off x="7287122" y="1581977"/>
                <a:ext cx="852803" cy="73428"/>
                <a:chOff x="7287122" y="1581977"/>
                <a:chExt cx="852803" cy="73428"/>
              </a:xfrm>
            </p:grpSpPr>
            <p:sp>
              <p:nvSpPr>
                <p:cNvPr id="10857" name="Google Shape;10857;p13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58" name="Google Shape;10858;p13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859" name="Google Shape;10859;p135"/>
            <p:cNvGrpSpPr/>
            <p:nvPr/>
          </p:nvGrpSpPr>
          <p:grpSpPr>
            <a:xfrm>
              <a:off x="7287122" y="1165658"/>
              <a:ext cx="1219403" cy="344253"/>
              <a:chOff x="7287122" y="1165658"/>
              <a:chExt cx="1219403" cy="344253"/>
            </a:xfrm>
          </p:grpSpPr>
          <p:sp>
            <p:nvSpPr>
              <p:cNvPr id="10860" name="Google Shape;10860;p13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1" name="Google Shape;10861;p135"/>
              <p:cNvGrpSpPr/>
              <p:nvPr/>
            </p:nvGrpSpPr>
            <p:grpSpPr>
              <a:xfrm>
                <a:off x="7287122" y="1341025"/>
                <a:ext cx="695703" cy="73419"/>
                <a:chOff x="7287122" y="1341025"/>
                <a:chExt cx="695703" cy="73419"/>
              </a:xfrm>
            </p:grpSpPr>
            <p:sp>
              <p:nvSpPr>
                <p:cNvPr id="10862" name="Google Shape;10862;p13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63" name="Google Shape;10863;p13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0864" name="Google Shape;10864;p135"/>
          <p:cNvGrpSpPr/>
          <p:nvPr/>
        </p:nvGrpSpPr>
        <p:grpSpPr>
          <a:xfrm>
            <a:off x="5790463" y="973174"/>
            <a:ext cx="1397729" cy="1098540"/>
            <a:chOff x="5900602" y="1193063"/>
            <a:chExt cx="1299851" cy="1021707"/>
          </a:xfrm>
        </p:grpSpPr>
        <p:grpSp>
          <p:nvGrpSpPr>
            <p:cNvPr id="10865" name="Google Shape;10865;p135"/>
            <p:cNvGrpSpPr/>
            <p:nvPr/>
          </p:nvGrpSpPr>
          <p:grpSpPr>
            <a:xfrm>
              <a:off x="6520337" y="1193063"/>
              <a:ext cx="341815" cy="799959"/>
              <a:chOff x="6520337" y="1193063"/>
              <a:chExt cx="341815" cy="799959"/>
            </a:xfrm>
          </p:grpSpPr>
          <p:grpSp>
            <p:nvGrpSpPr>
              <p:cNvPr id="10866" name="Google Shape;10866;p135"/>
              <p:cNvGrpSpPr/>
              <p:nvPr/>
            </p:nvGrpSpPr>
            <p:grpSpPr>
              <a:xfrm>
                <a:off x="6520337" y="1589527"/>
                <a:ext cx="213950" cy="403494"/>
                <a:chOff x="6520337" y="1589527"/>
                <a:chExt cx="213950" cy="403494"/>
              </a:xfrm>
            </p:grpSpPr>
            <p:sp>
              <p:nvSpPr>
                <p:cNvPr id="10867" name="Google Shape;10867;p13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3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135"/>
              <p:cNvGrpSpPr/>
              <p:nvPr/>
            </p:nvGrpSpPr>
            <p:grpSpPr>
              <a:xfrm>
                <a:off x="6577204" y="1193063"/>
                <a:ext cx="284947" cy="464512"/>
                <a:chOff x="6577204" y="1193063"/>
                <a:chExt cx="284947" cy="464512"/>
              </a:xfrm>
            </p:grpSpPr>
            <p:sp>
              <p:nvSpPr>
                <p:cNvPr id="10870" name="Google Shape;10870;p13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1" name="Google Shape;10871;p13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872" name="Google Shape;10872;p135"/>
            <p:cNvGrpSpPr/>
            <p:nvPr/>
          </p:nvGrpSpPr>
          <p:grpSpPr>
            <a:xfrm>
              <a:off x="6238903" y="1193063"/>
              <a:ext cx="300475" cy="900152"/>
              <a:chOff x="6238903" y="1193063"/>
              <a:chExt cx="300475" cy="900152"/>
            </a:xfrm>
          </p:grpSpPr>
          <p:grpSp>
            <p:nvGrpSpPr>
              <p:cNvPr id="10873" name="Google Shape;10873;p135"/>
              <p:cNvGrpSpPr/>
              <p:nvPr/>
            </p:nvGrpSpPr>
            <p:grpSpPr>
              <a:xfrm>
                <a:off x="6290865" y="1489315"/>
                <a:ext cx="248514" cy="603900"/>
                <a:chOff x="6290865" y="1489315"/>
                <a:chExt cx="248514" cy="603900"/>
              </a:xfrm>
            </p:grpSpPr>
            <p:sp>
              <p:nvSpPr>
                <p:cNvPr id="10874" name="Google Shape;10874;p13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3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135"/>
              <p:cNvGrpSpPr/>
              <p:nvPr/>
            </p:nvGrpSpPr>
            <p:grpSpPr>
              <a:xfrm>
                <a:off x="6238903" y="1193063"/>
                <a:ext cx="284947" cy="333087"/>
                <a:chOff x="6238903" y="1193063"/>
                <a:chExt cx="284947" cy="333087"/>
              </a:xfrm>
            </p:grpSpPr>
            <p:sp>
              <p:nvSpPr>
                <p:cNvPr id="10877" name="Google Shape;10877;p13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8" name="Google Shape;10878;p13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879" name="Google Shape;10879;p135"/>
            <p:cNvGrpSpPr/>
            <p:nvPr/>
          </p:nvGrpSpPr>
          <p:grpSpPr>
            <a:xfrm>
              <a:off x="5900602" y="1193063"/>
              <a:ext cx="444345" cy="1021707"/>
              <a:chOff x="5900602" y="1193063"/>
              <a:chExt cx="444345" cy="1021707"/>
            </a:xfrm>
          </p:grpSpPr>
          <p:grpSp>
            <p:nvGrpSpPr>
              <p:cNvPr id="10880" name="Google Shape;10880;p135"/>
              <p:cNvGrpSpPr/>
              <p:nvPr/>
            </p:nvGrpSpPr>
            <p:grpSpPr>
              <a:xfrm>
                <a:off x="6046501" y="1367785"/>
                <a:ext cx="298446" cy="846986"/>
                <a:chOff x="6046501" y="1367785"/>
                <a:chExt cx="298446" cy="846986"/>
              </a:xfrm>
            </p:grpSpPr>
            <p:sp>
              <p:nvSpPr>
                <p:cNvPr id="10881" name="Google Shape;10881;p13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3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135"/>
              <p:cNvGrpSpPr/>
              <p:nvPr/>
            </p:nvGrpSpPr>
            <p:grpSpPr>
              <a:xfrm>
                <a:off x="5900602" y="1193063"/>
                <a:ext cx="284947" cy="182312"/>
                <a:chOff x="5900602" y="1193063"/>
                <a:chExt cx="284947" cy="182312"/>
              </a:xfrm>
            </p:grpSpPr>
            <p:sp>
              <p:nvSpPr>
                <p:cNvPr id="10884" name="Google Shape;10884;p13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5" name="Google Shape;10885;p13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0886" name="Google Shape;10886;p135"/>
            <p:cNvGrpSpPr/>
            <p:nvPr/>
          </p:nvGrpSpPr>
          <p:grpSpPr>
            <a:xfrm>
              <a:off x="6738300" y="1193063"/>
              <a:ext cx="462153" cy="707634"/>
              <a:chOff x="6738300" y="1193063"/>
              <a:chExt cx="462153" cy="707634"/>
            </a:xfrm>
          </p:grpSpPr>
          <p:grpSp>
            <p:nvGrpSpPr>
              <p:cNvPr id="10887" name="Google Shape;10887;p135"/>
              <p:cNvGrpSpPr/>
              <p:nvPr/>
            </p:nvGrpSpPr>
            <p:grpSpPr>
              <a:xfrm>
                <a:off x="6915505" y="1193063"/>
                <a:ext cx="284947" cy="597387"/>
                <a:chOff x="6915505" y="1193063"/>
                <a:chExt cx="284947" cy="597387"/>
              </a:xfrm>
            </p:grpSpPr>
            <p:sp>
              <p:nvSpPr>
                <p:cNvPr id="10888" name="Google Shape;10888;p13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9" name="Google Shape;10889;p13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0890" name="Google Shape;10890;p135"/>
              <p:cNvGrpSpPr/>
              <p:nvPr/>
            </p:nvGrpSpPr>
            <p:grpSpPr>
              <a:xfrm>
                <a:off x="6738300" y="1684725"/>
                <a:ext cx="230066" cy="215971"/>
                <a:chOff x="6738300" y="1684725"/>
                <a:chExt cx="230066" cy="215971"/>
              </a:xfrm>
            </p:grpSpPr>
            <p:sp>
              <p:nvSpPr>
                <p:cNvPr id="10891" name="Google Shape;10891;p13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3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96"/>
        <p:cNvGrpSpPr/>
        <p:nvPr/>
      </p:nvGrpSpPr>
      <p:grpSpPr>
        <a:xfrm>
          <a:off x="0" y="0"/>
          <a:ext cx="0" cy="0"/>
          <a:chOff x="0" y="0"/>
          <a:chExt cx="0" cy="0"/>
        </a:xfrm>
      </p:grpSpPr>
      <p:grpSp>
        <p:nvGrpSpPr>
          <p:cNvPr id="10897" name="Google Shape;10897;p136"/>
          <p:cNvGrpSpPr/>
          <p:nvPr/>
        </p:nvGrpSpPr>
        <p:grpSpPr>
          <a:xfrm>
            <a:off x="855151" y="2280157"/>
            <a:ext cx="421923" cy="360050"/>
            <a:chOff x="855151" y="2280157"/>
            <a:chExt cx="421923" cy="360050"/>
          </a:xfrm>
        </p:grpSpPr>
        <p:sp>
          <p:nvSpPr>
            <p:cNvPr id="10898" name="Google Shape;10898;p136"/>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6"/>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36"/>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36"/>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6"/>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36"/>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36"/>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6"/>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36"/>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36"/>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36"/>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36"/>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6"/>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36"/>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36"/>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136"/>
          <p:cNvGrpSpPr/>
          <p:nvPr/>
        </p:nvGrpSpPr>
        <p:grpSpPr>
          <a:xfrm>
            <a:off x="1417348" y="2283640"/>
            <a:ext cx="385276" cy="384123"/>
            <a:chOff x="1417348" y="2283640"/>
            <a:chExt cx="385276" cy="384123"/>
          </a:xfrm>
        </p:grpSpPr>
        <p:sp>
          <p:nvSpPr>
            <p:cNvPr id="10914" name="Google Shape;10914;p136"/>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6"/>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36"/>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36"/>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6"/>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36"/>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36"/>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6"/>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6"/>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6"/>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6"/>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6"/>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6"/>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36"/>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136"/>
          <p:cNvGrpSpPr/>
          <p:nvPr/>
        </p:nvGrpSpPr>
        <p:grpSpPr>
          <a:xfrm>
            <a:off x="2586876" y="2283117"/>
            <a:ext cx="205605" cy="356828"/>
            <a:chOff x="2586876" y="2283117"/>
            <a:chExt cx="205605" cy="356828"/>
          </a:xfrm>
        </p:grpSpPr>
        <p:sp>
          <p:nvSpPr>
            <p:cNvPr id="10929" name="Google Shape;10929;p136"/>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36"/>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36"/>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36"/>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36"/>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6"/>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6"/>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6"/>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36"/>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36"/>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36"/>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136"/>
          <p:cNvGrpSpPr/>
          <p:nvPr/>
        </p:nvGrpSpPr>
        <p:grpSpPr>
          <a:xfrm>
            <a:off x="1961313" y="2299436"/>
            <a:ext cx="385302" cy="352532"/>
            <a:chOff x="1961313" y="2299436"/>
            <a:chExt cx="385302" cy="352532"/>
          </a:xfrm>
        </p:grpSpPr>
        <p:sp>
          <p:nvSpPr>
            <p:cNvPr id="10941" name="Google Shape;10941;p136"/>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6"/>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3" name="Google Shape;10943;p136"/>
            <p:cNvGrpSpPr/>
            <p:nvPr/>
          </p:nvGrpSpPr>
          <p:grpSpPr>
            <a:xfrm>
              <a:off x="1961313" y="2299436"/>
              <a:ext cx="385302" cy="352532"/>
              <a:chOff x="1961313" y="2299436"/>
              <a:chExt cx="385302" cy="352532"/>
            </a:xfrm>
          </p:grpSpPr>
          <p:sp>
            <p:nvSpPr>
              <p:cNvPr id="10944" name="Google Shape;10944;p136"/>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36"/>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36"/>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36"/>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6"/>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6"/>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6"/>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36"/>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52" name="Google Shape;10952;p136"/>
          <p:cNvGrpSpPr/>
          <p:nvPr/>
        </p:nvGrpSpPr>
        <p:grpSpPr>
          <a:xfrm>
            <a:off x="3049165" y="2320078"/>
            <a:ext cx="401543" cy="311432"/>
            <a:chOff x="3049165" y="2320078"/>
            <a:chExt cx="401543" cy="311432"/>
          </a:xfrm>
        </p:grpSpPr>
        <p:sp>
          <p:nvSpPr>
            <p:cNvPr id="10953" name="Google Shape;10953;p136"/>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36"/>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36"/>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36"/>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36"/>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6"/>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6"/>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6"/>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6"/>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6"/>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136"/>
          <p:cNvGrpSpPr/>
          <p:nvPr/>
        </p:nvGrpSpPr>
        <p:grpSpPr>
          <a:xfrm>
            <a:off x="3593052" y="2313712"/>
            <a:ext cx="385381" cy="323980"/>
            <a:chOff x="3593052" y="2313712"/>
            <a:chExt cx="385381" cy="323980"/>
          </a:xfrm>
        </p:grpSpPr>
        <p:sp>
          <p:nvSpPr>
            <p:cNvPr id="10964" name="Google Shape;10964;p136"/>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36"/>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36"/>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36"/>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36"/>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36"/>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36"/>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36"/>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36"/>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36"/>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36"/>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36"/>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6" name="Google Shape;10976;p136"/>
          <p:cNvGrpSpPr/>
          <p:nvPr/>
        </p:nvGrpSpPr>
        <p:grpSpPr>
          <a:xfrm>
            <a:off x="4134162" y="2284610"/>
            <a:ext cx="387005" cy="382185"/>
            <a:chOff x="4134162" y="2284610"/>
            <a:chExt cx="387005" cy="382185"/>
          </a:xfrm>
        </p:grpSpPr>
        <p:sp>
          <p:nvSpPr>
            <p:cNvPr id="10977" name="Google Shape;10977;p136"/>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36"/>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36"/>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36"/>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36"/>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36"/>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6"/>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36"/>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36"/>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36"/>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36"/>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36"/>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136"/>
          <p:cNvGrpSpPr/>
          <p:nvPr/>
        </p:nvGrpSpPr>
        <p:grpSpPr>
          <a:xfrm>
            <a:off x="5224896" y="2282645"/>
            <a:ext cx="385486" cy="385748"/>
            <a:chOff x="5224896" y="2282645"/>
            <a:chExt cx="385486" cy="385748"/>
          </a:xfrm>
        </p:grpSpPr>
        <p:sp>
          <p:nvSpPr>
            <p:cNvPr id="10990" name="Google Shape;10990;p136"/>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36"/>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36"/>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36"/>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36"/>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36"/>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136"/>
          <p:cNvGrpSpPr/>
          <p:nvPr/>
        </p:nvGrpSpPr>
        <p:grpSpPr>
          <a:xfrm>
            <a:off x="4680930" y="2286941"/>
            <a:ext cx="385381" cy="377601"/>
            <a:chOff x="4680930" y="2286941"/>
            <a:chExt cx="385381" cy="377601"/>
          </a:xfrm>
        </p:grpSpPr>
        <p:sp>
          <p:nvSpPr>
            <p:cNvPr id="10997" name="Google Shape;10997;p136"/>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36"/>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36"/>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36"/>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36"/>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36"/>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36"/>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36"/>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36"/>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136"/>
          <p:cNvGrpSpPr/>
          <p:nvPr/>
        </p:nvGrpSpPr>
        <p:grpSpPr>
          <a:xfrm>
            <a:off x="5769778" y="2292101"/>
            <a:ext cx="374877" cy="367044"/>
            <a:chOff x="5769778" y="2292101"/>
            <a:chExt cx="374877" cy="367044"/>
          </a:xfrm>
        </p:grpSpPr>
        <p:sp>
          <p:nvSpPr>
            <p:cNvPr id="11007" name="Google Shape;11007;p136"/>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36"/>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36"/>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36"/>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36"/>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36"/>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36"/>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36"/>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36"/>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36"/>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36"/>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36"/>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36"/>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36"/>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36"/>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36"/>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36"/>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36"/>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36"/>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136"/>
          <p:cNvGrpSpPr/>
          <p:nvPr/>
        </p:nvGrpSpPr>
        <p:grpSpPr>
          <a:xfrm>
            <a:off x="6371739" y="2314603"/>
            <a:ext cx="267346" cy="322303"/>
            <a:chOff x="6371739" y="2314603"/>
            <a:chExt cx="267346" cy="322303"/>
          </a:xfrm>
        </p:grpSpPr>
        <p:sp>
          <p:nvSpPr>
            <p:cNvPr id="11027" name="Google Shape;11027;p136"/>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36"/>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36"/>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36"/>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36"/>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36"/>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36"/>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36"/>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36"/>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36"/>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36"/>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36"/>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36"/>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36"/>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36"/>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36"/>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136"/>
          <p:cNvGrpSpPr/>
          <p:nvPr/>
        </p:nvGrpSpPr>
        <p:grpSpPr>
          <a:xfrm>
            <a:off x="6856635" y="2291787"/>
            <a:ext cx="388079" cy="367909"/>
            <a:chOff x="6856635" y="2291787"/>
            <a:chExt cx="388079" cy="367909"/>
          </a:xfrm>
        </p:grpSpPr>
        <p:sp>
          <p:nvSpPr>
            <p:cNvPr id="11044" name="Google Shape;11044;p136"/>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36"/>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36"/>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36"/>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36"/>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36"/>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36"/>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36"/>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36"/>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36"/>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136"/>
          <p:cNvGrpSpPr/>
          <p:nvPr/>
        </p:nvGrpSpPr>
        <p:grpSpPr>
          <a:xfrm>
            <a:off x="7407254" y="2296345"/>
            <a:ext cx="373357" cy="357352"/>
            <a:chOff x="7407254" y="2296345"/>
            <a:chExt cx="373357" cy="357352"/>
          </a:xfrm>
        </p:grpSpPr>
        <p:sp>
          <p:nvSpPr>
            <p:cNvPr id="11055" name="Google Shape;11055;p136"/>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36"/>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36"/>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36"/>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36"/>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36"/>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36"/>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36"/>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36"/>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36"/>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136"/>
          <p:cNvGrpSpPr/>
          <p:nvPr/>
        </p:nvGrpSpPr>
        <p:grpSpPr>
          <a:xfrm>
            <a:off x="7943780" y="2341374"/>
            <a:ext cx="386900" cy="268682"/>
            <a:chOff x="7943780" y="2341374"/>
            <a:chExt cx="386900" cy="268682"/>
          </a:xfrm>
        </p:grpSpPr>
        <p:sp>
          <p:nvSpPr>
            <p:cNvPr id="11066" name="Google Shape;11066;p136"/>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36"/>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36"/>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36"/>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36"/>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36"/>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36"/>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36"/>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36"/>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36"/>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36"/>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36"/>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136"/>
          <p:cNvGrpSpPr/>
          <p:nvPr/>
        </p:nvGrpSpPr>
        <p:grpSpPr>
          <a:xfrm>
            <a:off x="2486628" y="2743153"/>
            <a:ext cx="389860" cy="389782"/>
            <a:chOff x="2486628" y="2743153"/>
            <a:chExt cx="389860" cy="389782"/>
          </a:xfrm>
        </p:grpSpPr>
        <p:sp>
          <p:nvSpPr>
            <p:cNvPr id="11079" name="Google Shape;11079;p136"/>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36"/>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36"/>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36"/>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36"/>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36"/>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36"/>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36"/>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36"/>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136"/>
          <p:cNvGrpSpPr/>
          <p:nvPr/>
        </p:nvGrpSpPr>
        <p:grpSpPr>
          <a:xfrm>
            <a:off x="1448494" y="4150741"/>
            <a:ext cx="322277" cy="321046"/>
            <a:chOff x="1448494" y="4150741"/>
            <a:chExt cx="322277" cy="321046"/>
          </a:xfrm>
        </p:grpSpPr>
        <p:sp>
          <p:nvSpPr>
            <p:cNvPr id="11089" name="Google Shape;11089;p136"/>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36"/>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36"/>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36"/>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36"/>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36"/>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36"/>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36"/>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36"/>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36"/>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36"/>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36"/>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36"/>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36"/>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36"/>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136"/>
          <p:cNvGrpSpPr/>
          <p:nvPr/>
        </p:nvGrpSpPr>
        <p:grpSpPr>
          <a:xfrm>
            <a:off x="1454676" y="2778516"/>
            <a:ext cx="271564" cy="327045"/>
            <a:chOff x="1454676" y="2778516"/>
            <a:chExt cx="271564" cy="327045"/>
          </a:xfrm>
        </p:grpSpPr>
        <p:sp>
          <p:nvSpPr>
            <p:cNvPr id="11105" name="Google Shape;11105;p136"/>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36"/>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36"/>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36"/>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36"/>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36"/>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36"/>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36"/>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36"/>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36"/>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36"/>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36"/>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36"/>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136"/>
          <p:cNvGrpSpPr/>
          <p:nvPr/>
        </p:nvGrpSpPr>
        <p:grpSpPr>
          <a:xfrm>
            <a:off x="1956729" y="2771522"/>
            <a:ext cx="362224" cy="332336"/>
            <a:chOff x="1956729" y="2771522"/>
            <a:chExt cx="362224" cy="332336"/>
          </a:xfrm>
        </p:grpSpPr>
        <p:sp>
          <p:nvSpPr>
            <p:cNvPr id="11119" name="Google Shape;11119;p136"/>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36"/>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36"/>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36"/>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36"/>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36"/>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36"/>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36"/>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36"/>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36"/>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36"/>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36"/>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36"/>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36"/>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136"/>
          <p:cNvGrpSpPr/>
          <p:nvPr/>
        </p:nvGrpSpPr>
        <p:grpSpPr>
          <a:xfrm>
            <a:off x="3050527" y="2745694"/>
            <a:ext cx="353502" cy="394156"/>
            <a:chOff x="3050527" y="2745694"/>
            <a:chExt cx="353502" cy="394156"/>
          </a:xfrm>
        </p:grpSpPr>
        <p:sp>
          <p:nvSpPr>
            <p:cNvPr id="11134" name="Google Shape;11134;p136"/>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36"/>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36"/>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36"/>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36"/>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36"/>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36"/>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36"/>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136"/>
          <p:cNvGrpSpPr/>
          <p:nvPr/>
        </p:nvGrpSpPr>
        <p:grpSpPr>
          <a:xfrm>
            <a:off x="3593785" y="2734692"/>
            <a:ext cx="357274" cy="375453"/>
            <a:chOff x="3593785" y="2734692"/>
            <a:chExt cx="357274" cy="375453"/>
          </a:xfrm>
        </p:grpSpPr>
        <p:sp>
          <p:nvSpPr>
            <p:cNvPr id="11143" name="Google Shape;11143;p136"/>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36"/>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36"/>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36"/>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36"/>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136"/>
          <p:cNvGrpSpPr/>
          <p:nvPr/>
        </p:nvGrpSpPr>
        <p:grpSpPr>
          <a:xfrm>
            <a:off x="4123213" y="2747816"/>
            <a:ext cx="384307" cy="370135"/>
            <a:chOff x="4123213" y="2747816"/>
            <a:chExt cx="384307" cy="370135"/>
          </a:xfrm>
        </p:grpSpPr>
        <p:sp>
          <p:nvSpPr>
            <p:cNvPr id="11149" name="Google Shape;11149;p136"/>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36"/>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36"/>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36"/>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36"/>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36"/>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36"/>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36"/>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36"/>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36"/>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36"/>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36"/>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136"/>
          <p:cNvGrpSpPr/>
          <p:nvPr/>
        </p:nvGrpSpPr>
        <p:grpSpPr>
          <a:xfrm>
            <a:off x="5178923" y="2743677"/>
            <a:ext cx="460980" cy="374353"/>
            <a:chOff x="5178923" y="2743677"/>
            <a:chExt cx="460980" cy="374353"/>
          </a:xfrm>
        </p:grpSpPr>
        <p:sp>
          <p:nvSpPr>
            <p:cNvPr id="11162" name="Google Shape;11162;p136"/>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36"/>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36"/>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36"/>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36"/>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36"/>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36"/>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36"/>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36"/>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36"/>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36"/>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36"/>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36"/>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36"/>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36"/>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36"/>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36"/>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36"/>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36"/>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36"/>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36"/>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36"/>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36"/>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36"/>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36"/>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36"/>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36"/>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136"/>
          <p:cNvGrpSpPr/>
          <p:nvPr/>
        </p:nvGrpSpPr>
        <p:grpSpPr>
          <a:xfrm>
            <a:off x="5798854" y="2759132"/>
            <a:ext cx="297130" cy="358898"/>
            <a:chOff x="5798854" y="2759132"/>
            <a:chExt cx="297130" cy="358898"/>
          </a:xfrm>
        </p:grpSpPr>
        <p:sp>
          <p:nvSpPr>
            <p:cNvPr id="11190" name="Google Shape;11190;p136"/>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36"/>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36"/>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36"/>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36"/>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36"/>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36"/>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36"/>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36"/>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36"/>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36"/>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36"/>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136"/>
          <p:cNvGrpSpPr/>
          <p:nvPr/>
        </p:nvGrpSpPr>
        <p:grpSpPr>
          <a:xfrm>
            <a:off x="6324614" y="2756696"/>
            <a:ext cx="351799" cy="351904"/>
            <a:chOff x="6324614" y="2756696"/>
            <a:chExt cx="351799" cy="351904"/>
          </a:xfrm>
        </p:grpSpPr>
        <p:sp>
          <p:nvSpPr>
            <p:cNvPr id="11203" name="Google Shape;11203;p136"/>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36"/>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36"/>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36"/>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36"/>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36"/>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36"/>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36"/>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36"/>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36"/>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36"/>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36"/>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36"/>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36"/>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36"/>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136"/>
          <p:cNvGrpSpPr/>
          <p:nvPr/>
        </p:nvGrpSpPr>
        <p:grpSpPr>
          <a:xfrm>
            <a:off x="1953690" y="4126249"/>
            <a:ext cx="390044" cy="370031"/>
            <a:chOff x="1953690" y="4126249"/>
            <a:chExt cx="390044" cy="370031"/>
          </a:xfrm>
        </p:grpSpPr>
        <p:sp>
          <p:nvSpPr>
            <p:cNvPr id="11219" name="Google Shape;11219;p136"/>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36"/>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36"/>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36"/>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36"/>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36"/>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36"/>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36"/>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36"/>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136"/>
          <p:cNvGrpSpPr/>
          <p:nvPr/>
        </p:nvGrpSpPr>
        <p:grpSpPr>
          <a:xfrm>
            <a:off x="6904755" y="2752295"/>
            <a:ext cx="282592" cy="361805"/>
            <a:chOff x="6904755" y="2752295"/>
            <a:chExt cx="282592" cy="361805"/>
          </a:xfrm>
        </p:grpSpPr>
        <p:sp>
          <p:nvSpPr>
            <p:cNvPr id="11229" name="Google Shape;11229;p136"/>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36"/>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36"/>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36"/>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36"/>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36"/>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36"/>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36"/>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36"/>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36"/>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36"/>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36"/>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36"/>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36"/>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36"/>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36"/>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136"/>
          <p:cNvGrpSpPr/>
          <p:nvPr/>
        </p:nvGrpSpPr>
        <p:grpSpPr>
          <a:xfrm>
            <a:off x="7455819" y="2753395"/>
            <a:ext cx="271380" cy="361308"/>
            <a:chOff x="7455819" y="2753395"/>
            <a:chExt cx="271380" cy="361308"/>
          </a:xfrm>
        </p:grpSpPr>
        <p:sp>
          <p:nvSpPr>
            <p:cNvPr id="11246" name="Google Shape;11246;p136"/>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36"/>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36"/>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36"/>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36"/>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36"/>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36"/>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36"/>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36"/>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36"/>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36"/>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36"/>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36"/>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36"/>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136"/>
          <p:cNvGrpSpPr/>
          <p:nvPr/>
        </p:nvGrpSpPr>
        <p:grpSpPr>
          <a:xfrm>
            <a:off x="7943229" y="2786689"/>
            <a:ext cx="387110" cy="331079"/>
            <a:chOff x="7943229" y="2786689"/>
            <a:chExt cx="387110" cy="331079"/>
          </a:xfrm>
        </p:grpSpPr>
        <p:sp>
          <p:nvSpPr>
            <p:cNvPr id="11261" name="Google Shape;11261;p136"/>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36"/>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36"/>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36"/>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36"/>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36"/>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36"/>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36"/>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36"/>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36"/>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36"/>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136"/>
          <p:cNvGrpSpPr/>
          <p:nvPr/>
        </p:nvGrpSpPr>
        <p:grpSpPr>
          <a:xfrm>
            <a:off x="853526" y="2742734"/>
            <a:ext cx="380535" cy="375270"/>
            <a:chOff x="853526" y="2742734"/>
            <a:chExt cx="380535" cy="375270"/>
          </a:xfrm>
        </p:grpSpPr>
        <p:sp>
          <p:nvSpPr>
            <p:cNvPr id="11273" name="Google Shape;11273;p136"/>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36"/>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36"/>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36"/>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36"/>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36"/>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36"/>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36"/>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36"/>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36"/>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36"/>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36"/>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36"/>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36"/>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36"/>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36"/>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36"/>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36"/>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36"/>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36"/>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36"/>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36"/>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36"/>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136"/>
          <p:cNvGrpSpPr/>
          <p:nvPr/>
        </p:nvGrpSpPr>
        <p:grpSpPr>
          <a:xfrm>
            <a:off x="4668540" y="2737181"/>
            <a:ext cx="396409" cy="382997"/>
            <a:chOff x="4668540" y="2737181"/>
            <a:chExt cx="396409" cy="382997"/>
          </a:xfrm>
        </p:grpSpPr>
        <p:sp>
          <p:nvSpPr>
            <p:cNvPr id="11297" name="Google Shape;11297;p136"/>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36"/>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36"/>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36"/>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36"/>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36"/>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36"/>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36"/>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136"/>
          <p:cNvGrpSpPr/>
          <p:nvPr/>
        </p:nvGrpSpPr>
        <p:grpSpPr>
          <a:xfrm>
            <a:off x="2499358" y="4118495"/>
            <a:ext cx="386900" cy="385328"/>
            <a:chOff x="2499358" y="4118495"/>
            <a:chExt cx="386900" cy="385328"/>
          </a:xfrm>
        </p:grpSpPr>
        <p:sp>
          <p:nvSpPr>
            <p:cNvPr id="11306" name="Google Shape;11306;p136"/>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36"/>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36"/>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36"/>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36"/>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36"/>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36"/>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36"/>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36"/>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36"/>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36"/>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36"/>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36"/>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136"/>
          <p:cNvGrpSpPr/>
          <p:nvPr/>
        </p:nvGrpSpPr>
        <p:grpSpPr>
          <a:xfrm>
            <a:off x="3040547" y="4138456"/>
            <a:ext cx="387005" cy="345433"/>
            <a:chOff x="3040547" y="4138456"/>
            <a:chExt cx="387005" cy="345433"/>
          </a:xfrm>
        </p:grpSpPr>
        <p:sp>
          <p:nvSpPr>
            <p:cNvPr id="11320" name="Google Shape;11320;p136"/>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36"/>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6"/>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6"/>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36"/>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36"/>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36"/>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36"/>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36"/>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36"/>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36"/>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36"/>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36"/>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6"/>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36"/>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36"/>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6"/>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36"/>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36"/>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36"/>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6"/>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6"/>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36"/>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36"/>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6"/>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36"/>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36"/>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6"/>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6"/>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36"/>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136"/>
          <p:cNvGrpSpPr/>
          <p:nvPr/>
        </p:nvGrpSpPr>
        <p:grpSpPr>
          <a:xfrm>
            <a:off x="3635776" y="4118522"/>
            <a:ext cx="271406" cy="385381"/>
            <a:chOff x="3635776" y="4118522"/>
            <a:chExt cx="271406" cy="385381"/>
          </a:xfrm>
        </p:grpSpPr>
        <p:sp>
          <p:nvSpPr>
            <p:cNvPr id="11351" name="Google Shape;11351;p136"/>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6"/>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36"/>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36"/>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6"/>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36"/>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36"/>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36"/>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136"/>
          <p:cNvGrpSpPr/>
          <p:nvPr/>
        </p:nvGrpSpPr>
        <p:grpSpPr>
          <a:xfrm>
            <a:off x="1358016" y="3195384"/>
            <a:ext cx="414641" cy="367699"/>
            <a:chOff x="1358016" y="3195384"/>
            <a:chExt cx="414641" cy="367699"/>
          </a:xfrm>
        </p:grpSpPr>
        <p:sp>
          <p:nvSpPr>
            <p:cNvPr id="11360" name="Google Shape;11360;p136"/>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36"/>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36"/>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36"/>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36"/>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36"/>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36"/>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36"/>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36"/>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36"/>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36"/>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36"/>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36"/>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36"/>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36"/>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136"/>
          <p:cNvGrpSpPr/>
          <p:nvPr/>
        </p:nvGrpSpPr>
        <p:grpSpPr>
          <a:xfrm>
            <a:off x="844096" y="3203504"/>
            <a:ext cx="361517" cy="359500"/>
            <a:chOff x="844096" y="3203504"/>
            <a:chExt cx="361517" cy="359500"/>
          </a:xfrm>
        </p:grpSpPr>
        <p:sp>
          <p:nvSpPr>
            <p:cNvPr id="11376" name="Google Shape;11376;p136"/>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36"/>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36"/>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36"/>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36"/>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36"/>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36"/>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36"/>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36"/>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36"/>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36"/>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36"/>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36"/>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36"/>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36"/>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36"/>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36"/>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36"/>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136"/>
          <p:cNvGrpSpPr/>
          <p:nvPr/>
        </p:nvGrpSpPr>
        <p:grpSpPr>
          <a:xfrm>
            <a:off x="1939493" y="3205285"/>
            <a:ext cx="368223" cy="355021"/>
            <a:chOff x="1939493" y="3205285"/>
            <a:chExt cx="368223" cy="355021"/>
          </a:xfrm>
        </p:grpSpPr>
        <p:sp>
          <p:nvSpPr>
            <p:cNvPr id="11395" name="Google Shape;11395;p136"/>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36"/>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36"/>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36"/>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36"/>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36"/>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36"/>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36"/>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36"/>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36"/>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36"/>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36"/>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136"/>
          <p:cNvGrpSpPr/>
          <p:nvPr/>
        </p:nvGrpSpPr>
        <p:grpSpPr>
          <a:xfrm>
            <a:off x="2476834" y="3245314"/>
            <a:ext cx="388891" cy="307320"/>
            <a:chOff x="2471434" y="3239339"/>
            <a:chExt cx="388891" cy="307320"/>
          </a:xfrm>
        </p:grpSpPr>
        <p:sp>
          <p:nvSpPr>
            <p:cNvPr id="11408" name="Google Shape;11408;p136"/>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36"/>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36"/>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36"/>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36"/>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36"/>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36"/>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136"/>
          <p:cNvGrpSpPr/>
          <p:nvPr/>
        </p:nvGrpSpPr>
        <p:grpSpPr>
          <a:xfrm>
            <a:off x="3015243" y="3208979"/>
            <a:ext cx="391301" cy="368040"/>
            <a:chOff x="3015243" y="3208979"/>
            <a:chExt cx="391301" cy="368040"/>
          </a:xfrm>
        </p:grpSpPr>
        <p:sp>
          <p:nvSpPr>
            <p:cNvPr id="11416" name="Google Shape;11416;p136"/>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36"/>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36"/>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36"/>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136"/>
          <p:cNvGrpSpPr/>
          <p:nvPr/>
        </p:nvGrpSpPr>
        <p:grpSpPr>
          <a:xfrm>
            <a:off x="3569896" y="3254349"/>
            <a:ext cx="385381" cy="277326"/>
            <a:chOff x="3569896" y="3254349"/>
            <a:chExt cx="385381" cy="277326"/>
          </a:xfrm>
        </p:grpSpPr>
        <p:sp>
          <p:nvSpPr>
            <p:cNvPr id="11421" name="Google Shape;11421;p136"/>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36"/>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36"/>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36"/>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36"/>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36"/>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36"/>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36"/>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36"/>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36"/>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36"/>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36"/>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36"/>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6"/>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36"/>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36"/>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36"/>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36"/>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36"/>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136"/>
          <p:cNvGrpSpPr/>
          <p:nvPr/>
        </p:nvGrpSpPr>
        <p:grpSpPr>
          <a:xfrm>
            <a:off x="4204810" y="3180452"/>
            <a:ext cx="210241" cy="386769"/>
            <a:chOff x="4204810" y="3180452"/>
            <a:chExt cx="210241" cy="386769"/>
          </a:xfrm>
        </p:grpSpPr>
        <p:sp>
          <p:nvSpPr>
            <p:cNvPr id="11441" name="Google Shape;11441;p136"/>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36"/>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36"/>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36"/>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6"/>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6"/>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36"/>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36"/>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6"/>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6"/>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6"/>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6"/>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136"/>
          <p:cNvGrpSpPr/>
          <p:nvPr/>
        </p:nvGrpSpPr>
        <p:grpSpPr>
          <a:xfrm>
            <a:off x="4803811" y="3180479"/>
            <a:ext cx="84584" cy="385617"/>
            <a:chOff x="4803811" y="3180479"/>
            <a:chExt cx="84584" cy="385617"/>
          </a:xfrm>
        </p:grpSpPr>
        <p:sp>
          <p:nvSpPr>
            <p:cNvPr id="11454" name="Google Shape;11454;p136"/>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36"/>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36"/>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36"/>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6"/>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36"/>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36"/>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6"/>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36"/>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136"/>
          <p:cNvGrpSpPr/>
          <p:nvPr/>
        </p:nvGrpSpPr>
        <p:grpSpPr>
          <a:xfrm>
            <a:off x="5232073" y="3214113"/>
            <a:ext cx="357824" cy="347581"/>
            <a:chOff x="5232073" y="3214113"/>
            <a:chExt cx="357824" cy="347581"/>
          </a:xfrm>
        </p:grpSpPr>
        <p:sp>
          <p:nvSpPr>
            <p:cNvPr id="11464" name="Google Shape;11464;p136"/>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6"/>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36"/>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36"/>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36"/>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6"/>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136"/>
          <p:cNvGrpSpPr/>
          <p:nvPr/>
        </p:nvGrpSpPr>
        <p:grpSpPr>
          <a:xfrm>
            <a:off x="5739863" y="3222757"/>
            <a:ext cx="385407" cy="343128"/>
            <a:chOff x="5739863" y="3222757"/>
            <a:chExt cx="385407" cy="343128"/>
          </a:xfrm>
        </p:grpSpPr>
        <p:sp>
          <p:nvSpPr>
            <p:cNvPr id="11471" name="Google Shape;11471;p136"/>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36"/>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36"/>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6"/>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36"/>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136"/>
          <p:cNvGrpSpPr/>
          <p:nvPr/>
        </p:nvGrpSpPr>
        <p:grpSpPr>
          <a:xfrm>
            <a:off x="6217870" y="3235200"/>
            <a:ext cx="455217" cy="308577"/>
            <a:chOff x="6217870" y="3235200"/>
            <a:chExt cx="455217" cy="308577"/>
          </a:xfrm>
        </p:grpSpPr>
        <p:sp>
          <p:nvSpPr>
            <p:cNvPr id="11477" name="Google Shape;11477;p136"/>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36"/>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6"/>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36"/>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36"/>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36"/>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6"/>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6"/>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6"/>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6"/>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6"/>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36"/>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36"/>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36"/>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36"/>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6"/>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6"/>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36"/>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36"/>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36"/>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36"/>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36"/>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36"/>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36"/>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36"/>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36"/>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36"/>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36"/>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36"/>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36"/>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36"/>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36"/>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36"/>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136"/>
          <p:cNvGrpSpPr/>
          <p:nvPr/>
        </p:nvGrpSpPr>
        <p:grpSpPr>
          <a:xfrm>
            <a:off x="6883746" y="3212699"/>
            <a:ext cx="331445" cy="356593"/>
            <a:chOff x="6883746" y="3212699"/>
            <a:chExt cx="331445" cy="356593"/>
          </a:xfrm>
        </p:grpSpPr>
        <p:sp>
          <p:nvSpPr>
            <p:cNvPr id="11511" name="Google Shape;11511;p136"/>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36"/>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36"/>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36"/>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36"/>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36"/>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36"/>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36"/>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36"/>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36"/>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36"/>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36"/>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36"/>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36"/>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36"/>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36"/>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136"/>
          <p:cNvGrpSpPr/>
          <p:nvPr/>
        </p:nvGrpSpPr>
        <p:grpSpPr>
          <a:xfrm>
            <a:off x="7418465" y="3218645"/>
            <a:ext cx="348053" cy="348184"/>
            <a:chOff x="7418465" y="3218645"/>
            <a:chExt cx="348053" cy="348184"/>
          </a:xfrm>
        </p:grpSpPr>
        <p:sp>
          <p:nvSpPr>
            <p:cNvPr id="11528" name="Google Shape;11528;p136"/>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36"/>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36"/>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36"/>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36"/>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36"/>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36"/>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36"/>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36"/>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36"/>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36"/>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36"/>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36"/>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136"/>
          <p:cNvGrpSpPr/>
          <p:nvPr/>
        </p:nvGrpSpPr>
        <p:grpSpPr>
          <a:xfrm>
            <a:off x="8074309" y="3200492"/>
            <a:ext cx="234209" cy="367254"/>
            <a:chOff x="8074309" y="3200492"/>
            <a:chExt cx="234209" cy="367254"/>
          </a:xfrm>
        </p:grpSpPr>
        <p:sp>
          <p:nvSpPr>
            <p:cNvPr id="11542" name="Google Shape;11542;p136"/>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36"/>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36"/>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36"/>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36"/>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36"/>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36"/>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136"/>
          <p:cNvGrpSpPr/>
          <p:nvPr/>
        </p:nvGrpSpPr>
        <p:grpSpPr>
          <a:xfrm>
            <a:off x="4117738" y="4097880"/>
            <a:ext cx="397692" cy="426402"/>
            <a:chOff x="4117738" y="4097880"/>
            <a:chExt cx="397692" cy="426402"/>
          </a:xfrm>
        </p:grpSpPr>
        <p:sp>
          <p:nvSpPr>
            <p:cNvPr id="11550" name="Google Shape;11550;p136"/>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36"/>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36"/>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36"/>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36"/>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36"/>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36"/>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36"/>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36"/>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36"/>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36"/>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36"/>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36"/>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36"/>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36"/>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36"/>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36"/>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136"/>
          <p:cNvGrpSpPr/>
          <p:nvPr/>
        </p:nvGrpSpPr>
        <p:grpSpPr>
          <a:xfrm>
            <a:off x="4664768" y="4118574"/>
            <a:ext cx="389520" cy="385328"/>
            <a:chOff x="4664768" y="4118574"/>
            <a:chExt cx="389520" cy="385328"/>
          </a:xfrm>
        </p:grpSpPr>
        <p:sp>
          <p:nvSpPr>
            <p:cNvPr id="11568" name="Google Shape;11568;p136"/>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36"/>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36"/>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6"/>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36"/>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36"/>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6"/>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136"/>
          <p:cNvGrpSpPr/>
          <p:nvPr/>
        </p:nvGrpSpPr>
        <p:grpSpPr>
          <a:xfrm>
            <a:off x="5134130" y="4136937"/>
            <a:ext cx="531261" cy="348577"/>
            <a:chOff x="5134130" y="4136937"/>
            <a:chExt cx="531261" cy="348577"/>
          </a:xfrm>
        </p:grpSpPr>
        <p:sp>
          <p:nvSpPr>
            <p:cNvPr id="11576" name="Google Shape;11576;p136"/>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36"/>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36"/>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36"/>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36"/>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36"/>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36"/>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36"/>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6"/>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36"/>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36"/>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36"/>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36"/>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36"/>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36"/>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36"/>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36"/>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36"/>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136"/>
          <p:cNvGrpSpPr/>
          <p:nvPr/>
        </p:nvGrpSpPr>
        <p:grpSpPr>
          <a:xfrm>
            <a:off x="5793012" y="4199412"/>
            <a:ext cx="444005" cy="289952"/>
            <a:chOff x="5716812" y="4199412"/>
            <a:chExt cx="444005" cy="289952"/>
          </a:xfrm>
        </p:grpSpPr>
        <p:sp>
          <p:nvSpPr>
            <p:cNvPr id="11595" name="Google Shape;11595;p136"/>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36"/>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36"/>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36"/>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36"/>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36"/>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36"/>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36"/>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36"/>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36"/>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36"/>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36"/>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36"/>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36"/>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36"/>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36"/>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36"/>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36"/>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36"/>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36"/>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136"/>
          <p:cNvGrpSpPr/>
          <p:nvPr/>
        </p:nvGrpSpPr>
        <p:grpSpPr>
          <a:xfrm>
            <a:off x="850462" y="3680227"/>
            <a:ext cx="385302" cy="355126"/>
            <a:chOff x="850462" y="3680227"/>
            <a:chExt cx="385302" cy="355126"/>
          </a:xfrm>
        </p:grpSpPr>
        <p:sp>
          <p:nvSpPr>
            <p:cNvPr id="11616" name="Google Shape;11616;p136"/>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6"/>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36"/>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36"/>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6"/>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36"/>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36"/>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6"/>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36"/>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36"/>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6"/>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36"/>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36"/>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136"/>
          <p:cNvGrpSpPr/>
          <p:nvPr/>
        </p:nvGrpSpPr>
        <p:grpSpPr>
          <a:xfrm>
            <a:off x="1374886" y="3665217"/>
            <a:ext cx="418151" cy="385197"/>
            <a:chOff x="1374886" y="3665217"/>
            <a:chExt cx="418151" cy="385197"/>
          </a:xfrm>
        </p:grpSpPr>
        <p:sp>
          <p:nvSpPr>
            <p:cNvPr id="11630" name="Google Shape;11630;p136"/>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36"/>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36"/>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6"/>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6"/>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36"/>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36"/>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36"/>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6"/>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6"/>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36"/>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136"/>
          <p:cNvGrpSpPr/>
          <p:nvPr/>
        </p:nvGrpSpPr>
        <p:grpSpPr>
          <a:xfrm>
            <a:off x="1918327" y="3665112"/>
            <a:ext cx="418151" cy="385407"/>
            <a:chOff x="1918327" y="3665112"/>
            <a:chExt cx="418151" cy="385407"/>
          </a:xfrm>
        </p:grpSpPr>
        <p:sp>
          <p:nvSpPr>
            <p:cNvPr id="11642" name="Google Shape;11642;p136"/>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6"/>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6"/>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6"/>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36"/>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36"/>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6"/>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6"/>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36"/>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36"/>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6"/>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36"/>
          <p:cNvGrpSpPr/>
          <p:nvPr/>
        </p:nvGrpSpPr>
        <p:grpSpPr>
          <a:xfrm>
            <a:off x="2461742" y="3665034"/>
            <a:ext cx="418334" cy="385381"/>
            <a:chOff x="2461742" y="3665034"/>
            <a:chExt cx="418334" cy="385381"/>
          </a:xfrm>
        </p:grpSpPr>
        <p:sp>
          <p:nvSpPr>
            <p:cNvPr id="11654" name="Google Shape;11654;p136"/>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6"/>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36"/>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36"/>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36"/>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36"/>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36"/>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36"/>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6"/>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6"/>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36"/>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36"/>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6"/>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36"/>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136"/>
          <p:cNvGrpSpPr/>
          <p:nvPr/>
        </p:nvGrpSpPr>
        <p:grpSpPr>
          <a:xfrm>
            <a:off x="3009951" y="3665139"/>
            <a:ext cx="414745" cy="385328"/>
            <a:chOff x="3009951" y="3665139"/>
            <a:chExt cx="414745" cy="385328"/>
          </a:xfrm>
        </p:grpSpPr>
        <p:sp>
          <p:nvSpPr>
            <p:cNvPr id="11669" name="Google Shape;11669;p136"/>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6"/>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6"/>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6"/>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6"/>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6"/>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136"/>
          <p:cNvGrpSpPr/>
          <p:nvPr/>
        </p:nvGrpSpPr>
        <p:grpSpPr>
          <a:xfrm>
            <a:off x="3557977" y="3685780"/>
            <a:ext cx="405368" cy="343993"/>
            <a:chOff x="3557977" y="3685780"/>
            <a:chExt cx="405368" cy="343993"/>
          </a:xfrm>
        </p:grpSpPr>
        <p:sp>
          <p:nvSpPr>
            <p:cNvPr id="11676" name="Google Shape;11676;p136"/>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36"/>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36"/>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36"/>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6"/>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6"/>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36"/>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36"/>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136"/>
          <p:cNvGrpSpPr/>
          <p:nvPr/>
        </p:nvGrpSpPr>
        <p:grpSpPr>
          <a:xfrm>
            <a:off x="4655076" y="3665112"/>
            <a:ext cx="385276" cy="385302"/>
            <a:chOff x="4655076" y="3665112"/>
            <a:chExt cx="385276" cy="385302"/>
          </a:xfrm>
        </p:grpSpPr>
        <p:sp>
          <p:nvSpPr>
            <p:cNvPr id="11685" name="Google Shape;11685;p136"/>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36"/>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6"/>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6"/>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36"/>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36"/>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36"/>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136"/>
          <p:cNvGrpSpPr/>
          <p:nvPr/>
        </p:nvGrpSpPr>
        <p:grpSpPr>
          <a:xfrm>
            <a:off x="5197967" y="3714018"/>
            <a:ext cx="386455" cy="287569"/>
            <a:chOff x="5197967" y="3714018"/>
            <a:chExt cx="386455" cy="287569"/>
          </a:xfrm>
        </p:grpSpPr>
        <p:sp>
          <p:nvSpPr>
            <p:cNvPr id="11693" name="Google Shape;11693;p136"/>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36"/>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6"/>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36"/>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136"/>
          <p:cNvGrpSpPr/>
          <p:nvPr/>
        </p:nvGrpSpPr>
        <p:grpSpPr>
          <a:xfrm>
            <a:off x="5778658" y="3703488"/>
            <a:ext cx="312140" cy="308603"/>
            <a:chOff x="5778658" y="3703488"/>
            <a:chExt cx="312140" cy="308603"/>
          </a:xfrm>
        </p:grpSpPr>
        <p:sp>
          <p:nvSpPr>
            <p:cNvPr id="11698" name="Google Shape;11698;p136"/>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36"/>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36"/>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136"/>
          <p:cNvGrpSpPr/>
          <p:nvPr/>
        </p:nvGrpSpPr>
        <p:grpSpPr>
          <a:xfrm>
            <a:off x="6282597" y="3679546"/>
            <a:ext cx="391406" cy="356514"/>
            <a:chOff x="6282597" y="3679546"/>
            <a:chExt cx="391406" cy="356514"/>
          </a:xfrm>
        </p:grpSpPr>
        <p:sp>
          <p:nvSpPr>
            <p:cNvPr id="11702" name="Google Shape;11702;p136"/>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36"/>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36"/>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36"/>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36"/>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36"/>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36"/>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36"/>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36"/>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6"/>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136"/>
          <p:cNvGrpSpPr/>
          <p:nvPr/>
        </p:nvGrpSpPr>
        <p:grpSpPr>
          <a:xfrm>
            <a:off x="6829077" y="3723030"/>
            <a:ext cx="385302" cy="269494"/>
            <a:chOff x="6829077" y="3723030"/>
            <a:chExt cx="385302" cy="269494"/>
          </a:xfrm>
        </p:grpSpPr>
        <p:sp>
          <p:nvSpPr>
            <p:cNvPr id="11713" name="Google Shape;11713;p136"/>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36"/>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6"/>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6"/>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6"/>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6"/>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6"/>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36"/>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6"/>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36"/>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36"/>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6"/>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36"/>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36"/>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6"/>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136"/>
          <p:cNvGrpSpPr/>
          <p:nvPr/>
        </p:nvGrpSpPr>
        <p:grpSpPr>
          <a:xfrm>
            <a:off x="7358871" y="3665165"/>
            <a:ext cx="414483" cy="385381"/>
            <a:chOff x="7358871" y="3665165"/>
            <a:chExt cx="414483" cy="385381"/>
          </a:xfrm>
        </p:grpSpPr>
        <p:sp>
          <p:nvSpPr>
            <p:cNvPr id="11729" name="Google Shape;11729;p136"/>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6"/>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36"/>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36"/>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6"/>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36"/>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36"/>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6"/>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36"/>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36"/>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36"/>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36"/>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6"/>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36"/>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36"/>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136"/>
          <p:cNvGrpSpPr/>
          <p:nvPr/>
        </p:nvGrpSpPr>
        <p:grpSpPr>
          <a:xfrm>
            <a:off x="4102650" y="3665322"/>
            <a:ext cx="408459" cy="384752"/>
            <a:chOff x="4102650" y="3665322"/>
            <a:chExt cx="408459" cy="384752"/>
          </a:xfrm>
        </p:grpSpPr>
        <p:sp>
          <p:nvSpPr>
            <p:cNvPr id="11745" name="Google Shape;11745;p136"/>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36"/>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36"/>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36"/>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6"/>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6"/>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1" name="Google Shape;11751;p136"/>
          <p:cNvGrpSpPr/>
          <p:nvPr/>
        </p:nvGrpSpPr>
        <p:grpSpPr>
          <a:xfrm>
            <a:off x="6397489" y="4118522"/>
            <a:ext cx="170346" cy="385381"/>
            <a:chOff x="6397489" y="4118522"/>
            <a:chExt cx="170346" cy="385381"/>
          </a:xfrm>
        </p:grpSpPr>
        <p:sp>
          <p:nvSpPr>
            <p:cNvPr id="11752" name="Google Shape;11752;p136"/>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36"/>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36"/>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36"/>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6"/>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36"/>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36"/>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6"/>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6"/>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6"/>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6"/>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136"/>
          <p:cNvGrpSpPr/>
          <p:nvPr/>
        </p:nvGrpSpPr>
        <p:grpSpPr>
          <a:xfrm>
            <a:off x="7909569" y="3720882"/>
            <a:ext cx="398426" cy="273974"/>
            <a:chOff x="7909569" y="3720882"/>
            <a:chExt cx="398426" cy="273974"/>
          </a:xfrm>
        </p:grpSpPr>
        <p:sp>
          <p:nvSpPr>
            <p:cNvPr id="11764" name="Google Shape;11764;p136"/>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6"/>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6"/>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6"/>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36"/>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36"/>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36"/>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36"/>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36"/>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36"/>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36"/>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36"/>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36"/>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36"/>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36"/>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6"/>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6"/>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6"/>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36"/>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136"/>
          <p:cNvGrpSpPr/>
          <p:nvPr/>
        </p:nvGrpSpPr>
        <p:grpSpPr>
          <a:xfrm>
            <a:off x="6910596" y="4118967"/>
            <a:ext cx="227032" cy="384490"/>
            <a:chOff x="6910596" y="4118967"/>
            <a:chExt cx="227032" cy="384490"/>
          </a:xfrm>
        </p:grpSpPr>
        <p:sp>
          <p:nvSpPr>
            <p:cNvPr id="11784" name="Google Shape;11784;p136"/>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36"/>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36"/>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6"/>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6"/>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36"/>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36"/>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6"/>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6"/>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6"/>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36"/>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36"/>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136"/>
          <p:cNvGrpSpPr/>
          <p:nvPr/>
        </p:nvGrpSpPr>
        <p:grpSpPr>
          <a:xfrm>
            <a:off x="7372702" y="4132876"/>
            <a:ext cx="385459" cy="356671"/>
            <a:chOff x="7372702" y="4132876"/>
            <a:chExt cx="385459" cy="356671"/>
          </a:xfrm>
        </p:grpSpPr>
        <p:sp>
          <p:nvSpPr>
            <p:cNvPr id="11797" name="Google Shape;11797;p136"/>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6"/>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6"/>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36"/>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36"/>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36"/>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36"/>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36"/>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6"/>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6"/>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6"/>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36"/>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9" name="Google Shape;11809;p136"/>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810" name="Google Shape;11810;p13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11814"/>
        <p:cNvGrpSpPr/>
        <p:nvPr/>
      </p:nvGrpSpPr>
      <p:grpSpPr>
        <a:xfrm>
          <a:off x="0" y="0"/>
          <a:ext cx="0" cy="0"/>
          <a:chOff x="0" y="0"/>
          <a:chExt cx="0" cy="0"/>
        </a:xfrm>
      </p:grpSpPr>
      <p:grpSp>
        <p:nvGrpSpPr>
          <p:cNvPr id="11815" name="Google Shape;11815;p137"/>
          <p:cNvGrpSpPr/>
          <p:nvPr/>
        </p:nvGrpSpPr>
        <p:grpSpPr>
          <a:xfrm>
            <a:off x="3045189" y="1771948"/>
            <a:ext cx="389401" cy="374453"/>
            <a:chOff x="3045189" y="1977348"/>
            <a:chExt cx="389401" cy="374453"/>
          </a:xfrm>
        </p:grpSpPr>
        <p:sp>
          <p:nvSpPr>
            <p:cNvPr id="11816" name="Google Shape;11816;p137"/>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37"/>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7"/>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37"/>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37"/>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37"/>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7"/>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137"/>
          <p:cNvGrpSpPr/>
          <p:nvPr/>
        </p:nvGrpSpPr>
        <p:grpSpPr>
          <a:xfrm>
            <a:off x="3028591" y="2238398"/>
            <a:ext cx="431158" cy="349817"/>
            <a:chOff x="3028591" y="2443798"/>
            <a:chExt cx="431158" cy="349817"/>
          </a:xfrm>
        </p:grpSpPr>
        <p:sp>
          <p:nvSpPr>
            <p:cNvPr id="11824" name="Google Shape;11824;p137"/>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37"/>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7"/>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7"/>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37"/>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37"/>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37"/>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7"/>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7"/>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37"/>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37"/>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37"/>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37"/>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137"/>
          <p:cNvGrpSpPr/>
          <p:nvPr/>
        </p:nvGrpSpPr>
        <p:grpSpPr>
          <a:xfrm>
            <a:off x="3966333" y="1778075"/>
            <a:ext cx="331805" cy="377961"/>
            <a:chOff x="3966333" y="1983475"/>
            <a:chExt cx="331805" cy="377961"/>
          </a:xfrm>
        </p:grpSpPr>
        <p:sp>
          <p:nvSpPr>
            <p:cNvPr id="11838" name="Google Shape;11838;p137"/>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7"/>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37"/>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37"/>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7"/>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37"/>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37"/>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37"/>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7"/>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37"/>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37"/>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37"/>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37"/>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137"/>
          <p:cNvGrpSpPr/>
          <p:nvPr/>
        </p:nvGrpSpPr>
        <p:grpSpPr>
          <a:xfrm>
            <a:off x="3085690" y="2689322"/>
            <a:ext cx="316333" cy="382699"/>
            <a:chOff x="3085690" y="2894722"/>
            <a:chExt cx="316333" cy="382699"/>
          </a:xfrm>
        </p:grpSpPr>
        <p:sp>
          <p:nvSpPr>
            <p:cNvPr id="11852" name="Google Shape;11852;p137"/>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37"/>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37"/>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37"/>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7"/>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37"/>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37"/>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7"/>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37"/>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37"/>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37"/>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37"/>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7"/>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7"/>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37"/>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7"/>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7"/>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37"/>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37"/>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7"/>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137"/>
          <p:cNvGrpSpPr/>
          <p:nvPr/>
        </p:nvGrpSpPr>
        <p:grpSpPr>
          <a:xfrm>
            <a:off x="1736294" y="1326077"/>
            <a:ext cx="336465" cy="336439"/>
            <a:chOff x="1736294" y="1531477"/>
            <a:chExt cx="336465" cy="336439"/>
          </a:xfrm>
        </p:grpSpPr>
        <p:sp>
          <p:nvSpPr>
            <p:cNvPr id="11873" name="Google Shape;11873;p137"/>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7"/>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7"/>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37"/>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37"/>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137"/>
          <p:cNvGrpSpPr/>
          <p:nvPr/>
        </p:nvGrpSpPr>
        <p:grpSpPr>
          <a:xfrm>
            <a:off x="2807344" y="4089585"/>
            <a:ext cx="344764" cy="353692"/>
            <a:chOff x="2807344" y="4294985"/>
            <a:chExt cx="344764" cy="353692"/>
          </a:xfrm>
        </p:grpSpPr>
        <p:sp>
          <p:nvSpPr>
            <p:cNvPr id="11879" name="Google Shape;11879;p137"/>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7"/>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37"/>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37"/>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37"/>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37"/>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7"/>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7"/>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7"/>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37"/>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37"/>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7"/>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37"/>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37"/>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37"/>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7"/>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7"/>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37"/>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37"/>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7"/>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37"/>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37"/>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137"/>
          <p:cNvGrpSpPr/>
          <p:nvPr/>
        </p:nvGrpSpPr>
        <p:grpSpPr>
          <a:xfrm>
            <a:off x="3966830" y="2244602"/>
            <a:ext cx="314945" cy="331753"/>
            <a:chOff x="3966830" y="2450002"/>
            <a:chExt cx="314945" cy="331753"/>
          </a:xfrm>
        </p:grpSpPr>
        <p:sp>
          <p:nvSpPr>
            <p:cNvPr id="11902" name="Google Shape;11902;p137"/>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37"/>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7"/>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7"/>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7"/>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137"/>
          <p:cNvGrpSpPr/>
          <p:nvPr/>
        </p:nvGrpSpPr>
        <p:grpSpPr>
          <a:xfrm>
            <a:off x="1774648" y="1771530"/>
            <a:ext cx="298373" cy="390920"/>
            <a:chOff x="1774648" y="1976930"/>
            <a:chExt cx="298373" cy="390920"/>
          </a:xfrm>
        </p:grpSpPr>
        <p:sp>
          <p:nvSpPr>
            <p:cNvPr id="11908" name="Google Shape;11908;p137"/>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37"/>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37"/>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37"/>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7"/>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37"/>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137"/>
          <p:cNvGrpSpPr/>
          <p:nvPr/>
        </p:nvGrpSpPr>
        <p:grpSpPr>
          <a:xfrm>
            <a:off x="855285" y="2220909"/>
            <a:ext cx="374950" cy="386129"/>
            <a:chOff x="855285" y="2426309"/>
            <a:chExt cx="374950" cy="386129"/>
          </a:xfrm>
        </p:grpSpPr>
        <p:sp>
          <p:nvSpPr>
            <p:cNvPr id="11915" name="Google Shape;11915;p137"/>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7"/>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7"/>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37"/>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37"/>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7"/>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7"/>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37"/>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37"/>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37"/>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7"/>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37"/>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37"/>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137"/>
          <p:cNvGrpSpPr/>
          <p:nvPr/>
        </p:nvGrpSpPr>
        <p:grpSpPr>
          <a:xfrm>
            <a:off x="1300502" y="2236748"/>
            <a:ext cx="364504" cy="370290"/>
            <a:chOff x="1300502" y="2442148"/>
            <a:chExt cx="364504" cy="370290"/>
          </a:xfrm>
        </p:grpSpPr>
        <p:sp>
          <p:nvSpPr>
            <p:cNvPr id="11929" name="Google Shape;11929;p137"/>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7"/>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37"/>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37"/>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37"/>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7"/>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7"/>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37"/>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37"/>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7"/>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7"/>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7"/>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37"/>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37"/>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7"/>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7"/>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7"/>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7"/>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7"/>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137"/>
          <p:cNvGrpSpPr/>
          <p:nvPr/>
        </p:nvGrpSpPr>
        <p:grpSpPr>
          <a:xfrm>
            <a:off x="1757683" y="2233371"/>
            <a:ext cx="330680" cy="356441"/>
            <a:chOff x="1757683" y="2438771"/>
            <a:chExt cx="330680" cy="356441"/>
          </a:xfrm>
        </p:grpSpPr>
        <p:sp>
          <p:nvSpPr>
            <p:cNvPr id="11949" name="Google Shape;11949;p137"/>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7"/>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7"/>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7"/>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37"/>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37"/>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7"/>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7"/>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37"/>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37"/>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137"/>
          <p:cNvGrpSpPr/>
          <p:nvPr/>
        </p:nvGrpSpPr>
        <p:grpSpPr>
          <a:xfrm>
            <a:off x="3943687" y="3619707"/>
            <a:ext cx="367908" cy="354477"/>
            <a:chOff x="3943687" y="3825107"/>
            <a:chExt cx="367908" cy="354477"/>
          </a:xfrm>
        </p:grpSpPr>
        <p:sp>
          <p:nvSpPr>
            <p:cNvPr id="11960" name="Google Shape;11960;p137"/>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7"/>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7"/>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7"/>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37"/>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37"/>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7"/>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37"/>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37"/>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37"/>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37"/>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37"/>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137"/>
          <p:cNvGrpSpPr/>
          <p:nvPr/>
        </p:nvGrpSpPr>
        <p:grpSpPr>
          <a:xfrm>
            <a:off x="2195360" y="1771530"/>
            <a:ext cx="340235" cy="390763"/>
            <a:chOff x="2195360" y="1976930"/>
            <a:chExt cx="340235" cy="390763"/>
          </a:xfrm>
        </p:grpSpPr>
        <p:sp>
          <p:nvSpPr>
            <p:cNvPr id="11973" name="Google Shape;11973;p137"/>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37"/>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37"/>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37"/>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37"/>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37"/>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37"/>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37"/>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37"/>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37"/>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37"/>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137"/>
          <p:cNvGrpSpPr/>
          <p:nvPr/>
        </p:nvGrpSpPr>
        <p:grpSpPr>
          <a:xfrm>
            <a:off x="2567509" y="1796819"/>
            <a:ext cx="432179" cy="332172"/>
            <a:chOff x="2567509" y="2002219"/>
            <a:chExt cx="432179" cy="332172"/>
          </a:xfrm>
        </p:grpSpPr>
        <p:sp>
          <p:nvSpPr>
            <p:cNvPr id="11985" name="Google Shape;11985;p137"/>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37"/>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37"/>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37"/>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37"/>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37"/>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37"/>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37"/>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37"/>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37"/>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37"/>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37"/>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137"/>
          <p:cNvGrpSpPr/>
          <p:nvPr/>
        </p:nvGrpSpPr>
        <p:grpSpPr>
          <a:xfrm>
            <a:off x="1323907" y="3154488"/>
            <a:ext cx="281854" cy="359242"/>
            <a:chOff x="1323907" y="3359888"/>
            <a:chExt cx="281854" cy="359242"/>
          </a:xfrm>
        </p:grpSpPr>
        <p:sp>
          <p:nvSpPr>
            <p:cNvPr id="11998" name="Google Shape;11998;p137"/>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37"/>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37"/>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37"/>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37"/>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37"/>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37"/>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37"/>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37"/>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37"/>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37"/>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37"/>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37"/>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37"/>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37"/>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37"/>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37"/>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37"/>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37"/>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137"/>
          <p:cNvGrpSpPr/>
          <p:nvPr/>
        </p:nvGrpSpPr>
        <p:grpSpPr>
          <a:xfrm>
            <a:off x="2184548" y="3654055"/>
            <a:ext cx="354948" cy="286776"/>
            <a:chOff x="2184548" y="3859455"/>
            <a:chExt cx="354948" cy="286776"/>
          </a:xfrm>
        </p:grpSpPr>
        <p:sp>
          <p:nvSpPr>
            <p:cNvPr id="12018" name="Google Shape;12018;p137"/>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37"/>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37"/>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37"/>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37"/>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37"/>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37"/>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37"/>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37"/>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37"/>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37"/>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37"/>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37"/>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37"/>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37"/>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37"/>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37"/>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137"/>
          <p:cNvGrpSpPr/>
          <p:nvPr/>
        </p:nvGrpSpPr>
        <p:grpSpPr>
          <a:xfrm>
            <a:off x="3140511" y="3634708"/>
            <a:ext cx="216823" cy="334162"/>
            <a:chOff x="3140511" y="3840108"/>
            <a:chExt cx="216823" cy="334162"/>
          </a:xfrm>
        </p:grpSpPr>
        <p:sp>
          <p:nvSpPr>
            <p:cNvPr id="12036" name="Google Shape;12036;p137"/>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37"/>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37"/>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37"/>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37"/>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37"/>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37"/>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37"/>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37"/>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137"/>
          <p:cNvGrpSpPr/>
          <p:nvPr/>
        </p:nvGrpSpPr>
        <p:grpSpPr>
          <a:xfrm>
            <a:off x="883193" y="3157394"/>
            <a:ext cx="275099" cy="363876"/>
            <a:chOff x="883193" y="3362794"/>
            <a:chExt cx="275099" cy="363876"/>
          </a:xfrm>
        </p:grpSpPr>
        <p:sp>
          <p:nvSpPr>
            <p:cNvPr id="12046" name="Google Shape;12046;p137"/>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37"/>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37"/>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37"/>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37"/>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37"/>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37"/>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37"/>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37"/>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37"/>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37"/>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37"/>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37"/>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37"/>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37"/>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37"/>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37"/>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37"/>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37"/>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37"/>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37"/>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37"/>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37"/>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37"/>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37"/>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37"/>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137"/>
          <p:cNvGrpSpPr/>
          <p:nvPr/>
        </p:nvGrpSpPr>
        <p:grpSpPr>
          <a:xfrm>
            <a:off x="2633404" y="2691364"/>
            <a:ext cx="368798" cy="365420"/>
            <a:chOff x="2633404" y="2896764"/>
            <a:chExt cx="368798" cy="365420"/>
          </a:xfrm>
        </p:grpSpPr>
        <p:sp>
          <p:nvSpPr>
            <p:cNvPr id="12073" name="Google Shape;12073;p137"/>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37"/>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37"/>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37"/>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37"/>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37"/>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37"/>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37"/>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37"/>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37"/>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37"/>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137"/>
          <p:cNvGrpSpPr/>
          <p:nvPr/>
        </p:nvGrpSpPr>
        <p:grpSpPr>
          <a:xfrm>
            <a:off x="2593035" y="1333355"/>
            <a:ext cx="382621" cy="308688"/>
            <a:chOff x="2593035" y="1538755"/>
            <a:chExt cx="382621" cy="308688"/>
          </a:xfrm>
        </p:grpSpPr>
        <p:sp>
          <p:nvSpPr>
            <p:cNvPr id="12085" name="Google Shape;12085;p137"/>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37"/>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37"/>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37"/>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37"/>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37"/>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37"/>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37"/>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137"/>
          <p:cNvGrpSpPr/>
          <p:nvPr/>
        </p:nvGrpSpPr>
        <p:grpSpPr>
          <a:xfrm>
            <a:off x="3011234" y="1346681"/>
            <a:ext cx="429012" cy="329292"/>
            <a:chOff x="3011234" y="1552081"/>
            <a:chExt cx="429012" cy="329292"/>
          </a:xfrm>
        </p:grpSpPr>
        <p:sp>
          <p:nvSpPr>
            <p:cNvPr id="12094" name="Google Shape;12094;p137"/>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37"/>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37"/>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37"/>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37"/>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37"/>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37"/>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37"/>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37"/>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37"/>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37"/>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37"/>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37"/>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37"/>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37"/>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37"/>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37"/>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37"/>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137"/>
          <p:cNvGrpSpPr/>
          <p:nvPr/>
        </p:nvGrpSpPr>
        <p:grpSpPr>
          <a:xfrm>
            <a:off x="3500721" y="1788259"/>
            <a:ext cx="381626" cy="360237"/>
            <a:chOff x="3500721" y="1993659"/>
            <a:chExt cx="381626" cy="360237"/>
          </a:xfrm>
        </p:grpSpPr>
        <p:sp>
          <p:nvSpPr>
            <p:cNvPr id="12113" name="Google Shape;12113;p137"/>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37"/>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37"/>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37"/>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37"/>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37"/>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37"/>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37"/>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37"/>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37"/>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37"/>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37"/>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37"/>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37"/>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37"/>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37"/>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37"/>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37"/>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137"/>
          <p:cNvGrpSpPr/>
          <p:nvPr/>
        </p:nvGrpSpPr>
        <p:grpSpPr>
          <a:xfrm>
            <a:off x="3479228" y="1305526"/>
            <a:ext cx="373798" cy="370368"/>
            <a:chOff x="3479228" y="1510926"/>
            <a:chExt cx="373798" cy="370368"/>
          </a:xfrm>
        </p:grpSpPr>
        <p:sp>
          <p:nvSpPr>
            <p:cNvPr id="12132" name="Google Shape;12132;p137"/>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37"/>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37"/>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37"/>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37"/>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37"/>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37"/>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37"/>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37"/>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137"/>
          <p:cNvGrpSpPr/>
          <p:nvPr/>
        </p:nvGrpSpPr>
        <p:grpSpPr>
          <a:xfrm>
            <a:off x="862432" y="2691809"/>
            <a:ext cx="339240" cy="378196"/>
            <a:chOff x="862432" y="2897209"/>
            <a:chExt cx="339240" cy="378196"/>
          </a:xfrm>
        </p:grpSpPr>
        <p:sp>
          <p:nvSpPr>
            <p:cNvPr id="12142" name="Google Shape;12142;p137"/>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37"/>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37"/>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37"/>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37"/>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37"/>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37"/>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37"/>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137"/>
          <p:cNvGrpSpPr/>
          <p:nvPr/>
        </p:nvGrpSpPr>
        <p:grpSpPr>
          <a:xfrm>
            <a:off x="850625" y="1321417"/>
            <a:ext cx="346021" cy="345131"/>
            <a:chOff x="850625" y="1526817"/>
            <a:chExt cx="346021" cy="345131"/>
          </a:xfrm>
        </p:grpSpPr>
        <p:sp>
          <p:nvSpPr>
            <p:cNvPr id="12151" name="Google Shape;12151;p137"/>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37"/>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37"/>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37"/>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37"/>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37"/>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37"/>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37"/>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37"/>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37"/>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37"/>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37"/>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37"/>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37"/>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37"/>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37"/>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37"/>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37"/>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37"/>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37"/>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137"/>
          <p:cNvGrpSpPr/>
          <p:nvPr/>
        </p:nvGrpSpPr>
        <p:grpSpPr>
          <a:xfrm>
            <a:off x="3046943" y="3162447"/>
            <a:ext cx="379479" cy="370395"/>
            <a:chOff x="3046943" y="3367847"/>
            <a:chExt cx="379479" cy="370395"/>
          </a:xfrm>
        </p:grpSpPr>
        <p:sp>
          <p:nvSpPr>
            <p:cNvPr id="12172" name="Google Shape;12172;p137"/>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37"/>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37"/>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37"/>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37"/>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37"/>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37"/>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137"/>
          <p:cNvGrpSpPr/>
          <p:nvPr/>
        </p:nvGrpSpPr>
        <p:grpSpPr>
          <a:xfrm>
            <a:off x="1289506" y="1778258"/>
            <a:ext cx="391103" cy="377777"/>
            <a:chOff x="1289506" y="1983658"/>
            <a:chExt cx="391103" cy="377777"/>
          </a:xfrm>
        </p:grpSpPr>
        <p:sp>
          <p:nvSpPr>
            <p:cNvPr id="12180" name="Google Shape;12180;p137"/>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37"/>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37"/>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37"/>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37"/>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37"/>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37"/>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37"/>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137"/>
          <p:cNvGrpSpPr/>
          <p:nvPr/>
        </p:nvGrpSpPr>
        <p:grpSpPr>
          <a:xfrm>
            <a:off x="1287935" y="1305578"/>
            <a:ext cx="350288" cy="362357"/>
            <a:chOff x="1287935" y="1510978"/>
            <a:chExt cx="350288" cy="362357"/>
          </a:xfrm>
        </p:grpSpPr>
        <p:sp>
          <p:nvSpPr>
            <p:cNvPr id="12189" name="Google Shape;12189;p137"/>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37"/>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37"/>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37"/>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37"/>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37"/>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37"/>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37"/>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37"/>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37"/>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37"/>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37"/>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37"/>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37"/>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37"/>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37"/>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37"/>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37"/>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37"/>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137"/>
          <p:cNvGrpSpPr/>
          <p:nvPr/>
        </p:nvGrpSpPr>
        <p:grpSpPr>
          <a:xfrm>
            <a:off x="2477973" y="4084559"/>
            <a:ext cx="210042" cy="361991"/>
            <a:chOff x="2477973" y="4289959"/>
            <a:chExt cx="210042" cy="361991"/>
          </a:xfrm>
        </p:grpSpPr>
        <p:sp>
          <p:nvSpPr>
            <p:cNvPr id="12209" name="Google Shape;12209;p137"/>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37"/>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37"/>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37"/>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37"/>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37"/>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137"/>
          <p:cNvGrpSpPr/>
          <p:nvPr/>
        </p:nvGrpSpPr>
        <p:grpSpPr>
          <a:xfrm>
            <a:off x="3518969" y="2704349"/>
            <a:ext cx="347827" cy="345602"/>
            <a:chOff x="3518969" y="2909749"/>
            <a:chExt cx="347827" cy="345602"/>
          </a:xfrm>
        </p:grpSpPr>
        <p:sp>
          <p:nvSpPr>
            <p:cNvPr id="12216" name="Google Shape;12216;p137"/>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37"/>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37"/>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37"/>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37"/>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37"/>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37"/>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37"/>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37"/>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37"/>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37"/>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37"/>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37"/>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137"/>
          <p:cNvGrpSpPr/>
          <p:nvPr/>
        </p:nvGrpSpPr>
        <p:grpSpPr>
          <a:xfrm>
            <a:off x="2137005" y="1317856"/>
            <a:ext cx="415817" cy="355734"/>
            <a:chOff x="2137005" y="1523256"/>
            <a:chExt cx="415817" cy="355734"/>
          </a:xfrm>
        </p:grpSpPr>
        <p:sp>
          <p:nvSpPr>
            <p:cNvPr id="12230" name="Google Shape;12230;p137"/>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37"/>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37"/>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37"/>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37"/>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37"/>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37"/>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37"/>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37"/>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37"/>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137"/>
          <p:cNvGrpSpPr/>
          <p:nvPr/>
        </p:nvGrpSpPr>
        <p:grpSpPr>
          <a:xfrm>
            <a:off x="1713413" y="3154148"/>
            <a:ext cx="397700" cy="389637"/>
            <a:chOff x="1713413" y="3359548"/>
            <a:chExt cx="397700" cy="389637"/>
          </a:xfrm>
        </p:grpSpPr>
        <p:sp>
          <p:nvSpPr>
            <p:cNvPr id="12241" name="Google Shape;12241;p137"/>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37"/>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37"/>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37"/>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37"/>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37"/>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37"/>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37"/>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37"/>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37"/>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37"/>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37"/>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37"/>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37"/>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37"/>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37"/>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37"/>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37"/>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37"/>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37"/>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137"/>
          <p:cNvGrpSpPr/>
          <p:nvPr/>
        </p:nvGrpSpPr>
        <p:grpSpPr>
          <a:xfrm>
            <a:off x="1976129" y="4078773"/>
            <a:ext cx="401496" cy="371154"/>
            <a:chOff x="1976129" y="4284173"/>
            <a:chExt cx="401496" cy="371154"/>
          </a:xfrm>
        </p:grpSpPr>
        <p:sp>
          <p:nvSpPr>
            <p:cNvPr id="12262" name="Google Shape;12262;p137"/>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37"/>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37"/>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37"/>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37"/>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37"/>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37"/>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37"/>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37"/>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37"/>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37"/>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37"/>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37"/>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37"/>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37"/>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137"/>
          <p:cNvGrpSpPr/>
          <p:nvPr/>
        </p:nvGrpSpPr>
        <p:grpSpPr>
          <a:xfrm>
            <a:off x="1830123" y="2699584"/>
            <a:ext cx="184412" cy="367541"/>
            <a:chOff x="1830123" y="2904984"/>
            <a:chExt cx="184412" cy="367541"/>
          </a:xfrm>
        </p:grpSpPr>
        <p:sp>
          <p:nvSpPr>
            <p:cNvPr id="12278" name="Google Shape;12278;p137"/>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37"/>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37"/>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37"/>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37"/>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137"/>
          <p:cNvGrpSpPr/>
          <p:nvPr/>
        </p:nvGrpSpPr>
        <p:grpSpPr>
          <a:xfrm>
            <a:off x="2602224" y="3620518"/>
            <a:ext cx="376966" cy="349765"/>
            <a:chOff x="2602224" y="3825918"/>
            <a:chExt cx="376966" cy="349765"/>
          </a:xfrm>
        </p:grpSpPr>
        <p:sp>
          <p:nvSpPr>
            <p:cNvPr id="12284" name="Google Shape;12284;p137"/>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37"/>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37"/>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37"/>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37"/>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37"/>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37"/>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37"/>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37"/>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37"/>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37"/>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37"/>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137"/>
          <p:cNvGrpSpPr/>
          <p:nvPr/>
        </p:nvGrpSpPr>
        <p:grpSpPr>
          <a:xfrm>
            <a:off x="3479725" y="3215723"/>
            <a:ext cx="411419" cy="256616"/>
            <a:chOff x="3479725" y="3421123"/>
            <a:chExt cx="411419" cy="256616"/>
          </a:xfrm>
        </p:grpSpPr>
        <p:sp>
          <p:nvSpPr>
            <p:cNvPr id="12297" name="Google Shape;12297;p137"/>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37"/>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37"/>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37"/>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37"/>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37"/>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37"/>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37"/>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37"/>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37"/>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37"/>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37"/>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37"/>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37"/>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37"/>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37"/>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37"/>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37"/>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37"/>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137"/>
          <p:cNvGrpSpPr/>
          <p:nvPr/>
        </p:nvGrpSpPr>
        <p:grpSpPr>
          <a:xfrm>
            <a:off x="1283275" y="3614078"/>
            <a:ext cx="373824" cy="362881"/>
            <a:chOff x="1283275" y="3819478"/>
            <a:chExt cx="373824" cy="362881"/>
          </a:xfrm>
        </p:grpSpPr>
        <p:sp>
          <p:nvSpPr>
            <p:cNvPr id="12317" name="Google Shape;12317;p137"/>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37"/>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37"/>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37"/>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37"/>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37"/>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37"/>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37"/>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37"/>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37"/>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37"/>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37"/>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37"/>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37"/>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137"/>
          <p:cNvGrpSpPr/>
          <p:nvPr/>
        </p:nvGrpSpPr>
        <p:grpSpPr>
          <a:xfrm>
            <a:off x="3462865" y="2253896"/>
            <a:ext cx="442730" cy="362331"/>
            <a:chOff x="3462865" y="2459296"/>
            <a:chExt cx="442730" cy="362331"/>
          </a:xfrm>
        </p:grpSpPr>
        <p:sp>
          <p:nvSpPr>
            <p:cNvPr id="12332" name="Google Shape;12332;p137"/>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37"/>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37"/>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37"/>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37"/>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37"/>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37"/>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137"/>
          <p:cNvGrpSpPr/>
          <p:nvPr/>
        </p:nvGrpSpPr>
        <p:grpSpPr>
          <a:xfrm>
            <a:off x="3988847" y="3152734"/>
            <a:ext cx="281121" cy="367279"/>
            <a:chOff x="3988847" y="3358134"/>
            <a:chExt cx="281121" cy="367279"/>
          </a:xfrm>
        </p:grpSpPr>
        <p:sp>
          <p:nvSpPr>
            <p:cNvPr id="12340" name="Google Shape;12340;p137"/>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37"/>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37"/>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37"/>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37"/>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37"/>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37"/>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37"/>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37"/>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37"/>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37"/>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37"/>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37"/>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37"/>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37"/>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37"/>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37"/>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37"/>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137"/>
          <p:cNvGrpSpPr/>
          <p:nvPr/>
        </p:nvGrpSpPr>
        <p:grpSpPr>
          <a:xfrm>
            <a:off x="3951620" y="2700632"/>
            <a:ext cx="370290" cy="366729"/>
            <a:chOff x="3951620" y="2906032"/>
            <a:chExt cx="370290" cy="366729"/>
          </a:xfrm>
        </p:grpSpPr>
        <p:sp>
          <p:nvSpPr>
            <p:cNvPr id="12359" name="Google Shape;12359;p137"/>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37"/>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1" name="Google Shape;12361;p137"/>
          <p:cNvGrpSpPr/>
          <p:nvPr/>
        </p:nvGrpSpPr>
        <p:grpSpPr>
          <a:xfrm>
            <a:off x="2145304" y="3153205"/>
            <a:ext cx="404245" cy="388433"/>
            <a:chOff x="2145304" y="3358605"/>
            <a:chExt cx="404245" cy="388433"/>
          </a:xfrm>
        </p:grpSpPr>
        <p:sp>
          <p:nvSpPr>
            <p:cNvPr id="12362" name="Google Shape;12362;p137"/>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37"/>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37"/>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37"/>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37"/>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37"/>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37"/>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37"/>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37"/>
          <p:cNvGrpSpPr/>
          <p:nvPr/>
        </p:nvGrpSpPr>
        <p:grpSpPr>
          <a:xfrm>
            <a:off x="2593925" y="3165196"/>
            <a:ext cx="406392" cy="365263"/>
            <a:chOff x="2593925" y="3370596"/>
            <a:chExt cx="406392" cy="365263"/>
          </a:xfrm>
        </p:grpSpPr>
        <p:sp>
          <p:nvSpPr>
            <p:cNvPr id="12371" name="Google Shape;12371;p137"/>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37"/>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37"/>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37"/>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37"/>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37"/>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37"/>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37"/>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37"/>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37"/>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37"/>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2" name="Google Shape;12382;p137"/>
          <p:cNvGrpSpPr/>
          <p:nvPr/>
        </p:nvGrpSpPr>
        <p:grpSpPr>
          <a:xfrm>
            <a:off x="848975" y="1782316"/>
            <a:ext cx="384898" cy="358221"/>
            <a:chOff x="848975" y="1987716"/>
            <a:chExt cx="384898" cy="358221"/>
          </a:xfrm>
        </p:grpSpPr>
        <p:sp>
          <p:nvSpPr>
            <p:cNvPr id="12383" name="Google Shape;12383;p137"/>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37"/>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37"/>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37"/>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37"/>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37"/>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37"/>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37"/>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37"/>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137"/>
          <p:cNvGrpSpPr/>
          <p:nvPr/>
        </p:nvGrpSpPr>
        <p:grpSpPr>
          <a:xfrm>
            <a:off x="2255731" y="2722492"/>
            <a:ext cx="226405" cy="386260"/>
            <a:chOff x="2255731" y="2927892"/>
            <a:chExt cx="226405" cy="386260"/>
          </a:xfrm>
        </p:grpSpPr>
        <p:sp>
          <p:nvSpPr>
            <p:cNvPr id="12393" name="Google Shape;12393;p137"/>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37"/>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37"/>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37"/>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37"/>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37"/>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37"/>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37"/>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37"/>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37"/>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37"/>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137"/>
          <p:cNvGrpSpPr/>
          <p:nvPr/>
        </p:nvGrpSpPr>
        <p:grpSpPr>
          <a:xfrm>
            <a:off x="2209576" y="2236748"/>
            <a:ext cx="307641" cy="346571"/>
            <a:chOff x="2209576" y="2442148"/>
            <a:chExt cx="307641" cy="346571"/>
          </a:xfrm>
        </p:grpSpPr>
        <p:sp>
          <p:nvSpPr>
            <p:cNvPr id="12405" name="Google Shape;12405;p137"/>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37"/>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37"/>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37"/>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37"/>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37"/>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37"/>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37"/>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37"/>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37"/>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37"/>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37"/>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37"/>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37"/>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37"/>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137"/>
          <p:cNvGrpSpPr/>
          <p:nvPr/>
        </p:nvGrpSpPr>
        <p:grpSpPr>
          <a:xfrm>
            <a:off x="1334850" y="2704742"/>
            <a:ext cx="280231" cy="357854"/>
            <a:chOff x="1334850" y="2910142"/>
            <a:chExt cx="280231" cy="357854"/>
          </a:xfrm>
        </p:grpSpPr>
        <p:sp>
          <p:nvSpPr>
            <p:cNvPr id="12421" name="Google Shape;12421;p137"/>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37"/>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37"/>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37"/>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37"/>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37"/>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37"/>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37"/>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37"/>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137"/>
          <p:cNvGrpSpPr/>
          <p:nvPr/>
        </p:nvGrpSpPr>
        <p:grpSpPr>
          <a:xfrm>
            <a:off x="920682" y="3606250"/>
            <a:ext cx="220357" cy="378353"/>
            <a:chOff x="920682" y="3811650"/>
            <a:chExt cx="220357" cy="378353"/>
          </a:xfrm>
        </p:grpSpPr>
        <p:sp>
          <p:nvSpPr>
            <p:cNvPr id="12431" name="Google Shape;12431;p137"/>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37"/>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37"/>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37"/>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37"/>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37"/>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37"/>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37"/>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37"/>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37"/>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37"/>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37"/>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37"/>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37"/>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37"/>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137"/>
          <p:cNvGrpSpPr/>
          <p:nvPr/>
        </p:nvGrpSpPr>
        <p:grpSpPr>
          <a:xfrm>
            <a:off x="3900804" y="1342518"/>
            <a:ext cx="411550" cy="337748"/>
            <a:chOff x="3900804" y="1547918"/>
            <a:chExt cx="411550" cy="337748"/>
          </a:xfrm>
        </p:grpSpPr>
        <p:sp>
          <p:nvSpPr>
            <p:cNvPr id="12447" name="Google Shape;12447;p137"/>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37"/>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37"/>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37"/>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37"/>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37"/>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37"/>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37"/>
          <p:cNvGrpSpPr/>
          <p:nvPr/>
        </p:nvGrpSpPr>
        <p:grpSpPr>
          <a:xfrm>
            <a:off x="3508654" y="3606381"/>
            <a:ext cx="363876" cy="364007"/>
            <a:chOff x="3508654" y="3811781"/>
            <a:chExt cx="363876" cy="364007"/>
          </a:xfrm>
        </p:grpSpPr>
        <p:sp>
          <p:nvSpPr>
            <p:cNvPr id="12455" name="Google Shape;12455;p137"/>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37"/>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37"/>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37"/>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37"/>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37"/>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37"/>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37"/>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37"/>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37"/>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37"/>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37"/>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37"/>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37"/>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137"/>
          <p:cNvGrpSpPr/>
          <p:nvPr/>
        </p:nvGrpSpPr>
        <p:grpSpPr>
          <a:xfrm>
            <a:off x="1761322" y="3609523"/>
            <a:ext cx="310050" cy="374688"/>
            <a:chOff x="1761322" y="3814923"/>
            <a:chExt cx="310050" cy="374688"/>
          </a:xfrm>
        </p:grpSpPr>
        <p:sp>
          <p:nvSpPr>
            <p:cNvPr id="12470" name="Google Shape;12470;p137"/>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37"/>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37"/>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37"/>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37"/>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37"/>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37"/>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37"/>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37"/>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37"/>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37"/>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37"/>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37"/>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37"/>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37"/>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37"/>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37"/>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37"/>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37"/>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37"/>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37"/>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37"/>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37"/>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37"/>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37"/>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37"/>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37"/>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37"/>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137"/>
          <p:cNvGrpSpPr/>
          <p:nvPr/>
        </p:nvGrpSpPr>
        <p:grpSpPr>
          <a:xfrm>
            <a:off x="2604109" y="2233895"/>
            <a:ext cx="399088" cy="373144"/>
            <a:chOff x="2604109" y="2439295"/>
            <a:chExt cx="399088" cy="373144"/>
          </a:xfrm>
        </p:grpSpPr>
        <p:sp>
          <p:nvSpPr>
            <p:cNvPr id="12499" name="Google Shape;12499;p137"/>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37"/>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37"/>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37"/>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37"/>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37"/>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37"/>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37"/>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37"/>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37"/>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37"/>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37"/>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37"/>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37"/>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37"/>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37"/>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37"/>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37"/>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37"/>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37"/>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37"/>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37"/>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37"/>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37"/>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37"/>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37"/>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37"/>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37"/>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37"/>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37"/>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37"/>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37"/>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37"/>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37"/>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37"/>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37"/>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37"/>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37"/>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37"/>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37"/>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37"/>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37"/>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37"/>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137"/>
          <p:cNvGrpSpPr/>
          <p:nvPr/>
        </p:nvGrpSpPr>
        <p:grpSpPr>
          <a:xfrm>
            <a:off x="7086308" y="2256121"/>
            <a:ext cx="368536" cy="353692"/>
            <a:chOff x="7086308" y="2461521"/>
            <a:chExt cx="368536" cy="353692"/>
          </a:xfrm>
        </p:grpSpPr>
        <p:sp>
          <p:nvSpPr>
            <p:cNvPr id="12543" name="Google Shape;12543;p137"/>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37"/>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37"/>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37"/>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37"/>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37"/>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37"/>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37"/>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37"/>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37"/>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37"/>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137"/>
          <p:cNvGrpSpPr/>
          <p:nvPr/>
        </p:nvGrpSpPr>
        <p:grpSpPr>
          <a:xfrm>
            <a:off x="6644992" y="2248843"/>
            <a:ext cx="375552" cy="368405"/>
            <a:chOff x="6644992" y="2454243"/>
            <a:chExt cx="375552" cy="368405"/>
          </a:xfrm>
        </p:grpSpPr>
        <p:sp>
          <p:nvSpPr>
            <p:cNvPr id="12555" name="Google Shape;12555;p137"/>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37"/>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37"/>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37"/>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37"/>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37"/>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37"/>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37"/>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37"/>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37"/>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37"/>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137"/>
          <p:cNvGrpSpPr/>
          <p:nvPr/>
        </p:nvGrpSpPr>
        <p:grpSpPr>
          <a:xfrm>
            <a:off x="6186789" y="2251933"/>
            <a:ext cx="371049" cy="362096"/>
            <a:chOff x="6186789" y="2457333"/>
            <a:chExt cx="371049" cy="362096"/>
          </a:xfrm>
        </p:grpSpPr>
        <p:sp>
          <p:nvSpPr>
            <p:cNvPr id="12567" name="Google Shape;12567;p137"/>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37"/>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37"/>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37"/>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37"/>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37"/>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37"/>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37"/>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37"/>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37"/>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37"/>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37"/>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9" name="Google Shape;12579;p137"/>
          <p:cNvGrpSpPr/>
          <p:nvPr/>
        </p:nvGrpSpPr>
        <p:grpSpPr>
          <a:xfrm>
            <a:off x="7957893" y="2249079"/>
            <a:ext cx="375081" cy="368169"/>
            <a:chOff x="7957893" y="2454479"/>
            <a:chExt cx="375081" cy="368169"/>
          </a:xfrm>
        </p:grpSpPr>
        <p:sp>
          <p:nvSpPr>
            <p:cNvPr id="12580" name="Google Shape;12580;p137"/>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37"/>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37"/>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37"/>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37"/>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37"/>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37"/>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37"/>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37"/>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37"/>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137"/>
          <p:cNvGrpSpPr/>
          <p:nvPr/>
        </p:nvGrpSpPr>
        <p:grpSpPr>
          <a:xfrm>
            <a:off x="5738562" y="2248948"/>
            <a:ext cx="368536" cy="368300"/>
            <a:chOff x="5738562" y="2454348"/>
            <a:chExt cx="368536" cy="368300"/>
          </a:xfrm>
        </p:grpSpPr>
        <p:sp>
          <p:nvSpPr>
            <p:cNvPr id="12591" name="Google Shape;12591;p137"/>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37"/>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37"/>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37"/>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37"/>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37"/>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37"/>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37"/>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37"/>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37"/>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37"/>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37"/>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37"/>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37"/>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37"/>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37"/>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37"/>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37"/>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37"/>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37"/>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37"/>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37"/>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37"/>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37"/>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37"/>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37"/>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37"/>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37"/>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37"/>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37"/>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37"/>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37"/>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137"/>
          <p:cNvGrpSpPr/>
          <p:nvPr/>
        </p:nvGrpSpPr>
        <p:grpSpPr>
          <a:xfrm>
            <a:off x="4870747" y="2288820"/>
            <a:ext cx="368536" cy="288687"/>
            <a:chOff x="4870747" y="2494220"/>
            <a:chExt cx="368536" cy="288687"/>
          </a:xfrm>
        </p:grpSpPr>
        <p:sp>
          <p:nvSpPr>
            <p:cNvPr id="12624" name="Google Shape;12624;p137"/>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37"/>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37"/>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37"/>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37"/>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37"/>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37"/>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37"/>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37"/>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37"/>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37"/>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37"/>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37"/>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37"/>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37"/>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37"/>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37"/>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37"/>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37"/>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37"/>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37"/>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37"/>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37"/>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37"/>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137"/>
          <p:cNvGrpSpPr/>
          <p:nvPr/>
        </p:nvGrpSpPr>
        <p:grpSpPr>
          <a:xfrm>
            <a:off x="5300308" y="2249105"/>
            <a:ext cx="370604" cy="367960"/>
            <a:chOff x="5300308" y="2454505"/>
            <a:chExt cx="370604" cy="367960"/>
          </a:xfrm>
        </p:grpSpPr>
        <p:sp>
          <p:nvSpPr>
            <p:cNvPr id="12649" name="Google Shape;12649;p137"/>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37"/>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37"/>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37"/>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37"/>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37"/>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37"/>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37"/>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37"/>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37"/>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37"/>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137"/>
          <p:cNvGrpSpPr/>
          <p:nvPr/>
        </p:nvGrpSpPr>
        <p:grpSpPr>
          <a:xfrm>
            <a:off x="4929600" y="3620335"/>
            <a:ext cx="230803" cy="340235"/>
            <a:chOff x="4929600" y="3825735"/>
            <a:chExt cx="230803" cy="340235"/>
          </a:xfrm>
        </p:grpSpPr>
        <p:sp>
          <p:nvSpPr>
            <p:cNvPr id="12661" name="Google Shape;12661;p137"/>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37"/>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37"/>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37"/>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37"/>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37"/>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37"/>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37"/>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37"/>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37"/>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37"/>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37"/>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37"/>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37"/>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37"/>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37"/>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37"/>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37"/>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37"/>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37"/>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37"/>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137"/>
          <p:cNvGrpSpPr/>
          <p:nvPr/>
        </p:nvGrpSpPr>
        <p:grpSpPr>
          <a:xfrm>
            <a:off x="6264518" y="3619995"/>
            <a:ext cx="249810" cy="340968"/>
            <a:chOff x="6264518" y="3825395"/>
            <a:chExt cx="249810" cy="340968"/>
          </a:xfrm>
        </p:grpSpPr>
        <p:sp>
          <p:nvSpPr>
            <p:cNvPr id="12683" name="Google Shape;12683;p137"/>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37"/>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37"/>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37"/>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37"/>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37"/>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37"/>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37"/>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137"/>
          <p:cNvGrpSpPr/>
          <p:nvPr/>
        </p:nvGrpSpPr>
        <p:grpSpPr>
          <a:xfrm>
            <a:off x="5376073" y="3619968"/>
            <a:ext cx="223158" cy="340994"/>
            <a:chOff x="5376073" y="3825368"/>
            <a:chExt cx="223158" cy="340994"/>
          </a:xfrm>
        </p:grpSpPr>
        <p:sp>
          <p:nvSpPr>
            <p:cNvPr id="12692" name="Google Shape;12692;p137"/>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37"/>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37"/>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37"/>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37"/>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37"/>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37"/>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37"/>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37"/>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37"/>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37"/>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37"/>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37"/>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37"/>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37"/>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37"/>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37"/>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37"/>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37"/>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37"/>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37"/>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37"/>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37"/>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37"/>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137"/>
          <p:cNvGrpSpPr/>
          <p:nvPr/>
        </p:nvGrpSpPr>
        <p:grpSpPr>
          <a:xfrm>
            <a:off x="6716044" y="3619995"/>
            <a:ext cx="197973" cy="340314"/>
            <a:chOff x="6716044" y="3825395"/>
            <a:chExt cx="197973" cy="340314"/>
          </a:xfrm>
        </p:grpSpPr>
        <p:sp>
          <p:nvSpPr>
            <p:cNvPr id="12717" name="Google Shape;12717;p137"/>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37"/>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37"/>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37"/>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37"/>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37"/>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37"/>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37"/>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37"/>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37"/>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37"/>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37"/>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37"/>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137"/>
          <p:cNvGrpSpPr/>
          <p:nvPr/>
        </p:nvGrpSpPr>
        <p:grpSpPr>
          <a:xfrm>
            <a:off x="7517833" y="2260415"/>
            <a:ext cx="370656" cy="345157"/>
            <a:chOff x="7517833" y="2465815"/>
            <a:chExt cx="370656" cy="345157"/>
          </a:xfrm>
        </p:grpSpPr>
        <p:sp>
          <p:nvSpPr>
            <p:cNvPr id="12731" name="Google Shape;12731;p137"/>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37"/>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37"/>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37"/>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37"/>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37"/>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37"/>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137"/>
          <p:cNvGrpSpPr/>
          <p:nvPr/>
        </p:nvGrpSpPr>
        <p:grpSpPr>
          <a:xfrm>
            <a:off x="5804954" y="3620309"/>
            <a:ext cx="251197" cy="340392"/>
            <a:chOff x="5804954" y="3825709"/>
            <a:chExt cx="251197" cy="340392"/>
          </a:xfrm>
        </p:grpSpPr>
        <p:sp>
          <p:nvSpPr>
            <p:cNvPr id="12739" name="Google Shape;12739;p137"/>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37"/>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37"/>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37"/>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37"/>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37"/>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137"/>
          <p:cNvGrpSpPr/>
          <p:nvPr/>
        </p:nvGrpSpPr>
        <p:grpSpPr>
          <a:xfrm>
            <a:off x="4872134" y="3154593"/>
            <a:ext cx="374819" cy="368562"/>
            <a:chOff x="4872134" y="3359993"/>
            <a:chExt cx="374819" cy="368562"/>
          </a:xfrm>
        </p:grpSpPr>
        <p:sp>
          <p:nvSpPr>
            <p:cNvPr id="12746" name="Google Shape;12746;p137"/>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37"/>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37"/>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37"/>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37"/>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37"/>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37"/>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37"/>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137"/>
          <p:cNvGrpSpPr/>
          <p:nvPr/>
        </p:nvGrpSpPr>
        <p:grpSpPr>
          <a:xfrm>
            <a:off x="6614911" y="1310762"/>
            <a:ext cx="391810" cy="368484"/>
            <a:chOff x="6614911" y="1516162"/>
            <a:chExt cx="391810" cy="368484"/>
          </a:xfrm>
        </p:grpSpPr>
        <p:sp>
          <p:nvSpPr>
            <p:cNvPr id="12755" name="Google Shape;12755;p137"/>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37"/>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37"/>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37"/>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37"/>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37"/>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37"/>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37"/>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37"/>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37"/>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37"/>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37"/>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37"/>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37"/>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37"/>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37"/>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37"/>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37"/>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137"/>
          <p:cNvGrpSpPr/>
          <p:nvPr/>
        </p:nvGrpSpPr>
        <p:grpSpPr>
          <a:xfrm>
            <a:off x="5822573" y="3154619"/>
            <a:ext cx="231065" cy="368405"/>
            <a:chOff x="5822573" y="3360019"/>
            <a:chExt cx="231065" cy="368405"/>
          </a:xfrm>
        </p:grpSpPr>
        <p:sp>
          <p:nvSpPr>
            <p:cNvPr id="12774" name="Google Shape;12774;p137"/>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37"/>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37"/>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37"/>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37"/>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37"/>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37"/>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37"/>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37"/>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37"/>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37"/>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37"/>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37"/>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37"/>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37"/>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37"/>
          <p:cNvGrpSpPr/>
          <p:nvPr/>
        </p:nvGrpSpPr>
        <p:grpSpPr>
          <a:xfrm>
            <a:off x="7494690" y="1310788"/>
            <a:ext cx="374557" cy="368614"/>
            <a:chOff x="7494690" y="1516188"/>
            <a:chExt cx="374557" cy="368614"/>
          </a:xfrm>
        </p:grpSpPr>
        <p:sp>
          <p:nvSpPr>
            <p:cNvPr id="12790" name="Google Shape;12790;p137"/>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37"/>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37"/>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37"/>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37"/>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37"/>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37"/>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37"/>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137"/>
          <p:cNvGrpSpPr/>
          <p:nvPr/>
        </p:nvGrpSpPr>
        <p:grpSpPr>
          <a:xfrm>
            <a:off x="5314707" y="3154619"/>
            <a:ext cx="381731" cy="368405"/>
            <a:chOff x="5314707" y="3360019"/>
            <a:chExt cx="381731" cy="368405"/>
          </a:xfrm>
        </p:grpSpPr>
        <p:sp>
          <p:nvSpPr>
            <p:cNvPr id="12799" name="Google Shape;12799;p137"/>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37"/>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37"/>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37"/>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37"/>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37"/>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37"/>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37"/>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37"/>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37"/>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37"/>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37"/>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37"/>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37"/>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37"/>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137"/>
          <p:cNvGrpSpPr/>
          <p:nvPr/>
        </p:nvGrpSpPr>
        <p:grpSpPr>
          <a:xfrm>
            <a:off x="5308058" y="1311756"/>
            <a:ext cx="374295" cy="366599"/>
            <a:chOff x="5308058" y="1517156"/>
            <a:chExt cx="374295" cy="366599"/>
          </a:xfrm>
        </p:grpSpPr>
        <p:sp>
          <p:nvSpPr>
            <p:cNvPr id="12815" name="Google Shape;12815;p137"/>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37"/>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37"/>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37"/>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137"/>
          <p:cNvGrpSpPr/>
          <p:nvPr/>
        </p:nvGrpSpPr>
        <p:grpSpPr>
          <a:xfrm>
            <a:off x="6184800" y="1335502"/>
            <a:ext cx="370761" cy="319108"/>
            <a:chOff x="6184800" y="1540902"/>
            <a:chExt cx="370761" cy="319108"/>
          </a:xfrm>
        </p:grpSpPr>
        <p:sp>
          <p:nvSpPr>
            <p:cNvPr id="12820" name="Google Shape;12820;p137"/>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37"/>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37"/>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37"/>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37"/>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37"/>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37"/>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37"/>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37"/>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37"/>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0" name="Google Shape;12830;p137"/>
          <p:cNvGrpSpPr/>
          <p:nvPr/>
        </p:nvGrpSpPr>
        <p:grpSpPr>
          <a:xfrm>
            <a:off x="7060102" y="1310971"/>
            <a:ext cx="370709" cy="367829"/>
            <a:chOff x="7060102" y="1516371"/>
            <a:chExt cx="370709" cy="367829"/>
          </a:xfrm>
        </p:grpSpPr>
        <p:sp>
          <p:nvSpPr>
            <p:cNvPr id="12831" name="Google Shape;12831;p137"/>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37"/>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37"/>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37"/>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37"/>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37"/>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37"/>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37"/>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37"/>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37"/>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37"/>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37"/>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37"/>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37"/>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37"/>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37"/>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37"/>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37"/>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37"/>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37"/>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37"/>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37"/>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37"/>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37"/>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37"/>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6" name="Google Shape;12856;p137"/>
          <p:cNvGrpSpPr/>
          <p:nvPr/>
        </p:nvGrpSpPr>
        <p:grpSpPr>
          <a:xfrm>
            <a:off x="7935247" y="1310762"/>
            <a:ext cx="381704" cy="368588"/>
            <a:chOff x="7935247" y="1516162"/>
            <a:chExt cx="381704" cy="368588"/>
          </a:xfrm>
        </p:grpSpPr>
        <p:sp>
          <p:nvSpPr>
            <p:cNvPr id="12857" name="Google Shape;12857;p137"/>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37"/>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37"/>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37"/>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37"/>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37"/>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37"/>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37"/>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37"/>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37"/>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37"/>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37"/>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37"/>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37"/>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37"/>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37"/>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37"/>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37"/>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137"/>
          <p:cNvGrpSpPr/>
          <p:nvPr/>
        </p:nvGrpSpPr>
        <p:grpSpPr>
          <a:xfrm>
            <a:off x="5738169" y="1354430"/>
            <a:ext cx="389035" cy="281147"/>
            <a:chOff x="5738169" y="1559830"/>
            <a:chExt cx="389035" cy="281147"/>
          </a:xfrm>
        </p:grpSpPr>
        <p:sp>
          <p:nvSpPr>
            <p:cNvPr id="12876" name="Google Shape;12876;p137"/>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37"/>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37"/>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37"/>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37"/>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37"/>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137"/>
          <p:cNvGrpSpPr/>
          <p:nvPr/>
        </p:nvGrpSpPr>
        <p:grpSpPr>
          <a:xfrm>
            <a:off x="6192470" y="3155116"/>
            <a:ext cx="368510" cy="367750"/>
            <a:chOff x="6192470" y="3360516"/>
            <a:chExt cx="368510" cy="367750"/>
          </a:xfrm>
        </p:grpSpPr>
        <p:sp>
          <p:nvSpPr>
            <p:cNvPr id="12883" name="Google Shape;12883;p137"/>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37"/>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37"/>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37"/>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37"/>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37"/>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37"/>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37"/>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37"/>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37"/>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37"/>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37"/>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137"/>
          <p:cNvGrpSpPr/>
          <p:nvPr/>
        </p:nvGrpSpPr>
        <p:grpSpPr>
          <a:xfrm>
            <a:off x="4935019" y="1310709"/>
            <a:ext cx="246642" cy="368667"/>
            <a:chOff x="4935019" y="1516109"/>
            <a:chExt cx="246642" cy="368667"/>
          </a:xfrm>
        </p:grpSpPr>
        <p:sp>
          <p:nvSpPr>
            <p:cNvPr id="12896" name="Google Shape;12896;p137"/>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37"/>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37"/>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37"/>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37"/>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37"/>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37"/>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37"/>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37"/>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37"/>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137"/>
          <p:cNvGrpSpPr/>
          <p:nvPr/>
        </p:nvGrpSpPr>
        <p:grpSpPr>
          <a:xfrm>
            <a:off x="7989335" y="3154619"/>
            <a:ext cx="291698" cy="368405"/>
            <a:chOff x="7989335" y="3360019"/>
            <a:chExt cx="291698" cy="368405"/>
          </a:xfrm>
        </p:grpSpPr>
        <p:sp>
          <p:nvSpPr>
            <p:cNvPr id="12907" name="Google Shape;12907;p137"/>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37"/>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37"/>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37"/>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37"/>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37"/>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37"/>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37"/>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37"/>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37"/>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137"/>
          <p:cNvGrpSpPr/>
          <p:nvPr/>
        </p:nvGrpSpPr>
        <p:grpSpPr>
          <a:xfrm>
            <a:off x="6633158" y="3154383"/>
            <a:ext cx="368143" cy="368771"/>
            <a:chOff x="6633158" y="3359783"/>
            <a:chExt cx="368143" cy="368771"/>
          </a:xfrm>
        </p:grpSpPr>
        <p:sp>
          <p:nvSpPr>
            <p:cNvPr id="12918" name="Google Shape;12918;p137"/>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37"/>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37"/>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37"/>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37"/>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37"/>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37"/>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37"/>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37"/>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37"/>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37"/>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37"/>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37"/>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37"/>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37"/>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37"/>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37"/>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37"/>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137"/>
          <p:cNvGrpSpPr/>
          <p:nvPr/>
        </p:nvGrpSpPr>
        <p:grpSpPr>
          <a:xfrm>
            <a:off x="7940666" y="1814805"/>
            <a:ext cx="383249" cy="286488"/>
            <a:chOff x="7940666" y="2020205"/>
            <a:chExt cx="383249" cy="286488"/>
          </a:xfrm>
        </p:grpSpPr>
        <p:sp>
          <p:nvSpPr>
            <p:cNvPr id="12937" name="Google Shape;12937;p137"/>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37"/>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37"/>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37"/>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37"/>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137"/>
          <p:cNvGrpSpPr/>
          <p:nvPr/>
        </p:nvGrpSpPr>
        <p:grpSpPr>
          <a:xfrm>
            <a:off x="7508513" y="1818078"/>
            <a:ext cx="372175" cy="279995"/>
            <a:chOff x="7508513" y="2023478"/>
            <a:chExt cx="372175" cy="279995"/>
          </a:xfrm>
        </p:grpSpPr>
        <p:sp>
          <p:nvSpPr>
            <p:cNvPr id="12943" name="Google Shape;12943;p137"/>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37"/>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37"/>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37"/>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37"/>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37"/>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37"/>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37"/>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37"/>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37"/>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37"/>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37"/>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37"/>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37"/>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37"/>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37"/>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137"/>
          <p:cNvGrpSpPr/>
          <p:nvPr/>
        </p:nvGrpSpPr>
        <p:grpSpPr>
          <a:xfrm>
            <a:off x="7070705" y="1790903"/>
            <a:ext cx="368405" cy="334449"/>
            <a:chOff x="7070705" y="1996303"/>
            <a:chExt cx="368405" cy="334449"/>
          </a:xfrm>
        </p:grpSpPr>
        <p:sp>
          <p:nvSpPr>
            <p:cNvPr id="12960" name="Google Shape;12960;p137"/>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37"/>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37"/>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37"/>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37"/>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37"/>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37"/>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37"/>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37"/>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37"/>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37"/>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37"/>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37"/>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37"/>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37"/>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137"/>
          <p:cNvGrpSpPr/>
          <p:nvPr/>
        </p:nvGrpSpPr>
        <p:grpSpPr>
          <a:xfrm>
            <a:off x="6630645" y="1834938"/>
            <a:ext cx="368536" cy="246275"/>
            <a:chOff x="6630645" y="2040338"/>
            <a:chExt cx="368536" cy="246275"/>
          </a:xfrm>
        </p:grpSpPr>
        <p:sp>
          <p:nvSpPr>
            <p:cNvPr id="12976" name="Google Shape;12976;p137"/>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37"/>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37"/>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37"/>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37"/>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37"/>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37"/>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37"/>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37"/>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37"/>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37"/>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37"/>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37"/>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37"/>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37"/>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37"/>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37"/>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37"/>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37"/>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37"/>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37"/>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37"/>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37"/>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37"/>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37"/>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37"/>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2" name="Google Shape;13002;p137"/>
          <p:cNvGrpSpPr/>
          <p:nvPr/>
        </p:nvGrpSpPr>
        <p:grpSpPr>
          <a:xfrm>
            <a:off x="6190455" y="1789646"/>
            <a:ext cx="368771" cy="336858"/>
            <a:chOff x="6190455" y="1995046"/>
            <a:chExt cx="368771" cy="336858"/>
          </a:xfrm>
        </p:grpSpPr>
        <p:sp>
          <p:nvSpPr>
            <p:cNvPr id="13003" name="Google Shape;13003;p137"/>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37"/>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37"/>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37"/>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37"/>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37"/>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37"/>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37"/>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37"/>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37"/>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37"/>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37"/>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37"/>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37"/>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37"/>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37"/>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37"/>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37"/>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137"/>
          <p:cNvGrpSpPr/>
          <p:nvPr/>
        </p:nvGrpSpPr>
        <p:grpSpPr>
          <a:xfrm>
            <a:off x="5750631" y="1810983"/>
            <a:ext cx="371677" cy="293740"/>
            <a:chOff x="5750631" y="2016383"/>
            <a:chExt cx="371677" cy="293740"/>
          </a:xfrm>
        </p:grpSpPr>
        <p:sp>
          <p:nvSpPr>
            <p:cNvPr id="13022" name="Google Shape;13022;p137"/>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37"/>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37"/>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37"/>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37"/>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37"/>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37"/>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37"/>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37"/>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37"/>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37"/>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37"/>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137"/>
          <p:cNvGrpSpPr/>
          <p:nvPr/>
        </p:nvGrpSpPr>
        <p:grpSpPr>
          <a:xfrm>
            <a:off x="5310807" y="1817449"/>
            <a:ext cx="368274" cy="281226"/>
            <a:chOff x="5310807" y="2022849"/>
            <a:chExt cx="368274" cy="281226"/>
          </a:xfrm>
        </p:grpSpPr>
        <p:sp>
          <p:nvSpPr>
            <p:cNvPr id="13035" name="Google Shape;13035;p137"/>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37"/>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37"/>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37"/>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37"/>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37"/>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37"/>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37"/>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37"/>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37"/>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37"/>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37"/>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37"/>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37"/>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37"/>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37"/>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37"/>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37"/>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37"/>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137"/>
          <p:cNvGrpSpPr/>
          <p:nvPr/>
        </p:nvGrpSpPr>
        <p:grpSpPr>
          <a:xfrm>
            <a:off x="4865589" y="1817030"/>
            <a:ext cx="375788" cy="281828"/>
            <a:chOff x="4865589" y="2022430"/>
            <a:chExt cx="375788" cy="281828"/>
          </a:xfrm>
        </p:grpSpPr>
        <p:sp>
          <p:nvSpPr>
            <p:cNvPr id="13055" name="Google Shape;13055;p137"/>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37"/>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37"/>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37"/>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37"/>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37"/>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37"/>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37"/>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37"/>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37"/>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37"/>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137"/>
          <p:cNvGrpSpPr/>
          <p:nvPr/>
        </p:nvGrpSpPr>
        <p:grpSpPr>
          <a:xfrm>
            <a:off x="7107069" y="3154855"/>
            <a:ext cx="293818" cy="368012"/>
            <a:chOff x="7107069" y="3360255"/>
            <a:chExt cx="293818" cy="368012"/>
          </a:xfrm>
        </p:grpSpPr>
        <p:sp>
          <p:nvSpPr>
            <p:cNvPr id="13067" name="Google Shape;13067;p137"/>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37"/>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37"/>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37"/>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37"/>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37"/>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37"/>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137"/>
          <p:cNvGrpSpPr/>
          <p:nvPr/>
        </p:nvGrpSpPr>
        <p:grpSpPr>
          <a:xfrm>
            <a:off x="7578597" y="3154933"/>
            <a:ext cx="234285" cy="367855"/>
            <a:chOff x="7578597" y="3360333"/>
            <a:chExt cx="234285" cy="367855"/>
          </a:xfrm>
        </p:grpSpPr>
        <p:sp>
          <p:nvSpPr>
            <p:cNvPr id="13075" name="Google Shape;13075;p137"/>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37"/>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37"/>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37"/>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37"/>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37"/>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37"/>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37"/>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37"/>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137"/>
          <p:cNvGrpSpPr/>
          <p:nvPr/>
        </p:nvGrpSpPr>
        <p:grpSpPr>
          <a:xfrm>
            <a:off x="6697352" y="4083983"/>
            <a:ext cx="269130" cy="354530"/>
            <a:chOff x="6697352" y="4289383"/>
            <a:chExt cx="269130" cy="354530"/>
          </a:xfrm>
        </p:grpSpPr>
        <p:sp>
          <p:nvSpPr>
            <p:cNvPr id="13085" name="Google Shape;13085;p137"/>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37"/>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37"/>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37"/>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37"/>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37"/>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37"/>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37"/>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37"/>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137"/>
          <p:cNvGrpSpPr/>
          <p:nvPr/>
        </p:nvGrpSpPr>
        <p:grpSpPr>
          <a:xfrm>
            <a:off x="5768616" y="2703485"/>
            <a:ext cx="334816" cy="368536"/>
            <a:chOff x="5768616" y="2908885"/>
            <a:chExt cx="334816" cy="368536"/>
          </a:xfrm>
        </p:grpSpPr>
        <p:sp>
          <p:nvSpPr>
            <p:cNvPr id="13095" name="Google Shape;13095;p137"/>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37"/>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37"/>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37"/>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37"/>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37"/>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37"/>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37"/>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37"/>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137"/>
          <p:cNvGrpSpPr/>
          <p:nvPr/>
        </p:nvGrpSpPr>
        <p:grpSpPr>
          <a:xfrm>
            <a:off x="6657061" y="2703485"/>
            <a:ext cx="323114" cy="368667"/>
            <a:chOff x="6657061" y="2908885"/>
            <a:chExt cx="323114" cy="368667"/>
          </a:xfrm>
        </p:grpSpPr>
        <p:sp>
          <p:nvSpPr>
            <p:cNvPr id="13105" name="Google Shape;13105;p137"/>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37"/>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37"/>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37"/>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37"/>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37"/>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37"/>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2" name="Google Shape;13112;p137"/>
          <p:cNvGrpSpPr/>
          <p:nvPr/>
        </p:nvGrpSpPr>
        <p:grpSpPr>
          <a:xfrm>
            <a:off x="6211084" y="2703773"/>
            <a:ext cx="330915" cy="368457"/>
            <a:chOff x="6211084" y="2909173"/>
            <a:chExt cx="330915" cy="368457"/>
          </a:xfrm>
        </p:grpSpPr>
        <p:sp>
          <p:nvSpPr>
            <p:cNvPr id="13113" name="Google Shape;13113;p137"/>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37"/>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37"/>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37"/>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37"/>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37"/>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37"/>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37"/>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137"/>
          <p:cNvGrpSpPr/>
          <p:nvPr/>
        </p:nvGrpSpPr>
        <p:grpSpPr>
          <a:xfrm>
            <a:off x="7543097" y="2703354"/>
            <a:ext cx="314945" cy="368300"/>
            <a:chOff x="7543097" y="2908754"/>
            <a:chExt cx="314945" cy="368300"/>
          </a:xfrm>
        </p:grpSpPr>
        <p:sp>
          <p:nvSpPr>
            <p:cNvPr id="13122" name="Google Shape;13122;p137"/>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37"/>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37"/>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37"/>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37"/>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37"/>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37"/>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37"/>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37"/>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37"/>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37"/>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37"/>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37"/>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137"/>
          <p:cNvGrpSpPr/>
          <p:nvPr/>
        </p:nvGrpSpPr>
        <p:grpSpPr>
          <a:xfrm>
            <a:off x="7090471" y="2703564"/>
            <a:ext cx="331282" cy="368588"/>
            <a:chOff x="7090471" y="2908964"/>
            <a:chExt cx="331282" cy="368588"/>
          </a:xfrm>
        </p:grpSpPr>
        <p:sp>
          <p:nvSpPr>
            <p:cNvPr id="13136" name="Google Shape;13136;p137"/>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37"/>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37"/>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137"/>
          <p:cNvGrpSpPr/>
          <p:nvPr/>
        </p:nvGrpSpPr>
        <p:grpSpPr>
          <a:xfrm>
            <a:off x="7159769" y="3621199"/>
            <a:ext cx="195722" cy="339816"/>
            <a:chOff x="7159769" y="3826599"/>
            <a:chExt cx="195722" cy="339816"/>
          </a:xfrm>
        </p:grpSpPr>
        <p:sp>
          <p:nvSpPr>
            <p:cNvPr id="13140" name="Google Shape;13140;p137"/>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37"/>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37"/>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37"/>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37"/>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37"/>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37"/>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37"/>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37"/>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37"/>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37"/>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37"/>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37"/>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137"/>
          <p:cNvGrpSpPr/>
          <p:nvPr/>
        </p:nvGrpSpPr>
        <p:grpSpPr>
          <a:xfrm>
            <a:off x="4959157" y="2703485"/>
            <a:ext cx="191454" cy="369531"/>
            <a:chOff x="4959157" y="2908885"/>
            <a:chExt cx="191454" cy="369531"/>
          </a:xfrm>
        </p:grpSpPr>
        <p:sp>
          <p:nvSpPr>
            <p:cNvPr id="13154" name="Google Shape;13154;p137"/>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37"/>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37"/>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37"/>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37"/>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37"/>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37"/>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37"/>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37"/>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37"/>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37"/>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7"/>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6" name="Google Shape;13166;p137"/>
          <p:cNvGrpSpPr/>
          <p:nvPr/>
        </p:nvGrpSpPr>
        <p:grpSpPr>
          <a:xfrm>
            <a:off x="7994230" y="2703511"/>
            <a:ext cx="295729" cy="368379"/>
            <a:chOff x="7994230" y="2908911"/>
            <a:chExt cx="295729" cy="368379"/>
          </a:xfrm>
        </p:grpSpPr>
        <p:sp>
          <p:nvSpPr>
            <p:cNvPr id="13167" name="Google Shape;13167;p137"/>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7"/>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7"/>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7"/>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7"/>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7"/>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7"/>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7"/>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7"/>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37"/>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37"/>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7"/>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37"/>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37"/>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7"/>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37"/>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37"/>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7"/>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37"/>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37"/>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7"/>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7"/>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37"/>
          <p:cNvGrpSpPr/>
          <p:nvPr/>
        </p:nvGrpSpPr>
        <p:grpSpPr>
          <a:xfrm>
            <a:off x="7552024" y="3620728"/>
            <a:ext cx="281880" cy="340733"/>
            <a:chOff x="7552024" y="3826128"/>
            <a:chExt cx="281880" cy="340733"/>
          </a:xfrm>
        </p:grpSpPr>
        <p:sp>
          <p:nvSpPr>
            <p:cNvPr id="13190" name="Google Shape;13190;p137"/>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7"/>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7"/>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7"/>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7"/>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37"/>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37"/>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7"/>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7"/>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7"/>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7"/>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7"/>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137"/>
          <p:cNvGrpSpPr/>
          <p:nvPr/>
        </p:nvGrpSpPr>
        <p:grpSpPr>
          <a:xfrm>
            <a:off x="6264910" y="4084428"/>
            <a:ext cx="202895" cy="354268"/>
            <a:chOff x="6264910" y="4289828"/>
            <a:chExt cx="202895" cy="354268"/>
          </a:xfrm>
        </p:grpSpPr>
        <p:sp>
          <p:nvSpPr>
            <p:cNvPr id="13203" name="Google Shape;13203;p137"/>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7"/>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7"/>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7"/>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37"/>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37"/>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37"/>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7"/>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137"/>
          <p:cNvGrpSpPr/>
          <p:nvPr/>
        </p:nvGrpSpPr>
        <p:grpSpPr>
          <a:xfrm>
            <a:off x="7972606" y="3621147"/>
            <a:ext cx="335863" cy="339685"/>
            <a:chOff x="7972606" y="3826547"/>
            <a:chExt cx="335863" cy="339685"/>
          </a:xfrm>
        </p:grpSpPr>
        <p:sp>
          <p:nvSpPr>
            <p:cNvPr id="13212" name="Google Shape;13212;p137"/>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37"/>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7"/>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37"/>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37"/>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7"/>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7"/>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7"/>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37"/>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37"/>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37"/>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7"/>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7"/>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137"/>
          <p:cNvGrpSpPr/>
          <p:nvPr/>
        </p:nvGrpSpPr>
        <p:grpSpPr>
          <a:xfrm>
            <a:off x="5309550" y="2703930"/>
            <a:ext cx="371939" cy="367201"/>
            <a:chOff x="5309550" y="2909330"/>
            <a:chExt cx="371939" cy="367201"/>
          </a:xfrm>
        </p:grpSpPr>
        <p:sp>
          <p:nvSpPr>
            <p:cNvPr id="13226" name="Google Shape;13226;p137"/>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37"/>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37"/>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37"/>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7"/>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7"/>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7"/>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7"/>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7"/>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7"/>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7"/>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7"/>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7"/>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7"/>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7"/>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37"/>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37"/>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3" name="Google Shape;13243;p137"/>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3244" name="Google Shape;13244;p137"/>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48"/>
        <p:cNvGrpSpPr/>
        <p:nvPr/>
      </p:nvGrpSpPr>
      <p:grpSpPr>
        <a:xfrm>
          <a:off x="0" y="0"/>
          <a:ext cx="0" cy="0"/>
          <a:chOff x="0" y="0"/>
          <a:chExt cx="0" cy="0"/>
        </a:xfrm>
      </p:grpSpPr>
      <p:grpSp>
        <p:nvGrpSpPr>
          <p:cNvPr id="13249" name="Google Shape;13249;p138"/>
          <p:cNvGrpSpPr/>
          <p:nvPr/>
        </p:nvGrpSpPr>
        <p:grpSpPr>
          <a:xfrm>
            <a:off x="910401" y="1327128"/>
            <a:ext cx="248243" cy="345731"/>
            <a:chOff x="910401" y="1511703"/>
            <a:chExt cx="248243" cy="345731"/>
          </a:xfrm>
        </p:grpSpPr>
        <p:sp>
          <p:nvSpPr>
            <p:cNvPr id="13250" name="Google Shape;13250;p138"/>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8"/>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38"/>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38"/>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38"/>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38"/>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8"/>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8"/>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8"/>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8"/>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8"/>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8"/>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38"/>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38"/>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8"/>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38"/>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38"/>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38"/>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38"/>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38"/>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38"/>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8"/>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8"/>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8"/>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4" name="Google Shape;13274;p138"/>
          <p:cNvGrpSpPr/>
          <p:nvPr/>
        </p:nvGrpSpPr>
        <p:grpSpPr>
          <a:xfrm>
            <a:off x="1311970" y="1327312"/>
            <a:ext cx="345810" cy="345547"/>
            <a:chOff x="1311970" y="1511887"/>
            <a:chExt cx="345810" cy="345547"/>
          </a:xfrm>
        </p:grpSpPr>
        <p:sp>
          <p:nvSpPr>
            <p:cNvPr id="13275" name="Google Shape;13275;p138"/>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38"/>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8"/>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38"/>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38"/>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38"/>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38"/>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38"/>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38"/>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8"/>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8"/>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8"/>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8"/>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8"/>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138"/>
          <p:cNvGrpSpPr/>
          <p:nvPr/>
        </p:nvGrpSpPr>
        <p:grpSpPr>
          <a:xfrm>
            <a:off x="1754297" y="1326735"/>
            <a:ext cx="353757" cy="346413"/>
            <a:chOff x="1754297" y="1511310"/>
            <a:chExt cx="353757" cy="346413"/>
          </a:xfrm>
        </p:grpSpPr>
        <p:sp>
          <p:nvSpPr>
            <p:cNvPr id="13290" name="Google Shape;13290;p138"/>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38"/>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8"/>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38"/>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38"/>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38"/>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38"/>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8"/>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8"/>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8"/>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38"/>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38"/>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8"/>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8"/>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8"/>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38"/>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38"/>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38"/>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8"/>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8"/>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138"/>
          <p:cNvGrpSpPr/>
          <p:nvPr/>
        </p:nvGrpSpPr>
        <p:grpSpPr>
          <a:xfrm>
            <a:off x="3115872" y="1327233"/>
            <a:ext cx="316277" cy="345600"/>
            <a:chOff x="3115872" y="1511808"/>
            <a:chExt cx="316277" cy="345600"/>
          </a:xfrm>
        </p:grpSpPr>
        <p:sp>
          <p:nvSpPr>
            <p:cNvPr id="13311" name="Google Shape;13311;p138"/>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38"/>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8"/>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8"/>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8"/>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8"/>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8"/>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38"/>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38"/>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38"/>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8"/>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8"/>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8"/>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8"/>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8"/>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38"/>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38"/>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8"/>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138"/>
          <p:cNvGrpSpPr/>
          <p:nvPr/>
        </p:nvGrpSpPr>
        <p:grpSpPr>
          <a:xfrm>
            <a:off x="3561975" y="1327207"/>
            <a:ext cx="349088" cy="345652"/>
            <a:chOff x="3561975" y="1511782"/>
            <a:chExt cx="349088" cy="345652"/>
          </a:xfrm>
        </p:grpSpPr>
        <p:sp>
          <p:nvSpPr>
            <p:cNvPr id="13330" name="Google Shape;13330;p138"/>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8"/>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38"/>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38"/>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8"/>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8"/>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8"/>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38"/>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8"/>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38"/>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38"/>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8"/>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38"/>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38"/>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8"/>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38"/>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38"/>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38"/>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38"/>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8"/>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8"/>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38"/>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38"/>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8"/>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138"/>
          <p:cNvGrpSpPr/>
          <p:nvPr/>
        </p:nvGrpSpPr>
        <p:grpSpPr>
          <a:xfrm>
            <a:off x="1747347" y="3178265"/>
            <a:ext cx="382161" cy="356537"/>
            <a:chOff x="1747347" y="3362840"/>
            <a:chExt cx="382161" cy="356537"/>
          </a:xfrm>
        </p:grpSpPr>
        <p:sp>
          <p:nvSpPr>
            <p:cNvPr id="13355" name="Google Shape;13355;p138"/>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8"/>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8"/>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38"/>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38"/>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8"/>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8"/>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38"/>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38"/>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8"/>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38"/>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38"/>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8"/>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8"/>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8"/>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8"/>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138"/>
          <p:cNvGrpSpPr/>
          <p:nvPr/>
        </p:nvGrpSpPr>
        <p:grpSpPr>
          <a:xfrm>
            <a:off x="2181989" y="3194421"/>
            <a:ext cx="404874" cy="341535"/>
            <a:chOff x="2181989" y="3378996"/>
            <a:chExt cx="404874" cy="341535"/>
          </a:xfrm>
        </p:grpSpPr>
        <p:sp>
          <p:nvSpPr>
            <p:cNvPr id="13372" name="Google Shape;13372;p138"/>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8"/>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8"/>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8"/>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8"/>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8"/>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8"/>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8"/>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38"/>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38"/>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38"/>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8"/>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38"/>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38"/>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8"/>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8"/>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38"/>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38"/>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138"/>
          <p:cNvGrpSpPr/>
          <p:nvPr/>
        </p:nvGrpSpPr>
        <p:grpSpPr>
          <a:xfrm>
            <a:off x="3097565" y="3197333"/>
            <a:ext cx="361336" cy="338623"/>
            <a:chOff x="3097565" y="3381908"/>
            <a:chExt cx="361336" cy="338623"/>
          </a:xfrm>
        </p:grpSpPr>
        <p:sp>
          <p:nvSpPr>
            <p:cNvPr id="13391" name="Google Shape;13391;p138"/>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8"/>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8"/>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8"/>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8"/>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38"/>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38"/>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38"/>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8"/>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8"/>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8"/>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8"/>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38"/>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38"/>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5" name="Google Shape;13405;p138"/>
          <p:cNvGrpSpPr/>
          <p:nvPr/>
        </p:nvGrpSpPr>
        <p:grpSpPr>
          <a:xfrm>
            <a:off x="871401" y="1813806"/>
            <a:ext cx="324224" cy="338466"/>
            <a:chOff x="871401" y="1998381"/>
            <a:chExt cx="324224" cy="338466"/>
          </a:xfrm>
        </p:grpSpPr>
        <p:sp>
          <p:nvSpPr>
            <p:cNvPr id="13406" name="Google Shape;13406;p138"/>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8"/>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8"/>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8"/>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38"/>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38"/>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8"/>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8"/>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8"/>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8"/>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8"/>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8"/>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8"/>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8"/>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8"/>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38"/>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38"/>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138"/>
          <p:cNvGrpSpPr/>
          <p:nvPr/>
        </p:nvGrpSpPr>
        <p:grpSpPr>
          <a:xfrm>
            <a:off x="1751884" y="1804705"/>
            <a:ext cx="360602" cy="360471"/>
            <a:chOff x="1751884" y="1989280"/>
            <a:chExt cx="360602" cy="360471"/>
          </a:xfrm>
        </p:grpSpPr>
        <p:sp>
          <p:nvSpPr>
            <p:cNvPr id="13424" name="Google Shape;13424;p138"/>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8"/>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8"/>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8"/>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8"/>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8"/>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8"/>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38"/>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38"/>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8"/>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8"/>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8"/>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38"/>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38"/>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38"/>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138"/>
          <p:cNvGrpSpPr/>
          <p:nvPr/>
        </p:nvGrpSpPr>
        <p:grpSpPr>
          <a:xfrm>
            <a:off x="2188048" y="1798987"/>
            <a:ext cx="389347" cy="353284"/>
            <a:chOff x="2188048" y="1983562"/>
            <a:chExt cx="389347" cy="353284"/>
          </a:xfrm>
        </p:grpSpPr>
        <p:sp>
          <p:nvSpPr>
            <p:cNvPr id="13440" name="Google Shape;13440;p138"/>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8"/>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8"/>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38"/>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38"/>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8"/>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8"/>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8"/>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138"/>
          <p:cNvGrpSpPr/>
          <p:nvPr/>
        </p:nvGrpSpPr>
        <p:grpSpPr>
          <a:xfrm>
            <a:off x="2654399" y="1839141"/>
            <a:ext cx="342977" cy="287663"/>
            <a:chOff x="2654399" y="2023716"/>
            <a:chExt cx="342977" cy="287663"/>
          </a:xfrm>
        </p:grpSpPr>
        <p:sp>
          <p:nvSpPr>
            <p:cNvPr id="13449" name="Google Shape;13449;p138"/>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38"/>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8"/>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8"/>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8"/>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38"/>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38"/>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8"/>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38"/>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38"/>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8"/>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38"/>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38"/>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38"/>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38"/>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38"/>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38"/>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8"/>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8"/>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8"/>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8"/>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8"/>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8"/>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8"/>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8"/>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8"/>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8"/>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8"/>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138"/>
          <p:cNvGrpSpPr/>
          <p:nvPr/>
        </p:nvGrpSpPr>
        <p:grpSpPr>
          <a:xfrm>
            <a:off x="3104515" y="1813806"/>
            <a:ext cx="338492" cy="338597"/>
            <a:chOff x="3104515" y="1998381"/>
            <a:chExt cx="338492" cy="338597"/>
          </a:xfrm>
        </p:grpSpPr>
        <p:sp>
          <p:nvSpPr>
            <p:cNvPr id="13478" name="Google Shape;13478;p138"/>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8"/>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8"/>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38"/>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38"/>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8"/>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8"/>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8"/>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8"/>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8"/>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8"/>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8"/>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38"/>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38"/>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8"/>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38"/>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38"/>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8"/>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8"/>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8"/>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8"/>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38"/>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38"/>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8"/>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8"/>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38"/>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38"/>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8"/>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8"/>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38"/>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38"/>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8"/>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8"/>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138"/>
          <p:cNvGrpSpPr/>
          <p:nvPr/>
        </p:nvGrpSpPr>
        <p:grpSpPr>
          <a:xfrm>
            <a:off x="4006321" y="1790830"/>
            <a:ext cx="320605" cy="384469"/>
            <a:chOff x="4006321" y="1975405"/>
            <a:chExt cx="320605" cy="384469"/>
          </a:xfrm>
        </p:grpSpPr>
        <p:sp>
          <p:nvSpPr>
            <p:cNvPr id="13512" name="Google Shape;13512;p138"/>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8"/>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38"/>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8"/>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38"/>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38"/>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8"/>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38"/>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38"/>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8"/>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8"/>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8"/>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8"/>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8"/>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38"/>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38"/>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8"/>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38"/>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38"/>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8"/>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8"/>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8"/>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4" name="Google Shape;13534;p138"/>
          <p:cNvGrpSpPr/>
          <p:nvPr/>
        </p:nvGrpSpPr>
        <p:grpSpPr>
          <a:xfrm>
            <a:off x="3554290" y="3195942"/>
            <a:ext cx="340092" cy="338623"/>
            <a:chOff x="3554290" y="3380517"/>
            <a:chExt cx="340092" cy="338623"/>
          </a:xfrm>
        </p:grpSpPr>
        <p:sp>
          <p:nvSpPr>
            <p:cNvPr id="13535" name="Google Shape;13535;p138"/>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8"/>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38"/>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38"/>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8"/>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8"/>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8"/>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38"/>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38"/>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8"/>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38"/>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38"/>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8"/>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8"/>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8"/>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8"/>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8"/>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8"/>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138"/>
          <p:cNvGrpSpPr/>
          <p:nvPr/>
        </p:nvGrpSpPr>
        <p:grpSpPr>
          <a:xfrm>
            <a:off x="4001155" y="3207456"/>
            <a:ext cx="345810" cy="311058"/>
            <a:chOff x="4001155" y="3392031"/>
            <a:chExt cx="345810" cy="311058"/>
          </a:xfrm>
        </p:grpSpPr>
        <p:sp>
          <p:nvSpPr>
            <p:cNvPr id="13554" name="Google Shape;13554;p138"/>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38"/>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38"/>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8"/>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8"/>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8"/>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8"/>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8"/>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38"/>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38"/>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8"/>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8"/>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38"/>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38"/>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38"/>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38"/>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8"/>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38"/>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38"/>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8"/>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38"/>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38"/>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138"/>
          <p:cNvGrpSpPr/>
          <p:nvPr/>
        </p:nvGrpSpPr>
        <p:grpSpPr>
          <a:xfrm>
            <a:off x="912027" y="3641810"/>
            <a:ext cx="253699" cy="338571"/>
            <a:chOff x="912027" y="3826385"/>
            <a:chExt cx="253699" cy="338571"/>
          </a:xfrm>
        </p:grpSpPr>
        <p:sp>
          <p:nvSpPr>
            <p:cNvPr id="13577" name="Google Shape;13577;p138"/>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38"/>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38"/>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8"/>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38"/>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38"/>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38"/>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38"/>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38"/>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8"/>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8"/>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8"/>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38"/>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138"/>
          <p:cNvGrpSpPr/>
          <p:nvPr/>
        </p:nvGrpSpPr>
        <p:grpSpPr>
          <a:xfrm>
            <a:off x="1311446" y="3641889"/>
            <a:ext cx="353652" cy="338440"/>
            <a:chOff x="1311446" y="3826464"/>
            <a:chExt cx="353652" cy="338440"/>
          </a:xfrm>
        </p:grpSpPr>
        <p:sp>
          <p:nvSpPr>
            <p:cNvPr id="13591" name="Google Shape;13591;p138"/>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8"/>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8"/>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38"/>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38"/>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38"/>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38"/>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38"/>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8"/>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38"/>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138"/>
          <p:cNvGrpSpPr/>
          <p:nvPr/>
        </p:nvGrpSpPr>
        <p:grpSpPr>
          <a:xfrm>
            <a:off x="1768434" y="3641810"/>
            <a:ext cx="345154" cy="338728"/>
            <a:chOff x="1768434" y="3826385"/>
            <a:chExt cx="345154" cy="338728"/>
          </a:xfrm>
        </p:grpSpPr>
        <p:sp>
          <p:nvSpPr>
            <p:cNvPr id="13602" name="Google Shape;13602;p138"/>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8"/>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8"/>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8"/>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8"/>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38"/>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38"/>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38"/>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38"/>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38"/>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8"/>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38"/>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38"/>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38"/>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38"/>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8"/>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8"/>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8"/>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38"/>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38"/>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8"/>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8"/>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8"/>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8"/>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8"/>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8"/>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8"/>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8"/>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138"/>
          <p:cNvGrpSpPr/>
          <p:nvPr/>
        </p:nvGrpSpPr>
        <p:grpSpPr>
          <a:xfrm>
            <a:off x="2175039" y="3632211"/>
            <a:ext cx="424571" cy="344813"/>
            <a:chOff x="2175039" y="3816786"/>
            <a:chExt cx="424571" cy="344813"/>
          </a:xfrm>
        </p:grpSpPr>
        <p:sp>
          <p:nvSpPr>
            <p:cNvPr id="13631" name="Google Shape;13631;p138"/>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8"/>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38"/>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38"/>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38"/>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8"/>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8"/>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8"/>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8"/>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38"/>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38"/>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38"/>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8"/>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38"/>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38"/>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38"/>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38"/>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38"/>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8"/>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8"/>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38"/>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38"/>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8"/>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38"/>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38"/>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38"/>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8"/>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138"/>
          <p:cNvGrpSpPr/>
          <p:nvPr/>
        </p:nvGrpSpPr>
        <p:grpSpPr>
          <a:xfrm>
            <a:off x="1277770" y="1795997"/>
            <a:ext cx="409149" cy="373978"/>
            <a:chOff x="1277770" y="1980572"/>
            <a:chExt cx="409149" cy="373978"/>
          </a:xfrm>
        </p:grpSpPr>
        <p:sp>
          <p:nvSpPr>
            <p:cNvPr id="13659" name="Google Shape;13659;p138"/>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38"/>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8"/>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8"/>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8"/>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38"/>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38"/>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8"/>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38"/>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38"/>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38"/>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8"/>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38"/>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38"/>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38"/>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8"/>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8"/>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8"/>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8"/>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8"/>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38"/>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0" name="Google Shape;13680;p138"/>
          <p:cNvGrpSpPr/>
          <p:nvPr/>
        </p:nvGrpSpPr>
        <p:grpSpPr>
          <a:xfrm>
            <a:off x="870273" y="4109236"/>
            <a:ext cx="411300" cy="353258"/>
            <a:chOff x="870273" y="4293811"/>
            <a:chExt cx="411300" cy="353258"/>
          </a:xfrm>
        </p:grpSpPr>
        <p:sp>
          <p:nvSpPr>
            <p:cNvPr id="13681" name="Google Shape;13681;p138"/>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38"/>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8"/>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38"/>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38"/>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38"/>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38"/>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38"/>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38"/>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38"/>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8"/>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8"/>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8"/>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38"/>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38"/>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8"/>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38"/>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38"/>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38"/>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00" name="Google Shape;13700;p138"/>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38"/>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2" name="Google Shape;13702;p138"/>
          <p:cNvGrpSpPr/>
          <p:nvPr/>
        </p:nvGrpSpPr>
        <p:grpSpPr>
          <a:xfrm>
            <a:off x="2189674" y="2255241"/>
            <a:ext cx="376627" cy="351501"/>
            <a:chOff x="2189674" y="2439816"/>
            <a:chExt cx="376627" cy="351501"/>
          </a:xfrm>
        </p:grpSpPr>
        <p:sp>
          <p:nvSpPr>
            <p:cNvPr id="13703" name="Google Shape;13703;p138"/>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8"/>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8"/>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8"/>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38"/>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38"/>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8"/>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8"/>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38"/>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38"/>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38"/>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38"/>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38"/>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38"/>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8"/>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38"/>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38"/>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8"/>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8"/>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38"/>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38"/>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38"/>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38"/>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38"/>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8"/>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38"/>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38"/>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8"/>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38"/>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138"/>
          <p:cNvGrpSpPr/>
          <p:nvPr/>
        </p:nvGrpSpPr>
        <p:grpSpPr>
          <a:xfrm>
            <a:off x="2660798" y="2267751"/>
            <a:ext cx="329653" cy="326926"/>
            <a:chOff x="2660798" y="2452326"/>
            <a:chExt cx="329653" cy="326926"/>
          </a:xfrm>
        </p:grpSpPr>
        <p:sp>
          <p:nvSpPr>
            <p:cNvPr id="13733" name="Google Shape;13733;p138"/>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8"/>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8"/>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38"/>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38"/>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38"/>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8"/>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38"/>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38"/>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8"/>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38"/>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38"/>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8"/>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8"/>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8"/>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8"/>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8"/>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38"/>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38"/>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2" name="Google Shape;13752;p138"/>
          <p:cNvGrpSpPr/>
          <p:nvPr/>
        </p:nvGrpSpPr>
        <p:grpSpPr>
          <a:xfrm>
            <a:off x="4059458" y="2255319"/>
            <a:ext cx="218973" cy="351265"/>
            <a:chOff x="4059458" y="2439894"/>
            <a:chExt cx="218973" cy="351265"/>
          </a:xfrm>
        </p:grpSpPr>
        <p:sp>
          <p:nvSpPr>
            <p:cNvPr id="13753" name="Google Shape;13753;p138"/>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38"/>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38"/>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38"/>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38"/>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8" name="Google Shape;13758;p138"/>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8"/>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0" name="Google Shape;13760;p138"/>
          <p:cNvGrpSpPr/>
          <p:nvPr/>
        </p:nvGrpSpPr>
        <p:grpSpPr>
          <a:xfrm>
            <a:off x="2612199" y="3640158"/>
            <a:ext cx="449041" cy="351108"/>
            <a:chOff x="2612199" y="3824733"/>
            <a:chExt cx="449041" cy="351108"/>
          </a:xfrm>
        </p:grpSpPr>
        <p:sp>
          <p:nvSpPr>
            <p:cNvPr id="13761" name="Google Shape;13761;p138"/>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8"/>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38"/>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38"/>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38"/>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38"/>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38"/>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38"/>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38"/>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38"/>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38"/>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38"/>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38"/>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38"/>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38"/>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38"/>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38"/>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38"/>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38"/>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38"/>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138"/>
          <p:cNvGrpSpPr/>
          <p:nvPr/>
        </p:nvGrpSpPr>
        <p:grpSpPr>
          <a:xfrm>
            <a:off x="3547471" y="2257759"/>
            <a:ext cx="347567" cy="346334"/>
            <a:chOff x="3547471" y="2442334"/>
            <a:chExt cx="347567" cy="346334"/>
          </a:xfrm>
        </p:grpSpPr>
        <p:sp>
          <p:nvSpPr>
            <p:cNvPr id="13782" name="Google Shape;13782;p138"/>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38"/>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38"/>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38"/>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38"/>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38"/>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38"/>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38"/>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38"/>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38"/>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38"/>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138"/>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38"/>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38"/>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38"/>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7" name="Google Shape;13797;p138"/>
          <p:cNvGrpSpPr/>
          <p:nvPr/>
        </p:nvGrpSpPr>
        <p:grpSpPr>
          <a:xfrm>
            <a:off x="3527093" y="3625995"/>
            <a:ext cx="403300" cy="357927"/>
            <a:chOff x="3527093" y="3810570"/>
            <a:chExt cx="403300" cy="357927"/>
          </a:xfrm>
        </p:grpSpPr>
        <p:sp>
          <p:nvSpPr>
            <p:cNvPr id="13798" name="Google Shape;13798;p138"/>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38"/>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38"/>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38"/>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38"/>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38"/>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38"/>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38"/>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38"/>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38"/>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38"/>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9" name="Google Shape;13809;p138"/>
          <p:cNvGrpSpPr/>
          <p:nvPr/>
        </p:nvGrpSpPr>
        <p:grpSpPr>
          <a:xfrm>
            <a:off x="4038634" y="3638532"/>
            <a:ext cx="292935" cy="352734"/>
            <a:chOff x="4038634" y="3823107"/>
            <a:chExt cx="292935" cy="352734"/>
          </a:xfrm>
        </p:grpSpPr>
        <p:sp>
          <p:nvSpPr>
            <p:cNvPr id="13810" name="Google Shape;13810;p138"/>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38"/>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38"/>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38"/>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38"/>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38"/>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38"/>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38"/>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38"/>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38"/>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38"/>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38"/>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38"/>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138"/>
          <p:cNvGrpSpPr/>
          <p:nvPr/>
        </p:nvGrpSpPr>
        <p:grpSpPr>
          <a:xfrm>
            <a:off x="854248" y="2736069"/>
            <a:ext cx="360445" cy="321077"/>
            <a:chOff x="854248" y="2920644"/>
            <a:chExt cx="360445" cy="321077"/>
          </a:xfrm>
        </p:grpSpPr>
        <p:sp>
          <p:nvSpPr>
            <p:cNvPr id="13824" name="Google Shape;13824;p138"/>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38"/>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38"/>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38"/>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38"/>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38"/>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38"/>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38"/>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38"/>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38"/>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38"/>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38"/>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38"/>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38"/>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38"/>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138"/>
          <p:cNvGrpSpPr/>
          <p:nvPr/>
        </p:nvGrpSpPr>
        <p:grpSpPr>
          <a:xfrm>
            <a:off x="1274858" y="2745275"/>
            <a:ext cx="412191" cy="302665"/>
            <a:chOff x="1274858" y="2929850"/>
            <a:chExt cx="412191" cy="302665"/>
          </a:xfrm>
        </p:grpSpPr>
        <p:sp>
          <p:nvSpPr>
            <p:cNvPr id="13840" name="Google Shape;13840;p138"/>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38"/>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38"/>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38"/>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38"/>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38"/>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38"/>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38"/>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38"/>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38"/>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38"/>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38"/>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38"/>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38"/>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38"/>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38"/>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38"/>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38"/>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38"/>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38"/>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38"/>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38"/>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38"/>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38"/>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38"/>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38"/>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38"/>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38"/>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138"/>
          <p:cNvGrpSpPr/>
          <p:nvPr/>
        </p:nvGrpSpPr>
        <p:grpSpPr>
          <a:xfrm>
            <a:off x="1728542" y="2710078"/>
            <a:ext cx="397819" cy="373034"/>
            <a:chOff x="1728542" y="2894653"/>
            <a:chExt cx="397819" cy="373034"/>
          </a:xfrm>
        </p:grpSpPr>
        <p:sp>
          <p:nvSpPr>
            <p:cNvPr id="13869" name="Google Shape;13869;p138"/>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38"/>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38"/>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38"/>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38"/>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38"/>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38"/>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38"/>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38"/>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38"/>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38"/>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38"/>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38"/>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38"/>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38"/>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38"/>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38"/>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38"/>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38"/>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38"/>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38"/>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38"/>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138"/>
          <p:cNvGrpSpPr/>
          <p:nvPr/>
        </p:nvGrpSpPr>
        <p:grpSpPr>
          <a:xfrm>
            <a:off x="2178842" y="2716294"/>
            <a:ext cx="375709" cy="360890"/>
            <a:chOff x="2178842" y="2900869"/>
            <a:chExt cx="375709" cy="360890"/>
          </a:xfrm>
        </p:grpSpPr>
        <p:sp>
          <p:nvSpPr>
            <p:cNvPr id="13892" name="Google Shape;13892;p138"/>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38"/>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38"/>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38"/>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38"/>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38"/>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38"/>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38"/>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38"/>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38"/>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38"/>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38"/>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38"/>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5" name="Google Shape;13905;p138"/>
          <p:cNvGrpSpPr/>
          <p:nvPr/>
        </p:nvGrpSpPr>
        <p:grpSpPr>
          <a:xfrm>
            <a:off x="2704703" y="2716346"/>
            <a:ext cx="230986" cy="360497"/>
            <a:chOff x="2704703" y="2900921"/>
            <a:chExt cx="230986" cy="360497"/>
          </a:xfrm>
        </p:grpSpPr>
        <p:sp>
          <p:nvSpPr>
            <p:cNvPr id="13906" name="Google Shape;13906;p138"/>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38"/>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38"/>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38"/>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38"/>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38"/>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38"/>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38"/>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38"/>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38"/>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38"/>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138"/>
          <p:cNvGrpSpPr/>
          <p:nvPr/>
        </p:nvGrpSpPr>
        <p:grpSpPr>
          <a:xfrm>
            <a:off x="3072963" y="2719100"/>
            <a:ext cx="387197" cy="355094"/>
            <a:chOff x="3072963" y="2903675"/>
            <a:chExt cx="387197" cy="355094"/>
          </a:xfrm>
        </p:grpSpPr>
        <p:sp>
          <p:nvSpPr>
            <p:cNvPr id="13918" name="Google Shape;13918;p138"/>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38"/>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38"/>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38"/>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38"/>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38"/>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38"/>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38"/>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38"/>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38"/>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38"/>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38"/>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38"/>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38"/>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38"/>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38"/>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38"/>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38"/>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38"/>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38"/>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38"/>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38"/>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38"/>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38"/>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38"/>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38"/>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38"/>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38"/>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38"/>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38"/>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38"/>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38"/>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38"/>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38"/>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138"/>
          <p:cNvGrpSpPr/>
          <p:nvPr/>
        </p:nvGrpSpPr>
        <p:grpSpPr>
          <a:xfrm>
            <a:off x="3977314" y="2769772"/>
            <a:ext cx="364851" cy="253567"/>
            <a:chOff x="3977314" y="2954347"/>
            <a:chExt cx="364851" cy="253567"/>
          </a:xfrm>
        </p:grpSpPr>
        <p:sp>
          <p:nvSpPr>
            <p:cNvPr id="13953" name="Google Shape;13953;p138"/>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38"/>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38"/>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38"/>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38"/>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38"/>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38"/>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38"/>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38"/>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38"/>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38"/>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38"/>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138"/>
          <p:cNvGrpSpPr/>
          <p:nvPr/>
        </p:nvGrpSpPr>
        <p:grpSpPr>
          <a:xfrm>
            <a:off x="3107400" y="3625916"/>
            <a:ext cx="365139" cy="365244"/>
            <a:chOff x="3107400" y="3810491"/>
            <a:chExt cx="365139" cy="365244"/>
          </a:xfrm>
        </p:grpSpPr>
        <p:sp>
          <p:nvSpPr>
            <p:cNvPr id="13966" name="Google Shape;13966;p138"/>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38"/>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38"/>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38"/>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38"/>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138"/>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38"/>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38"/>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38"/>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138"/>
          <p:cNvGrpSpPr/>
          <p:nvPr/>
        </p:nvGrpSpPr>
        <p:grpSpPr>
          <a:xfrm>
            <a:off x="3982979" y="4112803"/>
            <a:ext cx="355540" cy="338230"/>
            <a:chOff x="3982979" y="4297378"/>
            <a:chExt cx="355540" cy="338230"/>
          </a:xfrm>
        </p:grpSpPr>
        <p:sp>
          <p:nvSpPr>
            <p:cNvPr id="13976" name="Google Shape;13976;p138"/>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38"/>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38"/>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38"/>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38"/>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38"/>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38"/>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38"/>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38"/>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38"/>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38"/>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7" name="Google Shape;13987;p138"/>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38"/>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9" name="Google Shape;13989;p138"/>
          <p:cNvGrpSpPr/>
          <p:nvPr/>
        </p:nvGrpSpPr>
        <p:grpSpPr>
          <a:xfrm>
            <a:off x="3575220" y="1802711"/>
            <a:ext cx="292830" cy="360602"/>
            <a:chOff x="3575220" y="1987286"/>
            <a:chExt cx="292830" cy="360602"/>
          </a:xfrm>
        </p:grpSpPr>
        <p:sp>
          <p:nvSpPr>
            <p:cNvPr id="13990" name="Google Shape;13990;p138"/>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38"/>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38"/>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38"/>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38"/>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38"/>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38"/>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38"/>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38"/>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38"/>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38"/>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38"/>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38"/>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38"/>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38"/>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38"/>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38"/>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38"/>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38"/>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38"/>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38"/>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38"/>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38"/>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38"/>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38"/>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38"/>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38"/>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38"/>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38"/>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38"/>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38"/>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38"/>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38"/>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38"/>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38"/>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38"/>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38"/>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38"/>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38"/>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38"/>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38"/>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38"/>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38"/>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38"/>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38"/>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38"/>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38"/>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38"/>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38"/>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138"/>
          <p:cNvGrpSpPr/>
          <p:nvPr/>
        </p:nvGrpSpPr>
        <p:grpSpPr>
          <a:xfrm>
            <a:off x="2224399" y="1325607"/>
            <a:ext cx="328237" cy="348904"/>
            <a:chOff x="2224399" y="1510182"/>
            <a:chExt cx="328237" cy="348904"/>
          </a:xfrm>
        </p:grpSpPr>
        <p:sp>
          <p:nvSpPr>
            <p:cNvPr id="14040" name="Google Shape;14040;p138"/>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38"/>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38"/>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38"/>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38"/>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38"/>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38"/>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38"/>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38"/>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38"/>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38"/>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38"/>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38"/>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38"/>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38"/>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138"/>
          <p:cNvGrpSpPr/>
          <p:nvPr/>
        </p:nvGrpSpPr>
        <p:grpSpPr>
          <a:xfrm>
            <a:off x="1331903" y="4119255"/>
            <a:ext cx="343292" cy="340354"/>
            <a:chOff x="1331903" y="4303830"/>
            <a:chExt cx="343292" cy="340354"/>
          </a:xfrm>
        </p:grpSpPr>
        <p:sp>
          <p:nvSpPr>
            <p:cNvPr id="14056" name="Google Shape;14056;p138"/>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38"/>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38"/>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38"/>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38"/>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38"/>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38"/>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38"/>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38"/>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38"/>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38"/>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38"/>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38"/>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38"/>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0" name="Google Shape;14070;p138"/>
          <p:cNvGrpSpPr/>
          <p:nvPr/>
        </p:nvGrpSpPr>
        <p:grpSpPr>
          <a:xfrm>
            <a:off x="3527014" y="2724949"/>
            <a:ext cx="362228" cy="343187"/>
            <a:chOff x="3527014" y="2909524"/>
            <a:chExt cx="362228" cy="343187"/>
          </a:xfrm>
        </p:grpSpPr>
        <p:sp>
          <p:nvSpPr>
            <p:cNvPr id="14071" name="Google Shape;14071;p138"/>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38"/>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38"/>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38"/>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38"/>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38"/>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38"/>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38"/>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38"/>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38"/>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38"/>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38"/>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38"/>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38"/>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38"/>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38"/>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38"/>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38"/>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38"/>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138"/>
          <p:cNvGrpSpPr/>
          <p:nvPr/>
        </p:nvGrpSpPr>
        <p:grpSpPr>
          <a:xfrm>
            <a:off x="2257297" y="4104909"/>
            <a:ext cx="408546" cy="353494"/>
            <a:chOff x="2181097" y="4289484"/>
            <a:chExt cx="408546" cy="353494"/>
          </a:xfrm>
        </p:grpSpPr>
        <p:sp>
          <p:nvSpPr>
            <p:cNvPr id="14091" name="Google Shape;14091;p138"/>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38"/>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38"/>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38"/>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38"/>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38"/>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38"/>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38"/>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38"/>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38"/>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38"/>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38"/>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38"/>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38"/>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38"/>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38"/>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38"/>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38"/>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138"/>
          <p:cNvGrpSpPr/>
          <p:nvPr/>
        </p:nvGrpSpPr>
        <p:grpSpPr>
          <a:xfrm>
            <a:off x="1735230" y="2250835"/>
            <a:ext cx="393281" cy="360313"/>
            <a:chOff x="1735230" y="2435410"/>
            <a:chExt cx="393281" cy="360313"/>
          </a:xfrm>
        </p:grpSpPr>
        <p:sp>
          <p:nvSpPr>
            <p:cNvPr id="14110" name="Google Shape;14110;p138"/>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38"/>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38"/>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38"/>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38"/>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38"/>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38"/>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38"/>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38"/>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38"/>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38"/>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38"/>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38"/>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38"/>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138"/>
          <p:cNvGrpSpPr/>
          <p:nvPr/>
        </p:nvGrpSpPr>
        <p:grpSpPr>
          <a:xfrm>
            <a:off x="3603362" y="4147397"/>
            <a:ext cx="247011" cy="304029"/>
            <a:chOff x="3603362" y="4331973"/>
            <a:chExt cx="247011" cy="304029"/>
          </a:xfrm>
        </p:grpSpPr>
        <p:sp>
          <p:nvSpPr>
            <p:cNvPr id="14125" name="Google Shape;14125;p138"/>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38"/>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38"/>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38"/>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38"/>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38"/>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38"/>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38"/>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38"/>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138"/>
          <p:cNvGrpSpPr/>
          <p:nvPr/>
        </p:nvGrpSpPr>
        <p:grpSpPr>
          <a:xfrm>
            <a:off x="1752015" y="4104909"/>
            <a:ext cx="365611" cy="360628"/>
            <a:chOff x="1752015" y="4289484"/>
            <a:chExt cx="365611" cy="360628"/>
          </a:xfrm>
        </p:grpSpPr>
        <p:sp>
          <p:nvSpPr>
            <p:cNvPr id="14135" name="Google Shape;14135;p138"/>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38"/>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37" name="Google Shape;14137;p138"/>
            <p:cNvGrpSpPr/>
            <p:nvPr/>
          </p:nvGrpSpPr>
          <p:grpSpPr>
            <a:xfrm>
              <a:off x="1752015" y="4289484"/>
              <a:ext cx="365611" cy="360628"/>
              <a:chOff x="1752015" y="4289484"/>
              <a:chExt cx="365611" cy="360628"/>
            </a:xfrm>
          </p:grpSpPr>
          <p:sp>
            <p:nvSpPr>
              <p:cNvPr id="14138" name="Google Shape;14138;p138"/>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38"/>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38"/>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38"/>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38"/>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38"/>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38"/>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38"/>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38"/>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38"/>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38"/>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38"/>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38"/>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38"/>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38"/>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38"/>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38"/>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38"/>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38"/>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38"/>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38"/>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59" name="Google Shape;14159;p138"/>
          <p:cNvGrpSpPr/>
          <p:nvPr/>
        </p:nvGrpSpPr>
        <p:grpSpPr>
          <a:xfrm>
            <a:off x="2775417" y="4046462"/>
            <a:ext cx="181002" cy="405184"/>
            <a:chOff x="2775386" y="4332051"/>
            <a:chExt cx="135806" cy="304055"/>
          </a:xfrm>
        </p:grpSpPr>
        <p:sp>
          <p:nvSpPr>
            <p:cNvPr id="14160" name="Google Shape;14160;p138"/>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38"/>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38"/>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38"/>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38"/>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38"/>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38"/>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38"/>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38"/>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38"/>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38"/>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38"/>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38"/>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38"/>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38"/>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138"/>
          <p:cNvGrpSpPr/>
          <p:nvPr/>
        </p:nvGrpSpPr>
        <p:grpSpPr>
          <a:xfrm>
            <a:off x="3097827" y="2255634"/>
            <a:ext cx="351239" cy="350609"/>
            <a:chOff x="3097827" y="2440209"/>
            <a:chExt cx="351239" cy="350609"/>
          </a:xfrm>
        </p:grpSpPr>
        <p:sp>
          <p:nvSpPr>
            <p:cNvPr id="14176" name="Google Shape;14176;p138"/>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38"/>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38"/>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38"/>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38"/>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38"/>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38"/>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38"/>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38"/>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38"/>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38"/>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38"/>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38"/>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9" name="Google Shape;14189;p138"/>
          <p:cNvGrpSpPr/>
          <p:nvPr/>
        </p:nvGrpSpPr>
        <p:grpSpPr>
          <a:xfrm>
            <a:off x="3975965" y="1400338"/>
            <a:ext cx="362711" cy="237959"/>
            <a:chOff x="4034726" y="1584852"/>
            <a:chExt cx="304160" cy="199513"/>
          </a:xfrm>
        </p:grpSpPr>
        <p:sp>
          <p:nvSpPr>
            <p:cNvPr id="14190" name="Google Shape;14190;p138"/>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38"/>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38"/>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38"/>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38"/>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38"/>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38"/>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38"/>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38"/>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38"/>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38"/>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38"/>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38"/>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38"/>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38"/>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38"/>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38"/>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38"/>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138"/>
          <p:cNvGrpSpPr/>
          <p:nvPr/>
        </p:nvGrpSpPr>
        <p:grpSpPr>
          <a:xfrm>
            <a:off x="2666332" y="1353749"/>
            <a:ext cx="322861" cy="292227"/>
            <a:chOff x="2666332" y="1538324"/>
            <a:chExt cx="322861" cy="292227"/>
          </a:xfrm>
        </p:grpSpPr>
        <p:sp>
          <p:nvSpPr>
            <p:cNvPr id="14209" name="Google Shape;14209;p138"/>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38"/>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38"/>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138"/>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138"/>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38"/>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38"/>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38"/>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38"/>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8" name="Google Shape;14218;p138"/>
          <p:cNvGrpSpPr/>
          <p:nvPr/>
        </p:nvGrpSpPr>
        <p:grpSpPr>
          <a:xfrm>
            <a:off x="865841" y="3188546"/>
            <a:ext cx="355776" cy="361599"/>
            <a:chOff x="865841" y="3373121"/>
            <a:chExt cx="355776" cy="361599"/>
          </a:xfrm>
        </p:grpSpPr>
        <p:sp>
          <p:nvSpPr>
            <p:cNvPr id="14219" name="Google Shape;14219;p138"/>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38"/>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38"/>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38"/>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38"/>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38"/>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38"/>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38"/>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38"/>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38"/>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9" name="Google Shape;14229;p138"/>
          <p:cNvGrpSpPr/>
          <p:nvPr/>
        </p:nvGrpSpPr>
        <p:grpSpPr>
          <a:xfrm>
            <a:off x="1319524" y="3170580"/>
            <a:ext cx="342793" cy="375709"/>
            <a:chOff x="1319524" y="3355155"/>
            <a:chExt cx="342793" cy="375709"/>
          </a:xfrm>
        </p:grpSpPr>
        <p:sp>
          <p:nvSpPr>
            <p:cNvPr id="14230" name="Google Shape;14230;p138"/>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38"/>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38"/>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38"/>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38"/>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38"/>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38"/>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38"/>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38"/>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38"/>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38"/>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38"/>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38"/>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38"/>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38"/>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38"/>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38"/>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38"/>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38"/>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38"/>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38"/>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38"/>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138"/>
          <p:cNvGrpSpPr/>
          <p:nvPr/>
        </p:nvGrpSpPr>
        <p:grpSpPr>
          <a:xfrm>
            <a:off x="2645009" y="3175433"/>
            <a:ext cx="382161" cy="369991"/>
            <a:chOff x="2645009" y="3360008"/>
            <a:chExt cx="382161" cy="369991"/>
          </a:xfrm>
        </p:grpSpPr>
        <p:sp>
          <p:nvSpPr>
            <p:cNvPr id="14253" name="Google Shape;14253;p138"/>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38"/>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38"/>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38"/>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38"/>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38"/>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38"/>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38"/>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38"/>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38"/>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38"/>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38"/>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38"/>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38"/>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138"/>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38"/>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38"/>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38"/>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38"/>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38"/>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38"/>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38"/>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38"/>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38"/>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38"/>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38"/>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9" name="Google Shape;14279;p138"/>
          <p:cNvGrpSpPr/>
          <p:nvPr/>
        </p:nvGrpSpPr>
        <p:grpSpPr>
          <a:xfrm>
            <a:off x="1277639" y="2264971"/>
            <a:ext cx="409411" cy="332066"/>
            <a:chOff x="1277639" y="2449546"/>
            <a:chExt cx="409411" cy="332066"/>
          </a:xfrm>
        </p:grpSpPr>
        <p:sp>
          <p:nvSpPr>
            <p:cNvPr id="14280" name="Google Shape;14280;p138"/>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38"/>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38"/>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38"/>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38"/>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38"/>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38"/>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38"/>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38"/>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38"/>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38"/>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38"/>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38"/>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38"/>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38"/>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38"/>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38"/>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38"/>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38"/>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38"/>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0" name="Google Shape;14300;p138"/>
          <p:cNvGrpSpPr/>
          <p:nvPr/>
        </p:nvGrpSpPr>
        <p:grpSpPr>
          <a:xfrm>
            <a:off x="868254" y="2264578"/>
            <a:ext cx="332670" cy="332696"/>
            <a:chOff x="868254" y="2449153"/>
            <a:chExt cx="332670" cy="332696"/>
          </a:xfrm>
        </p:grpSpPr>
        <p:sp>
          <p:nvSpPr>
            <p:cNvPr id="14301" name="Google Shape;14301;p138"/>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38"/>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38"/>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38"/>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38"/>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38"/>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38"/>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38"/>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38"/>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38"/>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38"/>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38"/>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38"/>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38"/>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38"/>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38"/>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38"/>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38"/>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38"/>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38"/>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38"/>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38"/>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38"/>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38"/>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38"/>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38"/>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38"/>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38"/>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38"/>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38"/>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38"/>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138"/>
          <p:cNvGrpSpPr/>
          <p:nvPr/>
        </p:nvGrpSpPr>
        <p:grpSpPr>
          <a:xfrm>
            <a:off x="3140473" y="4172969"/>
            <a:ext cx="289158" cy="252938"/>
            <a:chOff x="3140473" y="4357544"/>
            <a:chExt cx="289158" cy="252938"/>
          </a:xfrm>
        </p:grpSpPr>
        <p:sp>
          <p:nvSpPr>
            <p:cNvPr id="14333" name="Google Shape;14333;p138"/>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38"/>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38"/>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38"/>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38"/>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38"/>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38"/>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38"/>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38"/>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38"/>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38"/>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38"/>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38"/>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38"/>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38"/>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38"/>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38"/>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38"/>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38"/>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38"/>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38"/>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38"/>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38"/>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38"/>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38"/>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8" name="Google Shape;14358;p138"/>
          <p:cNvGrpSpPr/>
          <p:nvPr/>
        </p:nvGrpSpPr>
        <p:grpSpPr>
          <a:xfrm>
            <a:off x="4889349" y="1360621"/>
            <a:ext cx="348327" cy="310298"/>
            <a:chOff x="4889349" y="1545196"/>
            <a:chExt cx="348327" cy="310298"/>
          </a:xfrm>
        </p:grpSpPr>
        <p:sp>
          <p:nvSpPr>
            <p:cNvPr id="14359" name="Google Shape;14359;p138"/>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38"/>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38"/>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38"/>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38"/>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38"/>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38"/>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38"/>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38"/>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38"/>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38"/>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38"/>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38"/>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38"/>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38"/>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38"/>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38"/>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38"/>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38"/>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38"/>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38"/>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38"/>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138"/>
          <p:cNvGrpSpPr/>
          <p:nvPr/>
        </p:nvGrpSpPr>
        <p:grpSpPr>
          <a:xfrm>
            <a:off x="5393651" y="1314093"/>
            <a:ext cx="263403" cy="366713"/>
            <a:chOff x="5393651" y="1498668"/>
            <a:chExt cx="263403" cy="366713"/>
          </a:xfrm>
        </p:grpSpPr>
        <p:sp>
          <p:nvSpPr>
            <p:cNvPr id="14382" name="Google Shape;14382;p138"/>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38"/>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38"/>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38"/>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38"/>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38"/>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38"/>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38"/>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38"/>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38"/>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38"/>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38"/>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38"/>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38"/>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38"/>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38"/>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38"/>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138"/>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38"/>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38"/>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38"/>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38"/>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38"/>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38"/>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138"/>
          <p:cNvGrpSpPr/>
          <p:nvPr/>
        </p:nvGrpSpPr>
        <p:grpSpPr>
          <a:xfrm>
            <a:off x="5775393" y="1326053"/>
            <a:ext cx="366634" cy="366634"/>
            <a:chOff x="5775393" y="1510628"/>
            <a:chExt cx="366634" cy="366634"/>
          </a:xfrm>
        </p:grpSpPr>
        <p:sp>
          <p:nvSpPr>
            <p:cNvPr id="14407" name="Google Shape;14407;p138"/>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38"/>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38"/>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38"/>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38"/>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38"/>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38"/>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38"/>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38"/>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38"/>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38"/>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38"/>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38"/>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38"/>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1" name="Google Shape;14421;p138"/>
          <p:cNvGrpSpPr/>
          <p:nvPr/>
        </p:nvGrpSpPr>
        <p:grpSpPr>
          <a:xfrm>
            <a:off x="6226322" y="1325397"/>
            <a:ext cx="375342" cy="367447"/>
            <a:chOff x="6226322" y="1509972"/>
            <a:chExt cx="375342" cy="367447"/>
          </a:xfrm>
        </p:grpSpPr>
        <p:sp>
          <p:nvSpPr>
            <p:cNvPr id="14422" name="Google Shape;14422;p138"/>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38"/>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38"/>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38"/>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38"/>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38"/>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38"/>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38"/>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38"/>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38"/>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38"/>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38"/>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38"/>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38"/>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38"/>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38"/>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38"/>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38"/>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38"/>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38"/>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2" name="Google Shape;14442;p138"/>
          <p:cNvGrpSpPr/>
          <p:nvPr/>
        </p:nvGrpSpPr>
        <p:grpSpPr>
          <a:xfrm>
            <a:off x="6689473" y="1325922"/>
            <a:ext cx="338545" cy="367054"/>
            <a:chOff x="6689473" y="1510497"/>
            <a:chExt cx="338545" cy="367054"/>
          </a:xfrm>
        </p:grpSpPr>
        <p:sp>
          <p:nvSpPr>
            <p:cNvPr id="14443" name="Google Shape;14443;p138"/>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38"/>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38"/>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38"/>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38"/>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38"/>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38"/>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38"/>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38"/>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38"/>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38"/>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38"/>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38"/>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38"/>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38"/>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38"/>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38"/>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38"/>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38"/>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38"/>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38"/>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38"/>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38"/>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38"/>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38"/>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38"/>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38"/>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138"/>
          <p:cNvGrpSpPr/>
          <p:nvPr/>
        </p:nvGrpSpPr>
        <p:grpSpPr>
          <a:xfrm>
            <a:off x="7115906" y="1326027"/>
            <a:ext cx="366765" cy="366660"/>
            <a:chOff x="7115906" y="1510602"/>
            <a:chExt cx="366765" cy="366660"/>
          </a:xfrm>
        </p:grpSpPr>
        <p:sp>
          <p:nvSpPr>
            <p:cNvPr id="14471" name="Google Shape;14471;p138"/>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38"/>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38"/>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38"/>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38"/>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38"/>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38"/>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38"/>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38"/>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38"/>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38"/>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138"/>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38"/>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38"/>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38"/>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38"/>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38"/>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138"/>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38"/>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38"/>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38"/>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38"/>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38"/>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38"/>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38"/>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38"/>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38"/>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38"/>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38"/>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38"/>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38"/>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38"/>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38"/>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38"/>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38"/>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38"/>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38"/>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38"/>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38"/>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38"/>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38"/>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38"/>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3" name="Google Shape;14513;p138"/>
          <p:cNvGrpSpPr/>
          <p:nvPr/>
        </p:nvGrpSpPr>
        <p:grpSpPr>
          <a:xfrm>
            <a:off x="7550155" y="1325922"/>
            <a:ext cx="379381" cy="366792"/>
            <a:chOff x="7550155" y="1510497"/>
            <a:chExt cx="379381" cy="366792"/>
          </a:xfrm>
        </p:grpSpPr>
        <p:sp>
          <p:nvSpPr>
            <p:cNvPr id="14514" name="Google Shape;14514;p138"/>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38"/>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38"/>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38"/>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38"/>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38"/>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38"/>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38"/>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38"/>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38"/>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38"/>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38"/>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38"/>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38"/>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38"/>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38"/>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38"/>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1" name="Google Shape;14531;p138"/>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38"/>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3" name="Google Shape;14533;p138"/>
          <p:cNvGrpSpPr/>
          <p:nvPr/>
        </p:nvGrpSpPr>
        <p:grpSpPr>
          <a:xfrm>
            <a:off x="7999537" y="1325974"/>
            <a:ext cx="335476" cy="367001"/>
            <a:chOff x="7999537" y="1510549"/>
            <a:chExt cx="335476" cy="367001"/>
          </a:xfrm>
        </p:grpSpPr>
        <p:sp>
          <p:nvSpPr>
            <p:cNvPr id="14534" name="Google Shape;14534;p138"/>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38"/>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38"/>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38"/>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38"/>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38"/>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38"/>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38"/>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38"/>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38"/>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38"/>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38"/>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38"/>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38"/>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38"/>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38"/>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0" name="Google Shape;14550;p138"/>
          <p:cNvGrpSpPr/>
          <p:nvPr/>
        </p:nvGrpSpPr>
        <p:grpSpPr>
          <a:xfrm>
            <a:off x="4890346" y="3197962"/>
            <a:ext cx="370306" cy="367001"/>
            <a:chOff x="4890346" y="3382537"/>
            <a:chExt cx="370306" cy="367001"/>
          </a:xfrm>
        </p:grpSpPr>
        <p:sp>
          <p:nvSpPr>
            <p:cNvPr id="14551" name="Google Shape;14551;p138"/>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38"/>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38"/>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38"/>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38"/>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38"/>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38"/>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38"/>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38"/>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38"/>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38"/>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38"/>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138"/>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38"/>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38"/>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38"/>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38"/>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38"/>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38"/>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38"/>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38"/>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38"/>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38"/>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38"/>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5" name="Google Shape;14575;p138"/>
          <p:cNvGrpSpPr/>
          <p:nvPr/>
        </p:nvGrpSpPr>
        <p:grpSpPr>
          <a:xfrm>
            <a:off x="5332122" y="3247060"/>
            <a:ext cx="367526" cy="269592"/>
            <a:chOff x="5332122" y="3431635"/>
            <a:chExt cx="367526" cy="269592"/>
          </a:xfrm>
        </p:grpSpPr>
        <p:sp>
          <p:nvSpPr>
            <p:cNvPr id="14576" name="Google Shape;14576;p138"/>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38"/>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138"/>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38"/>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38"/>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38"/>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38"/>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38"/>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38"/>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38"/>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38"/>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38"/>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38"/>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138"/>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138"/>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38"/>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38"/>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38"/>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38"/>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38"/>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38"/>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38"/>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38"/>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38"/>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38"/>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38"/>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38"/>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38"/>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38"/>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38"/>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38"/>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38"/>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38"/>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9" name="Google Shape;14609;p138"/>
          <p:cNvGrpSpPr/>
          <p:nvPr/>
        </p:nvGrpSpPr>
        <p:grpSpPr>
          <a:xfrm>
            <a:off x="5772612" y="3241237"/>
            <a:ext cx="366896" cy="281080"/>
            <a:chOff x="5772612" y="3425812"/>
            <a:chExt cx="366896" cy="281080"/>
          </a:xfrm>
        </p:grpSpPr>
        <p:sp>
          <p:nvSpPr>
            <p:cNvPr id="14610" name="Google Shape;14610;p138"/>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38"/>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38"/>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38"/>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38"/>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38"/>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38"/>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38"/>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38"/>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38"/>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38"/>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38"/>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38"/>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38"/>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38"/>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38"/>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38"/>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38"/>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38"/>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38"/>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38"/>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38"/>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38"/>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38"/>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38"/>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38"/>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38"/>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38"/>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38"/>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38"/>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38"/>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138"/>
          <p:cNvGrpSpPr/>
          <p:nvPr/>
        </p:nvGrpSpPr>
        <p:grpSpPr>
          <a:xfrm>
            <a:off x="6212684" y="3227861"/>
            <a:ext cx="366765" cy="307832"/>
            <a:chOff x="6212684" y="3412436"/>
            <a:chExt cx="366765" cy="307832"/>
          </a:xfrm>
        </p:grpSpPr>
        <p:sp>
          <p:nvSpPr>
            <p:cNvPr id="14642" name="Google Shape;14642;p138"/>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38"/>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38"/>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38"/>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38"/>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38"/>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38"/>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38"/>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38"/>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38"/>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38"/>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38"/>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38"/>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38"/>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38"/>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38"/>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38"/>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38"/>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38"/>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38"/>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38"/>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38"/>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38"/>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38"/>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38"/>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38"/>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38"/>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38"/>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38"/>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38"/>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38"/>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38"/>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38"/>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38"/>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38"/>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38"/>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38"/>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38"/>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38"/>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38"/>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38"/>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38"/>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38"/>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38"/>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38"/>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38"/>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38"/>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38"/>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38"/>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38"/>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38"/>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38"/>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38"/>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38"/>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38"/>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38"/>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38"/>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38"/>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38"/>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38"/>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38"/>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38"/>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38"/>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38"/>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38"/>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38"/>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38"/>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38"/>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38"/>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138"/>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38"/>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38"/>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38"/>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38"/>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38"/>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7" name="Google Shape;14717;p138"/>
          <p:cNvGrpSpPr/>
          <p:nvPr/>
        </p:nvGrpSpPr>
        <p:grpSpPr>
          <a:xfrm>
            <a:off x="7092669" y="3226996"/>
            <a:ext cx="366896" cy="309327"/>
            <a:chOff x="7092669" y="3411571"/>
            <a:chExt cx="366896" cy="309327"/>
          </a:xfrm>
        </p:grpSpPr>
        <p:sp>
          <p:nvSpPr>
            <p:cNvPr id="14718" name="Google Shape;14718;p138"/>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38"/>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38"/>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38"/>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38"/>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38"/>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38"/>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38"/>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38"/>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38"/>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38"/>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38"/>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38"/>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38"/>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38"/>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38"/>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38"/>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38"/>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6" name="Google Shape;14736;p138"/>
          <p:cNvGrpSpPr/>
          <p:nvPr/>
        </p:nvGrpSpPr>
        <p:grpSpPr>
          <a:xfrm>
            <a:off x="7532740" y="3221173"/>
            <a:ext cx="366896" cy="320841"/>
            <a:chOff x="7532740" y="3405748"/>
            <a:chExt cx="366896" cy="320841"/>
          </a:xfrm>
        </p:grpSpPr>
        <p:sp>
          <p:nvSpPr>
            <p:cNvPr id="14737" name="Google Shape;14737;p138"/>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38"/>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38"/>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38"/>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38"/>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38"/>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38"/>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38"/>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38"/>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38"/>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38"/>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38"/>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38"/>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38"/>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38"/>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38"/>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38"/>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38"/>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38"/>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38"/>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38"/>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38"/>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38"/>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38"/>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38"/>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2" name="Google Shape;14762;p138"/>
          <p:cNvGrpSpPr/>
          <p:nvPr/>
        </p:nvGrpSpPr>
        <p:grpSpPr>
          <a:xfrm>
            <a:off x="7972785" y="3209817"/>
            <a:ext cx="366896" cy="343685"/>
            <a:chOff x="7972785" y="3394392"/>
            <a:chExt cx="366896" cy="343685"/>
          </a:xfrm>
        </p:grpSpPr>
        <p:sp>
          <p:nvSpPr>
            <p:cNvPr id="14763" name="Google Shape;14763;p138"/>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38"/>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38"/>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38"/>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38"/>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38"/>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38"/>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38"/>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38"/>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38"/>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38"/>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38"/>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38"/>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38"/>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138"/>
          <p:cNvGrpSpPr/>
          <p:nvPr/>
        </p:nvGrpSpPr>
        <p:grpSpPr>
          <a:xfrm>
            <a:off x="5359818" y="1811891"/>
            <a:ext cx="361835" cy="356432"/>
            <a:chOff x="5359818" y="1996466"/>
            <a:chExt cx="361835" cy="356432"/>
          </a:xfrm>
        </p:grpSpPr>
        <p:sp>
          <p:nvSpPr>
            <p:cNvPr id="14778" name="Google Shape;14778;p138"/>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138"/>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38"/>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38"/>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38"/>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38"/>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38"/>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38"/>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38"/>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38"/>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38"/>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38"/>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38"/>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38"/>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38"/>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38"/>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38"/>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38"/>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38"/>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38"/>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38"/>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38"/>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38"/>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38"/>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38"/>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38"/>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38"/>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138"/>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38"/>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38"/>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38"/>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38"/>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38"/>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38"/>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38"/>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38"/>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38"/>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138"/>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38"/>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38"/>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38"/>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38"/>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138"/>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138"/>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38"/>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38"/>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4" name="Google Shape;14824;p138"/>
          <p:cNvGrpSpPr/>
          <p:nvPr/>
        </p:nvGrpSpPr>
        <p:grpSpPr>
          <a:xfrm>
            <a:off x="5775393" y="1790463"/>
            <a:ext cx="379145" cy="379250"/>
            <a:chOff x="5775393" y="1975038"/>
            <a:chExt cx="379145" cy="379250"/>
          </a:xfrm>
        </p:grpSpPr>
        <p:sp>
          <p:nvSpPr>
            <p:cNvPr id="14825" name="Google Shape;14825;p138"/>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38"/>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38"/>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38"/>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38"/>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38"/>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38"/>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38"/>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38"/>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38"/>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38"/>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38"/>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38"/>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38"/>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38"/>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138"/>
          <p:cNvGrpSpPr/>
          <p:nvPr/>
        </p:nvGrpSpPr>
        <p:grpSpPr>
          <a:xfrm>
            <a:off x="6200960" y="1790699"/>
            <a:ext cx="417725" cy="378961"/>
            <a:chOff x="6200960" y="1975274"/>
            <a:chExt cx="417725" cy="378961"/>
          </a:xfrm>
        </p:grpSpPr>
        <p:sp>
          <p:nvSpPr>
            <p:cNvPr id="14841" name="Google Shape;14841;p138"/>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38"/>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38"/>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38"/>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38"/>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38"/>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38"/>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38"/>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9" name="Google Shape;14849;p138"/>
          <p:cNvGrpSpPr/>
          <p:nvPr/>
        </p:nvGrpSpPr>
        <p:grpSpPr>
          <a:xfrm>
            <a:off x="6666052" y="1807196"/>
            <a:ext cx="391341" cy="328447"/>
            <a:chOff x="6666052" y="1991771"/>
            <a:chExt cx="391341" cy="328447"/>
          </a:xfrm>
        </p:grpSpPr>
        <p:sp>
          <p:nvSpPr>
            <p:cNvPr id="14850" name="Google Shape;14850;p138"/>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38"/>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38"/>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38"/>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38"/>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38"/>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38"/>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38"/>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38"/>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38"/>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38"/>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38"/>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38"/>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38"/>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38"/>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38"/>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38"/>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38"/>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38"/>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38"/>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38"/>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38"/>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38"/>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138"/>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38"/>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38"/>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38"/>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38"/>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8" name="Google Shape;14878;p138"/>
          <p:cNvGrpSpPr/>
          <p:nvPr/>
        </p:nvGrpSpPr>
        <p:grpSpPr>
          <a:xfrm>
            <a:off x="7099619" y="1795263"/>
            <a:ext cx="374712" cy="374476"/>
            <a:chOff x="7099619" y="1979838"/>
            <a:chExt cx="374712" cy="374476"/>
          </a:xfrm>
        </p:grpSpPr>
        <p:sp>
          <p:nvSpPr>
            <p:cNvPr id="14879" name="Google Shape;14879;p138"/>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38"/>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38"/>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38"/>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38"/>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38"/>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38"/>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38"/>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38"/>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38"/>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38"/>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38"/>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38"/>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38"/>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138"/>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38"/>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38"/>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138"/>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38"/>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38"/>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38"/>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38"/>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38"/>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38"/>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38"/>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38"/>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38"/>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38"/>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38"/>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38"/>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138"/>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38"/>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138"/>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138"/>
          <p:cNvGrpSpPr/>
          <p:nvPr/>
        </p:nvGrpSpPr>
        <p:grpSpPr>
          <a:xfrm>
            <a:off x="7547375" y="1790594"/>
            <a:ext cx="379014" cy="379119"/>
            <a:chOff x="7547375" y="1975169"/>
            <a:chExt cx="379014" cy="379119"/>
          </a:xfrm>
        </p:grpSpPr>
        <p:sp>
          <p:nvSpPr>
            <p:cNvPr id="14913" name="Google Shape;14913;p138"/>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38"/>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38"/>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38"/>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38"/>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38"/>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38"/>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38"/>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38"/>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38"/>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38"/>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38"/>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38"/>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38"/>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38"/>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38"/>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38"/>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138"/>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138"/>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38"/>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138"/>
          <p:cNvGrpSpPr/>
          <p:nvPr/>
        </p:nvGrpSpPr>
        <p:grpSpPr>
          <a:xfrm>
            <a:off x="7978083" y="1806698"/>
            <a:ext cx="370306" cy="362962"/>
            <a:chOff x="7978083" y="1991273"/>
            <a:chExt cx="370306" cy="362962"/>
          </a:xfrm>
        </p:grpSpPr>
        <p:sp>
          <p:nvSpPr>
            <p:cNvPr id="14934" name="Google Shape;14934;p138"/>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38"/>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38"/>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38"/>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38"/>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38"/>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38"/>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38"/>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38"/>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38"/>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38"/>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38"/>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38"/>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38"/>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38"/>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38"/>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38"/>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38"/>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38"/>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38"/>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38"/>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138"/>
          <p:cNvGrpSpPr/>
          <p:nvPr/>
        </p:nvGrpSpPr>
        <p:grpSpPr>
          <a:xfrm>
            <a:off x="4917884" y="3641548"/>
            <a:ext cx="298941" cy="357822"/>
            <a:chOff x="4917884" y="3826123"/>
            <a:chExt cx="298941" cy="357822"/>
          </a:xfrm>
        </p:grpSpPr>
        <p:sp>
          <p:nvSpPr>
            <p:cNvPr id="14956" name="Google Shape;14956;p138"/>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38"/>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38"/>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38"/>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38"/>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38"/>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38"/>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38"/>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38"/>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38"/>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38"/>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38"/>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38"/>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38"/>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38"/>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38"/>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38"/>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38"/>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38"/>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38"/>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38"/>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38"/>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8" name="Google Shape;14978;p138"/>
          <p:cNvGrpSpPr/>
          <p:nvPr/>
        </p:nvGrpSpPr>
        <p:grpSpPr>
          <a:xfrm>
            <a:off x="5332567" y="3641181"/>
            <a:ext cx="360995" cy="359212"/>
            <a:chOff x="5332567" y="3825756"/>
            <a:chExt cx="360995" cy="359212"/>
          </a:xfrm>
        </p:grpSpPr>
        <p:sp>
          <p:nvSpPr>
            <p:cNvPr id="14979" name="Google Shape;14979;p138"/>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38"/>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38"/>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38"/>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38"/>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38"/>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38"/>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38"/>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38"/>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38"/>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38"/>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38"/>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38"/>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38"/>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38"/>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38"/>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38"/>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38"/>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7" name="Google Shape;14997;p138"/>
          <p:cNvGrpSpPr/>
          <p:nvPr/>
        </p:nvGrpSpPr>
        <p:grpSpPr>
          <a:xfrm>
            <a:off x="5776153" y="3655815"/>
            <a:ext cx="367028" cy="329942"/>
            <a:chOff x="5776153" y="3840390"/>
            <a:chExt cx="367028" cy="329942"/>
          </a:xfrm>
        </p:grpSpPr>
        <p:sp>
          <p:nvSpPr>
            <p:cNvPr id="14998" name="Google Shape;14998;p138"/>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38"/>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38"/>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38"/>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38"/>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38"/>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38"/>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38"/>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38"/>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38"/>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38"/>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38"/>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38"/>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38"/>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38"/>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38"/>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38"/>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38"/>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38"/>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38"/>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38"/>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38"/>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138"/>
          <p:cNvGrpSpPr/>
          <p:nvPr/>
        </p:nvGrpSpPr>
        <p:grpSpPr>
          <a:xfrm>
            <a:off x="6657161" y="3641233"/>
            <a:ext cx="375211" cy="359186"/>
            <a:chOff x="6657161" y="3825808"/>
            <a:chExt cx="375211" cy="359186"/>
          </a:xfrm>
        </p:grpSpPr>
        <p:sp>
          <p:nvSpPr>
            <p:cNvPr id="15021" name="Google Shape;15021;p138"/>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38"/>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38"/>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38"/>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38"/>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38"/>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38"/>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38"/>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38"/>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38"/>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138"/>
          <p:cNvGrpSpPr/>
          <p:nvPr/>
        </p:nvGrpSpPr>
        <p:grpSpPr>
          <a:xfrm>
            <a:off x="6266450" y="3641181"/>
            <a:ext cx="269330" cy="359186"/>
            <a:chOff x="6266450" y="3825756"/>
            <a:chExt cx="269330" cy="359186"/>
          </a:xfrm>
        </p:grpSpPr>
        <p:sp>
          <p:nvSpPr>
            <p:cNvPr id="15032" name="Google Shape;15032;p138"/>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38"/>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38"/>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38"/>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38"/>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38"/>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38"/>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38"/>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38"/>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38"/>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38"/>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38"/>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38"/>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5" name="Google Shape;15045;p138"/>
          <p:cNvGrpSpPr/>
          <p:nvPr/>
        </p:nvGrpSpPr>
        <p:grpSpPr>
          <a:xfrm>
            <a:off x="7108825" y="3641181"/>
            <a:ext cx="366136" cy="359317"/>
            <a:chOff x="7108825" y="3825756"/>
            <a:chExt cx="366136" cy="359317"/>
          </a:xfrm>
        </p:grpSpPr>
        <p:sp>
          <p:nvSpPr>
            <p:cNvPr id="15046" name="Google Shape;15046;p138"/>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38"/>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38"/>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38"/>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38"/>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38"/>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38"/>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38"/>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38"/>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38"/>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38"/>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38"/>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38"/>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38"/>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38"/>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38"/>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38"/>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38"/>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38"/>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38"/>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38"/>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38"/>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38"/>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38"/>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38"/>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38"/>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38"/>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38"/>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138"/>
          <p:cNvGrpSpPr/>
          <p:nvPr/>
        </p:nvGrpSpPr>
        <p:grpSpPr>
          <a:xfrm>
            <a:off x="7552673" y="3674988"/>
            <a:ext cx="359186" cy="291545"/>
            <a:chOff x="7552673" y="3859563"/>
            <a:chExt cx="359186" cy="291545"/>
          </a:xfrm>
        </p:grpSpPr>
        <p:sp>
          <p:nvSpPr>
            <p:cNvPr id="15075" name="Google Shape;15075;p138"/>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38"/>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38"/>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38"/>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38"/>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38"/>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38"/>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38"/>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38"/>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38"/>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38"/>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38"/>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38"/>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38"/>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38"/>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38"/>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38"/>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38"/>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38"/>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38"/>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38"/>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38"/>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38"/>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38"/>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38"/>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38"/>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38"/>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2" name="Google Shape;15102;p138"/>
          <p:cNvGrpSpPr/>
          <p:nvPr/>
        </p:nvGrpSpPr>
        <p:grpSpPr>
          <a:xfrm>
            <a:off x="5310720" y="2773654"/>
            <a:ext cx="429370" cy="261672"/>
            <a:chOff x="5310720" y="2958229"/>
            <a:chExt cx="429370" cy="261672"/>
          </a:xfrm>
        </p:grpSpPr>
        <p:sp>
          <p:nvSpPr>
            <p:cNvPr id="15103" name="Google Shape;15103;p138"/>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38"/>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38"/>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38"/>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38"/>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38"/>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38"/>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38"/>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38"/>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38"/>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38"/>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38"/>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38"/>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38"/>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38"/>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38"/>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38"/>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38"/>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38"/>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38"/>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38"/>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38"/>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38"/>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38"/>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38"/>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38"/>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38"/>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38"/>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138"/>
          <p:cNvGrpSpPr/>
          <p:nvPr/>
        </p:nvGrpSpPr>
        <p:grpSpPr>
          <a:xfrm>
            <a:off x="4890477" y="2245773"/>
            <a:ext cx="389872" cy="338151"/>
            <a:chOff x="4890477" y="2430348"/>
            <a:chExt cx="389872" cy="338151"/>
          </a:xfrm>
        </p:grpSpPr>
        <p:sp>
          <p:nvSpPr>
            <p:cNvPr id="15132" name="Google Shape;15132;p138"/>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38"/>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38"/>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38"/>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38"/>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38"/>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38"/>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38"/>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38"/>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38"/>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38"/>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38"/>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38"/>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38"/>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38"/>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38"/>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38"/>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38"/>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38"/>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38"/>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138"/>
          <p:cNvGrpSpPr/>
          <p:nvPr/>
        </p:nvGrpSpPr>
        <p:grpSpPr>
          <a:xfrm>
            <a:off x="5747880" y="2258021"/>
            <a:ext cx="433645" cy="315176"/>
            <a:chOff x="5747880" y="2442596"/>
            <a:chExt cx="433645" cy="315176"/>
          </a:xfrm>
        </p:grpSpPr>
        <p:sp>
          <p:nvSpPr>
            <p:cNvPr id="15153" name="Google Shape;15153;p138"/>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38"/>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38"/>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38"/>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38"/>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38"/>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38"/>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38"/>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38"/>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38"/>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38"/>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38"/>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138"/>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38"/>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38"/>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38"/>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38"/>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38"/>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38"/>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2" name="Google Shape;15172;p138"/>
          <p:cNvGrpSpPr/>
          <p:nvPr/>
        </p:nvGrpSpPr>
        <p:grpSpPr>
          <a:xfrm>
            <a:off x="6226558" y="2248815"/>
            <a:ext cx="342793" cy="353389"/>
            <a:chOff x="6226558" y="2433390"/>
            <a:chExt cx="342793" cy="353389"/>
          </a:xfrm>
        </p:grpSpPr>
        <p:sp>
          <p:nvSpPr>
            <p:cNvPr id="15173" name="Google Shape;15173;p138"/>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38"/>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38"/>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38"/>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38"/>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38"/>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38"/>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38"/>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38"/>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38"/>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38"/>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38"/>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38"/>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38"/>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38"/>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38"/>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38"/>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38"/>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38"/>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38"/>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38"/>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4" name="Google Shape;15194;p138"/>
          <p:cNvGrpSpPr/>
          <p:nvPr/>
        </p:nvGrpSpPr>
        <p:grpSpPr>
          <a:xfrm>
            <a:off x="6627996" y="2265181"/>
            <a:ext cx="427980" cy="320369"/>
            <a:chOff x="6627996" y="2449756"/>
            <a:chExt cx="427980" cy="320369"/>
          </a:xfrm>
        </p:grpSpPr>
        <p:sp>
          <p:nvSpPr>
            <p:cNvPr id="15195" name="Google Shape;15195;p138"/>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38"/>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38"/>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38"/>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138"/>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138"/>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38"/>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38"/>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38"/>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4" name="Google Shape;15204;p138"/>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38"/>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06" name="Google Shape;15206;p138"/>
          <p:cNvGrpSpPr/>
          <p:nvPr/>
        </p:nvGrpSpPr>
        <p:grpSpPr>
          <a:xfrm>
            <a:off x="7073496" y="2236331"/>
            <a:ext cx="396534" cy="370096"/>
            <a:chOff x="7073496" y="2420906"/>
            <a:chExt cx="396534" cy="370096"/>
          </a:xfrm>
        </p:grpSpPr>
        <p:sp>
          <p:nvSpPr>
            <p:cNvPr id="15207" name="Google Shape;15207;p138"/>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38"/>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38"/>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38"/>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38"/>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38"/>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38"/>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38"/>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38"/>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38"/>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38"/>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38"/>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138"/>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38"/>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38"/>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38"/>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38"/>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38"/>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38"/>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38"/>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38"/>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38"/>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38"/>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38"/>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38"/>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38"/>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38"/>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38"/>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38"/>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6" name="Google Shape;15236;p138"/>
          <p:cNvGrpSpPr/>
          <p:nvPr/>
        </p:nvGrpSpPr>
        <p:grpSpPr>
          <a:xfrm>
            <a:off x="7975067" y="2236331"/>
            <a:ext cx="359946" cy="366031"/>
            <a:chOff x="7975067" y="2420906"/>
            <a:chExt cx="359946" cy="366031"/>
          </a:xfrm>
        </p:grpSpPr>
        <p:sp>
          <p:nvSpPr>
            <p:cNvPr id="15237" name="Google Shape;15237;p138"/>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38"/>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38"/>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38"/>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38"/>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38"/>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38"/>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38"/>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38"/>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38"/>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38"/>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38"/>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38"/>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38"/>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38"/>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38"/>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38"/>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38"/>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38"/>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38"/>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38"/>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38"/>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38"/>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38"/>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38"/>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38"/>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38"/>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38"/>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38"/>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38"/>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38"/>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38"/>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138"/>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38"/>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38"/>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38"/>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38"/>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4" name="Google Shape;15274;p138"/>
          <p:cNvGrpSpPr/>
          <p:nvPr/>
        </p:nvGrpSpPr>
        <p:grpSpPr>
          <a:xfrm>
            <a:off x="5390373" y="2241078"/>
            <a:ext cx="257344" cy="358215"/>
            <a:chOff x="5390373" y="2425653"/>
            <a:chExt cx="257344" cy="358215"/>
          </a:xfrm>
        </p:grpSpPr>
        <p:sp>
          <p:nvSpPr>
            <p:cNvPr id="15275" name="Google Shape;15275;p138"/>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38"/>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38"/>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38"/>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38"/>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38"/>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38"/>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38"/>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38"/>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38"/>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38"/>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38"/>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38"/>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38"/>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38"/>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138"/>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38"/>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38"/>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38"/>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38"/>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38"/>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138"/>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38"/>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38"/>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38"/>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38"/>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38"/>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138"/>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38"/>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38"/>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38"/>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38"/>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7" name="Google Shape;15307;p138"/>
          <p:cNvGrpSpPr/>
          <p:nvPr/>
        </p:nvGrpSpPr>
        <p:grpSpPr>
          <a:xfrm>
            <a:off x="5364617" y="4123268"/>
            <a:ext cx="285985" cy="322572"/>
            <a:chOff x="5364617" y="4307843"/>
            <a:chExt cx="285985" cy="322572"/>
          </a:xfrm>
        </p:grpSpPr>
        <p:sp>
          <p:nvSpPr>
            <p:cNvPr id="15308" name="Google Shape;15308;p138"/>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38"/>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38"/>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38"/>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38"/>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38"/>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38"/>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38"/>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38"/>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38"/>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38"/>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38"/>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38"/>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38"/>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2" name="Google Shape;15322;p138"/>
          <p:cNvGrpSpPr/>
          <p:nvPr/>
        </p:nvGrpSpPr>
        <p:grpSpPr>
          <a:xfrm>
            <a:off x="7539428" y="2250572"/>
            <a:ext cx="349980" cy="355697"/>
            <a:chOff x="7539428" y="2435147"/>
            <a:chExt cx="349980" cy="355697"/>
          </a:xfrm>
        </p:grpSpPr>
        <p:sp>
          <p:nvSpPr>
            <p:cNvPr id="15323" name="Google Shape;15323;p138"/>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138"/>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38"/>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38"/>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38"/>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38"/>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38"/>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38"/>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38"/>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38"/>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38"/>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38"/>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38"/>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38"/>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38"/>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38"/>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138"/>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138"/>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138"/>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38"/>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38"/>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38"/>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38"/>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38"/>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38"/>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38"/>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38"/>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38"/>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38"/>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38"/>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38"/>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138"/>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38"/>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38"/>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38"/>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38"/>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38"/>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38"/>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138"/>
          <p:cNvGrpSpPr/>
          <p:nvPr/>
        </p:nvGrpSpPr>
        <p:grpSpPr>
          <a:xfrm>
            <a:off x="6276285" y="4105355"/>
            <a:ext cx="224927" cy="360785"/>
            <a:chOff x="6276285" y="4289930"/>
            <a:chExt cx="224927" cy="360785"/>
          </a:xfrm>
        </p:grpSpPr>
        <p:sp>
          <p:nvSpPr>
            <p:cNvPr id="15362" name="Google Shape;15362;p138"/>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38"/>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38"/>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38"/>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38"/>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7" name="Google Shape;15367;p138"/>
          <p:cNvGrpSpPr/>
          <p:nvPr/>
        </p:nvGrpSpPr>
        <p:grpSpPr>
          <a:xfrm>
            <a:off x="6650604" y="4158466"/>
            <a:ext cx="356405" cy="278431"/>
            <a:chOff x="6650604" y="4343041"/>
            <a:chExt cx="356405" cy="278431"/>
          </a:xfrm>
        </p:grpSpPr>
        <p:sp>
          <p:nvSpPr>
            <p:cNvPr id="15368" name="Google Shape;15368;p138"/>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138"/>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138"/>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38"/>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138"/>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138"/>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38"/>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38"/>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38"/>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38"/>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38"/>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38"/>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38"/>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138"/>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138"/>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38"/>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38"/>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38"/>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38"/>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38"/>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138"/>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138"/>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138"/>
          <p:cNvGrpSpPr/>
          <p:nvPr/>
        </p:nvGrpSpPr>
        <p:grpSpPr>
          <a:xfrm>
            <a:off x="5787274" y="4124003"/>
            <a:ext cx="322572" cy="321208"/>
            <a:chOff x="5787274" y="4308578"/>
            <a:chExt cx="322572" cy="321208"/>
          </a:xfrm>
        </p:grpSpPr>
        <p:sp>
          <p:nvSpPr>
            <p:cNvPr id="15391" name="Google Shape;15391;p138"/>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38"/>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38"/>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138"/>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138"/>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38"/>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38"/>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38"/>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38"/>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38"/>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38"/>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138"/>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138"/>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38"/>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38"/>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6" name="Google Shape;15406;p138"/>
          <p:cNvGrpSpPr/>
          <p:nvPr/>
        </p:nvGrpSpPr>
        <p:grpSpPr>
          <a:xfrm>
            <a:off x="7139485" y="4105093"/>
            <a:ext cx="253200" cy="360418"/>
            <a:chOff x="7139485" y="4289668"/>
            <a:chExt cx="253200" cy="360418"/>
          </a:xfrm>
        </p:grpSpPr>
        <p:sp>
          <p:nvSpPr>
            <p:cNvPr id="15407" name="Google Shape;15407;p138"/>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38"/>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38"/>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38"/>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138"/>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138"/>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38"/>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38"/>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38"/>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38"/>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38"/>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38"/>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38"/>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138"/>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138"/>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138"/>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138"/>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38"/>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38"/>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38"/>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38"/>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8" name="Google Shape;15428;p138"/>
          <p:cNvGrpSpPr/>
          <p:nvPr/>
        </p:nvGrpSpPr>
        <p:grpSpPr>
          <a:xfrm>
            <a:off x="7579687" y="4104961"/>
            <a:ext cx="253174" cy="360549"/>
            <a:chOff x="7579687" y="4289536"/>
            <a:chExt cx="253174" cy="360549"/>
          </a:xfrm>
        </p:grpSpPr>
        <p:sp>
          <p:nvSpPr>
            <p:cNvPr id="15429" name="Google Shape;15429;p138"/>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138"/>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138"/>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38"/>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38"/>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38"/>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38"/>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38"/>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138"/>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138"/>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38"/>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38"/>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38"/>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38"/>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138"/>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138"/>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38"/>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38"/>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38"/>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138"/>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38"/>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38"/>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1" name="Google Shape;15451;p138"/>
          <p:cNvGrpSpPr/>
          <p:nvPr/>
        </p:nvGrpSpPr>
        <p:grpSpPr>
          <a:xfrm>
            <a:off x="4905872" y="2723192"/>
            <a:ext cx="362857" cy="362726"/>
            <a:chOff x="4905872" y="2907767"/>
            <a:chExt cx="362857" cy="362726"/>
          </a:xfrm>
        </p:grpSpPr>
        <p:sp>
          <p:nvSpPr>
            <p:cNvPr id="15452" name="Google Shape;15452;p138"/>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38"/>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138"/>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138"/>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38"/>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38"/>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138"/>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38"/>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38"/>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38"/>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138"/>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138"/>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38"/>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38"/>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38"/>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38"/>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38"/>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38"/>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138"/>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138"/>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38"/>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138"/>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138"/>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38"/>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38"/>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38"/>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38"/>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38"/>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138"/>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138"/>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38"/>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38"/>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38"/>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38"/>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138"/>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138"/>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38"/>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38"/>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38"/>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138"/>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38"/>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38"/>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38"/>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38"/>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138"/>
          <p:cNvGrpSpPr/>
          <p:nvPr/>
        </p:nvGrpSpPr>
        <p:grpSpPr>
          <a:xfrm>
            <a:off x="5816176" y="2723061"/>
            <a:ext cx="294823" cy="362831"/>
            <a:chOff x="5816176" y="2907636"/>
            <a:chExt cx="294823" cy="362831"/>
          </a:xfrm>
        </p:grpSpPr>
        <p:sp>
          <p:nvSpPr>
            <p:cNvPr id="15497" name="Google Shape;15497;p138"/>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38"/>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38"/>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38"/>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38"/>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138"/>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138"/>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138"/>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38"/>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138"/>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38"/>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38"/>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38"/>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38"/>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38"/>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138"/>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138"/>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38"/>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38"/>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38"/>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38"/>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38"/>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38"/>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38"/>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38"/>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38"/>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38"/>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138"/>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138"/>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38"/>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138"/>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138"/>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138"/>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138"/>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38"/>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38"/>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38"/>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38"/>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38"/>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38"/>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38"/>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38"/>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38"/>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38"/>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38"/>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38"/>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138"/>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138"/>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138"/>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38"/>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38"/>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138"/>
          <p:cNvGrpSpPr/>
          <p:nvPr/>
        </p:nvGrpSpPr>
        <p:grpSpPr>
          <a:xfrm>
            <a:off x="6220132" y="2771398"/>
            <a:ext cx="362726" cy="266183"/>
            <a:chOff x="6220132" y="2955973"/>
            <a:chExt cx="362726" cy="266183"/>
          </a:xfrm>
        </p:grpSpPr>
        <p:sp>
          <p:nvSpPr>
            <p:cNvPr id="15549" name="Google Shape;15549;p138"/>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138"/>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138"/>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38"/>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38"/>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38"/>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38"/>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38"/>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38"/>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38"/>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138"/>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138"/>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38"/>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138"/>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38"/>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138"/>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138"/>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138"/>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38"/>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38"/>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38"/>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38"/>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38"/>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38"/>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138"/>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138"/>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38"/>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38"/>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77" name="Google Shape;15577;p138"/>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38"/>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79" name="Google Shape;15579;p138"/>
          <p:cNvGrpSpPr/>
          <p:nvPr/>
        </p:nvGrpSpPr>
        <p:grpSpPr>
          <a:xfrm>
            <a:off x="6658158" y="2734417"/>
            <a:ext cx="362857" cy="340276"/>
            <a:chOff x="6658158" y="2918992"/>
            <a:chExt cx="362857" cy="340276"/>
          </a:xfrm>
        </p:grpSpPr>
        <p:sp>
          <p:nvSpPr>
            <p:cNvPr id="15580" name="Google Shape;15580;p138"/>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38"/>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38"/>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38"/>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38"/>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38"/>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38"/>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38"/>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138"/>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138"/>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38"/>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38"/>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38"/>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138"/>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138"/>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38"/>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38"/>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38"/>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38"/>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38"/>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138"/>
          <p:cNvGrpSpPr/>
          <p:nvPr/>
        </p:nvGrpSpPr>
        <p:grpSpPr>
          <a:xfrm>
            <a:off x="7972418" y="2723061"/>
            <a:ext cx="362726" cy="362857"/>
            <a:chOff x="7972418" y="2907636"/>
            <a:chExt cx="362726" cy="362857"/>
          </a:xfrm>
        </p:grpSpPr>
        <p:sp>
          <p:nvSpPr>
            <p:cNvPr id="15601" name="Google Shape;15601;p138"/>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138"/>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38"/>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38"/>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138"/>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138"/>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38"/>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38"/>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38"/>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38"/>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38"/>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38"/>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38"/>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138"/>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38"/>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138"/>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138"/>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38"/>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38"/>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38"/>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38"/>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38"/>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38"/>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38"/>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38"/>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38"/>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38"/>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38"/>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38"/>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138"/>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138"/>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38"/>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138"/>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138"/>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38"/>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38"/>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38"/>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38"/>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38"/>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38"/>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38"/>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38"/>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38"/>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38"/>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38"/>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38"/>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138"/>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8" name="Google Shape;15648;p138"/>
          <p:cNvGrpSpPr/>
          <p:nvPr/>
        </p:nvGrpSpPr>
        <p:grpSpPr>
          <a:xfrm>
            <a:off x="8040058" y="3621746"/>
            <a:ext cx="301275" cy="365480"/>
            <a:chOff x="8040058" y="3806321"/>
            <a:chExt cx="301275" cy="365480"/>
          </a:xfrm>
        </p:grpSpPr>
        <p:sp>
          <p:nvSpPr>
            <p:cNvPr id="15649" name="Google Shape;15649;p138"/>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138"/>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138"/>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138"/>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38"/>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38"/>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38"/>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38"/>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38"/>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138"/>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138"/>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0" name="Google Shape;15660;p138"/>
          <p:cNvGrpSpPr/>
          <p:nvPr/>
        </p:nvGrpSpPr>
        <p:grpSpPr>
          <a:xfrm>
            <a:off x="4895276" y="4113826"/>
            <a:ext cx="345941" cy="342190"/>
            <a:chOff x="4895276" y="4298401"/>
            <a:chExt cx="345941" cy="342190"/>
          </a:xfrm>
        </p:grpSpPr>
        <p:sp>
          <p:nvSpPr>
            <p:cNvPr id="15661" name="Google Shape;15661;p138"/>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138"/>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138"/>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38"/>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38"/>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38"/>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138"/>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138"/>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138"/>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138"/>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38"/>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38"/>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38"/>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38"/>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38"/>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38"/>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38"/>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38"/>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38"/>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138"/>
          <p:cNvGrpSpPr/>
          <p:nvPr/>
        </p:nvGrpSpPr>
        <p:grpSpPr>
          <a:xfrm>
            <a:off x="7949705" y="4128435"/>
            <a:ext cx="382528" cy="340669"/>
            <a:chOff x="7949705" y="4313010"/>
            <a:chExt cx="382528" cy="340669"/>
          </a:xfrm>
        </p:grpSpPr>
        <p:sp>
          <p:nvSpPr>
            <p:cNvPr id="15681" name="Google Shape;15681;p138"/>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38"/>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38"/>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38"/>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38"/>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38"/>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138"/>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138"/>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38"/>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38"/>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38"/>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38"/>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38"/>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38"/>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38"/>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6" name="Google Shape;15696;p138"/>
          <p:cNvGrpSpPr/>
          <p:nvPr/>
        </p:nvGrpSpPr>
        <p:grpSpPr>
          <a:xfrm>
            <a:off x="4884418" y="1795001"/>
            <a:ext cx="404008" cy="365664"/>
            <a:chOff x="4884418" y="1979576"/>
            <a:chExt cx="404008" cy="365664"/>
          </a:xfrm>
        </p:grpSpPr>
        <p:sp>
          <p:nvSpPr>
            <p:cNvPr id="15697" name="Google Shape;15697;p138"/>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38"/>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38"/>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38"/>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38"/>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138"/>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138"/>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38"/>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38"/>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38"/>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7" name="Google Shape;15707;p138"/>
          <p:cNvGrpSpPr/>
          <p:nvPr/>
        </p:nvGrpSpPr>
        <p:grpSpPr>
          <a:xfrm>
            <a:off x="6678877" y="3220387"/>
            <a:ext cx="304029" cy="322572"/>
            <a:chOff x="6678877" y="3404962"/>
            <a:chExt cx="304029" cy="322572"/>
          </a:xfrm>
        </p:grpSpPr>
        <p:sp>
          <p:nvSpPr>
            <p:cNvPr id="15708" name="Google Shape;15708;p138"/>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38"/>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38"/>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38"/>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38"/>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38"/>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138"/>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38"/>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38"/>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38"/>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38"/>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38"/>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138"/>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138"/>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38"/>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38"/>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38"/>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38"/>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38"/>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38"/>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138"/>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138"/>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38"/>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38"/>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38"/>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38"/>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38"/>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38"/>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38"/>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38"/>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38"/>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38"/>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138"/>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138"/>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38"/>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38"/>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4" name="Google Shape;15744;p138"/>
          <p:cNvGrpSpPr/>
          <p:nvPr/>
        </p:nvGrpSpPr>
        <p:grpSpPr>
          <a:xfrm>
            <a:off x="7083725" y="2713094"/>
            <a:ext cx="387721" cy="382790"/>
            <a:chOff x="7083725" y="2897669"/>
            <a:chExt cx="387721" cy="382790"/>
          </a:xfrm>
        </p:grpSpPr>
        <p:sp>
          <p:nvSpPr>
            <p:cNvPr id="15745" name="Google Shape;15745;p138"/>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38"/>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138"/>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138"/>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38"/>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38"/>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38"/>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38"/>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138"/>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138"/>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38"/>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138"/>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38"/>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38"/>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38"/>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38"/>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1" name="Google Shape;15761;p138"/>
          <p:cNvGrpSpPr/>
          <p:nvPr/>
        </p:nvGrpSpPr>
        <p:grpSpPr>
          <a:xfrm>
            <a:off x="7539926" y="2723166"/>
            <a:ext cx="351501" cy="362726"/>
            <a:chOff x="7539926" y="2907741"/>
            <a:chExt cx="351501" cy="362726"/>
          </a:xfrm>
        </p:grpSpPr>
        <p:sp>
          <p:nvSpPr>
            <p:cNvPr id="15762" name="Google Shape;15762;p138"/>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138"/>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38"/>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138"/>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138"/>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138"/>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138"/>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138"/>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138"/>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138"/>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138"/>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38"/>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38"/>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38"/>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138"/>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38"/>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138"/>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138"/>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138"/>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38"/>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38"/>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138"/>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138"/>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38"/>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38"/>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38"/>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138"/>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138"/>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138"/>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38"/>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38"/>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38"/>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38"/>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138"/>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138"/>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38"/>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38"/>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9" name="Google Shape;15799;p138"/>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5800" name="Google Shape;15800;p138"/>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04"/>
        <p:cNvGrpSpPr/>
        <p:nvPr/>
      </p:nvGrpSpPr>
      <p:grpSpPr>
        <a:xfrm>
          <a:off x="0" y="0"/>
          <a:ext cx="0" cy="0"/>
          <a:chOff x="0" y="0"/>
          <a:chExt cx="0" cy="0"/>
        </a:xfrm>
      </p:grpSpPr>
      <p:grpSp>
        <p:nvGrpSpPr>
          <p:cNvPr id="15805" name="Google Shape;15805;p139"/>
          <p:cNvGrpSpPr/>
          <p:nvPr/>
        </p:nvGrpSpPr>
        <p:grpSpPr>
          <a:xfrm>
            <a:off x="1770285" y="3182228"/>
            <a:ext cx="294160" cy="358367"/>
            <a:chOff x="1770285" y="3381478"/>
            <a:chExt cx="294160" cy="358367"/>
          </a:xfrm>
        </p:grpSpPr>
        <p:sp>
          <p:nvSpPr>
            <p:cNvPr id="15806" name="Google Shape;15806;p139"/>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139"/>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39"/>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139"/>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139"/>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39"/>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39"/>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39"/>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39"/>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39"/>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139"/>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139"/>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39"/>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39"/>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139"/>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139"/>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2" name="Google Shape;15822;p139"/>
          <p:cNvGrpSpPr/>
          <p:nvPr/>
        </p:nvGrpSpPr>
        <p:grpSpPr>
          <a:xfrm>
            <a:off x="3563273" y="1339872"/>
            <a:ext cx="333198" cy="312146"/>
            <a:chOff x="3563273" y="1539122"/>
            <a:chExt cx="333198" cy="312146"/>
          </a:xfrm>
        </p:grpSpPr>
        <p:sp>
          <p:nvSpPr>
            <p:cNvPr id="15823" name="Google Shape;15823;p139"/>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139"/>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39"/>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139"/>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139"/>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139"/>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139"/>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139"/>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39"/>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39"/>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139"/>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139"/>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139"/>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139"/>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139"/>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39"/>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139"/>
          <p:cNvGrpSpPr/>
          <p:nvPr/>
        </p:nvGrpSpPr>
        <p:grpSpPr>
          <a:xfrm>
            <a:off x="2642986" y="2256540"/>
            <a:ext cx="358813" cy="323996"/>
            <a:chOff x="2642986" y="2455790"/>
            <a:chExt cx="358813" cy="323996"/>
          </a:xfrm>
        </p:grpSpPr>
        <p:sp>
          <p:nvSpPr>
            <p:cNvPr id="15840" name="Google Shape;15840;p139"/>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139"/>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39"/>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139"/>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39"/>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39"/>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139"/>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139"/>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39"/>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139"/>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139"/>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139"/>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139"/>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139"/>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39"/>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139"/>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139"/>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39"/>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39"/>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39"/>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39"/>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1" name="Google Shape;15861;p139"/>
          <p:cNvGrpSpPr/>
          <p:nvPr/>
        </p:nvGrpSpPr>
        <p:grpSpPr>
          <a:xfrm>
            <a:off x="4023495" y="3590172"/>
            <a:ext cx="346517" cy="358393"/>
            <a:chOff x="4023495" y="3789422"/>
            <a:chExt cx="346517" cy="358393"/>
          </a:xfrm>
        </p:grpSpPr>
        <p:sp>
          <p:nvSpPr>
            <p:cNvPr id="15862" name="Google Shape;15862;p139"/>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139"/>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39"/>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39"/>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39"/>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139"/>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139"/>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39"/>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39"/>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39"/>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39"/>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3" name="Google Shape;15873;p139"/>
          <p:cNvGrpSpPr/>
          <p:nvPr/>
        </p:nvGrpSpPr>
        <p:grpSpPr>
          <a:xfrm>
            <a:off x="2189266" y="1788558"/>
            <a:ext cx="365341" cy="358813"/>
            <a:chOff x="2189266" y="1987808"/>
            <a:chExt cx="365341" cy="358813"/>
          </a:xfrm>
        </p:grpSpPr>
        <p:sp>
          <p:nvSpPr>
            <p:cNvPr id="15874" name="Google Shape;15874;p139"/>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139"/>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139"/>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139"/>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39"/>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39"/>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39"/>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39"/>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139"/>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139"/>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139"/>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39"/>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39"/>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39"/>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39"/>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9" name="Google Shape;15889;p139"/>
          <p:cNvGrpSpPr/>
          <p:nvPr/>
        </p:nvGrpSpPr>
        <p:grpSpPr>
          <a:xfrm>
            <a:off x="863290" y="2701556"/>
            <a:ext cx="273029" cy="358393"/>
            <a:chOff x="863290" y="2900806"/>
            <a:chExt cx="273029" cy="358393"/>
          </a:xfrm>
        </p:grpSpPr>
        <p:sp>
          <p:nvSpPr>
            <p:cNvPr id="15890" name="Google Shape;15890;p139"/>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39"/>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139"/>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139"/>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39"/>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139"/>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139"/>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139"/>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39"/>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139"/>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139"/>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39"/>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39"/>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139"/>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139"/>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5" name="Google Shape;15905;p139"/>
          <p:cNvGrpSpPr/>
          <p:nvPr/>
        </p:nvGrpSpPr>
        <p:grpSpPr>
          <a:xfrm>
            <a:off x="3087268" y="2269964"/>
            <a:ext cx="358367" cy="297097"/>
            <a:chOff x="3087268" y="2469214"/>
            <a:chExt cx="358367" cy="297097"/>
          </a:xfrm>
        </p:grpSpPr>
        <p:sp>
          <p:nvSpPr>
            <p:cNvPr id="15906" name="Google Shape;15906;p139"/>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39"/>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39"/>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39"/>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39"/>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139"/>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139"/>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39"/>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39"/>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39"/>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39"/>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39"/>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139"/>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139"/>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39"/>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139"/>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139"/>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39"/>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39"/>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139"/>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139"/>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139"/>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39"/>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39"/>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39"/>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39"/>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39"/>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39"/>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39"/>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5" name="Google Shape;15935;p139"/>
          <p:cNvGrpSpPr/>
          <p:nvPr/>
        </p:nvGrpSpPr>
        <p:grpSpPr>
          <a:xfrm>
            <a:off x="2198600" y="2245555"/>
            <a:ext cx="363506" cy="345914"/>
            <a:chOff x="2198600" y="2444805"/>
            <a:chExt cx="363506" cy="345914"/>
          </a:xfrm>
        </p:grpSpPr>
        <p:sp>
          <p:nvSpPr>
            <p:cNvPr id="15936" name="Google Shape;15936;p139"/>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139"/>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139"/>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139"/>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39"/>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139"/>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39"/>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39"/>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139"/>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139"/>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139"/>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139"/>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39"/>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39"/>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39"/>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39"/>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39"/>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39"/>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39"/>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139"/>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139"/>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39"/>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39"/>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39"/>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0" name="Google Shape;15960;p139"/>
          <p:cNvGrpSpPr/>
          <p:nvPr/>
        </p:nvGrpSpPr>
        <p:grpSpPr>
          <a:xfrm>
            <a:off x="3982779" y="2701583"/>
            <a:ext cx="361251" cy="358341"/>
            <a:chOff x="3982779" y="2900833"/>
            <a:chExt cx="361251" cy="358341"/>
          </a:xfrm>
        </p:grpSpPr>
        <p:sp>
          <p:nvSpPr>
            <p:cNvPr id="15961" name="Google Shape;15961;p139"/>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39"/>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39"/>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139"/>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139"/>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39"/>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139"/>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139"/>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39"/>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39"/>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39"/>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39"/>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139"/>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39"/>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39"/>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39"/>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39"/>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39"/>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39"/>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139"/>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139"/>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39"/>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39"/>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39"/>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39"/>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6" name="Google Shape;15986;p139"/>
          <p:cNvGrpSpPr/>
          <p:nvPr/>
        </p:nvGrpSpPr>
        <p:grpSpPr>
          <a:xfrm>
            <a:off x="3531550" y="2701687"/>
            <a:ext cx="358288" cy="358262"/>
            <a:chOff x="3531550" y="2900937"/>
            <a:chExt cx="358288" cy="358262"/>
          </a:xfrm>
        </p:grpSpPr>
        <p:sp>
          <p:nvSpPr>
            <p:cNvPr id="15987" name="Google Shape;15987;p139"/>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139"/>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139"/>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39"/>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39"/>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139"/>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139"/>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39"/>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39"/>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39"/>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139"/>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139"/>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39"/>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39"/>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39"/>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139"/>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139"/>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139"/>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39"/>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39"/>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39"/>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139"/>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139"/>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139"/>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39"/>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39"/>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39"/>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139"/>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5" name="Google Shape;16015;p139"/>
          <p:cNvGrpSpPr/>
          <p:nvPr/>
        </p:nvGrpSpPr>
        <p:grpSpPr>
          <a:xfrm>
            <a:off x="877343" y="1316696"/>
            <a:ext cx="334824" cy="358393"/>
            <a:chOff x="877343" y="1515946"/>
            <a:chExt cx="334824" cy="358393"/>
          </a:xfrm>
        </p:grpSpPr>
        <p:sp>
          <p:nvSpPr>
            <p:cNvPr id="16016" name="Google Shape;16016;p139"/>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139"/>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139"/>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39"/>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139"/>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139"/>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39"/>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39"/>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39"/>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39"/>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139"/>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139"/>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8" name="Google Shape;16028;p139"/>
          <p:cNvGrpSpPr/>
          <p:nvPr/>
        </p:nvGrpSpPr>
        <p:grpSpPr>
          <a:xfrm>
            <a:off x="2198521" y="3182228"/>
            <a:ext cx="333959" cy="358341"/>
            <a:chOff x="2198521" y="3381478"/>
            <a:chExt cx="333959" cy="358341"/>
          </a:xfrm>
        </p:grpSpPr>
        <p:sp>
          <p:nvSpPr>
            <p:cNvPr id="16029" name="Google Shape;16029;p139"/>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39"/>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139"/>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139"/>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139"/>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39"/>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39"/>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39"/>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139"/>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139"/>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39"/>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0" name="Google Shape;16040;p139"/>
          <p:cNvGrpSpPr/>
          <p:nvPr/>
        </p:nvGrpSpPr>
        <p:grpSpPr>
          <a:xfrm>
            <a:off x="2224450" y="3640982"/>
            <a:ext cx="358367" cy="303966"/>
            <a:chOff x="2224450" y="3840232"/>
            <a:chExt cx="358367" cy="303966"/>
          </a:xfrm>
        </p:grpSpPr>
        <p:sp>
          <p:nvSpPr>
            <p:cNvPr id="16041" name="Google Shape;16041;p139"/>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139"/>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139"/>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139"/>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139"/>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139"/>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39"/>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39"/>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39"/>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0" name="Google Shape;16050;p139"/>
          <p:cNvGrpSpPr/>
          <p:nvPr/>
        </p:nvGrpSpPr>
        <p:grpSpPr>
          <a:xfrm>
            <a:off x="1741498" y="1817922"/>
            <a:ext cx="361723" cy="299587"/>
            <a:chOff x="1741498" y="2017172"/>
            <a:chExt cx="361723" cy="299587"/>
          </a:xfrm>
        </p:grpSpPr>
        <p:sp>
          <p:nvSpPr>
            <p:cNvPr id="16051" name="Google Shape;16051;p139"/>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39"/>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39"/>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39"/>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139"/>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139"/>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139"/>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39"/>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139"/>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139"/>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39"/>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39"/>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139"/>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4" name="Google Shape;16064;p139"/>
          <p:cNvGrpSpPr/>
          <p:nvPr/>
        </p:nvGrpSpPr>
        <p:grpSpPr>
          <a:xfrm>
            <a:off x="1767715" y="3613820"/>
            <a:ext cx="366258" cy="357371"/>
            <a:chOff x="1767715" y="3813070"/>
            <a:chExt cx="366258" cy="357371"/>
          </a:xfrm>
        </p:grpSpPr>
        <p:sp>
          <p:nvSpPr>
            <p:cNvPr id="16065" name="Google Shape;16065;p139"/>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139"/>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139"/>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139"/>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139"/>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139"/>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39"/>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139"/>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139"/>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139"/>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139"/>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139"/>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39"/>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39"/>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139"/>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0" name="Google Shape;16080;p139"/>
          <p:cNvGrpSpPr/>
          <p:nvPr/>
        </p:nvGrpSpPr>
        <p:grpSpPr>
          <a:xfrm>
            <a:off x="2672770" y="3613820"/>
            <a:ext cx="358315" cy="358393"/>
            <a:chOff x="2672770" y="3813070"/>
            <a:chExt cx="358315" cy="358393"/>
          </a:xfrm>
        </p:grpSpPr>
        <p:sp>
          <p:nvSpPr>
            <p:cNvPr id="16081" name="Google Shape;16081;p139"/>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139"/>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139"/>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139"/>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139"/>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139"/>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39"/>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39"/>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39"/>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39"/>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139"/>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139"/>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39"/>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39"/>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139"/>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139"/>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139"/>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139"/>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9" name="Google Shape;16099;p139"/>
          <p:cNvGrpSpPr/>
          <p:nvPr/>
        </p:nvGrpSpPr>
        <p:grpSpPr>
          <a:xfrm>
            <a:off x="3577902" y="3613768"/>
            <a:ext cx="346962" cy="358393"/>
            <a:chOff x="3577903" y="3813018"/>
            <a:chExt cx="346962" cy="358393"/>
          </a:xfrm>
        </p:grpSpPr>
        <p:sp>
          <p:nvSpPr>
            <p:cNvPr id="16100" name="Google Shape;16100;p139"/>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39"/>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139"/>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139"/>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139"/>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39"/>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39"/>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139"/>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139"/>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139"/>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39"/>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39"/>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2" name="Google Shape;16112;p139"/>
          <p:cNvGrpSpPr/>
          <p:nvPr/>
        </p:nvGrpSpPr>
        <p:grpSpPr>
          <a:xfrm>
            <a:off x="1783865" y="1317272"/>
            <a:ext cx="337000" cy="357816"/>
            <a:chOff x="1783865" y="1516522"/>
            <a:chExt cx="337000" cy="357816"/>
          </a:xfrm>
        </p:grpSpPr>
        <p:sp>
          <p:nvSpPr>
            <p:cNvPr id="16113" name="Google Shape;16113;p139"/>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139"/>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39"/>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39"/>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39"/>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39"/>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139"/>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139"/>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139"/>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39"/>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139"/>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139"/>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139"/>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139"/>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139"/>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139"/>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39"/>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39"/>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39"/>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139"/>
          <p:cNvGrpSpPr/>
          <p:nvPr/>
        </p:nvGrpSpPr>
        <p:grpSpPr>
          <a:xfrm>
            <a:off x="848975" y="1819469"/>
            <a:ext cx="361487" cy="296389"/>
            <a:chOff x="848975" y="2018719"/>
            <a:chExt cx="361487" cy="296389"/>
          </a:xfrm>
        </p:grpSpPr>
        <p:sp>
          <p:nvSpPr>
            <p:cNvPr id="16133" name="Google Shape;16133;p139"/>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139"/>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139"/>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39"/>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139"/>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139"/>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139"/>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139"/>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39"/>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39"/>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39"/>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139"/>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139"/>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6" name="Google Shape;16146;p139"/>
          <p:cNvGrpSpPr/>
          <p:nvPr/>
        </p:nvGrpSpPr>
        <p:grpSpPr>
          <a:xfrm>
            <a:off x="3078826" y="1815064"/>
            <a:ext cx="374884" cy="305381"/>
            <a:chOff x="3078826" y="2014314"/>
            <a:chExt cx="374884" cy="305381"/>
          </a:xfrm>
        </p:grpSpPr>
        <p:sp>
          <p:nvSpPr>
            <p:cNvPr id="16147" name="Google Shape;16147;p139"/>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139"/>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139"/>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139"/>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139"/>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39"/>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39"/>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39"/>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139"/>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139"/>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39"/>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39"/>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39"/>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0" name="Google Shape;16160;p139"/>
          <p:cNvGrpSpPr/>
          <p:nvPr/>
        </p:nvGrpSpPr>
        <p:grpSpPr>
          <a:xfrm>
            <a:off x="3531183" y="2239368"/>
            <a:ext cx="359416" cy="358315"/>
            <a:chOff x="3531183" y="2438618"/>
            <a:chExt cx="359416" cy="358315"/>
          </a:xfrm>
        </p:grpSpPr>
        <p:sp>
          <p:nvSpPr>
            <p:cNvPr id="16161" name="Google Shape;16161;p139"/>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139"/>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39"/>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39"/>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139"/>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139"/>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139"/>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139"/>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139"/>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139"/>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139"/>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139"/>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39"/>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39"/>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139"/>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139"/>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39"/>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139"/>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139"/>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139"/>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139"/>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2" name="Google Shape;16182;p139"/>
          <p:cNvGrpSpPr/>
          <p:nvPr/>
        </p:nvGrpSpPr>
        <p:grpSpPr>
          <a:xfrm>
            <a:off x="1325898" y="3666229"/>
            <a:ext cx="358288" cy="253418"/>
            <a:chOff x="1325898" y="3865479"/>
            <a:chExt cx="358288" cy="253418"/>
          </a:xfrm>
        </p:grpSpPr>
        <p:sp>
          <p:nvSpPr>
            <p:cNvPr id="16183" name="Google Shape;16183;p139"/>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39"/>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39"/>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139"/>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139"/>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139"/>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139"/>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39"/>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1" name="Google Shape;16191;p139"/>
          <p:cNvGrpSpPr/>
          <p:nvPr/>
        </p:nvGrpSpPr>
        <p:grpSpPr>
          <a:xfrm>
            <a:off x="3121823" y="3613742"/>
            <a:ext cx="354933" cy="358524"/>
            <a:chOff x="3121823" y="3812992"/>
            <a:chExt cx="354933" cy="358524"/>
          </a:xfrm>
        </p:grpSpPr>
        <p:sp>
          <p:nvSpPr>
            <p:cNvPr id="16192" name="Google Shape;16192;p139"/>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139"/>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139"/>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139"/>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139"/>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139"/>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139"/>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139"/>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139"/>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139"/>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139"/>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139"/>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139"/>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39"/>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6" name="Google Shape;16206;p139"/>
          <p:cNvGrpSpPr/>
          <p:nvPr/>
        </p:nvGrpSpPr>
        <p:grpSpPr>
          <a:xfrm>
            <a:off x="876687" y="3614817"/>
            <a:ext cx="362457" cy="356296"/>
            <a:chOff x="876687" y="3814067"/>
            <a:chExt cx="362457" cy="356296"/>
          </a:xfrm>
        </p:grpSpPr>
        <p:sp>
          <p:nvSpPr>
            <p:cNvPr id="16207" name="Google Shape;16207;p139"/>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39"/>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39"/>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39"/>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39"/>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39"/>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139"/>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139"/>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139"/>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139"/>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39"/>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39"/>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39"/>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139"/>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139"/>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39"/>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39"/>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139"/>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139"/>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139"/>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139"/>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139"/>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39"/>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39"/>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139"/>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139"/>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139"/>
          <p:cNvGrpSpPr/>
          <p:nvPr/>
        </p:nvGrpSpPr>
        <p:grpSpPr>
          <a:xfrm>
            <a:off x="4008787" y="1316696"/>
            <a:ext cx="330734" cy="358367"/>
            <a:chOff x="4008787" y="1515946"/>
            <a:chExt cx="330734" cy="358367"/>
          </a:xfrm>
        </p:grpSpPr>
        <p:sp>
          <p:nvSpPr>
            <p:cNvPr id="16234" name="Google Shape;16234;p139"/>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139"/>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39"/>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39"/>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39"/>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39"/>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139"/>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139"/>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139"/>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139"/>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139"/>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139"/>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39"/>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39"/>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39"/>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9" name="Google Shape;16249;p139"/>
          <p:cNvGrpSpPr/>
          <p:nvPr/>
        </p:nvGrpSpPr>
        <p:grpSpPr>
          <a:xfrm>
            <a:off x="3962539" y="2309185"/>
            <a:ext cx="378502" cy="218470"/>
            <a:chOff x="3962539" y="2508435"/>
            <a:chExt cx="378502" cy="218470"/>
          </a:xfrm>
        </p:grpSpPr>
        <p:sp>
          <p:nvSpPr>
            <p:cNvPr id="16250" name="Google Shape;16250;p139"/>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139"/>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39"/>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39"/>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39"/>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39"/>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139"/>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7" name="Google Shape;16257;p139"/>
          <p:cNvGrpSpPr/>
          <p:nvPr/>
        </p:nvGrpSpPr>
        <p:grpSpPr>
          <a:xfrm>
            <a:off x="2241439" y="2701687"/>
            <a:ext cx="225811" cy="358262"/>
            <a:chOff x="2241439" y="2900937"/>
            <a:chExt cx="225811" cy="358262"/>
          </a:xfrm>
        </p:grpSpPr>
        <p:sp>
          <p:nvSpPr>
            <p:cNvPr id="16258" name="Google Shape;16258;p139"/>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39"/>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139"/>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139"/>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139"/>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139"/>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39"/>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39"/>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139"/>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139"/>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39"/>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139"/>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139"/>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139"/>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139"/>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139"/>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139"/>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5" name="Google Shape;16275;p139"/>
          <p:cNvGrpSpPr/>
          <p:nvPr/>
        </p:nvGrpSpPr>
        <p:grpSpPr>
          <a:xfrm>
            <a:off x="3533936" y="3237888"/>
            <a:ext cx="361775" cy="246969"/>
            <a:chOff x="3533936" y="3437138"/>
            <a:chExt cx="361775" cy="246969"/>
          </a:xfrm>
        </p:grpSpPr>
        <p:sp>
          <p:nvSpPr>
            <p:cNvPr id="16276" name="Google Shape;16276;p139"/>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139"/>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139"/>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139"/>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139"/>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139"/>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139"/>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139"/>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139"/>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139"/>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139"/>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7" name="Google Shape;16287;p139"/>
          <p:cNvGrpSpPr/>
          <p:nvPr/>
        </p:nvGrpSpPr>
        <p:grpSpPr>
          <a:xfrm>
            <a:off x="3531838" y="1806202"/>
            <a:ext cx="358288" cy="323209"/>
            <a:chOff x="3531838" y="2005452"/>
            <a:chExt cx="358288" cy="323209"/>
          </a:xfrm>
        </p:grpSpPr>
        <p:sp>
          <p:nvSpPr>
            <p:cNvPr id="16288" name="Google Shape;16288;p139"/>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139"/>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139"/>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139"/>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139"/>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139"/>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139"/>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139"/>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139"/>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139"/>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139"/>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139"/>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139"/>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139"/>
          <p:cNvGrpSpPr/>
          <p:nvPr/>
        </p:nvGrpSpPr>
        <p:grpSpPr>
          <a:xfrm>
            <a:off x="3136452" y="1316696"/>
            <a:ext cx="297988" cy="358393"/>
            <a:chOff x="3136452" y="1515946"/>
            <a:chExt cx="297988" cy="358393"/>
          </a:xfrm>
        </p:grpSpPr>
        <p:sp>
          <p:nvSpPr>
            <p:cNvPr id="16302" name="Google Shape;16302;p139"/>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139"/>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139"/>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139"/>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139"/>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139"/>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139"/>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139"/>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139"/>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139"/>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139"/>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139"/>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4" name="Google Shape;16314;p139"/>
          <p:cNvGrpSpPr/>
          <p:nvPr/>
        </p:nvGrpSpPr>
        <p:grpSpPr>
          <a:xfrm>
            <a:off x="2674893" y="1316696"/>
            <a:ext cx="332254" cy="358393"/>
            <a:chOff x="2674893" y="1515946"/>
            <a:chExt cx="332254" cy="358393"/>
          </a:xfrm>
        </p:grpSpPr>
        <p:sp>
          <p:nvSpPr>
            <p:cNvPr id="16315" name="Google Shape;16315;p139"/>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139"/>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139"/>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139"/>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139"/>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139"/>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139"/>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139"/>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139"/>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139"/>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139"/>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139"/>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139"/>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139"/>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139"/>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139"/>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139"/>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139"/>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139"/>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139"/>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139"/>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139"/>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7" name="Google Shape;16337;p139"/>
          <p:cNvGrpSpPr/>
          <p:nvPr/>
        </p:nvGrpSpPr>
        <p:grpSpPr>
          <a:xfrm>
            <a:off x="1753768" y="2239263"/>
            <a:ext cx="358839" cy="358419"/>
            <a:chOff x="1753768" y="2438513"/>
            <a:chExt cx="358839" cy="358419"/>
          </a:xfrm>
        </p:grpSpPr>
        <p:sp>
          <p:nvSpPr>
            <p:cNvPr id="16338" name="Google Shape;16338;p139"/>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139"/>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139"/>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139"/>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139"/>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139"/>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139"/>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139"/>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139"/>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139"/>
          <p:cNvGrpSpPr/>
          <p:nvPr/>
        </p:nvGrpSpPr>
        <p:grpSpPr>
          <a:xfrm>
            <a:off x="2246840" y="1316722"/>
            <a:ext cx="301423" cy="358367"/>
            <a:chOff x="2246840" y="1515972"/>
            <a:chExt cx="301423" cy="358367"/>
          </a:xfrm>
        </p:grpSpPr>
        <p:sp>
          <p:nvSpPr>
            <p:cNvPr id="16348" name="Google Shape;16348;p139"/>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139"/>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139"/>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139"/>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139"/>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139"/>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139"/>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139"/>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139"/>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139"/>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139"/>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139"/>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139"/>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139"/>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139"/>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139"/>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139"/>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139"/>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139"/>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139"/>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8" name="Google Shape;16368;p139"/>
          <p:cNvGrpSpPr/>
          <p:nvPr/>
        </p:nvGrpSpPr>
        <p:grpSpPr>
          <a:xfrm>
            <a:off x="2703575" y="4087256"/>
            <a:ext cx="339097" cy="358446"/>
            <a:chOff x="2703575" y="4286506"/>
            <a:chExt cx="339097" cy="358446"/>
          </a:xfrm>
        </p:grpSpPr>
        <p:sp>
          <p:nvSpPr>
            <p:cNvPr id="16369" name="Google Shape;16369;p139"/>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139"/>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139"/>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139"/>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139"/>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139"/>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139"/>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139"/>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139"/>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139"/>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139"/>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139"/>
          <p:cNvGrpSpPr/>
          <p:nvPr/>
        </p:nvGrpSpPr>
        <p:grpSpPr>
          <a:xfrm>
            <a:off x="2638346" y="1806281"/>
            <a:ext cx="358551" cy="322869"/>
            <a:chOff x="2638346" y="2005531"/>
            <a:chExt cx="358551" cy="322869"/>
          </a:xfrm>
        </p:grpSpPr>
        <p:sp>
          <p:nvSpPr>
            <p:cNvPr id="16381" name="Google Shape;16381;p139"/>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139"/>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139"/>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139"/>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139"/>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139"/>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139"/>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139"/>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139"/>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139"/>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139"/>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139"/>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139"/>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139"/>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139"/>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139"/>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139"/>
          <p:cNvGrpSpPr/>
          <p:nvPr/>
        </p:nvGrpSpPr>
        <p:grpSpPr>
          <a:xfrm>
            <a:off x="2695605" y="2701583"/>
            <a:ext cx="221826" cy="358419"/>
            <a:chOff x="2695605" y="2900833"/>
            <a:chExt cx="221826" cy="358419"/>
          </a:xfrm>
        </p:grpSpPr>
        <p:sp>
          <p:nvSpPr>
            <p:cNvPr id="16398" name="Google Shape;16398;p139"/>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139"/>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139"/>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139"/>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139"/>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139"/>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139"/>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139"/>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139"/>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139"/>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8" name="Google Shape;16408;p139"/>
          <p:cNvGrpSpPr/>
          <p:nvPr/>
        </p:nvGrpSpPr>
        <p:grpSpPr>
          <a:xfrm>
            <a:off x="1309564" y="3182254"/>
            <a:ext cx="320509" cy="358341"/>
            <a:chOff x="1309564" y="3381504"/>
            <a:chExt cx="320509" cy="358341"/>
          </a:xfrm>
        </p:grpSpPr>
        <p:sp>
          <p:nvSpPr>
            <p:cNvPr id="16409" name="Google Shape;16409;p139"/>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139"/>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139"/>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139"/>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139"/>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139"/>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139"/>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139"/>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139"/>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139"/>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139"/>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0" name="Google Shape;16420;p139"/>
          <p:cNvGrpSpPr/>
          <p:nvPr/>
        </p:nvGrpSpPr>
        <p:grpSpPr>
          <a:xfrm>
            <a:off x="1309486" y="2243170"/>
            <a:ext cx="359311" cy="350554"/>
            <a:chOff x="1309486" y="2442420"/>
            <a:chExt cx="359311" cy="350554"/>
          </a:xfrm>
        </p:grpSpPr>
        <p:sp>
          <p:nvSpPr>
            <p:cNvPr id="16421" name="Google Shape;16421;p139"/>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139"/>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139"/>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139"/>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139"/>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139"/>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139"/>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139"/>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139"/>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139"/>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139"/>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139"/>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139"/>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139"/>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139"/>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139"/>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139"/>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139"/>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139"/>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139"/>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139"/>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139"/>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139"/>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139"/>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5" name="Google Shape;16445;p139"/>
          <p:cNvGrpSpPr/>
          <p:nvPr/>
        </p:nvGrpSpPr>
        <p:grpSpPr>
          <a:xfrm>
            <a:off x="3125755" y="3182254"/>
            <a:ext cx="278115" cy="358341"/>
            <a:chOff x="3125755" y="3381504"/>
            <a:chExt cx="278115" cy="358341"/>
          </a:xfrm>
        </p:grpSpPr>
        <p:sp>
          <p:nvSpPr>
            <p:cNvPr id="16446" name="Google Shape;16446;p139"/>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139"/>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139"/>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139"/>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139"/>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139"/>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139"/>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139"/>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139"/>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139"/>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139"/>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139"/>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139"/>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139"/>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139"/>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1" name="Google Shape;16461;p139"/>
          <p:cNvGrpSpPr/>
          <p:nvPr/>
        </p:nvGrpSpPr>
        <p:grpSpPr>
          <a:xfrm>
            <a:off x="1298081" y="1797341"/>
            <a:ext cx="358577" cy="341011"/>
            <a:chOff x="1298081" y="1996591"/>
            <a:chExt cx="358577" cy="341011"/>
          </a:xfrm>
        </p:grpSpPr>
        <p:sp>
          <p:nvSpPr>
            <p:cNvPr id="16462" name="Google Shape;16462;p139"/>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139"/>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139"/>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139"/>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139"/>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139"/>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139"/>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139"/>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139"/>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139"/>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139"/>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139"/>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139"/>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139"/>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139"/>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139"/>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139"/>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139"/>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139"/>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139"/>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139"/>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3" name="Google Shape;16483;p139"/>
          <p:cNvGrpSpPr/>
          <p:nvPr/>
        </p:nvGrpSpPr>
        <p:grpSpPr>
          <a:xfrm>
            <a:off x="3985322" y="3188153"/>
            <a:ext cx="358682" cy="346386"/>
            <a:chOff x="3985322" y="3387403"/>
            <a:chExt cx="358682" cy="346386"/>
          </a:xfrm>
        </p:grpSpPr>
        <p:sp>
          <p:nvSpPr>
            <p:cNvPr id="16484" name="Google Shape;16484;p139"/>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139"/>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139"/>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139"/>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139"/>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139"/>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139"/>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139"/>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139"/>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139"/>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139"/>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139"/>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139"/>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139"/>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139"/>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139"/>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139"/>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139"/>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139"/>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139"/>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4" name="Google Shape;16504;p139"/>
          <p:cNvGrpSpPr/>
          <p:nvPr/>
        </p:nvGrpSpPr>
        <p:grpSpPr>
          <a:xfrm>
            <a:off x="2162341" y="4087361"/>
            <a:ext cx="351341" cy="358262"/>
            <a:chOff x="2162341" y="4286611"/>
            <a:chExt cx="351341" cy="358262"/>
          </a:xfrm>
        </p:grpSpPr>
        <p:sp>
          <p:nvSpPr>
            <p:cNvPr id="16505" name="Google Shape;16505;p139"/>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139"/>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139"/>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139"/>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139"/>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139"/>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139"/>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139"/>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139"/>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139"/>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139"/>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6" name="Google Shape;16516;p139"/>
          <p:cNvGrpSpPr/>
          <p:nvPr/>
        </p:nvGrpSpPr>
        <p:grpSpPr>
          <a:xfrm>
            <a:off x="869949" y="3182228"/>
            <a:ext cx="303389" cy="358472"/>
            <a:chOff x="869949" y="3381478"/>
            <a:chExt cx="303389" cy="358472"/>
          </a:xfrm>
        </p:grpSpPr>
        <p:sp>
          <p:nvSpPr>
            <p:cNvPr id="16517" name="Google Shape;16517;p139"/>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139"/>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139"/>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139"/>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139"/>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139"/>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139"/>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139"/>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5" name="Google Shape;16525;p139"/>
          <p:cNvGrpSpPr/>
          <p:nvPr/>
        </p:nvGrpSpPr>
        <p:grpSpPr>
          <a:xfrm>
            <a:off x="1772461" y="2701583"/>
            <a:ext cx="261729" cy="358393"/>
            <a:chOff x="1772461" y="2900833"/>
            <a:chExt cx="261729" cy="358393"/>
          </a:xfrm>
        </p:grpSpPr>
        <p:sp>
          <p:nvSpPr>
            <p:cNvPr id="16526" name="Google Shape;16526;p139"/>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139"/>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139"/>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139"/>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139"/>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139"/>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139"/>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139"/>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139"/>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139"/>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139"/>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139"/>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139"/>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139"/>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139"/>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139"/>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139"/>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139"/>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139"/>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5" name="Google Shape;16545;p139"/>
          <p:cNvGrpSpPr/>
          <p:nvPr/>
        </p:nvGrpSpPr>
        <p:grpSpPr>
          <a:xfrm>
            <a:off x="1352587" y="1316827"/>
            <a:ext cx="310992" cy="358262"/>
            <a:chOff x="1352587" y="1516077"/>
            <a:chExt cx="310992" cy="358262"/>
          </a:xfrm>
        </p:grpSpPr>
        <p:sp>
          <p:nvSpPr>
            <p:cNvPr id="16546" name="Google Shape;16546;p139"/>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139"/>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139"/>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139"/>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139"/>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139"/>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139"/>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139"/>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139"/>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139"/>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139"/>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139"/>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139"/>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139"/>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139"/>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139"/>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139"/>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139"/>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139"/>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139"/>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66" name="Google Shape;16566;p139"/>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67" name="Google Shape;16567;p139"/>
          <p:cNvGrpSpPr/>
          <p:nvPr/>
        </p:nvGrpSpPr>
        <p:grpSpPr>
          <a:xfrm>
            <a:off x="1319160" y="2701687"/>
            <a:ext cx="265295" cy="358262"/>
            <a:chOff x="1319160" y="2900937"/>
            <a:chExt cx="265295" cy="358262"/>
          </a:xfrm>
        </p:grpSpPr>
        <p:sp>
          <p:nvSpPr>
            <p:cNvPr id="16568" name="Google Shape;16568;p139"/>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139"/>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139"/>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139"/>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139"/>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139"/>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139"/>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139"/>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139"/>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139"/>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139"/>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139"/>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139"/>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139"/>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139"/>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139"/>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139"/>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139"/>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139"/>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139"/>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139"/>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9" name="Google Shape;16589;p139"/>
          <p:cNvGrpSpPr/>
          <p:nvPr/>
        </p:nvGrpSpPr>
        <p:grpSpPr>
          <a:xfrm>
            <a:off x="3978401" y="1805966"/>
            <a:ext cx="358839" cy="323472"/>
            <a:chOff x="3978401" y="2005216"/>
            <a:chExt cx="358839" cy="323472"/>
          </a:xfrm>
        </p:grpSpPr>
        <p:sp>
          <p:nvSpPr>
            <p:cNvPr id="16590" name="Google Shape;16590;p139"/>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139"/>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139"/>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139"/>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139"/>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139"/>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139"/>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139"/>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139"/>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139"/>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139"/>
          <p:cNvGrpSpPr/>
          <p:nvPr/>
        </p:nvGrpSpPr>
        <p:grpSpPr>
          <a:xfrm>
            <a:off x="865099" y="2239394"/>
            <a:ext cx="360569" cy="358210"/>
            <a:chOff x="865099" y="2438644"/>
            <a:chExt cx="360569" cy="358210"/>
          </a:xfrm>
        </p:grpSpPr>
        <p:sp>
          <p:nvSpPr>
            <p:cNvPr id="16601" name="Google Shape;16601;p139"/>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139"/>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139"/>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139"/>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139"/>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139"/>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139"/>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139"/>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139"/>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139"/>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139"/>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139"/>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139"/>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139"/>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139"/>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6" name="Google Shape;16616;p139"/>
          <p:cNvGrpSpPr/>
          <p:nvPr/>
        </p:nvGrpSpPr>
        <p:grpSpPr>
          <a:xfrm>
            <a:off x="3126490" y="2701766"/>
            <a:ext cx="265242" cy="358288"/>
            <a:chOff x="3126490" y="2901016"/>
            <a:chExt cx="265242" cy="358288"/>
          </a:xfrm>
        </p:grpSpPr>
        <p:sp>
          <p:nvSpPr>
            <p:cNvPr id="16617" name="Google Shape;16617;p139"/>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139"/>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139"/>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139"/>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139"/>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139"/>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139"/>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139"/>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139"/>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139"/>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139"/>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139"/>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139"/>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139"/>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139"/>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139"/>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139"/>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4" name="Google Shape;16634;p139"/>
          <p:cNvGrpSpPr/>
          <p:nvPr/>
        </p:nvGrpSpPr>
        <p:grpSpPr>
          <a:xfrm>
            <a:off x="2671485" y="3182202"/>
            <a:ext cx="289336" cy="358393"/>
            <a:chOff x="2671485" y="3381452"/>
            <a:chExt cx="289336" cy="358393"/>
          </a:xfrm>
        </p:grpSpPr>
        <p:sp>
          <p:nvSpPr>
            <p:cNvPr id="16635" name="Google Shape;16635;p139"/>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139"/>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139"/>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139"/>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139"/>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139"/>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139"/>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139"/>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139"/>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139"/>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139"/>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139"/>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139"/>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139"/>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139"/>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0" name="Google Shape;16650;p139"/>
          <p:cNvGrpSpPr/>
          <p:nvPr/>
        </p:nvGrpSpPr>
        <p:grpSpPr>
          <a:xfrm>
            <a:off x="7153891" y="1314152"/>
            <a:ext cx="289546" cy="364974"/>
            <a:chOff x="7153891" y="1513402"/>
            <a:chExt cx="289546" cy="364974"/>
          </a:xfrm>
        </p:grpSpPr>
        <p:sp>
          <p:nvSpPr>
            <p:cNvPr id="16651" name="Google Shape;16651;p139"/>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139"/>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139"/>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139"/>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139"/>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139"/>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139"/>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139"/>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139"/>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139"/>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139"/>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139"/>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139"/>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139"/>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139"/>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6" name="Google Shape;16666;p139"/>
          <p:cNvGrpSpPr/>
          <p:nvPr/>
        </p:nvGrpSpPr>
        <p:grpSpPr>
          <a:xfrm>
            <a:off x="6255941" y="3598300"/>
            <a:ext cx="284958" cy="364974"/>
            <a:chOff x="6255941" y="3797550"/>
            <a:chExt cx="284958" cy="364974"/>
          </a:xfrm>
        </p:grpSpPr>
        <p:sp>
          <p:nvSpPr>
            <p:cNvPr id="16667" name="Google Shape;16667;p139"/>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139"/>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139"/>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139"/>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139"/>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139"/>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139"/>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139"/>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139"/>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139"/>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139"/>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139"/>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139"/>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139"/>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139"/>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2" name="Google Shape;16682;p139"/>
          <p:cNvGrpSpPr/>
          <p:nvPr/>
        </p:nvGrpSpPr>
        <p:grpSpPr>
          <a:xfrm>
            <a:off x="6698309" y="1314152"/>
            <a:ext cx="300557" cy="364974"/>
            <a:chOff x="6698309" y="1513402"/>
            <a:chExt cx="300557" cy="364974"/>
          </a:xfrm>
        </p:grpSpPr>
        <p:sp>
          <p:nvSpPr>
            <p:cNvPr id="16683" name="Google Shape;16683;p139"/>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139"/>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139"/>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139"/>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139"/>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139"/>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139"/>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139"/>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139"/>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139"/>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139"/>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139"/>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139"/>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139"/>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139"/>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139"/>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139"/>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0" name="Google Shape;16700;p139"/>
          <p:cNvGrpSpPr/>
          <p:nvPr/>
        </p:nvGrpSpPr>
        <p:grpSpPr>
          <a:xfrm>
            <a:off x="5327187" y="1314152"/>
            <a:ext cx="342243" cy="364974"/>
            <a:chOff x="5327187" y="1513402"/>
            <a:chExt cx="342243" cy="364974"/>
          </a:xfrm>
        </p:grpSpPr>
        <p:sp>
          <p:nvSpPr>
            <p:cNvPr id="16701" name="Google Shape;16701;p139"/>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139"/>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139"/>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139"/>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139"/>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139"/>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139"/>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139"/>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139"/>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139"/>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139"/>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139"/>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139"/>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139"/>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139"/>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6" name="Google Shape;16716;p139"/>
          <p:cNvGrpSpPr/>
          <p:nvPr/>
        </p:nvGrpSpPr>
        <p:grpSpPr>
          <a:xfrm>
            <a:off x="5782978" y="1314152"/>
            <a:ext cx="330839" cy="364974"/>
            <a:chOff x="5782978" y="1513402"/>
            <a:chExt cx="330839" cy="364974"/>
          </a:xfrm>
        </p:grpSpPr>
        <p:sp>
          <p:nvSpPr>
            <p:cNvPr id="16717" name="Google Shape;16717;p139"/>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139"/>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139"/>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139"/>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139"/>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139"/>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139"/>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139"/>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139"/>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139"/>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139"/>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139"/>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139"/>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139"/>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139"/>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139"/>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3" name="Google Shape;16733;p139"/>
          <p:cNvGrpSpPr/>
          <p:nvPr/>
        </p:nvGrpSpPr>
        <p:grpSpPr>
          <a:xfrm>
            <a:off x="4905609" y="3598300"/>
            <a:ext cx="285063" cy="364974"/>
            <a:chOff x="4905609" y="3797550"/>
            <a:chExt cx="285063" cy="364974"/>
          </a:xfrm>
        </p:grpSpPr>
        <p:sp>
          <p:nvSpPr>
            <p:cNvPr id="16734" name="Google Shape;16734;p139"/>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139"/>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139"/>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139"/>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139"/>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139"/>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139"/>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139"/>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139"/>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139"/>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139"/>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139"/>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139"/>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139"/>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139"/>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139"/>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139"/>
          <p:cNvGrpSpPr/>
          <p:nvPr/>
        </p:nvGrpSpPr>
        <p:grpSpPr>
          <a:xfrm>
            <a:off x="8056219" y="1314100"/>
            <a:ext cx="285168" cy="365026"/>
            <a:chOff x="8056219" y="1513350"/>
            <a:chExt cx="285168" cy="365026"/>
          </a:xfrm>
        </p:grpSpPr>
        <p:sp>
          <p:nvSpPr>
            <p:cNvPr id="16751" name="Google Shape;16751;p139"/>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139"/>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139"/>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139"/>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139"/>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139"/>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139"/>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139"/>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139"/>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139"/>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139"/>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139"/>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139"/>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139"/>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139"/>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139"/>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7" name="Google Shape;16767;p139"/>
          <p:cNvGrpSpPr/>
          <p:nvPr/>
        </p:nvGrpSpPr>
        <p:grpSpPr>
          <a:xfrm>
            <a:off x="6233054" y="1314152"/>
            <a:ext cx="330839" cy="364974"/>
            <a:chOff x="6233054" y="1513402"/>
            <a:chExt cx="330839" cy="364974"/>
          </a:xfrm>
        </p:grpSpPr>
        <p:sp>
          <p:nvSpPr>
            <p:cNvPr id="16768" name="Google Shape;16768;p139"/>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139"/>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139"/>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139"/>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139"/>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139"/>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139"/>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139"/>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139"/>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139"/>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139"/>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139"/>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139"/>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139"/>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139"/>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139"/>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139"/>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139"/>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139"/>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139"/>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139"/>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139"/>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139"/>
          <p:cNvGrpSpPr/>
          <p:nvPr/>
        </p:nvGrpSpPr>
        <p:grpSpPr>
          <a:xfrm>
            <a:off x="5805866" y="3598221"/>
            <a:ext cx="285168" cy="365288"/>
            <a:chOff x="5805866" y="3797471"/>
            <a:chExt cx="285168" cy="365288"/>
          </a:xfrm>
        </p:grpSpPr>
        <p:sp>
          <p:nvSpPr>
            <p:cNvPr id="16791" name="Google Shape;16791;p139"/>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139"/>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139"/>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139"/>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139"/>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139"/>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139"/>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139"/>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139"/>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139"/>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139"/>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139"/>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139"/>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139"/>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139"/>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139"/>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139"/>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139"/>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139"/>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139"/>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1" name="Google Shape;16811;p139"/>
          <p:cNvGrpSpPr/>
          <p:nvPr/>
        </p:nvGrpSpPr>
        <p:grpSpPr>
          <a:xfrm>
            <a:off x="5355790" y="3598221"/>
            <a:ext cx="284958" cy="365052"/>
            <a:chOff x="5355790" y="3797471"/>
            <a:chExt cx="284958" cy="365052"/>
          </a:xfrm>
        </p:grpSpPr>
        <p:sp>
          <p:nvSpPr>
            <p:cNvPr id="16812" name="Google Shape;16812;p139"/>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139"/>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139"/>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139"/>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139"/>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139"/>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139"/>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139"/>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139"/>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139"/>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139"/>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139"/>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139"/>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139"/>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139"/>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139"/>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139"/>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139"/>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139"/>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139"/>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139"/>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139"/>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139"/>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139"/>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6" name="Google Shape;16836;p139"/>
          <p:cNvGrpSpPr/>
          <p:nvPr/>
        </p:nvGrpSpPr>
        <p:grpSpPr>
          <a:xfrm>
            <a:off x="7156067" y="3598300"/>
            <a:ext cx="285089" cy="364974"/>
            <a:chOff x="7156067" y="3797550"/>
            <a:chExt cx="285089" cy="364974"/>
          </a:xfrm>
        </p:grpSpPr>
        <p:sp>
          <p:nvSpPr>
            <p:cNvPr id="16837" name="Google Shape;16837;p139"/>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139"/>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139"/>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139"/>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139"/>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139"/>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139"/>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139"/>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139"/>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139"/>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139"/>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139"/>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139"/>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139"/>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139"/>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139"/>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139"/>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139"/>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5" name="Google Shape;16855;p139"/>
          <p:cNvGrpSpPr/>
          <p:nvPr/>
        </p:nvGrpSpPr>
        <p:grpSpPr>
          <a:xfrm>
            <a:off x="6255941" y="4086837"/>
            <a:ext cx="284958" cy="364948"/>
            <a:chOff x="6255941" y="4286087"/>
            <a:chExt cx="284958" cy="364948"/>
          </a:xfrm>
        </p:grpSpPr>
        <p:sp>
          <p:nvSpPr>
            <p:cNvPr id="16856" name="Google Shape;16856;p139"/>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139"/>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139"/>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139"/>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139"/>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139"/>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139"/>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139"/>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139"/>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139"/>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139"/>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139"/>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139"/>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139"/>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139"/>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139"/>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139"/>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139"/>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139"/>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139"/>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139"/>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7" name="Google Shape;16877;p139"/>
          <p:cNvGrpSpPr/>
          <p:nvPr/>
        </p:nvGrpSpPr>
        <p:grpSpPr>
          <a:xfrm>
            <a:off x="7606143" y="3598352"/>
            <a:ext cx="285089" cy="364948"/>
            <a:chOff x="7606143" y="3797602"/>
            <a:chExt cx="285089" cy="364948"/>
          </a:xfrm>
        </p:grpSpPr>
        <p:sp>
          <p:nvSpPr>
            <p:cNvPr id="16878" name="Google Shape;16878;p139"/>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139"/>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139"/>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139"/>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139"/>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139"/>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139"/>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139"/>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139"/>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139"/>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139"/>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139"/>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139"/>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139"/>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139"/>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139"/>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139"/>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139"/>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139"/>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139"/>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139"/>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9" name="Google Shape;16899;p139"/>
          <p:cNvGrpSpPr/>
          <p:nvPr/>
        </p:nvGrpSpPr>
        <p:grpSpPr>
          <a:xfrm>
            <a:off x="7606143" y="3157269"/>
            <a:ext cx="285089" cy="365052"/>
            <a:chOff x="7606143" y="3356519"/>
            <a:chExt cx="285089" cy="365052"/>
          </a:xfrm>
        </p:grpSpPr>
        <p:sp>
          <p:nvSpPr>
            <p:cNvPr id="16900" name="Google Shape;16900;p139"/>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139"/>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139"/>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139"/>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139"/>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139"/>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139"/>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139"/>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139"/>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139"/>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139"/>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139"/>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139"/>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139"/>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139"/>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139"/>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139"/>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7" name="Google Shape;16917;p139"/>
          <p:cNvGrpSpPr/>
          <p:nvPr/>
        </p:nvGrpSpPr>
        <p:grpSpPr>
          <a:xfrm>
            <a:off x="4905557" y="4086260"/>
            <a:ext cx="285797" cy="366390"/>
            <a:chOff x="4905557" y="4285510"/>
            <a:chExt cx="285797" cy="366390"/>
          </a:xfrm>
        </p:grpSpPr>
        <p:sp>
          <p:nvSpPr>
            <p:cNvPr id="16918" name="Google Shape;16918;p139"/>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139"/>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139"/>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139"/>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139"/>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139"/>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139"/>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139"/>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139"/>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139"/>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139"/>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139"/>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139"/>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139"/>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139"/>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139"/>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4" name="Google Shape;16934;p139"/>
          <p:cNvGrpSpPr/>
          <p:nvPr/>
        </p:nvGrpSpPr>
        <p:grpSpPr>
          <a:xfrm>
            <a:off x="7606248" y="2232053"/>
            <a:ext cx="284984" cy="364843"/>
            <a:chOff x="7606248" y="2431303"/>
            <a:chExt cx="284984" cy="364843"/>
          </a:xfrm>
        </p:grpSpPr>
        <p:sp>
          <p:nvSpPr>
            <p:cNvPr id="16935" name="Google Shape;16935;p139"/>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139"/>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139"/>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139"/>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139"/>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139"/>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139"/>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139"/>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139"/>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139"/>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139"/>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139"/>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139"/>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139"/>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139"/>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139"/>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139"/>
          <p:cNvGrpSpPr/>
          <p:nvPr/>
        </p:nvGrpSpPr>
        <p:grpSpPr>
          <a:xfrm>
            <a:off x="5805866" y="4086837"/>
            <a:ext cx="284879" cy="364948"/>
            <a:chOff x="5805866" y="4286087"/>
            <a:chExt cx="284879" cy="364948"/>
          </a:xfrm>
        </p:grpSpPr>
        <p:sp>
          <p:nvSpPr>
            <p:cNvPr id="16952" name="Google Shape;16952;p139"/>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139"/>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139"/>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139"/>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139"/>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139"/>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139"/>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139"/>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139"/>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139"/>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139"/>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139"/>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139"/>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139"/>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139"/>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139"/>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139"/>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139"/>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139"/>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139"/>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139"/>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139"/>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4" name="Google Shape;16974;p139"/>
          <p:cNvGrpSpPr/>
          <p:nvPr/>
        </p:nvGrpSpPr>
        <p:grpSpPr>
          <a:xfrm>
            <a:off x="5355790" y="4086837"/>
            <a:ext cx="284958" cy="364948"/>
            <a:chOff x="5355790" y="4286087"/>
            <a:chExt cx="284958" cy="364948"/>
          </a:xfrm>
        </p:grpSpPr>
        <p:sp>
          <p:nvSpPr>
            <p:cNvPr id="16975" name="Google Shape;16975;p139"/>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139"/>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139"/>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139"/>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139"/>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139"/>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139"/>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139"/>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139"/>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139"/>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139"/>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139"/>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139"/>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139"/>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139"/>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139"/>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139"/>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139"/>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139"/>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139"/>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139"/>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139"/>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139"/>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8" name="Google Shape;16998;p139"/>
          <p:cNvGrpSpPr/>
          <p:nvPr/>
        </p:nvGrpSpPr>
        <p:grpSpPr>
          <a:xfrm>
            <a:off x="8056219" y="1784258"/>
            <a:ext cx="284984" cy="364869"/>
            <a:chOff x="8056219" y="1983508"/>
            <a:chExt cx="284984" cy="364869"/>
          </a:xfrm>
        </p:grpSpPr>
        <p:sp>
          <p:nvSpPr>
            <p:cNvPr id="16999" name="Google Shape;16999;p139"/>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139"/>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139"/>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139"/>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139"/>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139"/>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139"/>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139"/>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139"/>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139"/>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139"/>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139"/>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139"/>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139"/>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3" name="Google Shape;17013;p139"/>
          <p:cNvGrpSpPr/>
          <p:nvPr/>
        </p:nvGrpSpPr>
        <p:grpSpPr>
          <a:xfrm>
            <a:off x="7161782" y="4086732"/>
            <a:ext cx="273580" cy="365131"/>
            <a:chOff x="7161782" y="4285982"/>
            <a:chExt cx="273580" cy="365131"/>
          </a:xfrm>
        </p:grpSpPr>
        <p:sp>
          <p:nvSpPr>
            <p:cNvPr id="17014" name="Google Shape;17014;p139"/>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139"/>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139"/>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139"/>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139"/>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139"/>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139"/>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139"/>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139"/>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139"/>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139"/>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139"/>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139"/>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39"/>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39"/>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9" name="Google Shape;17029;p139"/>
          <p:cNvGrpSpPr/>
          <p:nvPr/>
        </p:nvGrpSpPr>
        <p:grpSpPr>
          <a:xfrm>
            <a:off x="7606352" y="1784258"/>
            <a:ext cx="285063" cy="364869"/>
            <a:chOff x="7606352" y="1983508"/>
            <a:chExt cx="285063" cy="364869"/>
          </a:xfrm>
        </p:grpSpPr>
        <p:sp>
          <p:nvSpPr>
            <p:cNvPr id="17030" name="Google Shape;17030;p139"/>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139"/>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139"/>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39"/>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39"/>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39"/>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39"/>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39"/>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39"/>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39"/>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39"/>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139"/>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139"/>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139"/>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139"/>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5" name="Google Shape;17045;p139"/>
          <p:cNvGrpSpPr/>
          <p:nvPr/>
        </p:nvGrpSpPr>
        <p:grpSpPr>
          <a:xfrm>
            <a:off x="7611937" y="4086837"/>
            <a:ext cx="273580" cy="365052"/>
            <a:chOff x="7611937" y="4286087"/>
            <a:chExt cx="273580" cy="365052"/>
          </a:xfrm>
        </p:grpSpPr>
        <p:sp>
          <p:nvSpPr>
            <p:cNvPr id="17046" name="Google Shape;17046;p139"/>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39"/>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139"/>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139"/>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139"/>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39"/>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39"/>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39"/>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39"/>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39"/>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39"/>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39"/>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39"/>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139"/>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139"/>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139"/>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39"/>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139"/>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139"/>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39"/>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139"/>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7" name="Google Shape;17067;p139"/>
          <p:cNvGrpSpPr/>
          <p:nvPr/>
        </p:nvGrpSpPr>
        <p:grpSpPr>
          <a:xfrm>
            <a:off x="8061934" y="2231948"/>
            <a:ext cx="273658" cy="365052"/>
            <a:chOff x="8061934" y="2431198"/>
            <a:chExt cx="273658" cy="365052"/>
          </a:xfrm>
        </p:grpSpPr>
        <p:sp>
          <p:nvSpPr>
            <p:cNvPr id="17068" name="Google Shape;17068;p139"/>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39"/>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139"/>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139"/>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39"/>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39"/>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39"/>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39"/>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139"/>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139"/>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139"/>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139"/>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39"/>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39"/>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39"/>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39"/>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4" name="Google Shape;17084;p139"/>
          <p:cNvGrpSpPr/>
          <p:nvPr/>
        </p:nvGrpSpPr>
        <p:grpSpPr>
          <a:xfrm>
            <a:off x="7161861" y="3157269"/>
            <a:ext cx="273501" cy="365131"/>
            <a:chOff x="7161861" y="3356519"/>
            <a:chExt cx="273501" cy="365131"/>
          </a:xfrm>
        </p:grpSpPr>
        <p:sp>
          <p:nvSpPr>
            <p:cNvPr id="17085" name="Google Shape;17085;p139"/>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139"/>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139"/>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39"/>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39"/>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39"/>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139"/>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139"/>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39"/>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39"/>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39"/>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139"/>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139"/>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39"/>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39"/>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39"/>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39"/>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39"/>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39"/>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39"/>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5" name="Google Shape;17105;p139"/>
          <p:cNvGrpSpPr/>
          <p:nvPr/>
        </p:nvGrpSpPr>
        <p:grpSpPr>
          <a:xfrm>
            <a:off x="7156067" y="1784258"/>
            <a:ext cx="285089" cy="365131"/>
            <a:chOff x="7156067" y="1983508"/>
            <a:chExt cx="285089" cy="365131"/>
          </a:xfrm>
        </p:grpSpPr>
        <p:sp>
          <p:nvSpPr>
            <p:cNvPr id="17106" name="Google Shape;17106;p139"/>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139"/>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39"/>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139"/>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139"/>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139"/>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139"/>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139"/>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139"/>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139"/>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139"/>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139"/>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39"/>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139"/>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139"/>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39"/>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39"/>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39"/>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4" name="Google Shape;17124;p139"/>
          <p:cNvGrpSpPr/>
          <p:nvPr/>
        </p:nvGrpSpPr>
        <p:grpSpPr>
          <a:xfrm>
            <a:off x="5355790" y="1784258"/>
            <a:ext cx="284879" cy="364974"/>
            <a:chOff x="5355790" y="1983508"/>
            <a:chExt cx="284879" cy="364974"/>
          </a:xfrm>
        </p:grpSpPr>
        <p:sp>
          <p:nvSpPr>
            <p:cNvPr id="17125" name="Google Shape;17125;p139"/>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139"/>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39"/>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39"/>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39"/>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139"/>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139"/>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39"/>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39"/>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139"/>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139"/>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139"/>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139"/>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139"/>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139"/>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139"/>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39"/>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2" name="Google Shape;17142;p139"/>
          <p:cNvGrpSpPr/>
          <p:nvPr/>
        </p:nvGrpSpPr>
        <p:grpSpPr>
          <a:xfrm>
            <a:off x="7161573" y="2695500"/>
            <a:ext cx="273868" cy="365131"/>
            <a:chOff x="7161573" y="2894750"/>
            <a:chExt cx="273868" cy="365131"/>
          </a:xfrm>
        </p:grpSpPr>
        <p:sp>
          <p:nvSpPr>
            <p:cNvPr id="17143" name="Google Shape;17143;p139"/>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139"/>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139"/>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139"/>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39"/>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39"/>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139"/>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139"/>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39"/>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39"/>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139"/>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139"/>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5" name="Google Shape;17155;p139"/>
          <p:cNvGrpSpPr/>
          <p:nvPr/>
        </p:nvGrpSpPr>
        <p:grpSpPr>
          <a:xfrm>
            <a:off x="4911692" y="1314152"/>
            <a:ext cx="273108" cy="364974"/>
            <a:chOff x="4911692" y="1513402"/>
            <a:chExt cx="273108" cy="364974"/>
          </a:xfrm>
        </p:grpSpPr>
        <p:sp>
          <p:nvSpPr>
            <p:cNvPr id="17156" name="Google Shape;17156;p139"/>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39"/>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139"/>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139"/>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39"/>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39"/>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39"/>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39"/>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39"/>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139"/>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139"/>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139"/>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139"/>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139"/>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139"/>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39"/>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39"/>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39"/>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4" name="Google Shape;17174;p139"/>
          <p:cNvGrpSpPr/>
          <p:nvPr/>
        </p:nvGrpSpPr>
        <p:grpSpPr>
          <a:xfrm>
            <a:off x="8062013" y="3598378"/>
            <a:ext cx="273580" cy="364921"/>
            <a:chOff x="8062013" y="3797628"/>
            <a:chExt cx="273580" cy="364921"/>
          </a:xfrm>
        </p:grpSpPr>
        <p:sp>
          <p:nvSpPr>
            <p:cNvPr id="17175" name="Google Shape;17175;p139"/>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39"/>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39"/>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39"/>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39"/>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39"/>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139"/>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139"/>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139"/>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139"/>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139"/>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139"/>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139"/>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139"/>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139"/>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139"/>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139"/>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139"/>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139"/>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139"/>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139"/>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139"/>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7" name="Google Shape;17197;p139"/>
          <p:cNvGrpSpPr/>
          <p:nvPr/>
        </p:nvGrpSpPr>
        <p:grpSpPr>
          <a:xfrm>
            <a:off x="6711785" y="3157348"/>
            <a:ext cx="273501" cy="365052"/>
            <a:chOff x="6711785" y="3356598"/>
            <a:chExt cx="273501" cy="365052"/>
          </a:xfrm>
        </p:grpSpPr>
        <p:sp>
          <p:nvSpPr>
            <p:cNvPr id="17198" name="Google Shape;17198;p139"/>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139"/>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139"/>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139"/>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139"/>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139"/>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139"/>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139"/>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139"/>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139"/>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139"/>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139"/>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139"/>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139"/>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139"/>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139"/>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139"/>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5" name="Google Shape;17215;p139"/>
          <p:cNvGrpSpPr/>
          <p:nvPr/>
        </p:nvGrpSpPr>
        <p:grpSpPr>
          <a:xfrm>
            <a:off x="6261814" y="3157348"/>
            <a:ext cx="273501" cy="364948"/>
            <a:chOff x="6261814" y="3356598"/>
            <a:chExt cx="273501" cy="364948"/>
          </a:xfrm>
        </p:grpSpPr>
        <p:sp>
          <p:nvSpPr>
            <p:cNvPr id="17216" name="Google Shape;17216;p139"/>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139"/>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139"/>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139"/>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139"/>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139"/>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139"/>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139"/>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139"/>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139"/>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139"/>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139"/>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139"/>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139"/>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139"/>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139"/>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139"/>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139"/>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139"/>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5" name="Google Shape;17235;p139"/>
          <p:cNvGrpSpPr/>
          <p:nvPr/>
        </p:nvGrpSpPr>
        <p:grpSpPr>
          <a:xfrm>
            <a:off x="7611753" y="2695421"/>
            <a:ext cx="273868" cy="365131"/>
            <a:chOff x="7611753" y="2894671"/>
            <a:chExt cx="273868" cy="365131"/>
          </a:xfrm>
        </p:grpSpPr>
        <p:sp>
          <p:nvSpPr>
            <p:cNvPr id="17236" name="Google Shape;17236;p139"/>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139"/>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139"/>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139"/>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139"/>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139"/>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139"/>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139"/>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139"/>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139"/>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139"/>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139"/>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139"/>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139"/>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139"/>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139"/>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139"/>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139"/>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4" name="Google Shape;17254;p139"/>
          <p:cNvGrpSpPr/>
          <p:nvPr/>
        </p:nvGrpSpPr>
        <p:grpSpPr>
          <a:xfrm>
            <a:off x="6706096" y="1784232"/>
            <a:ext cx="284984" cy="364895"/>
            <a:chOff x="6706096" y="1983482"/>
            <a:chExt cx="284984" cy="364895"/>
          </a:xfrm>
        </p:grpSpPr>
        <p:sp>
          <p:nvSpPr>
            <p:cNvPr id="17255" name="Google Shape;17255;p139"/>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139"/>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139"/>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139"/>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139"/>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139"/>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139"/>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139"/>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139"/>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139"/>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139"/>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139"/>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139"/>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139"/>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139"/>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139"/>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139"/>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139"/>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139"/>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139"/>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139"/>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139"/>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139"/>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139"/>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139"/>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0" name="Google Shape;17280;p139"/>
          <p:cNvGrpSpPr/>
          <p:nvPr/>
        </p:nvGrpSpPr>
        <p:grpSpPr>
          <a:xfrm>
            <a:off x="6261526" y="2695421"/>
            <a:ext cx="273868" cy="365026"/>
            <a:chOff x="6261526" y="2894671"/>
            <a:chExt cx="273868" cy="365026"/>
          </a:xfrm>
        </p:grpSpPr>
        <p:sp>
          <p:nvSpPr>
            <p:cNvPr id="17281" name="Google Shape;17281;p139"/>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139"/>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139"/>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139"/>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139"/>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139"/>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139"/>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139"/>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139"/>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139"/>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139"/>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139"/>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139"/>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139"/>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139"/>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139"/>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139"/>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8" name="Google Shape;17298;p139"/>
          <p:cNvGrpSpPr/>
          <p:nvPr/>
        </p:nvGrpSpPr>
        <p:grpSpPr>
          <a:xfrm>
            <a:off x="4905609" y="1784258"/>
            <a:ext cx="285063" cy="364869"/>
            <a:chOff x="4905609" y="1983508"/>
            <a:chExt cx="285063" cy="364869"/>
          </a:xfrm>
        </p:grpSpPr>
        <p:sp>
          <p:nvSpPr>
            <p:cNvPr id="17299" name="Google Shape;17299;p139"/>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139"/>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139"/>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139"/>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139"/>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139"/>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139"/>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139"/>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139"/>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139"/>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139"/>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139"/>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139"/>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139"/>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139"/>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139"/>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139"/>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139"/>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139"/>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139"/>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139"/>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139"/>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139"/>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139"/>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3" name="Google Shape;17323;p139"/>
          <p:cNvGrpSpPr/>
          <p:nvPr/>
        </p:nvGrpSpPr>
        <p:grpSpPr>
          <a:xfrm>
            <a:off x="5811555" y="2695500"/>
            <a:ext cx="273684" cy="365052"/>
            <a:chOff x="5811555" y="2894750"/>
            <a:chExt cx="273684" cy="365052"/>
          </a:xfrm>
        </p:grpSpPr>
        <p:sp>
          <p:nvSpPr>
            <p:cNvPr id="17324" name="Google Shape;17324;p139"/>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139"/>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139"/>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139"/>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139"/>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139"/>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139"/>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139"/>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139"/>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139"/>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139"/>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139"/>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139"/>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139"/>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139"/>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139"/>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139"/>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1" name="Google Shape;17341;p139"/>
          <p:cNvGrpSpPr/>
          <p:nvPr/>
        </p:nvGrpSpPr>
        <p:grpSpPr>
          <a:xfrm>
            <a:off x="5361296" y="2695500"/>
            <a:ext cx="274052" cy="365157"/>
            <a:chOff x="5361296" y="2894750"/>
            <a:chExt cx="274052" cy="365157"/>
          </a:xfrm>
        </p:grpSpPr>
        <p:sp>
          <p:nvSpPr>
            <p:cNvPr id="17342" name="Google Shape;17342;p139"/>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139"/>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139"/>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139"/>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139"/>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139"/>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139"/>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139"/>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139"/>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139"/>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139"/>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139"/>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139"/>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139"/>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139"/>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139"/>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139"/>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9" name="Google Shape;17359;p139"/>
          <p:cNvGrpSpPr/>
          <p:nvPr/>
        </p:nvGrpSpPr>
        <p:grpSpPr>
          <a:xfrm>
            <a:off x="5805866" y="1784180"/>
            <a:ext cx="284958" cy="365079"/>
            <a:chOff x="5805866" y="1983430"/>
            <a:chExt cx="284958" cy="365079"/>
          </a:xfrm>
        </p:grpSpPr>
        <p:sp>
          <p:nvSpPr>
            <p:cNvPr id="17360" name="Google Shape;17360;p139"/>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139"/>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139"/>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139"/>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139"/>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139"/>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139"/>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139"/>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139"/>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139"/>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139"/>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139"/>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139"/>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139"/>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139"/>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139"/>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139"/>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139"/>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139"/>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139"/>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139"/>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139"/>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139"/>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139"/>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139"/>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139"/>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139"/>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7" name="Google Shape;17387;p139"/>
          <p:cNvGrpSpPr/>
          <p:nvPr/>
        </p:nvGrpSpPr>
        <p:grpSpPr>
          <a:xfrm>
            <a:off x="6255941" y="1784258"/>
            <a:ext cx="284958" cy="364948"/>
            <a:chOff x="6255941" y="1983508"/>
            <a:chExt cx="284958" cy="364948"/>
          </a:xfrm>
        </p:grpSpPr>
        <p:sp>
          <p:nvSpPr>
            <p:cNvPr id="17388" name="Google Shape;17388;p139"/>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139"/>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139"/>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139"/>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139"/>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139"/>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139"/>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139"/>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139"/>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139"/>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139"/>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139"/>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139"/>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139"/>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139"/>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139"/>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139"/>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139"/>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139"/>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139"/>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139"/>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139"/>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139"/>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139"/>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139"/>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139"/>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139"/>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139"/>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6" name="Google Shape;17416;p139"/>
          <p:cNvGrpSpPr/>
          <p:nvPr/>
        </p:nvGrpSpPr>
        <p:grpSpPr>
          <a:xfrm>
            <a:off x="6711706" y="2695605"/>
            <a:ext cx="273763" cy="364948"/>
            <a:chOff x="6711706" y="2894855"/>
            <a:chExt cx="273763" cy="364948"/>
          </a:xfrm>
        </p:grpSpPr>
        <p:sp>
          <p:nvSpPr>
            <p:cNvPr id="17417" name="Google Shape;17417;p139"/>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139"/>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139"/>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139"/>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139"/>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139"/>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139"/>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139"/>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139"/>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139"/>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139"/>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139"/>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139"/>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139"/>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139"/>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139"/>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139"/>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139"/>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5" name="Google Shape;17435;p139"/>
          <p:cNvGrpSpPr/>
          <p:nvPr/>
        </p:nvGrpSpPr>
        <p:grpSpPr>
          <a:xfrm>
            <a:off x="7611753" y="1314152"/>
            <a:ext cx="273501" cy="364974"/>
            <a:chOff x="7611753" y="1513402"/>
            <a:chExt cx="273501" cy="364974"/>
          </a:xfrm>
        </p:grpSpPr>
        <p:sp>
          <p:nvSpPr>
            <p:cNvPr id="17436" name="Google Shape;17436;p139"/>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139"/>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139"/>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139"/>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139"/>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139"/>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139"/>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139"/>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139"/>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139"/>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139"/>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139"/>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139"/>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139"/>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139"/>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139"/>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2" name="Google Shape;17452;p139"/>
          <p:cNvGrpSpPr/>
          <p:nvPr/>
        </p:nvGrpSpPr>
        <p:grpSpPr>
          <a:xfrm>
            <a:off x="6711706" y="4086837"/>
            <a:ext cx="273580" cy="365052"/>
            <a:chOff x="6711706" y="4286087"/>
            <a:chExt cx="273580" cy="365052"/>
          </a:xfrm>
        </p:grpSpPr>
        <p:sp>
          <p:nvSpPr>
            <p:cNvPr id="17453" name="Google Shape;17453;p139"/>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139"/>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139"/>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139"/>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139"/>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139"/>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139"/>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139"/>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139"/>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139"/>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139"/>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139"/>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139"/>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139"/>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139"/>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139"/>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139"/>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139"/>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139"/>
          <p:cNvGrpSpPr/>
          <p:nvPr/>
        </p:nvGrpSpPr>
        <p:grpSpPr>
          <a:xfrm>
            <a:off x="8058499" y="4086837"/>
            <a:ext cx="280606" cy="365052"/>
            <a:chOff x="8058499" y="4286087"/>
            <a:chExt cx="280606" cy="365052"/>
          </a:xfrm>
        </p:grpSpPr>
        <p:sp>
          <p:nvSpPr>
            <p:cNvPr id="17472" name="Google Shape;17472;p139"/>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139"/>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139"/>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139"/>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139"/>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139"/>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139"/>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139"/>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139"/>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139"/>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139"/>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139"/>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139"/>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139"/>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139"/>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139"/>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139"/>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9" name="Google Shape;17489;p139"/>
          <p:cNvGrpSpPr/>
          <p:nvPr/>
        </p:nvGrpSpPr>
        <p:grpSpPr>
          <a:xfrm>
            <a:off x="6711785" y="3598300"/>
            <a:ext cx="273606" cy="365052"/>
            <a:chOff x="6711785" y="3797550"/>
            <a:chExt cx="273606" cy="365052"/>
          </a:xfrm>
        </p:grpSpPr>
        <p:sp>
          <p:nvSpPr>
            <p:cNvPr id="17490" name="Google Shape;17490;p139"/>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139"/>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139"/>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139"/>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139"/>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139"/>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139"/>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139"/>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139"/>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139"/>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139"/>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139"/>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139"/>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139"/>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139"/>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5" name="Google Shape;17505;p139"/>
          <p:cNvGrpSpPr/>
          <p:nvPr/>
        </p:nvGrpSpPr>
        <p:grpSpPr>
          <a:xfrm>
            <a:off x="7156067" y="2231948"/>
            <a:ext cx="285089" cy="364948"/>
            <a:chOff x="7156067" y="2431198"/>
            <a:chExt cx="285089" cy="364948"/>
          </a:xfrm>
        </p:grpSpPr>
        <p:sp>
          <p:nvSpPr>
            <p:cNvPr id="17506" name="Google Shape;17506;p139"/>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139"/>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139"/>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139"/>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139"/>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139"/>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139"/>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139"/>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139"/>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139"/>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139"/>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139"/>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139"/>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139"/>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139"/>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139"/>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139"/>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139"/>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139"/>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5" name="Google Shape;17525;p139"/>
          <p:cNvGrpSpPr/>
          <p:nvPr/>
        </p:nvGrpSpPr>
        <p:grpSpPr>
          <a:xfrm>
            <a:off x="8061252" y="2694373"/>
            <a:ext cx="274864" cy="367517"/>
            <a:chOff x="8061252" y="2893623"/>
            <a:chExt cx="274864" cy="367517"/>
          </a:xfrm>
        </p:grpSpPr>
        <p:sp>
          <p:nvSpPr>
            <p:cNvPr id="17526" name="Google Shape;17526;p139"/>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139"/>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139"/>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139"/>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139"/>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139"/>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139"/>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139"/>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139"/>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139"/>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139"/>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139"/>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8" name="Google Shape;17538;p139"/>
          <p:cNvGrpSpPr/>
          <p:nvPr/>
        </p:nvGrpSpPr>
        <p:grpSpPr>
          <a:xfrm>
            <a:off x="4905714" y="2231948"/>
            <a:ext cx="284958" cy="365052"/>
            <a:chOff x="4905714" y="2431198"/>
            <a:chExt cx="284958" cy="365052"/>
          </a:xfrm>
        </p:grpSpPr>
        <p:sp>
          <p:nvSpPr>
            <p:cNvPr id="17539" name="Google Shape;17539;p139"/>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139"/>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139"/>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139"/>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139"/>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139"/>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139"/>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139"/>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139"/>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139"/>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139"/>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139"/>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139"/>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139"/>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139"/>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139"/>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139"/>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139"/>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139"/>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139"/>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139"/>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139"/>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139"/>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2" name="Google Shape;17562;p139"/>
          <p:cNvGrpSpPr/>
          <p:nvPr/>
        </p:nvGrpSpPr>
        <p:grpSpPr>
          <a:xfrm>
            <a:off x="4911403" y="3157295"/>
            <a:ext cx="273475" cy="365052"/>
            <a:chOff x="4911403" y="3356545"/>
            <a:chExt cx="273475" cy="365052"/>
          </a:xfrm>
        </p:grpSpPr>
        <p:sp>
          <p:nvSpPr>
            <p:cNvPr id="17563" name="Google Shape;17563;p139"/>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139"/>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139"/>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139"/>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139"/>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139"/>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139"/>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139"/>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139"/>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139"/>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139"/>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139"/>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139"/>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139"/>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139"/>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139"/>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139"/>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139"/>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139"/>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2" name="Google Shape;17582;p139"/>
          <p:cNvGrpSpPr/>
          <p:nvPr/>
        </p:nvGrpSpPr>
        <p:grpSpPr>
          <a:xfrm>
            <a:off x="5361479" y="3157348"/>
            <a:ext cx="273580" cy="364948"/>
            <a:chOff x="5361479" y="3356598"/>
            <a:chExt cx="273580" cy="364948"/>
          </a:xfrm>
        </p:grpSpPr>
        <p:sp>
          <p:nvSpPr>
            <p:cNvPr id="17583" name="Google Shape;17583;p139"/>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139"/>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139"/>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139"/>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139"/>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139"/>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139"/>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139"/>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139"/>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139"/>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139"/>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139"/>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139"/>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139"/>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139"/>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139"/>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139"/>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139"/>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139"/>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139"/>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3" name="Google Shape;17603;p139"/>
          <p:cNvGrpSpPr/>
          <p:nvPr/>
        </p:nvGrpSpPr>
        <p:grpSpPr>
          <a:xfrm>
            <a:off x="5808042" y="2231975"/>
            <a:ext cx="280711" cy="365026"/>
            <a:chOff x="5808042" y="2431225"/>
            <a:chExt cx="280711" cy="365026"/>
          </a:xfrm>
        </p:grpSpPr>
        <p:sp>
          <p:nvSpPr>
            <p:cNvPr id="17604" name="Google Shape;17604;p139"/>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139"/>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139"/>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139"/>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139"/>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139"/>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139"/>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139"/>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139"/>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139"/>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139"/>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139"/>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139"/>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139"/>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139"/>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139"/>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139"/>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139"/>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139"/>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3" name="Google Shape;17623;p139"/>
          <p:cNvGrpSpPr/>
          <p:nvPr/>
        </p:nvGrpSpPr>
        <p:grpSpPr>
          <a:xfrm>
            <a:off x="6705912" y="2231975"/>
            <a:ext cx="285063" cy="365026"/>
            <a:chOff x="6705912" y="2431225"/>
            <a:chExt cx="285063" cy="365026"/>
          </a:xfrm>
        </p:grpSpPr>
        <p:sp>
          <p:nvSpPr>
            <p:cNvPr id="17624" name="Google Shape;17624;p139"/>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139"/>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139"/>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139"/>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139"/>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139"/>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139"/>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139"/>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139"/>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139"/>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139"/>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139"/>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139"/>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139"/>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139"/>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139"/>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139"/>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139"/>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139"/>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139"/>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139"/>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139"/>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139"/>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139"/>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8" name="Google Shape;17648;p139"/>
          <p:cNvGrpSpPr/>
          <p:nvPr/>
        </p:nvGrpSpPr>
        <p:grpSpPr>
          <a:xfrm>
            <a:off x="5811634" y="3157452"/>
            <a:ext cx="273501" cy="364948"/>
            <a:chOff x="5811634" y="3356702"/>
            <a:chExt cx="273501" cy="364948"/>
          </a:xfrm>
        </p:grpSpPr>
        <p:sp>
          <p:nvSpPr>
            <p:cNvPr id="17649" name="Google Shape;17649;p139"/>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139"/>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139"/>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139"/>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139"/>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139"/>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139"/>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139"/>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139"/>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139"/>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139"/>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139"/>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139"/>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139"/>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139"/>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4" name="Google Shape;17664;p139"/>
          <p:cNvGrpSpPr/>
          <p:nvPr/>
        </p:nvGrpSpPr>
        <p:grpSpPr>
          <a:xfrm>
            <a:off x="4905793" y="2695552"/>
            <a:ext cx="284879" cy="365105"/>
            <a:chOff x="4905793" y="2894802"/>
            <a:chExt cx="284879" cy="365105"/>
          </a:xfrm>
        </p:grpSpPr>
        <p:sp>
          <p:nvSpPr>
            <p:cNvPr id="17665" name="Google Shape;17665;p139"/>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139"/>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139"/>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139"/>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139"/>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139"/>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139"/>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139"/>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139"/>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139"/>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139"/>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139"/>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139"/>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139"/>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139"/>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139"/>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139"/>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139"/>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139"/>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139"/>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139"/>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139"/>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139"/>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139"/>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139"/>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139"/>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1" name="Google Shape;17691;p139"/>
          <p:cNvGrpSpPr/>
          <p:nvPr/>
        </p:nvGrpSpPr>
        <p:grpSpPr>
          <a:xfrm>
            <a:off x="8062013" y="3157348"/>
            <a:ext cx="273501" cy="364948"/>
            <a:chOff x="8062013" y="3356598"/>
            <a:chExt cx="273501" cy="364948"/>
          </a:xfrm>
        </p:grpSpPr>
        <p:sp>
          <p:nvSpPr>
            <p:cNvPr id="17692" name="Google Shape;17692;p139"/>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139"/>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139"/>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139"/>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139"/>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139"/>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139"/>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139"/>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139"/>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139"/>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139"/>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139"/>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139"/>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139"/>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139"/>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139"/>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139"/>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139"/>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0" name="Google Shape;17710;p139"/>
          <p:cNvGrpSpPr/>
          <p:nvPr/>
        </p:nvGrpSpPr>
        <p:grpSpPr>
          <a:xfrm>
            <a:off x="6261709" y="2231948"/>
            <a:ext cx="273606" cy="365052"/>
            <a:chOff x="6261709" y="2431198"/>
            <a:chExt cx="273606" cy="365052"/>
          </a:xfrm>
        </p:grpSpPr>
        <p:sp>
          <p:nvSpPr>
            <p:cNvPr id="17711" name="Google Shape;17711;p139"/>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139"/>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139"/>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139"/>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139"/>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139"/>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139"/>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139"/>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139"/>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139"/>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139"/>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139"/>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139"/>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139"/>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139"/>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139"/>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7" name="Google Shape;17727;p139"/>
          <p:cNvGrpSpPr/>
          <p:nvPr/>
        </p:nvGrpSpPr>
        <p:grpSpPr>
          <a:xfrm>
            <a:off x="5361296" y="2231948"/>
            <a:ext cx="273947" cy="365052"/>
            <a:chOff x="5361296" y="2431198"/>
            <a:chExt cx="273947" cy="365052"/>
          </a:xfrm>
        </p:grpSpPr>
        <p:sp>
          <p:nvSpPr>
            <p:cNvPr id="17728" name="Google Shape;17728;p139"/>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139"/>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139"/>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139"/>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139"/>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139"/>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139"/>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139"/>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139"/>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139"/>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139"/>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139"/>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139"/>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139"/>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139"/>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139"/>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139"/>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139"/>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139"/>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139"/>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139"/>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49" name="Google Shape;17749;p139"/>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7750" name="Google Shape;17750;p139"/>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754"/>
        <p:cNvGrpSpPr/>
        <p:nvPr/>
      </p:nvGrpSpPr>
      <p:grpSpPr>
        <a:xfrm>
          <a:off x="0" y="0"/>
          <a:ext cx="0" cy="0"/>
          <a:chOff x="0" y="0"/>
          <a:chExt cx="0" cy="0"/>
        </a:xfrm>
      </p:grpSpPr>
      <p:grpSp>
        <p:nvGrpSpPr>
          <p:cNvPr id="17755" name="Google Shape;17755;p140"/>
          <p:cNvGrpSpPr/>
          <p:nvPr/>
        </p:nvGrpSpPr>
        <p:grpSpPr>
          <a:xfrm>
            <a:off x="3516462" y="3178478"/>
            <a:ext cx="367569" cy="365289"/>
            <a:chOff x="3516462" y="3365328"/>
            <a:chExt cx="367569" cy="365289"/>
          </a:xfrm>
        </p:grpSpPr>
        <p:sp>
          <p:nvSpPr>
            <p:cNvPr id="17756" name="Google Shape;17756;p140"/>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140"/>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140"/>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140"/>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140"/>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140"/>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140"/>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140"/>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140"/>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140"/>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140"/>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140"/>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140"/>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140"/>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140"/>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140"/>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140"/>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140"/>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140"/>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5" name="Google Shape;17775;p140"/>
          <p:cNvGrpSpPr/>
          <p:nvPr/>
        </p:nvGrpSpPr>
        <p:grpSpPr>
          <a:xfrm>
            <a:off x="2758162" y="1778583"/>
            <a:ext cx="112330" cy="366285"/>
            <a:chOff x="2758162" y="1965433"/>
            <a:chExt cx="112330" cy="366285"/>
          </a:xfrm>
        </p:grpSpPr>
        <p:sp>
          <p:nvSpPr>
            <p:cNvPr id="17776" name="Google Shape;17776;p140"/>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140"/>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140"/>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140"/>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140"/>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140"/>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140"/>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140"/>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140"/>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140"/>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6" name="Google Shape;17786;p140"/>
          <p:cNvGrpSpPr/>
          <p:nvPr/>
        </p:nvGrpSpPr>
        <p:grpSpPr>
          <a:xfrm>
            <a:off x="1840734" y="3622479"/>
            <a:ext cx="169818" cy="365525"/>
            <a:chOff x="1840734" y="3809329"/>
            <a:chExt cx="169818" cy="365525"/>
          </a:xfrm>
        </p:grpSpPr>
        <p:sp>
          <p:nvSpPr>
            <p:cNvPr id="17787" name="Google Shape;17787;p140"/>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140"/>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140"/>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140"/>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140"/>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140"/>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140"/>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140"/>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140"/>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140"/>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7" name="Google Shape;17797;p140"/>
          <p:cNvGrpSpPr/>
          <p:nvPr/>
        </p:nvGrpSpPr>
        <p:grpSpPr>
          <a:xfrm>
            <a:off x="3964761" y="1823232"/>
            <a:ext cx="365394" cy="276856"/>
            <a:chOff x="3964761" y="2010082"/>
            <a:chExt cx="365394" cy="276856"/>
          </a:xfrm>
        </p:grpSpPr>
        <p:sp>
          <p:nvSpPr>
            <p:cNvPr id="17798" name="Google Shape;17798;p140"/>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140"/>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140"/>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140"/>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140"/>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140"/>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4" name="Google Shape;17804;p140"/>
          <p:cNvGrpSpPr/>
          <p:nvPr/>
        </p:nvGrpSpPr>
        <p:grpSpPr>
          <a:xfrm>
            <a:off x="1769017" y="1830490"/>
            <a:ext cx="365420" cy="248216"/>
            <a:chOff x="1769017" y="2017340"/>
            <a:chExt cx="365420" cy="248216"/>
          </a:xfrm>
        </p:grpSpPr>
        <p:sp>
          <p:nvSpPr>
            <p:cNvPr id="17805" name="Google Shape;17805;p140"/>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140"/>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140"/>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140"/>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140"/>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140"/>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140"/>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140"/>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140"/>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140"/>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140"/>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140"/>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7" name="Google Shape;17817;p140"/>
          <p:cNvGrpSpPr/>
          <p:nvPr/>
        </p:nvGrpSpPr>
        <p:grpSpPr>
          <a:xfrm>
            <a:off x="1298499" y="1879436"/>
            <a:ext cx="365525" cy="164421"/>
            <a:chOff x="1298499" y="2066286"/>
            <a:chExt cx="365525" cy="164421"/>
          </a:xfrm>
        </p:grpSpPr>
        <p:sp>
          <p:nvSpPr>
            <p:cNvPr id="17818" name="Google Shape;17818;p140"/>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140"/>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140"/>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140"/>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140"/>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140"/>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140"/>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140"/>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140"/>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140"/>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140"/>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140"/>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140"/>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14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140"/>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14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140"/>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14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14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140"/>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140"/>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140"/>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0" name="Google Shape;17840;p140"/>
          <p:cNvGrpSpPr/>
          <p:nvPr/>
        </p:nvGrpSpPr>
        <p:grpSpPr>
          <a:xfrm>
            <a:off x="854105" y="1898328"/>
            <a:ext cx="365551" cy="126663"/>
            <a:chOff x="854105" y="2085178"/>
            <a:chExt cx="365551" cy="126663"/>
          </a:xfrm>
        </p:grpSpPr>
        <p:sp>
          <p:nvSpPr>
            <p:cNvPr id="17841" name="Google Shape;17841;p140"/>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140"/>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140"/>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140"/>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5" name="Google Shape;17845;p140"/>
          <p:cNvGrpSpPr/>
          <p:nvPr/>
        </p:nvGrpSpPr>
        <p:grpSpPr>
          <a:xfrm>
            <a:off x="2315916" y="1778950"/>
            <a:ext cx="110706" cy="365472"/>
            <a:chOff x="2315916" y="1965800"/>
            <a:chExt cx="110706" cy="365472"/>
          </a:xfrm>
        </p:grpSpPr>
        <p:sp>
          <p:nvSpPr>
            <p:cNvPr id="17846" name="Google Shape;17846;p140"/>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140"/>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140"/>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140"/>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0" name="Google Shape;17850;p140"/>
          <p:cNvGrpSpPr/>
          <p:nvPr/>
        </p:nvGrpSpPr>
        <p:grpSpPr>
          <a:xfrm>
            <a:off x="936878" y="3622558"/>
            <a:ext cx="198615" cy="365446"/>
            <a:chOff x="936878" y="3809408"/>
            <a:chExt cx="198615" cy="365446"/>
          </a:xfrm>
        </p:grpSpPr>
        <p:sp>
          <p:nvSpPr>
            <p:cNvPr id="17851" name="Google Shape;17851;p140"/>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140"/>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140"/>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140"/>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140"/>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140"/>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140"/>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140"/>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140"/>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140"/>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140"/>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140"/>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3" name="Google Shape;17863;p140"/>
          <p:cNvGrpSpPr/>
          <p:nvPr/>
        </p:nvGrpSpPr>
        <p:grpSpPr>
          <a:xfrm>
            <a:off x="2270140" y="3622610"/>
            <a:ext cx="202021" cy="365394"/>
            <a:chOff x="2270140" y="3809460"/>
            <a:chExt cx="202021" cy="365394"/>
          </a:xfrm>
        </p:grpSpPr>
        <p:sp>
          <p:nvSpPr>
            <p:cNvPr id="17864" name="Google Shape;17864;p140"/>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140"/>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140"/>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140"/>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140"/>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140"/>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140"/>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140"/>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140"/>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140"/>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140"/>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140"/>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140"/>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140"/>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8" name="Google Shape;17878;p140"/>
          <p:cNvGrpSpPr/>
          <p:nvPr/>
        </p:nvGrpSpPr>
        <p:grpSpPr>
          <a:xfrm>
            <a:off x="3201010" y="1778976"/>
            <a:ext cx="115370" cy="365420"/>
            <a:chOff x="3201010" y="1965826"/>
            <a:chExt cx="115370" cy="365420"/>
          </a:xfrm>
        </p:grpSpPr>
        <p:sp>
          <p:nvSpPr>
            <p:cNvPr id="17879" name="Google Shape;17879;p140"/>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140"/>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140"/>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140"/>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140"/>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140"/>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140"/>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6" name="Google Shape;17886;p140"/>
          <p:cNvGrpSpPr/>
          <p:nvPr/>
        </p:nvGrpSpPr>
        <p:grpSpPr>
          <a:xfrm>
            <a:off x="3520366" y="1823232"/>
            <a:ext cx="365551" cy="276856"/>
            <a:chOff x="3520366" y="2010082"/>
            <a:chExt cx="365551" cy="276856"/>
          </a:xfrm>
        </p:grpSpPr>
        <p:sp>
          <p:nvSpPr>
            <p:cNvPr id="17887" name="Google Shape;17887;p140"/>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140"/>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140"/>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140"/>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140"/>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140"/>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140"/>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140"/>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140"/>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140"/>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7" name="Google Shape;17897;p140"/>
          <p:cNvGrpSpPr/>
          <p:nvPr/>
        </p:nvGrpSpPr>
        <p:grpSpPr>
          <a:xfrm>
            <a:off x="1298368" y="3622610"/>
            <a:ext cx="365420" cy="365394"/>
            <a:chOff x="1298368" y="3809460"/>
            <a:chExt cx="365420" cy="365394"/>
          </a:xfrm>
        </p:grpSpPr>
        <p:sp>
          <p:nvSpPr>
            <p:cNvPr id="17898" name="Google Shape;17898;p140"/>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140"/>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140"/>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140"/>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140"/>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140"/>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140"/>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140"/>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140"/>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140"/>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140"/>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140"/>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140"/>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140"/>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140"/>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140"/>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140"/>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140"/>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140"/>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140"/>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140"/>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140"/>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140"/>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140"/>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140"/>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140"/>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140"/>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140"/>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140"/>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140"/>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140"/>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140"/>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140"/>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140"/>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140"/>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140"/>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140"/>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140"/>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140"/>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140"/>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140"/>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140"/>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140"/>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140"/>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2" name="Google Shape;17942;p140"/>
          <p:cNvGrpSpPr/>
          <p:nvPr/>
        </p:nvGrpSpPr>
        <p:grpSpPr>
          <a:xfrm>
            <a:off x="3963503" y="3164093"/>
            <a:ext cx="365394" cy="365472"/>
            <a:chOff x="3963503" y="3350943"/>
            <a:chExt cx="365394" cy="365472"/>
          </a:xfrm>
        </p:grpSpPr>
        <p:sp>
          <p:nvSpPr>
            <p:cNvPr id="17943" name="Google Shape;17943;p140"/>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140"/>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140"/>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140"/>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140"/>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140"/>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140"/>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140"/>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140"/>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140"/>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140"/>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140"/>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5" name="Google Shape;17955;p140"/>
          <p:cNvGrpSpPr/>
          <p:nvPr/>
        </p:nvGrpSpPr>
        <p:grpSpPr>
          <a:xfrm>
            <a:off x="858140" y="3178111"/>
            <a:ext cx="319880" cy="365918"/>
            <a:chOff x="858140" y="3364961"/>
            <a:chExt cx="319880" cy="365918"/>
          </a:xfrm>
        </p:grpSpPr>
        <p:sp>
          <p:nvSpPr>
            <p:cNvPr id="17956" name="Google Shape;17956;p140"/>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140"/>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140"/>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140"/>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140"/>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140"/>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140"/>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140"/>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140"/>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140"/>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140"/>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140"/>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140"/>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9" name="Google Shape;17969;p140"/>
          <p:cNvGrpSpPr/>
          <p:nvPr/>
        </p:nvGrpSpPr>
        <p:grpSpPr>
          <a:xfrm>
            <a:off x="4014938" y="1317445"/>
            <a:ext cx="318125" cy="362931"/>
            <a:chOff x="4014938" y="1504295"/>
            <a:chExt cx="318125" cy="362931"/>
          </a:xfrm>
        </p:grpSpPr>
        <p:sp>
          <p:nvSpPr>
            <p:cNvPr id="17970" name="Google Shape;17970;p140"/>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140"/>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140"/>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140"/>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140"/>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140"/>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140"/>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7" name="Google Shape;17977;p140"/>
          <p:cNvGrpSpPr/>
          <p:nvPr/>
        </p:nvGrpSpPr>
        <p:grpSpPr>
          <a:xfrm>
            <a:off x="1308797" y="3178268"/>
            <a:ext cx="311705" cy="365499"/>
            <a:chOff x="1308797" y="3365118"/>
            <a:chExt cx="311705" cy="365499"/>
          </a:xfrm>
        </p:grpSpPr>
        <p:sp>
          <p:nvSpPr>
            <p:cNvPr id="17978" name="Google Shape;17978;p140"/>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140"/>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140"/>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140"/>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140"/>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140"/>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140"/>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140"/>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140"/>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140"/>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140"/>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140"/>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140"/>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140"/>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140"/>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140"/>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140"/>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140"/>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140"/>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140"/>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140"/>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140"/>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140"/>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140"/>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140"/>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3" name="Google Shape;18003;p140"/>
          <p:cNvGrpSpPr/>
          <p:nvPr/>
        </p:nvGrpSpPr>
        <p:grpSpPr>
          <a:xfrm>
            <a:off x="2661291" y="1316083"/>
            <a:ext cx="336624" cy="365551"/>
            <a:chOff x="2661291" y="1502933"/>
            <a:chExt cx="336624" cy="365551"/>
          </a:xfrm>
        </p:grpSpPr>
        <p:sp>
          <p:nvSpPr>
            <p:cNvPr id="18004" name="Google Shape;18004;p140"/>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140"/>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140"/>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140"/>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140"/>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140"/>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140"/>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140"/>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140"/>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140"/>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140"/>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140"/>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140"/>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140"/>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140"/>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140"/>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140"/>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140"/>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140"/>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140"/>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140"/>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140"/>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140"/>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140"/>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140"/>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140"/>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140"/>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140"/>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140"/>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140"/>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140"/>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140"/>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140"/>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140"/>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140"/>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140"/>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140"/>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1" name="Google Shape;18041;p140"/>
          <p:cNvGrpSpPr/>
          <p:nvPr/>
        </p:nvGrpSpPr>
        <p:grpSpPr>
          <a:xfrm>
            <a:off x="854000" y="1404700"/>
            <a:ext cx="365787" cy="188501"/>
            <a:chOff x="854000" y="1591550"/>
            <a:chExt cx="365787" cy="188501"/>
          </a:xfrm>
        </p:grpSpPr>
        <p:sp>
          <p:nvSpPr>
            <p:cNvPr id="18042" name="Google Shape;18042;p140"/>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140"/>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140"/>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5" name="Google Shape;18045;p140"/>
          <p:cNvGrpSpPr/>
          <p:nvPr/>
        </p:nvGrpSpPr>
        <p:grpSpPr>
          <a:xfrm>
            <a:off x="3562762" y="1316083"/>
            <a:ext cx="326536" cy="365551"/>
            <a:chOff x="3562762" y="1502933"/>
            <a:chExt cx="326536" cy="365551"/>
          </a:xfrm>
        </p:grpSpPr>
        <p:sp>
          <p:nvSpPr>
            <p:cNvPr id="18046" name="Google Shape;18046;p140"/>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140"/>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140"/>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140"/>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140"/>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140"/>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140"/>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140"/>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140"/>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140"/>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140"/>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7" name="Google Shape;18057;p140"/>
          <p:cNvGrpSpPr/>
          <p:nvPr/>
        </p:nvGrpSpPr>
        <p:grpSpPr>
          <a:xfrm>
            <a:off x="1302508" y="1316083"/>
            <a:ext cx="364162" cy="365551"/>
            <a:chOff x="1302508" y="1502933"/>
            <a:chExt cx="364162" cy="365551"/>
          </a:xfrm>
        </p:grpSpPr>
        <p:sp>
          <p:nvSpPr>
            <p:cNvPr id="18058" name="Google Shape;18058;p140"/>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140"/>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140"/>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140"/>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140"/>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140"/>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140"/>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140"/>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140"/>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140"/>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140"/>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140"/>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140"/>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140"/>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140"/>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140"/>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140"/>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140"/>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140"/>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7" name="Google Shape;18077;p140"/>
          <p:cNvGrpSpPr/>
          <p:nvPr/>
        </p:nvGrpSpPr>
        <p:grpSpPr>
          <a:xfrm>
            <a:off x="2213019" y="1316083"/>
            <a:ext cx="336755" cy="365551"/>
            <a:chOff x="2213019" y="1502933"/>
            <a:chExt cx="336755" cy="365551"/>
          </a:xfrm>
        </p:grpSpPr>
        <p:sp>
          <p:nvSpPr>
            <p:cNvPr id="18078" name="Google Shape;18078;p140"/>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140"/>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140"/>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140"/>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140"/>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140"/>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140"/>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140"/>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140"/>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140"/>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140"/>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140"/>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0" name="Google Shape;18090;p140"/>
          <p:cNvGrpSpPr/>
          <p:nvPr/>
        </p:nvGrpSpPr>
        <p:grpSpPr>
          <a:xfrm>
            <a:off x="2202380" y="3178347"/>
            <a:ext cx="306255" cy="365499"/>
            <a:chOff x="2202380" y="3365197"/>
            <a:chExt cx="306255" cy="365499"/>
          </a:xfrm>
        </p:grpSpPr>
        <p:sp>
          <p:nvSpPr>
            <p:cNvPr id="18091" name="Google Shape;18091;p140"/>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140"/>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140"/>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140"/>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140"/>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140"/>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140"/>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140"/>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140"/>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140"/>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140"/>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140"/>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140"/>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4" name="Google Shape;18104;p140"/>
          <p:cNvGrpSpPr/>
          <p:nvPr/>
        </p:nvGrpSpPr>
        <p:grpSpPr>
          <a:xfrm>
            <a:off x="1759349" y="3178294"/>
            <a:ext cx="304525" cy="365394"/>
            <a:chOff x="1759349" y="3365144"/>
            <a:chExt cx="304525" cy="365394"/>
          </a:xfrm>
        </p:grpSpPr>
        <p:sp>
          <p:nvSpPr>
            <p:cNvPr id="18105" name="Google Shape;18105;p140"/>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140"/>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140"/>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140"/>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140"/>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140"/>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140"/>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140"/>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140"/>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140"/>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140"/>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140"/>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140"/>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140"/>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140"/>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140"/>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140"/>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140"/>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140"/>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4" name="Google Shape;18124;p140"/>
          <p:cNvGrpSpPr/>
          <p:nvPr/>
        </p:nvGrpSpPr>
        <p:grpSpPr>
          <a:xfrm>
            <a:off x="4110892" y="2234952"/>
            <a:ext cx="95115" cy="365368"/>
            <a:chOff x="4110892" y="2421802"/>
            <a:chExt cx="95115" cy="365368"/>
          </a:xfrm>
        </p:grpSpPr>
        <p:sp>
          <p:nvSpPr>
            <p:cNvPr id="18125" name="Google Shape;18125;p140"/>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140"/>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140"/>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140"/>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140"/>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140"/>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140"/>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2" name="Google Shape;18132;p140"/>
          <p:cNvGrpSpPr/>
          <p:nvPr/>
        </p:nvGrpSpPr>
        <p:grpSpPr>
          <a:xfrm>
            <a:off x="2769848" y="3618785"/>
            <a:ext cx="91473" cy="365525"/>
            <a:chOff x="2769848" y="3805635"/>
            <a:chExt cx="91473" cy="365525"/>
          </a:xfrm>
        </p:grpSpPr>
        <p:sp>
          <p:nvSpPr>
            <p:cNvPr id="18133" name="Google Shape;18133;p140"/>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140"/>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140"/>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140"/>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140"/>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140"/>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140"/>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140"/>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1" name="Google Shape;18141;p140"/>
          <p:cNvGrpSpPr/>
          <p:nvPr/>
        </p:nvGrpSpPr>
        <p:grpSpPr>
          <a:xfrm>
            <a:off x="1794067" y="2234900"/>
            <a:ext cx="269807" cy="365525"/>
            <a:chOff x="1794067" y="2421750"/>
            <a:chExt cx="269807" cy="365525"/>
          </a:xfrm>
        </p:grpSpPr>
        <p:sp>
          <p:nvSpPr>
            <p:cNvPr id="18142" name="Google Shape;18142;p140"/>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140"/>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140"/>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140"/>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140"/>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140"/>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140"/>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140"/>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140"/>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140"/>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140"/>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140"/>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140"/>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140"/>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140"/>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140"/>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140"/>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140"/>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140"/>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140"/>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140"/>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140"/>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140"/>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140"/>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140"/>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140"/>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140"/>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9" name="Google Shape;18169;p140"/>
          <p:cNvGrpSpPr/>
          <p:nvPr/>
        </p:nvGrpSpPr>
        <p:grpSpPr>
          <a:xfrm>
            <a:off x="3606782" y="2234900"/>
            <a:ext cx="211585" cy="365525"/>
            <a:chOff x="3606782" y="2421750"/>
            <a:chExt cx="211585" cy="365525"/>
          </a:xfrm>
        </p:grpSpPr>
        <p:sp>
          <p:nvSpPr>
            <p:cNvPr id="18170" name="Google Shape;18170;p140"/>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140"/>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140"/>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140"/>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140"/>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140"/>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140"/>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140"/>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8" name="Google Shape;18178;p140"/>
          <p:cNvGrpSpPr/>
          <p:nvPr/>
        </p:nvGrpSpPr>
        <p:grpSpPr>
          <a:xfrm>
            <a:off x="3104664" y="1316187"/>
            <a:ext cx="336755" cy="365341"/>
            <a:chOff x="3104664" y="1503037"/>
            <a:chExt cx="336755" cy="365341"/>
          </a:xfrm>
        </p:grpSpPr>
        <p:sp>
          <p:nvSpPr>
            <p:cNvPr id="18179" name="Google Shape;18179;p140"/>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140"/>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140"/>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140"/>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140"/>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140"/>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140"/>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140"/>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140"/>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140"/>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140"/>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140"/>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140"/>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140"/>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3" name="Google Shape;18193;p140"/>
          <p:cNvGrpSpPr/>
          <p:nvPr/>
        </p:nvGrpSpPr>
        <p:grpSpPr>
          <a:xfrm>
            <a:off x="2241946" y="2234900"/>
            <a:ext cx="265562" cy="365525"/>
            <a:chOff x="2241946" y="2421750"/>
            <a:chExt cx="265562" cy="365525"/>
          </a:xfrm>
        </p:grpSpPr>
        <p:sp>
          <p:nvSpPr>
            <p:cNvPr id="18194" name="Google Shape;18194;p140"/>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140"/>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140"/>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140"/>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140"/>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140"/>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140"/>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140"/>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140"/>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140"/>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4" name="Google Shape;18204;p140"/>
          <p:cNvGrpSpPr/>
          <p:nvPr/>
        </p:nvGrpSpPr>
        <p:grpSpPr>
          <a:xfrm>
            <a:off x="2694018" y="2235031"/>
            <a:ext cx="254583" cy="365394"/>
            <a:chOff x="2694018" y="2421881"/>
            <a:chExt cx="254583" cy="365394"/>
          </a:xfrm>
        </p:grpSpPr>
        <p:sp>
          <p:nvSpPr>
            <p:cNvPr id="18205" name="Google Shape;18205;p140"/>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140"/>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140"/>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140"/>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140"/>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140"/>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140"/>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2" name="Google Shape;18212;p140"/>
          <p:cNvGrpSpPr/>
          <p:nvPr/>
        </p:nvGrpSpPr>
        <p:grpSpPr>
          <a:xfrm>
            <a:off x="3947519" y="4139297"/>
            <a:ext cx="365420" cy="263021"/>
            <a:chOff x="3947519" y="4326147"/>
            <a:chExt cx="365420" cy="263021"/>
          </a:xfrm>
        </p:grpSpPr>
        <p:sp>
          <p:nvSpPr>
            <p:cNvPr id="18213" name="Google Shape;18213;p140"/>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140"/>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140"/>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140"/>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140"/>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140"/>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140"/>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140"/>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140"/>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140"/>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140"/>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140"/>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140"/>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140"/>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140"/>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140"/>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140"/>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140"/>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140"/>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2" name="Google Shape;18232;p140"/>
          <p:cNvGrpSpPr/>
          <p:nvPr/>
        </p:nvGrpSpPr>
        <p:grpSpPr>
          <a:xfrm>
            <a:off x="3430072" y="4105024"/>
            <a:ext cx="368931" cy="331488"/>
            <a:chOff x="3430072" y="4291874"/>
            <a:chExt cx="368931" cy="331488"/>
          </a:xfrm>
        </p:grpSpPr>
        <p:sp>
          <p:nvSpPr>
            <p:cNvPr id="18233" name="Google Shape;18233;p140"/>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140"/>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140"/>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140"/>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140"/>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140"/>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140"/>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140"/>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140"/>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140"/>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140"/>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140"/>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140"/>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140"/>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140"/>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140"/>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140"/>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140"/>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140"/>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2" name="Google Shape;18252;p140"/>
          <p:cNvGrpSpPr/>
          <p:nvPr/>
        </p:nvGrpSpPr>
        <p:grpSpPr>
          <a:xfrm>
            <a:off x="3153479" y="2235031"/>
            <a:ext cx="225158" cy="364267"/>
            <a:chOff x="3153479" y="2421881"/>
            <a:chExt cx="225158" cy="364267"/>
          </a:xfrm>
        </p:grpSpPr>
        <p:sp>
          <p:nvSpPr>
            <p:cNvPr id="18253" name="Google Shape;18253;p140"/>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140"/>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140"/>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140"/>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140"/>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140"/>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140"/>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140"/>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140"/>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140"/>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140"/>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140"/>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140"/>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6" name="Google Shape;18266;p140"/>
          <p:cNvGrpSpPr/>
          <p:nvPr/>
        </p:nvGrpSpPr>
        <p:grpSpPr>
          <a:xfrm>
            <a:off x="3967643" y="3653031"/>
            <a:ext cx="365551" cy="297503"/>
            <a:chOff x="3967643" y="3839881"/>
            <a:chExt cx="365551" cy="297503"/>
          </a:xfrm>
        </p:grpSpPr>
        <p:sp>
          <p:nvSpPr>
            <p:cNvPr id="18267" name="Google Shape;18267;p140"/>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140"/>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140"/>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140"/>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140"/>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140"/>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140"/>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140"/>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140"/>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140"/>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140"/>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140"/>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140"/>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140"/>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140"/>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140"/>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140"/>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140"/>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140"/>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140"/>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140"/>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140"/>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140"/>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140"/>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140"/>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140"/>
          <p:cNvGrpSpPr/>
          <p:nvPr/>
        </p:nvGrpSpPr>
        <p:grpSpPr>
          <a:xfrm>
            <a:off x="3220505" y="3618837"/>
            <a:ext cx="80153" cy="365472"/>
            <a:chOff x="3220505" y="3805687"/>
            <a:chExt cx="80153" cy="365472"/>
          </a:xfrm>
        </p:grpSpPr>
        <p:sp>
          <p:nvSpPr>
            <p:cNvPr id="18293" name="Google Shape;18293;p140"/>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140"/>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140"/>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140"/>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140"/>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140"/>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140"/>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140"/>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140"/>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2" name="Google Shape;18302;p140"/>
          <p:cNvGrpSpPr/>
          <p:nvPr/>
        </p:nvGrpSpPr>
        <p:grpSpPr>
          <a:xfrm>
            <a:off x="1347157" y="2234873"/>
            <a:ext cx="280655" cy="365551"/>
            <a:chOff x="1347157" y="2421723"/>
            <a:chExt cx="280655" cy="365551"/>
          </a:xfrm>
        </p:grpSpPr>
        <p:sp>
          <p:nvSpPr>
            <p:cNvPr id="18303" name="Google Shape;18303;p140"/>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140"/>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140"/>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140"/>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140"/>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140"/>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140"/>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140"/>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140"/>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140"/>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140"/>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140"/>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140"/>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140"/>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140"/>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140"/>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140"/>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140"/>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140"/>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140"/>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140"/>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140"/>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140"/>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6" name="Google Shape;18326;p140"/>
          <p:cNvGrpSpPr/>
          <p:nvPr/>
        </p:nvGrpSpPr>
        <p:grpSpPr>
          <a:xfrm>
            <a:off x="3507658" y="3645406"/>
            <a:ext cx="395474" cy="312491"/>
            <a:chOff x="3507658" y="3832256"/>
            <a:chExt cx="395474" cy="312491"/>
          </a:xfrm>
        </p:grpSpPr>
        <p:sp>
          <p:nvSpPr>
            <p:cNvPr id="18327" name="Google Shape;18327;p140"/>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140"/>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140"/>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0" name="Google Shape;18330;p140"/>
          <p:cNvGrpSpPr/>
          <p:nvPr/>
        </p:nvGrpSpPr>
        <p:grpSpPr>
          <a:xfrm>
            <a:off x="3962481" y="2714405"/>
            <a:ext cx="365158" cy="365368"/>
            <a:chOff x="3962481" y="2901255"/>
            <a:chExt cx="365158" cy="365368"/>
          </a:xfrm>
        </p:grpSpPr>
        <p:sp>
          <p:nvSpPr>
            <p:cNvPr id="18331" name="Google Shape;18331;p140"/>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140"/>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140"/>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140"/>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140"/>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140"/>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140"/>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140"/>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140"/>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140"/>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140"/>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140"/>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140"/>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140"/>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140"/>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140"/>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140"/>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140"/>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140"/>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0" name="Google Shape;18350;p140"/>
          <p:cNvGrpSpPr/>
          <p:nvPr/>
        </p:nvGrpSpPr>
        <p:grpSpPr>
          <a:xfrm>
            <a:off x="3520995" y="2738878"/>
            <a:ext cx="365551" cy="316238"/>
            <a:chOff x="3520995" y="2925728"/>
            <a:chExt cx="365551" cy="316238"/>
          </a:xfrm>
        </p:grpSpPr>
        <p:sp>
          <p:nvSpPr>
            <p:cNvPr id="18351" name="Google Shape;18351;p140"/>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140"/>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140"/>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140"/>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140"/>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140"/>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140"/>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140"/>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140"/>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140"/>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140"/>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140"/>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140"/>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140"/>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140"/>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140"/>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140"/>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140"/>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140"/>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140"/>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140"/>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140"/>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140"/>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140"/>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140"/>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140"/>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140"/>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140"/>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140"/>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140"/>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140"/>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140"/>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140"/>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140"/>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140"/>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140"/>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140"/>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140"/>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140"/>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140"/>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1" name="Google Shape;18391;p140"/>
          <p:cNvGrpSpPr/>
          <p:nvPr/>
        </p:nvGrpSpPr>
        <p:grpSpPr>
          <a:xfrm>
            <a:off x="894378" y="2235188"/>
            <a:ext cx="284926" cy="365237"/>
            <a:chOff x="894378" y="2422038"/>
            <a:chExt cx="284926" cy="365237"/>
          </a:xfrm>
        </p:grpSpPr>
        <p:sp>
          <p:nvSpPr>
            <p:cNvPr id="18392" name="Google Shape;18392;p140"/>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140"/>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140"/>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140"/>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140"/>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140"/>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140"/>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140"/>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140"/>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140"/>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140"/>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140"/>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140"/>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5" name="Google Shape;18405;p140"/>
          <p:cNvGrpSpPr/>
          <p:nvPr/>
        </p:nvGrpSpPr>
        <p:grpSpPr>
          <a:xfrm>
            <a:off x="3077518" y="2741787"/>
            <a:ext cx="376844" cy="310369"/>
            <a:chOff x="3077518" y="2928637"/>
            <a:chExt cx="376844" cy="310369"/>
          </a:xfrm>
        </p:grpSpPr>
        <p:sp>
          <p:nvSpPr>
            <p:cNvPr id="18406" name="Google Shape;18406;p140"/>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140"/>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140"/>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140"/>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140"/>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140"/>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140"/>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140"/>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140"/>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140"/>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140"/>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140"/>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140"/>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9" name="Google Shape;18419;p140"/>
          <p:cNvGrpSpPr/>
          <p:nvPr/>
        </p:nvGrpSpPr>
        <p:grpSpPr>
          <a:xfrm>
            <a:off x="2637656" y="2714248"/>
            <a:ext cx="365289" cy="365525"/>
            <a:chOff x="2637656" y="2901098"/>
            <a:chExt cx="365289" cy="365525"/>
          </a:xfrm>
        </p:grpSpPr>
        <p:sp>
          <p:nvSpPr>
            <p:cNvPr id="18420" name="Google Shape;18420;p140"/>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140"/>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140"/>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140"/>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140"/>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140"/>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6" name="Google Shape;18426;p140"/>
          <p:cNvGrpSpPr/>
          <p:nvPr/>
        </p:nvGrpSpPr>
        <p:grpSpPr>
          <a:xfrm>
            <a:off x="2195804" y="2759526"/>
            <a:ext cx="365394" cy="274969"/>
            <a:chOff x="2195804" y="2946376"/>
            <a:chExt cx="365394" cy="274969"/>
          </a:xfrm>
        </p:grpSpPr>
        <p:sp>
          <p:nvSpPr>
            <p:cNvPr id="18427" name="Google Shape;18427;p140"/>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140"/>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140"/>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140"/>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140"/>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140"/>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140"/>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140"/>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140"/>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140"/>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140"/>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140"/>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140"/>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140"/>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140"/>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140"/>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140"/>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140"/>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140"/>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140"/>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140"/>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140"/>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140"/>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140"/>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140"/>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140"/>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140"/>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140"/>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140"/>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6" name="Google Shape;18456;p140"/>
          <p:cNvGrpSpPr/>
          <p:nvPr/>
        </p:nvGrpSpPr>
        <p:grpSpPr>
          <a:xfrm>
            <a:off x="1312334" y="2714248"/>
            <a:ext cx="377342" cy="365525"/>
            <a:chOff x="1312334" y="2901098"/>
            <a:chExt cx="377342" cy="365525"/>
          </a:xfrm>
        </p:grpSpPr>
        <p:sp>
          <p:nvSpPr>
            <p:cNvPr id="18457" name="Google Shape;18457;p140"/>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140"/>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140"/>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140"/>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140"/>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140"/>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140"/>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4" name="Google Shape;18464;p140"/>
          <p:cNvGrpSpPr/>
          <p:nvPr/>
        </p:nvGrpSpPr>
        <p:grpSpPr>
          <a:xfrm>
            <a:off x="859660" y="2714379"/>
            <a:ext cx="377133" cy="365341"/>
            <a:chOff x="859660" y="2901229"/>
            <a:chExt cx="377133" cy="365341"/>
          </a:xfrm>
        </p:grpSpPr>
        <p:sp>
          <p:nvSpPr>
            <p:cNvPr id="18465" name="Google Shape;18465;p140"/>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140"/>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140"/>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140"/>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140"/>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140"/>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140"/>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140"/>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140"/>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140"/>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140"/>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140"/>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140"/>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140"/>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140"/>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140"/>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140"/>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140"/>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140"/>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4" name="Google Shape;18484;p140"/>
          <p:cNvGrpSpPr/>
          <p:nvPr/>
        </p:nvGrpSpPr>
        <p:grpSpPr>
          <a:xfrm>
            <a:off x="3090671" y="3178425"/>
            <a:ext cx="323365" cy="365420"/>
            <a:chOff x="3090671" y="3365275"/>
            <a:chExt cx="323365" cy="365420"/>
          </a:xfrm>
        </p:grpSpPr>
        <p:sp>
          <p:nvSpPr>
            <p:cNvPr id="18485" name="Google Shape;18485;p140"/>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140"/>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140"/>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140"/>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140"/>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140"/>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140"/>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140"/>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140"/>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140"/>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140"/>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140"/>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140"/>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140"/>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140"/>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140"/>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140"/>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140"/>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140"/>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140"/>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140"/>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140"/>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140"/>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140"/>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140"/>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140"/>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140"/>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2" name="Google Shape;18512;p140"/>
          <p:cNvGrpSpPr/>
          <p:nvPr/>
        </p:nvGrpSpPr>
        <p:grpSpPr>
          <a:xfrm>
            <a:off x="861651" y="4093731"/>
            <a:ext cx="346554" cy="364844"/>
            <a:chOff x="861651" y="4280581"/>
            <a:chExt cx="346554" cy="364844"/>
          </a:xfrm>
        </p:grpSpPr>
        <p:sp>
          <p:nvSpPr>
            <p:cNvPr id="18513" name="Google Shape;18513;p140"/>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140"/>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140"/>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140"/>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140"/>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140"/>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140"/>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140"/>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140"/>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140"/>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140"/>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140"/>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5" name="Google Shape;18525;p140"/>
          <p:cNvGrpSpPr/>
          <p:nvPr/>
        </p:nvGrpSpPr>
        <p:grpSpPr>
          <a:xfrm>
            <a:off x="1385020" y="4093757"/>
            <a:ext cx="330440" cy="364791"/>
            <a:chOff x="1385020" y="4280607"/>
            <a:chExt cx="330440" cy="364791"/>
          </a:xfrm>
        </p:grpSpPr>
        <p:sp>
          <p:nvSpPr>
            <p:cNvPr id="18526" name="Google Shape;18526;p140"/>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140"/>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140"/>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140"/>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140"/>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140"/>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140"/>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140"/>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140"/>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140"/>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140"/>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140"/>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140"/>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140"/>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140"/>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140"/>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140"/>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140"/>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140"/>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140"/>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140"/>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140"/>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140"/>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140"/>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140"/>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140"/>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2" name="Google Shape;18552;p140"/>
          <p:cNvGrpSpPr/>
          <p:nvPr/>
        </p:nvGrpSpPr>
        <p:grpSpPr>
          <a:xfrm>
            <a:off x="1737836" y="1314091"/>
            <a:ext cx="392016" cy="369560"/>
            <a:chOff x="1737836" y="1500941"/>
            <a:chExt cx="392016" cy="369560"/>
          </a:xfrm>
        </p:grpSpPr>
        <p:sp>
          <p:nvSpPr>
            <p:cNvPr id="18553" name="Google Shape;18553;p140"/>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140"/>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140"/>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140"/>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140"/>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140"/>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140"/>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140"/>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140"/>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140"/>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140"/>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140"/>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140"/>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140"/>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140"/>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140"/>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140"/>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140"/>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140"/>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140"/>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140"/>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140"/>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140"/>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140"/>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140"/>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140"/>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140"/>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140"/>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140"/>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140"/>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140"/>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140"/>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140"/>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140"/>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140"/>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140"/>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140"/>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0" name="Google Shape;18590;p140"/>
          <p:cNvGrpSpPr/>
          <p:nvPr/>
        </p:nvGrpSpPr>
        <p:grpSpPr>
          <a:xfrm>
            <a:off x="1879330" y="4111496"/>
            <a:ext cx="379884" cy="329182"/>
            <a:chOff x="1879330" y="4298346"/>
            <a:chExt cx="379884" cy="329182"/>
          </a:xfrm>
        </p:grpSpPr>
        <p:sp>
          <p:nvSpPr>
            <p:cNvPr id="18591" name="Google Shape;18591;p140"/>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140"/>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140"/>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140"/>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140"/>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140"/>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140"/>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140"/>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140"/>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140"/>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140"/>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140"/>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140"/>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140"/>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140"/>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140"/>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140"/>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140"/>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140"/>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140"/>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140"/>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140"/>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3" name="Google Shape;18613;p140"/>
          <p:cNvGrpSpPr/>
          <p:nvPr/>
        </p:nvGrpSpPr>
        <p:grpSpPr>
          <a:xfrm>
            <a:off x="2399816" y="4111365"/>
            <a:ext cx="365394" cy="329706"/>
            <a:chOff x="2399816" y="4298215"/>
            <a:chExt cx="365394" cy="329706"/>
          </a:xfrm>
        </p:grpSpPr>
        <p:sp>
          <p:nvSpPr>
            <p:cNvPr id="18614" name="Google Shape;18614;p140"/>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140"/>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140"/>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140"/>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140"/>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140"/>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140"/>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140"/>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140"/>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140"/>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140"/>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140"/>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140"/>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140"/>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140"/>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140"/>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0" name="Google Shape;18630;p140"/>
          <p:cNvGrpSpPr/>
          <p:nvPr/>
        </p:nvGrpSpPr>
        <p:grpSpPr>
          <a:xfrm>
            <a:off x="2915743" y="4108221"/>
            <a:ext cx="366547" cy="335968"/>
            <a:chOff x="2915743" y="4295071"/>
            <a:chExt cx="366547" cy="335968"/>
          </a:xfrm>
        </p:grpSpPr>
        <p:sp>
          <p:nvSpPr>
            <p:cNvPr id="18631" name="Google Shape;18631;p140"/>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140"/>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140"/>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140"/>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140"/>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140"/>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140"/>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140"/>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140"/>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140"/>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140"/>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140"/>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140"/>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140"/>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140"/>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140"/>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140"/>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140"/>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140"/>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140"/>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140"/>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140"/>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140"/>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140"/>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140"/>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140"/>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140"/>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140"/>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140"/>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0" name="Google Shape;18660;p140"/>
          <p:cNvGrpSpPr/>
          <p:nvPr/>
        </p:nvGrpSpPr>
        <p:grpSpPr>
          <a:xfrm>
            <a:off x="5712834" y="3626121"/>
            <a:ext cx="347550" cy="324046"/>
            <a:chOff x="5712834" y="3812971"/>
            <a:chExt cx="347550" cy="324046"/>
          </a:xfrm>
        </p:grpSpPr>
        <p:sp>
          <p:nvSpPr>
            <p:cNvPr id="18661" name="Google Shape;18661;p140"/>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140"/>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140"/>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140"/>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140"/>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140"/>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140"/>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140"/>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140"/>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140"/>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140"/>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140"/>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140"/>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140"/>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140"/>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140"/>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7" name="Google Shape;18677;p140"/>
          <p:cNvGrpSpPr/>
          <p:nvPr/>
        </p:nvGrpSpPr>
        <p:grpSpPr>
          <a:xfrm>
            <a:off x="6181466" y="3672290"/>
            <a:ext cx="347943" cy="231709"/>
            <a:chOff x="6181466" y="3859140"/>
            <a:chExt cx="347943" cy="231709"/>
          </a:xfrm>
        </p:grpSpPr>
        <p:sp>
          <p:nvSpPr>
            <p:cNvPr id="18678" name="Google Shape;18678;p140"/>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140"/>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140"/>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140"/>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140"/>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140"/>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140"/>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140"/>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140"/>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140"/>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140"/>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140"/>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140"/>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140"/>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2" name="Google Shape;18692;p140"/>
          <p:cNvGrpSpPr/>
          <p:nvPr/>
        </p:nvGrpSpPr>
        <p:grpSpPr>
          <a:xfrm>
            <a:off x="2656024" y="3178294"/>
            <a:ext cx="298735" cy="365472"/>
            <a:chOff x="2656024" y="3365144"/>
            <a:chExt cx="298735" cy="365472"/>
          </a:xfrm>
        </p:grpSpPr>
        <p:sp>
          <p:nvSpPr>
            <p:cNvPr id="18693" name="Google Shape;18693;p140"/>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140"/>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140"/>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140"/>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140"/>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140"/>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140"/>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140"/>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140"/>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140"/>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140"/>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140"/>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140"/>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140"/>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140"/>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140"/>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140"/>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140"/>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140"/>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140"/>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140"/>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140"/>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140"/>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6" name="Google Shape;18716;p140"/>
          <p:cNvGrpSpPr/>
          <p:nvPr/>
        </p:nvGrpSpPr>
        <p:grpSpPr>
          <a:xfrm>
            <a:off x="7172235" y="3616505"/>
            <a:ext cx="387561" cy="384312"/>
            <a:chOff x="7172235" y="3803355"/>
            <a:chExt cx="387561" cy="384312"/>
          </a:xfrm>
        </p:grpSpPr>
        <p:sp>
          <p:nvSpPr>
            <p:cNvPr id="18717" name="Google Shape;18717;p140"/>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140"/>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140"/>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140"/>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140"/>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140"/>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140"/>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140"/>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140"/>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140"/>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140"/>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140"/>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140"/>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140"/>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140"/>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140"/>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140"/>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140"/>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140"/>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140"/>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140"/>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140"/>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140"/>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140"/>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140"/>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2" name="Google Shape;18742;p140"/>
          <p:cNvGrpSpPr/>
          <p:nvPr/>
        </p:nvGrpSpPr>
        <p:grpSpPr>
          <a:xfrm>
            <a:off x="6655443" y="3612365"/>
            <a:ext cx="428280" cy="351638"/>
            <a:chOff x="6655443" y="3799215"/>
            <a:chExt cx="428280" cy="351638"/>
          </a:xfrm>
        </p:grpSpPr>
        <p:sp>
          <p:nvSpPr>
            <p:cNvPr id="18743" name="Google Shape;18743;p140"/>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140"/>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140"/>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140"/>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140"/>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140"/>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140"/>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140"/>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140"/>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140"/>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140"/>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140"/>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140"/>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6" name="Google Shape;18756;p140"/>
          <p:cNvGrpSpPr/>
          <p:nvPr/>
        </p:nvGrpSpPr>
        <p:grpSpPr>
          <a:xfrm>
            <a:off x="5224551" y="3606417"/>
            <a:ext cx="366547" cy="363507"/>
            <a:chOff x="5224551" y="3793267"/>
            <a:chExt cx="366547" cy="363507"/>
          </a:xfrm>
        </p:grpSpPr>
        <p:sp>
          <p:nvSpPr>
            <p:cNvPr id="18757" name="Google Shape;18757;p140"/>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140"/>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140"/>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140"/>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140"/>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140"/>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140"/>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140"/>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140"/>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140"/>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140"/>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140"/>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140"/>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140"/>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1" name="Google Shape;18771;p140"/>
          <p:cNvGrpSpPr/>
          <p:nvPr/>
        </p:nvGrpSpPr>
        <p:grpSpPr>
          <a:xfrm>
            <a:off x="7075390" y="3162704"/>
            <a:ext cx="375429" cy="363822"/>
            <a:chOff x="7075390" y="3349554"/>
            <a:chExt cx="375429" cy="363822"/>
          </a:xfrm>
        </p:grpSpPr>
        <p:sp>
          <p:nvSpPr>
            <p:cNvPr id="18772" name="Google Shape;18772;p140"/>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140"/>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140"/>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140"/>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140"/>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140"/>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140"/>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140"/>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140"/>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140"/>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140"/>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140"/>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140"/>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140"/>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140"/>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140"/>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140"/>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140"/>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140"/>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1" name="Google Shape;18791;p140"/>
          <p:cNvGrpSpPr/>
          <p:nvPr/>
        </p:nvGrpSpPr>
        <p:grpSpPr>
          <a:xfrm>
            <a:off x="6641451" y="3213694"/>
            <a:ext cx="363402" cy="261527"/>
            <a:chOff x="6641451" y="3400544"/>
            <a:chExt cx="363402" cy="261527"/>
          </a:xfrm>
        </p:grpSpPr>
        <p:sp>
          <p:nvSpPr>
            <p:cNvPr id="18792" name="Google Shape;18792;p140"/>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140"/>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140"/>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140"/>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140"/>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140"/>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140"/>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140"/>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140"/>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140"/>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140"/>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140"/>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140"/>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140"/>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140"/>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140"/>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140"/>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140"/>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140"/>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1" name="Google Shape;18811;p140"/>
          <p:cNvGrpSpPr/>
          <p:nvPr/>
        </p:nvGrpSpPr>
        <p:grpSpPr>
          <a:xfrm>
            <a:off x="7658737" y="3162756"/>
            <a:ext cx="110208" cy="363219"/>
            <a:chOff x="7658737" y="3349606"/>
            <a:chExt cx="110208" cy="363219"/>
          </a:xfrm>
        </p:grpSpPr>
        <p:sp>
          <p:nvSpPr>
            <p:cNvPr id="18812" name="Google Shape;18812;p140"/>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140"/>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140"/>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140"/>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6" name="Google Shape;18816;p140"/>
          <p:cNvGrpSpPr/>
          <p:nvPr/>
        </p:nvGrpSpPr>
        <p:grpSpPr>
          <a:xfrm>
            <a:off x="7975263" y="3196846"/>
            <a:ext cx="363717" cy="295355"/>
            <a:chOff x="7975263" y="3383696"/>
            <a:chExt cx="363717" cy="295355"/>
          </a:xfrm>
        </p:grpSpPr>
        <p:sp>
          <p:nvSpPr>
            <p:cNvPr id="18817" name="Google Shape;18817;p140"/>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140"/>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140"/>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140"/>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140"/>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140"/>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140"/>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140"/>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140"/>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140"/>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140"/>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140"/>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140"/>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140"/>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140"/>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140"/>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140"/>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140"/>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140"/>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140"/>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7" name="Google Shape;18837;p140"/>
          <p:cNvGrpSpPr/>
          <p:nvPr/>
        </p:nvGrpSpPr>
        <p:grpSpPr>
          <a:xfrm>
            <a:off x="4891988" y="2241450"/>
            <a:ext cx="285424" cy="363507"/>
            <a:chOff x="4891988" y="2428300"/>
            <a:chExt cx="285424" cy="363507"/>
          </a:xfrm>
        </p:grpSpPr>
        <p:sp>
          <p:nvSpPr>
            <p:cNvPr id="18838" name="Google Shape;18838;p140"/>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140"/>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140"/>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140"/>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140"/>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140"/>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140"/>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140"/>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140"/>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140"/>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8" name="Google Shape;18848;p140"/>
          <p:cNvGrpSpPr/>
          <p:nvPr/>
        </p:nvGrpSpPr>
        <p:grpSpPr>
          <a:xfrm>
            <a:off x="6632909" y="2260971"/>
            <a:ext cx="368302" cy="324361"/>
            <a:chOff x="6632909" y="2447821"/>
            <a:chExt cx="368302" cy="324361"/>
          </a:xfrm>
        </p:grpSpPr>
        <p:sp>
          <p:nvSpPr>
            <p:cNvPr id="18849" name="Google Shape;18849;p140"/>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140"/>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140"/>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140"/>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140"/>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140"/>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140"/>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140"/>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140"/>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140"/>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140"/>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140"/>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140"/>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140"/>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140"/>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4" name="Google Shape;18864;p140"/>
          <p:cNvGrpSpPr/>
          <p:nvPr/>
        </p:nvGrpSpPr>
        <p:grpSpPr>
          <a:xfrm>
            <a:off x="1754187" y="2714248"/>
            <a:ext cx="365289" cy="365525"/>
            <a:chOff x="1754187" y="2901098"/>
            <a:chExt cx="365289" cy="365525"/>
          </a:xfrm>
        </p:grpSpPr>
        <p:sp>
          <p:nvSpPr>
            <p:cNvPr id="18865" name="Google Shape;18865;p140"/>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140"/>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140"/>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140"/>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140"/>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140"/>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140"/>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140"/>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140"/>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140"/>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140"/>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140"/>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140"/>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140"/>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140"/>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140"/>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140"/>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140"/>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140"/>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4" name="Google Shape;18884;p140"/>
          <p:cNvGrpSpPr/>
          <p:nvPr/>
        </p:nvGrpSpPr>
        <p:grpSpPr>
          <a:xfrm>
            <a:off x="5770820" y="1828499"/>
            <a:ext cx="363507" cy="303032"/>
            <a:chOff x="5770820" y="2015349"/>
            <a:chExt cx="363507" cy="303032"/>
          </a:xfrm>
        </p:grpSpPr>
        <p:sp>
          <p:nvSpPr>
            <p:cNvPr id="18885" name="Google Shape;18885;p140"/>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140"/>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140"/>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140"/>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140"/>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140"/>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140"/>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140"/>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140"/>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140"/>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140"/>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140"/>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140"/>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140"/>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140"/>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140"/>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140"/>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140"/>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140"/>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140"/>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140"/>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140"/>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140"/>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140"/>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140"/>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140"/>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1" name="Google Shape;18911;p140"/>
          <p:cNvGrpSpPr/>
          <p:nvPr/>
        </p:nvGrpSpPr>
        <p:grpSpPr>
          <a:xfrm>
            <a:off x="5322417" y="1799886"/>
            <a:ext cx="368931" cy="359944"/>
            <a:chOff x="5322417" y="1986736"/>
            <a:chExt cx="368931" cy="359944"/>
          </a:xfrm>
        </p:grpSpPr>
        <p:sp>
          <p:nvSpPr>
            <p:cNvPr id="18912" name="Google Shape;18912;p140"/>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140"/>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140"/>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140"/>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140"/>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140"/>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140"/>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140"/>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140"/>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140"/>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140"/>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140"/>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140"/>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140"/>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140"/>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140"/>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140"/>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140"/>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140"/>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140"/>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140"/>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140"/>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140"/>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5" name="Google Shape;18935;p140"/>
          <p:cNvGrpSpPr/>
          <p:nvPr/>
        </p:nvGrpSpPr>
        <p:grpSpPr>
          <a:xfrm>
            <a:off x="6189641" y="2279418"/>
            <a:ext cx="363298" cy="287572"/>
            <a:chOff x="6189641" y="2466268"/>
            <a:chExt cx="363298" cy="287572"/>
          </a:xfrm>
        </p:grpSpPr>
        <p:sp>
          <p:nvSpPr>
            <p:cNvPr id="18936" name="Google Shape;18936;p140"/>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140"/>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140"/>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140"/>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140"/>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140"/>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140"/>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140"/>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140"/>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140"/>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140"/>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140"/>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140"/>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9" name="Google Shape;18949;p140"/>
          <p:cNvGrpSpPr/>
          <p:nvPr/>
        </p:nvGrpSpPr>
        <p:grpSpPr>
          <a:xfrm>
            <a:off x="7076255" y="2241398"/>
            <a:ext cx="369455" cy="363638"/>
            <a:chOff x="7076255" y="2428248"/>
            <a:chExt cx="369455" cy="363638"/>
          </a:xfrm>
        </p:grpSpPr>
        <p:sp>
          <p:nvSpPr>
            <p:cNvPr id="18950" name="Google Shape;18950;p140"/>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140"/>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140"/>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140"/>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140"/>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140"/>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140"/>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140"/>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140"/>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140"/>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0" name="Google Shape;18960;p140"/>
          <p:cNvGrpSpPr/>
          <p:nvPr/>
        </p:nvGrpSpPr>
        <p:grpSpPr>
          <a:xfrm>
            <a:off x="5331090" y="3150179"/>
            <a:ext cx="316238" cy="388688"/>
            <a:chOff x="5331090" y="3337029"/>
            <a:chExt cx="316238" cy="388688"/>
          </a:xfrm>
        </p:grpSpPr>
        <p:sp>
          <p:nvSpPr>
            <p:cNvPr id="18961" name="Google Shape;18961;p140"/>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140"/>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140"/>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140"/>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140"/>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140"/>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140"/>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140"/>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140"/>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140"/>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140"/>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140"/>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140"/>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140"/>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140"/>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140"/>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140"/>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140"/>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140"/>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140"/>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140"/>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140"/>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140"/>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140"/>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140"/>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140"/>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7" name="Google Shape;18987;p140"/>
          <p:cNvGrpSpPr/>
          <p:nvPr/>
        </p:nvGrpSpPr>
        <p:grpSpPr>
          <a:xfrm>
            <a:off x="7995963" y="1798313"/>
            <a:ext cx="343279" cy="363402"/>
            <a:chOff x="7995963" y="1985163"/>
            <a:chExt cx="343279" cy="363402"/>
          </a:xfrm>
        </p:grpSpPr>
        <p:sp>
          <p:nvSpPr>
            <p:cNvPr id="18988" name="Google Shape;18988;p140"/>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140"/>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140"/>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140"/>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140"/>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140"/>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140"/>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140"/>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140"/>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140"/>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140"/>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140"/>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140"/>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140"/>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140"/>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140"/>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140"/>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140"/>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140"/>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140"/>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8" name="Google Shape;19008;p140"/>
          <p:cNvGrpSpPr/>
          <p:nvPr/>
        </p:nvGrpSpPr>
        <p:grpSpPr>
          <a:xfrm>
            <a:off x="5743255" y="2246560"/>
            <a:ext cx="364162" cy="353236"/>
            <a:chOff x="5743255" y="2433410"/>
            <a:chExt cx="364162" cy="353236"/>
          </a:xfrm>
        </p:grpSpPr>
        <p:sp>
          <p:nvSpPr>
            <p:cNvPr id="19009" name="Google Shape;19009;p140"/>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140"/>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140"/>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140"/>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140"/>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140"/>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140"/>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140"/>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140"/>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140"/>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140"/>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140"/>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140"/>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140"/>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140"/>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140"/>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140"/>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140"/>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140"/>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140"/>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140"/>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0" name="Google Shape;19030;p140"/>
          <p:cNvGrpSpPr/>
          <p:nvPr/>
        </p:nvGrpSpPr>
        <p:grpSpPr>
          <a:xfrm>
            <a:off x="4885202" y="1812410"/>
            <a:ext cx="363271" cy="335104"/>
            <a:chOff x="4885202" y="1999260"/>
            <a:chExt cx="363271" cy="335104"/>
          </a:xfrm>
        </p:grpSpPr>
        <p:sp>
          <p:nvSpPr>
            <p:cNvPr id="19031" name="Google Shape;19031;p140"/>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140"/>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140"/>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140"/>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140"/>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140"/>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140"/>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140"/>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140"/>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140"/>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140"/>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140"/>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140"/>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140"/>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140"/>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140"/>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140"/>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140"/>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9" name="Google Shape;19049;p140"/>
          <p:cNvGrpSpPr/>
          <p:nvPr/>
        </p:nvGrpSpPr>
        <p:grpSpPr>
          <a:xfrm>
            <a:off x="7062315" y="2715113"/>
            <a:ext cx="363507" cy="346423"/>
            <a:chOff x="7062315" y="2901963"/>
            <a:chExt cx="363507" cy="346423"/>
          </a:xfrm>
        </p:grpSpPr>
        <p:sp>
          <p:nvSpPr>
            <p:cNvPr id="19050" name="Google Shape;19050;p140"/>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140"/>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140"/>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140"/>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140"/>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140"/>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140"/>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140"/>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140"/>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140"/>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140"/>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140"/>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2" name="Google Shape;19062;p140"/>
          <p:cNvGrpSpPr/>
          <p:nvPr/>
        </p:nvGrpSpPr>
        <p:grpSpPr>
          <a:xfrm>
            <a:off x="7541533" y="1798313"/>
            <a:ext cx="359865" cy="363402"/>
            <a:chOff x="7541533" y="1985163"/>
            <a:chExt cx="359865" cy="363402"/>
          </a:xfrm>
        </p:grpSpPr>
        <p:sp>
          <p:nvSpPr>
            <p:cNvPr id="19063" name="Google Shape;19063;p140"/>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140"/>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140"/>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140"/>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140"/>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140"/>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140"/>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140"/>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140"/>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140"/>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140"/>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140"/>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140"/>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140"/>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140"/>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140"/>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140"/>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140"/>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140"/>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140"/>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140"/>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140"/>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140"/>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6" name="Google Shape;19086;p140"/>
          <p:cNvGrpSpPr/>
          <p:nvPr/>
        </p:nvGrpSpPr>
        <p:grpSpPr>
          <a:xfrm>
            <a:off x="6602959" y="2721663"/>
            <a:ext cx="363402" cy="333322"/>
            <a:chOff x="6602959" y="2908513"/>
            <a:chExt cx="363402" cy="333322"/>
          </a:xfrm>
        </p:grpSpPr>
        <p:sp>
          <p:nvSpPr>
            <p:cNvPr id="19087" name="Google Shape;19087;p140"/>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140"/>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140"/>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140"/>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140"/>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140"/>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140"/>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140"/>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140"/>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140"/>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140"/>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140"/>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140"/>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140"/>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140"/>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140"/>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140"/>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140"/>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140"/>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140"/>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140"/>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140"/>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140"/>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140"/>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140"/>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140"/>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3" name="Google Shape;19113;p140"/>
          <p:cNvGrpSpPr/>
          <p:nvPr/>
        </p:nvGrpSpPr>
        <p:grpSpPr>
          <a:xfrm>
            <a:off x="5289454" y="2297288"/>
            <a:ext cx="371840" cy="252068"/>
            <a:chOff x="5289454" y="2484138"/>
            <a:chExt cx="371840" cy="252068"/>
          </a:xfrm>
        </p:grpSpPr>
        <p:sp>
          <p:nvSpPr>
            <p:cNvPr id="19114" name="Google Shape;19114;p140"/>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140"/>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140"/>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140"/>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140"/>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140"/>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140"/>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140"/>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140"/>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140"/>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140"/>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140"/>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140"/>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140"/>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140"/>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140"/>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140"/>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140"/>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140"/>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140"/>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140"/>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140"/>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140"/>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140"/>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140"/>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140"/>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140"/>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140"/>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140"/>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140"/>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140"/>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140"/>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140"/>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7" name="Google Shape;19147;p140"/>
          <p:cNvGrpSpPr/>
          <p:nvPr/>
        </p:nvGrpSpPr>
        <p:grpSpPr>
          <a:xfrm>
            <a:off x="6215319" y="1798235"/>
            <a:ext cx="360258" cy="363455"/>
            <a:chOff x="6215319" y="1985085"/>
            <a:chExt cx="360258" cy="363455"/>
          </a:xfrm>
        </p:grpSpPr>
        <p:sp>
          <p:nvSpPr>
            <p:cNvPr id="19148" name="Google Shape;19148;p140"/>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140"/>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140"/>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140"/>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140"/>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140"/>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140"/>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140"/>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140"/>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7" name="Google Shape;19157;p140"/>
          <p:cNvGrpSpPr/>
          <p:nvPr/>
        </p:nvGrpSpPr>
        <p:grpSpPr>
          <a:xfrm>
            <a:off x="5354856" y="1315847"/>
            <a:ext cx="251334" cy="363402"/>
            <a:chOff x="5354856" y="1502697"/>
            <a:chExt cx="251334" cy="363402"/>
          </a:xfrm>
        </p:grpSpPr>
        <p:sp>
          <p:nvSpPr>
            <p:cNvPr id="19158" name="Google Shape;19158;p140"/>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140"/>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140"/>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140"/>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140"/>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140"/>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140"/>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140"/>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140"/>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140"/>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140"/>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140"/>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140"/>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1" name="Google Shape;19171;p140"/>
          <p:cNvGrpSpPr/>
          <p:nvPr/>
        </p:nvGrpSpPr>
        <p:grpSpPr>
          <a:xfrm>
            <a:off x="7967402" y="2288693"/>
            <a:ext cx="374093" cy="267082"/>
            <a:chOff x="7967402" y="2475543"/>
            <a:chExt cx="374093" cy="267082"/>
          </a:xfrm>
        </p:grpSpPr>
        <p:sp>
          <p:nvSpPr>
            <p:cNvPr id="19172" name="Google Shape;19172;p140"/>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140"/>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140"/>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140"/>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140"/>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140"/>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140"/>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140"/>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140"/>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140"/>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140"/>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140"/>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140"/>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140"/>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140"/>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7" name="Google Shape;19187;p140"/>
          <p:cNvGrpSpPr/>
          <p:nvPr/>
        </p:nvGrpSpPr>
        <p:grpSpPr>
          <a:xfrm>
            <a:off x="7526624" y="2273836"/>
            <a:ext cx="363979" cy="298604"/>
            <a:chOff x="7526624" y="2460686"/>
            <a:chExt cx="363979" cy="298604"/>
          </a:xfrm>
        </p:grpSpPr>
        <p:sp>
          <p:nvSpPr>
            <p:cNvPr id="19188" name="Google Shape;19188;p140"/>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140"/>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140"/>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140"/>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140"/>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140"/>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140"/>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140"/>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140"/>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140"/>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140"/>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140"/>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140"/>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140"/>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140"/>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140"/>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140"/>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140"/>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140"/>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7" name="Google Shape;19207;p140"/>
          <p:cNvGrpSpPr/>
          <p:nvPr/>
        </p:nvGrpSpPr>
        <p:grpSpPr>
          <a:xfrm>
            <a:off x="7108353" y="1798235"/>
            <a:ext cx="346161" cy="363481"/>
            <a:chOff x="7108353" y="1985085"/>
            <a:chExt cx="346161" cy="363481"/>
          </a:xfrm>
        </p:grpSpPr>
        <p:sp>
          <p:nvSpPr>
            <p:cNvPr id="19208" name="Google Shape;19208;p140"/>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140"/>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140"/>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140"/>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140"/>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140"/>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140"/>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140"/>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140"/>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140"/>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140"/>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140"/>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140"/>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140"/>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140"/>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140"/>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140"/>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5" name="Google Shape;19225;p140"/>
          <p:cNvGrpSpPr/>
          <p:nvPr/>
        </p:nvGrpSpPr>
        <p:grpSpPr>
          <a:xfrm>
            <a:off x="6139594" y="2730598"/>
            <a:ext cx="371578" cy="315347"/>
            <a:chOff x="6139594" y="2917448"/>
            <a:chExt cx="371578" cy="315347"/>
          </a:xfrm>
        </p:grpSpPr>
        <p:sp>
          <p:nvSpPr>
            <p:cNvPr id="19226" name="Google Shape;19226;p140"/>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140"/>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140"/>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140"/>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140"/>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140"/>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140"/>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140"/>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4" name="Google Shape;19234;p140"/>
          <p:cNvGrpSpPr/>
          <p:nvPr/>
        </p:nvGrpSpPr>
        <p:grpSpPr>
          <a:xfrm>
            <a:off x="7539253" y="2706545"/>
            <a:ext cx="328186" cy="363429"/>
            <a:chOff x="7539253" y="2893395"/>
            <a:chExt cx="328186" cy="363429"/>
          </a:xfrm>
        </p:grpSpPr>
        <p:sp>
          <p:nvSpPr>
            <p:cNvPr id="19235" name="Google Shape;19235;p140"/>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140"/>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140"/>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140"/>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140"/>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140"/>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140"/>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140"/>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140"/>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140"/>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140"/>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140"/>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140"/>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140"/>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140"/>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0" name="Google Shape;19250;p140"/>
          <p:cNvGrpSpPr/>
          <p:nvPr/>
        </p:nvGrpSpPr>
        <p:grpSpPr>
          <a:xfrm>
            <a:off x="8004138" y="2706571"/>
            <a:ext cx="317365" cy="363402"/>
            <a:chOff x="8004138" y="2893421"/>
            <a:chExt cx="317365" cy="363402"/>
          </a:xfrm>
        </p:grpSpPr>
        <p:sp>
          <p:nvSpPr>
            <p:cNvPr id="19251" name="Google Shape;19251;p140"/>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140"/>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140"/>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140"/>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140"/>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140"/>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140"/>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140"/>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140"/>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140"/>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140"/>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140"/>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140"/>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140"/>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140"/>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140"/>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140"/>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140"/>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140"/>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140"/>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140"/>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140"/>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140"/>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4" name="Google Shape;19274;p140"/>
          <p:cNvGrpSpPr/>
          <p:nvPr/>
        </p:nvGrpSpPr>
        <p:grpSpPr>
          <a:xfrm>
            <a:off x="5683016" y="2706649"/>
            <a:ext cx="365551" cy="363376"/>
            <a:chOff x="5683016" y="2893499"/>
            <a:chExt cx="365551" cy="363376"/>
          </a:xfrm>
        </p:grpSpPr>
        <p:sp>
          <p:nvSpPr>
            <p:cNvPr id="19275" name="Google Shape;19275;p140"/>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140"/>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140"/>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140"/>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140"/>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140"/>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140"/>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140"/>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140"/>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140"/>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140"/>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140"/>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140"/>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140"/>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140"/>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0" name="Google Shape;19290;p140"/>
          <p:cNvGrpSpPr/>
          <p:nvPr/>
        </p:nvGrpSpPr>
        <p:grpSpPr>
          <a:xfrm>
            <a:off x="4891622" y="1315847"/>
            <a:ext cx="255841" cy="363402"/>
            <a:chOff x="4891622" y="1502697"/>
            <a:chExt cx="255841" cy="363402"/>
          </a:xfrm>
        </p:grpSpPr>
        <p:sp>
          <p:nvSpPr>
            <p:cNvPr id="19291" name="Google Shape;19291;p140"/>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140"/>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140"/>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140"/>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140"/>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140"/>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140"/>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140"/>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140"/>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140"/>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140"/>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140"/>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140"/>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140"/>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140"/>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140"/>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7" name="Google Shape;19307;p140"/>
          <p:cNvGrpSpPr/>
          <p:nvPr/>
        </p:nvGrpSpPr>
        <p:grpSpPr>
          <a:xfrm>
            <a:off x="6281219" y="1315847"/>
            <a:ext cx="243919" cy="363402"/>
            <a:chOff x="6281219" y="1502697"/>
            <a:chExt cx="243919" cy="363402"/>
          </a:xfrm>
        </p:grpSpPr>
        <p:sp>
          <p:nvSpPr>
            <p:cNvPr id="19308" name="Google Shape;19308;p140"/>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140"/>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140"/>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140"/>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140"/>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140"/>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140"/>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140"/>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140"/>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140"/>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140"/>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140"/>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140"/>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140"/>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2" name="Google Shape;19322;p140"/>
          <p:cNvGrpSpPr/>
          <p:nvPr/>
        </p:nvGrpSpPr>
        <p:grpSpPr>
          <a:xfrm>
            <a:off x="4888713" y="3163018"/>
            <a:ext cx="311469" cy="363167"/>
            <a:chOff x="4888713" y="3349868"/>
            <a:chExt cx="311469" cy="363167"/>
          </a:xfrm>
        </p:grpSpPr>
        <p:sp>
          <p:nvSpPr>
            <p:cNvPr id="19323" name="Google Shape;19323;p140"/>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140"/>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140"/>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140"/>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140"/>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140"/>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140"/>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140"/>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140"/>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140"/>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140"/>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140"/>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140"/>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140"/>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140"/>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8" name="Google Shape;19338;p140"/>
          <p:cNvGrpSpPr/>
          <p:nvPr/>
        </p:nvGrpSpPr>
        <p:grpSpPr>
          <a:xfrm>
            <a:off x="6196821" y="3222446"/>
            <a:ext cx="363402" cy="243971"/>
            <a:chOff x="6196821" y="3409296"/>
            <a:chExt cx="363402" cy="243971"/>
          </a:xfrm>
        </p:grpSpPr>
        <p:sp>
          <p:nvSpPr>
            <p:cNvPr id="19339" name="Google Shape;19339;p140"/>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140"/>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140"/>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140"/>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140"/>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140"/>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140"/>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140"/>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140"/>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140"/>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140"/>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140"/>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140"/>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140"/>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140"/>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140"/>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5" name="Google Shape;19355;p140"/>
          <p:cNvGrpSpPr/>
          <p:nvPr/>
        </p:nvGrpSpPr>
        <p:grpSpPr>
          <a:xfrm>
            <a:off x="5818221" y="1315847"/>
            <a:ext cx="252723" cy="363402"/>
            <a:chOff x="5818221" y="1502697"/>
            <a:chExt cx="252723" cy="363402"/>
          </a:xfrm>
        </p:grpSpPr>
        <p:sp>
          <p:nvSpPr>
            <p:cNvPr id="19356" name="Google Shape;19356;p140"/>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140"/>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140"/>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140"/>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140"/>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140"/>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140"/>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140"/>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140"/>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140"/>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140"/>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140"/>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140"/>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140"/>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140"/>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1" name="Google Shape;19371;p140"/>
          <p:cNvGrpSpPr/>
          <p:nvPr/>
        </p:nvGrpSpPr>
        <p:grpSpPr>
          <a:xfrm>
            <a:off x="6660814" y="1798235"/>
            <a:ext cx="355096" cy="363481"/>
            <a:chOff x="6660814" y="1985085"/>
            <a:chExt cx="355096" cy="363481"/>
          </a:xfrm>
        </p:grpSpPr>
        <p:sp>
          <p:nvSpPr>
            <p:cNvPr id="19372" name="Google Shape;19372;p140"/>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140"/>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140"/>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140"/>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140"/>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140"/>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140"/>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140"/>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140"/>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140"/>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140"/>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140"/>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140"/>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140"/>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140"/>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140"/>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140"/>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140"/>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140"/>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140"/>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140"/>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140"/>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140"/>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140"/>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140"/>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140"/>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140"/>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140"/>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140"/>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1" name="Google Shape;19401;p140"/>
          <p:cNvGrpSpPr/>
          <p:nvPr/>
        </p:nvGrpSpPr>
        <p:grpSpPr>
          <a:xfrm>
            <a:off x="7226448" y="1315847"/>
            <a:ext cx="198379" cy="363402"/>
            <a:chOff x="7226448" y="1502697"/>
            <a:chExt cx="198379" cy="363402"/>
          </a:xfrm>
        </p:grpSpPr>
        <p:sp>
          <p:nvSpPr>
            <p:cNvPr id="19402" name="Google Shape;19402;p140"/>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140"/>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140"/>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140"/>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140"/>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140"/>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140"/>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140"/>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140"/>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140"/>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140"/>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140"/>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140"/>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140"/>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6" name="Google Shape;19416;p140"/>
          <p:cNvGrpSpPr/>
          <p:nvPr/>
        </p:nvGrpSpPr>
        <p:grpSpPr>
          <a:xfrm>
            <a:off x="8169030" y="1315716"/>
            <a:ext cx="158001" cy="363533"/>
            <a:chOff x="8169030" y="1502566"/>
            <a:chExt cx="158001" cy="363533"/>
          </a:xfrm>
        </p:grpSpPr>
        <p:sp>
          <p:nvSpPr>
            <p:cNvPr id="19417" name="Google Shape;19417;p140"/>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140"/>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140"/>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140"/>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140"/>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140"/>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140"/>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140"/>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140"/>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140"/>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140"/>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140"/>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140"/>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0" name="Google Shape;19430;p140"/>
          <p:cNvGrpSpPr/>
          <p:nvPr/>
        </p:nvGrpSpPr>
        <p:grpSpPr>
          <a:xfrm>
            <a:off x="7706661" y="1315847"/>
            <a:ext cx="160281" cy="363402"/>
            <a:chOff x="7706661" y="1502697"/>
            <a:chExt cx="160281" cy="363402"/>
          </a:xfrm>
        </p:grpSpPr>
        <p:sp>
          <p:nvSpPr>
            <p:cNvPr id="19431" name="Google Shape;19431;p140"/>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140"/>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140"/>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140"/>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140"/>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140"/>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140"/>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140"/>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140"/>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140"/>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140"/>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140"/>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140"/>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140"/>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5" name="Google Shape;19445;p140"/>
          <p:cNvGrpSpPr/>
          <p:nvPr/>
        </p:nvGrpSpPr>
        <p:grpSpPr>
          <a:xfrm>
            <a:off x="6753519" y="1315821"/>
            <a:ext cx="225158" cy="365184"/>
            <a:chOff x="6753519" y="1502671"/>
            <a:chExt cx="225158" cy="365184"/>
          </a:xfrm>
        </p:grpSpPr>
        <p:sp>
          <p:nvSpPr>
            <p:cNvPr id="19446" name="Google Shape;19446;p140"/>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140"/>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140"/>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140"/>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140"/>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140"/>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140"/>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140"/>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140"/>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5" name="Google Shape;19455;p140"/>
          <p:cNvGrpSpPr/>
          <p:nvPr/>
        </p:nvGrpSpPr>
        <p:grpSpPr>
          <a:xfrm>
            <a:off x="5751876" y="3250561"/>
            <a:ext cx="363769" cy="187924"/>
            <a:chOff x="5751876" y="3437411"/>
            <a:chExt cx="363769" cy="187924"/>
          </a:xfrm>
        </p:grpSpPr>
        <p:sp>
          <p:nvSpPr>
            <p:cNvPr id="19456" name="Google Shape;19456;p140"/>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140"/>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140"/>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140"/>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140"/>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140"/>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140"/>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140"/>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140"/>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140"/>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140"/>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140"/>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140"/>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140"/>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140"/>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140"/>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140"/>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140"/>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140"/>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140"/>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140"/>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140"/>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140"/>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140"/>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140"/>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140"/>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140"/>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140"/>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4" name="Google Shape;19484;p140"/>
          <p:cNvGrpSpPr/>
          <p:nvPr/>
        </p:nvGrpSpPr>
        <p:grpSpPr>
          <a:xfrm>
            <a:off x="7660518" y="3613439"/>
            <a:ext cx="304263" cy="363664"/>
            <a:chOff x="7660518" y="3800289"/>
            <a:chExt cx="304263" cy="363664"/>
          </a:xfrm>
        </p:grpSpPr>
        <p:sp>
          <p:nvSpPr>
            <p:cNvPr id="19485" name="Google Shape;19485;p140"/>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140"/>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140"/>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140"/>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140"/>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140"/>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140"/>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140"/>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140"/>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140"/>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5" name="Google Shape;19495;p140"/>
          <p:cNvGrpSpPr/>
          <p:nvPr/>
        </p:nvGrpSpPr>
        <p:grpSpPr>
          <a:xfrm>
            <a:off x="5223660" y="2706623"/>
            <a:ext cx="365551" cy="363271"/>
            <a:chOff x="5223660" y="2893473"/>
            <a:chExt cx="365551" cy="363271"/>
          </a:xfrm>
        </p:grpSpPr>
        <p:sp>
          <p:nvSpPr>
            <p:cNvPr id="19496" name="Google Shape;19496;p140"/>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140"/>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140"/>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140"/>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140"/>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140"/>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140"/>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140"/>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140"/>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140"/>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140"/>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140"/>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140"/>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140"/>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0" name="Google Shape;19510;p140"/>
          <p:cNvGrpSpPr/>
          <p:nvPr/>
        </p:nvGrpSpPr>
        <p:grpSpPr>
          <a:xfrm>
            <a:off x="4864057" y="2706571"/>
            <a:ext cx="166700" cy="363271"/>
            <a:chOff x="4864057" y="2893421"/>
            <a:chExt cx="166700" cy="363271"/>
          </a:xfrm>
        </p:grpSpPr>
        <p:sp>
          <p:nvSpPr>
            <p:cNvPr id="19511" name="Google Shape;19511;p140"/>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140"/>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140"/>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140"/>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140"/>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140"/>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140"/>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140"/>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140"/>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140"/>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140"/>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140"/>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140"/>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24" name="Google Shape;19524;p140"/>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9525" name="Google Shape;19525;p140"/>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529"/>
        <p:cNvGrpSpPr/>
        <p:nvPr/>
      </p:nvGrpSpPr>
      <p:grpSpPr>
        <a:xfrm>
          <a:off x="0" y="0"/>
          <a:ext cx="0" cy="0"/>
          <a:chOff x="0" y="0"/>
          <a:chExt cx="0" cy="0"/>
        </a:xfrm>
      </p:grpSpPr>
      <p:grpSp>
        <p:nvGrpSpPr>
          <p:cNvPr id="19530" name="Google Shape;19530;p141"/>
          <p:cNvGrpSpPr/>
          <p:nvPr/>
        </p:nvGrpSpPr>
        <p:grpSpPr>
          <a:xfrm>
            <a:off x="4132674" y="3048528"/>
            <a:ext cx="361261" cy="357748"/>
            <a:chOff x="4132674" y="2896128"/>
            <a:chExt cx="361261" cy="357748"/>
          </a:xfrm>
        </p:grpSpPr>
        <p:sp>
          <p:nvSpPr>
            <p:cNvPr id="19531" name="Google Shape;19531;p141"/>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141"/>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141"/>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4" name="Google Shape;19534;p141"/>
          <p:cNvGrpSpPr/>
          <p:nvPr/>
        </p:nvGrpSpPr>
        <p:grpSpPr>
          <a:xfrm>
            <a:off x="8018284" y="3048475"/>
            <a:ext cx="248363" cy="357801"/>
            <a:chOff x="8018284" y="2896075"/>
            <a:chExt cx="248363" cy="357801"/>
          </a:xfrm>
        </p:grpSpPr>
        <p:sp>
          <p:nvSpPr>
            <p:cNvPr id="19535" name="Google Shape;19535;p141"/>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141"/>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141"/>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141"/>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141"/>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141"/>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141"/>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2" name="Google Shape;19542;p141"/>
          <p:cNvGrpSpPr/>
          <p:nvPr/>
        </p:nvGrpSpPr>
        <p:grpSpPr>
          <a:xfrm>
            <a:off x="4680149" y="3048528"/>
            <a:ext cx="360448" cy="357748"/>
            <a:chOff x="4680149" y="2896128"/>
            <a:chExt cx="360448" cy="357748"/>
          </a:xfrm>
        </p:grpSpPr>
        <p:sp>
          <p:nvSpPr>
            <p:cNvPr id="19543" name="Google Shape;19543;p141"/>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141"/>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141"/>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141"/>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141"/>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8" name="Google Shape;19548;p141"/>
          <p:cNvGrpSpPr/>
          <p:nvPr/>
        </p:nvGrpSpPr>
        <p:grpSpPr>
          <a:xfrm>
            <a:off x="7504703" y="3048449"/>
            <a:ext cx="181259" cy="357827"/>
            <a:chOff x="7504703" y="2896049"/>
            <a:chExt cx="181259" cy="357827"/>
          </a:xfrm>
        </p:grpSpPr>
        <p:sp>
          <p:nvSpPr>
            <p:cNvPr id="19549" name="Google Shape;19549;p141"/>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141"/>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141"/>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141"/>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141"/>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141"/>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141"/>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141"/>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141"/>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141"/>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141"/>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0" name="Google Shape;19560;p141"/>
          <p:cNvGrpSpPr/>
          <p:nvPr/>
        </p:nvGrpSpPr>
        <p:grpSpPr>
          <a:xfrm>
            <a:off x="4680751" y="1652371"/>
            <a:ext cx="374341" cy="364590"/>
            <a:chOff x="4680751" y="1499971"/>
            <a:chExt cx="374341" cy="364590"/>
          </a:xfrm>
        </p:grpSpPr>
        <p:sp>
          <p:nvSpPr>
            <p:cNvPr id="19561" name="Google Shape;19561;p141"/>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141"/>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141"/>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141"/>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141"/>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141"/>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141"/>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141"/>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141"/>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141"/>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141"/>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141"/>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141"/>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141"/>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141"/>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141"/>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141"/>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141"/>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9" name="Google Shape;19579;p141"/>
          <p:cNvGrpSpPr/>
          <p:nvPr/>
        </p:nvGrpSpPr>
        <p:grpSpPr>
          <a:xfrm>
            <a:off x="853281" y="1652267"/>
            <a:ext cx="374917" cy="364668"/>
            <a:chOff x="853281" y="1499867"/>
            <a:chExt cx="374917" cy="364668"/>
          </a:xfrm>
        </p:grpSpPr>
        <p:sp>
          <p:nvSpPr>
            <p:cNvPr id="19580" name="Google Shape;19580;p141"/>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141"/>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141"/>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141"/>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141"/>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141"/>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141"/>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141"/>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141"/>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141"/>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141"/>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141"/>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141"/>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141"/>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141"/>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141"/>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141"/>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141"/>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141"/>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141"/>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141"/>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141"/>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141"/>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3" name="Google Shape;19603;p141"/>
          <p:cNvGrpSpPr/>
          <p:nvPr/>
        </p:nvGrpSpPr>
        <p:grpSpPr>
          <a:xfrm>
            <a:off x="6330671" y="1703643"/>
            <a:ext cx="365245" cy="261968"/>
            <a:chOff x="6330671" y="1551243"/>
            <a:chExt cx="365245" cy="261968"/>
          </a:xfrm>
        </p:grpSpPr>
        <p:sp>
          <p:nvSpPr>
            <p:cNvPr id="19604" name="Google Shape;19604;p141"/>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141"/>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141"/>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141"/>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141"/>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141"/>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141"/>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141"/>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141"/>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141"/>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141"/>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141"/>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141"/>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141"/>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141"/>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141"/>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141"/>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141"/>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141"/>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3" name="Google Shape;19623;p141"/>
          <p:cNvGrpSpPr/>
          <p:nvPr/>
        </p:nvGrpSpPr>
        <p:grpSpPr>
          <a:xfrm>
            <a:off x="3596131" y="1661048"/>
            <a:ext cx="367630" cy="347289"/>
            <a:chOff x="3596131" y="1508648"/>
            <a:chExt cx="367630" cy="347289"/>
          </a:xfrm>
        </p:grpSpPr>
        <p:sp>
          <p:nvSpPr>
            <p:cNvPr id="19624" name="Google Shape;19624;p141"/>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141"/>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141"/>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141"/>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141"/>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141"/>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141"/>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141"/>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141"/>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141"/>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141"/>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141"/>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141"/>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141"/>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141"/>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141"/>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141"/>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1" name="Google Shape;19641;p141"/>
          <p:cNvGrpSpPr/>
          <p:nvPr/>
        </p:nvGrpSpPr>
        <p:grpSpPr>
          <a:xfrm>
            <a:off x="6322493" y="2574815"/>
            <a:ext cx="375809" cy="349019"/>
            <a:chOff x="6322493" y="2422415"/>
            <a:chExt cx="375809" cy="349019"/>
          </a:xfrm>
        </p:grpSpPr>
        <p:sp>
          <p:nvSpPr>
            <p:cNvPr id="19642" name="Google Shape;19642;p141"/>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141"/>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141"/>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141"/>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141"/>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7" name="Google Shape;19647;p141"/>
          <p:cNvGrpSpPr/>
          <p:nvPr/>
        </p:nvGrpSpPr>
        <p:grpSpPr>
          <a:xfrm>
            <a:off x="2493449" y="3068082"/>
            <a:ext cx="357853" cy="318665"/>
            <a:chOff x="2493449" y="2915682"/>
            <a:chExt cx="357853" cy="318665"/>
          </a:xfrm>
        </p:grpSpPr>
        <p:sp>
          <p:nvSpPr>
            <p:cNvPr id="19648" name="Google Shape;19648;p141"/>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141"/>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141"/>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141"/>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141"/>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141"/>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141"/>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141"/>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141"/>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7" name="Google Shape;19657;p141"/>
          <p:cNvGrpSpPr/>
          <p:nvPr/>
        </p:nvGrpSpPr>
        <p:grpSpPr>
          <a:xfrm>
            <a:off x="1399523" y="3118541"/>
            <a:ext cx="359583" cy="217695"/>
            <a:chOff x="1399523" y="2966141"/>
            <a:chExt cx="359583" cy="217695"/>
          </a:xfrm>
        </p:grpSpPr>
        <p:sp>
          <p:nvSpPr>
            <p:cNvPr id="19658" name="Google Shape;19658;p141"/>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141"/>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141"/>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141"/>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141"/>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141"/>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141"/>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141"/>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141"/>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141"/>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141"/>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9" name="Google Shape;19669;p141"/>
          <p:cNvGrpSpPr/>
          <p:nvPr/>
        </p:nvGrpSpPr>
        <p:grpSpPr>
          <a:xfrm>
            <a:off x="872232" y="3041110"/>
            <a:ext cx="328810" cy="369911"/>
            <a:chOff x="872232" y="2888710"/>
            <a:chExt cx="328810" cy="369911"/>
          </a:xfrm>
        </p:grpSpPr>
        <p:sp>
          <p:nvSpPr>
            <p:cNvPr id="19670" name="Google Shape;19670;p141"/>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141"/>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141"/>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141"/>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141"/>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141"/>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141"/>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141"/>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141"/>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141"/>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141"/>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1" name="Google Shape;19681;p141"/>
          <p:cNvGrpSpPr/>
          <p:nvPr/>
        </p:nvGrpSpPr>
        <p:grpSpPr>
          <a:xfrm>
            <a:off x="5815045" y="3048528"/>
            <a:ext cx="281181" cy="357958"/>
            <a:chOff x="5815045" y="2896128"/>
            <a:chExt cx="281181" cy="357958"/>
          </a:xfrm>
        </p:grpSpPr>
        <p:sp>
          <p:nvSpPr>
            <p:cNvPr id="19682" name="Google Shape;19682;p141"/>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141"/>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141"/>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141"/>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141"/>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141"/>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8" name="Google Shape;19688;p141"/>
          <p:cNvGrpSpPr/>
          <p:nvPr/>
        </p:nvGrpSpPr>
        <p:grpSpPr>
          <a:xfrm>
            <a:off x="5238894" y="3048502"/>
            <a:ext cx="336437" cy="357774"/>
            <a:chOff x="5238894" y="2896102"/>
            <a:chExt cx="336437" cy="357774"/>
          </a:xfrm>
        </p:grpSpPr>
        <p:sp>
          <p:nvSpPr>
            <p:cNvPr id="19689" name="Google Shape;19689;p141"/>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141"/>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141"/>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141"/>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141"/>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141"/>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141"/>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6" name="Google Shape;19696;p141"/>
          <p:cNvGrpSpPr/>
          <p:nvPr/>
        </p:nvGrpSpPr>
        <p:grpSpPr>
          <a:xfrm>
            <a:off x="5226994" y="1652319"/>
            <a:ext cx="374786" cy="364616"/>
            <a:chOff x="5226994" y="1499919"/>
            <a:chExt cx="374786" cy="364616"/>
          </a:xfrm>
        </p:grpSpPr>
        <p:sp>
          <p:nvSpPr>
            <p:cNvPr id="19697" name="Google Shape;19697;p141"/>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141"/>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141"/>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141"/>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141"/>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141"/>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141"/>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141"/>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141"/>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141"/>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141"/>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141"/>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141"/>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141"/>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141"/>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141"/>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141"/>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141"/>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141"/>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141"/>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7" name="Google Shape;19717;p141"/>
          <p:cNvGrpSpPr/>
          <p:nvPr/>
        </p:nvGrpSpPr>
        <p:grpSpPr>
          <a:xfrm>
            <a:off x="5785923" y="2562207"/>
            <a:ext cx="352794" cy="374262"/>
            <a:chOff x="5785923" y="2409807"/>
            <a:chExt cx="352794" cy="374262"/>
          </a:xfrm>
        </p:grpSpPr>
        <p:sp>
          <p:nvSpPr>
            <p:cNvPr id="19718" name="Google Shape;19718;p141"/>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141"/>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141"/>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141"/>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141"/>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141"/>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4" name="Google Shape;19724;p141"/>
          <p:cNvGrpSpPr/>
          <p:nvPr/>
        </p:nvGrpSpPr>
        <p:grpSpPr>
          <a:xfrm>
            <a:off x="3587376" y="3090284"/>
            <a:ext cx="357853" cy="274235"/>
            <a:chOff x="3587376" y="2937884"/>
            <a:chExt cx="357853" cy="274235"/>
          </a:xfrm>
        </p:grpSpPr>
        <p:sp>
          <p:nvSpPr>
            <p:cNvPr id="19725" name="Google Shape;19725;p141"/>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141"/>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141"/>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141"/>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141"/>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141"/>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141"/>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141"/>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141"/>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141"/>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141"/>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141"/>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141"/>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8" name="Google Shape;19738;p141"/>
          <p:cNvGrpSpPr/>
          <p:nvPr/>
        </p:nvGrpSpPr>
        <p:grpSpPr>
          <a:xfrm>
            <a:off x="1944035" y="3048528"/>
            <a:ext cx="362650" cy="357748"/>
            <a:chOff x="1944035" y="2896128"/>
            <a:chExt cx="362650" cy="357748"/>
          </a:xfrm>
        </p:grpSpPr>
        <p:sp>
          <p:nvSpPr>
            <p:cNvPr id="19739" name="Google Shape;19739;p141"/>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141"/>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141"/>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141"/>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141"/>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141"/>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141"/>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141"/>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141"/>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141"/>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141"/>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141"/>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141"/>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141"/>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141"/>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4" name="Google Shape;19754;p141"/>
          <p:cNvGrpSpPr/>
          <p:nvPr/>
        </p:nvGrpSpPr>
        <p:grpSpPr>
          <a:xfrm>
            <a:off x="3030832" y="3055448"/>
            <a:ext cx="378115" cy="344118"/>
            <a:chOff x="3030832" y="2903048"/>
            <a:chExt cx="378115" cy="344118"/>
          </a:xfrm>
        </p:grpSpPr>
        <p:sp>
          <p:nvSpPr>
            <p:cNvPr id="19755" name="Google Shape;19755;p141"/>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141"/>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141"/>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141"/>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141"/>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141"/>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141"/>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141"/>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141"/>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141"/>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141"/>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6" name="Google Shape;19766;p141"/>
          <p:cNvGrpSpPr/>
          <p:nvPr/>
        </p:nvGrpSpPr>
        <p:grpSpPr>
          <a:xfrm>
            <a:off x="3036546" y="2582522"/>
            <a:ext cx="379400" cy="333528"/>
            <a:chOff x="3036546" y="2430122"/>
            <a:chExt cx="379400" cy="333528"/>
          </a:xfrm>
        </p:grpSpPr>
        <p:sp>
          <p:nvSpPr>
            <p:cNvPr id="19767" name="Google Shape;19767;p141"/>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141"/>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141"/>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141"/>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141"/>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141"/>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141"/>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4" name="Google Shape;19774;p141"/>
          <p:cNvGrpSpPr/>
          <p:nvPr/>
        </p:nvGrpSpPr>
        <p:grpSpPr>
          <a:xfrm>
            <a:off x="1944350" y="2629364"/>
            <a:ext cx="375546" cy="240106"/>
            <a:chOff x="1944350" y="2476964"/>
            <a:chExt cx="375546" cy="240106"/>
          </a:xfrm>
        </p:grpSpPr>
        <p:sp>
          <p:nvSpPr>
            <p:cNvPr id="19775" name="Google Shape;19775;p141"/>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141"/>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141"/>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141"/>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141"/>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141"/>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141"/>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141"/>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3" name="Google Shape;19783;p141"/>
          <p:cNvGrpSpPr/>
          <p:nvPr/>
        </p:nvGrpSpPr>
        <p:grpSpPr>
          <a:xfrm>
            <a:off x="7962635" y="2564095"/>
            <a:ext cx="376752" cy="370540"/>
            <a:chOff x="7962635" y="2411695"/>
            <a:chExt cx="376752" cy="370540"/>
          </a:xfrm>
        </p:grpSpPr>
        <p:sp>
          <p:nvSpPr>
            <p:cNvPr id="19784" name="Google Shape;19784;p141"/>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141"/>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141"/>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141"/>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141"/>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141"/>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141"/>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141"/>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141"/>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3" name="Google Shape;19793;p141"/>
          <p:cNvGrpSpPr/>
          <p:nvPr/>
        </p:nvGrpSpPr>
        <p:grpSpPr>
          <a:xfrm>
            <a:off x="6869626" y="2603597"/>
            <a:ext cx="374341" cy="291535"/>
            <a:chOff x="6869626" y="2451197"/>
            <a:chExt cx="374341" cy="291535"/>
          </a:xfrm>
        </p:grpSpPr>
        <p:sp>
          <p:nvSpPr>
            <p:cNvPr id="19794" name="Google Shape;19794;p141"/>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141"/>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141"/>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141"/>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141"/>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141"/>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141"/>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141"/>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141"/>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141"/>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4" name="Google Shape;19804;p141"/>
          <p:cNvGrpSpPr/>
          <p:nvPr/>
        </p:nvGrpSpPr>
        <p:grpSpPr>
          <a:xfrm>
            <a:off x="6321261" y="3048554"/>
            <a:ext cx="359426" cy="357722"/>
            <a:chOff x="6321261" y="2896154"/>
            <a:chExt cx="359426" cy="357722"/>
          </a:xfrm>
        </p:grpSpPr>
        <p:sp>
          <p:nvSpPr>
            <p:cNvPr id="19805" name="Google Shape;19805;p141"/>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141"/>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141"/>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141"/>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141"/>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141"/>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141"/>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141"/>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141"/>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141"/>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141"/>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6" name="Google Shape;19816;p141"/>
          <p:cNvGrpSpPr/>
          <p:nvPr/>
        </p:nvGrpSpPr>
        <p:grpSpPr>
          <a:xfrm>
            <a:off x="5245867" y="2562181"/>
            <a:ext cx="347447" cy="374341"/>
            <a:chOff x="5245867" y="2409781"/>
            <a:chExt cx="347447" cy="374341"/>
          </a:xfrm>
        </p:grpSpPr>
        <p:sp>
          <p:nvSpPr>
            <p:cNvPr id="19817" name="Google Shape;19817;p141"/>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141"/>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141"/>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141"/>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141"/>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141"/>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141"/>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141"/>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141"/>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6" name="Google Shape;19826;p141"/>
          <p:cNvGrpSpPr/>
          <p:nvPr/>
        </p:nvGrpSpPr>
        <p:grpSpPr>
          <a:xfrm>
            <a:off x="5782699" y="1652450"/>
            <a:ext cx="367158" cy="364301"/>
            <a:chOff x="5782699" y="1500050"/>
            <a:chExt cx="367158" cy="364301"/>
          </a:xfrm>
        </p:grpSpPr>
        <p:sp>
          <p:nvSpPr>
            <p:cNvPr id="19827" name="Google Shape;19827;p141"/>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141"/>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141"/>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141"/>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141"/>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141"/>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141"/>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141"/>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141"/>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141"/>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141"/>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141"/>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141"/>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141"/>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141"/>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141"/>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141"/>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141"/>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141"/>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6" name="Google Shape;19846;p141"/>
          <p:cNvGrpSpPr/>
          <p:nvPr/>
        </p:nvGrpSpPr>
        <p:grpSpPr>
          <a:xfrm>
            <a:off x="3048709" y="1675727"/>
            <a:ext cx="366241" cy="317800"/>
            <a:chOff x="3048709" y="1523327"/>
            <a:chExt cx="366241" cy="317800"/>
          </a:xfrm>
        </p:grpSpPr>
        <p:sp>
          <p:nvSpPr>
            <p:cNvPr id="19847" name="Google Shape;19847;p141"/>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141"/>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141"/>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141"/>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141"/>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141"/>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141"/>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141"/>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141"/>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141"/>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7" name="Google Shape;19857;p141"/>
          <p:cNvGrpSpPr/>
          <p:nvPr/>
        </p:nvGrpSpPr>
        <p:grpSpPr>
          <a:xfrm>
            <a:off x="7423706" y="1659160"/>
            <a:ext cx="365297" cy="351038"/>
            <a:chOff x="7423706" y="1506760"/>
            <a:chExt cx="365297" cy="351038"/>
          </a:xfrm>
        </p:grpSpPr>
        <p:sp>
          <p:nvSpPr>
            <p:cNvPr id="19858" name="Google Shape;19858;p141"/>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141"/>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141"/>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141"/>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141"/>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141"/>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141"/>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141"/>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141"/>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141"/>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141"/>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141"/>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141"/>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141"/>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141"/>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141"/>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141"/>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141"/>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141"/>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141"/>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141"/>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141"/>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141"/>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141"/>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2" name="Google Shape;19882;p141"/>
          <p:cNvGrpSpPr/>
          <p:nvPr/>
        </p:nvGrpSpPr>
        <p:grpSpPr>
          <a:xfrm>
            <a:off x="4680096" y="2562207"/>
            <a:ext cx="375782" cy="374262"/>
            <a:chOff x="4680096" y="2409807"/>
            <a:chExt cx="375782" cy="374262"/>
          </a:xfrm>
        </p:grpSpPr>
        <p:sp>
          <p:nvSpPr>
            <p:cNvPr id="19883" name="Google Shape;19883;p141"/>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141"/>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141"/>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141"/>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141"/>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141"/>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141"/>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141"/>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141"/>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141"/>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141"/>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141"/>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141"/>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6" name="Google Shape;19896;p141"/>
          <p:cNvGrpSpPr/>
          <p:nvPr/>
        </p:nvGrpSpPr>
        <p:grpSpPr>
          <a:xfrm>
            <a:off x="4133330" y="2612063"/>
            <a:ext cx="374944" cy="274550"/>
            <a:chOff x="4133330" y="2459663"/>
            <a:chExt cx="374944" cy="274550"/>
          </a:xfrm>
        </p:grpSpPr>
        <p:sp>
          <p:nvSpPr>
            <p:cNvPr id="19897" name="Google Shape;19897;p141"/>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141"/>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141"/>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141"/>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141"/>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141"/>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141"/>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141"/>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141"/>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141"/>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141"/>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141"/>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141"/>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141"/>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1" name="Google Shape;19911;p141"/>
          <p:cNvGrpSpPr/>
          <p:nvPr/>
        </p:nvGrpSpPr>
        <p:grpSpPr>
          <a:xfrm>
            <a:off x="7415266" y="2592325"/>
            <a:ext cx="376228" cy="313816"/>
            <a:chOff x="7415266" y="2439925"/>
            <a:chExt cx="376228" cy="313816"/>
          </a:xfrm>
        </p:grpSpPr>
        <p:sp>
          <p:nvSpPr>
            <p:cNvPr id="19912" name="Google Shape;19912;p141"/>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141"/>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141"/>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141"/>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141"/>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141"/>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141"/>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141"/>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141"/>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141"/>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141"/>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141"/>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141"/>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141"/>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141"/>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141"/>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141"/>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141"/>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0" name="Google Shape;19930;p141"/>
          <p:cNvGrpSpPr/>
          <p:nvPr/>
        </p:nvGrpSpPr>
        <p:grpSpPr>
          <a:xfrm>
            <a:off x="6903388" y="3048502"/>
            <a:ext cx="289255" cy="357774"/>
            <a:chOff x="6903388" y="2896102"/>
            <a:chExt cx="289255" cy="357774"/>
          </a:xfrm>
        </p:grpSpPr>
        <p:sp>
          <p:nvSpPr>
            <p:cNvPr id="19931" name="Google Shape;19931;p141"/>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141"/>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141"/>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141"/>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141"/>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141"/>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141"/>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141"/>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141"/>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141"/>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141"/>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141"/>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141"/>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141"/>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141"/>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141"/>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141"/>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141"/>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141"/>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141"/>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141"/>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141"/>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141"/>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4" name="Google Shape;19954;p141"/>
          <p:cNvGrpSpPr/>
          <p:nvPr/>
        </p:nvGrpSpPr>
        <p:grpSpPr>
          <a:xfrm>
            <a:off x="3579459" y="2562286"/>
            <a:ext cx="385717" cy="374288"/>
            <a:chOff x="3579459" y="2409886"/>
            <a:chExt cx="385717" cy="374288"/>
          </a:xfrm>
        </p:grpSpPr>
        <p:sp>
          <p:nvSpPr>
            <p:cNvPr id="19955" name="Google Shape;19955;p141"/>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141"/>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141"/>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141"/>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141"/>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141"/>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141"/>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141"/>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141"/>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141"/>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141"/>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6" name="Google Shape;19966;p141"/>
          <p:cNvGrpSpPr/>
          <p:nvPr/>
        </p:nvGrpSpPr>
        <p:grpSpPr>
          <a:xfrm>
            <a:off x="6877101" y="1659831"/>
            <a:ext cx="365402" cy="360343"/>
            <a:chOff x="6876913" y="1502068"/>
            <a:chExt cx="365402" cy="360343"/>
          </a:xfrm>
        </p:grpSpPr>
        <p:sp>
          <p:nvSpPr>
            <p:cNvPr id="19967" name="Google Shape;19967;p141"/>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141"/>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141"/>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141"/>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141"/>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141"/>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141"/>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141"/>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141"/>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141"/>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141"/>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141"/>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141"/>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141"/>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141"/>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141"/>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141"/>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141"/>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141"/>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141"/>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141"/>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8" name="Google Shape;19988;p141"/>
          <p:cNvGrpSpPr/>
          <p:nvPr/>
        </p:nvGrpSpPr>
        <p:grpSpPr>
          <a:xfrm>
            <a:off x="1426889" y="1652267"/>
            <a:ext cx="331405" cy="364563"/>
            <a:chOff x="1426889" y="1499867"/>
            <a:chExt cx="331405" cy="364563"/>
          </a:xfrm>
        </p:grpSpPr>
        <p:sp>
          <p:nvSpPr>
            <p:cNvPr id="19989" name="Google Shape;19989;p141"/>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141"/>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141"/>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141"/>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141"/>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141"/>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141"/>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141"/>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141"/>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141"/>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141"/>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141"/>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141"/>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141"/>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141"/>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141"/>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141"/>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141"/>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141"/>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141"/>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141"/>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0" name="Google Shape;20010;p141"/>
          <p:cNvGrpSpPr/>
          <p:nvPr/>
        </p:nvGrpSpPr>
        <p:grpSpPr>
          <a:xfrm>
            <a:off x="4137838" y="1658059"/>
            <a:ext cx="370566" cy="353056"/>
            <a:chOff x="4137838" y="1505659"/>
            <a:chExt cx="370566" cy="353056"/>
          </a:xfrm>
        </p:grpSpPr>
        <p:sp>
          <p:nvSpPr>
            <p:cNvPr id="20011" name="Google Shape;20011;p141"/>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141"/>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141"/>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141"/>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141"/>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141"/>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141"/>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141"/>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141"/>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141"/>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141"/>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141"/>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141"/>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141"/>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141"/>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141"/>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141"/>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141"/>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141"/>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141"/>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141"/>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141"/>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141"/>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4" name="Google Shape;20034;p141"/>
          <p:cNvGrpSpPr/>
          <p:nvPr/>
        </p:nvGrpSpPr>
        <p:grpSpPr>
          <a:xfrm>
            <a:off x="7970761" y="1659239"/>
            <a:ext cx="364668" cy="350776"/>
            <a:chOff x="7970761" y="1506839"/>
            <a:chExt cx="364668" cy="350776"/>
          </a:xfrm>
        </p:grpSpPr>
        <p:sp>
          <p:nvSpPr>
            <p:cNvPr id="20035" name="Google Shape;20035;p141"/>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141"/>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141"/>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141"/>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141"/>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141"/>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141"/>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141"/>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141"/>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141"/>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141"/>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141"/>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141"/>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141"/>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141"/>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141"/>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141"/>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141"/>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141"/>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141"/>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141"/>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141"/>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7" name="Google Shape;20057;p141"/>
          <p:cNvGrpSpPr/>
          <p:nvPr/>
        </p:nvGrpSpPr>
        <p:grpSpPr>
          <a:xfrm>
            <a:off x="1397033" y="2562181"/>
            <a:ext cx="374341" cy="374839"/>
            <a:chOff x="1397033" y="2409781"/>
            <a:chExt cx="374341" cy="374839"/>
          </a:xfrm>
        </p:grpSpPr>
        <p:sp>
          <p:nvSpPr>
            <p:cNvPr id="20058" name="Google Shape;20058;p141"/>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141"/>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141"/>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141"/>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141"/>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141"/>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141"/>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141"/>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141"/>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141"/>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141"/>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141"/>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141"/>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141"/>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2" name="Google Shape;20072;p141"/>
          <p:cNvGrpSpPr/>
          <p:nvPr/>
        </p:nvGrpSpPr>
        <p:grpSpPr>
          <a:xfrm>
            <a:off x="849795" y="2564095"/>
            <a:ext cx="374524" cy="370540"/>
            <a:chOff x="849795" y="2411695"/>
            <a:chExt cx="374524" cy="370540"/>
          </a:xfrm>
        </p:grpSpPr>
        <p:sp>
          <p:nvSpPr>
            <p:cNvPr id="20073" name="Google Shape;20073;p141"/>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141"/>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141"/>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141"/>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141"/>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141"/>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141"/>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141"/>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141"/>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141"/>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141"/>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141"/>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141"/>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141"/>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7" name="Google Shape;20087;p141"/>
          <p:cNvGrpSpPr/>
          <p:nvPr/>
        </p:nvGrpSpPr>
        <p:grpSpPr>
          <a:xfrm>
            <a:off x="2503672" y="1652371"/>
            <a:ext cx="364668" cy="364459"/>
            <a:chOff x="2503672" y="1499971"/>
            <a:chExt cx="364668" cy="364459"/>
          </a:xfrm>
        </p:grpSpPr>
        <p:sp>
          <p:nvSpPr>
            <p:cNvPr id="20088" name="Google Shape;20088;p141"/>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141"/>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141"/>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141"/>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141"/>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141"/>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141"/>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141"/>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141"/>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141"/>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141"/>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141"/>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141"/>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141"/>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141"/>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141"/>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141"/>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141"/>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141"/>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141"/>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141"/>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141"/>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141"/>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141"/>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141"/>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3" name="Google Shape;20113;p141"/>
          <p:cNvGrpSpPr/>
          <p:nvPr/>
        </p:nvGrpSpPr>
        <p:grpSpPr>
          <a:xfrm>
            <a:off x="1950982" y="1652371"/>
            <a:ext cx="376674" cy="364563"/>
            <a:chOff x="1950982" y="1499971"/>
            <a:chExt cx="376674" cy="364563"/>
          </a:xfrm>
        </p:grpSpPr>
        <p:sp>
          <p:nvSpPr>
            <p:cNvPr id="20114" name="Google Shape;20114;p141"/>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141"/>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141"/>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141"/>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141"/>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141"/>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141"/>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141"/>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141"/>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141"/>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141"/>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141"/>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141"/>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141"/>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141"/>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141"/>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141"/>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141"/>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141"/>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141"/>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141"/>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141"/>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141"/>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141"/>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141"/>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141"/>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141"/>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141"/>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141"/>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141"/>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141"/>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5" name="Google Shape;20145;p141"/>
          <p:cNvGrpSpPr/>
          <p:nvPr/>
        </p:nvGrpSpPr>
        <p:grpSpPr>
          <a:xfrm>
            <a:off x="2491588" y="2616520"/>
            <a:ext cx="374367" cy="265742"/>
            <a:chOff x="2491588" y="2464120"/>
            <a:chExt cx="374367" cy="265742"/>
          </a:xfrm>
        </p:grpSpPr>
        <p:sp>
          <p:nvSpPr>
            <p:cNvPr id="20146" name="Google Shape;20146;p141"/>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141"/>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141"/>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141"/>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141"/>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141"/>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141"/>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141"/>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141"/>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141"/>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141"/>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141"/>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141"/>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141"/>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141"/>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141"/>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141"/>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141"/>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141"/>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141"/>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6" name="Google Shape;20166;p141"/>
          <p:cNvGrpSpPr/>
          <p:nvPr/>
        </p:nvGrpSpPr>
        <p:grpSpPr>
          <a:xfrm>
            <a:off x="3897260" y="3500536"/>
            <a:ext cx="271850" cy="360999"/>
            <a:chOff x="3897260" y="3348136"/>
            <a:chExt cx="271850" cy="360999"/>
          </a:xfrm>
        </p:grpSpPr>
        <p:sp>
          <p:nvSpPr>
            <p:cNvPr id="20167" name="Google Shape;20167;p141"/>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141"/>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141"/>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141"/>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141"/>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141"/>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141"/>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4" name="Google Shape;20174;p141"/>
          <p:cNvGrpSpPr/>
          <p:nvPr/>
        </p:nvGrpSpPr>
        <p:grpSpPr>
          <a:xfrm>
            <a:off x="3584414" y="2111719"/>
            <a:ext cx="384328" cy="378430"/>
            <a:chOff x="3584414" y="1959319"/>
            <a:chExt cx="384328" cy="378430"/>
          </a:xfrm>
        </p:grpSpPr>
        <p:sp>
          <p:nvSpPr>
            <p:cNvPr id="20175" name="Google Shape;20175;p141"/>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141"/>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141"/>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141"/>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141"/>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141"/>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141"/>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141"/>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141"/>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141"/>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141"/>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141"/>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7" name="Google Shape;20187;p141"/>
          <p:cNvGrpSpPr/>
          <p:nvPr/>
        </p:nvGrpSpPr>
        <p:grpSpPr>
          <a:xfrm>
            <a:off x="6041259" y="3500484"/>
            <a:ext cx="362729" cy="361051"/>
            <a:chOff x="6041259" y="3348084"/>
            <a:chExt cx="362729" cy="361051"/>
          </a:xfrm>
        </p:grpSpPr>
        <p:sp>
          <p:nvSpPr>
            <p:cNvPr id="20188" name="Google Shape;20188;p141"/>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141"/>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141"/>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141"/>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141"/>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3" name="Google Shape;20193;p141"/>
          <p:cNvGrpSpPr/>
          <p:nvPr/>
        </p:nvGrpSpPr>
        <p:grpSpPr>
          <a:xfrm>
            <a:off x="5222013" y="2120815"/>
            <a:ext cx="378849" cy="360317"/>
            <a:chOff x="5222013" y="1968415"/>
            <a:chExt cx="378849" cy="360317"/>
          </a:xfrm>
        </p:grpSpPr>
        <p:sp>
          <p:nvSpPr>
            <p:cNvPr id="20194" name="Google Shape;20194;p141"/>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141"/>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141"/>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141"/>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141"/>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141"/>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141"/>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141"/>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141"/>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141"/>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4" name="Google Shape;20204;p141"/>
          <p:cNvGrpSpPr/>
          <p:nvPr/>
        </p:nvGrpSpPr>
        <p:grpSpPr>
          <a:xfrm>
            <a:off x="4127982" y="2185455"/>
            <a:ext cx="381444" cy="231063"/>
            <a:chOff x="4127982" y="2033055"/>
            <a:chExt cx="381444" cy="231063"/>
          </a:xfrm>
        </p:grpSpPr>
        <p:sp>
          <p:nvSpPr>
            <p:cNvPr id="20205" name="Google Shape;20205;p141"/>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141"/>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141"/>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141"/>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141"/>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0" name="Google Shape;20210;p141"/>
          <p:cNvGrpSpPr/>
          <p:nvPr/>
        </p:nvGrpSpPr>
        <p:grpSpPr>
          <a:xfrm>
            <a:off x="5768046" y="2131457"/>
            <a:ext cx="381549" cy="339059"/>
            <a:chOff x="5768046" y="1979057"/>
            <a:chExt cx="381549" cy="339059"/>
          </a:xfrm>
        </p:grpSpPr>
        <p:sp>
          <p:nvSpPr>
            <p:cNvPr id="20211" name="Google Shape;20211;p141"/>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141"/>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141"/>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141"/>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141"/>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141"/>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141"/>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141"/>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141"/>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0" name="Google Shape;20220;p141"/>
          <p:cNvGrpSpPr/>
          <p:nvPr/>
        </p:nvGrpSpPr>
        <p:grpSpPr>
          <a:xfrm>
            <a:off x="7665936" y="3502397"/>
            <a:ext cx="386058" cy="360972"/>
            <a:chOff x="7665936" y="3349997"/>
            <a:chExt cx="386058" cy="360972"/>
          </a:xfrm>
        </p:grpSpPr>
        <p:sp>
          <p:nvSpPr>
            <p:cNvPr id="20221" name="Google Shape;20221;p141"/>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141"/>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141"/>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141"/>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141"/>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141"/>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7" name="Google Shape;20227;p141"/>
          <p:cNvGrpSpPr/>
          <p:nvPr/>
        </p:nvGrpSpPr>
        <p:grpSpPr>
          <a:xfrm>
            <a:off x="6316123" y="2147054"/>
            <a:ext cx="380579" cy="307709"/>
            <a:chOff x="6316123" y="1994654"/>
            <a:chExt cx="380579" cy="307709"/>
          </a:xfrm>
        </p:grpSpPr>
        <p:sp>
          <p:nvSpPr>
            <p:cNvPr id="20228" name="Google Shape;20228;p141"/>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141"/>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141"/>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141"/>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141"/>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141"/>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141"/>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141"/>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141"/>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7" name="Google Shape;20237;p141"/>
          <p:cNvGrpSpPr/>
          <p:nvPr/>
        </p:nvGrpSpPr>
        <p:grpSpPr>
          <a:xfrm>
            <a:off x="7118514" y="3500536"/>
            <a:ext cx="380317" cy="360972"/>
            <a:chOff x="7118514" y="3348136"/>
            <a:chExt cx="380317" cy="360972"/>
          </a:xfrm>
        </p:grpSpPr>
        <p:sp>
          <p:nvSpPr>
            <p:cNvPr id="20238" name="Google Shape;20238;p141"/>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141"/>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141"/>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141"/>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141"/>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141"/>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141"/>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141"/>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6" name="Google Shape;20246;p141"/>
          <p:cNvGrpSpPr/>
          <p:nvPr/>
        </p:nvGrpSpPr>
        <p:grpSpPr>
          <a:xfrm>
            <a:off x="4674382" y="2150147"/>
            <a:ext cx="381706" cy="301391"/>
            <a:chOff x="4674382" y="1997747"/>
            <a:chExt cx="381706" cy="301391"/>
          </a:xfrm>
        </p:grpSpPr>
        <p:sp>
          <p:nvSpPr>
            <p:cNvPr id="20247" name="Google Shape;20247;p141"/>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141"/>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141"/>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141"/>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141"/>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141"/>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141"/>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141"/>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141"/>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141"/>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7" name="Google Shape;20257;p141"/>
          <p:cNvGrpSpPr/>
          <p:nvPr/>
        </p:nvGrpSpPr>
        <p:grpSpPr>
          <a:xfrm>
            <a:off x="1936145" y="2111719"/>
            <a:ext cx="387526" cy="378351"/>
            <a:chOff x="1936145" y="1959319"/>
            <a:chExt cx="387526" cy="378351"/>
          </a:xfrm>
        </p:grpSpPr>
        <p:sp>
          <p:nvSpPr>
            <p:cNvPr id="20258" name="Google Shape;20258;p141"/>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141"/>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141"/>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141"/>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141"/>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141"/>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141"/>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141"/>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141"/>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141"/>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141"/>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141"/>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141"/>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141"/>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141"/>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141"/>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141"/>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141"/>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141"/>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7" name="Google Shape;20277;p141"/>
          <p:cNvGrpSpPr/>
          <p:nvPr/>
        </p:nvGrpSpPr>
        <p:grpSpPr>
          <a:xfrm>
            <a:off x="6865118" y="2111745"/>
            <a:ext cx="374262" cy="378404"/>
            <a:chOff x="6865118" y="1959345"/>
            <a:chExt cx="374262" cy="378404"/>
          </a:xfrm>
        </p:grpSpPr>
        <p:sp>
          <p:nvSpPr>
            <p:cNvPr id="20278" name="Google Shape;20278;p141"/>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141"/>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141"/>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141"/>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141"/>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141"/>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141"/>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141"/>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141"/>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141"/>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141"/>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141"/>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141"/>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1" name="Google Shape;20291;p141"/>
          <p:cNvGrpSpPr/>
          <p:nvPr/>
        </p:nvGrpSpPr>
        <p:grpSpPr>
          <a:xfrm>
            <a:off x="1710141" y="3500562"/>
            <a:ext cx="269019" cy="360972"/>
            <a:chOff x="1710141" y="3348162"/>
            <a:chExt cx="269019" cy="360972"/>
          </a:xfrm>
        </p:grpSpPr>
        <p:sp>
          <p:nvSpPr>
            <p:cNvPr id="20292" name="Google Shape;20292;p141"/>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141"/>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141"/>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141"/>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141"/>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141"/>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141"/>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141"/>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141"/>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141"/>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141"/>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3" name="Google Shape;20303;p141"/>
          <p:cNvGrpSpPr/>
          <p:nvPr/>
        </p:nvGrpSpPr>
        <p:grpSpPr>
          <a:xfrm>
            <a:off x="4948250" y="3517522"/>
            <a:ext cx="360972" cy="327053"/>
            <a:chOff x="4948250" y="3365122"/>
            <a:chExt cx="360972" cy="327053"/>
          </a:xfrm>
        </p:grpSpPr>
        <p:sp>
          <p:nvSpPr>
            <p:cNvPr id="20304" name="Google Shape;20304;p141"/>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141"/>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141"/>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141"/>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141"/>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141"/>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141"/>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141"/>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141"/>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141"/>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141"/>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5" name="Google Shape;20315;p141"/>
          <p:cNvGrpSpPr/>
          <p:nvPr/>
        </p:nvGrpSpPr>
        <p:grpSpPr>
          <a:xfrm>
            <a:off x="3312144" y="3500641"/>
            <a:ext cx="348154" cy="360789"/>
            <a:chOff x="3312144" y="3348241"/>
            <a:chExt cx="348154" cy="360789"/>
          </a:xfrm>
        </p:grpSpPr>
        <p:sp>
          <p:nvSpPr>
            <p:cNvPr id="20316" name="Google Shape;20316;p141"/>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141"/>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141"/>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141"/>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141"/>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141"/>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141"/>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141"/>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141"/>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141"/>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141"/>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141"/>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141"/>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9" name="Google Shape;20329;p141"/>
          <p:cNvGrpSpPr/>
          <p:nvPr/>
        </p:nvGrpSpPr>
        <p:grpSpPr>
          <a:xfrm>
            <a:off x="1137555" y="3500562"/>
            <a:ext cx="317564" cy="360972"/>
            <a:chOff x="1137555" y="3348162"/>
            <a:chExt cx="317564" cy="360972"/>
          </a:xfrm>
        </p:grpSpPr>
        <p:sp>
          <p:nvSpPr>
            <p:cNvPr id="20330" name="Google Shape;20330;p141"/>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141"/>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141"/>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141"/>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141"/>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141"/>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141"/>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141"/>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141"/>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141"/>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141"/>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141"/>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141"/>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141"/>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141"/>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141"/>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141"/>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141"/>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141"/>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141"/>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0" name="Google Shape;20350;p141"/>
          <p:cNvGrpSpPr/>
          <p:nvPr/>
        </p:nvGrpSpPr>
        <p:grpSpPr>
          <a:xfrm>
            <a:off x="7397808" y="2111745"/>
            <a:ext cx="403463" cy="378325"/>
            <a:chOff x="7397808" y="1959345"/>
            <a:chExt cx="403463" cy="378325"/>
          </a:xfrm>
        </p:grpSpPr>
        <p:sp>
          <p:nvSpPr>
            <p:cNvPr id="20351" name="Google Shape;20351;p141"/>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141"/>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141"/>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141"/>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141"/>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141"/>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141"/>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141"/>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141"/>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141"/>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141"/>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141"/>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141"/>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141"/>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141"/>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141"/>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141"/>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8" name="Google Shape;20368;p141"/>
          <p:cNvGrpSpPr/>
          <p:nvPr/>
        </p:nvGrpSpPr>
        <p:grpSpPr>
          <a:xfrm>
            <a:off x="6569336" y="3500536"/>
            <a:ext cx="387893" cy="360972"/>
            <a:chOff x="6569336" y="3348136"/>
            <a:chExt cx="387893" cy="360972"/>
          </a:xfrm>
        </p:grpSpPr>
        <p:sp>
          <p:nvSpPr>
            <p:cNvPr id="20369" name="Google Shape;20369;p141"/>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141"/>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141"/>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141"/>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141"/>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141"/>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141"/>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141"/>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141"/>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141"/>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141"/>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141"/>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141"/>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141"/>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141"/>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4" name="Google Shape;20384;p141"/>
          <p:cNvGrpSpPr/>
          <p:nvPr/>
        </p:nvGrpSpPr>
        <p:grpSpPr>
          <a:xfrm>
            <a:off x="7955715" y="2138404"/>
            <a:ext cx="380081" cy="325114"/>
            <a:chOff x="7955715" y="1986004"/>
            <a:chExt cx="380081" cy="325114"/>
          </a:xfrm>
        </p:grpSpPr>
        <p:sp>
          <p:nvSpPr>
            <p:cNvPr id="20385" name="Google Shape;20385;p141"/>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141"/>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141"/>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141"/>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141"/>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141"/>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141"/>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141"/>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141"/>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141"/>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141"/>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6" name="Google Shape;20396;p141"/>
          <p:cNvGrpSpPr/>
          <p:nvPr/>
        </p:nvGrpSpPr>
        <p:grpSpPr>
          <a:xfrm>
            <a:off x="2238218" y="3500562"/>
            <a:ext cx="306765" cy="360999"/>
            <a:chOff x="2238218" y="3348162"/>
            <a:chExt cx="306765" cy="360999"/>
          </a:xfrm>
        </p:grpSpPr>
        <p:sp>
          <p:nvSpPr>
            <p:cNvPr id="20397" name="Google Shape;20397;p141"/>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141"/>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141"/>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141"/>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141"/>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141"/>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141"/>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141"/>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141"/>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141"/>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141"/>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141"/>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141"/>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0" name="Google Shape;20410;p141"/>
          <p:cNvGrpSpPr/>
          <p:nvPr/>
        </p:nvGrpSpPr>
        <p:grpSpPr>
          <a:xfrm>
            <a:off x="2794028" y="3500510"/>
            <a:ext cx="290461" cy="360658"/>
            <a:chOff x="2794028" y="3348110"/>
            <a:chExt cx="290461" cy="360658"/>
          </a:xfrm>
        </p:grpSpPr>
        <p:sp>
          <p:nvSpPr>
            <p:cNvPr id="20411" name="Google Shape;20411;p141"/>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141"/>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141"/>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141"/>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141"/>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141"/>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141"/>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141"/>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141"/>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141"/>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141"/>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141"/>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141"/>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141"/>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5" name="Google Shape;20425;p141"/>
          <p:cNvGrpSpPr/>
          <p:nvPr/>
        </p:nvGrpSpPr>
        <p:grpSpPr>
          <a:xfrm>
            <a:off x="2496516" y="2111719"/>
            <a:ext cx="358823" cy="378430"/>
            <a:chOff x="2496516" y="1959319"/>
            <a:chExt cx="358823" cy="378430"/>
          </a:xfrm>
        </p:grpSpPr>
        <p:sp>
          <p:nvSpPr>
            <p:cNvPr id="20426" name="Google Shape;20426;p141"/>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141"/>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141"/>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141"/>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141"/>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141"/>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141"/>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141"/>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141"/>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141"/>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141"/>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141"/>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141"/>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141"/>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141"/>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141"/>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141"/>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141"/>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141"/>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141"/>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141"/>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7" name="Google Shape;20447;p141"/>
          <p:cNvGrpSpPr/>
          <p:nvPr/>
        </p:nvGrpSpPr>
        <p:grpSpPr>
          <a:xfrm>
            <a:off x="4413174" y="3500641"/>
            <a:ext cx="336726" cy="360972"/>
            <a:chOff x="4413174" y="3348241"/>
            <a:chExt cx="336726" cy="360972"/>
          </a:xfrm>
        </p:grpSpPr>
        <p:sp>
          <p:nvSpPr>
            <p:cNvPr id="20448" name="Google Shape;20448;p141"/>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141"/>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141"/>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141"/>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141"/>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141"/>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141"/>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141"/>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141"/>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141"/>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141"/>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141"/>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141"/>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141"/>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141"/>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141"/>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141"/>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141"/>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141"/>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7" name="Google Shape;20467;p141"/>
          <p:cNvGrpSpPr/>
          <p:nvPr/>
        </p:nvGrpSpPr>
        <p:grpSpPr>
          <a:xfrm>
            <a:off x="1387256" y="2120579"/>
            <a:ext cx="391484" cy="360553"/>
            <a:chOff x="1387256" y="1968179"/>
            <a:chExt cx="391484" cy="360553"/>
          </a:xfrm>
        </p:grpSpPr>
        <p:sp>
          <p:nvSpPr>
            <p:cNvPr id="20468" name="Google Shape;20468;p141"/>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141"/>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141"/>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141"/>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141"/>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141"/>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141"/>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141"/>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141"/>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141"/>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141"/>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141"/>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141"/>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141"/>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141"/>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141"/>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141"/>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141"/>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141"/>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141"/>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141"/>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141"/>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141"/>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141"/>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141"/>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141"/>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4" name="Google Shape;20494;p141"/>
          <p:cNvGrpSpPr/>
          <p:nvPr/>
        </p:nvGrpSpPr>
        <p:grpSpPr>
          <a:xfrm>
            <a:off x="3034239" y="2132506"/>
            <a:ext cx="379033" cy="336752"/>
            <a:chOff x="3034239" y="1980106"/>
            <a:chExt cx="379033" cy="336752"/>
          </a:xfrm>
        </p:grpSpPr>
        <p:sp>
          <p:nvSpPr>
            <p:cNvPr id="20495" name="Google Shape;20495;p141"/>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141"/>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141"/>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141"/>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141"/>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141"/>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141"/>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141"/>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141"/>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141"/>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141"/>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141"/>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141"/>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141"/>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141"/>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141"/>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141"/>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141"/>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141"/>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141"/>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141"/>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6" name="Google Shape;20516;p141"/>
          <p:cNvGrpSpPr/>
          <p:nvPr/>
        </p:nvGrpSpPr>
        <p:grpSpPr>
          <a:xfrm>
            <a:off x="874854" y="2117722"/>
            <a:ext cx="322361" cy="368653"/>
            <a:chOff x="874854" y="1965322"/>
            <a:chExt cx="322361" cy="368653"/>
          </a:xfrm>
        </p:grpSpPr>
        <p:sp>
          <p:nvSpPr>
            <p:cNvPr id="20517" name="Google Shape;20517;p141"/>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141"/>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141"/>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141"/>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141"/>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141"/>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141"/>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141"/>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141"/>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141"/>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141"/>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141"/>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141"/>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141"/>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141"/>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141"/>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141"/>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141"/>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141"/>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6" name="Google Shape;20536;p141"/>
          <p:cNvGrpSpPr/>
          <p:nvPr/>
        </p:nvGrpSpPr>
        <p:grpSpPr>
          <a:xfrm>
            <a:off x="5494938" y="3519226"/>
            <a:ext cx="362545" cy="323593"/>
            <a:chOff x="5494938" y="3366826"/>
            <a:chExt cx="362545" cy="323593"/>
          </a:xfrm>
        </p:grpSpPr>
        <p:sp>
          <p:nvSpPr>
            <p:cNvPr id="20537" name="Google Shape;20537;p141"/>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141"/>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141"/>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141"/>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141"/>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141"/>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141"/>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141"/>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141"/>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141"/>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141"/>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141"/>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141"/>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141"/>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141"/>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141"/>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141"/>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141"/>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141"/>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141"/>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141"/>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141"/>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141"/>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141"/>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141"/>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141"/>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141"/>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141"/>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141"/>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141"/>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67" name="Google Shape;20567;p141"/>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571"/>
        <p:cNvGrpSpPr/>
        <p:nvPr/>
      </p:nvGrpSpPr>
      <p:grpSpPr>
        <a:xfrm>
          <a:off x="0" y="0"/>
          <a:ext cx="0" cy="0"/>
          <a:chOff x="0" y="0"/>
          <a:chExt cx="0" cy="0"/>
        </a:xfrm>
      </p:grpSpPr>
      <p:grpSp>
        <p:nvGrpSpPr>
          <p:cNvPr id="20572" name="Google Shape;20572;p142"/>
          <p:cNvGrpSpPr/>
          <p:nvPr/>
        </p:nvGrpSpPr>
        <p:grpSpPr>
          <a:xfrm>
            <a:off x="1807567" y="3398339"/>
            <a:ext cx="363604" cy="278156"/>
            <a:chOff x="1807567" y="3398339"/>
            <a:chExt cx="363604" cy="278156"/>
          </a:xfrm>
        </p:grpSpPr>
        <p:sp>
          <p:nvSpPr>
            <p:cNvPr id="20573" name="Google Shape;20573;p142"/>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142"/>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142"/>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142"/>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142"/>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142"/>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142"/>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142"/>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142"/>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142"/>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142"/>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142"/>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142"/>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142"/>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142"/>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142"/>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142"/>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142"/>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142"/>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142"/>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142"/>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142"/>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142"/>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142"/>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142"/>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142"/>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142"/>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142"/>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142"/>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142"/>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142"/>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4" name="Google Shape;20604;p142"/>
          <p:cNvGrpSpPr/>
          <p:nvPr/>
        </p:nvGrpSpPr>
        <p:grpSpPr>
          <a:xfrm>
            <a:off x="2273251" y="3385065"/>
            <a:ext cx="363760" cy="304600"/>
            <a:chOff x="2273251" y="3385065"/>
            <a:chExt cx="363760" cy="304600"/>
          </a:xfrm>
        </p:grpSpPr>
        <p:sp>
          <p:nvSpPr>
            <p:cNvPr id="20605" name="Google Shape;20605;p142"/>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142"/>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142"/>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142"/>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142"/>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142"/>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142"/>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142"/>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142"/>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142"/>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142"/>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142"/>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142"/>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142"/>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142"/>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142"/>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142"/>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142"/>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142"/>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142"/>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142"/>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142"/>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142"/>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142"/>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142"/>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142"/>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142"/>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142"/>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142"/>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142"/>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142"/>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142"/>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142"/>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142"/>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142"/>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142"/>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142"/>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142"/>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142"/>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142"/>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142"/>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142"/>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142"/>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142"/>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142"/>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142"/>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142"/>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142"/>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142"/>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142"/>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142"/>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142"/>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142"/>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142"/>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142"/>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142"/>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142"/>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142"/>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142"/>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142"/>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142"/>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142"/>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142"/>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142"/>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142"/>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142"/>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142"/>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142"/>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142"/>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142"/>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142"/>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142"/>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142"/>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142"/>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142"/>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0" name="Google Shape;20680;p142"/>
          <p:cNvGrpSpPr/>
          <p:nvPr/>
        </p:nvGrpSpPr>
        <p:grpSpPr>
          <a:xfrm>
            <a:off x="2738545" y="3367028"/>
            <a:ext cx="363500" cy="340674"/>
            <a:chOff x="2738545" y="3367028"/>
            <a:chExt cx="363500" cy="340674"/>
          </a:xfrm>
        </p:grpSpPr>
        <p:sp>
          <p:nvSpPr>
            <p:cNvPr id="20681" name="Google Shape;20681;p142"/>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142"/>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142"/>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142"/>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142"/>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142"/>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142"/>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142"/>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142"/>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142"/>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142"/>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142"/>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142"/>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142"/>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142"/>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142"/>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7" name="Google Shape;20697;p142"/>
          <p:cNvGrpSpPr/>
          <p:nvPr/>
        </p:nvGrpSpPr>
        <p:grpSpPr>
          <a:xfrm>
            <a:off x="3669445" y="3378376"/>
            <a:ext cx="363474" cy="317978"/>
            <a:chOff x="3669445" y="3378376"/>
            <a:chExt cx="363474" cy="317978"/>
          </a:xfrm>
        </p:grpSpPr>
        <p:sp>
          <p:nvSpPr>
            <p:cNvPr id="20698" name="Google Shape;20698;p142"/>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142"/>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142"/>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142"/>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142"/>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142"/>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142"/>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142"/>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142"/>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142"/>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142"/>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142"/>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142"/>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142"/>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142"/>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142"/>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142"/>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142"/>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142"/>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142"/>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142"/>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142"/>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142"/>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142"/>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142"/>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3" name="Google Shape;20723;p142"/>
          <p:cNvGrpSpPr/>
          <p:nvPr/>
        </p:nvGrpSpPr>
        <p:grpSpPr>
          <a:xfrm>
            <a:off x="1835495" y="1506921"/>
            <a:ext cx="356629" cy="356525"/>
            <a:chOff x="1835495" y="1506921"/>
            <a:chExt cx="356629" cy="356525"/>
          </a:xfrm>
        </p:grpSpPr>
        <p:sp>
          <p:nvSpPr>
            <p:cNvPr id="20724" name="Google Shape;20724;p142"/>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142"/>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142"/>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142"/>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142"/>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142"/>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142"/>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142"/>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142"/>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142"/>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142"/>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142"/>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142"/>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142"/>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8" name="Google Shape;20738;p142"/>
          <p:cNvGrpSpPr/>
          <p:nvPr/>
        </p:nvGrpSpPr>
        <p:grpSpPr>
          <a:xfrm>
            <a:off x="4187027" y="1499946"/>
            <a:ext cx="375941" cy="363500"/>
            <a:chOff x="4187027" y="1499946"/>
            <a:chExt cx="375941" cy="363500"/>
          </a:xfrm>
        </p:grpSpPr>
        <p:sp>
          <p:nvSpPr>
            <p:cNvPr id="20739" name="Google Shape;20739;p142"/>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142"/>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142"/>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142"/>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142"/>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142"/>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142"/>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142"/>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142"/>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142"/>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142"/>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142"/>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142"/>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142"/>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142"/>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142"/>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142"/>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6" name="Google Shape;20756;p142"/>
          <p:cNvGrpSpPr/>
          <p:nvPr/>
        </p:nvGrpSpPr>
        <p:grpSpPr>
          <a:xfrm>
            <a:off x="2300528" y="1508404"/>
            <a:ext cx="362771" cy="355223"/>
            <a:chOff x="2300528" y="1508404"/>
            <a:chExt cx="362771" cy="355223"/>
          </a:xfrm>
        </p:grpSpPr>
        <p:sp>
          <p:nvSpPr>
            <p:cNvPr id="20757" name="Google Shape;20757;p142"/>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142"/>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142"/>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142"/>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142"/>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142"/>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142"/>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142"/>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142"/>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142"/>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142"/>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142"/>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142"/>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142"/>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142"/>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142"/>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142"/>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142"/>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142"/>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142"/>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7" name="Google Shape;20777;p142"/>
          <p:cNvGrpSpPr/>
          <p:nvPr/>
        </p:nvGrpSpPr>
        <p:grpSpPr>
          <a:xfrm>
            <a:off x="880806" y="1528081"/>
            <a:ext cx="376956" cy="335651"/>
            <a:chOff x="880806" y="1528081"/>
            <a:chExt cx="376956" cy="335651"/>
          </a:xfrm>
        </p:grpSpPr>
        <p:sp>
          <p:nvSpPr>
            <p:cNvPr id="20778" name="Google Shape;20778;p142"/>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142"/>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142"/>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142"/>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142"/>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142"/>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142"/>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142"/>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142"/>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142"/>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142"/>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142"/>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142"/>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142"/>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142"/>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142"/>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142"/>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142"/>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142"/>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142"/>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142"/>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142"/>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0" name="Google Shape;20800;p142"/>
          <p:cNvGrpSpPr/>
          <p:nvPr/>
        </p:nvGrpSpPr>
        <p:grpSpPr>
          <a:xfrm>
            <a:off x="1410960" y="1509341"/>
            <a:ext cx="261108" cy="363552"/>
            <a:chOff x="1410960" y="1509341"/>
            <a:chExt cx="261108" cy="363552"/>
          </a:xfrm>
        </p:grpSpPr>
        <p:sp>
          <p:nvSpPr>
            <p:cNvPr id="20801" name="Google Shape;20801;p142"/>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142"/>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142"/>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142"/>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142"/>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142"/>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142"/>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142"/>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142"/>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142"/>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142"/>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142"/>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142"/>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142"/>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142"/>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142"/>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142"/>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142"/>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142"/>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142"/>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142"/>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142"/>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142"/>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142"/>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5" name="Google Shape;20825;p142"/>
          <p:cNvGrpSpPr/>
          <p:nvPr/>
        </p:nvGrpSpPr>
        <p:grpSpPr>
          <a:xfrm>
            <a:off x="2269399" y="1990746"/>
            <a:ext cx="392260" cy="356160"/>
            <a:chOff x="2269399" y="1990746"/>
            <a:chExt cx="392260" cy="356160"/>
          </a:xfrm>
        </p:grpSpPr>
        <p:sp>
          <p:nvSpPr>
            <p:cNvPr id="20826" name="Google Shape;20826;p142"/>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142"/>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142"/>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142"/>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142"/>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142"/>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142"/>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142"/>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4" name="Google Shape;20834;p142"/>
          <p:cNvGrpSpPr/>
          <p:nvPr/>
        </p:nvGrpSpPr>
        <p:grpSpPr>
          <a:xfrm>
            <a:off x="5605734" y="1525687"/>
            <a:ext cx="371829" cy="355978"/>
            <a:chOff x="5605734" y="1525687"/>
            <a:chExt cx="371829" cy="355978"/>
          </a:xfrm>
        </p:grpSpPr>
        <p:sp>
          <p:nvSpPr>
            <p:cNvPr id="20835" name="Google Shape;20835;p142"/>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142"/>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142"/>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142"/>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142"/>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142"/>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142"/>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142"/>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142"/>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142"/>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5" name="Google Shape;20845;p142"/>
          <p:cNvGrpSpPr/>
          <p:nvPr/>
        </p:nvGrpSpPr>
        <p:grpSpPr>
          <a:xfrm>
            <a:off x="5186041" y="1525609"/>
            <a:ext cx="266964" cy="356056"/>
            <a:chOff x="5186041" y="1525609"/>
            <a:chExt cx="266964" cy="356056"/>
          </a:xfrm>
        </p:grpSpPr>
        <p:sp>
          <p:nvSpPr>
            <p:cNvPr id="20846" name="Google Shape;20846;p142"/>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142"/>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142"/>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142"/>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142"/>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142"/>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142"/>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142"/>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142"/>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142"/>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142"/>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142"/>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142"/>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59" name="Google Shape;20859;p142"/>
          <p:cNvGrpSpPr/>
          <p:nvPr/>
        </p:nvGrpSpPr>
        <p:grpSpPr>
          <a:xfrm>
            <a:off x="1356198" y="2907591"/>
            <a:ext cx="379143" cy="337655"/>
            <a:chOff x="1356198" y="2907591"/>
            <a:chExt cx="379143" cy="337655"/>
          </a:xfrm>
        </p:grpSpPr>
        <p:sp>
          <p:nvSpPr>
            <p:cNvPr id="20860" name="Google Shape;20860;p142"/>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142"/>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142"/>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142"/>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142"/>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142"/>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142"/>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142"/>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142"/>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142"/>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142"/>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142"/>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142"/>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142"/>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142"/>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5" name="Google Shape;20875;p142"/>
          <p:cNvGrpSpPr/>
          <p:nvPr/>
        </p:nvGrpSpPr>
        <p:grpSpPr>
          <a:xfrm>
            <a:off x="1860689" y="2886795"/>
            <a:ext cx="307905" cy="379143"/>
            <a:chOff x="1860689" y="2886795"/>
            <a:chExt cx="307905" cy="379143"/>
          </a:xfrm>
        </p:grpSpPr>
        <p:sp>
          <p:nvSpPr>
            <p:cNvPr id="20876" name="Google Shape;20876;p142"/>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142"/>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142"/>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142"/>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142"/>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142"/>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142"/>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142"/>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142"/>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142"/>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142"/>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142"/>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142"/>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142"/>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142"/>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142"/>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142"/>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142"/>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142"/>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142"/>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142"/>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142"/>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142"/>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142"/>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142"/>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142"/>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142"/>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142"/>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142"/>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142"/>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142"/>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142"/>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142"/>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142"/>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142"/>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142"/>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142"/>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142"/>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142"/>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142"/>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142"/>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142"/>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142"/>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142"/>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142"/>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142"/>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142"/>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142"/>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142"/>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142"/>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142"/>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7" name="Google Shape;20927;p142"/>
          <p:cNvGrpSpPr/>
          <p:nvPr/>
        </p:nvGrpSpPr>
        <p:grpSpPr>
          <a:xfrm>
            <a:off x="1817093" y="1990798"/>
            <a:ext cx="356004" cy="355900"/>
            <a:chOff x="1817093" y="1990798"/>
            <a:chExt cx="356004" cy="355900"/>
          </a:xfrm>
        </p:grpSpPr>
        <p:sp>
          <p:nvSpPr>
            <p:cNvPr id="20928" name="Google Shape;20928;p142"/>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142"/>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142"/>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142"/>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142"/>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142"/>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142"/>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142"/>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142"/>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142"/>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142"/>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142"/>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142"/>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142"/>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142"/>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3" name="Google Shape;20943;p142"/>
          <p:cNvGrpSpPr/>
          <p:nvPr/>
        </p:nvGrpSpPr>
        <p:grpSpPr>
          <a:xfrm>
            <a:off x="6558237" y="1550777"/>
            <a:ext cx="355978" cy="305797"/>
            <a:chOff x="6558237" y="1550777"/>
            <a:chExt cx="355978" cy="305797"/>
          </a:xfrm>
        </p:grpSpPr>
        <p:sp>
          <p:nvSpPr>
            <p:cNvPr id="20944" name="Google Shape;20944;p142"/>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142"/>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142"/>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142"/>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142"/>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142"/>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142"/>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142"/>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142"/>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142"/>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142"/>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142"/>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142"/>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142"/>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142"/>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142"/>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142"/>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142"/>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142"/>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3" name="Google Shape;20963;p142"/>
          <p:cNvGrpSpPr/>
          <p:nvPr/>
        </p:nvGrpSpPr>
        <p:grpSpPr>
          <a:xfrm>
            <a:off x="1809858" y="2454296"/>
            <a:ext cx="417065" cy="312018"/>
            <a:chOff x="1809858" y="2454296"/>
            <a:chExt cx="417065" cy="312018"/>
          </a:xfrm>
        </p:grpSpPr>
        <p:sp>
          <p:nvSpPr>
            <p:cNvPr id="20964" name="Google Shape;20964;p142"/>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142"/>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142"/>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142"/>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142"/>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142"/>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142"/>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142"/>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142"/>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3" name="Google Shape;20973;p142"/>
          <p:cNvGrpSpPr/>
          <p:nvPr/>
        </p:nvGrpSpPr>
        <p:grpSpPr>
          <a:xfrm>
            <a:off x="877266" y="1990798"/>
            <a:ext cx="340934" cy="355952"/>
            <a:chOff x="877266" y="1990798"/>
            <a:chExt cx="340934" cy="355952"/>
          </a:xfrm>
        </p:grpSpPr>
        <p:sp>
          <p:nvSpPr>
            <p:cNvPr id="20974" name="Google Shape;20974;p142"/>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142"/>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142"/>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142"/>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142"/>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142"/>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142"/>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142"/>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142"/>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142"/>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142"/>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142"/>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142"/>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142"/>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142"/>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142"/>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142"/>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1" name="Google Shape;20991;p142"/>
          <p:cNvGrpSpPr/>
          <p:nvPr/>
        </p:nvGrpSpPr>
        <p:grpSpPr>
          <a:xfrm>
            <a:off x="6523907" y="2422490"/>
            <a:ext cx="400928" cy="375603"/>
            <a:chOff x="6523907" y="2422490"/>
            <a:chExt cx="400928" cy="375603"/>
          </a:xfrm>
        </p:grpSpPr>
        <p:sp>
          <p:nvSpPr>
            <p:cNvPr id="20992" name="Google Shape;20992;p142"/>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142"/>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142"/>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142"/>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142"/>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142"/>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142"/>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142"/>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142"/>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142"/>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142"/>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142"/>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142"/>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142"/>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6" name="Google Shape;21006;p142"/>
          <p:cNvGrpSpPr/>
          <p:nvPr/>
        </p:nvGrpSpPr>
        <p:grpSpPr>
          <a:xfrm>
            <a:off x="5191637" y="1972006"/>
            <a:ext cx="231332" cy="370580"/>
            <a:chOff x="5191637" y="1972006"/>
            <a:chExt cx="231332" cy="370580"/>
          </a:xfrm>
        </p:grpSpPr>
        <p:sp>
          <p:nvSpPr>
            <p:cNvPr id="21007" name="Google Shape;21007;p142"/>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142"/>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142"/>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142"/>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142"/>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2" name="Google Shape;21012;p142"/>
          <p:cNvGrpSpPr/>
          <p:nvPr/>
        </p:nvGrpSpPr>
        <p:grpSpPr>
          <a:xfrm>
            <a:off x="4667521" y="1540132"/>
            <a:ext cx="363786" cy="326983"/>
            <a:chOff x="4667521" y="1540132"/>
            <a:chExt cx="363786" cy="326983"/>
          </a:xfrm>
        </p:grpSpPr>
        <p:sp>
          <p:nvSpPr>
            <p:cNvPr id="21013" name="Google Shape;21013;p142"/>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142"/>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142"/>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142"/>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142"/>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142"/>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142"/>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142"/>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142"/>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142"/>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142"/>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142"/>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142"/>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142"/>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142"/>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142"/>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142"/>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142"/>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142"/>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142"/>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142"/>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142"/>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5" name="Google Shape;21035;p142"/>
          <p:cNvGrpSpPr/>
          <p:nvPr/>
        </p:nvGrpSpPr>
        <p:grpSpPr>
          <a:xfrm>
            <a:off x="2293943" y="2937262"/>
            <a:ext cx="379065" cy="278130"/>
            <a:chOff x="2293943" y="2937262"/>
            <a:chExt cx="379065" cy="278130"/>
          </a:xfrm>
        </p:grpSpPr>
        <p:sp>
          <p:nvSpPr>
            <p:cNvPr id="21036" name="Google Shape;21036;p142"/>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142"/>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142"/>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142"/>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142"/>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142"/>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142"/>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142"/>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142"/>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142"/>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142"/>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142"/>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142"/>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142"/>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142"/>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142"/>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142"/>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142"/>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142"/>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142"/>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142"/>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142"/>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142"/>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142"/>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142"/>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142"/>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142"/>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142"/>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4" name="Google Shape;21064;p142"/>
          <p:cNvGrpSpPr/>
          <p:nvPr/>
        </p:nvGrpSpPr>
        <p:grpSpPr>
          <a:xfrm>
            <a:off x="2762829" y="2898611"/>
            <a:ext cx="378960" cy="355536"/>
            <a:chOff x="2762829" y="2898611"/>
            <a:chExt cx="378960" cy="355536"/>
          </a:xfrm>
        </p:grpSpPr>
        <p:sp>
          <p:nvSpPr>
            <p:cNvPr id="21065" name="Google Shape;21065;p142"/>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142"/>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142"/>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142"/>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142"/>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142"/>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142"/>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142"/>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142"/>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142"/>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142"/>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142"/>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142"/>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142"/>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142"/>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142"/>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142"/>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142"/>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142"/>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142"/>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142"/>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142"/>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7" name="Google Shape;21087;p142"/>
          <p:cNvGrpSpPr/>
          <p:nvPr/>
        </p:nvGrpSpPr>
        <p:grpSpPr>
          <a:xfrm>
            <a:off x="4181432" y="1990720"/>
            <a:ext cx="357436" cy="356056"/>
            <a:chOff x="4181432" y="1990720"/>
            <a:chExt cx="357436" cy="356056"/>
          </a:xfrm>
        </p:grpSpPr>
        <p:sp>
          <p:nvSpPr>
            <p:cNvPr id="21088" name="Google Shape;21088;p142"/>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142"/>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142"/>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142"/>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142"/>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42"/>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42"/>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42"/>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42"/>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42"/>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42"/>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42"/>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42"/>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42"/>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42"/>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42"/>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142"/>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142"/>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6" name="Google Shape;21106;p142"/>
          <p:cNvGrpSpPr/>
          <p:nvPr/>
        </p:nvGrpSpPr>
        <p:grpSpPr>
          <a:xfrm>
            <a:off x="3227107" y="2886821"/>
            <a:ext cx="383932" cy="379117"/>
            <a:chOff x="3227107" y="2886821"/>
            <a:chExt cx="383932" cy="379117"/>
          </a:xfrm>
        </p:grpSpPr>
        <p:sp>
          <p:nvSpPr>
            <p:cNvPr id="21107" name="Google Shape;21107;p142"/>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42"/>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42"/>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42"/>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42"/>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42"/>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42"/>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42"/>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42"/>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42"/>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142"/>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142"/>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42"/>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0" name="Google Shape;21120;p142"/>
          <p:cNvGrpSpPr/>
          <p:nvPr/>
        </p:nvGrpSpPr>
        <p:grpSpPr>
          <a:xfrm>
            <a:off x="3702395" y="1990746"/>
            <a:ext cx="363396" cy="356030"/>
            <a:chOff x="3702395" y="1990746"/>
            <a:chExt cx="363396" cy="356030"/>
          </a:xfrm>
        </p:grpSpPr>
        <p:sp>
          <p:nvSpPr>
            <p:cNvPr id="21121" name="Google Shape;21121;p142"/>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42"/>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42"/>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42"/>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42"/>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42"/>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42"/>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42"/>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42"/>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142"/>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142"/>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42"/>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42"/>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42"/>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42"/>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42"/>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42"/>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42"/>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42"/>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42"/>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42"/>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2" name="Google Shape;21142;p142"/>
          <p:cNvGrpSpPr/>
          <p:nvPr/>
        </p:nvGrpSpPr>
        <p:grpSpPr>
          <a:xfrm>
            <a:off x="1319656" y="2442662"/>
            <a:ext cx="457173" cy="335364"/>
            <a:chOff x="1319656" y="2442662"/>
            <a:chExt cx="457173" cy="335364"/>
          </a:xfrm>
        </p:grpSpPr>
        <p:sp>
          <p:nvSpPr>
            <p:cNvPr id="21143" name="Google Shape;21143;p142"/>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142"/>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42"/>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42"/>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42"/>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42"/>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42"/>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42"/>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42"/>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42"/>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42"/>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42"/>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42"/>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142"/>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142"/>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42"/>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42"/>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42"/>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42"/>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2" name="Google Shape;21162;p142"/>
          <p:cNvGrpSpPr/>
          <p:nvPr/>
        </p:nvGrpSpPr>
        <p:grpSpPr>
          <a:xfrm>
            <a:off x="4214512" y="2453905"/>
            <a:ext cx="314126" cy="312955"/>
            <a:chOff x="4214512" y="2453905"/>
            <a:chExt cx="314126" cy="312955"/>
          </a:xfrm>
        </p:grpSpPr>
        <p:sp>
          <p:nvSpPr>
            <p:cNvPr id="21163" name="Google Shape;21163;p142"/>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42"/>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42"/>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42"/>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42"/>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42"/>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142"/>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142"/>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42"/>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42"/>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42"/>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42"/>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42"/>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42"/>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42"/>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8" name="Google Shape;21178;p142"/>
          <p:cNvGrpSpPr/>
          <p:nvPr/>
        </p:nvGrpSpPr>
        <p:grpSpPr>
          <a:xfrm>
            <a:off x="895824" y="2452812"/>
            <a:ext cx="361938" cy="315063"/>
            <a:chOff x="895824" y="2452812"/>
            <a:chExt cx="361938" cy="315063"/>
          </a:xfrm>
        </p:grpSpPr>
        <p:sp>
          <p:nvSpPr>
            <p:cNvPr id="21179" name="Google Shape;21179;p142"/>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42"/>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42"/>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142"/>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142"/>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42"/>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42"/>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42"/>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42"/>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42"/>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42"/>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42"/>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42"/>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42"/>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42"/>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42"/>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142"/>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142"/>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42"/>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42"/>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9" name="Google Shape;21199;p142"/>
          <p:cNvGrpSpPr/>
          <p:nvPr/>
        </p:nvGrpSpPr>
        <p:grpSpPr>
          <a:xfrm>
            <a:off x="3768323" y="2886769"/>
            <a:ext cx="242811" cy="379091"/>
            <a:chOff x="3768323" y="2886769"/>
            <a:chExt cx="242811" cy="379091"/>
          </a:xfrm>
        </p:grpSpPr>
        <p:sp>
          <p:nvSpPr>
            <p:cNvPr id="21200" name="Google Shape;21200;p142"/>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42"/>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42"/>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42"/>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42"/>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42"/>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42"/>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42"/>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142"/>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142"/>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42"/>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1" name="Google Shape;21211;p142"/>
          <p:cNvGrpSpPr/>
          <p:nvPr/>
        </p:nvGrpSpPr>
        <p:grpSpPr>
          <a:xfrm>
            <a:off x="3727590" y="2438549"/>
            <a:ext cx="346921" cy="343953"/>
            <a:chOff x="3727590" y="2438549"/>
            <a:chExt cx="346921" cy="343953"/>
          </a:xfrm>
        </p:grpSpPr>
        <p:sp>
          <p:nvSpPr>
            <p:cNvPr id="21212" name="Google Shape;21212;p142"/>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42"/>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42"/>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42"/>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42"/>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42"/>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42"/>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42"/>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42"/>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142"/>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142"/>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42"/>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42"/>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42"/>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42"/>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42"/>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42"/>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42"/>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42"/>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1" name="Google Shape;21231;p142"/>
          <p:cNvGrpSpPr/>
          <p:nvPr/>
        </p:nvGrpSpPr>
        <p:grpSpPr>
          <a:xfrm>
            <a:off x="6085968" y="1559106"/>
            <a:ext cx="356004" cy="289061"/>
            <a:chOff x="6085968" y="1559106"/>
            <a:chExt cx="356004" cy="289061"/>
          </a:xfrm>
        </p:grpSpPr>
        <p:sp>
          <p:nvSpPr>
            <p:cNvPr id="21232" name="Google Shape;21232;p142"/>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42"/>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142"/>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142"/>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42"/>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42"/>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42"/>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42"/>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42"/>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42"/>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42"/>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42"/>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42"/>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42"/>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42"/>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142"/>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142"/>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42"/>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42"/>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42"/>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42"/>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42"/>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42"/>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42"/>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42"/>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42"/>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42"/>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9" name="Google Shape;21259;p142"/>
          <p:cNvGrpSpPr/>
          <p:nvPr/>
        </p:nvGrpSpPr>
        <p:grpSpPr>
          <a:xfrm>
            <a:off x="7026393" y="1998398"/>
            <a:ext cx="347363" cy="317223"/>
            <a:chOff x="7026393" y="1998398"/>
            <a:chExt cx="347363" cy="317223"/>
          </a:xfrm>
        </p:grpSpPr>
        <p:sp>
          <p:nvSpPr>
            <p:cNvPr id="21260" name="Google Shape;21260;p142"/>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142"/>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42"/>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42"/>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42"/>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42"/>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42"/>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42"/>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42"/>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42"/>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42"/>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1" name="Google Shape;21271;p142"/>
          <p:cNvGrpSpPr/>
          <p:nvPr/>
        </p:nvGrpSpPr>
        <p:grpSpPr>
          <a:xfrm>
            <a:off x="2761007" y="2017372"/>
            <a:ext cx="360845" cy="302674"/>
            <a:chOff x="2761007" y="2017372"/>
            <a:chExt cx="360845" cy="302674"/>
          </a:xfrm>
        </p:grpSpPr>
        <p:sp>
          <p:nvSpPr>
            <p:cNvPr id="21272" name="Google Shape;21272;p142"/>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142"/>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142"/>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42"/>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42"/>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42"/>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42"/>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42"/>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42"/>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142"/>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142"/>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42"/>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42"/>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42"/>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142"/>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142"/>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42"/>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42"/>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42"/>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42"/>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42"/>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42"/>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42"/>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42"/>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42"/>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42"/>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42"/>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142"/>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0" name="Google Shape;21300;p142"/>
          <p:cNvGrpSpPr/>
          <p:nvPr/>
        </p:nvGrpSpPr>
        <p:grpSpPr>
          <a:xfrm>
            <a:off x="5575621" y="2902906"/>
            <a:ext cx="379143" cy="337499"/>
            <a:chOff x="5575621" y="2902906"/>
            <a:chExt cx="379143" cy="337499"/>
          </a:xfrm>
        </p:grpSpPr>
        <p:sp>
          <p:nvSpPr>
            <p:cNvPr id="21301" name="Google Shape;21301;p142"/>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42"/>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42"/>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42"/>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42"/>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42"/>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42"/>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42"/>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42"/>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42"/>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42"/>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142"/>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142"/>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42"/>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42"/>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6" name="Google Shape;21316;p142"/>
          <p:cNvGrpSpPr/>
          <p:nvPr/>
        </p:nvGrpSpPr>
        <p:grpSpPr>
          <a:xfrm>
            <a:off x="7540306" y="1997409"/>
            <a:ext cx="265611" cy="319800"/>
            <a:chOff x="7540306" y="1997409"/>
            <a:chExt cx="265611" cy="319800"/>
          </a:xfrm>
        </p:grpSpPr>
        <p:sp>
          <p:nvSpPr>
            <p:cNvPr id="21317" name="Google Shape;21317;p142"/>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42"/>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42"/>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42"/>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42"/>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42"/>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42"/>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42"/>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142"/>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142"/>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42"/>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42"/>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42"/>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0" name="Google Shape;21330;p142"/>
          <p:cNvGrpSpPr/>
          <p:nvPr/>
        </p:nvGrpSpPr>
        <p:grpSpPr>
          <a:xfrm>
            <a:off x="917089" y="2925706"/>
            <a:ext cx="319722" cy="301320"/>
            <a:chOff x="917089" y="2925706"/>
            <a:chExt cx="319722" cy="301320"/>
          </a:xfrm>
        </p:grpSpPr>
        <p:sp>
          <p:nvSpPr>
            <p:cNvPr id="21331" name="Google Shape;21331;p142"/>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42"/>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42"/>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42"/>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42"/>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42"/>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42"/>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142"/>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142"/>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42"/>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42"/>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42"/>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42"/>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42"/>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42"/>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42"/>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42"/>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42"/>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42"/>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42"/>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142"/>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142"/>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42"/>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42"/>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42"/>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42"/>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42"/>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8" name="Google Shape;21358;p142"/>
          <p:cNvGrpSpPr/>
          <p:nvPr/>
        </p:nvGrpSpPr>
        <p:grpSpPr>
          <a:xfrm>
            <a:off x="4599121" y="3415570"/>
            <a:ext cx="365973" cy="243695"/>
            <a:chOff x="4599121" y="3415570"/>
            <a:chExt cx="365973" cy="243695"/>
          </a:xfrm>
        </p:grpSpPr>
        <p:sp>
          <p:nvSpPr>
            <p:cNvPr id="21359" name="Google Shape;21359;p142"/>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42"/>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42"/>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42"/>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42"/>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142"/>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142"/>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42"/>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42"/>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42"/>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42"/>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42"/>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42"/>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42"/>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3" name="Google Shape;21373;p142"/>
          <p:cNvGrpSpPr/>
          <p:nvPr/>
        </p:nvGrpSpPr>
        <p:grpSpPr>
          <a:xfrm>
            <a:off x="3236451" y="1990798"/>
            <a:ext cx="356160" cy="356186"/>
            <a:chOff x="3236451" y="1990798"/>
            <a:chExt cx="356160" cy="356186"/>
          </a:xfrm>
        </p:grpSpPr>
        <p:sp>
          <p:nvSpPr>
            <p:cNvPr id="21374" name="Google Shape;21374;p142"/>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42"/>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42"/>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142"/>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142"/>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42"/>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42"/>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42"/>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42"/>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42"/>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42"/>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42"/>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42"/>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42"/>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42"/>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42"/>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142"/>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142"/>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42"/>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42"/>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42"/>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42"/>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42"/>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42"/>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42"/>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42"/>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42"/>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42"/>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42"/>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142"/>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142"/>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42"/>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42"/>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7" name="Google Shape;21407;p142"/>
          <p:cNvGrpSpPr/>
          <p:nvPr/>
        </p:nvGrpSpPr>
        <p:grpSpPr>
          <a:xfrm>
            <a:off x="4198844" y="2918392"/>
            <a:ext cx="319982" cy="315974"/>
            <a:chOff x="4198844" y="2918392"/>
            <a:chExt cx="319982" cy="315974"/>
          </a:xfrm>
        </p:grpSpPr>
        <p:sp>
          <p:nvSpPr>
            <p:cNvPr id="21408" name="Google Shape;21408;p142"/>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42"/>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42"/>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42"/>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42"/>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42"/>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42"/>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42"/>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142"/>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142"/>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42"/>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42"/>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42"/>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42"/>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42"/>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42"/>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42"/>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42"/>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42"/>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42"/>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8" name="Google Shape;21428;p142"/>
          <p:cNvGrpSpPr/>
          <p:nvPr/>
        </p:nvGrpSpPr>
        <p:grpSpPr>
          <a:xfrm>
            <a:off x="4657084" y="2911911"/>
            <a:ext cx="332007" cy="319592"/>
            <a:chOff x="4657084" y="2911911"/>
            <a:chExt cx="332007" cy="319592"/>
          </a:xfrm>
        </p:grpSpPr>
        <p:sp>
          <p:nvSpPr>
            <p:cNvPr id="21429" name="Google Shape;21429;p142"/>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142"/>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42"/>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42"/>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42"/>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42"/>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42"/>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42"/>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42"/>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42"/>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42"/>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42"/>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1" name="Google Shape;21441;p142"/>
          <p:cNvGrpSpPr/>
          <p:nvPr/>
        </p:nvGrpSpPr>
        <p:grpSpPr>
          <a:xfrm>
            <a:off x="7003021" y="2476992"/>
            <a:ext cx="383749" cy="266600"/>
            <a:chOff x="7003021" y="2476992"/>
            <a:chExt cx="383749" cy="266600"/>
          </a:xfrm>
        </p:grpSpPr>
        <p:sp>
          <p:nvSpPr>
            <p:cNvPr id="21442" name="Google Shape;21442;p142"/>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142"/>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42"/>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42"/>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42"/>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42"/>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42"/>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42"/>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42"/>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42"/>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42"/>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42"/>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4" name="Google Shape;21454;p142"/>
          <p:cNvGrpSpPr/>
          <p:nvPr/>
        </p:nvGrpSpPr>
        <p:grpSpPr>
          <a:xfrm>
            <a:off x="5597041" y="2013989"/>
            <a:ext cx="366884" cy="286563"/>
            <a:chOff x="5597041" y="2013989"/>
            <a:chExt cx="366884" cy="286563"/>
          </a:xfrm>
        </p:grpSpPr>
        <p:sp>
          <p:nvSpPr>
            <p:cNvPr id="21455" name="Google Shape;21455;p142"/>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142"/>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42"/>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42"/>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42"/>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42"/>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42"/>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42"/>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42"/>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42"/>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42"/>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42"/>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42"/>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142"/>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142"/>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42"/>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42"/>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42"/>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42"/>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42"/>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42"/>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42"/>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77" name="Google Shape;21477;p142"/>
          <p:cNvGrpSpPr/>
          <p:nvPr/>
        </p:nvGrpSpPr>
        <p:grpSpPr>
          <a:xfrm>
            <a:off x="5147755" y="2911807"/>
            <a:ext cx="297286" cy="319696"/>
            <a:chOff x="5147755" y="2911807"/>
            <a:chExt cx="297286" cy="319696"/>
          </a:xfrm>
        </p:grpSpPr>
        <p:sp>
          <p:nvSpPr>
            <p:cNvPr id="21478" name="Google Shape;21478;p142"/>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42"/>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42"/>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142"/>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142"/>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42"/>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42"/>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42"/>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42"/>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42"/>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42"/>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42"/>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42"/>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42"/>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42"/>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42"/>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4" name="Google Shape;21494;p142"/>
          <p:cNvGrpSpPr/>
          <p:nvPr/>
        </p:nvGrpSpPr>
        <p:grpSpPr>
          <a:xfrm>
            <a:off x="6138804" y="1997409"/>
            <a:ext cx="224669" cy="319748"/>
            <a:chOff x="6138804" y="1997409"/>
            <a:chExt cx="224669" cy="319748"/>
          </a:xfrm>
        </p:grpSpPr>
        <p:sp>
          <p:nvSpPr>
            <p:cNvPr id="21495" name="Google Shape;21495;p142"/>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42"/>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42"/>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42"/>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42"/>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42"/>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42"/>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42"/>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42"/>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42"/>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42"/>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42"/>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142"/>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142"/>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42"/>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42"/>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42"/>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42"/>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42"/>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42"/>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42"/>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6" name="Google Shape;21516;p142"/>
          <p:cNvGrpSpPr/>
          <p:nvPr/>
        </p:nvGrpSpPr>
        <p:grpSpPr>
          <a:xfrm>
            <a:off x="6612088" y="1997409"/>
            <a:ext cx="224565" cy="319748"/>
            <a:chOff x="6612088" y="1997409"/>
            <a:chExt cx="224565" cy="319748"/>
          </a:xfrm>
        </p:grpSpPr>
        <p:sp>
          <p:nvSpPr>
            <p:cNvPr id="21517" name="Google Shape;21517;p142"/>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42"/>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42"/>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142"/>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142"/>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42"/>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42"/>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42"/>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42"/>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42"/>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42"/>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42"/>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42"/>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42"/>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42"/>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42"/>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142"/>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142"/>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42"/>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42"/>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42"/>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42"/>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9" name="Google Shape;21539;p142"/>
          <p:cNvGrpSpPr/>
          <p:nvPr/>
        </p:nvGrpSpPr>
        <p:grpSpPr>
          <a:xfrm>
            <a:off x="6060617" y="2898247"/>
            <a:ext cx="346738" cy="346816"/>
            <a:chOff x="6060617" y="2898247"/>
            <a:chExt cx="346738" cy="346816"/>
          </a:xfrm>
        </p:grpSpPr>
        <p:sp>
          <p:nvSpPr>
            <p:cNvPr id="21540" name="Google Shape;21540;p142"/>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42"/>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42"/>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42"/>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42"/>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42"/>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142"/>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142"/>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42"/>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9" name="Google Shape;21549;p142"/>
          <p:cNvGrpSpPr/>
          <p:nvPr/>
        </p:nvGrpSpPr>
        <p:grpSpPr>
          <a:xfrm>
            <a:off x="1342820" y="1992178"/>
            <a:ext cx="358737" cy="353245"/>
            <a:chOff x="1342820" y="1992178"/>
            <a:chExt cx="358737" cy="353245"/>
          </a:xfrm>
        </p:grpSpPr>
        <p:sp>
          <p:nvSpPr>
            <p:cNvPr id="21550" name="Google Shape;21550;p142"/>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42"/>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42"/>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42"/>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42"/>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42"/>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42"/>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42"/>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42"/>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142"/>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142"/>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42"/>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42"/>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42"/>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42"/>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42"/>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42"/>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42"/>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42"/>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42"/>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42"/>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42"/>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142"/>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142"/>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42"/>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42"/>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42"/>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42"/>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42"/>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42"/>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42"/>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42"/>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42"/>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42"/>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42"/>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142"/>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142"/>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42"/>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42"/>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42"/>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142"/>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42"/>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142"/>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142"/>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142"/>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142"/>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6" name="Google Shape;21596;p142"/>
          <p:cNvGrpSpPr/>
          <p:nvPr/>
        </p:nvGrpSpPr>
        <p:grpSpPr>
          <a:xfrm>
            <a:off x="7959662" y="2436857"/>
            <a:ext cx="352829" cy="347467"/>
            <a:chOff x="7959662" y="2436857"/>
            <a:chExt cx="352829" cy="347467"/>
          </a:xfrm>
        </p:grpSpPr>
        <p:sp>
          <p:nvSpPr>
            <p:cNvPr id="21597" name="Google Shape;21597;p142"/>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8" name="Google Shape;21598;p142"/>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142"/>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142"/>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142"/>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142"/>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142"/>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142"/>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142"/>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142"/>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142"/>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142"/>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142"/>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142"/>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142"/>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2" name="Google Shape;21612;p142"/>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3" name="Google Shape;21613;p142"/>
          <p:cNvGrpSpPr/>
          <p:nvPr/>
        </p:nvGrpSpPr>
        <p:grpSpPr>
          <a:xfrm>
            <a:off x="7009528" y="2897961"/>
            <a:ext cx="325578" cy="347207"/>
            <a:chOff x="7009528" y="2897961"/>
            <a:chExt cx="325578" cy="347207"/>
          </a:xfrm>
        </p:grpSpPr>
        <p:sp>
          <p:nvSpPr>
            <p:cNvPr id="21614" name="Google Shape;21614;p142"/>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142"/>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142"/>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142"/>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142"/>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142"/>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142"/>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142"/>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142"/>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142"/>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4" name="Google Shape;21624;p142"/>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142"/>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142"/>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142"/>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142"/>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142"/>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142"/>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142"/>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142"/>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142"/>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142"/>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5" name="Google Shape;21635;p142"/>
          <p:cNvGrpSpPr/>
          <p:nvPr/>
        </p:nvGrpSpPr>
        <p:grpSpPr>
          <a:xfrm>
            <a:off x="6980143" y="1563869"/>
            <a:ext cx="456522" cy="279535"/>
            <a:chOff x="6980143" y="1563869"/>
            <a:chExt cx="456522" cy="279535"/>
          </a:xfrm>
        </p:grpSpPr>
        <p:sp>
          <p:nvSpPr>
            <p:cNvPr id="21636" name="Google Shape;21636;p142"/>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7" name="Google Shape;21637;p142"/>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142"/>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142"/>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142"/>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142"/>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142"/>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142"/>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142"/>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142"/>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142"/>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142"/>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142"/>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142"/>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0" name="Google Shape;21650;p142"/>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1" name="Google Shape;21651;p142"/>
          <p:cNvGrpSpPr/>
          <p:nvPr/>
        </p:nvGrpSpPr>
        <p:grpSpPr>
          <a:xfrm>
            <a:off x="2827559" y="2428451"/>
            <a:ext cx="264778" cy="363864"/>
            <a:chOff x="2827559" y="2428451"/>
            <a:chExt cx="264778" cy="363864"/>
          </a:xfrm>
        </p:grpSpPr>
        <p:sp>
          <p:nvSpPr>
            <p:cNvPr id="21652" name="Google Shape;21652;p142"/>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142"/>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142"/>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142"/>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142"/>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142"/>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142"/>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142"/>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142"/>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142"/>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142"/>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142"/>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4" name="Google Shape;21664;p142"/>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142"/>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142"/>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142"/>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142"/>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9" name="Google Shape;21669;p142"/>
          <p:cNvGrpSpPr/>
          <p:nvPr/>
        </p:nvGrpSpPr>
        <p:grpSpPr>
          <a:xfrm>
            <a:off x="7488303" y="2436571"/>
            <a:ext cx="352490" cy="347493"/>
            <a:chOff x="7488303" y="2436571"/>
            <a:chExt cx="352490" cy="347493"/>
          </a:xfrm>
        </p:grpSpPr>
        <p:sp>
          <p:nvSpPr>
            <p:cNvPr id="21670" name="Google Shape;21670;p142"/>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142"/>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142"/>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142"/>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142"/>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142"/>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142"/>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7" name="Google Shape;21677;p142"/>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142"/>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142"/>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142"/>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142"/>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142"/>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142"/>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142"/>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142"/>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142"/>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142"/>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142"/>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9" name="Google Shape;21689;p142"/>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0" name="Google Shape;21690;p142"/>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142"/>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142"/>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3" name="Google Shape;21693;p142"/>
          <p:cNvGrpSpPr/>
          <p:nvPr/>
        </p:nvGrpSpPr>
        <p:grpSpPr>
          <a:xfrm>
            <a:off x="4146190" y="3339908"/>
            <a:ext cx="341975" cy="394915"/>
            <a:chOff x="4146190" y="3339908"/>
            <a:chExt cx="341975" cy="394915"/>
          </a:xfrm>
        </p:grpSpPr>
        <p:sp>
          <p:nvSpPr>
            <p:cNvPr id="21694" name="Google Shape;21694;p142"/>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142"/>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142"/>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142"/>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142"/>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142"/>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142"/>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142"/>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2" name="Google Shape;21702;p142"/>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3" name="Google Shape;21703;p142"/>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142"/>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142"/>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142"/>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142"/>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142"/>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142"/>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142"/>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142"/>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2" name="Google Shape;21712;p142"/>
          <p:cNvGrpSpPr/>
          <p:nvPr/>
        </p:nvGrpSpPr>
        <p:grpSpPr>
          <a:xfrm>
            <a:off x="6529398" y="2898143"/>
            <a:ext cx="346999" cy="347025"/>
            <a:chOff x="6529398" y="2898143"/>
            <a:chExt cx="346999" cy="347025"/>
          </a:xfrm>
        </p:grpSpPr>
        <p:sp>
          <p:nvSpPr>
            <p:cNvPr id="21713" name="Google Shape;21713;p142"/>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142"/>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5" name="Google Shape;21715;p142"/>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6" name="Google Shape;21716;p142"/>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142"/>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142"/>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142"/>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142"/>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142"/>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142"/>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142"/>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142"/>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142"/>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142"/>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142"/>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8" name="Google Shape;21728;p142"/>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9" name="Google Shape;21729;p142"/>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142"/>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142"/>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142"/>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142"/>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142"/>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142"/>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142"/>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142"/>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142"/>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9" name="Google Shape;21739;p142"/>
          <p:cNvGrpSpPr/>
          <p:nvPr/>
        </p:nvGrpSpPr>
        <p:grpSpPr>
          <a:xfrm>
            <a:off x="6011529" y="3354899"/>
            <a:ext cx="403582" cy="382344"/>
            <a:chOff x="6011529" y="3354899"/>
            <a:chExt cx="403582" cy="382344"/>
          </a:xfrm>
        </p:grpSpPr>
        <p:sp>
          <p:nvSpPr>
            <p:cNvPr id="21740" name="Google Shape;21740;p142"/>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142"/>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2" name="Google Shape;21742;p142"/>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142"/>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142"/>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142"/>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142"/>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7" name="Google Shape;21747;p142"/>
          <p:cNvGrpSpPr/>
          <p:nvPr/>
        </p:nvGrpSpPr>
        <p:grpSpPr>
          <a:xfrm>
            <a:off x="5588348" y="2418482"/>
            <a:ext cx="386847" cy="383723"/>
            <a:chOff x="5588348" y="2418482"/>
            <a:chExt cx="386847" cy="383723"/>
          </a:xfrm>
        </p:grpSpPr>
        <p:sp>
          <p:nvSpPr>
            <p:cNvPr id="21748" name="Google Shape;21748;p142"/>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142"/>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142"/>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142"/>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142"/>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142"/>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4" name="Google Shape;21754;p142"/>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5" name="Google Shape;21755;p142"/>
          <p:cNvGrpSpPr/>
          <p:nvPr/>
        </p:nvGrpSpPr>
        <p:grpSpPr>
          <a:xfrm>
            <a:off x="6065458" y="2434229"/>
            <a:ext cx="378154" cy="352230"/>
            <a:chOff x="6065458" y="2434229"/>
            <a:chExt cx="378154" cy="352230"/>
          </a:xfrm>
        </p:grpSpPr>
        <p:sp>
          <p:nvSpPr>
            <p:cNvPr id="21756" name="Google Shape;21756;p142"/>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142"/>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142"/>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142"/>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142"/>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142"/>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142"/>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142"/>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142"/>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142"/>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142"/>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7" name="Google Shape;21767;p142"/>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8" name="Google Shape;21768;p142"/>
          <p:cNvGrpSpPr/>
          <p:nvPr/>
        </p:nvGrpSpPr>
        <p:grpSpPr>
          <a:xfrm>
            <a:off x="2634708" y="3844133"/>
            <a:ext cx="375421" cy="353610"/>
            <a:chOff x="2870687" y="3796508"/>
            <a:chExt cx="375421" cy="353610"/>
          </a:xfrm>
        </p:grpSpPr>
        <p:sp>
          <p:nvSpPr>
            <p:cNvPr id="21769" name="Google Shape;21769;p142"/>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142"/>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142"/>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142"/>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3" name="Google Shape;21773;p142"/>
          <p:cNvGrpSpPr/>
          <p:nvPr/>
        </p:nvGrpSpPr>
        <p:grpSpPr>
          <a:xfrm>
            <a:off x="8020722" y="1543724"/>
            <a:ext cx="264309" cy="319826"/>
            <a:chOff x="8020722" y="1543724"/>
            <a:chExt cx="264309" cy="319826"/>
          </a:xfrm>
        </p:grpSpPr>
        <p:sp>
          <p:nvSpPr>
            <p:cNvPr id="21774" name="Google Shape;21774;p142"/>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142"/>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142"/>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142"/>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142"/>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142"/>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142"/>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1" name="Google Shape;21781;p142"/>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142"/>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142"/>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142"/>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142"/>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142"/>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142"/>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142"/>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142"/>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0" name="Google Shape;21790;p142"/>
          <p:cNvGrpSpPr/>
          <p:nvPr/>
        </p:nvGrpSpPr>
        <p:grpSpPr>
          <a:xfrm>
            <a:off x="2319216" y="2452526"/>
            <a:ext cx="343875" cy="315609"/>
            <a:chOff x="2319216" y="2452526"/>
            <a:chExt cx="343875" cy="315609"/>
          </a:xfrm>
        </p:grpSpPr>
        <p:sp>
          <p:nvSpPr>
            <p:cNvPr id="21791" name="Google Shape;21791;p142"/>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142"/>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3" name="Google Shape;21793;p142"/>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4" name="Google Shape;21794;p142"/>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142"/>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142"/>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142"/>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142"/>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142"/>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142"/>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142"/>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142"/>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142"/>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142"/>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5" name="Google Shape;21805;p142"/>
          <p:cNvGrpSpPr/>
          <p:nvPr/>
        </p:nvGrpSpPr>
        <p:grpSpPr>
          <a:xfrm>
            <a:off x="7990504" y="1997539"/>
            <a:ext cx="301320" cy="319592"/>
            <a:chOff x="7990504" y="1997539"/>
            <a:chExt cx="301320" cy="319592"/>
          </a:xfrm>
        </p:grpSpPr>
        <p:sp>
          <p:nvSpPr>
            <p:cNvPr id="21806" name="Google Shape;21806;p142"/>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7" name="Google Shape;21807;p142"/>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142"/>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142"/>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142"/>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142"/>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142"/>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142"/>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142"/>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142"/>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142"/>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142"/>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142"/>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142"/>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0" name="Google Shape;21820;p142"/>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142"/>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142"/>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142"/>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142"/>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142"/>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142"/>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142"/>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142"/>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142"/>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142"/>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142"/>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2" name="Google Shape;21832;p142"/>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3" name="Google Shape;21833;p142"/>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142"/>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142"/>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142"/>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142"/>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142"/>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142"/>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142"/>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142"/>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2" name="Google Shape;21842;p142"/>
          <p:cNvGrpSpPr/>
          <p:nvPr/>
        </p:nvGrpSpPr>
        <p:grpSpPr>
          <a:xfrm>
            <a:off x="3066140" y="3844159"/>
            <a:ext cx="372844" cy="353610"/>
            <a:chOff x="3302118" y="3796534"/>
            <a:chExt cx="372844" cy="353610"/>
          </a:xfrm>
        </p:grpSpPr>
        <p:sp>
          <p:nvSpPr>
            <p:cNvPr id="21843" name="Google Shape;21843;p142"/>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142"/>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5" name="Google Shape;21845;p142"/>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6" name="Google Shape;21846;p142"/>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142"/>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142"/>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142"/>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142"/>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1" name="Google Shape;21851;p142"/>
          <p:cNvGrpSpPr/>
          <p:nvPr/>
        </p:nvGrpSpPr>
        <p:grpSpPr>
          <a:xfrm>
            <a:off x="6962652" y="3354899"/>
            <a:ext cx="404051" cy="382344"/>
            <a:chOff x="6962652" y="3354899"/>
            <a:chExt cx="404051" cy="382344"/>
          </a:xfrm>
        </p:grpSpPr>
        <p:sp>
          <p:nvSpPr>
            <p:cNvPr id="21852" name="Google Shape;21852;p142"/>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142"/>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142"/>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142"/>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142"/>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142"/>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8" name="Google Shape;21858;p142"/>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9" name="Google Shape;21859;p142"/>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142"/>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142"/>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142"/>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3" name="Google Shape;21863;p142"/>
          <p:cNvGrpSpPr/>
          <p:nvPr/>
        </p:nvGrpSpPr>
        <p:grpSpPr>
          <a:xfrm>
            <a:off x="3508451" y="3844159"/>
            <a:ext cx="372740" cy="353610"/>
            <a:chOff x="3744430" y="3796534"/>
            <a:chExt cx="372740" cy="353610"/>
          </a:xfrm>
        </p:grpSpPr>
        <p:sp>
          <p:nvSpPr>
            <p:cNvPr id="21864" name="Google Shape;21864;p142"/>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142"/>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142"/>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142"/>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142"/>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142"/>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142"/>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1" name="Google Shape;21871;p142"/>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2" name="Google Shape;21872;p142"/>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3" name="Google Shape;21873;p142"/>
          <p:cNvGrpSpPr/>
          <p:nvPr/>
        </p:nvGrpSpPr>
        <p:grpSpPr>
          <a:xfrm>
            <a:off x="4835125" y="3844159"/>
            <a:ext cx="372844" cy="353610"/>
            <a:chOff x="5071104" y="3796534"/>
            <a:chExt cx="372844" cy="353610"/>
          </a:xfrm>
        </p:grpSpPr>
        <p:sp>
          <p:nvSpPr>
            <p:cNvPr id="21874" name="Google Shape;21874;p142"/>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142"/>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142"/>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142"/>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142"/>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142"/>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142"/>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1" name="Google Shape;21881;p142"/>
          <p:cNvGrpSpPr/>
          <p:nvPr/>
        </p:nvGrpSpPr>
        <p:grpSpPr>
          <a:xfrm>
            <a:off x="7438201" y="3354899"/>
            <a:ext cx="403504" cy="382318"/>
            <a:chOff x="7438201" y="3354899"/>
            <a:chExt cx="403504" cy="382318"/>
          </a:xfrm>
        </p:grpSpPr>
        <p:sp>
          <p:nvSpPr>
            <p:cNvPr id="21882" name="Google Shape;21882;p142"/>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142"/>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4" name="Google Shape;21884;p142"/>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5" name="Google Shape;21885;p142"/>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142"/>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142"/>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142"/>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142"/>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142"/>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142"/>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142"/>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142"/>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142"/>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142"/>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142"/>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7" name="Google Shape;21897;p142"/>
          <p:cNvGrpSpPr/>
          <p:nvPr/>
        </p:nvGrpSpPr>
        <p:grpSpPr>
          <a:xfrm>
            <a:off x="5160300" y="2435035"/>
            <a:ext cx="288515" cy="350512"/>
            <a:chOff x="5160300" y="2435035"/>
            <a:chExt cx="288515" cy="350512"/>
          </a:xfrm>
        </p:grpSpPr>
        <p:sp>
          <p:nvSpPr>
            <p:cNvPr id="21898" name="Google Shape;21898;p142"/>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142"/>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142"/>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142"/>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142"/>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142"/>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142"/>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142"/>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142"/>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142"/>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142"/>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142"/>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0" name="Google Shape;21910;p142"/>
          <p:cNvGrpSpPr/>
          <p:nvPr/>
        </p:nvGrpSpPr>
        <p:grpSpPr>
          <a:xfrm>
            <a:off x="5719670" y="3844159"/>
            <a:ext cx="372766" cy="353610"/>
            <a:chOff x="5955648" y="3796534"/>
            <a:chExt cx="372766" cy="353610"/>
          </a:xfrm>
        </p:grpSpPr>
        <p:sp>
          <p:nvSpPr>
            <p:cNvPr id="21911" name="Google Shape;21911;p142"/>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142"/>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142"/>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142"/>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142"/>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142"/>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142"/>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8" name="Google Shape;21918;p142"/>
          <p:cNvGrpSpPr/>
          <p:nvPr/>
        </p:nvGrpSpPr>
        <p:grpSpPr>
          <a:xfrm>
            <a:off x="4655731" y="2446592"/>
            <a:ext cx="372818" cy="327504"/>
            <a:chOff x="4655731" y="2446592"/>
            <a:chExt cx="372818" cy="327504"/>
          </a:xfrm>
        </p:grpSpPr>
        <p:sp>
          <p:nvSpPr>
            <p:cNvPr id="21919" name="Google Shape;21919;p142"/>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142"/>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142"/>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142"/>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3" name="Google Shape;21923;p142"/>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4" name="Google Shape;21924;p142"/>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142"/>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142"/>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142"/>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142"/>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142"/>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142"/>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142"/>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142"/>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3" name="Google Shape;21933;p142"/>
          <p:cNvGrpSpPr/>
          <p:nvPr/>
        </p:nvGrpSpPr>
        <p:grpSpPr>
          <a:xfrm>
            <a:off x="7459075" y="2926643"/>
            <a:ext cx="365062" cy="290024"/>
            <a:chOff x="7459075" y="2926643"/>
            <a:chExt cx="365062" cy="290024"/>
          </a:xfrm>
        </p:grpSpPr>
        <p:sp>
          <p:nvSpPr>
            <p:cNvPr id="21934" name="Google Shape;21934;p142"/>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142"/>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6" name="Google Shape;21936;p142"/>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7" name="Google Shape;21937;p142"/>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142"/>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142"/>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142"/>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142"/>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142"/>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142"/>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142"/>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142"/>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142"/>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142"/>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142"/>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9" name="Google Shape;21949;p142"/>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0" name="Google Shape;21950;p142"/>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142"/>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142"/>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142"/>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142"/>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142"/>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142"/>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7" name="Google Shape;21957;p142"/>
          <p:cNvGrpSpPr/>
          <p:nvPr/>
        </p:nvGrpSpPr>
        <p:grpSpPr>
          <a:xfrm>
            <a:off x="5060406" y="3354899"/>
            <a:ext cx="403582" cy="382344"/>
            <a:chOff x="5060406" y="3354899"/>
            <a:chExt cx="403582" cy="382344"/>
          </a:xfrm>
        </p:grpSpPr>
        <p:sp>
          <p:nvSpPr>
            <p:cNvPr id="21958" name="Google Shape;21958;p142"/>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142"/>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142"/>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142"/>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2" name="Google Shape;21962;p142"/>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3" name="Google Shape;21963;p142"/>
          <p:cNvGrpSpPr/>
          <p:nvPr/>
        </p:nvGrpSpPr>
        <p:grpSpPr>
          <a:xfrm>
            <a:off x="5535955" y="3354899"/>
            <a:ext cx="403608" cy="382344"/>
            <a:chOff x="5535955" y="3354899"/>
            <a:chExt cx="403608" cy="382344"/>
          </a:xfrm>
        </p:grpSpPr>
        <p:sp>
          <p:nvSpPr>
            <p:cNvPr id="21964" name="Google Shape;21964;p142"/>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142"/>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142"/>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142"/>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142"/>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9" name="Google Shape;21969;p142"/>
          <p:cNvGrpSpPr/>
          <p:nvPr/>
        </p:nvGrpSpPr>
        <p:grpSpPr>
          <a:xfrm>
            <a:off x="7913775" y="3354795"/>
            <a:ext cx="423285" cy="382422"/>
            <a:chOff x="7913775" y="3354795"/>
            <a:chExt cx="423285" cy="382422"/>
          </a:xfrm>
        </p:grpSpPr>
        <p:sp>
          <p:nvSpPr>
            <p:cNvPr id="21970" name="Google Shape;21970;p142"/>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142"/>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142"/>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142"/>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142"/>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5" name="Google Shape;21975;p142"/>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6" name="Google Shape;21976;p142"/>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142"/>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142"/>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142"/>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142"/>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142"/>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142"/>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142"/>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4" name="Google Shape;21984;p142"/>
          <p:cNvGrpSpPr/>
          <p:nvPr/>
        </p:nvGrpSpPr>
        <p:grpSpPr>
          <a:xfrm>
            <a:off x="7499365" y="1534536"/>
            <a:ext cx="354807" cy="338357"/>
            <a:chOff x="7499365" y="1534536"/>
            <a:chExt cx="354807" cy="338357"/>
          </a:xfrm>
        </p:grpSpPr>
        <p:sp>
          <p:nvSpPr>
            <p:cNvPr id="21985" name="Google Shape;21985;p142"/>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142"/>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142"/>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8" name="Google Shape;21988;p142"/>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9" name="Google Shape;21989;p142"/>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142"/>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142"/>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142"/>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142"/>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142"/>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142"/>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142"/>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142"/>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142"/>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142"/>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142"/>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1" name="Google Shape;22001;p142"/>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2" name="Google Shape;22002;p142"/>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142"/>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4" name="Google Shape;22004;p142"/>
          <p:cNvGrpSpPr/>
          <p:nvPr/>
        </p:nvGrpSpPr>
        <p:grpSpPr>
          <a:xfrm>
            <a:off x="3950685" y="3844159"/>
            <a:ext cx="372844" cy="353610"/>
            <a:chOff x="4186663" y="3796534"/>
            <a:chExt cx="372844" cy="353610"/>
          </a:xfrm>
        </p:grpSpPr>
        <p:sp>
          <p:nvSpPr>
            <p:cNvPr id="22005" name="Google Shape;22005;p142"/>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142"/>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142"/>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142"/>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142"/>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0" name="Google Shape;22010;p142"/>
          <p:cNvGrpSpPr/>
          <p:nvPr/>
        </p:nvGrpSpPr>
        <p:grpSpPr>
          <a:xfrm>
            <a:off x="4392918" y="3844159"/>
            <a:ext cx="372740" cy="353610"/>
            <a:chOff x="4628896" y="3796534"/>
            <a:chExt cx="372740" cy="353610"/>
          </a:xfrm>
        </p:grpSpPr>
        <p:sp>
          <p:nvSpPr>
            <p:cNvPr id="22011" name="Google Shape;22011;p142"/>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142"/>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142"/>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4" name="Google Shape;22014;p142"/>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5" name="Google Shape;22015;p142"/>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142"/>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142"/>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142"/>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9" name="Google Shape;22019;p142"/>
          <p:cNvGrpSpPr/>
          <p:nvPr/>
        </p:nvGrpSpPr>
        <p:grpSpPr>
          <a:xfrm>
            <a:off x="5277462" y="3844159"/>
            <a:ext cx="372818" cy="353610"/>
            <a:chOff x="5513441" y="3796534"/>
            <a:chExt cx="372818" cy="353610"/>
          </a:xfrm>
        </p:grpSpPr>
        <p:sp>
          <p:nvSpPr>
            <p:cNvPr id="22020" name="Google Shape;22020;p142"/>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142"/>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142"/>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142"/>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142"/>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142"/>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142"/>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7" name="Google Shape;22027;p142"/>
          <p:cNvGrpSpPr/>
          <p:nvPr/>
        </p:nvGrpSpPr>
        <p:grpSpPr>
          <a:xfrm>
            <a:off x="6487078" y="3354899"/>
            <a:ext cx="403608" cy="382344"/>
            <a:chOff x="6487078" y="3354899"/>
            <a:chExt cx="403608" cy="382344"/>
          </a:xfrm>
        </p:grpSpPr>
        <p:sp>
          <p:nvSpPr>
            <p:cNvPr id="22028" name="Google Shape;22028;p142"/>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142"/>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142"/>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142"/>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142"/>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142"/>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142"/>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142"/>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142"/>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142"/>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8" name="Google Shape;22038;p142"/>
          <p:cNvGrpSpPr/>
          <p:nvPr/>
        </p:nvGrpSpPr>
        <p:grpSpPr>
          <a:xfrm>
            <a:off x="3190851" y="3342484"/>
            <a:ext cx="389684" cy="389684"/>
            <a:chOff x="3190851" y="3342484"/>
            <a:chExt cx="389684" cy="389684"/>
          </a:xfrm>
        </p:grpSpPr>
        <p:sp>
          <p:nvSpPr>
            <p:cNvPr id="22039" name="Google Shape;22039;p142"/>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0" name="Google Shape;22040;p142"/>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1" name="Google Shape;22041;p142"/>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142"/>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142"/>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142"/>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142"/>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142"/>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142"/>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142"/>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142"/>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142"/>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142"/>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142"/>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3" name="Google Shape;22053;p142"/>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4" name="Google Shape;22054;p142"/>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142"/>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142"/>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142"/>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142"/>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142"/>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142"/>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142"/>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142"/>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142"/>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142"/>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142"/>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6" name="Google Shape;22066;p142"/>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7" name="Google Shape;22067;p142"/>
          <p:cNvGrpSpPr/>
          <p:nvPr/>
        </p:nvGrpSpPr>
        <p:grpSpPr>
          <a:xfrm>
            <a:off x="7927127" y="2879845"/>
            <a:ext cx="364515" cy="383619"/>
            <a:chOff x="7927127" y="2879845"/>
            <a:chExt cx="364515" cy="383619"/>
          </a:xfrm>
        </p:grpSpPr>
        <p:sp>
          <p:nvSpPr>
            <p:cNvPr id="22068" name="Google Shape;22068;p142"/>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142"/>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142"/>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142"/>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142"/>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142"/>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142"/>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142"/>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142"/>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142"/>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142"/>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9" name="Google Shape;22079;p142"/>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0" name="Google Shape;22080;p142"/>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142"/>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142"/>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142"/>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142"/>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142"/>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142"/>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142"/>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142"/>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142"/>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142"/>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142"/>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2" name="Google Shape;22092;p142"/>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3" name="Google Shape;22093;p142"/>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142"/>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142"/>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142"/>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7" name="Google Shape;22097;p142"/>
          <p:cNvGrpSpPr/>
          <p:nvPr/>
        </p:nvGrpSpPr>
        <p:grpSpPr>
          <a:xfrm>
            <a:off x="859281" y="3352531"/>
            <a:ext cx="327426" cy="357826"/>
            <a:chOff x="859281" y="3352531"/>
            <a:chExt cx="327426" cy="357826"/>
          </a:xfrm>
        </p:grpSpPr>
        <p:sp>
          <p:nvSpPr>
            <p:cNvPr id="22098" name="Google Shape;22098;p142"/>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142"/>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142"/>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142"/>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142"/>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142"/>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142"/>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5" name="Google Shape;22105;p142"/>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6" name="Google Shape;22106;p142"/>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142"/>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142"/>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142"/>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142"/>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142"/>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142"/>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142"/>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142"/>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142"/>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6" name="Google Shape;22116;p142"/>
          <p:cNvGrpSpPr/>
          <p:nvPr/>
        </p:nvGrpSpPr>
        <p:grpSpPr>
          <a:xfrm>
            <a:off x="1317912" y="3388371"/>
            <a:ext cx="372115" cy="273185"/>
            <a:chOff x="1317912" y="3388371"/>
            <a:chExt cx="372115" cy="273185"/>
          </a:xfrm>
        </p:grpSpPr>
        <p:sp>
          <p:nvSpPr>
            <p:cNvPr id="22117" name="Google Shape;22117;p142"/>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8" name="Google Shape;22118;p142"/>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9" name="Google Shape;22119;p142"/>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142"/>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142"/>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142"/>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142"/>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142"/>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142"/>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142"/>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142"/>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142"/>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142"/>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142"/>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1" name="Google Shape;22131;p142"/>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2" name="Google Shape;22132;p142"/>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142"/>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142"/>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142"/>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142"/>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142"/>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142"/>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142"/>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142"/>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142"/>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142"/>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142"/>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4" name="Google Shape;22144;p142"/>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5" name="Google Shape;22145;p142"/>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142"/>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142"/>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142"/>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142"/>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0" name="Google Shape;22150;p142"/>
          <p:cNvGrpSpPr/>
          <p:nvPr/>
        </p:nvGrpSpPr>
        <p:grpSpPr>
          <a:xfrm>
            <a:off x="2779747" y="1525426"/>
            <a:ext cx="356993" cy="344214"/>
            <a:chOff x="2779747" y="1525426"/>
            <a:chExt cx="356993" cy="344214"/>
          </a:xfrm>
        </p:grpSpPr>
        <p:sp>
          <p:nvSpPr>
            <p:cNvPr id="22151" name="Google Shape;22151;p142"/>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142"/>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142"/>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142"/>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142"/>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142"/>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7" name="Google Shape;22157;p142"/>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8" name="Google Shape;22158;p142"/>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142"/>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142"/>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142"/>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142"/>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142"/>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142"/>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142"/>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142"/>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142"/>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142"/>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142"/>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0" name="Google Shape;22170;p142"/>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1" name="Google Shape;22171;p142"/>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142"/>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142"/>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142"/>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5" name="Google Shape;22175;p142"/>
          <p:cNvGrpSpPr/>
          <p:nvPr/>
        </p:nvGrpSpPr>
        <p:grpSpPr>
          <a:xfrm>
            <a:off x="3317969" y="1515432"/>
            <a:ext cx="225112" cy="360663"/>
            <a:chOff x="3317969" y="1515432"/>
            <a:chExt cx="225112" cy="360663"/>
          </a:xfrm>
        </p:grpSpPr>
        <p:sp>
          <p:nvSpPr>
            <p:cNvPr id="22176" name="Google Shape;22176;p142"/>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142"/>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142"/>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142"/>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142"/>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142"/>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142"/>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3" name="Google Shape;22183;p142"/>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4" name="Google Shape;22184;p142"/>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142"/>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142"/>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142"/>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142"/>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142"/>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142"/>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142"/>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142"/>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142"/>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142"/>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142"/>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6" name="Google Shape;22196;p142"/>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7" name="Google Shape;22197;p142"/>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142"/>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142"/>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0" name="Google Shape;22200;p142"/>
          <p:cNvGrpSpPr/>
          <p:nvPr/>
        </p:nvGrpSpPr>
        <p:grpSpPr>
          <a:xfrm>
            <a:off x="3707887" y="1526233"/>
            <a:ext cx="389684" cy="339164"/>
            <a:chOff x="3707887" y="1526233"/>
            <a:chExt cx="389684" cy="339164"/>
          </a:xfrm>
        </p:grpSpPr>
        <p:sp>
          <p:nvSpPr>
            <p:cNvPr id="22201" name="Google Shape;22201;p142"/>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142"/>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142"/>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142"/>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142"/>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142"/>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142"/>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142"/>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9" name="Google Shape;22209;p142"/>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0" name="Google Shape;22210;p142"/>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142"/>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142"/>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142"/>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4" name="Google Shape;22214;p142"/>
          <p:cNvGrpSpPr/>
          <p:nvPr/>
        </p:nvGrpSpPr>
        <p:grpSpPr>
          <a:xfrm>
            <a:off x="4660676" y="1985853"/>
            <a:ext cx="346921" cy="346921"/>
            <a:chOff x="4660676" y="1985853"/>
            <a:chExt cx="346921" cy="346921"/>
          </a:xfrm>
        </p:grpSpPr>
        <p:sp>
          <p:nvSpPr>
            <p:cNvPr id="22215" name="Google Shape;22215;p142"/>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142"/>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142"/>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142"/>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142"/>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142"/>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142"/>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2" name="Google Shape;22222;p142"/>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3" name="Google Shape;22223;p142"/>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142"/>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142"/>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142"/>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142"/>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142"/>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142"/>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142"/>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142"/>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142"/>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142"/>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142"/>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5" name="Google Shape;22235;p142"/>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6" name="Google Shape;22236;p142"/>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142"/>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142"/>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142"/>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142"/>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142"/>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142"/>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142"/>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142"/>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142"/>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142"/>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142"/>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8" name="Google Shape;22248;p142"/>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9" name="Google Shape;22249;p142"/>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142"/>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142"/>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142"/>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142"/>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142"/>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142"/>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142"/>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142"/>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8" name="Google Shape;22258;p142"/>
          <p:cNvGrpSpPr/>
          <p:nvPr/>
        </p:nvGrpSpPr>
        <p:grpSpPr>
          <a:xfrm>
            <a:off x="3238846" y="2464342"/>
            <a:ext cx="383177" cy="291976"/>
            <a:chOff x="3238846" y="2464342"/>
            <a:chExt cx="383177" cy="291976"/>
          </a:xfrm>
        </p:grpSpPr>
        <p:sp>
          <p:nvSpPr>
            <p:cNvPr id="22259" name="Google Shape;22259;p142"/>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142"/>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1" name="Google Shape;22261;p142"/>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2" name="Google Shape;22262;p142"/>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142"/>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142"/>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142"/>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142"/>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142"/>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142"/>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142"/>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142"/>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142"/>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142"/>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142"/>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4" name="Google Shape;22274;p142"/>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5" name="Google Shape;22275;p142"/>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142"/>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7" name="Google Shape;22277;p142"/>
          <p:cNvGrpSpPr/>
          <p:nvPr/>
        </p:nvGrpSpPr>
        <p:grpSpPr>
          <a:xfrm>
            <a:off x="6161858" y="3847218"/>
            <a:ext cx="347434" cy="347434"/>
            <a:chOff x="2775123" y="1408261"/>
            <a:chExt cx="3847554" cy="3847554"/>
          </a:xfrm>
        </p:grpSpPr>
        <p:sp>
          <p:nvSpPr>
            <p:cNvPr id="22278" name="Google Shape;22278;p142"/>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142"/>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80" name="Google Shape;22280;p142"/>
            <p:cNvGrpSpPr/>
            <p:nvPr/>
          </p:nvGrpSpPr>
          <p:grpSpPr>
            <a:xfrm>
              <a:off x="3503656" y="1972170"/>
              <a:ext cx="2391038" cy="2719924"/>
              <a:chOff x="1512725" y="258500"/>
              <a:chExt cx="4570900" cy="5199625"/>
            </a:xfrm>
          </p:grpSpPr>
          <p:sp>
            <p:nvSpPr>
              <p:cNvPr id="22281" name="Google Shape;22281;p142"/>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142"/>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14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142"/>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14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86" name="Google Shape;22286;p142"/>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87" name="Google Shape;22287;p142"/>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291"/>
        <p:cNvGrpSpPr/>
        <p:nvPr/>
      </p:nvGrpSpPr>
      <p:grpSpPr>
        <a:xfrm>
          <a:off x="0" y="0"/>
          <a:ext cx="0" cy="0"/>
          <a:chOff x="0" y="0"/>
          <a:chExt cx="0" cy="0"/>
        </a:xfrm>
      </p:grpSpPr>
      <p:pic>
        <p:nvPicPr>
          <p:cNvPr id="22292" name="Google Shape;22292;p14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696"/>
        <p:cNvGrpSpPr/>
        <p:nvPr/>
      </p:nvGrpSpPr>
      <p:grpSpPr>
        <a:xfrm>
          <a:off x="0" y="0"/>
          <a:ext cx="0" cy="0"/>
          <a:chOff x="0" y="0"/>
          <a:chExt cx="0" cy="0"/>
        </a:xfrm>
      </p:grpSpPr>
      <p:sp>
        <p:nvSpPr>
          <p:cNvPr id="1697" name="Google Shape;1697;p63"/>
          <p:cNvSpPr txBox="1">
            <a:spLocks noGrp="1"/>
          </p:cNvSpPr>
          <p:nvPr>
            <p:ph type="title"/>
          </p:nvPr>
        </p:nvSpPr>
        <p:spPr>
          <a:xfrm>
            <a:off x="1448057" y="208038"/>
            <a:ext cx="2808000" cy="755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vi-VN" dirty="0"/>
              <a:t>Bài 3:</a:t>
            </a:r>
            <a:endParaRPr dirty="0"/>
          </a:p>
        </p:txBody>
      </p:sp>
      <p:grpSp>
        <p:nvGrpSpPr>
          <p:cNvPr id="1706" name="Google Shape;1706;p63"/>
          <p:cNvGrpSpPr/>
          <p:nvPr/>
        </p:nvGrpSpPr>
        <p:grpSpPr>
          <a:xfrm>
            <a:off x="365925" y="252625"/>
            <a:ext cx="1199746" cy="1130279"/>
            <a:chOff x="365925" y="252625"/>
            <a:chExt cx="1199746" cy="1130279"/>
          </a:xfrm>
        </p:grpSpPr>
        <p:sp>
          <p:nvSpPr>
            <p:cNvPr id="1707" name="Google Shape;1707;p63"/>
            <p:cNvSpPr/>
            <p:nvPr/>
          </p:nvSpPr>
          <p:spPr>
            <a:xfrm>
              <a:off x="1114864" y="885316"/>
              <a:ext cx="167704" cy="158851"/>
            </a:xfrm>
            <a:custGeom>
              <a:avLst/>
              <a:gdLst/>
              <a:ahLst/>
              <a:cxnLst/>
              <a:rect l="l" t="t" r="r" b="b"/>
              <a:pathLst>
                <a:path w="2728" h="2584" extrusionOk="0">
                  <a:moveTo>
                    <a:pt x="1500" y="1"/>
                  </a:moveTo>
                  <a:cubicBezTo>
                    <a:pt x="1446" y="1"/>
                    <a:pt x="1391" y="3"/>
                    <a:pt x="1334" y="8"/>
                  </a:cubicBezTo>
                  <a:cubicBezTo>
                    <a:pt x="828" y="45"/>
                    <a:pt x="149" y="539"/>
                    <a:pt x="75" y="1218"/>
                  </a:cubicBezTo>
                  <a:cubicBezTo>
                    <a:pt x="1" y="1650"/>
                    <a:pt x="482" y="2428"/>
                    <a:pt x="1124" y="2539"/>
                  </a:cubicBezTo>
                  <a:cubicBezTo>
                    <a:pt x="1212" y="2568"/>
                    <a:pt x="1306" y="2584"/>
                    <a:pt x="1402" y="2584"/>
                  </a:cubicBezTo>
                  <a:cubicBezTo>
                    <a:pt x="1507" y="2584"/>
                    <a:pt x="1613" y="2565"/>
                    <a:pt x="1716" y="2526"/>
                  </a:cubicBezTo>
                  <a:lnTo>
                    <a:pt x="1704" y="2526"/>
                  </a:lnTo>
                  <a:cubicBezTo>
                    <a:pt x="1902" y="2465"/>
                    <a:pt x="2099" y="2366"/>
                    <a:pt x="2272" y="2230"/>
                  </a:cubicBezTo>
                  <a:lnTo>
                    <a:pt x="2272" y="2230"/>
                  </a:lnTo>
                  <a:cubicBezTo>
                    <a:pt x="2262" y="2240"/>
                    <a:pt x="2258" y="2244"/>
                    <a:pt x="2260" y="2244"/>
                  </a:cubicBezTo>
                  <a:cubicBezTo>
                    <a:pt x="2266" y="2244"/>
                    <a:pt x="2351" y="2176"/>
                    <a:pt x="2420" y="2107"/>
                  </a:cubicBezTo>
                  <a:cubicBezTo>
                    <a:pt x="2445" y="2057"/>
                    <a:pt x="2482" y="2020"/>
                    <a:pt x="2494" y="1971"/>
                  </a:cubicBezTo>
                  <a:cubicBezTo>
                    <a:pt x="2630" y="1749"/>
                    <a:pt x="2704" y="1489"/>
                    <a:pt x="2716" y="1230"/>
                  </a:cubicBezTo>
                  <a:cubicBezTo>
                    <a:pt x="2728" y="491"/>
                    <a:pt x="2275" y="1"/>
                    <a:pt x="1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3"/>
            <p:cNvSpPr/>
            <p:nvPr/>
          </p:nvSpPr>
          <p:spPr>
            <a:xfrm>
              <a:off x="597375" y="406433"/>
              <a:ext cx="151044" cy="131126"/>
            </a:xfrm>
            <a:custGeom>
              <a:avLst/>
              <a:gdLst/>
              <a:ahLst/>
              <a:cxnLst/>
              <a:rect l="l" t="t" r="r" b="b"/>
              <a:pathLst>
                <a:path w="2457" h="2133" extrusionOk="0">
                  <a:moveTo>
                    <a:pt x="1620" y="1"/>
                  </a:moveTo>
                  <a:cubicBezTo>
                    <a:pt x="1569" y="1"/>
                    <a:pt x="1519" y="3"/>
                    <a:pt x="1469" y="9"/>
                  </a:cubicBezTo>
                  <a:lnTo>
                    <a:pt x="1420" y="9"/>
                  </a:lnTo>
                  <a:cubicBezTo>
                    <a:pt x="1395" y="9"/>
                    <a:pt x="1383" y="9"/>
                    <a:pt x="1358" y="22"/>
                  </a:cubicBezTo>
                  <a:lnTo>
                    <a:pt x="1383" y="9"/>
                  </a:lnTo>
                  <a:lnTo>
                    <a:pt x="1383" y="9"/>
                  </a:lnTo>
                  <a:cubicBezTo>
                    <a:pt x="1358" y="22"/>
                    <a:pt x="1308" y="34"/>
                    <a:pt x="1284" y="46"/>
                  </a:cubicBezTo>
                  <a:lnTo>
                    <a:pt x="1271" y="46"/>
                  </a:lnTo>
                  <a:cubicBezTo>
                    <a:pt x="593" y="281"/>
                    <a:pt x="0" y="1145"/>
                    <a:pt x="185" y="1614"/>
                  </a:cubicBezTo>
                  <a:cubicBezTo>
                    <a:pt x="370" y="2071"/>
                    <a:pt x="593" y="2120"/>
                    <a:pt x="1062" y="2132"/>
                  </a:cubicBezTo>
                  <a:cubicBezTo>
                    <a:pt x="1068" y="2132"/>
                    <a:pt x="1074" y="2133"/>
                    <a:pt x="1081" y="2133"/>
                  </a:cubicBezTo>
                  <a:cubicBezTo>
                    <a:pt x="1606" y="2133"/>
                    <a:pt x="2175" y="1633"/>
                    <a:pt x="2345" y="1132"/>
                  </a:cubicBezTo>
                  <a:cubicBezTo>
                    <a:pt x="2456" y="824"/>
                    <a:pt x="2419" y="491"/>
                    <a:pt x="2247" y="219"/>
                  </a:cubicBezTo>
                  <a:cubicBezTo>
                    <a:pt x="2163" y="83"/>
                    <a:pt x="1895" y="1"/>
                    <a:pt x="16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3"/>
            <p:cNvSpPr/>
            <p:nvPr/>
          </p:nvSpPr>
          <p:spPr>
            <a:xfrm>
              <a:off x="1089045" y="567372"/>
              <a:ext cx="157929" cy="130266"/>
            </a:xfrm>
            <a:custGeom>
              <a:avLst/>
              <a:gdLst/>
              <a:ahLst/>
              <a:cxnLst/>
              <a:rect l="l" t="t" r="r" b="b"/>
              <a:pathLst>
                <a:path w="2569" h="2119" extrusionOk="0">
                  <a:moveTo>
                    <a:pt x="1249" y="0"/>
                  </a:moveTo>
                  <a:cubicBezTo>
                    <a:pt x="1113" y="0"/>
                    <a:pt x="976" y="19"/>
                    <a:pt x="840" y="57"/>
                  </a:cubicBezTo>
                  <a:cubicBezTo>
                    <a:pt x="507" y="193"/>
                    <a:pt x="223" y="465"/>
                    <a:pt x="75" y="798"/>
                  </a:cubicBezTo>
                  <a:cubicBezTo>
                    <a:pt x="13" y="971"/>
                    <a:pt x="1" y="1156"/>
                    <a:pt x="38" y="1341"/>
                  </a:cubicBezTo>
                  <a:cubicBezTo>
                    <a:pt x="50" y="1477"/>
                    <a:pt x="112" y="1600"/>
                    <a:pt x="198" y="1712"/>
                  </a:cubicBezTo>
                  <a:lnTo>
                    <a:pt x="211" y="1724"/>
                  </a:lnTo>
                  <a:cubicBezTo>
                    <a:pt x="248" y="1761"/>
                    <a:pt x="285" y="1798"/>
                    <a:pt x="334" y="1835"/>
                  </a:cubicBezTo>
                  <a:cubicBezTo>
                    <a:pt x="408" y="1897"/>
                    <a:pt x="495" y="1946"/>
                    <a:pt x="581" y="1995"/>
                  </a:cubicBezTo>
                  <a:cubicBezTo>
                    <a:pt x="692" y="2057"/>
                    <a:pt x="828" y="2094"/>
                    <a:pt x="951" y="2119"/>
                  </a:cubicBezTo>
                  <a:cubicBezTo>
                    <a:pt x="976" y="2115"/>
                    <a:pt x="1004" y="2113"/>
                    <a:pt x="1031" y="2113"/>
                  </a:cubicBezTo>
                  <a:cubicBezTo>
                    <a:pt x="1087" y="2113"/>
                    <a:pt x="1145" y="2119"/>
                    <a:pt x="1186" y="2119"/>
                  </a:cubicBezTo>
                  <a:cubicBezTo>
                    <a:pt x="1359" y="2119"/>
                    <a:pt x="1532" y="2094"/>
                    <a:pt x="1704" y="2045"/>
                  </a:cubicBezTo>
                  <a:cubicBezTo>
                    <a:pt x="1964" y="1934"/>
                    <a:pt x="2420" y="1687"/>
                    <a:pt x="2531" y="1440"/>
                  </a:cubicBezTo>
                  <a:cubicBezTo>
                    <a:pt x="2531" y="1441"/>
                    <a:pt x="2532" y="1442"/>
                    <a:pt x="2532" y="1442"/>
                  </a:cubicBezTo>
                  <a:cubicBezTo>
                    <a:pt x="2536" y="1442"/>
                    <a:pt x="2556" y="1387"/>
                    <a:pt x="2556" y="1354"/>
                  </a:cubicBezTo>
                  <a:cubicBezTo>
                    <a:pt x="2568" y="1218"/>
                    <a:pt x="2568" y="1082"/>
                    <a:pt x="2556" y="946"/>
                  </a:cubicBezTo>
                  <a:cubicBezTo>
                    <a:pt x="2531" y="798"/>
                    <a:pt x="2470" y="650"/>
                    <a:pt x="2383" y="527"/>
                  </a:cubicBezTo>
                  <a:cubicBezTo>
                    <a:pt x="2092" y="188"/>
                    <a:pt x="1680" y="0"/>
                    <a:pt x="1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3"/>
            <p:cNvSpPr/>
            <p:nvPr/>
          </p:nvSpPr>
          <p:spPr>
            <a:xfrm>
              <a:off x="566208" y="672001"/>
              <a:ext cx="109364" cy="95901"/>
            </a:xfrm>
            <a:custGeom>
              <a:avLst/>
              <a:gdLst/>
              <a:ahLst/>
              <a:cxnLst/>
              <a:rect l="l" t="t" r="r" b="b"/>
              <a:pathLst>
                <a:path w="1779" h="1560" extrusionOk="0">
                  <a:moveTo>
                    <a:pt x="840" y="0"/>
                  </a:moveTo>
                  <a:cubicBezTo>
                    <a:pt x="770" y="0"/>
                    <a:pt x="700" y="7"/>
                    <a:pt x="630" y="22"/>
                  </a:cubicBezTo>
                  <a:cubicBezTo>
                    <a:pt x="495" y="59"/>
                    <a:pt x="371" y="121"/>
                    <a:pt x="273" y="207"/>
                  </a:cubicBezTo>
                  <a:cubicBezTo>
                    <a:pt x="137" y="343"/>
                    <a:pt x="38" y="516"/>
                    <a:pt x="1" y="701"/>
                  </a:cubicBezTo>
                  <a:lnTo>
                    <a:pt x="1" y="824"/>
                  </a:lnTo>
                  <a:cubicBezTo>
                    <a:pt x="1" y="842"/>
                    <a:pt x="7" y="938"/>
                    <a:pt x="6" y="955"/>
                  </a:cubicBezTo>
                  <a:lnTo>
                    <a:pt x="6" y="955"/>
                  </a:lnTo>
                  <a:cubicBezTo>
                    <a:pt x="5" y="945"/>
                    <a:pt x="3" y="934"/>
                    <a:pt x="1" y="923"/>
                  </a:cubicBezTo>
                  <a:lnTo>
                    <a:pt x="1" y="923"/>
                  </a:lnTo>
                  <a:cubicBezTo>
                    <a:pt x="4" y="948"/>
                    <a:pt x="5" y="958"/>
                    <a:pt x="6" y="958"/>
                  </a:cubicBezTo>
                  <a:cubicBezTo>
                    <a:pt x="6" y="958"/>
                    <a:pt x="6" y="957"/>
                    <a:pt x="6" y="955"/>
                  </a:cubicBezTo>
                  <a:lnTo>
                    <a:pt x="6" y="955"/>
                  </a:lnTo>
                  <a:cubicBezTo>
                    <a:pt x="17" y="1019"/>
                    <a:pt x="29" y="1082"/>
                    <a:pt x="50" y="1145"/>
                  </a:cubicBezTo>
                  <a:lnTo>
                    <a:pt x="50" y="1158"/>
                  </a:lnTo>
                  <a:cubicBezTo>
                    <a:pt x="87" y="1232"/>
                    <a:pt x="124" y="1293"/>
                    <a:pt x="186" y="1343"/>
                  </a:cubicBezTo>
                  <a:cubicBezTo>
                    <a:pt x="341" y="1494"/>
                    <a:pt x="545" y="1559"/>
                    <a:pt x="754" y="1559"/>
                  </a:cubicBezTo>
                  <a:cubicBezTo>
                    <a:pt x="1230" y="1559"/>
                    <a:pt x="1733" y="1221"/>
                    <a:pt x="1741" y="775"/>
                  </a:cubicBezTo>
                  <a:cubicBezTo>
                    <a:pt x="1778" y="590"/>
                    <a:pt x="1569" y="269"/>
                    <a:pt x="1482" y="207"/>
                  </a:cubicBezTo>
                  <a:cubicBezTo>
                    <a:pt x="1293" y="75"/>
                    <a:pt x="1068" y="0"/>
                    <a:pt x="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3"/>
            <p:cNvSpPr/>
            <p:nvPr/>
          </p:nvSpPr>
          <p:spPr>
            <a:xfrm>
              <a:off x="392482" y="277461"/>
              <a:ext cx="1123886" cy="1079132"/>
            </a:xfrm>
            <a:custGeom>
              <a:avLst/>
              <a:gdLst/>
              <a:ahLst/>
              <a:cxnLst/>
              <a:rect l="l" t="t" r="r" b="b"/>
              <a:pathLst>
                <a:path w="18282" h="17554" extrusionOk="0">
                  <a:moveTo>
                    <a:pt x="8888" y="1187"/>
                  </a:moveTo>
                  <a:cubicBezTo>
                    <a:pt x="8966" y="1187"/>
                    <a:pt x="9044" y="1194"/>
                    <a:pt x="9122" y="1206"/>
                  </a:cubicBezTo>
                  <a:cubicBezTo>
                    <a:pt x="9468" y="1231"/>
                    <a:pt x="9789" y="1354"/>
                    <a:pt x="10048" y="1564"/>
                  </a:cubicBezTo>
                  <a:cubicBezTo>
                    <a:pt x="10369" y="1836"/>
                    <a:pt x="10579" y="2231"/>
                    <a:pt x="10628" y="2638"/>
                  </a:cubicBezTo>
                  <a:cubicBezTo>
                    <a:pt x="10653" y="3008"/>
                    <a:pt x="10554" y="3379"/>
                    <a:pt x="10344" y="3687"/>
                  </a:cubicBezTo>
                  <a:cubicBezTo>
                    <a:pt x="10073" y="4033"/>
                    <a:pt x="9703" y="4292"/>
                    <a:pt x="9295" y="4453"/>
                  </a:cubicBezTo>
                  <a:cubicBezTo>
                    <a:pt x="9067" y="4549"/>
                    <a:pt x="8812" y="4598"/>
                    <a:pt x="8556" y="4598"/>
                  </a:cubicBezTo>
                  <a:cubicBezTo>
                    <a:pt x="7897" y="4598"/>
                    <a:pt x="7234" y="4278"/>
                    <a:pt x="7012" y="3638"/>
                  </a:cubicBezTo>
                  <a:cubicBezTo>
                    <a:pt x="6876" y="3230"/>
                    <a:pt x="6888" y="2798"/>
                    <a:pt x="7061" y="2416"/>
                  </a:cubicBezTo>
                  <a:cubicBezTo>
                    <a:pt x="7271" y="2033"/>
                    <a:pt x="7579" y="1700"/>
                    <a:pt x="7950" y="1478"/>
                  </a:cubicBezTo>
                  <a:cubicBezTo>
                    <a:pt x="8036" y="1428"/>
                    <a:pt x="8135" y="1379"/>
                    <a:pt x="8221" y="1342"/>
                  </a:cubicBezTo>
                  <a:cubicBezTo>
                    <a:pt x="8433" y="1241"/>
                    <a:pt x="8659" y="1187"/>
                    <a:pt x="8888" y="1187"/>
                  </a:cubicBezTo>
                  <a:close/>
                  <a:moveTo>
                    <a:pt x="5098" y="1712"/>
                  </a:moveTo>
                  <a:cubicBezTo>
                    <a:pt x="5432" y="1712"/>
                    <a:pt x="5740" y="1873"/>
                    <a:pt x="5938" y="2144"/>
                  </a:cubicBezTo>
                  <a:cubicBezTo>
                    <a:pt x="6123" y="2477"/>
                    <a:pt x="6184" y="2873"/>
                    <a:pt x="6086" y="3243"/>
                  </a:cubicBezTo>
                  <a:cubicBezTo>
                    <a:pt x="5913" y="3811"/>
                    <a:pt x="5518" y="4280"/>
                    <a:pt x="4975" y="4514"/>
                  </a:cubicBezTo>
                  <a:cubicBezTo>
                    <a:pt x="4771" y="4594"/>
                    <a:pt x="4555" y="4635"/>
                    <a:pt x="4339" y="4635"/>
                  </a:cubicBezTo>
                  <a:cubicBezTo>
                    <a:pt x="4123" y="4635"/>
                    <a:pt x="3907" y="4594"/>
                    <a:pt x="3703" y="4514"/>
                  </a:cubicBezTo>
                  <a:cubicBezTo>
                    <a:pt x="3271" y="4329"/>
                    <a:pt x="3037" y="3700"/>
                    <a:pt x="3099" y="3477"/>
                  </a:cubicBezTo>
                  <a:cubicBezTo>
                    <a:pt x="3160" y="2687"/>
                    <a:pt x="3839" y="1984"/>
                    <a:pt x="4580" y="1762"/>
                  </a:cubicBezTo>
                  <a:cubicBezTo>
                    <a:pt x="4629" y="1749"/>
                    <a:pt x="4666" y="1749"/>
                    <a:pt x="4716" y="1749"/>
                  </a:cubicBezTo>
                  <a:cubicBezTo>
                    <a:pt x="4839" y="1712"/>
                    <a:pt x="4962" y="1712"/>
                    <a:pt x="5098" y="1712"/>
                  </a:cubicBezTo>
                  <a:close/>
                  <a:moveTo>
                    <a:pt x="12534" y="4309"/>
                  </a:moveTo>
                  <a:cubicBezTo>
                    <a:pt x="13285" y="4309"/>
                    <a:pt x="14109" y="4768"/>
                    <a:pt x="14270" y="5526"/>
                  </a:cubicBezTo>
                  <a:cubicBezTo>
                    <a:pt x="14381" y="6193"/>
                    <a:pt x="14233" y="6526"/>
                    <a:pt x="13665" y="6872"/>
                  </a:cubicBezTo>
                  <a:cubicBezTo>
                    <a:pt x="13591" y="6934"/>
                    <a:pt x="13492" y="6995"/>
                    <a:pt x="13393" y="7032"/>
                  </a:cubicBezTo>
                  <a:cubicBezTo>
                    <a:pt x="13261" y="7154"/>
                    <a:pt x="12860" y="7246"/>
                    <a:pt x="12485" y="7246"/>
                  </a:cubicBezTo>
                  <a:cubicBezTo>
                    <a:pt x="12442" y="7246"/>
                    <a:pt x="12399" y="7245"/>
                    <a:pt x="12356" y="7242"/>
                  </a:cubicBezTo>
                  <a:cubicBezTo>
                    <a:pt x="11998" y="7205"/>
                    <a:pt x="11665" y="7057"/>
                    <a:pt x="11394" y="6847"/>
                  </a:cubicBezTo>
                  <a:cubicBezTo>
                    <a:pt x="10999" y="6526"/>
                    <a:pt x="10826" y="5872"/>
                    <a:pt x="11073" y="5292"/>
                  </a:cubicBezTo>
                  <a:cubicBezTo>
                    <a:pt x="11320" y="4798"/>
                    <a:pt x="11801" y="4378"/>
                    <a:pt x="12369" y="4317"/>
                  </a:cubicBezTo>
                  <a:cubicBezTo>
                    <a:pt x="12423" y="4312"/>
                    <a:pt x="12479" y="4309"/>
                    <a:pt x="12534" y="4309"/>
                  </a:cubicBezTo>
                  <a:close/>
                  <a:moveTo>
                    <a:pt x="3779" y="6038"/>
                  </a:moveTo>
                  <a:cubicBezTo>
                    <a:pt x="4367" y="6038"/>
                    <a:pt x="4888" y="6473"/>
                    <a:pt x="4962" y="7094"/>
                  </a:cubicBezTo>
                  <a:cubicBezTo>
                    <a:pt x="4975" y="7551"/>
                    <a:pt x="4728" y="7971"/>
                    <a:pt x="4321" y="8180"/>
                  </a:cubicBezTo>
                  <a:cubicBezTo>
                    <a:pt x="4077" y="8315"/>
                    <a:pt x="3829" y="8372"/>
                    <a:pt x="3598" y="8372"/>
                  </a:cubicBezTo>
                  <a:cubicBezTo>
                    <a:pt x="3149" y="8372"/>
                    <a:pt x="2763" y="8157"/>
                    <a:pt x="2592" y="7872"/>
                  </a:cubicBezTo>
                  <a:cubicBezTo>
                    <a:pt x="2555" y="7773"/>
                    <a:pt x="2518" y="7761"/>
                    <a:pt x="2518" y="7674"/>
                  </a:cubicBezTo>
                  <a:cubicBezTo>
                    <a:pt x="2517" y="7675"/>
                    <a:pt x="2516" y="7676"/>
                    <a:pt x="2515" y="7676"/>
                  </a:cubicBezTo>
                  <a:cubicBezTo>
                    <a:pt x="2490" y="7676"/>
                    <a:pt x="2457" y="7461"/>
                    <a:pt x="2457" y="7390"/>
                  </a:cubicBezTo>
                  <a:cubicBezTo>
                    <a:pt x="2444" y="7008"/>
                    <a:pt x="2605" y="6637"/>
                    <a:pt x="2901" y="6403"/>
                  </a:cubicBezTo>
                  <a:cubicBezTo>
                    <a:pt x="3061" y="6230"/>
                    <a:pt x="3271" y="6119"/>
                    <a:pt x="3506" y="6070"/>
                  </a:cubicBezTo>
                  <a:cubicBezTo>
                    <a:pt x="3598" y="6048"/>
                    <a:pt x="3689" y="6038"/>
                    <a:pt x="3779" y="6038"/>
                  </a:cubicBezTo>
                  <a:close/>
                  <a:moveTo>
                    <a:pt x="13248" y="9489"/>
                  </a:moveTo>
                  <a:cubicBezTo>
                    <a:pt x="13803" y="9489"/>
                    <a:pt x="14330" y="9708"/>
                    <a:pt x="14640" y="10205"/>
                  </a:cubicBezTo>
                  <a:cubicBezTo>
                    <a:pt x="14776" y="10452"/>
                    <a:pt x="14850" y="10736"/>
                    <a:pt x="14862" y="11019"/>
                  </a:cubicBezTo>
                  <a:cubicBezTo>
                    <a:pt x="14875" y="11254"/>
                    <a:pt x="14825" y="11489"/>
                    <a:pt x="14727" y="11698"/>
                  </a:cubicBezTo>
                  <a:lnTo>
                    <a:pt x="14714" y="11723"/>
                  </a:lnTo>
                  <a:cubicBezTo>
                    <a:pt x="14702" y="11760"/>
                    <a:pt x="14689" y="11809"/>
                    <a:pt x="14665" y="11847"/>
                  </a:cubicBezTo>
                  <a:cubicBezTo>
                    <a:pt x="14665" y="11884"/>
                    <a:pt x="14652" y="11921"/>
                    <a:pt x="14628" y="11958"/>
                  </a:cubicBezTo>
                  <a:cubicBezTo>
                    <a:pt x="14628" y="11982"/>
                    <a:pt x="14615" y="12007"/>
                    <a:pt x="14591" y="12032"/>
                  </a:cubicBezTo>
                  <a:cubicBezTo>
                    <a:pt x="14504" y="12204"/>
                    <a:pt x="14369" y="12340"/>
                    <a:pt x="14220" y="12451"/>
                  </a:cubicBezTo>
                  <a:cubicBezTo>
                    <a:pt x="14023" y="12612"/>
                    <a:pt x="13788" y="12723"/>
                    <a:pt x="13554" y="12797"/>
                  </a:cubicBezTo>
                  <a:lnTo>
                    <a:pt x="13591" y="12772"/>
                  </a:lnTo>
                  <a:lnTo>
                    <a:pt x="13591" y="12772"/>
                  </a:lnTo>
                  <a:cubicBezTo>
                    <a:pt x="13457" y="12837"/>
                    <a:pt x="13309" y="12863"/>
                    <a:pt x="13159" y="12863"/>
                  </a:cubicBezTo>
                  <a:cubicBezTo>
                    <a:pt x="12934" y="12863"/>
                    <a:pt x="12704" y="12804"/>
                    <a:pt x="12505" y="12723"/>
                  </a:cubicBezTo>
                  <a:cubicBezTo>
                    <a:pt x="11813" y="12464"/>
                    <a:pt x="11110" y="11439"/>
                    <a:pt x="11579" y="10550"/>
                  </a:cubicBezTo>
                  <a:cubicBezTo>
                    <a:pt x="11850" y="10020"/>
                    <a:pt x="12344" y="9637"/>
                    <a:pt x="12924" y="9514"/>
                  </a:cubicBezTo>
                  <a:cubicBezTo>
                    <a:pt x="13032" y="9497"/>
                    <a:pt x="13141" y="9489"/>
                    <a:pt x="13248" y="9489"/>
                  </a:cubicBezTo>
                  <a:close/>
                  <a:moveTo>
                    <a:pt x="8578" y="1"/>
                  </a:moveTo>
                  <a:cubicBezTo>
                    <a:pt x="7363" y="1"/>
                    <a:pt x="6118" y="202"/>
                    <a:pt x="4901" y="601"/>
                  </a:cubicBezTo>
                  <a:cubicBezTo>
                    <a:pt x="3728" y="984"/>
                    <a:pt x="1815" y="1984"/>
                    <a:pt x="778" y="4539"/>
                  </a:cubicBezTo>
                  <a:cubicBezTo>
                    <a:pt x="568" y="5057"/>
                    <a:pt x="408" y="5600"/>
                    <a:pt x="296" y="6156"/>
                  </a:cubicBezTo>
                  <a:cubicBezTo>
                    <a:pt x="111" y="7094"/>
                    <a:pt x="0" y="8489"/>
                    <a:pt x="605" y="9723"/>
                  </a:cubicBezTo>
                  <a:cubicBezTo>
                    <a:pt x="1377" y="11314"/>
                    <a:pt x="3248" y="12356"/>
                    <a:pt x="5272" y="12356"/>
                  </a:cubicBezTo>
                  <a:cubicBezTo>
                    <a:pt x="5415" y="12356"/>
                    <a:pt x="5559" y="12351"/>
                    <a:pt x="5703" y="12340"/>
                  </a:cubicBezTo>
                  <a:cubicBezTo>
                    <a:pt x="5851" y="12328"/>
                    <a:pt x="5987" y="12316"/>
                    <a:pt x="6123" y="12303"/>
                  </a:cubicBezTo>
                  <a:cubicBezTo>
                    <a:pt x="6259" y="12291"/>
                    <a:pt x="6431" y="12279"/>
                    <a:pt x="6592" y="12266"/>
                  </a:cubicBezTo>
                  <a:lnTo>
                    <a:pt x="6654" y="12266"/>
                  </a:lnTo>
                  <a:cubicBezTo>
                    <a:pt x="6592" y="12254"/>
                    <a:pt x="6518" y="12242"/>
                    <a:pt x="6456" y="12229"/>
                  </a:cubicBezTo>
                  <a:cubicBezTo>
                    <a:pt x="5592" y="12118"/>
                    <a:pt x="4506" y="12192"/>
                    <a:pt x="3592" y="11908"/>
                  </a:cubicBezTo>
                  <a:cubicBezTo>
                    <a:pt x="2308" y="11501"/>
                    <a:pt x="1284" y="10538"/>
                    <a:pt x="790" y="9291"/>
                  </a:cubicBezTo>
                  <a:cubicBezTo>
                    <a:pt x="691" y="9007"/>
                    <a:pt x="617" y="8723"/>
                    <a:pt x="580" y="8440"/>
                  </a:cubicBezTo>
                  <a:cubicBezTo>
                    <a:pt x="469" y="7971"/>
                    <a:pt x="420" y="7501"/>
                    <a:pt x="420" y="7032"/>
                  </a:cubicBezTo>
                  <a:cubicBezTo>
                    <a:pt x="432" y="6551"/>
                    <a:pt x="494" y="6082"/>
                    <a:pt x="580" y="5625"/>
                  </a:cubicBezTo>
                  <a:cubicBezTo>
                    <a:pt x="617" y="5551"/>
                    <a:pt x="630" y="5366"/>
                    <a:pt x="667" y="5255"/>
                  </a:cubicBezTo>
                  <a:cubicBezTo>
                    <a:pt x="695" y="5198"/>
                    <a:pt x="731" y="5156"/>
                    <a:pt x="779" y="5156"/>
                  </a:cubicBezTo>
                  <a:cubicBezTo>
                    <a:pt x="794" y="5156"/>
                    <a:pt x="810" y="5160"/>
                    <a:pt x="827" y="5168"/>
                  </a:cubicBezTo>
                  <a:cubicBezTo>
                    <a:pt x="852" y="5181"/>
                    <a:pt x="877" y="5218"/>
                    <a:pt x="877" y="5255"/>
                  </a:cubicBezTo>
                  <a:cubicBezTo>
                    <a:pt x="840" y="5477"/>
                    <a:pt x="815" y="5699"/>
                    <a:pt x="803" y="5934"/>
                  </a:cubicBezTo>
                  <a:cubicBezTo>
                    <a:pt x="716" y="6588"/>
                    <a:pt x="704" y="7255"/>
                    <a:pt x="741" y="7921"/>
                  </a:cubicBezTo>
                  <a:cubicBezTo>
                    <a:pt x="778" y="8291"/>
                    <a:pt x="840" y="8662"/>
                    <a:pt x="938" y="9020"/>
                  </a:cubicBezTo>
                  <a:cubicBezTo>
                    <a:pt x="1284" y="9933"/>
                    <a:pt x="1938" y="10699"/>
                    <a:pt x="2790" y="11192"/>
                  </a:cubicBezTo>
                  <a:cubicBezTo>
                    <a:pt x="3284" y="11526"/>
                    <a:pt x="3827" y="11760"/>
                    <a:pt x="4419" y="11871"/>
                  </a:cubicBezTo>
                  <a:cubicBezTo>
                    <a:pt x="4780" y="11927"/>
                    <a:pt x="5148" y="11955"/>
                    <a:pt x="5513" y="11955"/>
                  </a:cubicBezTo>
                  <a:cubicBezTo>
                    <a:pt x="5634" y="11955"/>
                    <a:pt x="5756" y="11951"/>
                    <a:pt x="5876" y="11945"/>
                  </a:cubicBezTo>
                  <a:cubicBezTo>
                    <a:pt x="6089" y="11917"/>
                    <a:pt x="6302" y="11904"/>
                    <a:pt x="6515" y="11904"/>
                  </a:cubicBezTo>
                  <a:cubicBezTo>
                    <a:pt x="6586" y="11904"/>
                    <a:pt x="6657" y="11905"/>
                    <a:pt x="6728" y="11908"/>
                  </a:cubicBezTo>
                  <a:cubicBezTo>
                    <a:pt x="7061" y="11933"/>
                    <a:pt x="7394" y="12019"/>
                    <a:pt x="7703" y="12155"/>
                  </a:cubicBezTo>
                  <a:cubicBezTo>
                    <a:pt x="7925" y="12279"/>
                    <a:pt x="8135" y="12427"/>
                    <a:pt x="8320" y="12599"/>
                  </a:cubicBezTo>
                  <a:cubicBezTo>
                    <a:pt x="8406" y="12674"/>
                    <a:pt x="8480" y="12760"/>
                    <a:pt x="8555" y="12834"/>
                  </a:cubicBezTo>
                  <a:cubicBezTo>
                    <a:pt x="9011" y="13291"/>
                    <a:pt x="9320" y="13883"/>
                    <a:pt x="9431" y="14525"/>
                  </a:cubicBezTo>
                  <a:cubicBezTo>
                    <a:pt x="9678" y="15846"/>
                    <a:pt x="10604" y="16994"/>
                    <a:pt x="11715" y="17377"/>
                  </a:cubicBezTo>
                  <a:cubicBezTo>
                    <a:pt x="12062" y="17495"/>
                    <a:pt x="12437" y="17553"/>
                    <a:pt x="12821" y="17553"/>
                  </a:cubicBezTo>
                  <a:cubicBezTo>
                    <a:pt x="13678" y="17553"/>
                    <a:pt x="14581" y="17264"/>
                    <a:pt x="15331" y="16710"/>
                  </a:cubicBezTo>
                  <a:cubicBezTo>
                    <a:pt x="16282" y="16006"/>
                    <a:pt x="17047" y="14871"/>
                    <a:pt x="17455" y="13525"/>
                  </a:cubicBezTo>
                  <a:cubicBezTo>
                    <a:pt x="18158" y="11266"/>
                    <a:pt x="18282" y="7921"/>
                    <a:pt x="16985" y="5107"/>
                  </a:cubicBezTo>
                  <a:lnTo>
                    <a:pt x="16985" y="5107"/>
                  </a:lnTo>
                  <a:cubicBezTo>
                    <a:pt x="17541" y="6391"/>
                    <a:pt x="17689" y="7798"/>
                    <a:pt x="17812" y="9180"/>
                  </a:cubicBezTo>
                  <a:cubicBezTo>
                    <a:pt x="17837" y="9649"/>
                    <a:pt x="17837" y="10118"/>
                    <a:pt x="17800" y="10575"/>
                  </a:cubicBezTo>
                  <a:cubicBezTo>
                    <a:pt x="17775" y="10736"/>
                    <a:pt x="17763" y="10896"/>
                    <a:pt x="17738" y="11056"/>
                  </a:cubicBezTo>
                  <a:cubicBezTo>
                    <a:pt x="17701" y="11328"/>
                    <a:pt x="17664" y="11587"/>
                    <a:pt x="17615" y="11859"/>
                  </a:cubicBezTo>
                  <a:cubicBezTo>
                    <a:pt x="17455" y="12785"/>
                    <a:pt x="17146" y="13698"/>
                    <a:pt x="16702" y="14537"/>
                  </a:cubicBezTo>
                  <a:cubicBezTo>
                    <a:pt x="16467" y="15007"/>
                    <a:pt x="16146" y="15439"/>
                    <a:pt x="15776" y="15821"/>
                  </a:cubicBezTo>
                  <a:cubicBezTo>
                    <a:pt x="15492" y="16117"/>
                    <a:pt x="15196" y="16389"/>
                    <a:pt x="14875" y="16636"/>
                  </a:cubicBezTo>
                  <a:cubicBezTo>
                    <a:pt x="14381" y="16932"/>
                    <a:pt x="13838" y="17105"/>
                    <a:pt x="13270" y="17167"/>
                  </a:cubicBezTo>
                  <a:cubicBezTo>
                    <a:pt x="13175" y="17175"/>
                    <a:pt x="13079" y="17180"/>
                    <a:pt x="12983" y="17180"/>
                  </a:cubicBezTo>
                  <a:cubicBezTo>
                    <a:pt x="12399" y="17180"/>
                    <a:pt x="11816" y="17019"/>
                    <a:pt x="11307" y="16722"/>
                  </a:cubicBezTo>
                  <a:cubicBezTo>
                    <a:pt x="11110" y="16574"/>
                    <a:pt x="10937" y="16401"/>
                    <a:pt x="10813" y="16192"/>
                  </a:cubicBezTo>
                  <a:cubicBezTo>
                    <a:pt x="10468" y="15710"/>
                    <a:pt x="10184" y="15179"/>
                    <a:pt x="9986" y="14612"/>
                  </a:cubicBezTo>
                  <a:cubicBezTo>
                    <a:pt x="9929" y="14497"/>
                    <a:pt x="9957" y="14350"/>
                    <a:pt x="10081" y="14350"/>
                  </a:cubicBezTo>
                  <a:cubicBezTo>
                    <a:pt x="10090" y="14350"/>
                    <a:pt x="10100" y="14351"/>
                    <a:pt x="10110" y="14352"/>
                  </a:cubicBezTo>
                  <a:lnTo>
                    <a:pt x="10122" y="14352"/>
                  </a:lnTo>
                  <a:cubicBezTo>
                    <a:pt x="10159" y="14377"/>
                    <a:pt x="10196" y="14402"/>
                    <a:pt x="10209" y="14451"/>
                  </a:cubicBezTo>
                  <a:cubicBezTo>
                    <a:pt x="10332" y="14698"/>
                    <a:pt x="10431" y="14957"/>
                    <a:pt x="10517" y="15216"/>
                  </a:cubicBezTo>
                  <a:cubicBezTo>
                    <a:pt x="10690" y="15599"/>
                    <a:pt x="10925" y="15945"/>
                    <a:pt x="11208" y="16253"/>
                  </a:cubicBezTo>
                  <a:cubicBezTo>
                    <a:pt x="11590" y="16616"/>
                    <a:pt x="12302" y="16769"/>
                    <a:pt x="12910" y="16769"/>
                  </a:cubicBezTo>
                  <a:cubicBezTo>
                    <a:pt x="13108" y="16769"/>
                    <a:pt x="13294" y="16753"/>
                    <a:pt x="13455" y="16722"/>
                  </a:cubicBezTo>
                  <a:cubicBezTo>
                    <a:pt x="14307" y="16562"/>
                    <a:pt x="14702" y="16340"/>
                    <a:pt x="15270" y="15747"/>
                  </a:cubicBezTo>
                  <a:cubicBezTo>
                    <a:pt x="15677" y="15327"/>
                    <a:pt x="15986" y="15044"/>
                    <a:pt x="16245" y="14599"/>
                  </a:cubicBezTo>
                  <a:cubicBezTo>
                    <a:pt x="16702" y="13784"/>
                    <a:pt x="17035" y="12920"/>
                    <a:pt x="17232" y="12007"/>
                  </a:cubicBezTo>
                  <a:cubicBezTo>
                    <a:pt x="17763" y="9736"/>
                    <a:pt x="17578" y="7341"/>
                    <a:pt x="16689" y="5181"/>
                  </a:cubicBezTo>
                  <a:cubicBezTo>
                    <a:pt x="16627" y="5020"/>
                    <a:pt x="16553" y="4860"/>
                    <a:pt x="16479" y="4699"/>
                  </a:cubicBezTo>
                  <a:cubicBezTo>
                    <a:pt x="16158" y="4020"/>
                    <a:pt x="15837" y="3305"/>
                    <a:pt x="15393" y="2737"/>
                  </a:cubicBezTo>
                  <a:cubicBezTo>
                    <a:pt x="14467" y="1786"/>
                    <a:pt x="13344" y="1058"/>
                    <a:pt x="12097" y="614"/>
                  </a:cubicBezTo>
                  <a:cubicBezTo>
                    <a:pt x="10994" y="205"/>
                    <a:pt x="9801" y="1"/>
                    <a:pt x="8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3"/>
            <p:cNvSpPr/>
            <p:nvPr/>
          </p:nvSpPr>
          <p:spPr>
            <a:xfrm>
              <a:off x="836386" y="375881"/>
              <a:ext cx="189036" cy="160019"/>
            </a:xfrm>
            <a:custGeom>
              <a:avLst/>
              <a:gdLst/>
              <a:ahLst/>
              <a:cxnLst/>
              <a:rect l="l" t="t" r="r" b="b"/>
              <a:pathLst>
                <a:path w="3075" h="2603" extrusionOk="0">
                  <a:moveTo>
                    <a:pt x="1617" y="0"/>
                  </a:moveTo>
                  <a:cubicBezTo>
                    <a:pt x="1037" y="49"/>
                    <a:pt x="457" y="494"/>
                    <a:pt x="210" y="951"/>
                  </a:cubicBezTo>
                  <a:cubicBezTo>
                    <a:pt x="0" y="1370"/>
                    <a:pt x="62" y="1876"/>
                    <a:pt x="371" y="2234"/>
                  </a:cubicBezTo>
                  <a:cubicBezTo>
                    <a:pt x="625" y="2482"/>
                    <a:pt x="966" y="2603"/>
                    <a:pt x="1322" y="2603"/>
                  </a:cubicBezTo>
                  <a:cubicBezTo>
                    <a:pt x="1639" y="2603"/>
                    <a:pt x="1968" y="2507"/>
                    <a:pt x="2259" y="2321"/>
                  </a:cubicBezTo>
                  <a:cubicBezTo>
                    <a:pt x="2716" y="2037"/>
                    <a:pt x="2877" y="1876"/>
                    <a:pt x="3012" y="1333"/>
                  </a:cubicBezTo>
                  <a:cubicBezTo>
                    <a:pt x="3074" y="1012"/>
                    <a:pt x="2926" y="580"/>
                    <a:pt x="2593" y="272"/>
                  </a:cubicBezTo>
                  <a:cubicBezTo>
                    <a:pt x="2543" y="235"/>
                    <a:pt x="2494" y="198"/>
                    <a:pt x="2432" y="173"/>
                  </a:cubicBezTo>
                  <a:lnTo>
                    <a:pt x="2383" y="173"/>
                  </a:lnTo>
                  <a:cubicBezTo>
                    <a:pt x="2235" y="111"/>
                    <a:pt x="2087" y="49"/>
                    <a:pt x="1938" y="12"/>
                  </a:cubicBezTo>
                  <a:cubicBezTo>
                    <a:pt x="1914" y="0"/>
                    <a:pt x="1877" y="0"/>
                    <a:pt x="1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3"/>
            <p:cNvSpPr/>
            <p:nvPr/>
          </p:nvSpPr>
          <p:spPr>
            <a:xfrm>
              <a:off x="542724" y="648641"/>
              <a:ext cx="156392" cy="143237"/>
            </a:xfrm>
            <a:custGeom>
              <a:avLst/>
              <a:gdLst/>
              <a:ahLst/>
              <a:cxnLst/>
              <a:rect l="l" t="t" r="r" b="b"/>
              <a:pathLst>
                <a:path w="2544" h="2330" extrusionOk="0">
                  <a:moveTo>
                    <a:pt x="1229" y="380"/>
                  </a:moveTo>
                  <a:cubicBezTo>
                    <a:pt x="1462" y="380"/>
                    <a:pt x="1685" y="455"/>
                    <a:pt x="1864" y="587"/>
                  </a:cubicBezTo>
                  <a:cubicBezTo>
                    <a:pt x="1951" y="649"/>
                    <a:pt x="2160" y="970"/>
                    <a:pt x="2123" y="1155"/>
                  </a:cubicBezTo>
                  <a:cubicBezTo>
                    <a:pt x="2115" y="1601"/>
                    <a:pt x="1612" y="1939"/>
                    <a:pt x="1136" y="1939"/>
                  </a:cubicBezTo>
                  <a:cubicBezTo>
                    <a:pt x="927" y="1939"/>
                    <a:pt x="723" y="1874"/>
                    <a:pt x="568" y="1723"/>
                  </a:cubicBezTo>
                  <a:cubicBezTo>
                    <a:pt x="506" y="1673"/>
                    <a:pt x="469" y="1612"/>
                    <a:pt x="432" y="1538"/>
                  </a:cubicBezTo>
                  <a:lnTo>
                    <a:pt x="432" y="1525"/>
                  </a:lnTo>
                  <a:cubicBezTo>
                    <a:pt x="422" y="1461"/>
                    <a:pt x="402" y="1397"/>
                    <a:pt x="388" y="1332"/>
                  </a:cubicBezTo>
                  <a:lnTo>
                    <a:pt x="388" y="1332"/>
                  </a:lnTo>
                  <a:cubicBezTo>
                    <a:pt x="388" y="1307"/>
                    <a:pt x="383" y="1228"/>
                    <a:pt x="383" y="1204"/>
                  </a:cubicBezTo>
                  <a:lnTo>
                    <a:pt x="383" y="1081"/>
                  </a:lnTo>
                  <a:cubicBezTo>
                    <a:pt x="420" y="896"/>
                    <a:pt x="519" y="723"/>
                    <a:pt x="655" y="587"/>
                  </a:cubicBezTo>
                  <a:cubicBezTo>
                    <a:pt x="766" y="501"/>
                    <a:pt x="889" y="439"/>
                    <a:pt x="1012" y="402"/>
                  </a:cubicBezTo>
                  <a:cubicBezTo>
                    <a:pt x="1085" y="387"/>
                    <a:pt x="1157" y="380"/>
                    <a:pt x="1229" y="380"/>
                  </a:cubicBezTo>
                  <a:close/>
                  <a:moveTo>
                    <a:pt x="1336" y="0"/>
                  </a:moveTo>
                  <a:cubicBezTo>
                    <a:pt x="1246" y="0"/>
                    <a:pt x="1154" y="10"/>
                    <a:pt x="1062" y="32"/>
                  </a:cubicBezTo>
                  <a:cubicBezTo>
                    <a:pt x="827" y="81"/>
                    <a:pt x="617" y="192"/>
                    <a:pt x="457" y="365"/>
                  </a:cubicBezTo>
                  <a:cubicBezTo>
                    <a:pt x="161" y="599"/>
                    <a:pt x="0" y="970"/>
                    <a:pt x="13" y="1352"/>
                  </a:cubicBezTo>
                  <a:cubicBezTo>
                    <a:pt x="13" y="1423"/>
                    <a:pt x="57" y="1638"/>
                    <a:pt x="72" y="1638"/>
                  </a:cubicBezTo>
                  <a:cubicBezTo>
                    <a:pt x="73" y="1638"/>
                    <a:pt x="74" y="1637"/>
                    <a:pt x="74" y="1636"/>
                  </a:cubicBezTo>
                  <a:cubicBezTo>
                    <a:pt x="74" y="1723"/>
                    <a:pt x="111" y="1735"/>
                    <a:pt x="148" y="1821"/>
                  </a:cubicBezTo>
                  <a:cubicBezTo>
                    <a:pt x="318" y="2113"/>
                    <a:pt x="701" y="2330"/>
                    <a:pt x="1146" y="2330"/>
                  </a:cubicBezTo>
                  <a:cubicBezTo>
                    <a:pt x="1379" y="2330"/>
                    <a:pt x="1630" y="2270"/>
                    <a:pt x="1877" y="2130"/>
                  </a:cubicBezTo>
                  <a:cubicBezTo>
                    <a:pt x="2284" y="1933"/>
                    <a:pt x="2543" y="1500"/>
                    <a:pt x="2518" y="1044"/>
                  </a:cubicBezTo>
                  <a:cubicBezTo>
                    <a:pt x="2444" y="434"/>
                    <a:pt x="1923" y="0"/>
                    <a:pt x="1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3"/>
            <p:cNvSpPr/>
            <p:nvPr/>
          </p:nvSpPr>
          <p:spPr>
            <a:xfrm>
              <a:off x="365925" y="252625"/>
              <a:ext cx="1199746" cy="1130279"/>
            </a:xfrm>
            <a:custGeom>
              <a:avLst/>
              <a:gdLst/>
              <a:ahLst/>
              <a:cxnLst/>
              <a:rect l="l" t="t" r="r" b="b"/>
              <a:pathLst>
                <a:path w="19516" h="18386" extrusionOk="0">
                  <a:moveTo>
                    <a:pt x="8983" y="423"/>
                  </a:moveTo>
                  <a:cubicBezTo>
                    <a:pt x="10218" y="423"/>
                    <a:pt x="11424" y="630"/>
                    <a:pt x="12542" y="1042"/>
                  </a:cubicBezTo>
                  <a:cubicBezTo>
                    <a:pt x="13776" y="1487"/>
                    <a:pt x="14912" y="2215"/>
                    <a:pt x="15825" y="3165"/>
                  </a:cubicBezTo>
                  <a:cubicBezTo>
                    <a:pt x="16269" y="3733"/>
                    <a:pt x="16603" y="4437"/>
                    <a:pt x="16911" y="5128"/>
                  </a:cubicBezTo>
                  <a:cubicBezTo>
                    <a:pt x="17973" y="7412"/>
                    <a:pt x="18232" y="9979"/>
                    <a:pt x="17652" y="12436"/>
                  </a:cubicBezTo>
                  <a:cubicBezTo>
                    <a:pt x="17467" y="13337"/>
                    <a:pt x="17134" y="14213"/>
                    <a:pt x="16677" y="15016"/>
                  </a:cubicBezTo>
                  <a:cubicBezTo>
                    <a:pt x="16418" y="15472"/>
                    <a:pt x="16109" y="15744"/>
                    <a:pt x="15702" y="16176"/>
                  </a:cubicBezTo>
                  <a:cubicBezTo>
                    <a:pt x="15134" y="16768"/>
                    <a:pt x="14739" y="16978"/>
                    <a:pt x="13887" y="17151"/>
                  </a:cubicBezTo>
                  <a:cubicBezTo>
                    <a:pt x="13726" y="17181"/>
                    <a:pt x="13540" y="17198"/>
                    <a:pt x="13341" y="17198"/>
                  </a:cubicBezTo>
                  <a:cubicBezTo>
                    <a:pt x="12733" y="17198"/>
                    <a:pt x="12019" y="17045"/>
                    <a:pt x="11628" y="16682"/>
                  </a:cubicBezTo>
                  <a:cubicBezTo>
                    <a:pt x="11357" y="16373"/>
                    <a:pt x="11122" y="16015"/>
                    <a:pt x="10949" y="15645"/>
                  </a:cubicBezTo>
                  <a:cubicBezTo>
                    <a:pt x="10863" y="15374"/>
                    <a:pt x="10764" y="15114"/>
                    <a:pt x="10641" y="14867"/>
                  </a:cubicBezTo>
                  <a:cubicBezTo>
                    <a:pt x="10628" y="14818"/>
                    <a:pt x="10591" y="14781"/>
                    <a:pt x="10542" y="14769"/>
                  </a:cubicBezTo>
                  <a:cubicBezTo>
                    <a:pt x="10526" y="14765"/>
                    <a:pt x="10511" y="14763"/>
                    <a:pt x="10498" y="14763"/>
                  </a:cubicBezTo>
                  <a:cubicBezTo>
                    <a:pt x="10375" y="14763"/>
                    <a:pt x="10351" y="14904"/>
                    <a:pt x="10406" y="15016"/>
                  </a:cubicBezTo>
                  <a:lnTo>
                    <a:pt x="10406" y="15028"/>
                  </a:lnTo>
                  <a:cubicBezTo>
                    <a:pt x="10604" y="15583"/>
                    <a:pt x="10887" y="16114"/>
                    <a:pt x="11233" y="16608"/>
                  </a:cubicBezTo>
                  <a:cubicBezTo>
                    <a:pt x="11369" y="16805"/>
                    <a:pt x="11529" y="16991"/>
                    <a:pt x="11739" y="17126"/>
                  </a:cubicBezTo>
                  <a:cubicBezTo>
                    <a:pt x="12234" y="17432"/>
                    <a:pt x="12810" y="17584"/>
                    <a:pt x="13390" y="17584"/>
                  </a:cubicBezTo>
                  <a:cubicBezTo>
                    <a:pt x="13490" y="17584"/>
                    <a:pt x="13590" y="17580"/>
                    <a:pt x="13690" y="17571"/>
                  </a:cubicBezTo>
                  <a:cubicBezTo>
                    <a:pt x="14257" y="17521"/>
                    <a:pt x="14813" y="17336"/>
                    <a:pt x="15294" y="17052"/>
                  </a:cubicBezTo>
                  <a:cubicBezTo>
                    <a:pt x="15615" y="16805"/>
                    <a:pt x="15924" y="16534"/>
                    <a:pt x="16195" y="16225"/>
                  </a:cubicBezTo>
                  <a:cubicBezTo>
                    <a:pt x="16578" y="15855"/>
                    <a:pt x="16887" y="15423"/>
                    <a:pt x="17121" y="14941"/>
                  </a:cubicBezTo>
                  <a:cubicBezTo>
                    <a:pt x="17566" y="14102"/>
                    <a:pt x="17874" y="13201"/>
                    <a:pt x="18035" y="12263"/>
                  </a:cubicBezTo>
                  <a:cubicBezTo>
                    <a:pt x="18220" y="11386"/>
                    <a:pt x="18282" y="10485"/>
                    <a:pt x="18244" y="9597"/>
                  </a:cubicBezTo>
                  <a:cubicBezTo>
                    <a:pt x="18121" y="8202"/>
                    <a:pt x="17973" y="6807"/>
                    <a:pt x="17417" y="5523"/>
                  </a:cubicBezTo>
                  <a:lnTo>
                    <a:pt x="17417" y="5523"/>
                  </a:lnTo>
                  <a:cubicBezTo>
                    <a:pt x="18714" y="8337"/>
                    <a:pt x="18590" y="11683"/>
                    <a:pt x="17899" y="13942"/>
                  </a:cubicBezTo>
                  <a:cubicBezTo>
                    <a:pt x="17479" y="15287"/>
                    <a:pt x="16726" y="16423"/>
                    <a:pt x="15763" y="17126"/>
                  </a:cubicBezTo>
                  <a:cubicBezTo>
                    <a:pt x="15022" y="17680"/>
                    <a:pt x="14129" y="17975"/>
                    <a:pt x="13273" y="17975"/>
                  </a:cubicBezTo>
                  <a:cubicBezTo>
                    <a:pt x="12888" y="17975"/>
                    <a:pt x="12511" y="17915"/>
                    <a:pt x="12159" y="17793"/>
                  </a:cubicBezTo>
                  <a:cubicBezTo>
                    <a:pt x="11023" y="17410"/>
                    <a:pt x="10110" y="16262"/>
                    <a:pt x="9863" y="14941"/>
                  </a:cubicBezTo>
                  <a:cubicBezTo>
                    <a:pt x="9752" y="14300"/>
                    <a:pt x="9443" y="13707"/>
                    <a:pt x="8987" y="13250"/>
                  </a:cubicBezTo>
                  <a:cubicBezTo>
                    <a:pt x="8740" y="12979"/>
                    <a:pt x="8456" y="12757"/>
                    <a:pt x="8147" y="12571"/>
                  </a:cubicBezTo>
                  <a:cubicBezTo>
                    <a:pt x="7839" y="12436"/>
                    <a:pt x="7505" y="12362"/>
                    <a:pt x="7172" y="12325"/>
                  </a:cubicBezTo>
                  <a:cubicBezTo>
                    <a:pt x="7101" y="12321"/>
                    <a:pt x="7030" y="12320"/>
                    <a:pt x="6959" y="12320"/>
                  </a:cubicBezTo>
                  <a:cubicBezTo>
                    <a:pt x="6746" y="12320"/>
                    <a:pt x="6533" y="12334"/>
                    <a:pt x="6320" y="12362"/>
                  </a:cubicBezTo>
                  <a:cubicBezTo>
                    <a:pt x="6197" y="12368"/>
                    <a:pt x="6074" y="12371"/>
                    <a:pt x="5952" y="12371"/>
                  </a:cubicBezTo>
                  <a:cubicBezTo>
                    <a:pt x="5585" y="12371"/>
                    <a:pt x="5222" y="12343"/>
                    <a:pt x="4851" y="12288"/>
                  </a:cubicBezTo>
                  <a:cubicBezTo>
                    <a:pt x="4271" y="12176"/>
                    <a:pt x="3716" y="11942"/>
                    <a:pt x="3234" y="11596"/>
                  </a:cubicBezTo>
                  <a:cubicBezTo>
                    <a:pt x="2740" y="11300"/>
                    <a:pt x="2308" y="10917"/>
                    <a:pt x="1950" y="10461"/>
                  </a:cubicBezTo>
                  <a:cubicBezTo>
                    <a:pt x="1716" y="10140"/>
                    <a:pt x="1518" y="9794"/>
                    <a:pt x="1370" y="9424"/>
                  </a:cubicBezTo>
                  <a:cubicBezTo>
                    <a:pt x="1284" y="9066"/>
                    <a:pt x="1222" y="8695"/>
                    <a:pt x="1185" y="8325"/>
                  </a:cubicBezTo>
                  <a:cubicBezTo>
                    <a:pt x="1148" y="7671"/>
                    <a:pt x="1160" y="7004"/>
                    <a:pt x="1235" y="6338"/>
                  </a:cubicBezTo>
                  <a:cubicBezTo>
                    <a:pt x="1259" y="6116"/>
                    <a:pt x="1284" y="5893"/>
                    <a:pt x="1321" y="5671"/>
                  </a:cubicBezTo>
                  <a:cubicBezTo>
                    <a:pt x="1321" y="5634"/>
                    <a:pt x="1296" y="5597"/>
                    <a:pt x="1272" y="5585"/>
                  </a:cubicBezTo>
                  <a:cubicBezTo>
                    <a:pt x="1250" y="5575"/>
                    <a:pt x="1231" y="5570"/>
                    <a:pt x="1214" y="5570"/>
                  </a:cubicBezTo>
                  <a:cubicBezTo>
                    <a:pt x="1064" y="5570"/>
                    <a:pt x="1069" y="5931"/>
                    <a:pt x="1025" y="6042"/>
                  </a:cubicBezTo>
                  <a:cubicBezTo>
                    <a:pt x="926" y="6498"/>
                    <a:pt x="877" y="6967"/>
                    <a:pt x="864" y="7449"/>
                  </a:cubicBezTo>
                  <a:cubicBezTo>
                    <a:pt x="864" y="7918"/>
                    <a:pt x="914" y="8387"/>
                    <a:pt x="1012" y="8856"/>
                  </a:cubicBezTo>
                  <a:cubicBezTo>
                    <a:pt x="1062" y="9140"/>
                    <a:pt x="1136" y="9424"/>
                    <a:pt x="1235" y="9708"/>
                  </a:cubicBezTo>
                  <a:cubicBezTo>
                    <a:pt x="1728" y="10954"/>
                    <a:pt x="2753" y="11917"/>
                    <a:pt x="4024" y="12312"/>
                  </a:cubicBezTo>
                  <a:cubicBezTo>
                    <a:pt x="5012" y="12633"/>
                    <a:pt x="6209" y="12522"/>
                    <a:pt x="7098" y="12683"/>
                  </a:cubicBezTo>
                  <a:cubicBezTo>
                    <a:pt x="6913" y="12695"/>
                    <a:pt x="6740" y="12707"/>
                    <a:pt x="6555" y="12720"/>
                  </a:cubicBezTo>
                  <a:cubicBezTo>
                    <a:pt x="6419" y="12732"/>
                    <a:pt x="6283" y="12744"/>
                    <a:pt x="6147" y="12757"/>
                  </a:cubicBezTo>
                  <a:cubicBezTo>
                    <a:pt x="6003" y="12767"/>
                    <a:pt x="5859" y="12772"/>
                    <a:pt x="5716" y="12772"/>
                  </a:cubicBezTo>
                  <a:cubicBezTo>
                    <a:pt x="3691" y="12772"/>
                    <a:pt x="1809" y="11731"/>
                    <a:pt x="1037" y="10152"/>
                  </a:cubicBezTo>
                  <a:cubicBezTo>
                    <a:pt x="432" y="8905"/>
                    <a:pt x="543" y="7523"/>
                    <a:pt x="728" y="6572"/>
                  </a:cubicBezTo>
                  <a:cubicBezTo>
                    <a:pt x="1506" y="2807"/>
                    <a:pt x="3950" y="1474"/>
                    <a:pt x="5333" y="1018"/>
                  </a:cubicBezTo>
                  <a:cubicBezTo>
                    <a:pt x="6541" y="621"/>
                    <a:pt x="7776" y="423"/>
                    <a:pt x="8983" y="423"/>
                  </a:cubicBezTo>
                  <a:close/>
                  <a:moveTo>
                    <a:pt x="8983" y="1"/>
                  </a:moveTo>
                  <a:cubicBezTo>
                    <a:pt x="7730" y="1"/>
                    <a:pt x="6448" y="207"/>
                    <a:pt x="5197" y="623"/>
                  </a:cubicBezTo>
                  <a:cubicBezTo>
                    <a:pt x="3716" y="1104"/>
                    <a:pt x="1123" y="2511"/>
                    <a:pt x="309" y="6498"/>
                  </a:cubicBezTo>
                  <a:cubicBezTo>
                    <a:pt x="111" y="7498"/>
                    <a:pt x="0" y="8992"/>
                    <a:pt x="654" y="10337"/>
                  </a:cubicBezTo>
                  <a:cubicBezTo>
                    <a:pt x="1485" y="12068"/>
                    <a:pt x="3524" y="13205"/>
                    <a:pt x="5712" y="13205"/>
                  </a:cubicBezTo>
                  <a:cubicBezTo>
                    <a:pt x="5865" y="13205"/>
                    <a:pt x="6018" y="13200"/>
                    <a:pt x="6172" y="13189"/>
                  </a:cubicBezTo>
                  <a:cubicBezTo>
                    <a:pt x="6308" y="13176"/>
                    <a:pt x="6456" y="13164"/>
                    <a:pt x="6592" y="13152"/>
                  </a:cubicBezTo>
                  <a:cubicBezTo>
                    <a:pt x="6860" y="13124"/>
                    <a:pt x="7120" y="13098"/>
                    <a:pt x="7371" y="13098"/>
                  </a:cubicBezTo>
                  <a:cubicBezTo>
                    <a:pt x="7674" y="13098"/>
                    <a:pt x="7963" y="13135"/>
                    <a:pt x="8234" y="13250"/>
                  </a:cubicBezTo>
                  <a:cubicBezTo>
                    <a:pt x="8826" y="13510"/>
                    <a:pt x="9283" y="14176"/>
                    <a:pt x="9443" y="15028"/>
                  </a:cubicBezTo>
                  <a:cubicBezTo>
                    <a:pt x="9727" y="16497"/>
                    <a:pt x="10764" y="17768"/>
                    <a:pt x="12023" y="18200"/>
                  </a:cubicBezTo>
                  <a:cubicBezTo>
                    <a:pt x="12418" y="18324"/>
                    <a:pt x="12838" y="18385"/>
                    <a:pt x="13270" y="18385"/>
                  </a:cubicBezTo>
                  <a:cubicBezTo>
                    <a:pt x="14257" y="18373"/>
                    <a:pt x="15220" y="18052"/>
                    <a:pt x="16010" y="17460"/>
                  </a:cubicBezTo>
                  <a:cubicBezTo>
                    <a:pt x="17047" y="16694"/>
                    <a:pt x="17862" y="15485"/>
                    <a:pt x="18306" y="14053"/>
                  </a:cubicBezTo>
                  <a:cubicBezTo>
                    <a:pt x="19516" y="10115"/>
                    <a:pt x="19047" y="2993"/>
                    <a:pt x="12677" y="647"/>
                  </a:cubicBezTo>
                  <a:cubicBezTo>
                    <a:pt x="11517" y="217"/>
                    <a:pt x="10265" y="1"/>
                    <a:pt x="8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3"/>
            <p:cNvSpPr/>
            <p:nvPr/>
          </p:nvSpPr>
          <p:spPr>
            <a:xfrm>
              <a:off x="815116" y="350861"/>
              <a:ext cx="233052" cy="209261"/>
            </a:xfrm>
            <a:custGeom>
              <a:avLst/>
              <a:gdLst/>
              <a:ahLst/>
              <a:cxnLst/>
              <a:rect l="l" t="t" r="r" b="b"/>
              <a:pathLst>
                <a:path w="3791" h="3404" extrusionOk="0">
                  <a:moveTo>
                    <a:pt x="2198" y="395"/>
                  </a:moveTo>
                  <a:cubicBezTo>
                    <a:pt x="2235" y="407"/>
                    <a:pt x="2260" y="407"/>
                    <a:pt x="2297" y="407"/>
                  </a:cubicBezTo>
                  <a:cubicBezTo>
                    <a:pt x="2445" y="456"/>
                    <a:pt x="2593" y="506"/>
                    <a:pt x="2741" y="568"/>
                  </a:cubicBezTo>
                  <a:cubicBezTo>
                    <a:pt x="2747" y="574"/>
                    <a:pt x="2753" y="577"/>
                    <a:pt x="2761" y="577"/>
                  </a:cubicBezTo>
                  <a:cubicBezTo>
                    <a:pt x="2769" y="577"/>
                    <a:pt x="2778" y="574"/>
                    <a:pt x="2790" y="568"/>
                  </a:cubicBezTo>
                  <a:cubicBezTo>
                    <a:pt x="2840" y="605"/>
                    <a:pt x="2889" y="642"/>
                    <a:pt x="2939" y="679"/>
                  </a:cubicBezTo>
                  <a:cubicBezTo>
                    <a:pt x="3272" y="987"/>
                    <a:pt x="3420" y="1419"/>
                    <a:pt x="3371" y="1728"/>
                  </a:cubicBezTo>
                  <a:cubicBezTo>
                    <a:pt x="3223" y="2283"/>
                    <a:pt x="3074" y="2444"/>
                    <a:pt x="2605" y="2728"/>
                  </a:cubicBezTo>
                  <a:lnTo>
                    <a:pt x="2618" y="2728"/>
                  </a:lnTo>
                  <a:cubicBezTo>
                    <a:pt x="2325" y="2909"/>
                    <a:pt x="1990" y="3005"/>
                    <a:pt x="1668" y="3005"/>
                  </a:cubicBezTo>
                  <a:cubicBezTo>
                    <a:pt x="1311" y="3005"/>
                    <a:pt x="970" y="2888"/>
                    <a:pt x="717" y="2641"/>
                  </a:cubicBezTo>
                  <a:cubicBezTo>
                    <a:pt x="420" y="2283"/>
                    <a:pt x="359" y="1777"/>
                    <a:pt x="569" y="1345"/>
                  </a:cubicBezTo>
                  <a:cubicBezTo>
                    <a:pt x="815" y="901"/>
                    <a:pt x="1383" y="444"/>
                    <a:pt x="1976" y="395"/>
                  </a:cubicBezTo>
                  <a:close/>
                  <a:moveTo>
                    <a:pt x="2060" y="0"/>
                  </a:moveTo>
                  <a:cubicBezTo>
                    <a:pt x="1816" y="0"/>
                    <a:pt x="1572" y="54"/>
                    <a:pt x="1359" y="160"/>
                  </a:cubicBezTo>
                  <a:cubicBezTo>
                    <a:pt x="1260" y="185"/>
                    <a:pt x="1173" y="234"/>
                    <a:pt x="1087" y="284"/>
                  </a:cubicBezTo>
                  <a:cubicBezTo>
                    <a:pt x="717" y="506"/>
                    <a:pt x="408" y="839"/>
                    <a:pt x="198" y="1222"/>
                  </a:cubicBezTo>
                  <a:cubicBezTo>
                    <a:pt x="25" y="1604"/>
                    <a:pt x="1" y="2049"/>
                    <a:pt x="149" y="2444"/>
                  </a:cubicBezTo>
                  <a:cubicBezTo>
                    <a:pt x="371" y="3084"/>
                    <a:pt x="1035" y="3404"/>
                    <a:pt x="1689" y="3404"/>
                  </a:cubicBezTo>
                  <a:cubicBezTo>
                    <a:pt x="1943" y="3404"/>
                    <a:pt x="2196" y="3355"/>
                    <a:pt x="2420" y="3259"/>
                  </a:cubicBezTo>
                  <a:cubicBezTo>
                    <a:pt x="2840" y="3110"/>
                    <a:pt x="3198" y="2839"/>
                    <a:pt x="3482" y="2493"/>
                  </a:cubicBezTo>
                  <a:cubicBezTo>
                    <a:pt x="3679" y="2185"/>
                    <a:pt x="3790" y="1827"/>
                    <a:pt x="3766" y="1456"/>
                  </a:cubicBezTo>
                  <a:cubicBezTo>
                    <a:pt x="3704" y="1037"/>
                    <a:pt x="3506" y="654"/>
                    <a:pt x="3185" y="370"/>
                  </a:cubicBezTo>
                  <a:cubicBezTo>
                    <a:pt x="2914" y="173"/>
                    <a:pt x="2593" y="49"/>
                    <a:pt x="2260" y="12"/>
                  </a:cubicBezTo>
                  <a:cubicBezTo>
                    <a:pt x="2194" y="4"/>
                    <a:pt x="2127"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3"/>
            <p:cNvSpPr/>
            <p:nvPr/>
          </p:nvSpPr>
          <p:spPr>
            <a:xfrm>
              <a:off x="1076197" y="860788"/>
              <a:ext cx="230716" cy="207478"/>
            </a:xfrm>
            <a:custGeom>
              <a:avLst/>
              <a:gdLst/>
              <a:ahLst/>
              <a:cxnLst/>
              <a:rect l="l" t="t" r="r" b="b"/>
              <a:pathLst>
                <a:path w="3753" h="3375" extrusionOk="0">
                  <a:moveTo>
                    <a:pt x="2129" y="400"/>
                  </a:moveTo>
                  <a:cubicBezTo>
                    <a:pt x="2904" y="400"/>
                    <a:pt x="3357" y="890"/>
                    <a:pt x="3345" y="1629"/>
                  </a:cubicBezTo>
                  <a:cubicBezTo>
                    <a:pt x="3333" y="1888"/>
                    <a:pt x="3259" y="2148"/>
                    <a:pt x="3123" y="2382"/>
                  </a:cubicBezTo>
                  <a:cubicBezTo>
                    <a:pt x="3111" y="2419"/>
                    <a:pt x="3074" y="2456"/>
                    <a:pt x="3049" y="2506"/>
                  </a:cubicBezTo>
                  <a:cubicBezTo>
                    <a:pt x="2980" y="2575"/>
                    <a:pt x="2895" y="2643"/>
                    <a:pt x="2889" y="2643"/>
                  </a:cubicBezTo>
                  <a:cubicBezTo>
                    <a:pt x="2887" y="2643"/>
                    <a:pt x="2891" y="2639"/>
                    <a:pt x="2901" y="2629"/>
                  </a:cubicBezTo>
                  <a:lnTo>
                    <a:pt x="2901" y="2629"/>
                  </a:lnTo>
                  <a:cubicBezTo>
                    <a:pt x="2728" y="2765"/>
                    <a:pt x="2531" y="2864"/>
                    <a:pt x="2333" y="2938"/>
                  </a:cubicBezTo>
                  <a:lnTo>
                    <a:pt x="2345" y="2938"/>
                  </a:lnTo>
                  <a:cubicBezTo>
                    <a:pt x="2247" y="2969"/>
                    <a:pt x="2145" y="2984"/>
                    <a:pt x="2045" y="2984"/>
                  </a:cubicBezTo>
                  <a:cubicBezTo>
                    <a:pt x="1944" y="2984"/>
                    <a:pt x="1845" y="2969"/>
                    <a:pt x="1753" y="2938"/>
                  </a:cubicBezTo>
                  <a:cubicBezTo>
                    <a:pt x="1111" y="2827"/>
                    <a:pt x="630" y="2049"/>
                    <a:pt x="704" y="1617"/>
                  </a:cubicBezTo>
                  <a:cubicBezTo>
                    <a:pt x="778" y="938"/>
                    <a:pt x="1457" y="444"/>
                    <a:pt x="1963" y="407"/>
                  </a:cubicBezTo>
                  <a:cubicBezTo>
                    <a:pt x="2020" y="402"/>
                    <a:pt x="2075" y="400"/>
                    <a:pt x="2129" y="400"/>
                  </a:cubicBezTo>
                  <a:close/>
                  <a:moveTo>
                    <a:pt x="2134" y="0"/>
                  </a:moveTo>
                  <a:cubicBezTo>
                    <a:pt x="2028" y="0"/>
                    <a:pt x="1921" y="8"/>
                    <a:pt x="1815" y="25"/>
                  </a:cubicBezTo>
                  <a:cubicBezTo>
                    <a:pt x="1222" y="148"/>
                    <a:pt x="728" y="531"/>
                    <a:pt x="457" y="1061"/>
                  </a:cubicBezTo>
                  <a:cubicBezTo>
                    <a:pt x="0" y="1962"/>
                    <a:pt x="691" y="2975"/>
                    <a:pt x="1383" y="3234"/>
                  </a:cubicBezTo>
                  <a:cubicBezTo>
                    <a:pt x="1582" y="3315"/>
                    <a:pt x="1812" y="3374"/>
                    <a:pt x="2039" y="3374"/>
                  </a:cubicBezTo>
                  <a:cubicBezTo>
                    <a:pt x="2192" y="3374"/>
                    <a:pt x="2342" y="3348"/>
                    <a:pt x="2481" y="3283"/>
                  </a:cubicBezTo>
                  <a:lnTo>
                    <a:pt x="2481" y="3283"/>
                  </a:lnTo>
                  <a:lnTo>
                    <a:pt x="2432" y="3308"/>
                  </a:lnTo>
                  <a:cubicBezTo>
                    <a:pt x="2679" y="3234"/>
                    <a:pt x="2901" y="3123"/>
                    <a:pt x="3098" y="2962"/>
                  </a:cubicBezTo>
                  <a:cubicBezTo>
                    <a:pt x="3247" y="2851"/>
                    <a:pt x="3382" y="2715"/>
                    <a:pt x="3481" y="2543"/>
                  </a:cubicBezTo>
                  <a:cubicBezTo>
                    <a:pt x="3493" y="2518"/>
                    <a:pt x="3506" y="2493"/>
                    <a:pt x="3518" y="2469"/>
                  </a:cubicBezTo>
                  <a:cubicBezTo>
                    <a:pt x="3530" y="2432"/>
                    <a:pt x="3543" y="2395"/>
                    <a:pt x="3555" y="2358"/>
                  </a:cubicBezTo>
                  <a:cubicBezTo>
                    <a:pt x="3567" y="2320"/>
                    <a:pt x="3592" y="2271"/>
                    <a:pt x="3592" y="2234"/>
                  </a:cubicBezTo>
                  <a:lnTo>
                    <a:pt x="3605" y="2209"/>
                  </a:lnTo>
                  <a:cubicBezTo>
                    <a:pt x="3716" y="2000"/>
                    <a:pt x="3753" y="1765"/>
                    <a:pt x="3740" y="1530"/>
                  </a:cubicBezTo>
                  <a:cubicBezTo>
                    <a:pt x="3728" y="1247"/>
                    <a:pt x="3654" y="963"/>
                    <a:pt x="3518" y="716"/>
                  </a:cubicBezTo>
                  <a:cubicBezTo>
                    <a:pt x="3208" y="219"/>
                    <a:pt x="2681" y="0"/>
                    <a:pt x="2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3"/>
            <p:cNvSpPr/>
            <p:nvPr/>
          </p:nvSpPr>
          <p:spPr>
            <a:xfrm>
              <a:off x="579117" y="382397"/>
              <a:ext cx="193585" cy="179814"/>
            </a:xfrm>
            <a:custGeom>
              <a:avLst/>
              <a:gdLst/>
              <a:ahLst/>
              <a:cxnLst/>
              <a:rect l="l" t="t" r="r" b="b"/>
              <a:pathLst>
                <a:path w="3149" h="2925" extrusionOk="0">
                  <a:moveTo>
                    <a:pt x="1876" y="396"/>
                  </a:moveTo>
                  <a:cubicBezTo>
                    <a:pt x="2162" y="396"/>
                    <a:pt x="2445" y="480"/>
                    <a:pt x="2544" y="622"/>
                  </a:cubicBezTo>
                  <a:cubicBezTo>
                    <a:pt x="2704" y="894"/>
                    <a:pt x="2741" y="1227"/>
                    <a:pt x="2642" y="1523"/>
                  </a:cubicBezTo>
                  <a:cubicBezTo>
                    <a:pt x="2474" y="2030"/>
                    <a:pt x="1916" y="2524"/>
                    <a:pt x="1396" y="2524"/>
                  </a:cubicBezTo>
                  <a:cubicBezTo>
                    <a:pt x="1384" y="2524"/>
                    <a:pt x="1371" y="2524"/>
                    <a:pt x="1359" y="2523"/>
                  </a:cubicBezTo>
                  <a:cubicBezTo>
                    <a:pt x="890" y="2511"/>
                    <a:pt x="692" y="2474"/>
                    <a:pt x="482" y="2005"/>
                  </a:cubicBezTo>
                  <a:cubicBezTo>
                    <a:pt x="272" y="1548"/>
                    <a:pt x="890" y="672"/>
                    <a:pt x="1568" y="450"/>
                  </a:cubicBezTo>
                  <a:lnTo>
                    <a:pt x="1581" y="450"/>
                  </a:lnTo>
                  <a:cubicBezTo>
                    <a:pt x="1605" y="450"/>
                    <a:pt x="1655" y="413"/>
                    <a:pt x="1680" y="413"/>
                  </a:cubicBezTo>
                  <a:lnTo>
                    <a:pt x="1655" y="425"/>
                  </a:lnTo>
                  <a:cubicBezTo>
                    <a:pt x="1680" y="413"/>
                    <a:pt x="1692" y="413"/>
                    <a:pt x="1717" y="400"/>
                  </a:cubicBezTo>
                  <a:lnTo>
                    <a:pt x="1766" y="400"/>
                  </a:lnTo>
                  <a:cubicBezTo>
                    <a:pt x="1802" y="397"/>
                    <a:pt x="1839" y="396"/>
                    <a:pt x="1876" y="396"/>
                  </a:cubicBezTo>
                  <a:close/>
                  <a:moveTo>
                    <a:pt x="1955" y="0"/>
                  </a:moveTo>
                  <a:cubicBezTo>
                    <a:pt x="1860" y="0"/>
                    <a:pt x="1770" y="12"/>
                    <a:pt x="1680" y="30"/>
                  </a:cubicBezTo>
                  <a:cubicBezTo>
                    <a:pt x="1630" y="30"/>
                    <a:pt x="1593" y="42"/>
                    <a:pt x="1544" y="55"/>
                  </a:cubicBezTo>
                  <a:cubicBezTo>
                    <a:pt x="803" y="264"/>
                    <a:pt x="124" y="968"/>
                    <a:pt x="63" y="1758"/>
                  </a:cubicBezTo>
                  <a:cubicBezTo>
                    <a:pt x="1" y="1980"/>
                    <a:pt x="235" y="2610"/>
                    <a:pt x="655" y="2795"/>
                  </a:cubicBezTo>
                  <a:cubicBezTo>
                    <a:pt x="865" y="2881"/>
                    <a:pt x="1084" y="2925"/>
                    <a:pt x="1302" y="2925"/>
                  </a:cubicBezTo>
                  <a:cubicBezTo>
                    <a:pt x="1519" y="2925"/>
                    <a:pt x="1735" y="2881"/>
                    <a:pt x="1939" y="2795"/>
                  </a:cubicBezTo>
                  <a:cubicBezTo>
                    <a:pt x="2482" y="2560"/>
                    <a:pt x="2877" y="2104"/>
                    <a:pt x="3050" y="1536"/>
                  </a:cubicBezTo>
                  <a:cubicBezTo>
                    <a:pt x="3148" y="1166"/>
                    <a:pt x="3099" y="770"/>
                    <a:pt x="2902" y="425"/>
                  </a:cubicBezTo>
                  <a:cubicBezTo>
                    <a:pt x="2704" y="166"/>
                    <a:pt x="2396" y="5"/>
                    <a:pt x="2062" y="5"/>
                  </a:cubicBezTo>
                  <a:cubicBezTo>
                    <a:pt x="2026" y="2"/>
                    <a:pt x="1990" y="0"/>
                    <a:pt x="1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3"/>
            <p:cNvSpPr/>
            <p:nvPr/>
          </p:nvSpPr>
          <p:spPr>
            <a:xfrm>
              <a:off x="1057939" y="542352"/>
              <a:ext cx="218605" cy="180614"/>
            </a:xfrm>
            <a:custGeom>
              <a:avLst/>
              <a:gdLst/>
              <a:ahLst/>
              <a:cxnLst/>
              <a:rect l="l" t="t" r="r" b="b"/>
              <a:pathLst>
                <a:path w="3556" h="2938" extrusionOk="0">
                  <a:moveTo>
                    <a:pt x="1736" y="402"/>
                  </a:moveTo>
                  <a:cubicBezTo>
                    <a:pt x="2173" y="402"/>
                    <a:pt x="2594" y="590"/>
                    <a:pt x="2889" y="934"/>
                  </a:cubicBezTo>
                  <a:cubicBezTo>
                    <a:pt x="2988" y="1057"/>
                    <a:pt x="3050" y="1193"/>
                    <a:pt x="3062" y="1353"/>
                  </a:cubicBezTo>
                  <a:cubicBezTo>
                    <a:pt x="3087" y="1489"/>
                    <a:pt x="3087" y="1625"/>
                    <a:pt x="3062" y="1761"/>
                  </a:cubicBezTo>
                  <a:cubicBezTo>
                    <a:pt x="3062" y="1783"/>
                    <a:pt x="3041" y="1848"/>
                    <a:pt x="3038" y="1848"/>
                  </a:cubicBezTo>
                  <a:cubicBezTo>
                    <a:pt x="3038" y="1848"/>
                    <a:pt x="3037" y="1848"/>
                    <a:pt x="3037" y="1847"/>
                  </a:cubicBezTo>
                  <a:cubicBezTo>
                    <a:pt x="2926" y="2094"/>
                    <a:pt x="2482" y="2328"/>
                    <a:pt x="2210" y="2439"/>
                  </a:cubicBezTo>
                  <a:cubicBezTo>
                    <a:pt x="2066" y="2491"/>
                    <a:pt x="1922" y="2517"/>
                    <a:pt x="1778" y="2517"/>
                  </a:cubicBezTo>
                  <a:cubicBezTo>
                    <a:pt x="1750" y="2517"/>
                    <a:pt x="1721" y="2516"/>
                    <a:pt x="1692" y="2514"/>
                  </a:cubicBezTo>
                  <a:cubicBezTo>
                    <a:pt x="1630" y="2514"/>
                    <a:pt x="1531" y="2514"/>
                    <a:pt x="1470" y="2526"/>
                  </a:cubicBezTo>
                  <a:cubicBezTo>
                    <a:pt x="1334" y="2501"/>
                    <a:pt x="1198" y="2452"/>
                    <a:pt x="1087" y="2390"/>
                  </a:cubicBezTo>
                  <a:cubicBezTo>
                    <a:pt x="1001" y="2353"/>
                    <a:pt x="914" y="2304"/>
                    <a:pt x="840" y="2242"/>
                  </a:cubicBezTo>
                  <a:cubicBezTo>
                    <a:pt x="791" y="2205"/>
                    <a:pt x="754" y="2168"/>
                    <a:pt x="717" y="2119"/>
                  </a:cubicBezTo>
                  <a:lnTo>
                    <a:pt x="717" y="2106"/>
                  </a:lnTo>
                  <a:cubicBezTo>
                    <a:pt x="618" y="2007"/>
                    <a:pt x="569" y="1872"/>
                    <a:pt x="556" y="1736"/>
                  </a:cubicBezTo>
                  <a:cubicBezTo>
                    <a:pt x="519" y="1563"/>
                    <a:pt x="532" y="1378"/>
                    <a:pt x="581" y="1205"/>
                  </a:cubicBezTo>
                  <a:cubicBezTo>
                    <a:pt x="729" y="859"/>
                    <a:pt x="1013" y="600"/>
                    <a:pt x="1346" y="452"/>
                  </a:cubicBezTo>
                  <a:cubicBezTo>
                    <a:pt x="1476" y="418"/>
                    <a:pt x="1607" y="402"/>
                    <a:pt x="1736" y="402"/>
                  </a:cubicBezTo>
                  <a:close/>
                  <a:moveTo>
                    <a:pt x="1709" y="0"/>
                  </a:moveTo>
                  <a:cubicBezTo>
                    <a:pt x="1654" y="0"/>
                    <a:pt x="1598" y="3"/>
                    <a:pt x="1544" y="8"/>
                  </a:cubicBezTo>
                  <a:cubicBezTo>
                    <a:pt x="976" y="94"/>
                    <a:pt x="495" y="464"/>
                    <a:pt x="248" y="983"/>
                  </a:cubicBezTo>
                  <a:cubicBezTo>
                    <a:pt x="1" y="1563"/>
                    <a:pt x="174" y="2217"/>
                    <a:pt x="569" y="2538"/>
                  </a:cubicBezTo>
                  <a:cubicBezTo>
                    <a:pt x="840" y="2760"/>
                    <a:pt x="1173" y="2896"/>
                    <a:pt x="1531" y="2933"/>
                  </a:cubicBezTo>
                  <a:cubicBezTo>
                    <a:pt x="1575" y="2936"/>
                    <a:pt x="1619" y="2937"/>
                    <a:pt x="1663" y="2937"/>
                  </a:cubicBezTo>
                  <a:cubicBezTo>
                    <a:pt x="2045" y="2937"/>
                    <a:pt x="2436" y="2845"/>
                    <a:pt x="2568" y="2723"/>
                  </a:cubicBezTo>
                  <a:cubicBezTo>
                    <a:pt x="2570" y="2724"/>
                    <a:pt x="2572" y="2724"/>
                    <a:pt x="2574" y="2724"/>
                  </a:cubicBezTo>
                  <a:cubicBezTo>
                    <a:pt x="2610" y="2724"/>
                    <a:pt x="2747" y="2633"/>
                    <a:pt x="2840" y="2563"/>
                  </a:cubicBezTo>
                  <a:cubicBezTo>
                    <a:pt x="3408" y="2217"/>
                    <a:pt x="3556" y="1884"/>
                    <a:pt x="3445" y="1217"/>
                  </a:cubicBezTo>
                  <a:cubicBezTo>
                    <a:pt x="3284" y="459"/>
                    <a:pt x="2460" y="0"/>
                    <a:pt x="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3"/>
            <p:cNvSpPr/>
            <p:nvPr/>
          </p:nvSpPr>
          <p:spPr>
            <a:xfrm>
              <a:off x="393219" y="557967"/>
              <a:ext cx="404506" cy="479751"/>
            </a:xfrm>
            <a:custGeom>
              <a:avLst/>
              <a:gdLst/>
              <a:ahLst/>
              <a:cxnLst/>
              <a:rect l="l" t="t" r="r" b="b"/>
              <a:pathLst>
                <a:path w="6580" h="7804" extrusionOk="0">
                  <a:moveTo>
                    <a:pt x="766" y="1"/>
                  </a:moveTo>
                  <a:cubicBezTo>
                    <a:pt x="556" y="519"/>
                    <a:pt x="396" y="1050"/>
                    <a:pt x="284" y="1605"/>
                  </a:cubicBezTo>
                  <a:cubicBezTo>
                    <a:pt x="99" y="2556"/>
                    <a:pt x="1" y="3938"/>
                    <a:pt x="593" y="5173"/>
                  </a:cubicBezTo>
                  <a:cubicBezTo>
                    <a:pt x="1369" y="6760"/>
                    <a:pt x="3265" y="7803"/>
                    <a:pt x="5301" y="7803"/>
                  </a:cubicBezTo>
                  <a:cubicBezTo>
                    <a:pt x="5435" y="7803"/>
                    <a:pt x="5569" y="7799"/>
                    <a:pt x="5703" y="7790"/>
                  </a:cubicBezTo>
                  <a:cubicBezTo>
                    <a:pt x="5839" y="7777"/>
                    <a:pt x="5963" y="7765"/>
                    <a:pt x="6111" y="7753"/>
                  </a:cubicBezTo>
                  <a:cubicBezTo>
                    <a:pt x="6271" y="7740"/>
                    <a:pt x="6419" y="7716"/>
                    <a:pt x="6580" y="7716"/>
                  </a:cubicBezTo>
                  <a:lnTo>
                    <a:pt x="6444" y="7679"/>
                  </a:lnTo>
                  <a:cubicBezTo>
                    <a:pt x="5592" y="7567"/>
                    <a:pt x="4506" y="7641"/>
                    <a:pt x="3580" y="7345"/>
                  </a:cubicBezTo>
                  <a:cubicBezTo>
                    <a:pt x="2309" y="6950"/>
                    <a:pt x="1284" y="5987"/>
                    <a:pt x="791" y="4741"/>
                  </a:cubicBezTo>
                  <a:cubicBezTo>
                    <a:pt x="692" y="4457"/>
                    <a:pt x="618" y="4173"/>
                    <a:pt x="568" y="3889"/>
                  </a:cubicBezTo>
                  <a:cubicBezTo>
                    <a:pt x="470" y="3420"/>
                    <a:pt x="408" y="2951"/>
                    <a:pt x="420" y="2482"/>
                  </a:cubicBezTo>
                  <a:cubicBezTo>
                    <a:pt x="433" y="2000"/>
                    <a:pt x="482" y="1531"/>
                    <a:pt x="581" y="1075"/>
                  </a:cubicBezTo>
                  <a:cubicBezTo>
                    <a:pt x="618" y="1013"/>
                    <a:pt x="618" y="815"/>
                    <a:pt x="667" y="704"/>
                  </a:cubicBezTo>
                  <a:cubicBezTo>
                    <a:pt x="692" y="457"/>
                    <a:pt x="729" y="235"/>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3"/>
            <p:cNvSpPr/>
            <p:nvPr/>
          </p:nvSpPr>
          <p:spPr>
            <a:xfrm>
              <a:off x="904684" y="591347"/>
              <a:ext cx="611676" cy="765548"/>
            </a:xfrm>
            <a:custGeom>
              <a:avLst/>
              <a:gdLst/>
              <a:ahLst/>
              <a:cxnLst/>
              <a:rect l="l" t="t" r="r" b="b"/>
              <a:pathLst>
                <a:path w="9950" h="12453" extrusionOk="0">
                  <a:moveTo>
                    <a:pt x="8641" y="1"/>
                  </a:moveTo>
                  <a:lnTo>
                    <a:pt x="8641" y="1"/>
                  </a:lnTo>
                  <a:cubicBezTo>
                    <a:pt x="9197" y="1285"/>
                    <a:pt x="9357" y="2679"/>
                    <a:pt x="9468" y="4074"/>
                  </a:cubicBezTo>
                  <a:cubicBezTo>
                    <a:pt x="9505" y="4543"/>
                    <a:pt x="9493" y="5012"/>
                    <a:pt x="9456" y="5469"/>
                  </a:cubicBezTo>
                  <a:cubicBezTo>
                    <a:pt x="9443" y="5630"/>
                    <a:pt x="9419" y="5790"/>
                    <a:pt x="9406" y="5950"/>
                  </a:cubicBezTo>
                  <a:cubicBezTo>
                    <a:pt x="9369" y="6222"/>
                    <a:pt x="9320" y="6481"/>
                    <a:pt x="9271" y="6753"/>
                  </a:cubicBezTo>
                  <a:cubicBezTo>
                    <a:pt x="9110" y="7691"/>
                    <a:pt x="8802" y="8592"/>
                    <a:pt x="8357" y="9431"/>
                  </a:cubicBezTo>
                  <a:cubicBezTo>
                    <a:pt x="8123" y="9913"/>
                    <a:pt x="7814" y="10345"/>
                    <a:pt x="7431" y="10715"/>
                  </a:cubicBezTo>
                  <a:cubicBezTo>
                    <a:pt x="7160" y="11024"/>
                    <a:pt x="6851" y="11295"/>
                    <a:pt x="6530" y="11542"/>
                  </a:cubicBezTo>
                  <a:cubicBezTo>
                    <a:pt x="6049" y="11839"/>
                    <a:pt x="5493" y="12011"/>
                    <a:pt x="4926" y="12073"/>
                  </a:cubicBezTo>
                  <a:cubicBezTo>
                    <a:pt x="4831" y="12082"/>
                    <a:pt x="4735" y="12086"/>
                    <a:pt x="4640" y="12086"/>
                  </a:cubicBezTo>
                  <a:cubicBezTo>
                    <a:pt x="4055" y="12086"/>
                    <a:pt x="3474" y="11924"/>
                    <a:pt x="2975" y="11616"/>
                  </a:cubicBezTo>
                  <a:cubicBezTo>
                    <a:pt x="2765" y="11481"/>
                    <a:pt x="2605" y="11295"/>
                    <a:pt x="2469" y="11098"/>
                  </a:cubicBezTo>
                  <a:cubicBezTo>
                    <a:pt x="2123" y="10604"/>
                    <a:pt x="1840" y="10073"/>
                    <a:pt x="1642" y="9518"/>
                  </a:cubicBezTo>
                  <a:cubicBezTo>
                    <a:pt x="1585" y="9403"/>
                    <a:pt x="1613" y="9256"/>
                    <a:pt x="1746" y="9256"/>
                  </a:cubicBezTo>
                  <a:cubicBezTo>
                    <a:pt x="1756" y="9256"/>
                    <a:pt x="1767" y="9257"/>
                    <a:pt x="1778" y="9259"/>
                  </a:cubicBezTo>
                  <a:lnTo>
                    <a:pt x="1790" y="9259"/>
                  </a:lnTo>
                  <a:cubicBezTo>
                    <a:pt x="1716" y="9073"/>
                    <a:pt x="1617" y="8888"/>
                    <a:pt x="1519" y="8703"/>
                  </a:cubicBezTo>
                  <a:cubicBezTo>
                    <a:pt x="1185" y="8123"/>
                    <a:pt x="642" y="7691"/>
                    <a:pt x="0" y="7493"/>
                  </a:cubicBezTo>
                  <a:lnTo>
                    <a:pt x="0" y="7493"/>
                  </a:lnTo>
                  <a:cubicBezTo>
                    <a:pt x="62" y="7580"/>
                    <a:pt x="148" y="7654"/>
                    <a:pt x="223" y="7728"/>
                  </a:cubicBezTo>
                  <a:cubicBezTo>
                    <a:pt x="679" y="8185"/>
                    <a:pt x="988" y="8777"/>
                    <a:pt x="1099" y="9431"/>
                  </a:cubicBezTo>
                  <a:cubicBezTo>
                    <a:pt x="1346" y="10752"/>
                    <a:pt x="2259" y="11888"/>
                    <a:pt x="3395" y="12271"/>
                  </a:cubicBezTo>
                  <a:cubicBezTo>
                    <a:pt x="3748" y="12393"/>
                    <a:pt x="4126" y="12453"/>
                    <a:pt x="4512" y="12453"/>
                  </a:cubicBezTo>
                  <a:cubicBezTo>
                    <a:pt x="5367" y="12453"/>
                    <a:pt x="6259" y="12161"/>
                    <a:pt x="6999" y="11616"/>
                  </a:cubicBezTo>
                  <a:cubicBezTo>
                    <a:pt x="7962" y="10900"/>
                    <a:pt x="8715" y="9777"/>
                    <a:pt x="9135" y="8419"/>
                  </a:cubicBezTo>
                  <a:cubicBezTo>
                    <a:pt x="9826" y="6160"/>
                    <a:pt x="9950" y="2815"/>
                    <a:pt x="8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6" name="Google Shape;1726;p63"/>
          <p:cNvSpPr/>
          <p:nvPr/>
        </p:nvSpPr>
        <p:spPr>
          <a:xfrm rot="-9763176" flipH="1">
            <a:off x="7551407" y="428949"/>
            <a:ext cx="932333" cy="512408"/>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3"/>
          <p:cNvSpPr/>
          <p:nvPr/>
        </p:nvSpPr>
        <p:spPr>
          <a:xfrm>
            <a:off x="9637225" y="2794425"/>
            <a:ext cx="838500" cy="624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4" name="Table 3">
            <a:extLst>
              <a:ext uri="{FF2B5EF4-FFF2-40B4-BE49-F238E27FC236}">
                <a16:creationId xmlns:a16="http://schemas.microsoft.com/office/drawing/2014/main" id="{06DAED9B-5019-8C9B-6449-8A338134A769}"/>
              </a:ext>
            </a:extLst>
          </p:cNvPr>
          <p:cNvGraphicFramePr>
            <a:graphicFrameLocks noGrp="1"/>
          </p:cNvGraphicFramePr>
          <p:nvPr>
            <p:extLst>
              <p:ext uri="{D42A27DB-BD31-4B8C-83A1-F6EECF244321}">
                <p14:modId xmlns:p14="http://schemas.microsoft.com/office/powerpoint/2010/main" val="341651921"/>
              </p:ext>
            </p:extLst>
          </p:nvPr>
        </p:nvGraphicFramePr>
        <p:xfrm>
          <a:off x="83023" y="1469334"/>
          <a:ext cx="8665768" cy="3472435"/>
        </p:xfrm>
        <a:graphic>
          <a:graphicData uri="http://schemas.openxmlformats.org/drawingml/2006/table">
            <a:tbl>
              <a:tblPr firstRow="1" firstCol="1" bandRow="1">
                <a:tableStyleId>{5A04CAA4-B60D-43E6-AFD4-F8A1D9180929}</a:tableStyleId>
              </a:tblPr>
              <a:tblGrid>
                <a:gridCol w="2567187">
                  <a:extLst>
                    <a:ext uri="{9D8B030D-6E8A-4147-A177-3AD203B41FA5}">
                      <a16:colId xmlns:a16="http://schemas.microsoft.com/office/drawing/2014/main" val="2121170687"/>
                    </a:ext>
                  </a:extLst>
                </a:gridCol>
                <a:gridCol w="3556861">
                  <a:extLst>
                    <a:ext uri="{9D8B030D-6E8A-4147-A177-3AD203B41FA5}">
                      <a16:colId xmlns:a16="http://schemas.microsoft.com/office/drawing/2014/main" val="3820663706"/>
                    </a:ext>
                  </a:extLst>
                </a:gridCol>
                <a:gridCol w="2541720">
                  <a:extLst>
                    <a:ext uri="{9D8B030D-6E8A-4147-A177-3AD203B41FA5}">
                      <a16:colId xmlns:a16="http://schemas.microsoft.com/office/drawing/2014/main" val="3600544477"/>
                    </a:ext>
                  </a:extLst>
                </a:gridCol>
              </a:tblGrid>
              <a:tr h="445135">
                <a:tc>
                  <a:txBody>
                    <a:bodyPr/>
                    <a:lstStyle/>
                    <a:p>
                      <a:pPr marR="332105" algn="ctr">
                        <a:lnSpc>
                          <a:spcPct val="120000"/>
                        </a:lnSpc>
                        <a:buNone/>
                      </a:pPr>
                      <a:r>
                        <a:rPr lang="vi-VN" sz="1400" b="1" dirty="0">
                          <a:effectLst/>
                        </a:rPr>
                        <a:t>Câu</a:t>
                      </a:r>
                      <a:endParaRPr lang="en-US" sz="1100" b="1" dirty="0">
                        <a:effectLst/>
                        <a:latin typeface="Times New Roman" panose="02020603050405020304" pitchFamily="18" charset="0"/>
                        <a:ea typeface="Times New Roman" panose="02020603050405020304" pitchFamily="18" charset="0"/>
                      </a:endParaRPr>
                    </a:p>
                  </a:txBody>
                  <a:tcPr marL="0" marR="0" marT="0" marB="0" anchor="ctr"/>
                </a:tc>
                <a:tc>
                  <a:txBody>
                    <a:bodyPr/>
                    <a:lstStyle/>
                    <a:p>
                      <a:pPr marL="144145" marR="128905" indent="19685" algn="ctr">
                        <a:lnSpc>
                          <a:spcPct val="120000"/>
                        </a:lnSpc>
                        <a:buNone/>
                      </a:pPr>
                      <a:r>
                        <a:rPr lang="vi-VN" sz="1400" b="1" dirty="0">
                          <a:effectLst/>
                        </a:rPr>
                        <a:t>Biện pháp tu từ</a:t>
                      </a:r>
                      <a:endParaRPr lang="en-US" sz="1100" b="1" dirty="0">
                        <a:effectLst/>
                        <a:latin typeface="Times New Roman" panose="02020603050405020304" pitchFamily="18" charset="0"/>
                        <a:ea typeface="Times New Roman" panose="02020603050405020304" pitchFamily="18" charset="0"/>
                      </a:endParaRPr>
                    </a:p>
                  </a:txBody>
                  <a:tcPr marL="0" marR="0" marT="0" marB="0" anchor="ctr"/>
                </a:tc>
                <a:tc>
                  <a:txBody>
                    <a:bodyPr/>
                    <a:lstStyle/>
                    <a:p>
                      <a:pPr marR="146050" algn="ctr">
                        <a:lnSpc>
                          <a:spcPct val="120000"/>
                        </a:lnSpc>
                        <a:buNone/>
                      </a:pPr>
                      <a:r>
                        <a:rPr lang="vi-VN" sz="1400" b="1" dirty="0">
                          <a:effectLst/>
                        </a:rPr>
                        <a:t>Tác dụng</a:t>
                      </a:r>
                      <a:endParaRPr lang="en-US" sz="1100" b="1" dirty="0">
                        <a:effectLst/>
                        <a:latin typeface="Times New Roman" panose="02020603050405020304" pitchFamily="18" charset="0"/>
                        <a:ea typeface="Times New Roman" panose="02020603050405020304" pitchFamily="18" charset="0"/>
                      </a:endParaRPr>
                    </a:p>
                  </a:txBody>
                  <a:tcPr marL="0" marR="0" marT="0" marB="0" anchor="ctr"/>
                </a:tc>
                <a:extLst>
                  <a:ext uri="{0D108BD9-81ED-4DB2-BD59-A6C34878D82A}">
                    <a16:rowId xmlns:a16="http://schemas.microsoft.com/office/drawing/2014/main" val="2832065256"/>
                  </a:ext>
                </a:extLst>
              </a:tr>
              <a:tr h="895350">
                <a:tc>
                  <a:txBody>
                    <a:bodyPr/>
                    <a:lstStyle/>
                    <a:p>
                      <a:pPr marL="67945" marR="59690" algn="just">
                        <a:lnSpc>
                          <a:spcPct val="120000"/>
                        </a:lnSpc>
                        <a:buNone/>
                      </a:pPr>
                      <a:r>
                        <a:rPr lang="vi-VN" sz="1400" dirty="0">
                          <a:effectLst/>
                        </a:rPr>
                        <a:t>a. </a:t>
                      </a:r>
                      <a:r>
                        <a:rPr lang="vi-VN" sz="1400" spc="-15" dirty="0">
                          <a:effectLst/>
                        </a:rPr>
                        <a:t>Nhưng </a:t>
                      </a:r>
                      <a:r>
                        <a:rPr lang="vi-VN" sz="1400" dirty="0">
                          <a:effectLst/>
                        </a:rPr>
                        <a:t>trước </a:t>
                      </a:r>
                      <a:r>
                        <a:rPr lang="vi-VN" sz="1400" spc="-30" dirty="0">
                          <a:effectLst/>
                        </a:rPr>
                        <a:t>khi </a:t>
                      </a:r>
                      <a:r>
                        <a:rPr lang="vi-VN" sz="1400" dirty="0">
                          <a:effectLst/>
                        </a:rPr>
                        <a:t>nhắm mắt, </a:t>
                      </a:r>
                      <a:r>
                        <a:rPr lang="vi-VN" sz="1400" spc="-25" dirty="0">
                          <a:effectLst/>
                        </a:rPr>
                        <a:t>tôi </a:t>
                      </a:r>
                      <a:r>
                        <a:rPr lang="vi-VN" sz="1400" dirty="0">
                          <a:effectLst/>
                        </a:rPr>
                        <a:t>khuyên anh: </a:t>
                      </a:r>
                      <a:r>
                        <a:rPr lang="vi-VN" sz="1400" spc="-65" dirty="0">
                          <a:effectLst/>
                        </a:rPr>
                        <a:t>ở </a:t>
                      </a:r>
                      <a:r>
                        <a:rPr lang="vi-VN" sz="1400" dirty="0">
                          <a:effectLst/>
                        </a:rPr>
                        <a:t>đời mà </a:t>
                      </a:r>
                      <a:r>
                        <a:rPr lang="vi-VN" sz="1400" spc="-35" dirty="0">
                          <a:effectLst/>
                        </a:rPr>
                        <a:t>có  </a:t>
                      </a:r>
                      <a:r>
                        <a:rPr lang="vi-VN" sz="1400" dirty="0">
                          <a:effectLst/>
                        </a:rPr>
                        <a:t>thói </a:t>
                      </a:r>
                      <a:r>
                        <a:rPr lang="vi-VN" sz="1400" spc="-20" dirty="0">
                          <a:effectLst/>
                        </a:rPr>
                        <a:t>hung </a:t>
                      </a:r>
                      <a:r>
                        <a:rPr lang="vi-VN" sz="1400" dirty="0">
                          <a:effectLst/>
                        </a:rPr>
                        <a:t>hăng bậy </a:t>
                      </a:r>
                      <a:r>
                        <a:rPr lang="vi-VN" sz="1400" spc="-20" dirty="0">
                          <a:effectLst/>
                        </a:rPr>
                        <a:t>bạ, </a:t>
                      </a:r>
                      <a:r>
                        <a:rPr lang="vi-VN" sz="1400" dirty="0">
                          <a:effectLst/>
                        </a:rPr>
                        <a:t>có ốc </a:t>
                      </a:r>
                      <a:r>
                        <a:rPr lang="vi-VN" sz="1400" spc="-35" dirty="0">
                          <a:effectLst/>
                        </a:rPr>
                        <a:t>mà</a:t>
                      </a:r>
                      <a:r>
                        <a:rPr lang="vi-VN" sz="1400" dirty="0">
                          <a:effectLst/>
                        </a:rPr>
                        <a:t> không biết nghĩ, sớm muộn  </a:t>
                      </a:r>
                      <a:r>
                        <a:rPr lang="vi-VN" sz="1400" spc="-30" dirty="0">
                          <a:effectLst/>
                        </a:rPr>
                        <a:t>rồi </a:t>
                      </a:r>
                      <a:r>
                        <a:rPr lang="vi-VN" sz="1400" dirty="0">
                          <a:effectLst/>
                        </a:rPr>
                        <a:t>cũng mang </a:t>
                      </a:r>
                      <a:r>
                        <a:rPr lang="vi-VN" sz="1400" spc="-35" dirty="0">
                          <a:effectLst/>
                        </a:rPr>
                        <a:t>vạ </a:t>
                      </a:r>
                      <a:r>
                        <a:rPr lang="vi-VN" sz="1400" dirty="0">
                          <a:effectLst/>
                        </a:rPr>
                        <a:t>vào mình</a:t>
                      </a:r>
                      <a:r>
                        <a:rPr lang="vi-VN" sz="1400" spc="-30" dirty="0">
                          <a:effectLst/>
                        </a:rPr>
                        <a:t> </a:t>
                      </a:r>
                      <a:r>
                        <a:rPr lang="vi-VN" sz="1400" dirty="0">
                          <a:effectLst/>
                        </a:rPr>
                        <a:t>đấy.</a:t>
                      </a:r>
                      <a:endParaRPr lang="en-US" sz="1100" dirty="0">
                        <a:effectLst/>
                        <a:latin typeface="Times New Roman" panose="02020603050405020304" pitchFamily="18" charset="0"/>
                        <a:ea typeface="Times New Roman" panose="02020603050405020304" pitchFamily="18" charset="0"/>
                      </a:endParaRPr>
                    </a:p>
                  </a:txBody>
                  <a:tcPr marL="0" marR="0" marT="0" marB="0"/>
                </a:tc>
                <a:tc>
                  <a:txBody>
                    <a:bodyPr/>
                    <a:lstStyle/>
                    <a:p>
                      <a:pPr>
                        <a:lnSpc>
                          <a:spcPct val="120000"/>
                        </a:lnSpc>
                        <a:buNone/>
                      </a:pPr>
                      <a:r>
                        <a:rPr lang="vi-VN" sz="1400">
                          <a:effectLst/>
                        </a:rPr>
                        <a:t> </a:t>
                      </a:r>
                      <a:endParaRPr lang="en-US" sz="1100">
                        <a:effectLst/>
                        <a:latin typeface="Times New Roman" panose="02020603050405020304" pitchFamily="18" charset="0"/>
                        <a:ea typeface="Times New Roman" panose="02020603050405020304" pitchFamily="18" charset="0"/>
                      </a:endParaRPr>
                    </a:p>
                  </a:txBody>
                  <a:tcPr marL="0" marR="0" marT="0" marB="0"/>
                </a:tc>
                <a:tc>
                  <a:txBody>
                    <a:bodyPr/>
                    <a:lstStyle/>
                    <a:p>
                      <a:pPr>
                        <a:lnSpc>
                          <a:spcPct val="120000"/>
                        </a:lnSpc>
                        <a:buNone/>
                      </a:pPr>
                      <a:r>
                        <a:rPr lang="vi-VN" sz="1400">
                          <a:effectLst/>
                        </a:rPr>
                        <a:t> </a:t>
                      </a:r>
                      <a:endParaRPr lang="en-US" sz="1100">
                        <a:effectLst/>
                        <a:latin typeface="Times New Roman" panose="02020603050405020304" pitchFamily="18" charset="0"/>
                        <a:ea typeface="Times New Roman" panose="02020603050405020304" pitchFamily="18" charset="0"/>
                      </a:endParaRPr>
                    </a:p>
                  </a:txBody>
                  <a:tcPr marL="0" marR="0" marT="0" marB="0"/>
                </a:tc>
                <a:extLst>
                  <a:ext uri="{0D108BD9-81ED-4DB2-BD59-A6C34878D82A}">
                    <a16:rowId xmlns:a16="http://schemas.microsoft.com/office/drawing/2014/main" val="1224867008"/>
                  </a:ext>
                </a:extLst>
              </a:tr>
              <a:tr h="897890">
                <a:tc>
                  <a:txBody>
                    <a:bodyPr/>
                    <a:lstStyle/>
                    <a:p>
                      <a:pPr marL="67945" marR="60960" algn="just">
                        <a:lnSpc>
                          <a:spcPct val="120000"/>
                        </a:lnSpc>
                        <a:buNone/>
                      </a:pPr>
                      <a:r>
                        <a:rPr lang="vi-VN" sz="1400">
                          <a:effectLst/>
                        </a:rPr>
                        <a:t>b. Lắm khi </a:t>
                      </a:r>
                      <a:r>
                        <a:rPr lang="vi-VN" sz="1400" spc="-40">
                          <a:effectLst/>
                        </a:rPr>
                        <a:t>em </a:t>
                      </a:r>
                      <a:r>
                        <a:rPr lang="vi-VN" sz="1400">
                          <a:effectLst/>
                        </a:rPr>
                        <a:t>cũng nghĩ </a:t>
                      </a:r>
                      <a:r>
                        <a:rPr lang="vi-VN" sz="1400" spc="-25">
                          <a:effectLst/>
                        </a:rPr>
                        <a:t>nỗi </a:t>
                      </a:r>
                      <a:r>
                        <a:rPr lang="vi-VN" sz="1400">
                          <a:effectLst/>
                        </a:rPr>
                        <a:t>nhà cửa </a:t>
                      </a:r>
                      <a:r>
                        <a:rPr lang="vi-VN" sz="1400" spc="-25">
                          <a:effectLst/>
                        </a:rPr>
                        <a:t>như </a:t>
                      </a:r>
                      <a:r>
                        <a:rPr lang="vi-VN" sz="1400">
                          <a:effectLst/>
                        </a:rPr>
                        <a:t>thế     này </a:t>
                      </a:r>
                      <a:r>
                        <a:rPr lang="vi-VN" sz="1400" spc="-40">
                          <a:effectLst/>
                        </a:rPr>
                        <a:t>là</a:t>
                      </a:r>
                      <a:r>
                        <a:rPr lang="vi-VN" sz="1400">
                          <a:effectLst/>
                        </a:rPr>
                        <a:t> nguy hiểm, nhưng em nghèo </a:t>
                      </a:r>
                      <a:r>
                        <a:rPr lang="vi-VN" sz="1400" spc="-30">
                          <a:effectLst/>
                        </a:rPr>
                        <a:t>sức </a:t>
                      </a:r>
                      <a:r>
                        <a:rPr lang="vi-VN" sz="1400">
                          <a:effectLst/>
                        </a:rPr>
                        <a:t>quá, em </a:t>
                      </a:r>
                      <a:r>
                        <a:rPr lang="vi-VN" sz="1400" spc="-30">
                          <a:effectLst/>
                        </a:rPr>
                        <a:t>đã </a:t>
                      </a:r>
                      <a:r>
                        <a:rPr lang="vi-VN" sz="1400">
                          <a:effectLst/>
                        </a:rPr>
                        <a:t>nghĩ ròng rã mấy </a:t>
                      </a:r>
                      <a:r>
                        <a:rPr lang="vi-VN" sz="1400" spc="-15">
                          <a:effectLst/>
                        </a:rPr>
                        <a:t>tháng</a:t>
                      </a:r>
                      <a:r>
                        <a:rPr lang="vi-VN" sz="1400">
                          <a:effectLst/>
                        </a:rPr>
                        <a:t> cũng không biết làm như thế nào.</a:t>
                      </a:r>
                      <a:endParaRPr lang="en-US" sz="1100">
                        <a:effectLst/>
                        <a:latin typeface="Times New Roman" panose="02020603050405020304" pitchFamily="18" charset="0"/>
                        <a:ea typeface="Times New Roman" panose="02020603050405020304" pitchFamily="18" charset="0"/>
                      </a:endParaRPr>
                    </a:p>
                  </a:txBody>
                  <a:tcPr marL="0" marR="0" marT="0" marB="0"/>
                </a:tc>
                <a:tc>
                  <a:txBody>
                    <a:bodyPr/>
                    <a:lstStyle/>
                    <a:p>
                      <a:pPr>
                        <a:lnSpc>
                          <a:spcPct val="120000"/>
                        </a:lnSpc>
                        <a:buNone/>
                      </a:pPr>
                      <a:r>
                        <a:rPr lang="vi-VN" sz="1400">
                          <a:effectLst/>
                        </a:rPr>
                        <a:t> </a:t>
                      </a:r>
                      <a:endParaRPr lang="en-US" sz="1100">
                        <a:effectLst/>
                        <a:latin typeface="Times New Roman" panose="02020603050405020304" pitchFamily="18" charset="0"/>
                        <a:ea typeface="Times New Roman" panose="02020603050405020304" pitchFamily="18" charset="0"/>
                      </a:endParaRPr>
                    </a:p>
                  </a:txBody>
                  <a:tcPr marL="0" marR="0" marT="0" marB="0"/>
                </a:tc>
                <a:tc>
                  <a:txBody>
                    <a:bodyPr/>
                    <a:lstStyle/>
                    <a:p>
                      <a:pPr>
                        <a:lnSpc>
                          <a:spcPct val="120000"/>
                        </a:lnSpc>
                        <a:buNone/>
                      </a:pPr>
                      <a:r>
                        <a:rPr lang="vi-VN" sz="1400" dirty="0">
                          <a:effectLst/>
                        </a:rPr>
                        <a:t> </a:t>
                      </a:r>
                      <a:endParaRPr lang="en-US" sz="1100" dirty="0">
                        <a:effectLst/>
                        <a:latin typeface="Times New Roman" panose="02020603050405020304" pitchFamily="18" charset="0"/>
                        <a:ea typeface="Times New Roman" panose="02020603050405020304" pitchFamily="18" charset="0"/>
                      </a:endParaRPr>
                    </a:p>
                  </a:txBody>
                  <a:tcPr marL="0" marR="0" marT="0" marB="0"/>
                </a:tc>
                <a:extLst>
                  <a:ext uri="{0D108BD9-81ED-4DB2-BD59-A6C34878D82A}">
                    <a16:rowId xmlns:a16="http://schemas.microsoft.com/office/drawing/2014/main" val="2314166875"/>
                  </a:ext>
                </a:extLst>
              </a:tr>
            </a:tbl>
          </a:graphicData>
        </a:graphic>
      </p:graphicFrame>
      <p:sp>
        <p:nvSpPr>
          <p:cNvPr id="6" name="TextBox 5">
            <a:extLst>
              <a:ext uri="{FF2B5EF4-FFF2-40B4-BE49-F238E27FC236}">
                <a16:creationId xmlns:a16="http://schemas.microsoft.com/office/drawing/2014/main" id="{A25BBCBB-682C-A32B-D062-BA6260BFE536}"/>
              </a:ext>
            </a:extLst>
          </p:cNvPr>
          <p:cNvSpPr txBox="1"/>
          <p:nvPr/>
        </p:nvSpPr>
        <p:spPr>
          <a:xfrm>
            <a:off x="2667646" y="1991805"/>
            <a:ext cx="3399940" cy="815351"/>
          </a:xfrm>
          <a:prstGeom prst="rect">
            <a:avLst/>
          </a:prstGeom>
          <a:noFill/>
        </p:spPr>
        <p:txBody>
          <a:bodyPr wrap="square">
            <a:spAutoFit/>
          </a:bodyPr>
          <a:lstStyle/>
          <a:p>
            <a:pPr algn="just">
              <a:lnSpc>
                <a:spcPct val="107000"/>
              </a:lnSpc>
              <a:buNone/>
              <a:tabLst>
                <a:tab pos="90170" algn="l"/>
                <a:tab pos="180340" algn="l"/>
              </a:tabLst>
            </a:pP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Biện</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pháp</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tu</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từ</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nói</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giảm</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nói</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tránh</a:t>
            </a:r>
            <a:r>
              <a:rPr lang="en-US" sz="1500" kern="100" dirty="0">
                <a:effectLst/>
                <a:latin typeface="+mj-lt"/>
                <a:ea typeface="MS Mincho" panose="02020609040205080304" pitchFamily="49" charset="-128"/>
              </a:rPr>
              <a:t>:</a:t>
            </a:r>
            <a:endParaRPr lang="en-US" sz="1500" dirty="0">
              <a:effectLst/>
              <a:latin typeface="+mj-lt"/>
              <a:ea typeface="Times New Roman" panose="02020603050405020304" pitchFamily="18" charset="0"/>
            </a:endParaRPr>
          </a:p>
          <a:p>
            <a:pPr algn="just">
              <a:lnSpc>
                <a:spcPct val="107000"/>
              </a:lnSpc>
              <a:buNone/>
              <a:tabLst>
                <a:tab pos="90170" algn="l"/>
                <a:tab pos="180340" algn="l"/>
              </a:tabLst>
            </a:pPr>
            <a:r>
              <a:rPr lang="en-US" sz="1500" kern="100" dirty="0" err="1">
                <a:effectLst/>
                <a:latin typeface="+mj-lt"/>
                <a:ea typeface="MS Mincho" panose="02020609040205080304" pitchFamily="49" charset="-128"/>
              </a:rPr>
              <a:t>Cụm</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từ</a:t>
            </a:r>
            <a:r>
              <a:rPr lang="en-US" sz="1500" kern="100" dirty="0">
                <a:effectLst/>
                <a:latin typeface="+mj-lt"/>
                <a:ea typeface="MS Mincho" panose="02020609040205080304" pitchFamily="49" charset="-128"/>
              </a:rPr>
              <a:t> </a:t>
            </a:r>
            <a:r>
              <a:rPr lang="en-US" sz="1500" b="1" kern="100" dirty="0">
                <a:effectLst/>
                <a:latin typeface="+mj-lt"/>
                <a:ea typeface="MS Mincho" panose="02020609040205080304" pitchFamily="49" charset="-128"/>
              </a:rPr>
              <a:t>“</a:t>
            </a:r>
            <a:r>
              <a:rPr lang="en-US" sz="1500" b="1" kern="100" dirty="0" err="1">
                <a:effectLst/>
                <a:latin typeface="+mj-lt"/>
                <a:ea typeface="MS Mincho" panose="02020609040205080304" pitchFamily="49" charset="-128"/>
              </a:rPr>
              <a:t>nhắm</a:t>
            </a:r>
            <a:r>
              <a:rPr lang="en-US" sz="1500" b="1" kern="100" dirty="0">
                <a:effectLst/>
                <a:latin typeface="+mj-lt"/>
                <a:ea typeface="MS Mincho" panose="02020609040205080304" pitchFamily="49" charset="-128"/>
              </a:rPr>
              <a:t> </a:t>
            </a:r>
            <a:r>
              <a:rPr lang="en-US" sz="1500" b="1" kern="100" dirty="0" err="1">
                <a:effectLst/>
                <a:latin typeface="+mj-lt"/>
                <a:ea typeface="MS Mincho" panose="02020609040205080304" pitchFamily="49" charset="-128"/>
              </a:rPr>
              <a:t>mắt</a:t>
            </a:r>
            <a:r>
              <a:rPr lang="en-US" sz="1500" b="1"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dùng</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để</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nói</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về</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cái</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chết</a:t>
            </a:r>
            <a:r>
              <a:rPr lang="en-US" sz="1500" kern="100" dirty="0">
                <a:effectLst/>
                <a:latin typeface="+mj-lt"/>
                <a:ea typeface="MS Mincho" panose="02020609040205080304" pitchFamily="49" charset="-128"/>
              </a:rPr>
              <a:t>.</a:t>
            </a:r>
            <a:endParaRPr lang="en-US" sz="1500" dirty="0">
              <a:effectLst/>
              <a:latin typeface="+mj-lt"/>
              <a:ea typeface="Times New Roman" panose="02020603050405020304" pitchFamily="18" charset="0"/>
            </a:endParaRPr>
          </a:p>
        </p:txBody>
      </p:sp>
      <p:sp>
        <p:nvSpPr>
          <p:cNvPr id="7" name="TextBox 6">
            <a:extLst>
              <a:ext uri="{FF2B5EF4-FFF2-40B4-BE49-F238E27FC236}">
                <a16:creationId xmlns:a16="http://schemas.microsoft.com/office/drawing/2014/main" id="{5C42364D-7AB7-74C8-6B90-9FA7F8B55D9A}"/>
              </a:ext>
            </a:extLst>
          </p:cNvPr>
          <p:cNvSpPr txBox="1"/>
          <p:nvPr/>
        </p:nvSpPr>
        <p:spPr>
          <a:xfrm>
            <a:off x="2667646" y="3466787"/>
            <a:ext cx="3399940" cy="1309333"/>
          </a:xfrm>
          <a:prstGeom prst="rect">
            <a:avLst/>
          </a:prstGeom>
          <a:noFill/>
        </p:spPr>
        <p:txBody>
          <a:bodyPr wrap="square">
            <a:spAutoFit/>
          </a:bodyPr>
          <a:lstStyle/>
          <a:p>
            <a:pPr algn="just">
              <a:lnSpc>
                <a:spcPct val="107000"/>
              </a:lnSpc>
              <a:buNone/>
              <a:tabLst>
                <a:tab pos="90170" algn="l"/>
                <a:tab pos="180340" algn="l"/>
              </a:tabLst>
            </a:pP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Biện</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pháp</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tu</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từ</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nói</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giảm</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nói</a:t>
            </a:r>
            <a:r>
              <a:rPr lang="en-US" sz="1500" kern="100" dirty="0">
                <a:effectLst/>
                <a:latin typeface="+mj-lt"/>
                <a:ea typeface="MS Mincho" panose="02020609040205080304" pitchFamily="49" charset="-128"/>
              </a:rPr>
              <a:t> </a:t>
            </a:r>
            <a:r>
              <a:rPr lang="en-US" sz="1500" kern="100" dirty="0" err="1">
                <a:effectLst/>
                <a:latin typeface="+mj-lt"/>
                <a:ea typeface="MS Mincho" panose="02020609040205080304" pitchFamily="49" charset="-128"/>
              </a:rPr>
              <a:t>tránh</a:t>
            </a:r>
            <a:r>
              <a:rPr lang="en-US" sz="1500" kern="100" dirty="0">
                <a:effectLst/>
                <a:latin typeface="+mj-lt"/>
                <a:ea typeface="MS Mincho" panose="02020609040205080304" pitchFamily="49" charset="-128"/>
              </a:rPr>
              <a:t>:</a:t>
            </a:r>
            <a:endParaRPr lang="en-US" sz="1500" dirty="0">
              <a:effectLst/>
              <a:latin typeface="+mj-lt"/>
              <a:ea typeface="Times New Roman" panose="02020603050405020304" pitchFamily="18" charset="0"/>
            </a:endParaRPr>
          </a:p>
          <a:p>
            <a:pPr algn="just">
              <a:lnSpc>
                <a:spcPct val="107000"/>
              </a:lnSpc>
              <a:buNone/>
              <a:tabLst>
                <a:tab pos="90170" algn="l"/>
                <a:tab pos="180340" algn="l"/>
              </a:tabLst>
            </a:pPr>
            <a:r>
              <a:rPr lang="vi-VN" sz="1500" dirty="0"/>
              <a:t>Cụm từ </a:t>
            </a:r>
            <a:r>
              <a:rPr lang="vi-VN" sz="1500" b="1" dirty="0"/>
              <a:t>“nghèo sức” </a:t>
            </a:r>
            <a:r>
              <a:rPr lang="vi-VN" sz="1500" dirty="0"/>
              <a:t>được dùng để chỉ sự yếu ớt về thể chất (không có sức để đào một cái hang sâu, an toàn). </a:t>
            </a:r>
            <a:endParaRPr lang="en-US" sz="1500" dirty="0">
              <a:effectLst/>
              <a:latin typeface="+mj-lt"/>
              <a:ea typeface="Times New Roman" panose="02020603050405020304" pitchFamily="18" charset="0"/>
            </a:endParaRPr>
          </a:p>
        </p:txBody>
      </p:sp>
      <p:sp>
        <p:nvSpPr>
          <p:cNvPr id="9" name="TextBox 8">
            <a:extLst>
              <a:ext uri="{FF2B5EF4-FFF2-40B4-BE49-F238E27FC236}">
                <a16:creationId xmlns:a16="http://schemas.microsoft.com/office/drawing/2014/main" id="{ABA09B75-0623-378D-4B12-8C7C23EE65A7}"/>
              </a:ext>
            </a:extLst>
          </p:cNvPr>
          <p:cNvSpPr txBox="1"/>
          <p:nvPr/>
        </p:nvSpPr>
        <p:spPr>
          <a:xfrm>
            <a:off x="6247754" y="1991804"/>
            <a:ext cx="2404455" cy="568361"/>
          </a:xfrm>
          <a:prstGeom prst="rect">
            <a:avLst/>
          </a:prstGeom>
          <a:noFill/>
        </p:spPr>
        <p:txBody>
          <a:bodyPr wrap="square">
            <a:spAutoFit/>
          </a:bodyPr>
          <a:lstStyle/>
          <a:p>
            <a:pPr marL="342900" lvl="0" indent="-342900" algn="just">
              <a:lnSpc>
                <a:spcPct val="107000"/>
              </a:lnSpc>
              <a:buFont typeface="Wingdings" panose="05000000000000000000" pitchFamily="2" charset="2"/>
              <a:buChar char=""/>
              <a:tabLst>
                <a:tab pos="90170" algn="l"/>
                <a:tab pos="180340" algn="l"/>
              </a:tabLst>
            </a:pPr>
            <a:r>
              <a:rPr lang="en-US" sz="1500" kern="100" dirty="0" err="1">
                <a:effectLst/>
                <a:latin typeface="+mj-lt"/>
                <a:ea typeface="MS Mincho" panose="02020609040205080304" pitchFamily="49" charset="-128"/>
                <a:cs typeface="Times New Roman" panose="02020603050405020304" pitchFamily="18" charset="0"/>
              </a:rPr>
              <a:t>Giảm</a:t>
            </a:r>
            <a:r>
              <a:rPr lang="en-US" sz="1500" kern="100" dirty="0">
                <a:effectLst/>
                <a:latin typeface="+mj-lt"/>
                <a:ea typeface="MS Mincho" panose="02020609040205080304" pitchFamily="49" charset="-128"/>
                <a:cs typeface="Times New Roman" panose="02020603050405020304" pitchFamily="18" charset="0"/>
              </a:rPr>
              <a:t> </a:t>
            </a:r>
            <a:r>
              <a:rPr lang="en-US" sz="1500" kern="100" dirty="0" err="1">
                <a:effectLst/>
                <a:latin typeface="+mj-lt"/>
                <a:ea typeface="MS Mincho" panose="02020609040205080304" pitchFamily="49" charset="-128"/>
                <a:cs typeface="Times New Roman" panose="02020603050405020304" pitchFamily="18" charset="0"/>
              </a:rPr>
              <a:t>bớt</a:t>
            </a:r>
            <a:r>
              <a:rPr lang="en-US" sz="1500" kern="100" dirty="0">
                <a:effectLst/>
                <a:latin typeface="+mj-lt"/>
                <a:ea typeface="MS Mincho" panose="02020609040205080304" pitchFamily="49" charset="-128"/>
                <a:cs typeface="Times New Roman" panose="02020603050405020304" pitchFamily="18" charset="0"/>
              </a:rPr>
              <a:t> </a:t>
            </a:r>
            <a:r>
              <a:rPr lang="en-US" sz="1500" kern="100" dirty="0" err="1">
                <a:effectLst/>
                <a:latin typeface="+mj-lt"/>
                <a:ea typeface="MS Mincho" panose="02020609040205080304" pitchFamily="49" charset="-128"/>
                <a:cs typeface="Times New Roman" panose="02020603050405020304" pitchFamily="18" charset="0"/>
              </a:rPr>
              <a:t>cảm</a:t>
            </a:r>
            <a:r>
              <a:rPr lang="en-US" sz="1500" kern="100" dirty="0">
                <a:effectLst/>
                <a:latin typeface="+mj-lt"/>
                <a:ea typeface="MS Mincho" panose="02020609040205080304" pitchFamily="49" charset="-128"/>
                <a:cs typeface="Times New Roman" panose="02020603050405020304" pitchFamily="18" charset="0"/>
              </a:rPr>
              <a:t> </a:t>
            </a:r>
            <a:r>
              <a:rPr lang="en-US" sz="1500" kern="100" dirty="0" err="1">
                <a:effectLst/>
                <a:latin typeface="+mj-lt"/>
                <a:ea typeface="MS Mincho" panose="02020609040205080304" pitchFamily="49" charset="-128"/>
                <a:cs typeface="Times New Roman" panose="02020603050405020304" pitchFamily="18" charset="0"/>
              </a:rPr>
              <a:t>giác</a:t>
            </a:r>
            <a:r>
              <a:rPr lang="en-US" sz="1500" kern="100" dirty="0">
                <a:effectLst/>
                <a:latin typeface="+mj-lt"/>
                <a:ea typeface="MS Mincho" panose="02020609040205080304" pitchFamily="49" charset="-128"/>
                <a:cs typeface="Times New Roman" panose="02020603050405020304" pitchFamily="18" charset="0"/>
              </a:rPr>
              <a:t> </a:t>
            </a:r>
            <a:r>
              <a:rPr lang="en-US" sz="1500" kern="100" dirty="0" err="1">
                <a:effectLst/>
                <a:latin typeface="+mj-lt"/>
                <a:ea typeface="MS Mincho" panose="02020609040205080304" pitchFamily="49" charset="-128"/>
                <a:cs typeface="Times New Roman" panose="02020603050405020304" pitchFamily="18" charset="0"/>
              </a:rPr>
              <a:t>đau</a:t>
            </a:r>
            <a:r>
              <a:rPr lang="en-US" sz="1500" kern="100" dirty="0">
                <a:effectLst/>
                <a:latin typeface="+mj-lt"/>
                <a:ea typeface="MS Mincho" panose="02020609040205080304" pitchFamily="49" charset="-128"/>
                <a:cs typeface="Times New Roman" panose="02020603050405020304" pitchFamily="18" charset="0"/>
              </a:rPr>
              <a:t> </a:t>
            </a:r>
            <a:r>
              <a:rPr lang="en-US" sz="1500" kern="100" dirty="0" err="1">
                <a:effectLst/>
                <a:latin typeface="+mj-lt"/>
                <a:ea typeface="MS Mincho" panose="02020609040205080304" pitchFamily="49" charset="-128"/>
                <a:cs typeface="Times New Roman" panose="02020603050405020304" pitchFamily="18" charset="0"/>
              </a:rPr>
              <a:t>thương</a:t>
            </a:r>
            <a:endParaRPr lang="en-US" sz="1500" dirty="0">
              <a:effectLst/>
              <a:latin typeface="+mj-lt"/>
              <a:ea typeface="Liberation Serif"/>
              <a:cs typeface="Times New Roman" panose="02020603050405020304" pitchFamily="18" charset="0"/>
            </a:endParaRPr>
          </a:p>
        </p:txBody>
      </p:sp>
      <p:sp>
        <p:nvSpPr>
          <p:cNvPr id="11" name="TextBox 10">
            <a:extLst>
              <a:ext uri="{FF2B5EF4-FFF2-40B4-BE49-F238E27FC236}">
                <a16:creationId xmlns:a16="http://schemas.microsoft.com/office/drawing/2014/main" id="{76DB5801-7C9D-61FC-8CD2-C9FFD34773E4}"/>
              </a:ext>
            </a:extLst>
          </p:cNvPr>
          <p:cNvSpPr txBox="1"/>
          <p:nvPr/>
        </p:nvSpPr>
        <p:spPr>
          <a:xfrm>
            <a:off x="6247754" y="3466787"/>
            <a:ext cx="2404455" cy="1062342"/>
          </a:xfrm>
          <a:prstGeom prst="rect">
            <a:avLst/>
          </a:prstGeom>
          <a:noFill/>
        </p:spPr>
        <p:txBody>
          <a:bodyPr wrap="square">
            <a:spAutoFit/>
          </a:bodyPr>
          <a:lstStyle/>
          <a:p>
            <a:pPr marL="342900" lvl="0" indent="-342900" algn="just">
              <a:lnSpc>
                <a:spcPct val="107000"/>
              </a:lnSpc>
              <a:buFont typeface="Wingdings" panose="05000000000000000000" pitchFamily="2" charset="2"/>
              <a:buChar char=""/>
              <a:tabLst>
                <a:tab pos="90170" algn="l"/>
                <a:tab pos="180340" algn="l"/>
              </a:tabLst>
            </a:pPr>
            <a:r>
              <a:rPr lang="vi-VN" sz="1500" dirty="0">
                <a:solidFill>
                  <a:srgbClr val="000000"/>
                </a:solidFill>
                <a:effectLst/>
                <a:latin typeface="+mn-lt"/>
                <a:ea typeface="Liberation Serif"/>
                <a:cs typeface="Times New Roman" panose="02020603050405020304" pitchFamily="18" charset="0"/>
              </a:rPr>
              <a:t>Làm giảm sắc thái tiêu cực so với câu không dùng nói giảm, nói tránh</a:t>
            </a:r>
            <a:r>
              <a:rPr lang="en-US" sz="1500" dirty="0">
                <a:solidFill>
                  <a:srgbClr val="000000"/>
                </a:solidFill>
                <a:effectLst/>
                <a:latin typeface="+mn-lt"/>
                <a:ea typeface="Liberation Serif"/>
                <a:cs typeface="Times New Roman" panose="02020603050405020304" pitchFamily="18" charset="0"/>
              </a:rPr>
              <a:t>.</a:t>
            </a:r>
            <a:endParaRPr lang="en-US" sz="1500" dirty="0">
              <a:effectLst/>
              <a:latin typeface="+mn-lt"/>
              <a:ea typeface="Liberation Serif"/>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97"/>
                                        </p:tgtEl>
                                        <p:attrNameLst>
                                          <p:attrName>style.visibility</p:attrName>
                                        </p:attrNameLst>
                                      </p:cBhvr>
                                      <p:to>
                                        <p:strVal val="visible"/>
                                      </p:to>
                                    </p:set>
                                    <p:anim calcmode="lin" valueType="num">
                                      <p:cBhvr additive="base">
                                        <p:cTn id="7" dur="1000"/>
                                        <p:tgtEl>
                                          <p:spTgt spid="1697"/>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additive="base">
                                        <p:cTn id="18" dur="500" fill="hold"/>
                                        <p:tgtEl>
                                          <p:spTgt spid="9"/>
                                        </p:tgtEl>
                                        <p:attrNameLst>
                                          <p:attrName>ppt_x</p:attrName>
                                        </p:attrNameLst>
                                      </p:cBhvr>
                                      <p:tavLst>
                                        <p:tav tm="0">
                                          <p:val>
                                            <p:strVal val="#ppt_x"/>
                                          </p:val>
                                        </p:tav>
                                        <p:tav tm="100000">
                                          <p:val>
                                            <p:strVal val="#ppt_x"/>
                                          </p:val>
                                        </p:tav>
                                      </p:tavLst>
                                    </p:anim>
                                    <p:anim calcmode="lin" valueType="num">
                                      <p:cBhvr additive="base">
                                        <p:cTn id="19"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7">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7">
                                            <p:txEl>
                                              <p:pRg st="1" end="1"/>
                                            </p:txEl>
                                          </p:spTgt>
                                        </p:tgtEl>
                                        <p:attrNameLst>
                                          <p:attrName>style.visibility</p:attrName>
                                        </p:attrNameLst>
                                      </p:cBhvr>
                                      <p:to>
                                        <p:strVal val="visible"/>
                                      </p:to>
                                    </p:set>
                                    <p:anim calcmode="lin" valueType="num">
                                      <p:cBhvr additive="base">
                                        <p:cTn id="28"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500" fill="hold"/>
                                        <p:tgtEl>
                                          <p:spTgt spid="11"/>
                                        </p:tgtEl>
                                        <p:attrNameLst>
                                          <p:attrName>ppt_x</p:attrName>
                                        </p:attrNameLst>
                                      </p:cBhvr>
                                      <p:tavLst>
                                        <p:tav tm="0">
                                          <p:val>
                                            <p:strVal val="#ppt_x"/>
                                          </p:val>
                                        </p:tav>
                                        <p:tav tm="100000">
                                          <p:val>
                                            <p:strVal val="#ppt_x"/>
                                          </p:val>
                                        </p:tav>
                                      </p:tavLst>
                                    </p:anim>
                                    <p:anim calcmode="lin" valueType="num">
                                      <p:cBhvr additive="base">
                                        <p:cTn id="35"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allAtOnce"/>
      <p:bldP spid="9" grpId="0"/>
      <p:bldP spid="11" grpId="0"/>
    </p:bldLst>
  </p:timing>
</p:sld>
</file>

<file path=ppt/theme/theme1.xml><?xml version="1.0" encoding="utf-8"?>
<a:theme xmlns:a="http://schemas.openxmlformats.org/drawingml/2006/main" name="Online Notebook XL by Slidesgo">
  <a:themeElements>
    <a:clrScheme name="Simple Light">
      <a:dk1>
        <a:srgbClr val="1C4587"/>
      </a:dk1>
      <a:lt1>
        <a:srgbClr val="FFFFFF"/>
      </a:lt1>
      <a:dk2>
        <a:srgbClr val="000000"/>
      </a:dk2>
      <a:lt2>
        <a:srgbClr val="F6B0F7"/>
      </a:lt2>
      <a:accent1>
        <a:srgbClr val="CAFFCA"/>
      </a:accent1>
      <a:accent2>
        <a:srgbClr val="FFE599"/>
      </a:accent2>
      <a:accent3>
        <a:srgbClr val="FFF8D3"/>
      </a:accent3>
      <a:accent4>
        <a:srgbClr val="FFBBAA"/>
      </a:accent4>
      <a:accent5>
        <a:srgbClr val="FFFFFF"/>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TotalTime>
  <Words>3662</Words>
  <Application>Microsoft Office PowerPoint</Application>
  <PresentationFormat>On-screen Show (16:9)</PresentationFormat>
  <Paragraphs>637</Paragraphs>
  <Slides>88</Slides>
  <Notes>88</Notes>
  <HiddenSlides>0</HiddenSlides>
  <MMClips>0</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88</vt:i4>
      </vt:variant>
    </vt:vector>
  </HeadingPairs>
  <TitlesOfParts>
    <vt:vector size="103" baseType="lpstr">
      <vt:lpstr>Permanent Marker</vt:lpstr>
      <vt:lpstr>Calibri</vt:lpstr>
      <vt:lpstr>Amatic SC</vt:lpstr>
      <vt:lpstr>Proxima Nova</vt:lpstr>
      <vt:lpstr>Wingdings</vt:lpstr>
      <vt:lpstr>Times New Roman</vt:lpstr>
      <vt:lpstr>Proxima Nova Semibold</vt:lpstr>
      <vt:lpstr>Itim</vt:lpstr>
      <vt:lpstr>Roboto Medium</vt:lpstr>
      <vt:lpstr>Muli</vt:lpstr>
      <vt:lpstr>Mako</vt:lpstr>
      <vt:lpstr>Arial</vt:lpstr>
      <vt:lpstr>Online Notebook XL by Slidesgo</vt:lpstr>
      <vt:lpstr>Slidesgo Final Pages</vt:lpstr>
      <vt:lpstr>Slidesgo Final Pages</vt:lpstr>
      <vt:lpstr>NÓI GIẢM NÓI TRÁNH</vt:lpstr>
      <vt:lpstr>NHIỆM VỤ</vt:lpstr>
      <vt:lpstr>NHIỆM VỤ</vt:lpstr>
      <vt:lpstr>NHIỆM VỤ</vt:lpstr>
      <vt:lpstr>I. HÌNH THÀNH KIẾN THỨC</vt:lpstr>
      <vt:lpstr>II. LUYỆN TẬP</vt:lpstr>
      <vt:lpstr>PowerPoint Presentation</vt:lpstr>
      <vt:lpstr>Hãy tìm thêm một số VD ngoài bài thơ “Đồng dao mùa xuân” có sử dụng BPTT được sử dụng trong hai dòng thơ Một ngày hòa bình/Anh không về nữa</vt:lpstr>
      <vt:lpstr>Bài 3:</vt:lpstr>
      <vt:lpstr>Bài 4: </vt:lpstr>
      <vt:lpstr>BÀI 5: Xác định nghĩa của từ</vt:lpstr>
      <vt:lpstr>BÀI  6:</vt:lpstr>
      <vt:lpstr>NAME OF THE SECTION</vt:lpstr>
      <vt:lpstr>Table of contents</vt:lpstr>
      <vt:lpstr>The slide title goes  right here!</vt:lpstr>
      <vt:lpstr>Maybe you need to divide the content</vt:lpstr>
      <vt:lpstr>Mars</vt:lpstr>
      <vt:lpstr>You can use three columns, why not?</vt:lpstr>
      <vt:lpstr>Venus</vt:lpstr>
      <vt:lpstr>A picture always reinforces the concept </vt:lpstr>
      <vt:lpstr>A picture always reinforces the concept </vt:lpstr>
      <vt:lpstr>A PICTURE IS WORTH A THOUSAND WORDS</vt:lpstr>
      <vt:lpstr>A PICTURE IS WORTH A THOUSAND WORDS </vt:lpstr>
      <vt:lpstr>A PICTURE IS WORTH A THOUSAND WORDS</vt:lpstr>
      <vt:lpstr>AWESOME WORDS</vt:lpstr>
      <vt:lpstr>AWESOME WORDS</vt:lpstr>
      <vt:lpstr>AWESOME WORDS</vt:lpstr>
      <vt:lpstr>This is a graph</vt:lpstr>
      <vt:lpstr>This is a graph</vt:lpstr>
      <vt:lpstr>Here you have four ideas</vt:lpstr>
      <vt:lpstr>You can use two columns</vt:lpstr>
      <vt:lpstr>How about the percentages?</vt:lpstr>
      <vt:lpstr>How about the percentages?</vt:lpstr>
      <vt:lpstr>This is a graph</vt:lpstr>
      <vt:lpstr>This is a graph</vt:lpstr>
      <vt:lpstr>Reviewing concepts is usually a good idea</vt:lpstr>
      <vt:lpstr>Saturn</vt:lpstr>
      <vt:lpstr>Infographics make your idea understandable…</vt:lpstr>
      <vt:lpstr>Infographics make your idea understandable…</vt:lpstr>
      <vt:lpstr>… and tables do the same!</vt:lpstr>
      <vt:lpstr>Students notes</vt:lpstr>
      <vt:lpstr>This is a map </vt:lpstr>
      <vt:lpstr>This is a map</vt:lpstr>
      <vt:lpstr>A timeline always works well</vt:lpstr>
      <vt:lpstr>A timeline always works well</vt:lpstr>
      <vt:lpstr>4,498,300,000</vt:lpstr>
      <vt:lpstr>745,654,812,25</vt:lpstr>
      <vt:lpstr>845,125,654</vt:lpstr>
      <vt:lpstr>333,000</vt:lpstr>
      <vt:lpstr>475,125</vt:lpstr>
      <vt:lpstr>Reinforce the concept using infographics!</vt:lpstr>
      <vt:lpstr>Reinforce the concept using infographics!</vt:lpstr>
      <vt:lpstr>Our services</vt:lpstr>
      <vt:lpstr>Our services</vt:lpstr>
      <vt:lpstr>Online education process</vt:lpstr>
      <vt:lpstr>Desktop software</vt:lpstr>
      <vt:lpstr>Mobile web</vt:lpstr>
      <vt:lpstr>Tablet app </vt:lpstr>
      <vt:lpstr>Laptop software</vt:lpstr>
      <vt:lpstr>Our team </vt:lpstr>
      <vt:lpstr>Our team</vt:lpstr>
      <vt:lpstr>Thanks!</vt:lpstr>
      <vt:lpstr>Learning icon pack</vt:lpstr>
      <vt:lpstr>Alternative resources</vt:lpstr>
      <vt:lpstr>Alternative infographic elements</vt:lpstr>
      <vt:lpstr>Alternative resources</vt:lpstr>
      <vt:lpstr>Alternative resources</vt:lpstr>
      <vt:lpstr>Alternative resources</vt:lpstr>
      <vt:lpstr>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Nguyen Nga</cp:lastModifiedBy>
  <cp:revision>1</cp:revision>
  <dcterms:modified xsi:type="dcterms:W3CDTF">2025-10-06T11:45:57Z</dcterms:modified>
</cp:coreProperties>
</file>